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tiff" ContentType="image/tif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theme/theme2.xml" ContentType="application/vnd.openxmlformats-officedocument.theme+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theme/theme3.xml" ContentType="application/vnd.openxmlformats-officedocument.them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theme/theme4.xml" ContentType="application/vnd.openxmlformats-officedocument.theme+xml"/>
  <Override PartName="/ppt/slideLayouts/slideLayout660.xml" ContentType="application/vnd.openxmlformats-officedocument.presentationml.slideLayout+xml"/>
  <Override PartName="/ppt/theme/theme5.xml" ContentType="application/vnd.openxmlformats-officedocument.theme+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theme/theme6.xml" ContentType="application/vnd.openxmlformats-officedocument.theme+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theme/theme7.xml" ContentType="application/vnd.openxmlformats-officedocument.theme+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slideLayouts/slideLayout921.xml" ContentType="application/vnd.openxmlformats-officedocument.presentationml.slideLayout+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slideLayouts/slideLayout969.xml" ContentType="application/vnd.openxmlformats-officedocument.presentationml.slideLayout+xml"/>
  <Override PartName="/ppt/theme/theme8.xml" ContentType="application/vnd.openxmlformats-officedocument.theme+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slideLayouts/slideLayout992.xml" ContentType="application/vnd.openxmlformats-officedocument.presentationml.slideLayout+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slideLayouts/slideLayout995.xml" ContentType="application/vnd.openxmlformats-officedocument.presentationml.slideLayout+xml"/>
  <Override PartName="/ppt/slideLayouts/slideLayout996.xml" ContentType="application/vnd.openxmlformats-officedocument.presentationml.slideLayout+xml"/>
  <Override PartName="/ppt/slideLayouts/slideLayout997.xml" ContentType="application/vnd.openxmlformats-officedocument.presentationml.slideLayout+xml"/>
  <Override PartName="/ppt/slideLayouts/slideLayout998.xml" ContentType="application/vnd.openxmlformats-officedocument.presentationml.slideLayout+xml"/>
  <Override PartName="/ppt/slideLayouts/slideLayout999.xml" ContentType="application/vnd.openxmlformats-officedocument.presentationml.slideLayout+xml"/>
  <Override PartName="/ppt/slideLayouts/slideLayout1000.xml" ContentType="application/vnd.openxmlformats-officedocument.presentationml.slideLayout+xml"/>
  <Override PartName="/ppt/slideLayouts/slideLayout1001.xml" ContentType="application/vnd.openxmlformats-officedocument.presentationml.slideLayout+xml"/>
  <Override PartName="/ppt/slideLayouts/slideLayout1002.xml" ContentType="application/vnd.openxmlformats-officedocument.presentationml.slideLayout+xml"/>
  <Override PartName="/ppt/slideLayouts/slideLayout1003.xml" ContentType="application/vnd.openxmlformats-officedocument.presentationml.slideLayout+xml"/>
  <Override PartName="/ppt/slideLayouts/slideLayout1004.xml" ContentType="application/vnd.openxmlformats-officedocument.presentationml.slideLayout+xml"/>
  <Override PartName="/ppt/slideLayouts/slideLayout1005.xml" ContentType="application/vnd.openxmlformats-officedocument.presentationml.slideLayout+xml"/>
  <Override PartName="/ppt/slideLayouts/slideLayout1006.xml" ContentType="application/vnd.openxmlformats-officedocument.presentationml.slideLayout+xml"/>
  <Override PartName="/ppt/slideLayouts/slideLayout1007.xml" ContentType="application/vnd.openxmlformats-officedocument.presentationml.slideLayout+xml"/>
  <Override PartName="/ppt/slideLayouts/slideLayout1008.xml" ContentType="application/vnd.openxmlformats-officedocument.presentationml.slideLayout+xml"/>
  <Override PartName="/ppt/slideLayouts/slideLayout1009.xml" ContentType="application/vnd.openxmlformats-officedocument.presentationml.slideLayout+xml"/>
  <Override PartName="/ppt/slideLayouts/slideLayout1010.xml" ContentType="application/vnd.openxmlformats-officedocument.presentationml.slideLayout+xml"/>
  <Override PartName="/ppt/slideLayouts/slideLayout1011.xml" ContentType="application/vnd.openxmlformats-officedocument.presentationml.slideLayout+xml"/>
  <Override PartName="/ppt/slideLayouts/slideLayout1012.xml" ContentType="application/vnd.openxmlformats-officedocument.presentationml.slideLayout+xml"/>
  <Override PartName="/ppt/slideLayouts/slideLayout1013.xml" ContentType="application/vnd.openxmlformats-officedocument.presentationml.slideLayout+xml"/>
  <Override PartName="/ppt/slideLayouts/slideLayout1014.xml" ContentType="application/vnd.openxmlformats-officedocument.presentationml.slideLayout+xml"/>
  <Override PartName="/ppt/slideLayouts/slideLayout1015.xml" ContentType="application/vnd.openxmlformats-officedocument.presentationml.slideLayout+xml"/>
  <Override PartName="/ppt/slideLayouts/slideLayout1016.xml" ContentType="application/vnd.openxmlformats-officedocument.presentationml.slideLayout+xml"/>
  <Override PartName="/ppt/slideLayouts/slideLayout1017.xml" ContentType="application/vnd.openxmlformats-officedocument.presentationml.slideLayout+xml"/>
  <Override PartName="/ppt/slideLayouts/slideLayout1018.xml" ContentType="application/vnd.openxmlformats-officedocument.presentationml.slideLayout+xml"/>
  <Override PartName="/ppt/slideLayouts/slideLayout1019.xml" ContentType="application/vnd.openxmlformats-officedocument.presentationml.slideLayout+xml"/>
  <Override PartName="/ppt/slideLayouts/slideLayout1020.xml" ContentType="application/vnd.openxmlformats-officedocument.presentationml.slideLayout+xml"/>
  <Override PartName="/ppt/slideLayouts/slideLayout1021.xml" ContentType="application/vnd.openxmlformats-officedocument.presentationml.slideLayout+xml"/>
  <Override PartName="/ppt/slideLayouts/slideLayout1022.xml" ContentType="application/vnd.openxmlformats-officedocument.presentationml.slideLayout+xml"/>
  <Override PartName="/ppt/slideLayouts/slideLayout1023.xml" ContentType="application/vnd.openxmlformats-officedocument.presentationml.slideLayout+xml"/>
  <Override PartName="/ppt/slideLayouts/slideLayout1024.xml" ContentType="application/vnd.openxmlformats-officedocument.presentationml.slideLayout+xml"/>
  <Override PartName="/ppt/slideLayouts/slideLayout1025.xml" ContentType="application/vnd.openxmlformats-officedocument.presentationml.slideLayout+xml"/>
  <Override PartName="/ppt/slideLayouts/slideLayout1026.xml" ContentType="application/vnd.openxmlformats-officedocument.presentationml.slideLayout+xml"/>
  <Override PartName="/ppt/slideLayouts/slideLayout1027.xml" ContentType="application/vnd.openxmlformats-officedocument.presentationml.slideLayout+xml"/>
  <Override PartName="/ppt/slideLayouts/slideLayout1028.xml" ContentType="application/vnd.openxmlformats-officedocument.presentationml.slideLayout+xml"/>
  <Override PartName="/ppt/slideLayouts/slideLayout1029.xml" ContentType="application/vnd.openxmlformats-officedocument.presentationml.slideLayout+xml"/>
  <Override PartName="/ppt/slideLayouts/slideLayout1030.xml" ContentType="application/vnd.openxmlformats-officedocument.presentationml.slideLayout+xml"/>
  <Override PartName="/ppt/slideLayouts/slideLayout1031.xml" ContentType="application/vnd.openxmlformats-officedocument.presentationml.slideLayout+xml"/>
  <Override PartName="/ppt/slideLayouts/slideLayout1032.xml" ContentType="application/vnd.openxmlformats-officedocument.presentationml.slideLayout+xml"/>
  <Override PartName="/ppt/slideLayouts/slideLayout1033.xml" ContentType="application/vnd.openxmlformats-officedocument.presentationml.slideLayout+xml"/>
  <Override PartName="/ppt/slideLayouts/slideLayout1034.xml" ContentType="application/vnd.openxmlformats-officedocument.presentationml.slideLayout+xml"/>
  <Override PartName="/ppt/slideLayouts/slideLayout1035.xml" ContentType="application/vnd.openxmlformats-officedocument.presentationml.slideLayout+xml"/>
  <Override PartName="/ppt/slideLayouts/slideLayout1036.xml" ContentType="application/vnd.openxmlformats-officedocument.presentationml.slideLayout+xml"/>
  <Override PartName="/ppt/slideLayouts/slideLayout1037.xml" ContentType="application/vnd.openxmlformats-officedocument.presentationml.slideLayout+xml"/>
  <Override PartName="/ppt/slideLayouts/slideLayout1038.xml" ContentType="application/vnd.openxmlformats-officedocument.presentationml.slideLayout+xml"/>
  <Override PartName="/ppt/slideLayouts/slideLayout1039.xml" ContentType="application/vnd.openxmlformats-officedocument.presentationml.slideLayout+xml"/>
  <Override PartName="/ppt/slideLayouts/slideLayout1040.xml" ContentType="application/vnd.openxmlformats-officedocument.presentationml.slideLayout+xml"/>
  <Override PartName="/ppt/slideLayouts/slideLayout1041.xml" ContentType="application/vnd.openxmlformats-officedocument.presentationml.slideLayout+xml"/>
  <Override PartName="/ppt/slideLayouts/slideLayout1042.xml" ContentType="application/vnd.openxmlformats-officedocument.presentationml.slideLayout+xml"/>
  <Override PartName="/ppt/slideLayouts/slideLayout1043.xml" ContentType="application/vnd.openxmlformats-officedocument.presentationml.slideLayout+xml"/>
  <Override PartName="/ppt/slideLayouts/slideLayout1044.xml" ContentType="application/vnd.openxmlformats-officedocument.presentationml.slideLayout+xml"/>
  <Override PartName="/ppt/slideLayouts/slideLayout1045.xml" ContentType="application/vnd.openxmlformats-officedocument.presentationml.slideLayout+xml"/>
  <Override PartName="/ppt/slideLayouts/slideLayout1046.xml" ContentType="application/vnd.openxmlformats-officedocument.presentationml.slideLayout+xml"/>
  <Override PartName="/ppt/slideLayouts/slideLayout1047.xml" ContentType="application/vnd.openxmlformats-officedocument.presentationml.slideLayout+xml"/>
  <Override PartName="/ppt/slideLayouts/slideLayout1048.xml" ContentType="application/vnd.openxmlformats-officedocument.presentationml.slideLayout+xml"/>
  <Override PartName="/ppt/slideLayouts/slideLayout1049.xml" ContentType="application/vnd.openxmlformats-officedocument.presentationml.slideLayout+xml"/>
  <Override PartName="/ppt/slideLayouts/slideLayout1050.xml" ContentType="application/vnd.openxmlformats-officedocument.presentationml.slideLayout+xml"/>
  <Override PartName="/ppt/slideLayouts/slideLayout1051.xml" ContentType="application/vnd.openxmlformats-officedocument.presentationml.slideLayout+xml"/>
  <Override PartName="/ppt/slideLayouts/slideLayout1052.xml" ContentType="application/vnd.openxmlformats-officedocument.presentationml.slideLayout+xml"/>
  <Override PartName="/ppt/slideLayouts/slideLayout1053.xml" ContentType="application/vnd.openxmlformats-officedocument.presentationml.slideLayout+xml"/>
  <Override PartName="/ppt/slideLayouts/slideLayout1054.xml" ContentType="application/vnd.openxmlformats-officedocument.presentationml.slideLayout+xml"/>
  <Override PartName="/ppt/slideLayouts/slideLayout1055.xml" ContentType="application/vnd.openxmlformats-officedocument.presentationml.slideLayout+xml"/>
  <Override PartName="/ppt/slideLayouts/slideLayout1056.xml" ContentType="application/vnd.openxmlformats-officedocument.presentationml.slideLayout+xml"/>
  <Override PartName="/ppt/slideLayouts/slideLayout1057.xml" ContentType="application/vnd.openxmlformats-officedocument.presentationml.slideLayout+xml"/>
  <Override PartName="/ppt/slideLayouts/slideLayout1058.xml" ContentType="application/vnd.openxmlformats-officedocument.presentationml.slideLayout+xml"/>
  <Override PartName="/ppt/slideLayouts/slideLayout1059.xml" ContentType="application/vnd.openxmlformats-officedocument.presentationml.slideLayout+xml"/>
  <Override PartName="/ppt/slideLayouts/slideLayout1060.xml" ContentType="application/vnd.openxmlformats-officedocument.presentationml.slideLayout+xml"/>
  <Override PartName="/ppt/slideLayouts/slideLayout1061.xml" ContentType="application/vnd.openxmlformats-officedocument.presentationml.slideLayout+xml"/>
  <Override PartName="/ppt/slideLayouts/slideLayout1062.xml" ContentType="application/vnd.openxmlformats-officedocument.presentationml.slideLayout+xml"/>
  <Override PartName="/ppt/slideLayouts/slideLayout1063.xml" ContentType="application/vnd.openxmlformats-officedocument.presentationml.slideLayout+xml"/>
  <Override PartName="/ppt/slideLayouts/slideLayout1064.xml" ContentType="application/vnd.openxmlformats-officedocument.presentationml.slideLayout+xml"/>
  <Override PartName="/ppt/slideLayouts/slideLayout1065.xml" ContentType="application/vnd.openxmlformats-officedocument.presentationml.slideLayout+xml"/>
  <Override PartName="/ppt/slideLayouts/slideLayout1066.xml" ContentType="application/vnd.openxmlformats-officedocument.presentationml.slideLayout+xml"/>
  <Override PartName="/ppt/slideLayouts/slideLayout1067.xml" ContentType="application/vnd.openxmlformats-officedocument.presentationml.slideLayout+xml"/>
  <Override PartName="/ppt/slideLayouts/slideLayout1068.xml" ContentType="application/vnd.openxmlformats-officedocument.presentationml.slideLayout+xml"/>
  <Override PartName="/ppt/slideLayouts/slideLayout1069.xml" ContentType="application/vnd.openxmlformats-officedocument.presentationml.slideLayout+xml"/>
  <Override PartName="/ppt/slideLayouts/slideLayout1070.xml" ContentType="application/vnd.openxmlformats-officedocument.presentationml.slideLayout+xml"/>
  <Override PartName="/ppt/slideLayouts/slideLayout1071.xml" ContentType="application/vnd.openxmlformats-officedocument.presentationml.slideLayout+xml"/>
  <Override PartName="/ppt/slideLayouts/slideLayout1072.xml" ContentType="application/vnd.openxmlformats-officedocument.presentationml.slideLayout+xml"/>
  <Override PartName="/ppt/slideLayouts/slideLayout1073.xml" ContentType="application/vnd.openxmlformats-officedocument.presentationml.slideLayout+xml"/>
  <Override PartName="/ppt/slideLayouts/slideLayout1074.xml" ContentType="application/vnd.openxmlformats-officedocument.presentationml.slideLayout+xml"/>
  <Override PartName="/ppt/slideLayouts/slideLayout1075.xml" ContentType="application/vnd.openxmlformats-officedocument.presentationml.slideLayout+xml"/>
  <Override PartName="/ppt/slideLayouts/slideLayout1076.xml" ContentType="application/vnd.openxmlformats-officedocument.presentationml.slideLayout+xml"/>
  <Override PartName="/ppt/slideLayouts/slideLayout1077.xml" ContentType="application/vnd.openxmlformats-officedocument.presentationml.slideLayout+xml"/>
  <Override PartName="/ppt/slideLayouts/slideLayout1078.xml" ContentType="application/vnd.openxmlformats-officedocument.presentationml.slideLayout+xml"/>
  <Override PartName="/ppt/slideLayouts/slideLayout1079.xml" ContentType="application/vnd.openxmlformats-officedocument.presentationml.slideLayout+xml"/>
  <Override PartName="/ppt/slideLayouts/slideLayout1080.xml" ContentType="application/vnd.openxmlformats-officedocument.presentationml.slideLayout+xml"/>
  <Override PartName="/ppt/slideLayouts/slideLayout1081.xml" ContentType="application/vnd.openxmlformats-officedocument.presentationml.slideLayout+xml"/>
  <Override PartName="/ppt/slideLayouts/slideLayout1082.xml" ContentType="application/vnd.openxmlformats-officedocument.presentationml.slideLayout+xml"/>
  <Override PartName="/ppt/slideLayouts/slideLayout1083.xml" ContentType="application/vnd.openxmlformats-officedocument.presentationml.slideLayout+xml"/>
  <Override PartName="/ppt/slideLayouts/slideLayout1084.xml" ContentType="application/vnd.openxmlformats-officedocument.presentationml.slideLayout+xml"/>
  <Override PartName="/ppt/slideLayouts/slideLayout1085.xml" ContentType="application/vnd.openxmlformats-officedocument.presentationml.slideLayout+xml"/>
  <Override PartName="/ppt/slideLayouts/slideLayout1086.xml" ContentType="application/vnd.openxmlformats-officedocument.presentationml.slideLayout+xml"/>
  <Override PartName="/ppt/slideLayouts/slideLayout1087.xml" ContentType="application/vnd.openxmlformats-officedocument.presentationml.slideLayout+xml"/>
  <Override PartName="/ppt/slideLayouts/slideLayout1088.xml" ContentType="application/vnd.openxmlformats-officedocument.presentationml.slideLayout+xml"/>
  <Override PartName="/ppt/slideLayouts/slideLayout1089.xml" ContentType="application/vnd.openxmlformats-officedocument.presentationml.slideLayout+xml"/>
  <Override PartName="/ppt/slideLayouts/slideLayout1090.xml" ContentType="application/vnd.openxmlformats-officedocument.presentationml.slideLayout+xml"/>
  <Override PartName="/ppt/slideLayouts/slideLayout1091.xml" ContentType="application/vnd.openxmlformats-officedocument.presentationml.slideLayout+xml"/>
  <Override PartName="/ppt/slideLayouts/slideLayout1092.xml" ContentType="application/vnd.openxmlformats-officedocument.presentationml.slideLayout+xml"/>
  <Override PartName="/ppt/slideLayouts/slideLayout1093.xml" ContentType="application/vnd.openxmlformats-officedocument.presentationml.slideLayout+xml"/>
  <Override PartName="/ppt/slideLayouts/slideLayout1094.xml" ContentType="application/vnd.openxmlformats-officedocument.presentationml.slideLayout+xml"/>
  <Override PartName="/ppt/slideLayouts/slideLayout1095.xml" ContentType="application/vnd.openxmlformats-officedocument.presentationml.slideLayout+xml"/>
  <Override PartName="/ppt/slideLayouts/slideLayout1096.xml" ContentType="application/vnd.openxmlformats-officedocument.presentationml.slideLayout+xml"/>
  <Override PartName="/ppt/slideLayouts/slideLayout1097.xml" ContentType="application/vnd.openxmlformats-officedocument.presentationml.slideLayout+xml"/>
  <Override PartName="/ppt/slideLayouts/slideLayout1098.xml" ContentType="application/vnd.openxmlformats-officedocument.presentationml.slideLayout+xml"/>
  <Override PartName="/ppt/slideLayouts/slideLayout1099.xml" ContentType="application/vnd.openxmlformats-officedocument.presentationml.slideLayout+xml"/>
  <Override PartName="/ppt/slideLayouts/slideLayout1100.xml" ContentType="application/vnd.openxmlformats-officedocument.presentationml.slideLayout+xml"/>
  <Override PartName="/ppt/slideLayouts/slideLayout1101.xml" ContentType="application/vnd.openxmlformats-officedocument.presentationml.slideLayout+xml"/>
  <Override PartName="/ppt/slideLayouts/slideLayout1102.xml" ContentType="application/vnd.openxmlformats-officedocument.presentationml.slideLayout+xml"/>
  <Override PartName="/ppt/slideLayouts/slideLayout1103.xml" ContentType="application/vnd.openxmlformats-officedocument.presentationml.slideLayout+xml"/>
  <Override PartName="/ppt/slideLayouts/slideLayout1104.xml" ContentType="application/vnd.openxmlformats-officedocument.presentationml.slideLayout+xml"/>
  <Override PartName="/ppt/slideLayouts/slideLayout1105.xml" ContentType="application/vnd.openxmlformats-officedocument.presentationml.slideLayout+xml"/>
  <Override PartName="/ppt/slideLayouts/slideLayout1106.xml" ContentType="application/vnd.openxmlformats-officedocument.presentationml.slideLayout+xml"/>
  <Override PartName="/ppt/slideLayouts/slideLayout1107.xml" ContentType="application/vnd.openxmlformats-officedocument.presentationml.slideLayout+xml"/>
  <Override PartName="/ppt/slideLayouts/slideLayout1108.xml" ContentType="application/vnd.openxmlformats-officedocument.presentationml.slideLayout+xml"/>
  <Override PartName="/ppt/slideLayouts/slideLayout1109.xml" ContentType="application/vnd.openxmlformats-officedocument.presentationml.slideLayout+xml"/>
  <Override PartName="/ppt/slideLayouts/slideLayout1110.xml" ContentType="application/vnd.openxmlformats-officedocument.presentationml.slideLayout+xml"/>
  <Override PartName="/ppt/slideLayouts/slideLayout1111.xml" ContentType="application/vnd.openxmlformats-officedocument.presentationml.slideLayout+xml"/>
  <Override PartName="/ppt/slideLayouts/slideLayout1112.xml" ContentType="application/vnd.openxmlformats-officedocument.presentationml.slideLayout+xml"/>
  <Override PartName="/ppt/slideLayouts/slideLayout1113.xml" ContentType="application/vnd.openxmlformats-officedocument.presentationml.slideLayout+xml"/>
  <Override PartName="/ppt/slideLayouts/slideLayout1114.xml" ContentType="application/vnd.openxmlformats-officedocument.presentationml.slideLayout+xml"/>
  <Override PartName="/ppt/slideLayouts/slideLayout1115.xml" ContentType="application/vnd.openxmlformats-officedocument.presentationml.slideLayout+xml"/>
  <Override PartName="/ppt/slideLayouts/slideLayout1116.xml" ContentType="application/vnd.openxmlformats-officedocument.presentationml.slideLayout+xml"/>
  <Override PartName="/ppt/slideLayouts/slideLayout1117.xml" ContentType="application/vnd.openxmlformats-officedocument.presentationml.slideLayout+xml"/>
  <Override PartName="/ppt/slideLayouts/slideLayout1118.xml" ContentType="application/vnd.openxmlformats-officedocument.presentationml.slideLayout+xml"/>
  <Override PartName="/ppt/slideLayouts/slideLayout1119.xml" ContentType="application/vnd.openxmlformats-officedocument.presentationml.slideLayout+xml"/>
  <Override PartName="/ppt/slideLayouts/slideLayout1120.xml" ContentType="application/vnd.openxmlformats-officedocument.presentationml.slideLayout+xml"/>
  <Override PartName="/ppt/slideLayouts/slideLayout1121.xml" ContentType="application/vnd.openxmlformats-officedocument.presentationml.slideLayout+xml"/>
  <Override PartName="/ppt/slideLayouts/slideLayout1122.xml" ContentType="application/vnd.openxmlformats-officedocument.presentationml.slideLayout+xml"/>
  <Override PartName="/ppt/slideLayouts/slideLayout1123.xml" ContentType="application/vnd.openxmlformats-officedocument.presentationml.slideLayout+xml"/>
  <Override PartName="/ppt/slideLayouts/slideLayout1124.xml" ContentType="application/vnd.openxmlformats-officedocument.presentationml.slideLayout+xml"/>
  <Override PartName="/ppt/slideLayouts/slideLayout1125.xml" ContentType="application/vnd.openxmlformats-officedocument.presentationml.slideLayout+xml"/>
  <Override PartName="/ppt/slideLayouts/slideLayout1126.xml" ContentType="application/vnd.openxmlformats-officedocument.presentationml.slideLayout+xml"/>
  <Override PartName="/ppt/slideLayouts/slideLayout1127.xml" ContentType="application/vnd.openxmlformats-officedocument.presentationml.slideLayout+xml"/>
  <Override PartName="/ppt/slideLayouts/slideLayout1128.xml" ContentType="application/vnd.openxmlformats-officedocument.presentationml.slideLayout+xml"/>
  <Override PartName="/ppt/slideLayouts/slideLayout1129.xml" ContentType="application/vnd.openxmlformats-officedocument.presentationml.slideLayout+xml"/>
  <Override PartName="/ppt/slideLayouts/slideLayout1130.xml" ContentType="application/vnd.openxmlformats-officedocument.presentationml.slideLayout+xml"/>
  <Override PartName="/ppt/slideLayouts/slideLayout1131.xml" ContentType="application/vnd.openxmlformats-officedocument.presentationml.slideLayout+xml"/>
  <Override PartName="/ppt/slideLayouts/slideLayout1132.xml" ContentType="application/vnd.openxmlformats-officedocument.presentationml.slideLayout+xml"/>
  <Override PartName="/ppt/slideLayouts/slideLayout1133.xml" ContentType="application/vnd.openxmlformats-officedocument.presentationml.slideLayout+xml"/>
  <Override PartName="/ppt/slideLayouts/slideLayout1134.xml" ContentType="application/vnd.openxmlformats-officedocument.presentationml.slideLayout+xml"/>
  <Override PartName="/ppt/slideLayouts/slideLayout1135.xml" ContentType="application/vnd.openxmlformats-officedocument.presentationml.slideLayout+xml"/>
  <Override PartName="/ppt/slideLayouts/slideLayout1136.xml" ContentType="application/vnd.openxmlformats-officedocument.presentationml.slideLayout+xml"/>
  <Override PartName="/ppt/slideLayouts/slideLayout1137.xml" ContentType="application/vnd.openxmlformats-officedocument.presentationml.slideLayout+xml"/>
  <Override PartName="/ppt/slideLayouts/slideLayout1138.xml" ContentType="application/vnd.openxmlformats-officedocument.presentationml.slideLayout+xml"/>
  <Override PartName="/ppt/slideLayouts/slideLayout1139.xml" ContentType="application/vnd.openxmlformats-officedocument.presentationml.slideLayout+xml"/>
  <Override PartName="/ppt/slideLayouts/slideLayout1140.xml" ContentType="application/vnd.openxmlformats-officedocument.presentationml.slideLayout+xml"/>
  <Override PartName="/ppt/slideLayouts/slideLayout1141.xml" ContentType="application/vnd.openxmlformats-officedocument.presentationml.slideLayout+xml"/>
  <Override PartName="/ppt/slideLayouts/slideLayout1142.xml" ContentType="application/vnd.openxmlformats-officedocument.presentationml.slideLayout+xml"/>
  <Override PartName="/ppt/slideLayouts/slideLayout1143.xml" ContentType="application/vnd.openxmlformats-officedocument.presentationml.slideLayout+xml"/>
  <Override PartName="/ppt/slideLayouts/slideLayout1144.xml" ContentType="application/vnd.openxmlformats-officedocument.presentationml.slideLayout+xml"/>
  <Override PartName="/ppt/slideLayouts/slideLayout1145.xml" ContentType="application/vnd.openxmlformats-officedocument.presentationml.slideLayout+xml"/>
  <Override PartName="/ppt/slideLayouts/slideLayout1146.xml" ContentType="application/vnd.openxmlformats-officedocument.presentationml.slideLayout+xml"/>
  <Override PartName="/ppt/slideLayouts/slideLayout1147.xml" ContentType="application/vnd.openxmlformats-officedocument.presentationml.slideLayout+xml"/>
  <Override PartName="/ppt/slideLayouts/slideLayout1148.xml" ContentType="application/vnd.openxmlformats-officedocument.presentationml.slideLayout+xml"/>
  <Override PartName="/ppt/slideLayouts/slideLayout1149.xml" ContentType="application/vnd.openxmlformats-officedocument.presentationml.slideLayout+xml"/>
  <Override PartName="/ppt/slideLayouts/slideLayout1150.xml" ContentType="application/vnd.openxmlformats-officedocument.presentationml.slideLayout+xml"/>
  <Override PartName="/ppt/slideLayouts/slideLayout1151.xml" ContentType="application/vnd.openxmlformats-officedocument.presentationml.slideLayout+xml"/>
  <Override PartName="/ppt/slideLayouts/slideLayout1152.xml" ContentType="application/vnd.openxmlformats-officedocument.presentationml.slideLayout+xml"/>
  <Override PartName="/ppt/slideLayouts/slideLayout1153.xml" ContentType="application/vnd.openxmlformats-officedocument.presentationml.slideLayout+xml"/>
  <Override PartName="/ppt/slideLayouts/slideLayout1154.xml" ContentType="application/vnd.openxmlformats-officedocument.presentationml.slideLayout+xml"/>
  <Override PartName="/ppt/slideLayouts/slideLayout1155.xml" ContentType="application/vnd.openxmlformats-officedocument.presentationml.slideLayout+xml"/>
  <Override PartName="/ppt/slideLayouts/slideLayout1156.xml" ContentType="application/vnd.openxmlformats-officedocument.presentationml.slideLayout+xml"/>
  <Override PartName="/ppt/slideLayouts/slideLayout1157.xml" ContentType="application/vnd.openxmlformats-officedocument.presentationml.slideLayout+xml"/>
  <Override PartName="/ppt/slideLayouts/slideLayout1158.xml" ContentType="application/vnd.openxmlformats-officedocument.presentationml.slideLayout+xml"/>
  <Override PartName="/ppt/slideLayouts/slideLayout1159.xml" ContentType="application/vnd.openxmlformats-officedocument.presentationml.slideLayout+xml"/>
  <Override PartName="/ppt/slideLayouts/slideLayout1160.xml" ContentType="application/vnd.openxmlformats-officedocument.presentationml.slideLayout+xml"/>
  <Override PartName="/ppt/slideLayouts/slideLayout1161.xml" ContentType="application/vnd.openxmlformats-officedocument.presentationml.slideLayout+xml"/>
  <Override PartName="/ppt/slideLayouts/slideLayout1162.xml" ContentType="application/vnd.openxmlformats-officedocument.presentationml.slideLayout+xml"/>
  <Override PartName="/ppt/slideLayouts/slideLayout1163.xml" ContentType="application/vnd.openxmlformats-officedocument.presentationml.slideLayout+xml"/>
  <Override PartName="/ppt/slideLayouts/slideLayout1164.xml" ContentType="application/vnd.openxmlformats-officedocument.presentationml.slideLayout+xml"/>
  <Override PartName="/ppt/slideLayouts/slideLayout1165.xml" ContentType="application/vnd.openxmlformats-officedocument.presentationml.slideLayout+xml"/>
  <Override PartName="/ppt/slideLayouts/slideLayout1166.xml" ContentType="application/vnd.openxmlformats-officedocument.presentationml.slideLayout+xml"/>
  <Override PartName="/ppt/slideLayouts/slideLayout1167.xml" ContentType="application/vnd.openxmlformats-officedocument.presentationml.slideLayout+xml"/>
  <Override PartName="/ppt/slideLayouts/slideLayout1168.xml" ContentType="application/vnd.openxmlformats-officedocument.presentationml.slideLayout+xml"/>
  <Override PartName="/ppt/slideLayouts/slideLayout1169.xml" ContentType="application/vnd.openxmlformats-officedocument.presentationml.slideLayout+xml"/>
  <Override PartName="/ppt/slideLayouts/slideLayout1170.xml" ContentType="application/vnd.openxmlformats-officedocument.presentationml.slideLayout+xml"/>
  <Override PartName="/ppt/slideLayouts/slideLayout1171.xml" ContentType="application/vnd.openxmlformats-officedocument.presentationml.slideLayout+xml"/>
  <Override PartName="/ppt/slideLayouts/slideLayout1172.xml" ContentType="application/vnd.openxmlformats-officedocument.presentationml.slideLayout+xml"/>
  <Override PartName="/ppt/slideLayouts/slideLayout1173.xml" ContentType="application/vnd.openxmlformats-officedocument.presentationml.slideLayout+xml"/>
  <Override PartName="/ppt/slideLayouts/slideLayout1174.xml" ContentType="application/vnd.openxmlformats-officedocument.presentationml.slideLayout+xml"/>
  <Override PartName="/ppt/slideLayouts/slideLayout1175.xml" ContentType="application/vnd.openxmlformats-officedocument.presentationml.slideLayout+xml"/>
  <Override PartName="/ppt/slideLayouts/slideLayout1176.xml" ContentType="application/vnd.openxmlformats-officedocument.presentationml.slideLayout+xml"/>
  <Override PartName="/ppt/slideLayouts/slideLayout1177.xml" ContentType="application/vnd.openxmlformats-officedocument.presentationml.slideLayout+xml"/>
  <Override PartName="/ppt/slideLayouts/slideLayout1178.xml" ContentType="application/vnd.openxmlformats-officedocument.presentationml.slideLayout+xml"/>
  <Override PartName="/ppt/slideLayouts/slideLayout1179.xml" ContentType="application/vnd.openxmlformats-officedocument.presentationml.slideLayout+xml"/>
  <Override PartName="/ppt/slideLayouts/slideLayout1180.xml" ContentType="application/vnd.openxmlformats-officedocument.presentationml.slideLayout+xml"/>
  <Override PartName="/ppt/slideLayouts/slideLayout1181.xml" ContentType="application/vnd.openxmlformats-officedocument.presentationml.slideLayout+xml"/>
  <Override PartName="/ppt/slideLayouts/slideLayout1182.xml" ContentType="application/vnd.openxmlformats-officedocument.presentationml.slideLayout+xml"/>
  <Override PartName="/ppt/slideLayouts/slideLayout1183.xml" ContentType="application/vnd.openxmlformats-officedocument.presentationml.slideLayout+xml"/>
  <Override PartName="/ppt/slideLayouts/slideLayout1184.xml" ContentType="application/vnd.openxmlformats-officedocument.presentationml.slideLayout+xml"/>
  <Override PartName="/ppt/slideLayouts/slideLayout1185.xml" ContentType="application/vnd.openxmlformats-officedocument.presentationml.slideLayout+xml"/>
  <Override PartName="/ppt/slideLayouts/slideLayout1186.xml" ContentType="application/vnd.openxmlformats-officedocument.presentationml.slideLayout+xml"/>
  <Override PartName="/ppt/slideLayouts/slideLayout1187.xml" ContentType="application/vnd.openxmlformats-officedocument.presentationml.slideLayout+xml"/>
  <Override PartName="/ppt/slideLayouts/slideLayout1188.xml" ContentType="application/vnd.openxmlformats-officedocument.presentationml.slideLayout+xml"/>
  <Override PartName="/ppt/slideLayouts/slideLayout1189.xml" ContentType="application/vnd.openxmlformats-officedocument.presentationml.slideLayout+xml"/>
  <Override PartName="/ppt/slideLayouts/slideLayout1190.xml" ContentType="application/vnd.openxmlformats-officedocument.presentationml.slideLayout+xml"/>
  <Override PartName="/ppt/slideLayouts/slideLayout1191.xml" ContentType="application/vnd.openxmlformats-officedocument.presentationml.slideLayout+xml"/>
  <Override PartName="/ppt/slideLayouts/slideLayout1192.xml" ContentType="application/vnd.openxmlformats-officedocument.presentationml.slideLayout+xml"/>
  <Override PartName="/ppt/slideLayouts/slideLayout1193.xml" ContentType="application/vnd.openxmlformats-officedocument.presentationml.slideLayout+xml"/>
  <Override PartName="/ppt/slideLayouts/slideLayout1194.xml" ContentType="application/vnd.openxmlformats-officedocument.presentationml.slideLayout+xml"/>
  <Override PartName="/ppt/slideLayouts/slideLayout1195.xml" ContentType="application/vnd.openxmlformats-officedocument.presentationml.slideLayout+xml"/>
  <Override PartName="/ppt/slideLayouts/slideLayout1196.xml" ContentType="application/vnd.openxmlformats-officedocument.presentationml.slideLayout+xml"/>
  <Override PartName="/ppt/slideLayouts/slideLayout1197.xml" ContentType="application/vnd.openxmlformats-officedocument.presentationml.slideLayout+xml"/>
  <Override PartName="/ppt/slideLayouts/slideLayout1198.xml" ContentType="application/vnd.openxmlformats-officedocument.presentationml.slideLayout+xml"/>
  <Override PartName="/ppt/slideLayouts/slideLayout1199.xml" ContentType="application/vnd.openxmlformats-officedocument.presentationml.slideLayout+xml"/>
  <Override PartName="/ppt/slideLayouts/slideLayout1200.xml" ContentType="application/vnd.openxmlformats-officedocument.presentationml.slideLayout+xml"/>
  <Override PartName="/ppt/slideLayouts/slideLayout1201.xml" ContentType="application/vnd.openxmlformats-officedocument.presentationml.slideLayout+xml"/>
  <Override PartName="/ppt/slideLayouts/slideLayout1202.xml" ContentType="application/vnd.openxmlformats-officedocument.presentationml.slideLayout+xml"/>
  <Override PartName="/ppt/slideLayouts/slideLayout1203.xml" ContentType="application/vnd.openxmlformats-officedocument.presentationml.slideLayout+xml"/>
  <Override PartName="/ppt/slideLayouts/slideLayout1204.xml" ContentType="application/vnd.openxmlformats-officedocument.presentationml.slideLayout+xml"/>
  <Override PartName="/ppt/slideLayouts/slideLayout1205.xml" ContentType="application/vnd.openxmlformats-officedocument.presentationml.slideLayout+xml"/>
  <Override PartName="/ppt/slideLayouts/slideLayout1206.xml" ContentType="application/vnd.openxmlformats-officedocument.presentationml.slideLayout+xml"/>
  <Override PartName="/ppt/slideLayouts/slideLayout1207.xml" ContentType="application/vnd.openxmlformats-officedocument.presentationml.slideLayout+xml"/>
  <Override PartName="/ppt/slideLayouts/slideLayout1208.xml" ContentType="application/vnd.openxmlformats-officedocument.presentationml.slideLayout+xml"/>
  <Override PartName="/ppt/slideLayouts/slideLayout1209.xml" ContentType="application/vnd.openxmlformats-officedocument.presentationml.slideLayout+xml"/>
  <Override PartName="/ppt/slideLayouts/slideLayout1210.xml" ContentType="application/vnd.openxmlformats-officedocument.presentationml.slideLayout+xml"/>
  <Override PartName="/ppt/slideLayouts/slideLayout1211.xml" ContentType="application/vnd.openxmlformats-officedocument.presentationml.slideLayout+xml"/>
  <Override PartName="/ppt/slideLayouts/slideLayout1212.xml" ContentType="application/vnd.openxmlformats-officedocument.presentationml.slideLayout+xml"/>
  <Override PartName="/ppt/slideLayouts/slideLayout1213.xml" ContentType="application/vnd.openxmlformats-officedocument.presentationml.slideLayout+xml"/>
  <Override PartName="/ppt/slideLayouts/slideLayout1214.xml" ContentType="application/vnd.openxmlformats-officedocument.presentationml.slideLayout+xml"/>
  <Override PartName="/ppt/slideLayouts/slideLayout1215.xml" ContentType="application/vnd.openxmlformats-officedocument.presentationml.slideLayout+xml"/>
  <Override PartName="/ppt/slideLayouts/slideLayout1216.xml" ContentType="application/vnd.openxmlformats-officedocument.presentationml.slideLayout+xml"/>
  <Override PartName="/ppt/slideLayouts/slideLayout1217.xml" ContentType="application/vnd.openxmlformats-officedocument.presentationml.slideLayout+xml"/>
  <Override PartName="/ppt/slideLayouts/slideLayout1218.xml" ContentType="application/vnd.openxmlformats-officedocument.presentationml.slideLayout+xml"/>
  <Override PartName="/ppt/slideLayouts/slideLayout1219.xml" ContentType="application/vnd.openxmlformats-officedocument.presentationml.slideLayout+xml"/>
  <Override PartName="/ppt/slideLayouts/slideLayout1220.xml" ContentType="application/vnd.openxmlformats-officedocument.presentationml.slideLayout+xml"/>
  <Override PartName="/ppt/slideLayouts/slideLayout1221.xml" ContentType="application/vnd.openxmlformats-officedocument.presentationml.slideLayout+xml"/>
  <Override PartName="/ppt/slideLayouts/slideLayout1222.xml" ContentType="application/vnd.openxmlformats-officedocument.presentationml.slideLayout+xml"/>
  <Override PartName="/ppt/slideLayouts/slideLayout1223.xml" ContentType="application/vnd.openxmlformats-officedocument.presentationml.slideLayout+xml"/>
  <Override PartName="/ppt/slideLayouts/slideLayout1224.xml" ContentType="application/vnd.openxmlformats-officedocument.presentationml.slideLayout+xml"/>
  <Override PartName="/ppt/slideLayouts/slideLayout1225.xml" ContentType="application/vnd.openxmlformats-officedocument.presentationml.slideLayout+xml"/>
  <Override PartName="/ppt/slideLayouts/slideLayout1226.xml" ContentType="application/vnd.openxmlformats-officedocument.presentationml.slideLayout+xml"/>
  <Override PartName="/ppt/slideLayouts/slideLayout1227.xml" ContentType="application/vnd.openxmlformats-officedocument.presentationml.slideLayout+xml"/>
  <Override PartName="/ppt/slideLayouts/slideLayout1228.xml" ContentType="application/vnd.openxmlformats-officedocument.presentationml.slideLayout+xml"/>
  <Override PartName="/ppt/slideLayouts/slideLayout1229.xml" ContentType="application/vnd.openxmlformats-officedocument.presentationml.slideLayout+xml"/>
  <Override PartName="/ppt/slideLayouts/slideLayout1230.xml" ContentType="application/vnd.openxmlformats-officedocument.presentationml.slideLayout+xml"/>
  <Override PartName="/ppt/slideLayouts/slideLayout1231.xml" ContentType="application/vnd.openxmlformats-officedocument.presentationml.slideLayout+xml"/>
  <Override PartName="/ppt/slideLayouts/slideLayout1232.xml" ContentType="application/vnd.openxmlformats-officedocument.presentationml.slideLayout+xml"/>
  <Override PartName="/ppt/slideLayouts/slideLayout1233.xml" ContentType="application/vnd.openxmlformats-officedocument.presentationml.slideLayout+xml"/>
  <Override PartName="/ppt/slideLayouts/slideLayout1234.xml" ContentType="application/vnd.openxmlformats-officedocument.presentationml.slideLayout+xml"/>
  <Override PartName="/ppt/slideLayouts/slideLayout1235.xml" ContentType="application/vnd.openxmlformats-officedocument.presentationml.slideLayout+xml"/>
  <Override PartName="/ppt/slideLayouts/slideLayout1236.xml" ContentType="application/vnd.openxmlformats-officedocument.presentationml.slideLayout+xml"/>
  <Override PartName="/ppt/slideLayouts/slideLayout1237.xml" ContentType="application/vnd.openxmlformats-officedocument.presentationml.slideLayout+xml"/>
  <Override PartName="/ppt/slideLayouts/slideLayout1238.xml" ContentType="application/vnd.openxmlformats-officedocument.presentationml.slideLayout+xml"/>
  <Override PartName="/ppt/slideLayouts/slideLayout1239.xml" ContentType="application/vnd.openxmlformats-officedocument.presentationml.slideLayout+xml"/>
  <Override PartName="/ppt/slideLayouts/slideLayout1240.xml" ContentType="application/vnd.openxmlformats-officedocument.presentationml.slideLayout+xml"/>
  <Override PartName="/ppt/slideLayouts/slideLayout1241.xml" ContentType="application/vnd.openxmlformats-officedocument.presentationml.slideLayout+xml"/>
  <Override PartName="/ppt/slideLayouts/slideLayout1242.xml" ContentType="application/vnd.openxmlformats-officedocument.presentationml.slideLayout+xml"/>
  <Override PartName="/ppt/slideLayouts/slideLayout1243.xml" ContentType="application/vnd.openxmlformats-officedocument.presentationml.slideLayout+xml"/>
  <Override PartName="/ppt/slideLayouts/slideLayout1244.xml" ContentType="application/vnd.openxmlformats-officedocument.presentationml.slideLayout+xml"/>
  <Override PartName="/ppt/slideLayouts/slideLayout1245.xml" ContentType="application/vnd.openxmlformats-officedocument.presentationml.slideLayout+xml"/>
  <Override PartName="/ppt/slideLayouts/slideLayout1246.xml" ContentType="application/vnd.openxmlformats-officedocument.presentationml.slideLayout+xml"/>
  <Override PartName="/ppt/slideLayouts/slideLayout1247.xml" ContentType="application/vnd.openxmlformats-officedocument.presentationml.slideLayout+xml"/>
  <Override PartName="/ppt/slideLayouts/slideLayout1248.xml" ContentType="application/vnd.openxmlformats-officedocument.presentationml.slideLayout+xml"/>
  <Override PartName="/ppt/slideLayouts/slideLayout1249.xml" ContentType="application/vnd.openxmlformats-officedocument.presentationml.slideLayout+xml"/>
  <Override PartName="/ppt/slideLayouts/slideLayout1250.xml" ContentType="application/vnd.openxmlformats-officedocument.presentationml.slideLayout+xml"/>
  <Override PartName="/ppt/slideLayouts/slideLayout1251.xml" ContentType="application/vnd.openxmlformats-officedocument.presentationml.slideLayout+xml"/>
  <Override PartName="/ppt/slideLayouts/slideLayout1252.xml" ContentType="application/vnd.openxmlformats-officedocument.presentationml.slideLayout+xml"/>
  <Override PartName="/ppt/slideLayouts/slideLayout1253.xml" ContentType="application/vnd.openxmlformats-officedocument.presentationml.slideLayout+xml"/>
  <Override PartName="/ppt/slideLayouts/slideLayout1254.xml" ContentType="application/vnd.openxmlformats-officedocument.presentationml.slideLayout+xml"/>
  <Override PartName="/ppt/slideLayouts/slideLayout1255.xml" ContentType="application/vnd.openxmlformats-officedocument.presentationml.slideLayout+xml"/>
  <Override PartName="/ppt/slideLayouts/slideLayout1256.xml" ContentType="application/vnd.openxmlformats-officedocument.presentationml.slideLayout+xml"/>
  <Override PartName="/ppt/slideLayouts/slideLayout1257.xml" ContentType="application/vnd.openxmlformats-officedocument.presentationml.slideLayout+xml"/>
  <Override PartName="/ppt/slideLayouts/slideLayout1258.xml" ContentType="application/vnd.openxmlformats-officedocument.presentationml.slideLayout+xml"/>
  <Override PartName="/ppt/slideLayouts/slideLayout1259.xml" ContentType="application/vnd.openxmlformats-officedocument.presentationml.slideLayout+xml"/>
  <Override PartName="/ppt/slideLayouts/slideLayout1260.xml" ContentType="application/vnd.openxmlformats-officedocument.presentationml.slideLayout+xml"/>
  <Override PartName="/ppt/slideLayouts/slideLayout1261.xml" ContentType="application/vnd.openxmlformats-officedocument.presentationml.slideLayout+xml"/>
  <Override PartName="/ppt/slideLayouts/slideLayout1262.xml" ContentType="application/vnd.openxmlformats-officedocument.presentationml.slideLayout+xml"/>
  <Override PartName="/ppt/slideLayouts/slideLayout1263.xml" ContentType="application/vnd.openxmlformats-officedocument.presentationml.slideLayout+xml"/>
  <Override PartName="/ppt/slideLayouts/slideLayout1264.xml" ContentType="application/vnd.openxmlformats-officedocument.presentationml.slideLayout+xml"/>
  <Override PartName="/ppt/slideLayouts/slideLayout1265.xml" ContentType="application/vnd.openxmlformats-officedocument.presentationml.slideLayout+xml"/>
  <Override PartName="/ppt/slideLayouts/slideLayout1266.xml" ContentType="application/vnd.openxmlformats-officedocument.presentationml.slideLayout+xml"/>
  <Override PartName="/ppt/slideLayouts/slideLayout1267.xml" ContentType="application/vnd.openxmlformats-officedocument.presentationml.slideLayout+xml"/>
  <Override PartName="/ppt/slideLayouts/slideLayout1268.xml" ContentType="application/vnd.openxmlformats-officedocument.presentationml.slideLayout+xml"/>
  <Override PartName="/ppt/slideLayouts/slideLayout1269.xml" ContentType="application/vnd.openxmlformats-officedocument.presentationml.slideLayout+xml"/>
  <Override PartName="/ppt/slideLayouts/slideLayout1270.xml" ContentType="application/vnd.openxmlformats-officedocument.presentationml.slideLayout+xml"/>
  <Override PartName="/ppt/slideLayouts/slideLayout1271.xml" ContentType="application/vnd.openxmlformats-officedocument.presentationml.slideLayout+xml"/>
  <Override PartName="/ppt/slideLayouts/slideLayout1272.xml" ContentType="application/vnd.openxmlformats-officedocument.presentationml.slideLayout+xml"/>
  <Override PartName="/ppt/slideLayouts/slideLayout1273.xml" ContentType="application/vnd.openxmlformats-officedocument.presentationml.slideLayout+xml"/>
  <Override PartName="/ppt/slideLayouts/slideLayout1274.xml" ContentType="application/vnd.openxmlformats-officedocument.presentationml.slideLayout+xml"/>
  <Override PartName="/ppt/slideLayouts/slideLayout1275.xml" ContentType="application/vnd.openxmlformats-officedocument.presentationml.slideLayout+xml"/>
  <Override PartName="/ppt/slideLayouts/slideLayout1276.xml" ContentType="application/vnd.openxmlformats-officedocument.presentationml.slideLayout+xml"/>
  <Override PartName="/ppt/slideLayouts/slideLayout1277.xml" ContentType="application/vnd.openxmlformats-officedocument.presentationml.slideLayout+xml"/>
  <Override PartName="/ppt/slideLayouts/slideLayout1278.xml" ContentType="application/vnd.openxmlformats-officedocument.presentationml.slideLayout+xml"/>
  <Override PartName="/ppt/slideLayouts/slideLayout1279.xml" ContentType="application/vnd.openxmlformats-officedocument.presentationml.slideLayout+xml"/>
  <Override PartName="/ppt/slideLayouts/slideLayout1280.xml" ContentType="application/vnd.openxmlformats-officedocument.presentationml.slideLayout+xml"/>
  <Override PartName="/ppt/slideLayouts/slideLayout1281.xml" ContentType="application/vnd.openxmlformats-officedocument.presentationml.slideLayout+xml"/>
  <Override PartName="/ppt/slideLayouts/slideLayout1282.xml" ContentType="application/vnd.openxmlformats-officedocument.presentationml.slideLayout+xml"/>
  <Override PartName="/ppt/slideLayouts/slideLayout1283.xml" ContentType="application/vnd.openxmlformats-officedocument.presentationml.slideLayout+xml"/>
  <Override PartName="/ppt/slideLayouts/slideLayout1284.xml" ContentType="application/vnd.openxmlformats-officedocument.presentationml.slideLayout+xml"/>
  <Override PartName="/ppt/slideLayouts/slideLayout1285.xml" ContentType="application/vnd.openxmlformats-officedocument.presentationml.slideLayout+xml"/>
  <Override PartName="/ppt/slideLayouts/slideLayout1286.xml" ContentType="application/vnd.openxmlformats-officedocument.presentationml.slideLayout+xml"/>
  <Override PartName="/ppt/slideLayouts/slideLayout1287.xml" ContentType="application/vnd.openxmlformats-officedocument.presentationml.slideLayout+xml"/>
  <Override PartName="/ppt/slideLayouts/slideLayout1288.xml" ContentType="application/vnd.openxmlformats-officedocument.presentationml.slideLayout+xml"/>
  <Override PartName="/ppt/slideLayouts/slideLayout1289.xml" ContentType="application/vnd.openxmlformats-officedocument.presentationml.slideLayout+xml"/>
  <Override PartName="/ppt/slideLayouts/slideLayout1290.xml" ContentType="application/vnd.openxmlformats-officedocument.presentationml.slideLayout+xml"/>
  <Override PartName="/ppt/slideLayouts/slideLayout1291.xml" ContentType="application/vnd.openxmlformats-officedocument.presentationml.slideLayout+xml"/>
  <Override PartName="/ppt/slideLayouts/slideLayout1292.xml" ContentType="application/vnd.openxmlformats-officedocument.presentationml.slideLayout+xml"/>
  <Override PartName="/ppt/slideLayouts/slideLayout1293.xml" ContentType="application/vnd.openxmlformats-officedocument.presentationml.slideLayout+xml"/>
  <Override PartName="/ppt/slideLayouts/slideLayout1294.xml" ContentType="application/vnd.openxmlformats-officedocument.presentationml.slideLayout+xml"/>
  <Override PartName="/ppt/slideLayouts/slideLayout1295.xml" ContentType="application/vnd.openxmlformats-officedocument.presentationml.slideLayout+xml"/>
  <Override PartName="/ppt/slideLayouts/slideLayout1296.xml" ContentType="application/vnd.openxmlformats-officedocument.presentationml.slideLayout+xml"/>
  <Override PartName="/ppt/slideLayouts/slideLayout1297.xml" ContentType="application/vnd.openxmlformats-officedocument.presentationml.slideLayout+xml"/>
  <Override PartName="/ppt/slideLayouts/slideLayout1298.xml" ContentType="application/vnd.openxmlformats-officedocument.presentationml.slideLayout+xml"/>
  <Override PartName="/ppt/slideLayouts/slideLayout1299.xml" ContentType="application/vnd.openxmlformats-officedocument.presentationml.slideLayout+xml"/>
  <Override PartName="/ppt/slideLayouts/slideLayout1300.xml" ContentType="application/vnd.openxmlformats-officedocument.presentationml.slideLayout+xml"/>
  <Override PartName="/ppt/slideLayouts/slideLayout1301.xml" ContentType="application/vnd.openxmlformats-officedocument.presentationml.slideLayout+xml"/>
  <Override PartName="/ppt/slideLayouts/slideLayout1302.xml" ContentType="application/vnd.openxmlformats-officedocument.presentationml.slideLayout+xml"/>
  <Override PartName="/ppt/slideLayouts/slideLayout1303.xml" ContentType="application/vnd.openxmlformats-officedocument.presentationml.slideLayout+xml"/>
  <Override PartName="/ppt/slideLayouts/slideLayout1304.xml" ContentType="application/vnd.openxmlformats-officedocument.presentationml.slideLayout+xml"/>
  <Override PartName="/ppt/slideLayouts/slideLayout1305.xml" ContentType="application/vnd.openxmlformats-officedocument.presentationml.slideLayout+xml"/>
  <Override PartName="/ppt/slideLayouts/slideLayout1306.xml" ContentType="application/vnd.openxmlformats-officedocument.presentationml.slideLayout+xml"/>
  <Override PartName="/ppt/slideLayouts/slideLayout1307.xml" ContentType="application/vnd.openxmlformats-officedocument.presentationml.slideLayout+xml"/>
  <Override PartName="/ppt/slideLayouts/slideLayout1308.xml" ContentType="application/vnd.openxmlformats-officedocument.presentationml.slideLayout+xml"/>
  <Override PartName="/ppt/slideLayouts/slideLayout1309.xml" ContentType="application/vnd.openxmlformats-officedocument.presentationml.slideLayout+xml"/>
  <Override PartName="/ppt/slideLayouts/slideLayout1310.xml" ContentType="application/vnd.openxmlformats-officedocument.presentationml.slideLayout+xml"/>
  <Override PartName="/ppt/slideLayouts/slideLayout1311.xml" ContentType="application/vnd.openxmlformats-officedocument.presentationml.slideLayout+xml"/>
  <Override PartName="/ppt/slideLayouts/slideLayout1312.xml" ContentType="application/vnd.openxmlformats-officedocument.presentationml.slideLayout+xml"/>
  <Override PartName="/ppt/slideLayouts/slideLayout1313.xml" ContentType="application/vnd.openxmlformats-officedocument.presentationml.slideLayout+xml"/>
  <Override PartName="/ppt/slideLayouts/slideLayout1314.xml" ContentType="application/vnd.openxmlformats-officedocument.presentationml.slideLayout+xml"/>
  <Override PartName="/ppt/slideLayouts/slideLayout1315.xml" ContentType="application/vnd.openxmlformats-officedocument.presentationml.slideLayout+xml"/>
  <Override PartName="/ppt/slideLayouts/slideLayout1316.xml" ContentType="application/vnd.openxmlformats-officedocument.presentationml.slideLayout+xml"/>
  <Override PartName="/ppt/slideLayouts/slideLayout1317.xml" ContentType="application/vnd.openxmlformats-officedocument.presentationml.slideLayout+xml"/>
  <Override PartName="/ppt/slideLayouts/slideLayout1318.xml" ContentType="application/vnd.openxmlformats-officedocument.presentationml.slideLayout+xml"/>
  <Override PartName="/ppt/slideLayouts/slideLayout1319.xml" ContentType="application/vnd.openxmlformats-officedocument.presentationml.slideLayout+xml"/>
  <Override PartName="/ppt/slideLayouts/slideLayout1320.xml" ContentType="application/vnd.openxmlformats-officedocument.presentationml.slideLayout+xml"/>
  <Override PartName="/ppt/slideLayouts/slideLayout1321.xml" ContentType="application/vnd.openxmlformats-officedocument.presentationml.slideLayout+xml"/>
  <Override PartName="/ppt/slideLayouts/slideLayout1322.xml" ContentType="application/vnd.openxmlformats-officedocument.presentationml.slideLayout+xml"/>
  <Override PartName="/ppt/slideLayouts/slideLayout1323.xml" ContentType="application/vnd.openxmlformats-officedocument.presentationml.slideLayout+xml"/>
  <Override PartName="/ppt/slideLayouts/slideLayout1324.xml" ContentType="application/vnd.openxmlformats-officedocument.presentationml.slideLayout+xml"/>
  <Override PartName="/ppt/slideLayouts/slideLayout1325.xml" ContentType="application/vnd.openxmlformats-officedocument.presentationml.slideLayout+xml"/>
  <Override PartName="/ppt/slideLayouts/slideLayout1326.xml" ContentType="application/vnd.openxmlformats-officedocument.presentationml.slideLayout+xml"/>
  <Override PartName="/ppt/slideLayouts/slideLayout1327.xml" ContentType="application/vnd.openxmlformats-officedocument.presentationml.slideLayout+xml"/>
  <Override PartName="/ppt/slideLayouts/slideLayout1328.xml" ContentType="application/vnd.openxmlformats-officedocument.presentationml.slideLayout+xml"/>
  <Override PartName="/ppt/slideLayouts/slideLayout1329.xml" ContentType="application/vnd.openxmlformats-officedocument.presentationml.slideLayout+xml"/>
  <Override PartName="/ppt/slideLayouts/slideLayout1330.xml" ContentType="application/vnd.openxmlformats-officedocument.presentationml.slideLayout+xml"/>
  <Override PartName="/ppt/slideLayouts/slideLayout1331.xml" ContentType="application/vnd.openxmlformats-officedocument.presentationml.slideLayout+xml"/>
  <Override PartName="/ppt/slideLayouts/slideLayout1332.xml" ContentType="application/vnd.openxmlformats-officedocument.presentationml.slideLayout+xml"/>
  <Override PartName="/ppt/slideLayouts/slideLayout1333.xml" ContentType="application/vnd.openxmlformats-officedocument.presentationml.slideLayout+xml"/>
  <Override PartName="/ppt/slideLayouts/slideLayout1334.xml" ContentType="application/vnd.openxmlformats-officedocument.presentationml.slideLayout+xml"/>
  <Override PartName="/ppt/slideLayouts/slideLayout1335.xml" ContentType="application/vnd.openxmlformats-officedocument.presentationml.slideLayout+xml"/>
  <Override PartName="/ppt/slideLayouts/slideLayout1336.xml" ContentType="application/vnd.openxmlformats-officedocument.presentationml.slideLayout+xml"/>
  <Override PartName="/ppt/slideLayouts/slideLayout1337.xml" ContentType="application/vnd.openxmlformats-officedocument.presentationml.slideLayout+xml"/>
  <Override PartName="/ppt/slideLayouts/slideLayout1338.xml" ContentType="application/vnd.openxmlformats-officedocument.presentationml.slideLayout+xml"/>
  <Override PartName="/ppt/slideLayouts/slideLayout1339.xml" ContentType="application/vnd.openxmlformats-officedocument.presentationml.slideLayout+xml"/>
  <Override PartName="/ppt/slideLayouts/slideLayout1340.xml" ContentType="application/vnd.openxmlformats-officedocument.presentationml.slideLayout+xml"/>
  <Override PartName="/ppt/slideLayouts/slideLayout1341.xml" ContentType="application/vnd.openxmlformats-officedocument.presentationml.slideLayout+xml"/>
  <Override PartName="/ppt/slideLayouts/slideLayout1342.xml" ContentType="application/vnd.openxmlformats-officedocument.presentationml.slideLayout+xml"/>
  <Override PartName="/ppt/slideLayouts/slideLayout1343.xml" ContentType="application/vnd.openxmlformats-officedocument.presentationml.slideLayout+xml"/>
  <Override PartName="/ppt/slideLayouts/slideLayout1344.xml" ContentType="application/vnd.openxmlformats-officedocument.presentationml.slideLayout+xml"/>
  <Override PartName="/ppt/slideLayouts/slideLayout1345.xml" ContentType="application/vnd.openxmlformats-officedocument.presentationml.slideLayout+xml"/>
  <Override PartName="/ppt/slideLayouts/slideLayout1346.xml" ContentType="application/vnd.openxmlformats-officedocument.presentationml.slideLayout+xml"/>
  <Override PartName="/ppt/slideLayouts/slideLayout1347.xml" ContentType="application/vnd.openxmlformats-officedocument.presentationml.slideLayout+xml"/>
  <Override PartName="/ppt/slideLayouts/slideLayout1348.xml" ContentType="application/vnd.openxmlformats-officedocument.presentationml.slideLayout+xml"/>
  <Override PartName="/ppt/slideLayouts/slideLayout1349.xml" ContentType="application/vnd.openxmlformats-officedocument.presentationml.slideLayout+xml"/>
  <Override PartName="/ppt/slideLayouts/slideLayout1350.xml" ContentType="application/vnd.openxmlformats-officedocument.presentationml.slideLayout+xml"/>
  <Override PartName="/ppt/slideLayouts/slideLayout1351.xml" ContentType="application/vnd.openxmlformats-officedocument.presentationml.slideLayout+xml"/>
  <Override PartName="/ppt/slideLayouts/slideLayout1352.xml" ContentType="application/vnd.openxmlformats-officedocument.presentationml.slideLayout+xml"/>
  <Override PartName="/ppt/slideLayouts/slideLayout1353.xml" ContentType="application/vnd.openxmlformats-officedocument.presentationml.slideLayout+xml"/>
  <Override PartName="/ppt/slideLayouts/slideLayout1354.xml" ContentType="application/vnd.openxmlformats-officedocument.presentationml.slideLayout+xml"/>
  <Override PartName="/ppt/slideLayouts/slideLayout1355.xml" ContentType="application/vnd.openxmlformats-officedocument.presentationml.slideLayout+xml"/>
  <Override PartName="/ppt/slideLayouts/slideLayout1356.xml" ContentType="application/vnd.openxmlformats-officedocument.presentationml.slideLayout+xml"/>
  <Override PartName="/ppt/slideLayouts/slideLayout1357.xml" ContentType="application/vnd.openxmlformats-officedocument.presentationml.slideLayout+xml"/>
  <Override PartName="/ppt/slideLayouts/slideLayout1358.xml" ContentType="application/vnd.openxmlformats-officedocument.presentationml.slideLayout+xml"/>
  <Override PartName="/ppt/slideLayouts/slideLayout1359.xml" ContentType="application/vnd.openxmlformats-officedocument.presentationml.slideLayout+xml"/>
  <Override PartName="/ppt/slideLayouts/slideLayout1360.xml" ContentType="application/vnd.openxmlformats-officedocument.presentationml.slideLayout+xml"/>
  <Override PartName="/ppt/slideLayouts/slideLayout1361.xml" ContentType="application/vnd.openxmlformats-officedocument.presentationml.slideLayout+xml"/>
  <Override PartName="/ppt/slideLayouts/slideLayout1362.xml" ContentType="application/vnd.openxmlformats-officedocument.presentationml.slideLayout+xml"/>
  <Override PartName="/ppt/slideLayouts/slideLayout1363.xml" ContentType="application/vnd.openxmlformats-officedocument.presentationml.slideLayout+xml"/>
  <Override PartName="/ppt/slideLayouts/slideLayout1364.xml" ContentType="application/vnd.openxmlformats-officedocument.presentationml.slideLayout+xml"/>
  <Override PartName="/ppt/slideLayouts/slideLayout1365.xml" ContentType="application/vnd.openxmlformats-officedocument.presentationml.slideLayout+xml"/>
  <Override PartName="/ppt/slideLayouts/slideLayout1366.xml" ContentType="application/vnd.openxmlformats-officedocument.presentationml.slideLayout+xml"/>
  <Override PartName="/ppt/slideLayouts/slideLayout1367.xml" ContentType="application/vnd.openxmlformats-officedocument.presentationml.slideLayout+xml"/>
  <Override PartName="/ppt/slideLayouts/slideLayout1368.xml" ContentType="application/vnd.openxmlformats-officedocument.presentationml.slideLayout+xml"/>
  <Override PartName="/ppt/slideLayouts/slideLayout1369.xml" ContentType="application/vnd.openxmlformats-officedocument.presentationml.slideLayout+xml"/>
  <Override PartName="/ppt/slideLayouts/slideLayout1370.xml" ContentType="application/vnd.openxmlformats-officedocument.presentationml.slideLayout+xml"/>
  <Override PartName="/ppt/slideLayouts/slideLayout1371.xml" ContentType="application/vnd.openxmlformats-officedocument.presentationml.slideLayout+xml"/>
  <Override PartName="/ppt/slideLayouts/slideLayout1372.xml" ContentType="application/vnd.openxmlformats-officedocument.presentationml.slideLayout+xml"/>
  <Override PartName="/ppt/slideLayouts/slideLayout1373.xml" ContentType="application/vnd.openxmlformats-officedocument.presentationml.slideLayout+xml"/>
  <Override PartName="/ppt/slideLayouts/slideLayout1374.xml" ContentType="application/vnd.openxmlformats-officedocument.presentationml.slideLayout+xml"/>
  <Override PartName="/ppt/slideLayouts/slideLayout1375.xml" ContentType="application/vnd.openxmlformats-officedocument.presentationml.slideLayout+xml"/>
  <Override PartName="/ppt/slideLayouts/slideLayout1376.xml" ContentType="application/vnd.openxmlformats-officedocument.presentationml.slideLayout+xml"/>
  <Override PartName="/ppt/slideLayouts/slideLayout1377.xml" ContentType="application/vnd.openxmlformats-officedocument.presentationml.slideLayout+xml"/>
  <Override PartName="/ppt/slideLayouts/slideLayout1378.xml" ContentType="application/vnd.openxmlformats-officedocument.presentationml.slideLayout+xml"/>
  <Override PartName="/ppt/slideLayouts/slideLayout1379.xml" ContentType="application/vnd.openxmlformats-officedocument.presentationml.slideLayout+xml"/>
  <Override PartName="/ppt/slideLayouts/slideLayout1380.xml" ContentType="application/vnd.openxmlformats-officedocument.presentationml.slideLayout+xml"/>
  <Override PartName="/ppt/slideLayouts/slideLayout1381.xml" ContentType="application/vnd.openxmlformats-officedocument.presentationml.slideLayout+xml"/>
  <Override PartName="/ppt/slideLayouts/slideLayout1382.xml" ContentType="application/vnd.openxmlformats-officedocument.presentationml.slideLayout+xml"/>
  <Override PartName="/ppt/slideLayouts/slideLayout1383.xml" ContentType="application/vnd.openxmlformats-officedocument.presentationml.slideLayout+xml"/>
  <Override PartName="/ppt/slideLayouts/slideLayout1384.xml" ContentType="application/vnd.openxmlformats-officedocument.presentationml.slideLayout+xml"/>
  <Override PartName="/ppt/slideLayouts/slideLayout1385.xml" ContentType="application/vnd.openxmlformats-officedocument.presentationml.slideLayout+xml"/>
  <Override PartName="/ppt/slideLayouts/slideLayout1386.xml" ContentType="application/vnd.openxmlformats-officedocument.presentationml.slideLayout+xml"/>
  <Override PartName="/ppt/slideLayouts/slideLayout1387.xml" ContentType="application/vnd.openxmlformats-officedocument.presentationml.slideLayout+xml"/>
  <Override PartName="/ppt/slideLayouts/slideLayout1388.xml" ContentType="application/vnd.openxmlformats-officedocument.presentationml.slideLayout+xml"/>
  <Override PartName="/ppt/slideLayouts/slideLayout1389.xml" ContentType="application/vnd.openxmlformats-officedocument.presentationml.slideLayout+xml"/>
  <Override PartName="/ppt/slideLayouts/slideLayout1390.xml" ContentType="application/vnd.openxmlformats-officedocument.presentationml.slideLayout+xml"/>
  <Override PartName="/ppt/slideLayouts/slideLayout1391.xml" ContentType="application/vnd.openxmlformats-officedocument.presentationml.slideLayout+xml"/>
  <Override PartName="/ppt/slideLayouts/slideLayout1392.xml" ContentType="application/vnd.openxmlformats-officedocument.presentationml.slideLayout+xml"/>
  <Override PartName="/ppt/slideLayouts/slideLayout1393.xml" ContentType="application/vnd.openxmlformats-officedocument.presentationml.slideLayout+xml"/>
  <Override PartName="/ppt/slideLayouts/slideLayout1394.xml" ContentType="application/vnd.openxmlformats-officedocument.presentationml.slideLayout+xml"/>
  <Override PartName="/ppt/slideLayouts/slideLayout1395.xml" ContentType="application/vnd.openxmlformats-officedocument.presentationml.slideLayout+xml"/>
  <Override PartName="/ppt/slideLayouts/slideLayout1396.xml" ContentType="application/vnd.openxmlformats-officedocument.presentationml.slideLayout+xml"/>
  <Override PartName="/ppt/slideLayouts/slideLayout1397.xml" ContentType="application/vnd.openxmlformats-officedocument.presentationml.slideLayout+xml"/>
  <Override PartName="/ppt/slideLayouts/slideLayout1398.xml" ContentType="application/vnd.openxmlformats-officedocument.presentationml.slideLayout+xml"/>
  <Override PartName="/ppt/slideLayouts/slideLayout1399.xml" ContentType="application/vnd.openxmlformats-officedocument.presentationml.slideLayout+xml"/>
  <Override PartName="/ppt/slideLayouts/slideLayout1400.xml" ContentType="application/vnd.openxmlformats-officedocument.presentationml.slideLayout+xml"/>
  <Override PartName="/ppt/slideLayouts/slideLayout1401.xml" ContentType="application/vnd.openxmlformats-officedocument.presentationml.slideLayout+xml"/>
  <Override PartName="/ppt/slideLayouts/slideLayout1402.xml" ContentType="application/vnd.openxmlformats-officedocument.presentationml.slideLayout+xml"/>
  <Override PartName="/ppt/slideLayouts/slideLayout1403.xml" ContentType="application/vnd.openxmlformats-officedocument.presentationml.slideLayout+xml"/>
  <Override PartName="/ppt/slideLayouts/slideLayout1404.xml" ContentType="application/vnd.openxmlformats-officedocument.presentationml.slideLayout+xml"/>
  <Override PartName="/ppt/slideLayouts/slideLayout1405.xml" ContentType="application/vnd.openxmlformats-officedocument.presentationml.slideLayout+xml"/>
  <Override PartName="/ppt/slideLayouts/slideLayout1406.xml" ContentType="application/vnd.openxmlformats-officedocument.presentationml.slideLayout+xml"/>
  <Override PartName="/ppt/slideLayouts/slideLayout1407.xml" ContentType="application/vnd.openxmlformats-officedocument.presentationml.slideLayout+xml"/>
  <Override PartName="/ppt/slideLayouts/slideLayout1408.xml" ContentType="application/vnd.openxmlformats-officedocument.presentationml.slideLayout+xml"/>
  <Override PartName="/ppt/slideLayouts/slideLayout1409.xml" ContentType="application/vnd.openxmlformats-officedocument.presentationml.slideLayout+xml"/>
  <Override PartName="/ppt/slideLayouts/slideLayout1410.xml" ContentType="application/vnd.openxmlformats-officedocument.presentationml.slideLayout+xml"/>
  <Override PartName="/ppt/slideLayouts/slideLayout1411.xml" ContentType="application/vnd.openxmlformats-officedocument.presentationml.slideLayout+xml"/>
  <Override PartName="/ppt/slideLayouts/slideLayout1412.xml" ContentType="application/vnd.openxmlformats-officedocument.presentationml.slideLayout+xml"/>
  <Override PartName="/ppt/slideLayouts/slideLayout1413.xml" ContentType="application/vnd.openxmlformats-officedocument.presentationml.slideLayout+xml"/>
  <Override PartName="/ppt/slideLayouts/slideLayout1414.xml" ContentType="application/vnd.openxmlformats-officedocument.presentationml.slideLayout+xml"/>
  <Override PartName="/ppt/slideLayouts/slideLayout1415.xml" ContentType="application/vnd.openxmlformats-officedocument.presentationml.slideLayout+xml"/>
  <Override PartName="/ppt/slideLayouts/slideLayout1416.xml" ContentType="application/vnd.openxmlformats-officedocument.presentationml.slideLayout+xml"/>
  <Override PartName="/ppt/slideLayouts/slideLayout1417.xml" ContentType="application/vnd.openxmlformats-officedocument.presentationml.slideLayout+xml"/>
  <Override PartName="/ppt/slideLayouts/slideLayout1418.xml" ContentType="application/vnd.openxmlformats-officedocument.presentationml.slideLayout+xml"/>
  <Override PartName="/ppt/slideLayouts/slideLayout1419.xml" ContentType="application/vnd.openxmlformats-officedocument.presentationml.slideLayout+xml"/>
  <Override PartName="/ppt/slideLayouts/slideLayout1420.xml" ContentType="application/vnd.openxmlformats-officedocument.presentationml.slideLayout+xml"/>
  <Override PartName="/ppt/slideLayouts/slideLayout1421.xml" ContentType="application/vnd.openxmlformats-officedocument.presentationml.slideLayout+xml"/>
  <Override PartName="/ppt/slideLayouts/slideLayout1422.xml" ContentType="application/vnd.openxmlformats-officedocument.presentationml.slideLayout+xml"/>
  <Override PartName="/ppt/slideLayouts/slideLayout1423.xml" ContentType="application/vnd.openxmlformats-officedocument.presentationml.slideLayout+xml"/>
  <Override PartName="/ppt/slideLayouts/slideLayout1424.xml" ContentType="application/vnd.openxmlformats-officedocument.presentationml.slideLayout+xml"/>
  <Override PartName="/ppt/slideLayouts/slideLayout1425.xml" ContentType="application/vnd.openxmlformats-officedocument.presentationml.slideLayout+xml"/>
  <Override PartName="/ppt/slideLayouts/slideLayout1426.xml" ContentType="application/vnd.openxmlformats-officedocument.presentationml.slideLayout+xml"/>
  <Override PartName="/ppt/slideLayouts/slideLayout1427.xml" ContentType="application/vnd.openxmlformats-officedocument.presentationml.slideLayout+xml"/>
  <Override PartName="/ppt/slideLayouts/slideLayout1428.xml" ContentType="application/vnd.openxmlformats-officedocument.presentationml.slideLayout+xml"/>
  <Override PartName="/ppt/slideLayouts/slideLayout1429.xml" ContentType="application/vnd.openxmlformats-officedocument.presentationml.slideLayout+xml"/>
  <Override PartName="/ppt/slideLayouts/slideLayout1430.xml" ContentType="application/vnd.openxmlformats-officedocument.presentationml.slideLayout+xml"/>
  <Override PartName="/ppt/slideLayouts/slideLayout1431.xml" ContentType="application/vnd.openxmlformats-officedocument.presentationml.slideLayout+xml"/>
  <Override PartName="/ppt/slideLayouts/slideLayout1432.xml" ContentType="application/vnd.openxmlformats-officedocument.presentationml.slideLayout+xml"/>
  <Override PartName="/ppt/slideLayouts/slideLayout1433.xml" ContentType="application/vnd.openxmlformats-officedocument.presentationml.slideLayout+xml"/>
  <Override PartName="/ppt/slideLayouts/slideLayout1434.xml" ContentType="application/vnd.openxmlformats-officedocument.presentationml.slideLayout+xml"/>
  <Override PartName="/ppt/slideLayouts/slideLayout1435.xml" ContentType="application/vnd.openxmlformats-officedocument.presentationml.slideLayout+xml"/>
  <Override PartName="/ppt/slideLayouts/slideLayout1436.xml" ContentType="application/vnd.openxmlformats-officedocument.presentationml.slideLayout+xml"/>
  <Override PartName="/ppt/slideLayouts/slideLayout1437.xml" ContentType="application/vnd.openxmlformats-officedocument.presentationml.slideLayout+xml"/>
  <Override PartName="/ppt/slideLayouts/slideLayout1438.xml" ContentType="application/vnd.openxmlformats-officedocument.presentationml.slideLayout+xml"/>
  <Override PartName="/ppt/slideLayouts/slideLayout1439.xml" ContentType="application/vnd.openxmlformats-officedocument.presentationml.slideLayout+xml"/>
  <Override PartName="/ppt/slideLayouts/slideLayout1440.xml" ContentType="application/vnd.openxmlformats-officedocument.presentationml.slideLayout+xml"/>
  <Override PartName="/ppt/slideLayouts/slideLayout1441.xml" ContentType="application/vnd.openxmlformats-officedocument.presentationml.slideLayout+xml"/>
  <Override PartName="/ppt/slideLayouts/slideLayout1442.xml" ContentType="application/vnd.openxmlformats-officedocument.presentationml.slideLayout+xml"/>
  <Override PartName="/ppt/slideLayouts/slideLayout1443.xml" ContentType="application/vnd.openxmlformats-officedocument.presentationml.slideLayout+xml"/>
  <Override PartName="/ppt/slideLayouts/slideLayout1444.xml" ContentType="application/vnd.openxmlformats-officedocument.presentationml.slideLayout+xml"/>
  <Override PartName="/ppt/slideLayouts/slideLayout1445.xml" ContentType="application/vnd.openxmlformats-officedocument.presentationml.slideLayout+xml"/>
  <Override PartName="/ppt/slideLayouts/slideLayout1446.xml" ContentType="application/vnd.openxmlformats-officedocument.presentationml.slideLayout+xml"/>
  <Override PartName="/ppt/slideLayouts/slideLayout1447.xml" ContentType="application/vnd.openxmlformats-officedocument.presentationml.slideLayout+xml"/>
  <Override PartName="/ppt/slideLayouts/slideLayout1448.xml" ContentType="application/vnd.openxmlformats-officedocument.presentationml.slideLayout+xml"/>
  <Override PartName="/ppt/slideLayouts/slideLayout1449.xml" ContentType="application/vnd.openxmlformats-officedocument.presentationml.slideLayout+xml"/>
  <Override PartName="/ppt/slideLayouts/slideLayout1450.xml" ContentType="application/vnd.openxmlformats-officedocument.presentationml.slideLayout+xml"/>
  <Override PartName="/ppt/slideLayouts/slideLayout1451.xml" ContentType="application/vnd.openxmlformats-officedocument.presentationml.slideLayout+xml"/>
  <Override PartName="/ppt/slideLayouts/slideLayout1452.xml" ContentType="application/vnd.openxmlformats-officedocument.presentationml.slideLayout+xml"/>
  <Override PartName="/ppt/slideLayouts/slideLayout1453.xml" ContentType="application/vnd.openxmlformats-officedocument.presentationml.slideLayout+xml"/>
  <Override PartName="/ppt/slideLayouts/slideLayout1454.xml" ContentType="application/vnd.openxmlformats-officedocument.presentationml.slideLayout+xml"/>
  <Override PartName="/ppt/slideLayouts/slideLayout1455.xml" ContentType="application/vnd.openxmlformats-officedocument.presentationml.slideLayout+xml"/>
  <Override PartName="/ppt/slideLayouts/slideLayout1456.xml" ContentType="application/vnd.openxmlformats-officedocument.presentationml.slideLayout+xml"/>
  <Override PartName="/ppt/slideLayouts/slideLayout1457.xml" ContentType="application/vnd.openxmlformats-officedocument.presentationml.slideLayout+xml"/>
  <Override PartName="/ppt/slideLayouts/slideLayout1458.xml" ContentType="application/vnd.openxmlformats-officedocument.presentationml.slideLayout+xml"/>
  <Override PartName="/ppt/slideLayouts/slideLayout1459.xml" ContentType="application/vnd.openxmlformats-officedocument.presentationml.slideLayout+xml"/>
  <Override PartName="/ppt/slideLayouts/slideLayout1460.xml" ContentType="application/vnd.openxmlformats-officedocument.presentationml.slideLayout+xml"/>
  <Override PartName="/ppt/slideLayouts/slideLayout1461.xml" ContentType="application/vnd.openxmlformats-officedocument.presentationml.slideLayout+xml"/>
  <Override PartName="/ppt/slideLayouts/slideLayout1462.xml" ContentType="application/vnd.openxmlformats-officedocument.presentationml.slideLayout+xml"/>
  <Override PartName="/ppt/slideLayouts/slideLayout1463.xml" ContentType="application/vnd.openxmlformats-officedocument.presentationml.slideLayout+xml"/>
  <Override PartName="/ppt/slideLayouts/slideLayout1464.xml" ContentType="application/vnd.openxmlformats-officedocument.presentationml.slideLayout+xml"/>
  <Override PartName="/ppt/slideLayouts/slideLayout1465.xml" ContentType="application/vnd.openxmlformats-officedocument.presentationml.slideLayout+xml"/>
  <Override PartName="/ppt/slideLayouts/slideLayout1466.xml" ContentType="application/vnd.openxmlformats-officedocument.presentationml.slideLayout+xml"/>
  <Override PartName="/ppt/slideLayouts/slideLayout1467.xml" ContentType="application/vnd.openxmlformats-officedocument.presentationml.slideLayout+xml"/>
  <Override PartName="/ppt/slideLayouts/slideLayout1468.xml" ContentType="application/vnd.openxmlformats-officedocument.presentationml.slideLayout+xml"/>
  <Override PartName="/ppt/slideLayouts/slideLayout1469.xml" ContentType="application/vnd.openxmlformats-officedocument.presentationml.slideLayout+xml"/>
  <Override PartName="/ppt/slideLayouts/slideLayout1470.xml" ContentType="application/vnd.openxmlformats-officedocument.presentationml.slideLayout+xml"/>
  <Override PartName="/ppt/slideLayouts/slideLayout1471.xml" ContentType="application/vnd.openxmlformats-officedocument.presentationml.slideLayout+xml"/>
  <Override PartName="/ppt/slideLayouts/slideLayout1472.xml" ContentType="application/vnd.openxmlformats-officedocument.presentationml.slideLayout+xml"/>
  <Override PartName="/ppt/slideLayouts/slideLayout1473.xml" ContentType="application/vnd.openxmlformats-officedocument.presentationml.slideLayout+xml"/>
  <Override PartName="/ppt/slideLayouts/slideLayout1474.xml" ContentType="application/vnd.openxmlformats-officedocument.presentationml.slideLayout+xml"/>
  <Override PartName="/ppt/slideLayouts/slideLayout1475.xml" ContentType="application/vnd.openxmlformats-officedocument.presentationml.slideLayout+xml"/>
  <Override PartName="/ppt/slideLayouts/slideLayout1476.xml" ContentType="application/vnd.openxmlformats-officedocument.presentationml.slideLayout+xml"/>
  <Override PartName="/ppt/slideLayouts/slideLayout1477.xml" ContentType="application/vnd.openxmlformats-officedocument.presentationml.slideLayout+xml"/>
  <Override PartName="/ppt/slideLayouts/slideLayout1478.xml" ContentType="application/vnd.openxmlformats-officedocument.presentationml.slideLayout+xml"/>
  <Override PartName="/ppt/slideLayouts/slideLayout1479.xml" ContentType="application/vnd.openxmlformats-officedocument.presentationml.slideLayout+xml"/>
  <Override PartName="/ppt/slideLayouts/slideLayout1480.xml" ContentType="application/vnd.openxmlformats-officedocument.presentationml.slideLayout+xml"/>
  <Override PartName="/ppt/slideLayouts/slideLayout1481.xml" ContentType="application/vnd.openxmlformats-officedocument.presentationml.slideLayout+xml"/>
  <Override PartName="/ppt/slideLayouts/slideLayout1482.xml" ContentType="application/vnd.openxmlformats-officedocument.presentationml.slideLayout+xml"/>
  <Override PartName="/ppt/slideLayouts/slideLayout1483.xml" ContentType="application/vnd.openxmlformats-officedocument.presentationml.slideLayout+xml"/>
  <Override PartName="/ppt/slideLayouts/slideLayout1484.xml" ContentType="application/vnd.openxmlformats-officedocument.presentationml.slideLayout+xml"/>
  <Override PartName="/ppt/slideLayouts/slideLayout1485.xml" ContentType="application/vnd.openxmlformats-officedocument.presentationml.slideLayout+xml"/>
  <Override PartName="/ppt/slideLayouts/slideLayout1486.xml" ContentType="application/vnd.openxmlformats-officedocument.presentationml.slideLayout+xml"/>
  <Override PartName="/ppt/slideLayouts/slideLayout1487.xml" ContentType="application/vnd.openxmlformats-officedocument.presentationml.slideLayout+xml"/>
  <Override PartName="/ppt/slideLayouts/slideLayout1488.xml" ContentType="application/vnd.openxmlformats-officedocument.presentationml.slideLayout+xml"/>
  <Override PartName="/ppt/slideLayouts/slideLayout1489.xml" ContentType="application/vnd.openxmlformats-officedocument.presentationml.slideLayout+xml"/>
  <Override PartName="/ppt/slideLayouts/slideLayout1490.xml" ContentType="application/vnd.openxmlformats-officedocument.presentationml.slideLayout+xml"/>
  <Override PartName="/ppt/slideLayouts/slideLayout1491.xml" ContentType="application/vnd.openxmlformats-officedocument.presentationml.slideLayout+xml"/>
  <Override PartName="/ppt/slideLayouts/slideLayout1492.xml" ContentType="application/vnd.openxmlformats-officedocument.presentationml.slideLayout+xml"/>
  <Override PartName="/ppt/slideLayouts/slideLayout1493.xml" ContentType="application/vnd.openxmlformats-officedocument.presentationml.slideLayout+xml"/>
  <Override PartName="/ppt/slideLayouts/slideLayout1494.xml" ContentType="application/vnd.openxmlformats-officedocument.presentationml.slideLayout+xml"/>
  <Override PartName="/ppt/slideLayouts/slideLayout1495.xml" ContentType="application/vnd.openxmlformats-officedocument.presentationml.slideLayout+xml"/>
  <Override PartName="/ppt/slideLayouts/slideLayout1496.xml" ContentType="application/vnd.openxmlformats-officedocument.presentationml.slideLayout+xml"/>
  <Override PartName="/ppt/slideLayouts/slideLayout1497.xml" ContentType="application/vnd.openxmlformats-officedocument.presentationml.slideLayout+xml"/>
  <Override PartName="/ppt/slideLayouts/slideLayout1498.xml" ContentType="application/vnd.openxmlformats-officedocument.presentationml.slideLayout+xml"/>
  <Override PartName="/ppt/slideLayouts/slideLayout1499.xml" ContentType="application/vnd.openxmlformats-officedocument.presentationml.slideLayout+xml"/>
  <Override PartName="/ppt/slideLayouts/slideLayout1500.xml" ContentType="application/vnd.openxmlformats-officedocument.presentationml.slideLayout+xml"/>
  <Override PartName="/ppt/slideLayouts/slideLayout1501.xml" ContentType="application/vnd.openxmlformats-officedocument.presentationml.slideLayout+xml"/>
  <Override PartName="/ppt/slideLayouts/slideLayout1502.xml" ContentType="application/vnd.openxmlformats-officedocument.presentationml.slideLayout+xml"/>
  <Override PartName="/ppt/slideLayouts/slideLayout1503.xml" ContentType="application/vnd.openxmlformats-officedocument.presentationml.slideLayout+xml"/>
  <Override PartName="/ppt/slideLayouts/slideLayout1504.xml" ContentType="application/vnd.openxmlformats-officedocument.presentationml.slideLayout+xml"/>
  <Override PartName="/ppt/slideLayouts/slideLayout1505.xml" ContentType="application/vnd.openxmlformats-officedocument.presentationml.slideLayout+xml"/>
  <Override PartName="/ppt/slideLayouts/slideLayout1506.xml" ContentType="application/vnd.openxmlformats-officedocument.presentationml.slideLayout+xml"/>
  <Override PartName="/ppt/slideLayouts/slideLayout1507.xml" ContentType="application/vnd.openxmlformats-officedocument.presentationml.slideLayout+xml"/>
  <Override PartName="/ppt/slideLayouts/slideLayout1508.xml" ContentType="application/vnd.openxmlformats-officedocument.presentationml.slideLayout+xml"/>
  <Override PartName="/ppt/slideLayouts/slideLayout1509.xml" ContentType="application/vnd.openxmlformats-officedocument.presentationml.slideLayout+xml"/>
  <Override PartName="/ppt/slideLayouts/slideLayout1510.xml" ContentType="application/vnd.openxmlformats-officedocument.presentationml.slideLayout+xml"/>
  <Override PartName="/ppt/slideLayouts/slideLayout1511.xml" ContentType="application/vnd.openxmlformats-officedocument.presentationml.slideLayout+xml"/>
  <Override PartName="/ppt/slideLayouts/slideLayout1512.xml" ContentType="application/vnd.openxmlformats-officedocument.presentationml.slideLayout+xml"/>
  <Override PartName="/ppt/slideLayouts/slideLayout1513.xml" ContentType="application/vnd.openxmlformats-officedocument.presentationml.slideLayout+xml"/>
  <Override PartName="/ppt/slideLayouts/slideLayout1514.xml" ContentType="application/vnd.openxmlformats-officedocument.presentationml.slideLayout+xml"/>
  <Override PartName="/ppt/slideLayouts/slideLayout1515.xml" ContentType="application/vnd.openxmlformats-officedocument.presentationml.slideLayout+xml"/>
  <Override PartName="/ppt/slideLayouts/slideLayout1516.xml" ContentType="application/vnd.openxmlformats-officedocument.presentationml.slideLayout+xml"/>
  <Override PartName="/ppt/slideLayouts/slideLayout1517.xml" ContentType="application/vnd.openxmlformats-officedocument.presentationml.slideLayout+xml"/>
  <Override PartName="/ppt/slideLayouts/slideLayout1518.xml" ContentType="application/vnd.openxmlformats-officedocument.presentationml.slideLayout+xml"/>
  <Override PartName="/ppt/slideLayouts/slideLayout1519.xml" ContentType="application/vnd.openxmlformats-officedocument.presentationml.slideLayout+xml"/>
  <Override PartName="/ppt/slideLayouts/slideLayout1520.xml" ContentType="application/vnd.openxmlformats-officedocument.presentationml.slideLayout+xml"/>
  <Override PartName="/ppt/slideLayouts/slideLayout1521.xml" ContentType="application/vnd.openxmlformats-officedocument.presentationml.slideLayout+xml"/>
  <Override PartName="/ppt/slideLayouts/slideLayout1522.xml" ContentType="application/vnd.openxmlformats-officedocument.presentationml.slideLayout+xml"/>
  <Override PartName="/ppt/slideLayouts/slideLayout1523.xml" ContentType="application/vnd.openxmlformats-officedocument.presentationml.slideLayout+xml"/>
  <Override PartName="/ppt/slideLayouts/slideLayout1524.xml" ContentType="application/vnd.openxmlformats-officedocument.presentationml.slideLayout+xml"/>
  <Override PartName="/ppt/slideLayouts/slideLayout1525.xml" ContentType="application/vnd.openxmlformats-officedocument.presentationml.slideLayout+xml"/>
  <Override PartName="/ppt/slideLayouts/slideLayout1526.xml" ContentType="application/vnd.openxmlformats-officedocument.presentationml.slideLayout+xml"/>
  <Override PartName="/ppt/slideLayouts/slideLayout1527.xml" ContentType="application/vnd.openxmlformats-officedocument.presentationml.slideLayout+xml"/>
  <Override PartName="/ppt/slideLayouts/slideLayout1528.xml" ContentType="application/vnd.openxmlformats-officedocument.presentationml.slideLayout+xml"/>
  <Override PartName="/ppt/slideLayouts/slideLayout1529.xml" ContentType="application/vnd.openxmlformats-officedocument.presentationml.slideLayout+xml"/>
  <Override PartName="/ppt/slideLayouts/slideLayout1530.xml" ContentType="application/vnd.openxmlformats-officedocument.presentationml.slideLayout+xml"/>
  <Override PartName="/ppt/slideLayouts/slideLayout1531.xml" ContentType="application/vnd.openxmlformats-officedocument.presentationml.slideLayout+xml"/>
  <Override PartName="/ppt/slideLayouts/slideLayout1532.xml" ContentType="application/vnd.openxmlformats-officedocument.presentationml.slideLayout+xml"/>
  <Override PartName="/ppt/slideLayouts/slideLayout1533.xml" ContentType="application/vnd.openxmlformats-officedocument.presentationml.slideLayout+xml"/>
  <Override PartName="/ppt/slideLayouts/slideLayout1534.xml" ContentType="application/vnd.openxmlformats-officedocument.presentationml.slideLayout+xml"/>
  <Override PartName="/ppt/slideLayouts/slideLayout1535.xml" ContentType="application/vnd.openxmlformats-officedocument.presentationml.slideLayout+xml"/>
  <Override PartName="/ppt/slideLayouts/slideLayout1536.xml" ContentType="application/vnd.openxmlformats-officedocument.presentationml.slideLayout+xml"/>
  <Override PartName="/ppt/slideLayouts/slideLayout1537.xml" ContentType="application/vnd.openxmlformats-officedocument.presentationml.slideLayout+xml"/>
  <Override PartName="/ppt/slideLayouts/slideLayout1538.xml" ContentType="application/vnd.openxmlformats-officedocument.presentationml.slideLayout+xml"/>
  <Override PartName="/ppt/slideLayouts/slideLayout1539.xml" ContentType="application/vnd.openxmlformats-officedocument.presentationml.slideLayout+xml"/>
  <Override PartName="/ppt/slideLayouts/slideLayout1540.xml" ContentType="application/vnd.openxmlformats-officedocument.presentationml.slideLayout+xml"/>
  <Override PartName="/ppt/slideLayouts/slideLayout1541.xml" ContentType="application/vnd.openxmlformats-officedocument.presentationml.slideLayout+xml"/>
  <Override PartName="/ppt/slideLayouts/slideLayout1542.xml" ContentType="application/vnd.openxmlformats-officedocument.presentationml.slideLayout+xml"/>
  <Override PartName="/ppt/slideLayouts/slideLayout1543.xml" ContentType="application/vnd.openxmlformats-officedocument.presentationml.slideLayout+xml"/>
  <Override PartName="/ppt/slideLayouts/slideLayout1544.xml" ContentType="application/vnd.openxmlformats-officedocument.presentationml.slideLayout+xml"/>
  <Override PartName="/ppt/slideLayouts/slideLayout1545.xml" ContentType="application/vnd.openxmlformats-officedocument.presentationml.slideLayout+xml"/>
  <Override PartName="/ppt/slideLayouts/slideLayout1546.xml" ContentType="application/vnd.openxmlformats-officedocument.presentationml.slideLayout+xml"/>
  <Override PartName="/ppt/slideLayouts/slideLayout1547.xml" ContentType="application/vnd.openxmlformats-officedocument.presentationml.slideLayout+xml"/>
  <Override PartName="/ppt/slideLayouts/slideLayout1548.xml" ContentType="application/vnd.openxmlformats-officedocument.presentationml.slideLayout+xml"/>
  <Override PartName="/ppt/slideLayouts/slideLayout1549.xml" ContentType="application/vnd.openxmlformats-officedocument.presentationml.slideLayout+xml"/>
  <Override PartName="/ppt/slideLayouts/slideLayout1550.xml" ContentType="application/vnd.openxmlformats-officedocument.presentationml.slideLayout+xml"/>
  <Override PartName="/ppt/slideLayouts/slideLayout1551.xml" ContentType="application/vnd.openxmlformats-officedocument.presentationml.slideLayout+xml"/>
  <Override PartName="/ppt/slideLayouts/slideLayout1552.xml" ContentType="application/vnd.openxmlformats-officedocument.presentationml.slideLayout+xml"/>
  <Override PartName="/ppt/slideLayouts/slideLayout1553.xml" ContentType="application/vnd.openxmlformats-officedocument.presentationml.slideLayout+xml"/>
  <Override PartName="/ppt/slideLayouts/slideLayout1554.xml" ContentType="application/vnd.openxmlformats-officedocument.presentationml.slideLayout+xml"/>
  <Override PartName="/ppt/slideLayouts/slideLayout1555.xml" ContentType="application/vnd.openxmlformats-officedocument.presentationml.slideLayout+xml"/>
  <Override PartName="/ppt/slideLayouts/slideLayout1556.xml" ContentType="application/vnd.openxmlformats-officedocument.presentationml.slideLayout+xml"/>
  <Override PartName="/ppt/slideLayouts/slideLayout1557.xml" ContentType="application/vnd.openxmlformats-officedocument.presentationml.slideLayout+xml"/>
  <Override PartName="/ppt/slideLayouts/slideLayout1558.xml" ContentType="application/vnd.openxmlformats-officedocument.presentationml.slideLayout+xml"/>
  <Override PartName="/ppt/slideLayouts/slideLayout1559.xml" ContentType="application/vnd.openxmlformats-officedocument.presentationml.slideLayout+xml"/>
  <Override PartName="/ppt/slideLayouts/slideLayout1560.xml" ContentType="application/vnd.openxmlformats-officedocument.presentationml.slideLayout+xml"/>
  <Override PartName="/ppt/slideLayouts/slideLayout1561.xml" ContentType="application/vnd.openxmlformats-officedocument.presentationml.slideLayout+xml"/>
  <Override PartName="/ppt/slideLayouts/slideLayout1562.xml" ContentType="application/vnd.openxmlformats-officedocument.presentationml.slideLayout+xml"/>
  <Override PartName="/ppt/slideLayouts/slideLayout1563.xml" ContentType="application/vnd.openxmlformats-officedocument.presentationml.slideLayout+xml"/>
  <Override PartName="/ppt/slideLayouts/slideLayout1564.xml" ContentType="application/vnd.openxmlformats-officedocument.presentationml.slideLayout+xml"/>
  <Override PartName="/ppt/slideLayouts/slideLayout1565.xml" ContentType="application/vnd.openxmlformats-officedocument.presentationml.slideLayout+xml"/>
  <Override PartName="/ppt/slideLayouts/slideLayout1566.xml" ContentType="application/vnd.openxmlformats-officedocument.presentationml.slideLayout+xml"/>
  <Override PartName="/ppt/slideLayouts/slideLayout1567.xml" ContentType="application/vnd.openxmlformats-officedocument.presentationml.slideLayout+xml"/>
  <Override PartName="/ppt/slideLayouts/slideLayout1568.xml" ContentType="application/vnd.openxmlformats-officedocument.presentationml.slideLayout+xml"/>
  <Override PartName="/ppt/slideLayouts/slideLayout1569.xml" ContentType="application/vnd.openxmlformats-officedocument.presentationml.slideLayout+xml"/>
  <Override PartName="/ppt/slideLayouts/slideLayout1570.xml" ContentType="application/vnd.openxmlformats-officedocument.presentationml.slideLayout+xml"/>
  <Override PartName="/ppt/slideLayouts/slideLayout1571.xml" ContentType="application/vnd.openxmlformats-officedocument.presentationml.slideLayout+xml"/>
  <Override PartName="/ppt/slideLayouts/slideLayout1572.xml" ContentType="application/vnd.openxmlformats-officedocument.presentationml.slideLayout+xml"/>
  <Override PartName="/ppt/slideLayouts/slideLayout1573.xml" ContentType="application/vnd.openxmlformats-officedocument.presentationml.slideLayout+xml"/>
  <Override PartName="/ppt/slideLayouts/slideLayout1574.xml" ContentType="application/vnd.openxmlformats-officedocument.presentationml.slideLayout+xml"/>
  <Override PartName="/ppt/slideLayouts/slideLayout1575.xml" ContentType="application/vnd.openxmlformats-officedocument.presentationml.slideLayout+xml"/>
  <Override PartName="/ppt/slideLayouts/slideLayout1576.xml" ContentType="application/vnd.openxmlformats-officedocument.presentationml.slideLayout+xml"/>
  <Override PartName="/ppt/slideLayouts/slideLayout1577.xml" ContentType="application/vnd.openxmlformats-officedocument.presentationml.slideLayout+xml"/>
  <Override PartName="/ppt/slideLayouts/slideLayout1578.xml" ContentType="application/vnd.openxmlformats-officedocument.presentationml.slideLayout+xml"/>
  <Override PartName="/ppt/slideLayouts/slideLayout1579.xml" ContentType="application/vnd.openxmlformats-officedocument.presentationml.slideLayout+xml"/>
  <Override PartName="/ppt/slideLayouts/slideLayout1580.xml" ContentType="application/vnd.openxmlformats-officedocument.presentationml.slideLayout+xml"/>
  <Override PartName="/ppt/slideLayouts/slideLayout1581.xml" ContentType="application/vnd.openxmlformats-officedocument.presentationml.slideLayout+xml"/>
  <Override PartName="/ppt/slideLayouts/slideLayout1582.xml" ContentType="application/vnd.openxmlformats-officedocument.presentationml.slideLayout+xml"/>
  <Override PartName="/ppt/slideLayouts/slideLayout1583.xml" ContentType="application/vnd.openxmlformats-officedocument.presentationml.slideLayout+xml"/>
  <Override PartName="/ppt/slideLayouts/slideLayout1584.xml" ContentType="application/vnd.openxmlformats-officedocument.presentationml.slideLayout+xml"/>
  <Override PartName="/ppt/slideLayouts/slideLayout1585.xml" ContentType="application/vnd.openxmlformats-officedocument.presentationml.slideLayout+xml"/>
  <Override PartName="/ppt/slideLayouts/slideLayout1586.xml" ContentType="application/vnd.openxmlformats-officedocument.presentationml.slideLayout+xml"/>
  <Override PartName="/ppt/slideLayouts/slideLayout1587.xml" ContentType="application/vnd.openxmlformats-officedocument.presentationml.slideLayout+xml"/>
  <Override PartName="/ppt/slideLayouts/slideLayout1588.xml" ContentType="application/vnd.openxmlformats-officedocument.presentationml.slideLayout+xml"/>
  <Override PartName="/ppt/slideLayouts/slideLayout1589.xml" ContentType="application/vnd.openxmlformats-officedocument.presentationml.slideLayout+xml"/>
  <Override PartName="/ppt/slideLayouts/slideLayout1590.xml" ContentType="application/vnd.openxmlformats-officedocument.presentationml.slideLayout+xml"/>
  <Override PartName="/ppt/slideLayouts/slideLayout1591.xml" ContentType="application/vnd.openxmlformats-officedocument.presentationml.slideLayout+xml"/>
  <Override PartName="/ppt/slideLayouts/slideLayout1592.xml" ContentType="application/vnd.openxmlformats-officedocument.presentationml.slideLayout+xml"/>
  <Override PartName="/ppt/slideLayouts/slideLayout1593.xml" ContentType="application/vnd.openxmlformats-officedocument.presentationml.slideLayout+xml"/>
  <Override PartName="/ppt/slideLayouts/slideLayout1594.xml" ContentType="application/vnd.openxmlformats-officedocument.presentationml.slideLayout+xml"/>
  <Override PartName="/ppt/slideLayouts/slideLayout1595.xml" ContentType="application/vnd.openxmlformats-officedocument.presentationml.slideLayout+xml"/>
  <Override PartName="/ppt/slideLayouts/slideLayout1596.xml" ContentType="application/vnd.openxmlformats-officedocument.presentationml.slideLayout+xml"/>
  <Override PartName="/ppt/slideLayouts/slideLayout1597.xml" ContentType="application/vnd.openxmlformats-officedocument.presentationml.slideLayout+xml"/>
  <Override PartName="/ppt/slideLayouts/slideLayout1598.xml" ContentType="application/vnd.openxmlformats-officedocument.presentationml.slideLayout+xml"/>
  <Override PartName="/ppt/slideLayouts/slideLayout1599.xml" ContentType="application/vnd.openxmlformats-officedocument.presentationml.slideLayout+xml"/>
  <Override PartName="/ppt/slideLayouts/slideLayout1600.xml" ContentType="application/vnd.openxmlformats-officedocument.presentationml.slideLayout+xml"/>
  <Override PartName="/ppt/slideLayouts/slideLayout1601.xml" ContentType="application/vnd.openxmlformats-officedocument.presentationml.slideLayout+xml"/>
  <Override PartName="/ppt/slideLayouts/slideLayout1602.xml" ContentType="application/vnd.openxmlformats-officedocument.presentationml.slideLayout+xml"/>
  <Override PartName="/ppt/slideLayouts/slideLayout1603.xml" ContentType="application/vnd.openxmlformats-officedocument.presentationml.slideLayout+xml"/>
  <Override PartName="/ppt/slideLayouts/slideLayout1604.xml" ContentType="application/vnd.openxmlformats-officedocument.presentationml.slideLayout+xml"/>
  <Override PartName="/ppt/slideLayouts/slideLayout1605.xml" ContentType="application/vnd.openxmlformats-officedocument.presentationml.slideLayout+xml"/>
  <Override PartName="/ppt/slideLayouts/slideLayout1606.xml" ContentType="application/vnd.openxmlformats-officedocument.presentationml.slideLayout+xml"/>
  <Override PartName="/ppt/slideLayouts/slideLayout1607.xml" ContentType="application/vnd.openxmlformats-officedocument.presentationml.slideLayout+xml"/>
  <Override PartName="/ppt/slideLayouts/slideLayout1608.xml" ContentType="application/vnd.openxmlformats-officedocument.presentationml.slideLayout+xml"/>
  <Override PartName="/ppt/slideLayouts/slideLayout1609.xml" ContentType="application/vnd.openxmlformats-officedocument.presentationml.slideLayout+xml"/>
  <Override PartName="/ppt/slideLayouts/slideLayout1610.xml" ContentType="application/vnd.openxmlformats-officedocument.presentationml.slideLayout+xml"/>
  <Override PartName="/ppt/slideLayouts/slideLayout1611.xml" ContentType="application/vnd.openxmlformats-officedocument.presentationml.slideLayout+xml"/>
  <Override PartName="/ppt/slideLayouts/slideLayout1612.xml" ContentType="application/vnd.openxmlformats-officedocument.presentationml.slideLayout+xml"/>
  <Override PartName="/ppt/slideLayouts/slideLayout1613.xml" ContentType="application/vnd.openxmlformats-officedocument.presentationml.slideLayout+xml"/>
  <Override PartName="/ppt/slideLayouts/slideLayout1614.xml" ContentType="application/vnd.openxmlformats-officedocument.presentationml.slideLayout+xml"/>
  <Override PartName="/ppt/slideLayouts/slideLayout1615.xml" ContentType="application/vnd.openxmlformats-officedocument.presentationml.slideLayout+xml"/>
  <Override PartName="/ppt/slideLayouts/slideLayout1616.xml" ContentType="application/vnd.openxmlformats-officedocument.presentationml.slideLayout+xml"/>
  <Override PartName="/ppt/slideLayouts/slideLayout1617.xml" ContentType="application/vnd.openxmlformats-officedocument.presentationml.slideLayout+xml"/>
  <Override PartName="/ppt/slideLayouts/slideLayout1618.xml" ContentType="application/vnd.openxmlformats-officedocument.presentationml.slideLayout+xml"/>
  <Override PartName="/ppt/slideLayouts/slideLayout1619.xml" ContentType="application/vnd.openxmlformats-officedocument.presentationml.slideLayout+xml"/>
  <Override PartName="/ppt/slideLayouts/slideLayout1620.xml" ContentType="application/vnd.openxmlformats-officedocument.presentationml.slideLayout+xml"/>
  <Override PartName="/ppt/slideLayouts/slideLayout1621.xml" ContentType="application/vnd.openxmlformats-officedocument.presentationml.slideLayout+xml"/>
  <Override PartName="/ppt/slideLayouts/slideLayout1622.xml" ContentType="application/vnd.openxmlformats-officedocument.presentationml.slideLayout+xml"/>
  <Override PartName="/ppt/slideLayouts/slideLayout1623.xml" ContentType="application/vnd.openxmlformats-officedocument.presentationml.slideLayout+xml"/>
  <Override PartName="/ppt/slideLayouts/slideLayout1624.xml" ContentType="application/vnd.openxmlformats-officedocument.presentationml.slideLayout+xml"/>
  <Override PartName="/ppt/slideLayouts/slideLayout1625.xml" ContentType="application/vnd.openxmlformats-officedocument.presentationml.slideLayout+xml"/>
  <Override PartName="/ppt/slideLayouts/slideLayout1626.xml" ContentType="application/vnd.openxmlformats-officedocument.presentationml.slideLayout+xml"/>
  <Override PartName="/ppt/slideLayouts/slideLayout1627.xml" ContentType="application/vnd.openxmlformats-officedocument.presentationml.slideLayout+xml"/>
  <Override PartName="/ppt/slideLayouts/slideLayout1628.xml" ContentType="application/vnd.openxmlformats-officedocument.presentationml.slideLayout+xml"/>
  <Override PartName="/ppt/slideLayouts/slideLayout1629.xml" ContentType="application/vnd.openxmlformats-officedocument.presentationml.slideLayout+xml"/>
  <Override PartName="/ppt/slideLayouts/slideLayout1630.xml" ContentType="application/vnd.openxmlformats-officedocument.presentationml.slideLayout+xml"/>
  <Override PartName="/ppt/slideLayouts/slideLayout1631.xml" ContentType="application/vnd.openxmlformats-officedocument.presentationml.slideLayout+xml"/>
  <Override PartName="/ppt/slideLayouts/slideLayout1632.xml" ContentType="application/vnd.openxmlformats-officedocument.presentationml.slideLayout+xml"/>
  <Override PartName="/ppt/slideLayouts/slideLayout1633.xml" ContentType="application/vnd.openxmlformats-officedocument.presentationml.slideLayout+xml"/>
  <Override PartName="/ppt/slideLayouts/slideLayout1634.xml" ContentType="application/vnd.openxmlformats-officedocument.presentationml.slideLayout+xml"/>
  <Override PartName="/ppt/slideLayouts/slideLayout1635.xml" ContentType="application/vnd.openxmlformats-officedocument.presentationml.slideLayout+xml"/>
  <Override PartName="/ppt/slideLayouts/slideLayout1636.xml" ContentType="application/vnd.openxmlformats-officedocument.presentationml.slideLayout+xml"/>
  <Override PartName="/ppt/slideLayouts/slideLayout1637.xml" ContentType="application/vnd.openxmlformats-officedocument.presentationml.slideLayout+xml"/>
  <Override PartName="/ppt/slideLayouts/slideLayout1638.xml" ContentType="application/vnd.openxmlformats-officedocument.presentationml.slideLayout+xml"/>
  <Override PartName="/ppt/slideLayouts/slideLayout1639.xml" ContentType="application/vnd.openxmlformats-officedocument.presentationml.slideLayout+xml"/>
  <Override PartName="/ppt/slideLayouts/slideLayout1640.xml" ContentType="application/vnd.openxmlformats-officedocument.presentationml.slideLayout+xml"/>
  <Override PartName="/ppt/slideLayouts/slideLayout1641.xml" ContentType="application/vnd.openxmlformats-officedocument.presentationml.slideLayout+xml"/>
  <Override PartName="/ppt/slideLayouts/slideLayout1642.xml" ContentType="application/vnd.openxmlformats-officedocument.presentationml.slideLayout+xml"/>
  <Override PartName="/ppt/slideLayouts/slideLayout1643.xml" ContentType="application/vnd.openxmlformats-officedocument.presentationml.slideLayout+xml"/>
  <Override PartName="/ppt/slideLayouts/slideLayout1644.xml" ContentType="application/vnd.openxmlformats-officedocument.presentationml.slideLayout+xml"/>
  <Override PartName="/ppt/slideLayouts/slideLayout1645.xml" ContentType="application/vnd.openxmlformats-officedocument.presentationml.slideLayout+xml"/>
  <Override PartName="/ppt/slideLayouts/slideLayout1646.xml" ContentType="application/vnd.openxmlformats-officedocument.presentationml.slideLayout+xml"/>
  <Override PartName="/ppt/slideLayouts/slideLayout1647.xml" ContentType="application/vnd.openxmlformats-officedocument.presentationml.slideLayout+xml"/>
  <Override PartName="/ppt/slideLayouts/slideLayout1648.xml" ContentType="application/vnd.openxmlformats-officedocument.presentationml.slideLayout+xml"/>
  <Override PartName="/ppt/slideLayouts/slideLayout1649.xml" ContentType="application/vnd.openxmlformats-officedocument.presentationml.slideLayout+xml"/>
  <Override PartName="/ppt/slideLayouts/slideLayout1650.xml" ContentType="application/vnd.openxmlformats-officedocument.presentationml.slideLayout+xml"/>
  <Override PartName="/ppt/slideLayouts/slideLayout1651.xml" ContentType="application/vnd.openxmlformats-officedocument.presentationml.slideLayout+xml"/>
  <Override PartName="/ppt/slideLayouts/slideLayout1652.xml" ContentType="application/vnd.openxmlformats-officedocument.presentationml.slideLayout+xml"/>
  <Override PartName="/ppt/slideLayouts/slideLayout1653.xml" ContentType="application/vnd.openxmlformats-officedocument.presentationml.slideLayout+xml"/>
  <Override PartName="/ppt/slideLayouts/slideLayout1654.xml" ContentType="application/vnd.openxmlformats-officedocument.presentationml.slideLayout+xml"/>
  <Override PartName="/ppt/slideLayouts/slideLayout1655.xml" ContentType="application/vnd.openxmlformats-officedocument.presentationml.slideLayout+xml"/>
  <Override PartName="/ppt/slideLayouts/slideLayout1656.xml" ContentType="application/vnd.openxmlformats-officedocument.presentationml.slideLayout+xml"/>
  <Override PartName="/ppt/slideLayouts/slideLayout1657.xml" ContentType="application/vnd.openxmlformats-officedocument.presentationml.slideLayout+xml"/>
  <Override PartName="/ppt/slideLayouts/slideLayout1658.xml" ContentType="application/vnd.openxmlformats-officedocument.presentationml.slideLayout+xml"/>
  <Override PartName="/ppt/slideLayouts/slideLayout1659.xml" ContentType="application/vnd.openxmlformats-officedocument.presentationml.slideLayout+xml"/>
  <Override PartName="/ppt/slideLayouts/slideLayout1660.xml" ContentType="application/vnd.openxmlformats-officedocument.presentationml.slideLayout+xml"/>
  <Override PartName="/ppt/slideLayouts/slideLayout1661.xml" ContentType="application/vnd.openxmlformats-officedocument.presentationml.slideLayout+xml"/>
  <Override PartName="/ppt/slideLayouts/slideLayout1662.xml" ContentType="application/vnd.openxmlformats-officedocument.presentationml.slideLayout+xml"/>
  <Override PartName="/ppt/slideLayouts/slideLayout1663.xml" ContentType="application/vnd.openxmlformats-officedocument.presentationml.slideLayout+xml"/>
  <Override PartName="/ppt/slideLayouts/slideLayout1664.xml" ContentType="application/vnd.openxmlformats-officedocument.presentationml.slideLayout+xml"/>
  <Override PartName="/ppt/slideLayouts/slideLayout1665.xml" ContentType="application/vnd.openxmlformats-officedocument.presentationml.slideLayout+xml"/>
  <Override PartName="/ppt/theme/theme9.xml" ContentType="application/vnd.openxmlformats-officedocument.theme+xml"/>
  <Override PartName="/ppt/slideLayouts/slideLayout1666.xml" ContentType="application/vnd.openxmlformats-officedocument.presentationml.slideLayout+xml"/>
  <Override PartName="/ppt/slideLayouts/slideLayout1667.xml" ContentType="application/vnd.openxmlformats-officedocument.presentationml.slideLayout+xml"/>
  <Override PartName="/ppt/slideLayouts/slideLayout1668.xml" ContentType="application/vnd.openxmlformats-officedocument.presentationml.slideLayout+xml"/>
  <Override PartName="/ppt/slideLayouts/slideLayout1669.xml" ContentType="application/vnd.openxmlformats-officedocument.presentationml.slideLayout+xml"/>
  <Override PartName="/ppt/slideLayouts/slideLayout1670.xml" ContentType="application/vnd.openxmlformats-officedocument.presentationml.slideLayout+xml"/>
  <Override PartName="/ppt/slideLayouts/slideLayout1671.xml" ContentType="application/vnd.openxmlformats-officedocument.presentationml.slideLayout+xml"/>
  <Override PartName="/ppt/slideLayouts/slideLayout1672.xml" ContentType="application/vnd.openxmlformats-officedocument.presentationml.slideLayout+xml"/>
  <Override PartName="/ppt/slideLayouts/slideLayout1673.xml" ContentType="application/vnd.openxmlformats-officedocument.presentationml.slideLayout+xml"/>
  <Override PartName="/ppt/slideLayouts/slideLayout1674.xml" ContentType="application/vnd.openxmlformats-officedocument.presentationml.slideLayout+xml"/>
  <Override PartName="/ppt/slideLayouts/slideLayout1675.xml" ContentType="application/vnd.openxmlformats-officedocument.presentationml.slideLayout+xml"/>
  <Override PartName="/ppt/slideLayouts/slideLayout1676.xml" ContentType="application/vnd.openxmlformats-officedocument.presentationml.slideLayout+xml"/>
  <Override PartName="/ppt/slideLayouts/slideLayout1677.xml" ContentType="application/vnd.openxmlformats-officedocument.presentationml.slideLayout+xml"/>
  <Override PartName="/ppt/slideLayouts/slideLayout1678.xml" ContentType="application/vnd.openxmlformats-officedocument.presentationml.slideLayout+xml"/>
  <Override PartName="/ppt/slideLayouts/slideLayout1679.xml" ContentType="application/vnd.openxmlformats-officedocument.presentationml.slideLayout+xml"/>
  <Override PartName="/ppt/slideLayouts/slideLayout1680.xml" ContentType="application/vnd.openxmlformats-officedocument.presentationml.slideLayout+xml"/>
  <Override PartName="/ppt/slideLayouts/slideLayout1681.xml" ContentType="application/vnd.openxmlformats-officedocument.presentationml.slideLayout+xml"/>
  <Override PartName="/ppt/slideLayouts/slideLayout1682.xml" ContentType="application/vnd.openxmlformats-officedocument.presentationml.slideLayout+xml"/>
  <Override PartName="/ppt/slideLayouts/slideLayout1683.xml" ContentType="application/vnd.openxmlformats-officedocument.presentationml.slideLayout+xml"/>
  <Override PartName="/ppt/slideLayouts/slideLayout1684.xml" ContentType="application/vnd.openxmlformats-officedocument.presentationml.slideLayout+xml"/>
  <Override PartName="/ppt/slideLayouts/slideLayout1685.xml" ContentType="application/vnd.openxmlformats-officedocument.presentationml.slideLayout+xml"/>
  <Override PartName="/ppt/slideLayouts/slideLayout1686.xml" ContentType="application/vnd.openxmlformats-officedocument.presentationml.slideLayout+xml"/>
  <Override PartName="/ppt/slideLayouts/slideLayout1687.xml" ContentType="application/vnd.openxmlformats-officedocument.presentationml.slideLayout+xml"/>
  <Override PartName="/ppt/slideLayouts/slideLayout1688.xml" ContentType="application/vnd.openxmlformats-officedocument.presentationml.slideLayout+xml"/>
  <Override PartName="/ppt/slideLayouts/slideLayout1689.xml" ContentType="application/vnd.openxmlformats-officedocument.presentationml.slideLayout+xml"/>
  <Override PartName="/ppt/slideLayouts/slideLayout1690.xml" ContentType="application/vnd.openxmlformats-officedocument.presentationml.slideLayout+xml"/>
  <Override PartName="/ppt/slideLayouts/slideLayout1691.xml" ContentType="application/vnd.openxmlformats-officedocument.presentationml.slideLayout+xml"/>
  <Override PartName="/ppt/slideLayouts/slideLayout1692.xml" ContentType="application/vnd.openxmlformats-officedocument.presentationml.slideLayout+xml"/>
  <Override PartName="/ppt/slideLayouts/slideLayout1693.xml" ContentType="application/vnd.openxmlformats-officedocument.presentationml.slideLayout+xml"/>
  <Override PartName="/ppt/slideLayouts/slideLayout1694.xml" ContentType="application/vnd.openxmlformats-officedocument.presentationml.slideLayout+xml"/>
  <Override PartName="/ppt/slideLayouts/slideLayout1695.xml" ContentType="application/vnd.openxmlformats-officedocument.presentationml.slideLayout+xml"/>
  <Override PartName="/ppt/slideLayouts/slideLayout1696.xml" ContentType="application/vnd.openxmlformats-officedocument.presentationml.slideLayout+xml"/>
  <Override PartName="/ppt/slideLayouts/slideLayout1697.xml" ContentType="application/vnd.openxmlformats-officedocument.presentationml.slideLayout+xml"/>
  <Override PartName="/ppt/slideLayouts/slideLayout1698.xml" ContentType="application/vnd.openxmlformats-officedocument.presentationml.slideLayout+xml"/>
  <Override PartName="/ppt/slideLayouts/slideLayout1699.xml" ContentType="application/vnd.openxmlformats-officedocument.presentationml.slideLayout+xml"/>
  <Override PartName="/ppt/slideLayouts/slideLayout1700.xml" ContentType="application/vnd.openxmlformats-officedocument.presentationml.slideLayout+xml"/>
  <Override PartName="/ppt/slideLayouts/slideLayout1701.xml" ContentType="application/vnd.openxmlformats-officedocument.presentationml.slideLayout+xml"/>
  <Override PartName="/ppt/slideLayouts/slideLayout1702.xml" ContentType="application/vnd.openxmlformats-officedocument.presentationml.slideLayout+xml"/>
  <Override PartName="/ppt/slideLayouts/slideLayout1703.xml" ContentType="application/vnd.openxmlformats-officedocument.presentationml.slideLayout+xml"/>
  <Override PartName="/ppt/slideLayouts/slideLayout1704.xml" ContentType="application/vnd.openxmlformats-officedocument.presentationml.slideLayout+xml"/>
  <Override PartName="/ppt/slideLayouts/slideLayout1705.xml" ContentType="application/vnd.openxmlformats-officedocument.presentationml.slideLayout+xml"/>
  <Override PartName="/ppt/slideLayouts/slideLayout1706.xml" ContentType="application/vnd.openxmlformats-officedocument.presentationml.slideLayout+xml"/>
  <Override PartName="/ppt/slideLayouts/slideLayout1707.xml" ContentType="application/vnd.openxmlformats-officedocument.presentationml.slideLayout+xml"/>
  <Override PartName="/ppt/slideLayouts/slideLayout1708.xml" ContentType="application/vnd.openxmlformats-officedocument.presentationml.slideLayout+xml"/>
  <Override PartName="/ppt/slideLayouts/slideLayout1709.xml" ContentType="application/vnd.openxmlformats-officedocument.presentationml.slideLayout+xml"/>
  <Override PartName="/ppt/slideLayouts/slideLayout1710.xml" ContentType="application/vnd.openxmlformats-officedocument.presentationml.slideLayout+xml"/>
  <Override PartName="/ppt/slideLayouts/slideLayout1711.xml" ContentType="application/vnd.openxmlformats-officedocument.presentationml.slideLayout+xml"/>
  <Override PartName="/ppt/slideLayouts/slideLayout1712.xml" ContentType="application/vnd.openxmlformats-officedocument.presentationml.slideLayout+xml"/>
  <Override PartName="/ppt/slideLayouts/slideLayout1713.xml" ContentType="application/vnd.openxmlformats-officedocument.presentationml.slideLayout+xml"/>
  <Override PartName="/ppt/slideLayouts/slideLayout1714.xml" ContentType="application/vnd.openxmlformats-officedocument.presentationml.slideLayout+xml"/>
  <Override PartName="/ppt/slideLayouts/slideLayout1715.xml" ContentType="application/vnd.openxmlformats-officedocument.presentationml.slideLayout+xml"/>
  <Override PartName="/ppt/slideLayouts/slideLayout1716.xml" ContentType="application/vnd.openxmlformats-officedocument.presentationml.slideLayout+xml"/>
  <Override PartName="/ppt/slideLayouts/slideLayout1717.xml" ContentType="application/vnd.openxmlformats-officedocument.presentationml.slideLayout+xml"/>
  <Override PartName="/ppt/slideLayouts/slideLayout1718.xml" ContentType="application/vnd.openxmlformats-officedocument.presentationml.slideLayout+xml"/>
  <Override PartName="/ppt/slideLayouts/slideLayout1719.xml" ContentType="application/vnd.openxmlformats-officedocument.presentationml.slideLayout+xml"/>
  <Override PartName="/ppt/slideLayouts/slideLayout1720.xml" ContentType="application/vnd.openxmlformats-officedocument.presentationml.slideLayout+xml"/>
  <Override PartName="/ppt/slideLayouts/slideLayout1721.xml" ContentType="application/vnd.openxmlformats-officedocument.presentationml.slideLayout+xml"/>
  <Override PartName="/ppt/slideLayouts/slideLayout1722.xml" ContentType="application/vnd.openxmlformats-officedocument.presentationml.slideLayout+xml"/>
  <Override PartName="/ppt/slideLayouts/slideLayout1723.xml" ContentType="application/vnd.openxmlformats-officedocument.presentationml.slideLayout+xml"/>
  <Override PartName="/ppt/slideLayouts/slideLayout1724.xml" ContentType="application/vnd.openxmlformats-officedocument.presentationml.slideLayout+xml"/>
  <Override PartName="/ppt/slideLayouts/slideLayout1725.xml" ContentType="application/vnd.openxmlformats-officedocument.presentationml.slideLayout+xml"/>
  <Override PartName="/ppt/slideLayouts/slideLayout1726.xml" ContentType="application/vnd.openxmlformats-officedocument.presentationml.slideLayout+xml"/>
  <Override PartName="/ppt/slideLayouts/slideLayout1727.xml" ContentType="application/vnd.openxmlformats-officedocument.presentationml.slideLayout+xml"/>
  <Override PartName="/ppt/slideLayouts/slideLayout1728.xml" ContentType="application/vnd.openxmlformats-officedocument.presentationml.slideLayout+xml"/>
  <Override PartName="/ppt/slideLayouts/slideLayout1729.xml" ContentType="application/vnd.openxmlformats-officedocument.presentationml.slideLayout+xml"/>
  <Override PartName="/ppt/slideLayouts/slideLayout1730.xml" ContentType="application/vnd.openxmlformats-officedocument.presentationml.slideLayout+xml"/>
  <Override PartName="/ppt/slideLayouts/slideLayout1731.xml" ContentType="application/vnd.openxmlformats-officedocument.presentationml.slideLayout+xml"/>
  <Override PartName="/ppt/slideLayouts/slideLayout1732.xml" ContentType="application/vnd.openxmlformats-officedocument.presentationml.slideLayout+xml"/>
  <Override PartName="/ppt/slideLayouts/slideLayout1733.xml" ContentType="application/vnd.openxmlformats-officedocument.presentationml.slideLayout+xml"/>
  <Override PartName="/ppt/slideLayouts/slideLayout1734.xml" ContentType="application/vnd.openxmlformats-officedocument.presentationml.slideLayout+xml"/>
  <Override PartName="/ppt/slideLayouts/slideLayout1735.xml" ContentType="application/vnd.openxmlformats-officedocument.presentationml.slideLayout+xml"/>
  <Override PartName="/ppt/slideLayouts/slideLayout1736.xml" ContentType="application/vnd.openxmlformats-officedocument.presentationml.slideLayout+xml"/>
  <Override PartName="/ppt/slideLayouts/slideLayout1737.xml" ContentType="application/vnd.openxmlformats-officedocument.presentationml.slideLayout+xml"/>
  <Override PartName="/ppt/slideLayouts/slideLayout1738.xml" ContentType="application/vnd.openxmlformats-officedocument.presentationml.slideLayout+xml"/>
  <Override PartName="/ppt/slideLayouts/slideLayout1739.xml" ContentType="application/vnd.openxmlformats-officedocument.presentationml.slideLayout+xml"/>
  <Override PartName="/ppt/slideLayouts/slideLayout1740.xml" ContentType="application/vnd.openxmlformats-officedocument.presentationml.slideLayout+xml"/>
  <Override PartName="/ppt/slideLayouts/slideLayout1741.xml" ContentType="application/vnd.openxmlformats-officedocument.presentationml.slideLayout+xml"/>
  <Override PartName="/ppt/slideLayouts/slideLayout1742.xml" ContentType="application/vnd.openxmlformats-officedocument.presentationml.slideLayout+xml"/>
  <Override PartName="/ppt/slideLayouts/slideLayout1743.xml" ContentType="application/vnd.openxmlformats-officedocument.presentationml.slideLayout+xml"/>
  <Override PartName="/ppt/slideLayouts/slideLayout1744.xml" ContentType="application/vnd.openxmlformats-officedocument.presentationml.slideLayout+xml"/>
  <Override PartName="/ppt/slideLayouts/slideLayout1745.xml" ContentType="application/vnd.openxmlformats-officedocument.presentationml.slideLayout+xml"/>
  <Override PartName="/ppt/slideLayouts/slideLayout1746.xml" ContentType="application/vnd.openxmlformats-officedocument.presentationml.slideLayout+xml"/>
  <Override PartName="/ppt/slideLayouts/slideLayout1747.xml" ContentType="application/vnd.openxmlformats-officedocument.presentationml.slideLayout+xml"/>
  <Override PartName="/ppt/slideLayouts/slideLayout1748.xml" ContentType="application/vnd.openxmlformats-officedocument.presentationml.slideLayout+xml"/>
  <Override PartName="/ppt/slideLayouts/slideLayout1749.xml" ContentType="application/vnd.openxmlformats-officedocument.presentationml.slideLayout+xml"/>
  <Override PartName="/ppt/slideLayouts/slideLayout1750.xml" ContentType="application/vnd.openxmlformats-officedocument.presentationml.slideLayout+xml"/>
  <Override PartName="/ppt/slideLayouts/slideLayout1751.xml" ContentType="application/vnd.openxmlformats-officedocument.presentationml.slideLayout+xml"/>
  <Override PartName="/ppt/slideLayouts/slideLayout1752.xml" ContentType="application/vnd.openxmlformats-officedocument.presentationml.slideLayout+xml"/>
  <Override PartName="/ppt/slideLayouts/slideLayout1753.xml" ContentType="application/vnd.openxmlformats-officedocument.presentationml.slideLayout+xml"/>
  <Override PartName="/ppt/slideLayouts/slideLayout1754.xml" ContentType="application/vnd.openxmlformats-officedocument.presentationml.slideLayout+xml"/>
  <Override PartName="/ppt/slideLayouts/slideLayout1755.xml" ContentType="application/vnd.openxmlformats-officedocument.presentationml.slideLayout+xml"/>
  <Override PartName="/ppt/slideLayouts/slideLayout1756.xml" ContentType="application/vnd.openxmlformats-officedocument.presentationml.slideLayout+xml"/>
  <Override PartName="/ppt/slideLayouts/slideLayout1757.xml" ContentType="application/vnd.openxmlformats-officedocument.presentationml.slideLayout+xml"/>
  <Override PartName="/ppt/slideLayouts/slideLayout1758.xml" ContentType="application/vnd.openxmlformats-officedocument.presentationml.slideLayout+xml"/>
  <Override PartName="/ppt/slideLayouts/slideLayout1759.xml" ContentType="application/vnd.openxmlformats-officedocument.presentationml.slideLayout+xml"/>
  <Override PartName="/ppt/slideLayouts/slideLayout1760.xml" ContentType="application/vnd.openxmlformats-officedocument.presentationml.slideLayout+xml"/>
  <Override PartName="/ppt/slideLayouts/slideLayout1761.xml" ContentType="application/vnd.openxmlformats-officedocument.presentationml.slideLayout+xml"/>
  <Override PartName="/ppt/slideLayouts/slideLayout1762.xml" ContentType="application/vnd.openxmlformats-officedocument.presentationml.slideLayout+xml"/>
  <Override PartName="/ppt/slideLayouts/slideLayout1763.xml" ContentType="application/vnd.openxmlformats-officedocument.presentationml.slideLayout+xml"/>
  <Override PartName="/ppt/slideLayouts/slideLayout1764.xml" ContentType="application/vnd.openxmlformats-officedocument.presentationml.slideLayout+xml"/>
  <Override PartName="/ppt/slideLayouts/slideLayout1765.xml" ContentType="application/vnd.openxmlformats-officedocument.presentationml.slideLayout+xml"/>
  <Override PartName="/ppt/slideLayouts/slideLayout1766.xml" ContentType="application/vnd.openxmlformats-officedocument.presentationml.slideLayout+xml"/>
  <Override PartName="/ppt/slideLayouts/slideLayout1767.xml" ContentType="application/vnd.openxmlformats-officedocument.presentationml.slideLayout+xml"/>
  <Override PartName="/ppt/slideLayouts/slideLayout1768.xml" ContentType="application/vnd.openxmlformats-officedocument.presentationml.slideLayout+xml"/>
  <Override PartName="/ppt/slideLayouts/slideLayout1769.xml" ContentType="application/vnd.openxmlformats-officedocument.presentationml.slideLayout+xml"/>
  <Override PartName="/ppt/slideLayouts/slideLayout1770.xml" ContentType="application/vnd.openxmlformats-officedocument.presentationml.slideLayout+xml"/>
  <Override PartName="/ppt/slideLayouts/slideLayout1771.xml" ContentType="application/vnd.openxmlformats-officedocument.presentationml.slideLayout+xml"/>
  <Override PartName="/ppt/slideLayouts/slideLayout1772.xml" ContentType="application/vnd.openxmlformats-officedocument.presentationml.slideLayout+xml"/>
  <Override PartName="/ppt/slideLayouts/slideLayout1773.xml" ContentType="application/vnd.openxmlformats-officedocument.presentationml.slideLayout+xml"/>
  <Override PartName="/ppt/slideLayouts/slideLayout1774.xml" ContentType="application/vnd.openxmlformats-officedocument.presentationml.slideLayout+xml"/>
  <Override PartName="/ppt/slideLayouts/slideLayout1775.xml" ContentType="application/vnd.openxmlformats-officedocument.presentationml.slideLayout+xml"/>
  <Override PartName="/ppt/slideLayouts/slideLayout1776.xml" ContentType="application/vnd.openxmlformats-officedocument.presentationml.slideLayout+xml"/>
  <Override PartName="/ppt/slideLayouts/slideLayout1777.xml" ContentType="application/vnd.openxmlformats-officedocument.presentationml.slideLayout+xml"/>
  <Override PartName="/ppt/slideLayouts/slideLayout1778.xml" ContentType="application/vnd.openxmlformats-officedocument.presentationml.slideLayout+xml"/>
  <Override PartName="/ppt/slideLayouts/slideLayout1779.xml" ContentType="application/vnd.openxmlformats-officedocument.presentationml.slideLayout+xml"/>
  <Override PartName="/ppt/slideLayouts/slideLayout1780.xml" ContentType="application/vnd.openxmlformats-officedocument.presentationml.slideLayout+xml"/>
  <Override PartName="/ppt/slideLayouts/slideLayout1781.xml" ContentType="application/vnd.openxmlformats-officedocument.presentationml.slideLayout+xml"/>
  <Override PartName="/ppt/slideLayouts/slideLayout1782.xml" ContentType="application/vnd.openxmlformats-officedocument.presentationml.slideLayout+xml"/>
  <Override PartName="/ppt/slideLayouts/slideLayout1783.xml" ContentType="application/vnd.openxmlformats-officedocument.presentationml.slideLayout+xml"/>
  <Override PartName="/ppt/slideLayouts/slideLayout1784.xml" ContentType="application/vnd.openxmlformats-officedocument.presentationml.slideLayout+xml"/>
  <Override PartName="/ppt/slideLayouts/slideLayout1785.xml" ContentType="application/vnd.openxmlformats-officedocument.presentationml.slideLayout+xml"/>
  <Override PartName="/ppt/slideLayouts/slideLayout1786.xml" ContentType="application/vnd.openxmlformats-officedocument.presentationml.slideLayout+xml"/>
  <Override PartName="/ppt/slideLayouts/slideLayout1787.xml" ContentType="application/vnd.openxmlformats-officedocument.presentationml.slideLayout+xml"/>
  <Override PartName="/ppt/slideLayouts/slideLayout1788.xml" ContentType="application/vnd.openxmlformats-officedocument.presentationml.slideLayout+xml"/>
  <Override PartName="/ppt/slideLayouts/slideLayout1789.xml" ContentType="application/vnd.openxmlformats-officedocument.presentationml.slideLayout+xml"/>
  <Override PartName="/ppt/slideLayouts/slideLayout1790.xml" ContentType="application/vnd.openxmlformats-officedocument.presentationml.slideLayout+xml"/>
  <Override PartName="/ppt/slideLayouts/slideLayout1791.xml" ContentType="application/vnd.openxmlformats-officedocument.presentationml.slideLayout+xml"/>
  <Override PartName="/ppt/slideLayouts/slideLayout1792.xml" ContentType="application/vnd.openxmlformats-officedocument.presentationml.slideLayout+xml"/>
  <Override PartName="/ppt/slideLayouts/slideLayout1793.xml" ContentType="application/vnd.openxmlformats-officedocument.presentationml.slideLayout+xml"/>
  <Override PartName="/ppt/slideLayouts/slideLayout1794.xml" ContentType="application/vnd.openxmlformats-officedocument.presentationml.slideLayout+xml"/>
  <Override PartName="/ppt/slideLayouts/slideLayout1795.xml" ContentType="application/vnd.openxmlformats-officedocument.presentationml.slideLayout+xml"/>
  <Override PartName="/ppt/slideLayouts/slideLayout1796.xml" ContentType="application/vnd.openxmlformats-officedocument.presentationml.slideLayout+xml"/>
  <Override PartName="/ppt/slideLayouts/slideLayout1797.xml" ContentType="application/vnd.openxmlformats-officedocument.presentationml.slideLayout+xml"/>
  <Override PartName="/ppt/slideLayouts/slideLayout1798.xml" ContentType="application/vnd.openxmlformats-officedocument.presentationml.slideLayout+xml"/>
  <Override PartName="/ppt/slideLayouts/slideLayout1799.xml" ContentType="application/vnd.openxmlformats-officedocument.presentationml.slideLayout+xml"/>
  <Override PartName="/ppt/slideLayouts/slideLayout1800.xml" ContentType="application/vnd.openxmlformats-officedocument.presentationml.slideLayout+xml"/>
  <Override PartName="/ppt/slideLayouts/slideLayout1801.xml" ContentType="application/vnd.openxmlformats-officedocument.presentationml.slideLayout+xml"/>
  <Override PartName="/ppt/slideLayouts/slideLayout1802.xml" ContentType="application/vnd.openxmlformats-officedocument.presentationml.slideLayout+xml"/>
  <Override PartName="/ppt/slideLayouts/slideLayout1803.xml" ContentType="application/vnd.openxmlformats-officedocument.presentationml.slideLayout+xml"/>
  <Override PartName="/ppt/slideLayouts/slideLayout1804.xml" ContentType="application/vnd.openxmlformats-officedocument.presentationml.slideLayout+xml"/>
  <Override PartName="/ppt/slideLayouts/slideLayout1805.xml" ContentType="application/vnd.openxmlformats-officedocument.presentationml.slideLayout+xml"/>
  <Override PartName="/ppt/slideLayouts/slideLayout1806.xml" ContentType="application/vnd.openxmlformats-officedocument.presentationml.slideLayout+xml"/>
  <Override PartName="/ppt/slideLayouts/slideLayout1807.xml" ContentType="application/vnd.openxmlformats-officedocument.presentationml.slideLayout+xml"/>
  <Override PartName="/ppt/slideLayouts/slideLayout1808.xml" ContentType="application/vnd.openxmlformats-officedocument.presentationml.slideLayout+xml"/>
  <Override PartName="/ppt/slideLayouts/slideLayout1809.xml" ContentType="application/vnd.openxmlformats-officedocument.presentationml.slideLayout+xml"/>
  <Override PartName="/ppt/slideLayouts/slideLayout1810.xml" ContentType="application/vnd.openxmlformats-officedocument.presentationml.slideLayout+xml"/>
  <Override PartName="/ppt/slideLayouts/slideLayout1811.xml" ContentType="application/vnd.openxmlformats-officedocument.presentationml.slideLayout+xml"/>
  <Override PartName="/ppt/slideLayouts/slideLayout1812.xml" ContentType="application/vnd.openxmlformats-officedocument.presentationml.slideLayout+xml"/>
  <Override PartName="/ppt/slideLayouts/slideLayout1813.xml" ContentType="application/vnd.openxmlformats-officedocument.presentationml.slideLayout+xml"/>
  <Override PartName="/ppt/slideLayouts/slideLayout1814.xml" ContentType="application/vnd.openxmlformats-officedocument.presentationml.slideLayout+xml"/>
  <Override PartName="/ppt/slideLayouts/slideLayout1815.xml" ContentType="application/vnd.openxmlformats-officedocument.presentationml.slideLayout+xml"/>
  <Override PartName="/ppt/slideLayouts/slideLayout1816.xml" ContentType="application/vnd.openxmlformats-officedocument.presentationml.slideLayout+xml"/>
  <Override PartName="/ppt/slideLayouts/slideLayout1817.xml" ContentType="application/vnd.openxmlformats-officedocument.presentationml.slideLayout+xml"/>
  <Override PartName="/ppt/slideLayouts/slideLayout1818.xml" ContentType="application/vnd.openxmlformats-officedocument.presentationml.slideLayout+xml"/>
  <Override PartName="/ppt/slideLayouts/slideLayout1819.xml" ContentType="application/vnd.openxmlformats-officedocument.presentationml.slideLayout+xml"/>
  <Override PartName="/ppt/slideLayouts/slideLayout1820.xml" ContentType="application/vnd.openxmlformats-officedocument.presentationml.slideLayout+xml"/>
  <Override PartName="/ppt/slideLayouts/slideLayout1821.xml" ContentType="application/vnd.openxmlformats-officedocument.presentationml.slideLayout+xml"/>
  <Override PartName="/ppt/slideLayouts/slideLayout1822.xml" ContentType="application/vnd.openxmlformats-officedocument.presentationml.slideLayout+xml"/>
  <Override PartName="/ppt/slideLayouts/slideLayout1823.xml" ContentType="application/vnd.openxmlformats-officedocument.presentationml.slideLayout+xml"/>
  <Override PartName="/ppt/slideLayouts/slideLayout1824.xml" ContentType="application/vnd.openxmlformats-officedocument.presentationml.slideLayout+xml"/>
  <Override PartName="/ppt/slideLayouts/slideLayout1825.xml" ContentType="application/vnd.openxmlformats-officedocument.presentationml.slideLayout+xml"/>
  <Override PartName="/ppt/slideLayouts/slideLayout1826.xml" ContentType="application/vnd.openxmlformats-officedocument.presentationml.slideLayout+xml"/>
  <Override PartName="/ppt/slideLayouts/slideLayout1827.xml" ContentType="application/vnd.openxmlformats-officedocument.presentationml.slideLayout+xml"/>
  <Override PartName="/ppt/slideLayouts/slideLayout1828.xml" ContentType="application/vnd.openxmlformats-officedocument.presentationml.slideLayout+xml"/>
  <Override PartName="/ppt/slideLayouts/slideLayout1829.xml" ContentType="application/vnd.openxmlformats-officedocument.presentationml.slideLayout+xml"/>
  <Override PartName="/ppt/slideLayouts/slideLayout1830.xml" ContentType="application/vnd.openxmlformats-officedocument.presentationml.slideLayout+xml"/>
  <Override PartName="/ppt/slideLayouts/slideLayout1831.xml" ContentType="application/vnd.openxmlformats-officedocument.presentationml.slideLayout+xml"/>
  <Override PartName="/ppt/slideLayouts/slideLayout1832.xml" ContentType="application/vnd.openxmlformats-officedocument.presentationml.slideLayout+xml"/>
  <Override PartName="/ppt/slideLayouts/slideLayout1833.xml" ContentType="application/vnd.openxmlformats-officedocument.presentationml.slideLayout+xml"/>
  <Override PartName="/ppt/slideLayouts/slideLayout1834.xml" ContentType="application/vnd.openxmlformats-officedocument.presentationml.slideLayout+xml"/>
  <Override PartName="/ppt/slideLayouts/slideLayout1835.xml" ContentType="application/vnd.openxmlformats-officedocument.presentationml.slideLayout+xml"/>
  <Override PartName="/ppt/slideLayouts/slideLayout1836.xml" ContentType="application/vnd.openxmlformats-officedocument.presentationml.slideLayout+xml"/>
  <Override PartName="/ppt/slideLayouts/slideLayout1837.xml" ContentType="application/vnd.openxmlformats-officedocument.presentationml.slideLayout+xml"/>
  <Override PartName="/ppt/slideLayouts/slideLayout1838.xml" ContentType="application/vnd.openxmlformats-officedocument.presentationml.slideLayout+xml"/>
  <Override PartName="/ppt/slideLayouts/slideLayout1839.xml" ContentType="application/vnd.openxmlformats-officedocument.presentationml.slideLayout+xml"/>
  <Override PartName="/ppt/slideLayouts/slideLayout1840.xml" ContentType="application/vnd.openxmlformats-officedocument.presentationml.slideLayout+xml"/>
  <Override PartName="/ppt/slideLayouts/slideLayout1841.xml" ContentType="application/vnd.openxmlformats-officedocument.presentationml.slideLayout+xml"/>
  <Override PartName="/ppt/slideLayouts/slideLayout1842.xml" ContentType="application/vnd.openxmlformats-officedocument.presentationml.slideLayout+xml"/>
  <Override PartName="/ppt/slideLayouts/slideLayout1843.xml" ContentType="application/vnd.openxmlformats-officedocument.presentationml.slideLayout+xml"/>
  <Override PartName="/ppt/slideLayouts/slideLayout1844.xml" ContentType="application/vnd.openxmlformats-officedocument.presentationml.slideLayout+xml"/>
  <Override PartName="/ppt/slideLayouts/slideLayout1845.xml" ContentType="application/vnd.openxmlformats-officedocument.presentationml.slideLayout+xml"/>
  <Override PartName="/ppt/slideLayouts/slideLayout1846.xml" ContentType="application/vnd.openxmlformats-officedocument.presentationml.slideLayout+xml"/>
  <Override PartName="/ppt/slideLayouts/slideLayout1847.xml" ContentType="application/vnd.openxmlformats-officedocument.presentationml.slideLayout+xml"/>
  <Override PartName="/ppt/slideLayouts/slideLayout1848.xml" ContentType="application/vnd.openxmlformats-officedocument.presentationml.slideLayout+xml"/>
  <Override PartName="/ppt/slideLayouts/slideLayout1849.xml" ContentType="application/vnd.openxmlformats-officedocument.presentationml.slideLayout+xml"/>
  <Override PartName="/ppt/slideLayouts/slideLayout1850.xml" ContentType="application/vnd.openxmlformats-officedocument.presentationml.slideLayout+xml"/>
  <Override PartName="/ppt/slideLayouts/slideLayout1851.xml" ContentType="application/vnd.openxmlformats-officedocument.presentationml.slideLayout+xml"/>
  <Override PartName="/ppt/slideLayouts/slideLayout1852.xml" ContentType="application/vnd.openxmlformats-officedocument.presentationml.slideLayout+xml"/>
  <Override PartName="/ppt/slideLayouts/slideLayout1853.xml" ContentType="application/vnd.openxmlformats-officedocument.presentationml.slideLayout+xml"/>
  <Override PartName="/ppt/slideLayouts/slideLayout1854.xml" ContentType="application/vnd.openxmlformats-officedocument.presentationml.slideLayout+xml"/>
  <Override PartName="/ppt/slideLayouts/slideLayout1855.xml" ContentType="application/vnd.openxmlformats-officedocument.presentationml.slideLayout+xml"/>
  <Override PartName="/ppt/slideLayouts/slideLayout1856.xml" ContentType="application/vnd.openxmlformats-officedocument.presentationml.slideLayout+xml"/>
  <Override PartName="/ppt/slideLayouts/slideLayout1857.xml" ContentType="application/vnd.openxmlformats-officedocument.presentationml.slideLayout+xml"/>
  <Override PartName="/ppt/slideLayouts/slideLayout1858.xml" ContentType="application/vnd.openxmlformats-officedocument.presentationml.slideLayout+xml"/>
  <Override PartName="/ppt/slideLayouts/slideLayout1859.xml" ContentType="application/vnd.openxmlformats-officedocument.presentationml.slideLayout+xml"/>
  <Override PartName="/ppt/slideLayouts/slideLayout1860.xml" ContentType="application/vnd.openxmlformats-officedocument.presentationml.slideLayout+xml"/>
  <Override PartName="/ppt/slideLayouts/slideLayout1861.xml" ContentType="application/vnd.openxmlformats-officedocument.presentationml.slideLayout+xml"/>
  <Override PartName="/ppt/slideLayouts/slideLayout1862.xml" ContentType="application/vnd.openxmlformats-officedocument.presentationml.slideLayout+xml"/>
  <Override PartName="/ppt/slideLayouts/slideLayout1863.xml" ContentType="application/vnd.openxmlformats-officedocument.presentationml.slideLayout+xml"/>
  <Override PartName="/ppt/slideLayouts/slideLayout1864.xml" ContentType="application/vnd.openxmlformats-officedocument.presentationml.slideLayout+xml"/>
  <Override PartName="/ppt/slideLayouts/slideLayout1865.xml" ContentType="application/vnd.openxmlformats-officedocument.presentationml.slideLayout+xml"/>
  <Override PartName="/ppt/slideLayouts/slideLayout1866.xml" ContentType="application/vnd.openxmlformats-officedocument.presentationml.slideLayout+xml"/>
  <Override PartName="/ppt/slideLayouts/slideLayout1867.xml" ContentType="application/vnd.openxmlformats-officedocument.presentationml.slideLayout+xml"/>
  <Override PartName="/ppt/slideLayouts/slideLayout1868.xml" ContentType="application/vnd.openxmlformats-officedocument.presentationml.slideLayout+xml"/>
  <Override PartName="/ppt/slideLayouts/slideLayout1869.xml" ContentType="application/vnd.openxmlformats-officedocument.presentationml.slideLayout+xml"/>
  <Override PartName="/ppt/slideLayouts/slideLayout1870.xml" ContentType="application/vnd.openxmlformats-officedocument.presentationml.slideLayout+xml"/>
  <Override PartName="/ppt/slideLayouts/slideLayout1871.xml" ContentType="application/vnd.openxmlformats-officedocument.presentationml.slideLayout+xml"/>
  <Override PartName="/ppt/slideLayouts/slideLayout1872.xml" ContentType="application/vnd.openxmlformats-officedocument.presentationml.slideLayout+xml"/>
  <Override PartName="/ppt/slideLayouts/slideLayout1873.xml" ContentType="application/vnd.openxmlformats-officedocument.presentationml.slideLayout+xml"/>
  <Override PartName="/ppt/slideLayouts/slideLayout1874.xml" ContentType="application/vnd.openxmlformats-officedocument.presentationml.slideLayout+xml"/>
  <Override PartName="/ppt/slideLayouts/slideLayout1875.xml" ContentType="application/vnd.openxmlformats-officedocument.presentationml.slideLayout+xml"/>
  <Override PartName="/ppt/slideLayouts/slideLayout1876.xml" ContentType="application/vnd.openxmlformats-officedocument.presentationml.slideLayout+xml"/>
  <Override PartName="/ppt/slideLayouts/slideLayout1877.xml" ContentType="application/vnd.openxmlformats-officedocument.presentationml.slideLayout+xml"/>
  <Override PartName="/ppt/slideLayouts/slideLayout1878.xml" ContentType="application/vnd.openxmlformats-officedocument.presentationml.slideLayout+xml"/>
  <Override PartName="/ppt/slideLayouts/slideLayout1879.xml" ContentType="application/vnd.openxmlformats-officedocument.presentationml.slideLayout+xml"/>
  <Override PartName="/ppt/slideLayouts/slideLayout1880.xml" ContentType="application/vnd.openxmlformats-officedocument.presentationml.slideLayout+xml"/>
  <Override PartName="/ppt/slideLayouts/slideLayout1881.xml" ContentType="application/vnd.openxmlformats-officedocument.presentationml.slideLayout+xml"/>
  <Override PartName="/ppt/slideLayouts/slideLayout1882.xml" ContentType="application/vnd.openxmlformats-officedocument.presentationml.slideLayout+xml"/>
  <Override PartName="/ppt/slideLayouts/slideLayout1883.xml" ContentType="application/vnd.openxmlformats-officedocument.presentationml.slideLayout+xml"/>
  <Override PartName="/ppt/slideLayouts/slideLayout1884.xml" ContentType="application/vnd.openxmlformats-officedocument.presentationml.slideLayout+xml"/>
  <Override PartName="/ppt/slideLayouts/slideLayout1885.xml" ContentType="application/vnd.openxmlformats-officedocument.presentationml.slideLayout+xml"/>
  <Override PartName="/ppt/slideLayouts/slideLayout1886.xml" ContentType="application/vnd.openxmlformats-officedocument.presentationml.slideLayout+xml"/>
  <Override PartName="/ppt/slideLayouts/slideLayout1887.xml" ContentType="application/vnd.openxmlformats-officedocument.presentationml.slideLayout+xml"/>
  <Override PartName="/ppt/slideLayouts/slideLayout1888.xml" ContentType="application/vnd.openxmlformats-officedocument.presentationml.slideLayout+xml"/>
  <Override PartName="/ppt/slideLayouts/slideLayout1889.xml" ContentType="application/vnd.openxmlformats-officedocument.presentationml.slideLayout+xml"/>
  <Override PartName="/ppt/slideLayouts/slideLayout1890.xml" ContentType="application/vnd.openxmlformats-officedocument.presentationml.slideLayout+xml"/>
  <Override PartName="/ppt/slideLayouts/slideLayout1891.xml" ContentType="application/vnd.openxmlformats-officedocument.presentationml.slideLayout+xml"/>
  <Override PartName="/ppt/slideLayouts/slideLayout1892.xml" ContentType="application/vnd.openxmlformats-officedocument.presentationml.slideLayout+xml"/>
  <Override PartName="/ppt/slideLayouts/slideLayout1893.xml" ContentType="application/vnd.openxmlformats-officedocument.presentationml.slideLayout+xml"/>
  <Override PartName="/ppt/slideLayouts/slideLayout1894.xml" ContentType="application/vnd.openxmlformats-officedocument.presentationml.slideLayout+xml"/>
  <Override PartName="/ppt/slideLayouts/slideLayout1895.xml" ContentType="application/vnd.openxmlformats-officedocument.presentationml.slideLayout+xml"/>
  <Override PartName="/ppt/slideLayouts/slideLayout1896.xml" ContentType="application/vnd.openxmlformats-officedocument.presentationml.slideLayout+xml"/>
  <Override PartName="/ppt/slideLayouts/slideLayout1897.xml" ContentType="application/vnd.openxmlformats-officedocument.presentationml.slideLayout+xml"/>
  <Override PartName="/ppt/slideLayouts/slideLayout1898.xml" ContentType="application/vnd.openxmlformats-officedocument.presentationml.slideLayout+xml"/>
  <Override PartName="/ppt/slideLayouts/slideLayout1899.xml" ContentType="application/vnd.openxmlformats-officedocument.presentationml.slideLayout+xml"/>
  <Override PartName="/ppt/slideLayouts/slideLayout1900.xml" ContentType="application/vnd.openxmlformats-officedocument.presentationml.slideLayout+xml"/>
  <Override PartName="/ppt/slideLayouts/slideLayout1901.xml" ContentType="application/vnd.openxmlformats-officedocument.presentationml.slideLayout+xml"/>
  <Override PartName="/ppt/slideLayouts/slideLayout1902.xml" ContentType="application/vnd.openxmlformats-officedocument.presentationml.slideLayout+xml"/>
  <Override PartName="/ppt/slideLayouts/slideLayout1903.xml" ContentType="application/vnd.openxmlformats-officedocument.presentationml.slideLayout+xml"/>
  <Override PartName="/ppt/slideLayouts/slideLayout1904.xml" ContentType="application/vnd.openxmlformats-officedocument.presentationml.slideLayout+xml"/>
  <Override PartName="/ppt/slideLayouts/slideLayout1905.xml" ContentType="application/vnd.openxmlformats-officedocument.presentationml.slideLayout+xml"/>
  <Override PartName="/ppt/slideLayouts/slideLayout1906.xml" ContentType="application/vnd.openxmlformats-officedocument.presentationml.slideLayout+xml"/>
  <Override PartName="/ppt/slideLayouts/slideLayout1907.xml" ContentType="application/vnd.openxmlformats-officedocument.presentationml.slideLayout+xml"/>
  <Override PartName="/ppt/slideLayouts/slideLayout1908.xml" ContentType="application/vnd.openxmlformats-officedocument.presentationml.slideLayout+xml"/>
  <Override PartName="/ppt/slideLayouts/slideLayout1909.xml" ContentType="application/vnd.openxmlformats-officedocument.presentationml.slideLayout+xml"/>
  <Override PartName="/ppt/slideLayouts/slideLayout1910.xml" ContentType="application/vnd.openxmlformats-officedocument.presentationml.slideLayout+xml"/>
  <Override PartName="/ppt/slideLayouts/slideLayout1911.xml" ContentType="application/vnd.openxmlformats-officedocument.presentationml.slideLayout+xml"/>
  <Override PartName="/ppt/slideLayouts/slideLayout1912.xml" ContentType="application/vnd.openxmlformats-officedocument.presentationml.slideLayout+xml"/>
  <Override PartName="/ppt/slideLayouts/slideLayout1913.xml" ContentType="application/vnd.openxmlformats-officedocument.presentationml.slideLayout+xml"/>
  <Override PartName="/ppt/slideLayouts/slideLayout1914.xml" ContentType="application/vnd.openxmlformats-officedocument.presentationml.slideLayout+xml"/>
  <Override PartName="/ppt/slideLayouts/slideLayout1915.xml" ContentType="application/vnd.openxmlformats-officedocument.presentationml.slideLayout+xml"/>
  <Override PartName="/ppt/slideLayouts/slideLayout1916.xml" ContentType="application/vnd.openxmlformats-officedocument.presentationml.slideLayout+xml"/>
  <Override PartName="/ppt/slideLayouts/slideLayout1917.xml" ContentType="application/vnd.openxmlformats-officedocument.presentationml.slideLayout+xml"/>
  <Override PartName="/ppt/slideLayouts/slideLayout1918.xml" ContentType="application/vnd.openxmlformats-officedocument.presentationml.slideLayout+xml"/>
  <Override PartName="/ppt/slideLayouts/slideLayout1919.xml" ContentType="application/vnd.openxmlformats-officedocument.presentationml.slideLayout+xml"/>
  <Override PartName="/ppt/slideLayouts/slideLayout1920.xml" ContentType="application/vnd.openxmlformats-officedocument.presentationml.slideLayout+xml"/>
  <Override PartName="/ppt/slideLayouts/slideLayout1921.xml" ContentType="application/vnd.openxmlformats-officedocument.presentationml.slideLayout+xml"/>
  <Override PartName="/ppt/slideLayouts/slideLayout1922.xml" ContentType="application/vnd.openxmlformats-officedocument.presentationml.slideLayout+xml"/>
  <Override PartName="/ppt/slideLayouts/slideLayout1923.xml" ContentType="application/vnd.openxmlformats-officedocument.presentationml.slideLayout+xml"/>
  <Override PartName="/ppt/slideLayouts/slideLayout1924.xml" ContentType="application/vnd.openxmlformats-officedocument.presentationml.slideLayout+xml"/>
  <Override PartName="/ppt/slideLayouts/slideLayout1925.xml" ContentType="application/vnd.openxmlformats-officedocument.presentationml.slideLayout+xml"/>
  <Override PartName="/ppt/slideLayouts/slideLayout1926.xml" ContentType="application/vnd.openxmlformats-officedocument.presentationml.slideLayout+xml"/>
  <Override PartName="/ppt/slideLayouts/slideLayout1927.xml" ContentType="application/vnd.openxmlformats-officedocument.presentationml.slideLayout+xml"/>
  <Override PartName="/ppt/slideLayouts/slideLayout1928.xml" ContentType="application/vnd.openxmlformats-officedocument.presentationml.slideLayout+xml"/>
  <Override PartName="/ppt/slideLayouts/slideLayout1929.xml" ContentType="application/vnd.openxmlformats-officedocument.presentationml.slideLayout+xml"/>
  <Override PartName="/ppt/slideLayouts/slideLayout1930.xml" ContentType="application/vnd.openxmlformats-officedocument.presentationml.slideLayout+xml"/>
  <Override PartName="/ppt/slideLayouts/slideLayout1931.xml" ContentType="application/vnd.openxmlformats-officedocument.presentationml.slideLayout+xml"/>
  <Override PartName="/ppt/slideLayouts/slideLayout1932.xml" ContentType="application/vnd.openxmlformats-officedocument.presentationml.slideLayout+xml"/>
  <Override PartName="/ppt/slideLayouts/slideLayout1933.xml" ContentType="application/vnd.openxmlformats-officedocument.presentationml.slideLayout+xml"/>
  <Override PartName="/ppt/slideLayouts/slideLayout1934.xml" ContentType="application/vnd.openxmlformats-officedocument.presentationml.slideLayout+xml"/>
  <Override PartName="/ppt/slideLayouts/slideLayout1935.xml" ContentType="application/vnd.openxmlformats-officedocument.presentationml.slideLayout+xml"/>
  <Override PartName="/ppt/slideLayouts/slideLayout1936.xml" ContentType="application/vnd.openxmlformats-officedocument.presentationml.slideLayout+xml"/>
  <Override PartName="/ppt/slideLayouts/slideLayout1937.xml" ContentType="application/vnd.openxmlformats-officedocument.presentationml.slideLayout+xml"/>
  <Override PartName="/ppt/slideLayouts/slideLayout1938.xml" ContentType="application/vnd.openxmlformats-officedocument.presentationml.slideLayout+xml"/>
  <Override PartName="/ppt/slideLayouts/slideLayout1939.xml" ContentType="application/vnd.openxmlformats-officedocument.presentationml.slideLayout+xml"/>
  <Override PartName="/ppt/slideLayouts/slideLayout1940.xml" ContentType="application/vnd.openxmlformats-officedocument.presentationml.slideLayout+xml"/>
  <Override PartName="/ppt/slideLayouts/slideLayout1941.xml" ContentType="application/vnd.openxmlformats-officedocument.presentationml.slideLayout+xml"/>
  <Override PartName="/ppt/slideLayouts/slideLayout1942.xml" ContentType="application/vnd.openxmlformats-officedocument.presentationml.slideLayout+xml"/>
  <Override PartName="/ppt/slideLayouts/slideLayout1943.xml" ContentType="application/vnd.openxmlformats-officedocument.presentationml.slideLayout+xml"/>
  <Override PartName="/ppt/slideLayouts/slideLayout1944.xml" ContentType="application/vnd.openxmlformats-officedocument.presentationml.slideLayout+xml"/>
  <Override PartName="/ppt/slideLayouts/slideLayout1945.xml" ContentType="application/vnd.openxmlformats-officedocument.presentationml.slideLayout+xml"/>
  <Override PartName="/ppt/slideLayouts/slideLayout1946.xml" ContentType="application/vnd.openxmlformats-officedocument.presentationml.slideLayout+xml"/>
  <Override PartName="/ppt/slideLayouts/slideLayout1947.xml" ContentType="application/vnd.openxmlformats-officedocument.presentationml.slideLayout+xml"/>
  <Override PartName="/ppt/slideLayouts/slideLayout1948.xml" ContentType="application/vnd.openxmlformats-officedocument.presentationml.slideLayout+xml"/>
  <Override PartName="/ppt/slideLayouts/slideLayout1949.xml" ContentType="application/vnd.openxmlformats-officedocument.presentationml.slideLayout+xml"/>
  <Override PartName="/ppt/slideLayouts/slideLayout1950.xml" ContentType="application/vnd.openxmlformats-officedocument.presentationml.slideLayout+xml"/>
  <Override PartName="/ppt/theme/theme10.xml" ContentType="application/vnd.openxmlformats-officedocument.theme+xml"/>
  <Override PartName="/ppt/slideLayouts/slideLayout1951.xml" ContentType="application/vnd.openxmlformats-officedocument.presentationml.slideLayout+xml"/>
  <Override PartName="/ppt/slideLayouts/slideLayout1952.xml" ContentType="application/vnd.openxmlformats-officedocument.presentationml.slideLayout+xml"/>
  <Override PartName="/ppt/slideLayouts/slideLayout1953.xml" ContentType="application/vnd.openxmlformats-officedocument.presentationml.slideLayout+xml"/>
  <Override PartName="/ppt/slideLayouts/slideLayout1954.xml" ContentType="application/vnd.openxmlformats-officedocument.presentationml.slideLayout+xml"/>
  <Override PartName="/ppt/slideLayouts/slideLayout1955.xml" ContentType="application/vnd.openxmlformats-officedocument.presentationml.slideLayout+xml"/>
  <Override PartName="/ppt/slideLayouts/slideLayout1956.xml" ContentType="application/vnd.openxmlformats-officedocument.presentationml.slideLayout+xml"/>
  <Override PartName="/ppt/slideLayouts/slideLayout1957.xml" ContentType="application/vnd.openxmlformats-officedocument.presentationml.slideLayout+xml"/>
  <Override PartName="/ppt/slideLayouts/slideLayout1958.xml" ContentType="application/vnd.openxmlformats-officedocument.presentationml.slideLayout+xml"/>
  <Override PartName="/ppt/slideLayouts/slideLayout1959.xml" ContentType="application/vnd.openxmlformats-officedocument.presentationml.slideLayout+xml"/>
  <Override PartName="/ppt/slideLayouts/slideLayout1960.xml" ContentType="application/vnd.openxmlformats-officedocument.presentationml.slideLayout+xml"/>
  <Override PartName="/ppt/slideLayouts/slideLayout1961.xml" ContentType="application/vnd.openxmlformats-officedocument.presentationml.slideLayout+xml"/>
  <Override PartName="/ppt/slideLayouts/slideLayout1962.xml" ContentType="application/vnd.openxmlformats-officedocument.presentationml.slideLayout+xml"/>
  <Override PartName="/ppt/slideLayouts/slideLayout1963.xml" ContentType="application/vnd.openxmlformats-officedocument.presentationml.slideLayout+xml"/>
  <Override PartName="/ppt/slideLayouts/slideLayout1964.xml" ContentType="application/vnd.openxmlformats-officedocument.presentationml.slideLayout+xml"/>
  <Override PartName="/ppt/slideLayouts/slideLayout1965.xml" ContentType="application/vnd.openxmlformats-officedocument.presentationml.slideLayout+xml"/>
  <Override PartName="/ppt/slideLayouts/slideLayout1966.xml" ContentType="application/vnd.openxmlformats-officedocument.presentationml.slideLayout+xml"/>
  <Override PartName="/ppt/slideLayouts/slideLayout1967.xml" ContentType="application/vnd.openxmlformats-officedocument.presentationml.slideLayout+xml"/>
  <Override PartName="/ppt/slideLayouts/slideLayout1968.xml" ContentType="application/vnd.openxmlformats-officedocument.presentationml.slideLayout+xml"/>
  <Override PartName="/ppt/slideLayouts/slideLayout1969.xml" ContentType="application/vnd.openxmlformats-officedocument.presentationml.slideLayout+xml"/>
  <Override PartName="/ppt/slideLayouts/slideLayout1970.xml" ContentType="application/vnd.openxmlformats-officedocument.presentationml.slideLayout+xml"/>
  <Override PartName="/ppt/slideLayouts/slideLayout1971.xml" ContentType="application/vnd.openxmlformats-officedocument.presentationml.slideLayout+xml"/>
  <Override PartName="/ppt/slideLayouts/slideLayout1972.xml" ContentType="application/vnd.openxmlformats-officedocument.presentationml.slideLayout+xml"/>
  <Override PartName="/ppt/slideLayouts/slideLayout1973.xml" ContentType="application/vnd.openxmlformats-officedocument.presentationml.slideLayout+xml"/>
  <Override PartName="/ppt/slideLayouts/slideLayout1974.xml" ContentType="application/vnd.openxmlformats-officedocument.presentationml.slideLayout+xml"/>
  <Override PartName="/ppt/slideLayouts/slideLayout1975.xml" ContentType="application/vnd.openxmlformats-officedocument.presentationml.slideLayout+xml"/>
  <Override PartName="/ppt/slideLayouts/slideLayout1976.xml" ContentType="application/vnd.openxmlformats-officedocument.presentationml.slideLayout+xml"/>
  <Override PartName="/ppt/slideLayouts/slideLayout1977.xml" ContentType="application/vnd.openxmlformats-officedocument.presentationml.slideLayout+xml"/>
  <Override PartName="/ppt/slideLayouts/slideLayout1978.xml" ContentType="application/vnd.openxmlformats-officedocument.presentationml.slideLayout+xml"/>
  <Override PartName="/ppt/slideLayouts/slideLayout1979.xml" ContentType="application/vnd.openxmlformats-officedocument.presentationml.slideLayout+xml"/>
  <Override PartName="/ppt/slideLayouts/slideLayout1980.xml" ContentType="application/vnd.openxmlformats-officedocument.presentationml.slideLayout+xml"/>
  <Override PartName="/ppt/slideLayouts/slideLayout1981.xml" ContentType="application/vnd.openxmlformats-officedocument.presentationml.slideLayout+xml"/>
  <Override PartName="/ppt/slideLayouts/slideLayout1982.xml" ContentType="application/vnd.openxmlformats-officedocument.presentationml.slideLayout+xml"/>
  <Override PartName="/ppt/slideLayouts/slideLayout1983.xml" ContentType="application/vnd.openxmlformats-officedocument.presentationml.slideLayout+xml"/>
  <Override PartName="/ppt/slideLayouts/slideLayout1984.xml" ContentType="application/vnd.openxmlformats-officedocument.presentationml.slideLayout+xml"/>
  <Override PartName="/ppt/slideLayouts/slideLayout1985.xml" ContentType="application/vnd.openxmlformats-officedocument.presentationml.slideLayout+xml"/>
  <Override PartName="/ppt/slideLayouts/slideLayout1986.xml" ContentType="application/vnd.openxmlformats-officedocument.presentationml.slideLayout+xml"/>
  <Override PartName="/ppt/slideLayouts/slideLayout1987.xml" ContentType="application/vnd.openxmlformats-officedocument.presentationml.slideLayout+xml"/>
  <Override PartName="/ppt/slideLayouts/slideLayout1988.xml" ContentType="application/vnd.openxmlformats-officedocument.presentationml.slideLayout+xml"/>
  <Override PartName="/ppt/slideLayouts/slideLayout1989.xml" ContentType="application/vnd.openxmlformats-officedocument.presentationml.slideLayout+xml"/>
  <Override PartName="/ppt/slideLayouts/slideLayout1990.xml" ContentType="application/vnd.openxmlformats-officedocument.presentationml.slideLayout+xml"/>
  <Override PartName="/ppt/slideLayouts/slideLayout1991.xml" ContentType="application/vnd.openxmlformats-officedocument.presentationml.slideLayout+xml"/>
  <Override PartName="/ppt/slideLayouts/slideLayout1992.xml" ContentType="application/vnd.openxmlformats-officedocument.presentationml.slideLayout+xml"/>
  <Override PartName="/ppt/slideLayouts/slideLayout1993.xml" ContentType="application/vnd.openxmlformats-officedocument.presentationml.slideLayout+xml"/>
  <Override PartName="/ppt/slideLayouts/slideLayout1994.xml" ContentType="application/vnd.openxmlformats-officedocument.presentationml.slideLayout+xml"/>
  <Override PartName="/ppt/slideLayouts/slideLayout1995.xml" ContentType="application/vnd.openxmlformats-officedocument.presentationml.slideLayout+xml"/>
  <Override PartName="/ppt/slideLayouts/slideLayout1996.xml" ContentType="application/vnd.openxmlformats-officedocument.presentationml.slideLayout+xml"/>
  <Override PartName="/ppt/slideLayouts/slideLayout1997.xml" ContentType="application/vnd.openxmlformats-officedocument.presentationml.slideLayout+xml"/>
  <Override PartName="/ppt/slideLayouts/slideLayout1998.xml" ContentType="application/vnd.openxmlformats-officedocument.presentationml.slideLayout+xml"/>
  <Override PartName="/ppt/slideLayouts/slideLayout1999.xml" ContentType="application/vnd.openxmlformats-officedocument.presentationml.slideLayout+xml"/>
  <Override PartName="/ppt/slideLayouts/slideLayout2000.xml" ContentType="application/vnd.openxmlformats-officedocument.presentationml.slideLayout+xml"/>
  <Override PartName="/ppt/slideLayouts/slideLayout2001.xml" ContentType="application/vnd.openxmlformats-officedocument.presentationml.slideLayout+xml"/>
  <Override PartName="/ppt/slideLayouts/slideLayout2002.xml" ContentType="application/vnd.openxmlformats-officedocument.presentationml.slideLayout+xml"/>
  <Override PartName="/ppt/slideLayouts/slideLayout2003.xml" ContentType="application/vnd.openxmlformats-officedocument.presentationml.slideLayout+xml"/>
  <Override PartName="/ppt/slideLayouts/slideLayout2004.xml" ContentType="application/vnd.openxmlformats-officedocument.presentationml.slideLayout+xml"/>
  <Override PartName="/ppt/slideLayouts/slideLayout2005.xml" ContentType="application/vnd.openxmlformats-officedocument.presentationml.slideLayout+xml"/>
  <Override PartName="/ppt/slideLayouts/slideLayout2006.xml" ContentType="application/vnd.openxmlformats-officedocument.presentationml.slideLayout+xml"/>
  <Override PartName="/ppt/slideLayouts/slideLayout2007.xml" ContentType="application/vnd.openxmlformats-officedocument.presentationml.slideLayout+xml"/>
  <Override PartName="/ppt/slideLayouts/slideLayout2008.xml" ContentType="application/vnd.openxmlformats-officedocument.presentationml.slideLayout+xml"/>
  <Override PartName="/ppt/slideLayouts/slideLayout2009.xml" ContentType="application/vnd.openxmlformats-officedocument.presentationml.slideLayout+xml"/>
  <Override PartName="/ppt/slideLayouts/slideLayout2010.xml" ContentType="application/vnd.openxmlformats-officedocument.presentationml.slideLayout+xml"/>
  <Override PartName="/ppt/slideLayouts/slideLayout2011.xml" ContentType="application/vnd.openxmlformats-officedocument.presentationml.slideLayout+xml"/>
  <Override PartName="/ppt/slideLayouts/slideLayout2012.xml" ContentType="application/vnd.openxmlformats-officedocument.presentationml.slideLayout+xml"/>
  <Override PartName="/ppt/slideLayouts/slideLayout2013.xml" ContentType="application/vnd.openxmlformats-officedocument.presentationml.slideLayout+xml"/>
  <Override PartName="/ppt/slideLayouts/slideLayout2014.xml" ContentType="application/vnd.openxmlformats-officedocument.presentationml.slideLayout+xml"/>
  <Override PartName="/ppt/slideLayouts/slideLayout2015.xml" ContentType="application/vnd.openxmlformats-officedocument.presentationml.slideLayout+xml"/>
  <Override PartName="/ppt/slideLayouts/slideLayout2016.xml" ContentType="application/vnd.openxmlformats-officedocument.presentationml.slideLayout+xml"/>
  <Override PartName="/ppt/slideLayouts/slideLayout2017.xml" ContentType="application/vnd.openxmlformats-officedocument.presentationml.slideLayout+xml"/>
  <Override PartName="/ppt/slideLayouts/slideLayout2018.xml" ContentType="application/vnd.openxmlformats-officedocument.presentationml.slideLayout+xml"/>
  <Override PartName="/ppt/slideLayouts/slideLayout2019.xml" ContentType="application/vnd.openxmlformats-officedocument.presentationml.slideLayout+xml"/>
  <Override PartName="/ppt/slideLayouts/slideLayout2020.xml" ContentType="application/vnd.openxmlformats-officedocument.presentationml.slideLayout+xml"/>
  <Override PartName="/ppt/slideLayouts/slideLayout2021.xml" ContentType="application/vnd.openxmlformats-officedocument.presentationml.slideLayout+xml"/>
  <Override PartName="/ppt/slideLayouts/slideLayout2022.xml" ContentType="application/vnd.openxmlformats-officedocument.presentationml.slideLayout+xml"/>
  <Override PartName="/ppt/slideLayouts/slideLayout2023.xml" ContentType="application/vnd.openxmlformats-officedocument.presentationml.slideLayout+xml"/>
  <Override PartName="/ppt/slideLayouts/slideLayout2024.xml" ContentType="application/vnd.openxmlformats-officedocument.presentationml.slideLayout+xml"/>
  <Override PartName="/ppt/slideLayouts/slideLayout2025.xml" ContentType="application/vnd.openxmlformats-officedocument.presentationml.slideLayout+xml"/>
  <Override PartName="/ppt/slideLayouts/slideLayout2026.xml" ContentType="application/vnd.openxmlformats-officedocument.presentationml.slideLayout+xml"/>
  <Override PartName="/ppt/slideLayouts/slideLayout2027.xml" ContentType="application/vnd.openxmlformats-officedocument.presentationml.slideLayout+xml"/>
  <Override PartName="/ppt/slideLayouts/slideLayout2028.xml" ContentType="application/vnd.openxmlformats-officedocument.presentationml.slideLayout+xml"/>
  <Override PartName="/ppt/slideLayouts/slideLayout2029.xml" ContentType="application/vnd.openxmlformats-officedocument.presentationml.slideLayout+xml"/>
  <Override PartName="/ppt/slideLayouts/slideLayout2030.xml" ContentType="application/vnd.openxmlformats-officedocument.presentationml.slideLayout+xml"/>
  <Override PartName="/ppt/slideLayouts/slideLayout2031.xml" ContentType="application/vnd.openxmlformats-officedocument.presentationml.slideLayout+xml"/>
  <Override PartName="/ppt/slideLayouts/slideLayout2032.xml" ContentType="application/vnd.openxmlformats-officedocument.presentationml.slideLayout+xml"/>
  <Override PartName="/ppt/slideLayouts/slideLayout2033.xml" ContentType="application/vnd.openxmlformats-officedocument.presentationml.slideLayout+xml"/>
  <Override PartName="/ppt/slideLayouts/slideLayout2034.xml" ContentType="application/vnd.openxmlformats-officedocument.presentationml.slideLayout+xml"/>
  <Override PartName="/ppt/slideLayouts/slideLayout2035.xml" ContentType="application/vnd.openxmlformats-officedocument.presentationml.slideLayout+xml"/>
  <Override PartName="/ppt/slideLayouts/slideLayout2036.xml" ContentType="application/vnd.openxmlformats-officedocument.presentationml.slideLayout+xml"/>
  <Override PartName="/ppt/slideLayouts/slideLayout2037.xml" ContentType="application/vnd.openxmlformats-officedocument.presentationml.slideLayout+xml"/>
  <Override PartName="/ppt/slideLayouts/slideLayout2038.xml" ContentType="application/vnd.openxmlformats-officedocument.presentationml.slideLayout+xml"/>
  <Override PartName="/ppt/slideLayouts/slideLayout2039.xml" ContentType="application/vnd.openxmlformats-officedocument.presentationml.slideLayout+xml"/>
  <Override PartName="/ppt/slideLayouts/slideLayout2040.xml" ContentType="application/vnd.openxmlformats-officedocument.presentationml.slideLayout+xml"/>
  <Override PartName="/ppt/slideLayouts/slideLayout2041.xml" ContentType="application/vnd.openxmlformats-officedocument.presentationml.slideLayout+xml"/>
  <Override PartName="/ppt/slideLayouts/slideLayout2042.xml" ContentType="application/vnd.openxmlformats-officedocument.presentationml.slideLayout+xml"/>
  <Override PartName="/ppt/slideLayouts/slideLayout2043.xml" ContentType="application/vnd.openxmlformats-officedocument.presentationml.slideLayout+xml"/>
  <Override PartName="/ppt/slideLayouts/slideLayout2044.xml" ContentType="application/vnd.openxmlformats-officedocument.presentationml.slideLayout+xml"/>
  <Override PartName="/ppt/slideLayouts/slideLayout2045.xml" ContentType="application/vnd.openxmlformats-officedocument.presentationml.slideLayout+xml"/>
  <Override PartName="/ppt/slideLayouts/slideLayout2046.xml" ContentType="application/vnd.openxmlformats-officedocument.presentationml.slideLayout+xml"/>
  <Override PartName="/ppt/slideLayouts/slideLayout2047.xml" ContentType="application/vnd.openxmlformats-officedocument.presentationml.slideLayout+xml"/>
  <Override PartName="/ppt/slideLayouts/slideLayout2048.xml" ContentType="application/vnd.openxmlformats-officedocument.presentationml.slideLayout+xml"/>
  <Override PartName="/ppt/slideLayouts/slideLayout2049.xml" ContentType="application/vnd.openxmlformats-officedocument.presentationml.slideLayout+xml"/>
  <Override PartName="/ppt/slideLayouts/slideLayout2050.xml" ContentType="application/vnd.openxmlformats-officedocument.presentationml.slideLayout+xml"/>
  <Override PartName="/ppt/slideLayouts/slideLayout2051.xml" ContentType="application/vnd.openxmlformats-officedocument.presentationml.slideLayout+xml"/>
  <Override PartName="/ppt/slideLayouts/slideLayout2052.xml" ContentType="application/vnd.openxmlformats-officedocument.presentationml.slideLayout+xml"/>
  <Override PartName="/ppt/slideLayouts/slideLayout2053.xml" ContentType="application/vnd.openxmlformats-officedocument.presentationml.slideLayout+xml"/>
  <Override PartName="/ppt/slideLayouts/slideLayout2054.xml" ContentType="application/vnd.openxmlformats-officedocument.presentationml.slideLayout+xml"/>
  <Override PartName="/ppt/slideLayouts/slideLayout2055.xml" ContentType="application/vnd.openxmlformats-officedocument.presentationml.slideLayout+xml"/>
  <Override PartName="/ppt/slideLayouts/slideLayout2056.xml" ContentType="application/vnd.openxmlformats-officedocument.presentationml.slideLayout+xml"/>
  <Override PartName="/ppt/slideLayouts/slideLayout2057.xml" ContentType="application/vnd.openxmlformats-officedocument.presentationml.slideLayout+xml"/>
  <Override PartName="/ppt/slideLayouts/slideLayout2058.xml" ContentType="application/vnd.openxmlformats-officedocument.presentationml.slideLayout+xml"/>
  <Override PartName="/ppt/slideLayouts/slideLayout2059.xml" ContentType="application/vnd.openxmlformats-officedocument.presentationml.slideLayout+xml"/>
  <Override PartName="/ppt/slideLayouts/slideLayout2060.xml" ContentType="application/vnd.openxmlformats-officedocument.presentationml.slideLayout+xml"/>
  <Override PartName="/ppt/slideLayouts/slideLayout2061.xml" ContentType="application/vnd.openxmlformats-officedocument.presentationml.slideLayout+xml"/>
  <Override PartName="/ppt/slideLayouts/slideLayout2062.xml" ContentType="application/vnd.openxmlformats-officedocument.presentationml.slideLayout+xml"/>
  <Override PartName="/ppt/slideLayouts/slideLayout2063.xml" ContentType="application/vnd.openxmlformats-officedocument.presentationml.slideLayout+xml"/>
  <Override PartName="/ppt/slideLayouts/slideLayout2064.xml" ContentType="application/vnd.openxmlformats-officedocument.presentationml.slideLayout+xml"/>
  <Override PartName="/ppt/slideLayouts/slideLayout2065.xml" ContentType="application/vnd.openxmlformats-officedocument.presentationml.slideLayout+xml"/>
  <Override PartName="/ppt/slideLayouts/slideLayout2066.xml" ContentType="application/vnd.openxmlformats-officedocument.presentationml.slideLayout+xml"/>
  <Override PartName="/ppt/slideLayouts/slideLayout2067.xml" ContentType="application/vnd.openxmlformats-officedocument.presentationml.slideLayout+xml"/>
  <Override PartName="/ppt/slideLayouts/slideLayout2068.xml" ContentType="application/vnd.openxmlformats-officedocument.presentationml.slideLayout+xml"/>
  <Override PartName="/ppt/slideLayouts/slideLayout2069.xml" ContentType="application/vnd.openxmlformats-officedocument.presentationml.slideLayout+xml"/>
  <Override PartName="/ppt/slideLayouts/slideLayout2070.xml" ContentType="application/vnd.openxmlformats-officedocument.presentationml.slideLayout+xml"/>
  <Override PartName="/ppt/slideLayouts/slideLayout2071.xml" ContentType="application/vnd.openxmlformats-officedocument.presentationml.slideLayout+xml"/>
  <Override PartName="/ppt/slideLayouts/slideLayout2072.xml" ContentType="application/vnd.openxmlformats-officedocument.presentationml.slideLayout+xml"/>
  <Override PartName="/ppt/slideLayouts/slideLayout2073.xml" ContentType="application/vnd.openxmlformats-officedocument.presentationml.slideLayout+xml"/>
  <Override PartName="/ppt/slideLayouts/slideLayout2074.xml" ContentType="application/vnd.openxmlformats-officedocument.presentationml.slideLayout+xml"/>
  <Override PartName="/ppt/slideLayouts/slideLayout2075.xml" ContentType="application/vnd.openxmlformats-officedocument.presentationml.slideLayout+xml"/>
  <Override PartName="/ppt/slideLayouts/slideLayout2076.xml" ContentType="application/vnd.openxmlformats-officedocument.presentationml.slideLayout+xml"/>
  <Override PartName="/ppt/slideLayouts/slideLayout2077.xml" ContentType="application/vnd.openxmlformats-officedocument.presentationml.slideLayout+xml"/>
  <Override PartName="/ppt/slideLayouts/slideLayout2078.xml" ContentType="application/vnd.openxmlformats-officedocument.presentationml.slideLayout+xml"/>
  <Override PartName="/ppt/slideLayouts/slideLayout2079.xml" ContentType="application/vnd.openxmlformats-officedocument.presentationml.slideLayout+xml"/>
  <Override PartName="/ppt/slideLayouts/slideLayout2080.xml" ContentType="application/vnd.openxmlformats-officedocument.presentationml.slideLayout+xml"/>
  <Override PartName="/ppt/slideLayouts/slideLayout2081.xml" ContentType="application/vnd.openxmlformats-officedocument.presentationml.slideLayout+xml"/>
  <Override PartName="/ppt/slideLayouts/slideLayout2082.xml" ContentType="application/vnd.openxmlformats-officedocument.presentationml.slideLayout+xml"/>
  <Override PartName="/ppt/slideLayouts/slideLayout2083.xml" ContentType="application/vnd.openxmlformats-officedocument.presentationml.slideLayout+xml"/>
  <Override PartName="/ppt/slideLayouts/slideLayout2084.xml" ContentType="application/vnd.openxmlformats-officedocument.presentationml.slideLayout+xml"/>
  <Override PartName="/ppt/slideLayouts/slideLayout2085.xml" ContentType="application/vnd.openxmlformats-officedocument.presentationml.slideLayout+xml"/>
  <Override PartName="/ppt/slideLayouts/slideLayout2086.xml" ContentType="application/vnd.openxmlformats-officedocument.presentationml.slideLayout+xml"/>
  <Override PartName="/ppt/slideLayouts/slideLayout2087.xml" ContentType="application/vnd.openxmlformats-officedocument.presentationml.slideLayout+xml"/>
  <Override PartName="/ppt/slideLayouts/slideLayout2088.xml" ContentType="application/vnd.openxmlformats-officedocument.presentationml.slideLayout+xml"/>
  <Override PartName="/ppt/slideLayouts/slideLayout2089.xml" ContentType="application/vnd.openxmlformats-officedocument.presentationml.slideLayout+xml"/>
  <Override PartName="/ppt/slideLayouts/slideLayout2090.xml" ContentType="application/vnd.openxmlformats-officedocument.presentationml.slideLayout+xml"/>
  <Override PartName="/ppt/slideLayouts/slideLayout2091.xml" ContentType="application/vnd.openxmlformats-officedocument.presentationml.slideLayout+xml"/>
  <Override PartName="/ppt/slideLayouts/slideLayout2092.xml" ContentType="application/vnd.openxmlformats-officedocument.presentationml.slideLayout+xml"/>
  <Override PartName="/ppt/slideLayouts/slideLayout2093.xml" ContentType="application/vnd.openxmlformats-officedocument.presentationml.slideLayout+xml"/>
  <Override PartName="/ppt/slideLayouts/slideLayout2094.xml" ContentType="application/vnd.openxmlformats-officedocument.presentationml.slideLayout+xml"/>
  <Override PartName="/ppt/slideLayouts/slideLayout2095.xml" ContentType="application/vnd.openxmlformats-officedocument.presentationml.slideLayout+xml"/>
  <Override PartName="/ppt/slideLayouts/slideLayout2096.xml" ContentType="application/vnd.openxmlformats-officedocument.presentationml.slideLayout+xml"/>
  <Override PartName="/ppt/slideLayouts/slideLayout2097.xml" ContentType="application/vnd.openxmlformats-officedocument.presentationml.slideLayout+xml"/>
  <Override PartName="/ppt/slideLayouts/slideLayout2098.xml" ContentType="application/vnd.openxmlformats-officedocument.presentationml.slideLayout+xml"/>
  <Override PartName="/ppt/slideLayouts/slideLayout2099.xml" ContentType="application/vnd.openxmlformats-officedocument.presentationml.slideLayout+xml"/>
  <Override PartName="/ppt/slideLayouts/slideLayout2100.xml" ContentType="application/vnd.openxmlformats-officedocument.presentationml.slideLayout+xml"/>
  <Override PartName="/ppt/slideLayouts/slideLayout2101.xml" ContentType="application/vnd.openxmlformats-officedocument.presentationml.slideLayout+xml"/>
  <Override PartName="/ppt/slideLayouts/slideLayout2102.xml" ContentType="application/vnd.openxmlformats-officedocument.presentationml.slideLayout+xml"/>
  <Override PartName="/ppt/slideLayouts/slideLayout2103.xml" ContentType="application/vnd.openxmlformats-officedocument.presentationml.slideLayout+xml"/>
  <Override PartName="/ppt/slideLayouts/slideLayout2104.xml" ContentType="application/vnd.openxmlformats-officedocument.presentationml.slideLayout+xml"/>
  <Override PartName="/ppt/slideLayouts/slideLayout2105.xml" ContentType="application/vnd.openxmlformats-officedocument.presentationml.slideLayout+xml"/>
  <Override PartName="/ppt/slideLayouts/slideLayout2106.xml" ContentType="application/vnd.openxmlformats-officedocument.presentationml.slideLayout+xml"/>
  <Override PartName="/ppt/slideLayouts/slideLayout2107.xml" ContentType="application/vnd.openxmlformats-officedocument.presentationml.slideLayout+xml"/>
  <Override PartName="/ppt/slideLayouts/slideLayout2108.xml" ContentType="application/vnd.openxmlformats-officedocument.presentationml.slideLayout+xml"/>
  <Override PartName="/ppt/slideLayouts/slideLayout2109.xml" ContentType="application/vnd.openxmlformats-officedocument.presentationml.slideLayout+xml"/>
  <Override PartName="/ppt/slideLayouts/slideLayout2110.xml" ContentType="application/vnd.openxmlformats-officedocument.presentationml.slideLayout+xml"/>
  <Override PartName="/ppt/slideLayouts/slideLayout2111.xml" ContentType="application/vnd.openxmlformats-officedocument.presentationml.slideLayout+xml"/>
  <Override PartName="/ppt/slideLayouts/slideLayout2112.xml" ContentType="application/vnd.openxmlformats-officedocument.presentationml.slideLayout+xml"/>
  <Override PartName="/ppt/slideLayouts/slideLayout2113.xml" ContentType="application/vnd.openxmlformats-officedocument.presentationml.slideLayout+xml"/>
  <Override PartName="/ppt/slideLayouts/slideLayout2114.xml" ContentType="application/vnd.openxmlformats-officedocument.presentationml.slideLayout+xml"/>
  <Override PartName="/ppt/slideLayouts/slideLayout2115.xml" ContentType="application/vnd.openxmlformats-officedocument.presentationml.slideLayout+xml"/>
  <Override PartName="/ppt/slideLayouts/slideLayout2116.xml" ContentType="application/vnd.openxmlformats-officedocument.presentationml.slideLayout+xml"/>
  <Override PartName="/ppt/slideLayouts/slideLayout2117.xml" ContentType="application/vnd.openxmlformats-officedocument.presentationml.slideLayout+xml"/>
  <Override PartName="/ppt/slideLayouts/slideLayout2118.xml" ContentType="application/vnd.openxmlformats-officedocument.presentationml.slideLayout+xml"/>
  <Override PartName="/ppt/slideLayouts/slideLayout2119.xml" ContentType="application/vnd.openxmlformats-officedocument.presentationml.slideLayout+xml"/>
  <Override PartName="/ppt/slideLayouts/slideLayout2120.xml" ContentType="application/vnd.openxmlformats-officedocument.presentationml.slideLayout+xml"/>
  <Override PartName="/ppt/slideLayouts/slideLayout2121.xml" ContentType="application/vnd.openxmlformats-officedocument.presentationml.slideLayout+xml"/>
  <Override PartName="/ppt/slideLayouts/slideLayout2122.xml" ContentType="application/vnd.openxmlformats-officedocument.presentationml.slideLayout+xml"/>
  <Override PartName="/ppt/slideLayouts/slideLayout2123.xml" ContentType="application/vnd.openxmlformats-officedocument.presentationml.slideLayout+xml"/>
  <Override PartName="/ppt/slideLayouts/slideLayout2124.xml" ContentType="application/vnd.openxmlformats-officedocument.presentationml.slideLayout+xml"/>
  <Override PartName="/ppt/slideLayouts/slideLayout2125.xml" ContentType="application/vnd.openxmlformats-officedocument.presentationml.slideLayout+xml"/>
  <Override PartName="/ppt/slideLayouts/slideLayout2126.xml" ContentType="application/vnd.openxmlformats-officedocument.presentationml.slideLayout+xml"/>
  <Override PartName="/ppt/slideLayouts/slideLayout2127.xml" ContentType="application/vnd.openxmlformats-officedocument.presentationml.slideLayout+xml"/>
  <Override PartName="/ppt/slideLayouts/slideLayout2128.xml" ContentType="application/vnd.openxmlformats-officedocument.presentationml.slideLayout+xml"/>
  <Override PartName="/ppt/slideLayouts/slideLayout2129.xml" ContentType="application/vnd.openxmlformats-officedocument.presentationml.slideLayout+xml"/>
  <Override PartName="/ppt/slideLayouts/slideLayout2130.xml" ContentType="application/vnd.openxmlformats-officedocument.presentationml.slideLayout+xml"/>
  <Override PartName="/ppt/slideLayouts/slideLayout2131.xml" ContentType="application/vnd.openxmlformats-officedocument.presentationml.slideLayout+xml"/>
  <Override PartName="/ppt/slideLayouts/slideLayout2132.xml" ContentType="application/vnd.openxmlformats-officedocument.presentationml.slideLayout+xml"/>
  <Override PartName="/ppt/slideLayouts/slideLayout2133.xml" ContentType="application/vnd.openxmlformats-officedocument.presentationml.slideLayout+xml"/>
  <Override PartName="/ppt/slideLayouts/slideLayout2134.xml" ContentType="application/vnd.openxmlformats-officedocument.presentationml.slideLayout+xml"/>
  <Override PartName="/ppt/slideLayouts/slideLayout2135.xml" ContentType="application/vnd.openxmlformats-officedocument.presentationml.slideLayout+xml"/>
  <Override PartName="/ppt/slideLayouts/slideLayout2136.xml" ContentType="application/vnd.openxmlformats-officedocument.presentationml.slideLayout+xml"/>
  <Override PartName="/ppt/slideLayouts/slideLayout2137.xml" ContentType="application/vnd.openxmlformats-officedocument.presentationml.slideLayout+xml"/>
  <Override PartName="/ppt/slideLayouts/slideLayout2138.xml" ContentType="application/vnd.openxmlformats-officedocument.presentationml.slideLayout+xml"/>
  <Override PartName="/ppt/slideLayouts/slideLayout2139.xml" ContentType="application/vnd.openxmlformats-officedocument.presentationml.slideLayout+xml"/>
  <Override PartName="/ppt/slideLayouts/slideLayout2140.xml" ContentType="application/vnd.openxmlformats-officedocument.presentationml.slideLayout+xml"/>
  <Override PartName="/ppt/slideLayouts/slideLayout2141.xml" ContentType="application/vnd.openxmlformats-officedocument.presentationml.slideLayout+xml"/>
  <Override PartName="/ppt/slideLayouts/slideLayout2142.xml" ContentType="application/vnd.openxmlformats-officedocument.presentationml.slideLayout+xml"/>
  <Override PartName="/ppt/slideLayouts/slideLayout2143.xml" ContentType="application/vnd.openxmlformats-officedocument.presentationml.slideLayout+xml"/>
  <Override PartName="/ppt/slideLayouts/slideLayout2144.xml" ContentType="application/vnd.openxmlformats-officedocument.presentationml.slideLayout+xml"/>
  <Override PartName="/ppt/slideLayouts/slideLayout2145.xml" ContentType="application/vnd.openxmlformats-officedocument.presentationml.slideLayout+xml"/>
  <Override PartName="/ppt/slideLayouts/slideLayout2146.xml" ContentType="application/vnd.openxmlformats-officedocument.presentationml.slideLayout+xml"/>
  <Override PartName="/ppt/slideLayouts/slideLayout2147.xml" ContentType="application/vnd.openxmlformats-officedocument.presentationml.slideLayout+xml"/>
  <Override PartName="/ppt/slideLayouts/slideLayout2148.xml" ContentType="application/vnd.openxmlformats-officedocument.presentationml.slideLayout+xml"/>
  <Override PartName="/ppt/slideLayouts/slideLayout2149.xml" ContentType="application/vnd.openxmlformats-officedocument.presentationml.slideLayout+xml"/>
  <Override PartName="/ppt/slideLayouts/slideLayout2150.xml" ContentType="application/vnd.openxmlformats-officedocument.presentationml.slideLayout+xml"/>
  <Override PartName="/ppt/slideLayouts/slideLayout2151.xml" ContentType="application/vnd.openxmlformats-officedocument.presentationml.slideLayout+xml"/>
  <Override PartName="/ppt/slideLayouts/slideLayout2152.xml" ContentType="application/vnd.openxmlformats-officedocument.presentationml.slideLayout+xml"/>
  <Override PartName="/ppt/slideLayouts/slideLayout2153.xml" ContentType="application/vnd.openxmlformats-officedocument.presentationml.slideLayout+xml"/>
  <Override PartName="/ppt/slideLayouts/slideLayout2154.xml" ContentType="application/vnd.openxmlformats-officedocument.presentationml.slideLayout+xml"/>
  <Override PartName="/ppt/slideLayouts/slideLayout2155.xml" ContentType="application/vnd.openxmlformats-officedocument.presentationml.slideLayout+xml"/>
  <Override PartName="/ppt/slideLayouts/slideLayout2156.xml" ContentType="application/vnd.openxmlformats-officedocument.presentationml.slideLayout+xml"/>
  <Override PartName="/ppt/slideLayouts/slideLayout2157.xml" ContentType="application/vnd.openxmlformats-officedocument.presentationml.slideLayout+xml"/>
  <Override PartName="/ppt/slideLayouts/slideLayout2158.xml" ContentType="application/vnd.openxmlformats-officedocument.presentationml.slideLayout+xml"/>
  <Override PartName="/ppt/slideLayouts/slideLayout2159.xml" ContentType="application/vnd.openxmlformats-officedocument.presentationml.slideLayout+xml"/>
  <Override PartName="/ppt/slideLayouts/slideLayout2160.xml" ContentType="application/vnd.openxmlformats-officedocument.presentationml.slideLayout+xml"/>
  <Override PartName="/ppt/slideLayouts/slideLayout2161.xml" ContentType="application/vnd.openxmlformats-officedocument.presentationml.slideLayout+xml"/>
  <Override PartName="/ppt/slideLayouts/slideLayout2162.xml" ContentType="application/vnd.openxmlformats-officedocument.presentationml.slideLayout+xml"/>
  <Override PartName="/ppt/slideLayouts/slideLayout2163.xml" ContentType="application/vnd.openxmlformats-officedocument.presentationml.slideLayout+xml"/>
  <Override PartName="/ppt/slideLayouts/slideLayout2164.xml" ContentType="application/vnd.openxmlformats-officedocument.presentationml.slideLayout+xml"/>
  <Override PartName="/ppt/slideLayouts/slideLayout2165.xml" ContentType="application/vnd.openxmlformats-officedocument.presentationml.slideLayout+xml"/>
  <Override PartName="/ppt/slideLayouts/slideLayout2166.xml" ContentType="application/vnd.openxmlformats-officedocument.presentationml.slideLayout+xml"/>
  <Override PartName="/ppt/slideLayouts/slideLayout2167.xml" ContentType="application/vnd.openxmlformats-officedocument.presentationml.slideLayout+xml"/>
  <Override PartName="/ppt/slideLayouts/slideLayout2168.xml" ContentType="application/vnd.openxmlformats-officedocument.presentationml.slideLayout+xml"/>
  <Override PartName="/ppt/slideLayouts/slideLayout2169.xml" ContentType="application/vnd.openxmlformats-officedocument.presentationml.slideLayout+xml"/>
  <Override PartName="/ppt/slideLayouts/slideLayout2170.xml" ContentType="application/vnd.openxmlformats-officedocument.presentationml.slideLayout+xml"/>
  <Override PartName="/ppt/slideLayouts/slideLayout2171.xml" ContentType="application/vnd.openxmlformats-officedocument.presentationml.slideLayout+xml"/>
  <Override PartName="/ppt/slideLayouts/slideLayout2172.xml" ContentType="application/vnd.openxmlformats-officedocument.presentationml.slideLayout+xml"/>
  <Override PartName="/ppt/slideLayouts/slideLayout2173.xml" ContentType="application/vnd.openxmlformats-officedocument.presentationml.slideLayout+xml"/>
  <Override PartName="/ppt/slideLayouts/slideLayout2174.xml" ContentType="application/vnd.openxmlformats-officedocument.presentationml.slideLayout+xml"/>
  <Override PartName="/ppt/slideLayouts/slideLayout2175.xml" ContentType="application/vnd.openxmlformats-officedocument.presentationml.slideLayout+xml"/>
  <Override PartName="/ppt/slideLayouts/slideLayout2176.xml" ContentType="application/vnd.openxmlformats-officedocument.presentationml.slideLayout+xml"/>
  <Override PartName="/ppt/slideLayouts/slideLayout2177.xml" ContentType="application/vnd.openxmlformats-officedocument.presentationml.slideLayout+xml"/>
  <Override PartName="/ppt/slideLayouts/slideLayout2178.xml" ContentType="application/vnd.openxmlformats-officedocument.presentationml.slideLayout+xml"/>
  <Override PartName="/ppt/slideLayouts/slideLayout2179.xml" ContentType="application/vnd.openxmlformats-officedocument.presentationml.slideLayout+xml"/>
  <Override PartName="/ppt/slideLayouts/slideLayout2180.xml" ContentType="application/vnd.openxmlformats-officedocument.presentationml.slideLayout+xml"/>
  <Override PartName="/ppt/slideLayouts/slideLayout2181.xml" ContentType="application/vnd.openxmlformats-officedocument.presentationml.slideLayout+xml"/>
  <Override PartName="/ppt/slideLayouts/slideLayout2182.xml" ContentType="application/vnd.openxmlformats-officedocument.presentationml.slideLayout+xml"/>
  <Override PartName="/ppt/slideLayouts/slideLayout2183.xml" ContentType="application/vnd.openxmlformats-officedocument.presentationml.slideLayout+xml"/>
  <Override PartName="/ppt/slideLayouts/slideLayout2184.xml" ContentType="application/vnd.openxmlformats-officedocument.presentationml.slideLayout+xml"/>
  <Override PartName="/ppt/slideLayouts/slideLayout2185.xml" ContentType="application/vnd.openxmlformats-officedocument.presentationml.slideLayout+xml"/>
  <Override PartName="/ppt/slideLayouts/slideLayout2186.xml" ContentType="application/vnd.openxmlformats-officedocument.presentationml.slideLayout+xml"/>
  <Override PartName="/ppt/slideLayouts/slideLayout2187.xml" ContentType="application/vnd.openxmlformats-officedocument.presentationml.slideLayout+xml"/>
  <Override PartName="/ppt/slideLayouts/slideLayout2188.xml" ContentType="application/vnd.openxmlformats-officedocument.presentationml.slideLayout+xml"/>
  <Override PartName="/ppt/slideLayouts/slideLayout2189.xml" ContentType="application/vnd.openxmlformats-officedocument.presentationml.slideLayout+xml"/>
  <Override PartName="/ppt/slideLayouts/slideLayout2190.xml" ContentType="application/vnd.openxmlformats-officedocument.presentationml.slideLayout+xml"/>
  <Override PartName="/ppt/slideLayouts/slideLayout2191.xml" ContentType="application/vnd.openxmlformats-officedocument.presentationml.slideLayout+xml"/>
  <Override PartName="/ppt/slideLayouts/slideLayout2192.xml" ContentType="application/vnd.openxmlformats-officedocument.presentationml.slideLayout+xml"/>
  <Override PartName="/ppt/slideLayouts/slideLayout2193.xml" ContentType="application/vnd.openxmlformats-officedocument.presentationml.slideLayout+xml"/>
  <Override PartName="/ppt/slideLayouts/slideLayout2194.xml" ContentType="application/vnd.openxmlformats-officedocument.presentationml.slideLayout+xml"/>
  <Override PartName="/ppt/slideLayouts/slideLayout2195.xml" ContentType="application/vnd.openxmlformats-officedocument.presentationml.slideLayout+xml"/>
  <Override PartName="/ppt/slideLayouts/slideLayout2196.xml" ContentType="application/vnd.openxmlformats-officedocument.presentationml.slideLayout+xml"/>
  <Override PartName="/ppt/slideLayouts/slideLayout2197.xml" ContentType="application/vnd.openxmlformats-officedocument.presentationml.slideLayout+xml"/>
  <Override PartName="/ppt/slideLayouts/slideLayout2198.xml" ContentType="application/vnd.openxmlformats-officedocument.presentationml.slideLayout+xml"/>
  <Override PartName="/ppt/slideLayouts/slideLayout2199.xml" ContentType="application/vnd.openxmlformats-officedocument.presentationml.slideLayout+xml"/>
  <Override PartName="/ppt/slideLayouts/slideLayout2200.xml" ContentType="application/vnd.openxmlformats-officedocument.presentationml.slideLayout+xml"/>
  <Override PartName="/ppt/slideLayouts/slideLayout2201.xml" ContentType="application/vnd.openxmlformats-officedocument.presentationml.slideLayout+xml"/>
  <Override PartName="/ppt/slideLayouts/slideLayout2202.xml" ContentType="application/vnd.openxmlformats-officedocument.presentationml.slideLayout+xml"/>
  <Override PartName="/ppt/slideLayouts/slideLayout2203.xml" ContentType="application/vnd.openxmlformats-officedocument.presentationml.slideLayout+xml"/>
  <Override PartName="/ppt/slideLayouts/slideLayout2204.xml" ContentType="application/vnd.openxmlformats-officedocument.presentationml.slideLayout+xml"/>
  <Override PartName="/ppt/slideLayouts/slideLayout2205.xml" ContentType="application/vnd.openxmlformats-officedocument.presentationml.slideLayout+xml"/>
  <Override PartName="/ppt/slideLayouts/slideLayout2206.xml" ContentType="application/vnd.openxmlformats-officedocument.presentationml.slideLayout+xml"/>
  <Override PartName="/ppt/slideLayouts/slideLayout2207.xml" ContentType="application/vnd.openxmlformats-officedocument.presentationml.slideLayout+xml"/>
  <Override PartName="/ppt/slideLayouts/slideLayout2208.xml" ContentType="application/vnd.openxmlformats-officedocument.presentationml.slideLayout+xml"/>
  <Override PartName="/ppt/slideLayouts/slideLayout2209.xml" ContentType="application/vnd.openxmlformats-officedocument.presentationml.slideLayout+xml"/>
  <Override PartName="/ppt/slideLayouts/slideLayout2210.xml" ContentType="application/vnd.openxmlformats-officedocument.presentationml.slideLayout+xml"/>
  <Override PartName="/ppt/slideLayouts/slideLayout2211.xml" ContentType="application/vnd.openxmlformats-officedocument.presentationml.slideLayout+xml"/>
  <Override PartName="/ppt/slideLayouts/slideLayout2212.xml" ContentType="application/vnd.openxmlformats-officedocument.presentationml.slideLayout+xml"/>
  <Override PartName="/ppt/slideLayouts/slideLayout2213.xml" ContentType="application/vnd.openxmlformats-officedocument.presentationml.slideLayout+xml"/>
  <Override PartName="/ppt/slideLayouts/slideLayout2214.xml" ContentType="application/vnd.openxmlformats-officedocument.presentationml.slideLayout+xml"/>
  <Override PartName="/ppt/slideLayouts/slideLayout2215.xml" ContentType="application/vnd.openxmlformats-officedocument.presentationml.slideLayout+xml"/>
  <Override PartName="/ppt/slideLayouts/slideLayout2216.xml" ContentType="application/vnd.openxmlformats-officedocument.presentationml.slideLayout+xml"/>
  <Override PartName="/ppt/slideLayouts/slideLayout2217.xml" ContentType="application/vnd.openxmlformats-officedocument.presentationml.slideLayout+xml"/>
  <Override PartName="/ppt/slideLayouts/slideLayout2218.xml" ContentType="application/vnd.openxmlformats-officedocument.presentationml.slideLayout+xml"/>
  <Override PartName="/ppt/slideLayouts/slideLayout2219.xml" ContentType="application/vnd.openxmlformats-officedocument.presentationml.slideLayout+xml"/>
  <Override PartName="/ppt/slideLayouts/slideLayout2220.xml" ContentType="application/vnd.openxmlformats-officedocument.presentationml.slideLayout+xml"/>
  <Override PartName="/ppt/slideLayouts/slideLayout2221.xml" ContentType="application/vnd.openxmlformats-officedocument.presentationml.slideLayout+xml"/>
  <Override PartName="/ppt/slideLayouts/slideLayout2222.xml" ContentType="application/vnd.openxmlformats-officedocument.presentationml.slideLayout+xml"/>
  <Override PartName="/ppt/slideLayouts/slideLayout2223.xml" ContentType="application/vnd.openxmlformats-officedocument.presentationml.slideLayout+xml"/>
  <Override PartName="/ppt/slideLayouts/slideLayout2224.xml" ContentType="application/vnd.openxmlformats-officedocument.presentationml.slideLayout+xml"/>
  <Override PartName="/ppt/slideLayouts/slideLayout2225.xml" ContentType="application/vnd.openxmlformats-officedocument.presentationml.slideLayout+xml"/>
  <Override PartName="/ppt/slideLayouts/slideLayout2226.xml" ContentType="application/vnd.openxmlformats-officedocument.presentationml.slideLayout+xml"/>
  <Override PartName="/ppt/slideLayouts/slideLayout2227.xml" ContentType="application/vnd.openxmlformats-officedocument.presentationml.slideLayout+xml"/>
  <Override PartName="/ppt/slideLayouts/slideLayout2228.xml" ContentType="application/vnd.openxmlformats-officedocument.presentationml.slideLayout+xml"/>
  <Override PartName="/ppt/slideLayouts/slideLayout2229.xml" ContentType="application/vnd.openxmlformats-officedocument.presentationml.slideLayout+xml"/>
  <Override PartName="/ppt/slideLayouts/slideLayout2230.xml" ContentType="application/vnd.openxmlformats-officedocument.presentationml.slideLayout+xml"/>
  <Override PartName="/ppt/slideLayouts/slideLayout2231.xml" ContentType="application/vnd.openxmlformats-officedocument.presentationml.slideLayout+xml"/>
  <Override PartName="/ppt/slideLayouts/slideLayout2232.xml" ContentType="application/vnd.openxmlformats-officedocument.presentationml.slideLayout+xml"/>
  <Override PartName="/ppt/slideLayouts/slideLayout2233.xml" ContentType="application/vnd.openxmlformats-officedocument.presentationml.slideLayout+xml"/>
  <Override PartName="/ppt/slideLayouts/slideLayout2234.xml" ContentType="application/vnd.openxmlformats-officedocument.presentationml.slideLayout+xml"/>
  <Override PartName="/ppt/slideLayouts/slideLayout2235.xml" ContentType="application/vnd.openxmlformats-officedocument.presentationml.slideLayout+xml"/>
  <Override PartName="/ppt/slideLayouts/slideLayout2236.xml" ContentType="application/vnd.openxmlformats-officedocument.presentationml.slideLayout+xml"/>
  <Override PartName="/ppt/slideLayouts/slideLayout2237.xml" ContentType="application/vnd.openxmlformats-officedocument.presentationml.slideLayout+xml"/>
  <Override PartName="/ppt/slideLayouts/slideLayout2238.xml" ContentType="application/vnd.openxmlformats-officedocument.presentationml.slideLayout+xml"/>
  <Override PartName="/ppt/slideLayouts/slideLayout2239.xml" ContentType="application/vnd.openxmlformats-officedocument.presentationml.slideLayout+xml"/>
  <Override PartName="/ppt/slideLayouts/slideLayout2240.xml" ContentType="application/vnd.openxmlformats-officedocument.presentationml.slideLayout+xml"/>
  <Override PartName="/ppt/slideLayouts/slideLayout2241.xml" ContentType="application/vnd.openxmlformats-officedocument.presentationml.slideLayout+xml"/>
  <Override PartName="/ppt/slideLayouts/slideLayout2242.xml" ContentType="application/vnd.openxmlformats-officedocument.presentationml.slideLayout+xml"/>
  <Override PartName="/ppt/slideLayouts/slideLayout2243.xml" ContentType="application/vnd.openxmlformats-officedocument.presentationml.slideLayout+xml"/>
  <Override PartName="/ppt/slideLayouts/slideLayout2244.xml" ContentType="application/vnd.openxmlformats-officedocument.presentationml.slideLayout+xml"/>
  <Override PartName="/ppt/slideLayouts/slideLayout2245.xml" ContentType="application/vnd.openxmlformats-officedocument.presentationml.slideLayout+xml"/>
  <Override PartName="/ppt/slideLayouts/slideLayout2246.xml" ContentType="application/vnd.openxmlformats-officedocument.presentationml.slideLayout+xml"/>
  <Override PartName="/ppt/slideLayouts/slideLayout2247.xml" ContentType="application/vnd.openxmlformats-officedocument.presentationml.slideLayout+xml"/>
  <Override PartName="/ppt/slideLayouts/slideLayout2248.xml" ContentType="application/vnd.openxmlformats-officedocument.presentationml.slideLayout+xml"/>
  <Override PartName="/ppt/slideLayouts/slideLayout2249.xml" ContentType="application/vnd.openxmlformats-officedocument.presentationml.slideLayout+xml"/>
  <Override PartName="/ppt/slideLayouts/slideLayout2250.xml" ContentType="application/vnd.openxmlformats-officedocument.presentationml.slideLayout+xml"/>
  <Override PartName="/ppt/slideLayouts/slideLayout2251.xml" ContentType="application/vnd.openxmlformats-officedocument.presentationml.slideLayout+xml"/>
  <Override PartName="/ppt/slideLayouts/slideLayout2252.xml" ContentType="application/vnd.openxmlformats-officedocument.presentationml.slideLayout+xml"/>
  <Override PartName="/ppt/slideLayouts/slideLayout2253.xml" ContentType="application/vnd.openxmlformats-officedocument.presentationml.slideLayout+xml"/>
  <Override PartName="/ppt/slideLayouts/slideLayout2254.xml" ContentType="application/vnd.openxmlformats-officedocument.presentationml.slideLayout+xml"/>
  <Override PartName="/ppt/slideLayouts/slideLayout2255.xml" ContentType="application/vnd.openxmlformats-officedocument.presentationml.slideLayout+xml"/>
  <Override PartName="/ppt/slideLayouts/slideLayout2256.xml" ContentType="application/vnd.openxmlformats-officedocument.presentationml.slideLayout+xml"/>
  <Override PartName="/ppt/slideLayouts/slideLayout2257.xml" ContentType="application/vnd.openxmlformats-officedocument.presentationml.slideLayout+xml"/>
  <Override PartName="/ppt/slideLayouts/slideLayout2258.xml" ContentType="application/vnd.openxmlformats-officedocument.presentationml.slideLayout+xml"/>
  <Override PartName="/ppt/slideLayouts/slideLayout2259.xml" ContentType="application/vnd.openxmlformats-officedocument.presentationml.slideLayout+xml"/>
  <Override PartName="/ppt/slideLayouts/slideLayout2260.xml" ContentType="application/vnd.openxmlformats-officedocument.presentationml.slideLayout+xml"/>
  <Override PartName="/ppt/slideLayouts/slideLayout2261.xml" ContentType="application/vnd.openxmlformats-officedocument.presentationml.slideLayout+xml"/>
  <Override PartName="/ppt/slideLayouts/slideLayout2262.xml" ContentType="application/vnd.openxmlformats-officedocument.presentationml.slideLayout+xml"/>
  <Override PartName="/ppt/slideLayouts/slideLayout2263.xml" ContentType="application/vnd.openxmlformats-officedocument.presentationml.slideLayout+xml"/>
  <Override PartName="/ppt/slideLayouts/slideLayout2264.xml" ContentType="application/vnd.openxmlformats-officedocument.presentationml.slideLayout+xml"/>
  <Override PartName="/ppt/slideLayouts/slideLayout2265.xml" ContentType="application/vnd.openxmlformats-officedocument.presentationml.slideLayout+xml"/>
  <Override PartName="/ppt/slideLayouts/slideLayout2266.xml" ContentType="application/vnd.openxmlformats-officedocument.presentationml.slideLayout+xml"/>
  <Override PartName="/ppt/slideLayouts/slideLayout2267.xml" ContentType="application/vnd.openxmlformats-officedocument.presentationml.slideLayout+xml"/>
  <Override PartName="/ppt/slideLayouts/slideLayout2268.xml" ContentType="application/vnd.openxmlformats-officedocument.presentationml.slideLayout+xml"/>
  <Override PartName="/ppt/slideLayouts/slideLayout2269.xml" ContentType="application/vnd.openxmlformats-officedocument.presentationml.slideLayout+xml"/>
  <Override PartName="/ppt/slideLayouts/slideLayout2270.xml" ContentType="application/vnd.openxmlformats-officedocument.presentationml.slideLayout+xml"/>
  <Override PartName="/ppt/slideLayouts/slideLayout2271.xml" ContentType="application/vnd.openxmlformats-officedocument.presentationml.slideLayout+xml"/>
  <Override PartName="/ppt/slideLayouts/slideLayout2272.xml" ContentType="application/vnd.openxmlformats-officedocument.presentationml.slideLayout+xml"/>
  <Override PartName="/ppt/slideLayouts/slideLayout2273.xml" ContentType="application/vnd.openxmlformats-officedocument.presentationml.slideLayout+xml"/>
  <Override PartName="/ppt/slideLayouts/slideLayout2274.xml" ContentType="application/vnd.openxmlformats-officedocument.presentationml.slideLayout+xml"/>
  <Override PartName="/ppt/slideLayouts/slideLayout2275.xml" ContentType="application/vnd.openxmlformats-officedocument.presentationml.slideLayout+xml"/>
  <Override PartName="/ppt/slideLayouts/slideLayout2276.xml" ContentType="application/vnd.openxmlformats-officedocument.presentationml.slideLayout+xml"/>
  <Override PartName="/ppt/slideLayouts/slideLayout2277.xml" ContentType="application/vnd.openxmlformats-officedocument.presentationml.slideLayout+xml"/>
  <Override PartName="/ppt/slideLayouts/slideLayout2278.xml" ContentType="application/vnd.openxmlformats-officedocument.presentationml.slideLayout+xml"/>
  <Override PartName="/ppt/slideLayouts/slideLayout2279.xml" ContentType="application/vnd.openxmlformats-officedocument.presentationml.slideLayout+xml"/>
  <Override PartName="/ppt/slideLayouts/slideLayout2280.xml" ContentType="application/vnd.openxmlformats-officedocument.presentationml.slideLayout+xml"/>
  <Override PartName="/ppt/slideLayouts/slideLayout2281.xml" ContentType="application/vnd.openxmlformats-officedocument.presentationml.slideLayout+xml"/>
  <Override PartName="/ppt/slideLayouts/slideLayout2282.xml" ContentType="application/vnd.openxmlformats-officedocument.presentationml.slideLayout+xml"/>
  <Override PartName="/ppt/slideLayouts/slideLayout2283.xml" ContentType="application/vnd.openxmlformats-officedocument.presentationml.slideLayout+xml"/>
  <Override PartName="/ppt/slideLayouts/slideLayout2284.xml" ContentType="application/vnd.openxmlformats-officedocument.presentationml.slideLayout+xml"/>
  <Override PartName="/ppt/slideLayouts/slideLayout2285.xml" ContentType="application/vnd.openxmlformats-officedocument.presentationml.slideLayout+xml"/>
  <Override PartName="/ppt/slideLayouts/slideLayout2286.xml" ContentType="application/vnd.openxmlformats-officedocument.presentationml.slideLayout+xml"/>
  <Override PartName="/ppt/slideLayouts/slideLayout2287.xml" ContentType="application/vnd.openxmlformats-officedocument.presentationml.slideLayout+xml"/>
  <Override PartName="/ppt/slideLayouts/slideLayout2288.xml" ContentType="application/vnd.openxmlformats-officedocument.presentationml.slideLayout+xml"/>
  <Override PartName="/ppt/slideLayouts/slideLayout2289.xml" ContentType="application/vnd.openxmlformats-officedocument.presentationml.slideLayout+xml"/>
  <Override PartName="/ppt/slideLayouts/slideLayout2290.xml" ContentType="application/vnd.openxmlformats-officedocument.presentationml.slideLayout+xml"/>
  <Override PartName="/ppt/slideLayouts/slideLayout2291.xml" ContentType="application/vnd.openxmlformats-officedocument.presentationml.slideLayout+xml"/>
  <Override PartName="/ppt/slideLayouts/slideLayout2292.xml" ContentType="application/vnd.openxmlformats-officedocument.presentationml.slideLayout+xml"/>
  <Override PartName="/ppt/slideLayouts/slideLayout2293.xml" ContentType="application/vnd.openxmlformats-officedocument.presentationml.slideLayout+xml"/>
  <Override PartName="/ppt/slideLayouts/slideLayout2294.xml" ContentType="application/vnd.openxmlformats-officedocument.presentationml.slideLayout+xml"/>
  <Override PartName="/ppt/slideLayouts/slideLayout2295.xml" ContentType="application/vnd.openxmlformats-officedocument.presentationml.slideLayout+xml"/>
  <Override PartName="/ppt/slideLayouts/slideLayout2296.xml" ContentType="application/vnd.openxmlformats-officedocument.presentationml.slideLayout+xml"/>
  <Override PartName="/ppt/slideLayouts/slideLayout2297.xml" ContentType="application/vnd.openxmlformats-officedocument.presentationml.slideLayout+xml"/>
  <Override PartName="/ppt/slideLayouts/slideLayout2298.xml" ContentType="application/vnd.openxmlformats-officedocument.presentationml.slideLayout+xml"/>
  <Override PartName="/ppt/slideLayouts/slideLayout2299.xml" ContentType="application/vnd.openxmlformats-officedocument.presentationml.slideLayout+xml"/>
  <Override PartName="/ppt/slideLayouts/slideLayout2300.xml" ContentType="application/vnd.openxmlformats-officedocument.presentationml.slideLayout+xml"/>
  <Override PartName="/ppt/slideLayouts/slideLayout2301.xml" ContentType="application/vnd.openxmlformats-officedocument.presentationml.slideLayout+xml"/>
  <Override PartName="/ppt/slideLayouts/slideLayout2302.xml" ContentType="application/vnd.openxmlformats-officedocument.presentationml.slideLayout+xml"/>
  <Override PartName="/ppt/slideLayouts/slideLayout2303.xml" ContentType="application/vnd.openxmlformats-officedocument.presentationml.slideLayout+xml"/>
  <Override PartName="/ppt/slideLayouts/slideLayout2304.xml" ContentType="application/vnd.openxmlformats-officedocument.presentationml.slideLayout+xml"/>
  <Override PartName="/ppt/slideLayouts/slideLayout2305.xml" ContentType="application/vnd.openxmlformats-officedocument.presentationml.slideLayout+xml"/>
  <Override PartName="/ppt/slideLayouts/slideLayout2306.xml" ContentType="application/vnd.openxmlformats-officedocument.presentationml.slideLayout+xml"/>
  <Override PartName="/ppt/slideLayouts/slideLayout2307.xml" ContentType="application/vnd.openxmlformats-officedocument.presentationml.slideLayout+xml"/>
  <Override PartName="/ppt/slideLayouts/slideLayout2308.xml" ContentType="application/vnd.openxmlformats-officedocument.presentationml.slideLayout+xml"/>
  <Override PartName="/ppt/slideLayouts/slideLayout2309.xml" ContentType="application/vnd.openxmlformats-officedocument.presentationml.slideLayout+xml"/>
  <Override PartName="/ppt/slideLayouts/slideLayout2310.xml" ContentType="application/vnd.openxmlformats-officedocument.presentationml.slideLayout+xml"/>
  <Override PartName="/ppt/slideLayouts/slideLayout2311.xml" ContentType="application/vnd.openxmlformats-officedocument.presentationml.slideLayout+xml"/>
  <Override PartName="/ppt/slideLayouts/slideLayout2312.xml" ContentType="application/vnd.openxmlformats-officedocument.presentationml.slideLayout+xml"/>
  <Override PartName="/ppt/slideLayouts/slideLayout2313.xml" ContentType="application/vnd.openxmlformats-officedocument.presentationml.slideLayout+xml"/>
  <Override PartName="/ppt/slideLayouts/slideLayout2314.xml" ContentType="application/vnd.openxmlformats-officedocument.presentationml.slideLayout+xml"/>
  <Override PartName="/ppt/slideLayouts/slideLayout2315.xml" ContentType="application/vnd.openxmlformats-officedocument.presentationml.slideLayout+xml"/>
  <Override PartName="/ppt/slideLayouts/slideLayout2316.xml" ContentType="application/vnd.openxmlformats-officedocument.presentationml.slideLayout+xml"/>
  <Override PartName="/ppt/slideLayouts/slideLayout2317.xml" ContentType="application/vnd.openxmlformats-officedocument.presentationml.slideLayout+xml"/>
  <Override PartName="/ppt/slideLayouts/slideLayout2318.xml" ContentType="application/vnd.openxmlformats-officedocument.presentationml.slideLayout+xml"/>
  <Override PartName="/ppt/slideLayouts/slideLayout2319.xml" ContentType="application/vnd.openxmlformats-officedocument.presentationml.slideLayout+xml"/>
  <Override PartName="/ppt/slideLayouts/slideLayout2320.xml" ContentType="application/vnd.openxmlformats-officedocument.presentationml.slideLayout+xml"/>
  <Override PartName="/ppt/slideLayouts/slideLayout2321.xml" ContentType="application/vnd.openxmlformats-officedocument.presentationml.slideLayout+xml"/>
  <Override PartName="/ppt/slideLayouts/slideLayout2322.xml" ContentType="application/vnd.openxmlformats-officedocument.presentationml.slideLayout+xml"/>
  <Override PartName="/ppt/slideLayouts/slideLayout2323.xml" ContentType="application/vnd.openxmlformats-officedocument.presentationml.slideLayout+xml"/>
  <Override PartName="/ppt/slideLayouts/slideLayout2324.xml" ContentType="application/vnd.openxmlformats-officedocument.presentationml.slideLayout+xml"/>
  <Override PartName="/ppt/slideLayouts/slideLayout2325.xml" ContentType="application/vnd.openxmlformats-officedocument.presentationml.slideLayout+xml"/>
  <Override PartName="/ppt/slideLayouts/slideLayout2326.xml" ContentType="application/vnd.openxmlformats-officedocument.presentationml.slideLayout+xml"/>
  <Override PartName="/ppt/slideLayouts/slideLayout2327.xml" ContentType="application/vnd.openxmlformats-officedocument.presentationml.slideLayout+xml"/>
  <Override PartName="/ppt/slideLayouts/slideLayout2328.xml" ContentType="application/vnd.openxmlformats-officedocument.presentationml.slideLayout+xml"/>
  <Override PartName="/ppt/slideLayouts/slideLayout2329.xml" ContentType="application/vnd.openxmlformats-officedocument.presentationml.slideLayout+xml"/>
  <Override PartName="/ppt/slideLayouts/slideLayout2330.xml" ContentType="application/vnd.openxmlformats-officedocument.presentationml.slideLayout+xml"/>
  <Override PartName="/ppt/slideLayouts/slideLayout2331.xml" ContentType="application/vnd.openxmlformats-officedocument.presentationml.slideLayout+xml"/>
  <Override PartName="/ppt/slideLayouts/slideLayout2332.xml" ContentType="application/vnd.openxmlformats-officedocument.presentationml.slideLayout+xml"/>
  <Override PartName="/ppt/slideLayouts/slideLayout2333.xml" ContentType="application/vnd.openxmlformats-officedocument.presentationml.slideLayout+xml"/>
  <Override PartName="/ppt/slideLayouts/slideLayout2334.xml" ContentType="application/vnd.openxmlformats-officedocument.presentationml.slideLayout+xml"/>
  <Override PartName="/ppt/slideLayouts/slideLayout2335.xml" ContentType="application/vnd.openxmlformats-officedocument.presentationml.slideLayout+xml"/>
  <Override PartName="/ppt/slideLayouts/slideLayout2336.xml" ContentType="application/vnd.openxmlformats-officedocument.presentationml.slideLayout+xml"/>
  <Override PartName="/ppt/slideLayouts/slideLayout2337.xml" ContentType="application/vnd.openxmlformats-officedocument.presentationml.slideLayout+xml"/>
  <Override PartName="/ppt/slideLayouts/slideLayout2338.xml" ContentType="application/vnd.openxmlformats-officedocument.presentationml.slideLayout+xml"/>
  <Override PartName="/ppt/slideLayouts/slideLayout2339.xml" ContentType="application/vnd.openxmlformats-officedocument.presentationml.slideLayout+xml"/>
  <Override PartName="/ppt/slideLayouts/slideLayout2340.xml" ContentType="application/vnd.openxmlformats-officedocument.presentationml.slideLayout+xml"/>
  <Override PartName="/ppt/slideLayouts/slideLayout2341.xml" ContentType="application/vnd.openxmlformats-officedocument.presentationml.slideLayout+xml"/>
  <Override PartName="/ppt/slideLayouts/slideLayout2342.xml" ContentType="application/vnd.openxmlformats-officedocument.presentationml.slideLayout+xml"/>
  <Override PartName="/ppt/slideLayouts/slideLayout2343.xml" ContentType="application/vnd.openxmlformats-officedocument.presentationml.slideLayout+xml"/>
  <Override PartName="/ppt/slideLayouts/slideLayout2344.xml" ContentType="application/vnd.openxmlformats-officedocument.presentationml.slideLayout+xml"/>
  <Override PartName="/ppt/slideLayouts/slideLayout2345.xml" ContentType="application/vnd.openxmlformats-officedocument.presentationml.slideLayout+xml"/>
  <Override PartName="/ppt/slideLayouts/slideLayout2346.xml" ContentType="application/vnd.openxmlformats-officedocument.presentationml.slideLayout+xml"/>
  <Override PartName="/ppt/slideLayouts/slideLayout2347.xml" ContentType="application/vnd.openxmlformats-officedocument.presentationml.slideLayout+xml"/>
  <Override PartName="/ppt/slideLayouts/slideLayout2348.xml" ContentType="application/vnd.openxmlformats-officedocument.presentationml.slideLayout+xml"/>
  <Override PartName="/ppt/slideLayouts/slideLayout2349.xml" ContentType="application/vnd.openxmlformats-officedocument.presentationml.slideLayout+xml"/>
  <Override PartName="/ppt/slideLayouts/slideLayout2350.xml" ContentType="application/vnd.openxmlformats-officedocument.presentationml.slideLayout+xml"/>
  <Override PartName="/ppt/slideLayouts/slideLayout2351.xml" ContentType="application/vnd.openxmlformats-officedocument.presentationml.slideLayout+xml"/>
  <Override PartName="/ppt/slideLayouts/slideLayout2352.xml" ContentType="application/vnd.openxmlformats-officedocument.presentationml.slideLayout+xml"/>
  <Override PartName="/ppt/slideLayouts/slideLayout2353.xml" ContentType="application/vnd.openxmlformats-officedocument.presentationml.slideLayout+xml"/>
  <Override PartName="/ppt/slideLayouts/slideLayout2354.xml" ContentType="application/vnd.openxmlformats-officedocument.presentationml.slideLayout+xml"/>
  <Override PartName="/ppt/slideLayouts/slideLayout2355.xml" ContentType="application/vnd.openxmlformats-officedocument.presentationml.slideLayout+xml"/>
  <Override PartName="/ppt/slideLayouts/slideLayout2356.xml" ContentType="application/vnd.openxmlformats-officedocument.presentationml.slideLayout+xml"/>
  <Override PartName="/ppt/slideLayouts/slideLayout2357.xml" ContentType="application/vnd.openxmlformats-officedocument.presentationml.slideLayout+xml"/>
  <Override PartName="/ppt/slideLayouts/slideLayout2358.xml" ContentType="application/vnd.openxmlformats-officedocument.presentationml.slideLayout+xml"/>
  <Override PartName="/ppt/slideLayouts/slideLayout2359.xml" ContentType="application/vnd.openxmlformats-officedocument.presentationml.slideLayout+xml"/>
  <Override PartName="/ppt/slideLayouts/slideLayout2360.xml" ContentType="application/vnd.openxmlformats-officedocument.presentationml.slideLayout+xml"/>
  <Override PartName="/ppt/slideLayouts/slideLayout2361.xml" ContentType="application/vnd.openxmlformats-officedocument.presentationml.slideLayout+xml"/>
  <Override PartName="/ppt/slideLayouts/slideLayout2362.xml" ContentType="application/vnd.openxmlformats-officedocument.presentationml.slideLayout+xml"/>
  <Override PartName="/ppt/slideLayouts/slideLayout2363.xml" ContentType="application/vnd.openxmlformats-officedocument.presentationml.slideLayout+xml"/>
  <Override PartName="/ppt/slideLayouts/slideLayout2364.xml" ContentType="application/vnd.openxmlformats-officedocument.presentationml.slideLayout+xml"/>
  <Override PartName="/ppt/slideLayouts/slideLayout2365.xml" ContentType="application/vnd.openxmlformats-officedocument.presentationml.slideLayout+xml"/>
  <Override PartName="/ppt/slideLayouts/slideLayout2366.xml" ContentType="application/vnd.openxmlformats-officedocument.presentationml.slideLayout+xml"/>
  <Override PartName="/ppt/slideLayouts/slideLayout2367.xml" ContentType="application/vnd.openxmlformats-officedocument.presentationml.slideLayout+xml"/>
  <Override PartName="/ppt/slideLayouts/slideLayout2368.xml" ContentType="application/vnd.openxmlformats-officedocument.presentationml.slideLayout+xml"/>
  <Override PartName="/ppt/slideLayouts/slideLayout2369.xml" ContentType="application/vnd.openxmlformats-officedocument.presentationml.slideLayout+xml"/>
  <Override PartName="/ppt/slideLayouts/slideLayout2370.xml" ContentType="application/vnd.openxmlformats-officedocument.presentationml.slideLayout+xml"/>
  <Override PartName="/ppt/slideLayouts/slideLayout2371.xml" ContentType="application/vnd.openxmlformats-officedocument.presentationml.slideLayout+xml"/>
  <Override PartName="/ppt/slideLayouts/slideLayout2372.xml" ContentType="application/vnd.openxmlformats-officedocument.presentationml.slideLayout+xml"/>
  <Override PartName="/ppt/slideLayouts/slideLayout2373.xml" ContentType="application/vnd.openxmlformats-officedocument.presentationml.slideLayout+xml"/>
  <Override PartName="/ppt/slideLayouts/slideLayout2374.xml" ContentType="application/vnd.openxmlformats-officedocument.presentationml.slideLayout+xml"/>
  <Override PartName="/ppt/slideLayouts/slideLayout2375.xml" ContentType="application/vnd.openxmlformats-officedocument.presentationml.slideLayout+xml"/>
  <Override PartName="/ppt/slideLayouts/slideLayout2376.xml" ContentType="application/vnd.openxmlformats-officedocument.presentationml.slideLayout+xml"/>
  <Override PartName="/ppt/slideLayouts/slideLayout2377.xml" ContentType="application/vnd.openxmlformats-officedocument.presentationml.slideLayout+xml"/>
  <Override PartName="/ppt/slideLayouts/slideLayout2378.xml" ContentType="application/vnd.openxmlformats-officedocument.presentationml.slideLayout+xml"/>
  <Override PartName="/ppt/slideLayouts/slideLayout2379.xml" ContentType="application/vnd.openxmlformats-officedocument.presentationml.slideLayout+xml"/>
  <Override PartName="/ppt/slideLayouts/slideLayout2380.xml" ContentType="application/vnd.openxmlformats-officedocument.presentationml.slideLayout+xml"/>
  <Override PartName="/ppt/slideLayouts/slideLayout2381.xml" ContentType="application/vnd.openxmlformats-officedocument.presentationml.slideLayout+xml"/>
  <Override PartName="/ppt/slideLayouts/slideLayout2382.xml" ContentType="application/vnd.openxmlformats-officedocument.presentationml.slideLayout+xml"/>
  <Override PartName="/ppt/slideLayouts/slideLayout2383.xml" ContentType="application/vnd.openxmlformats-officedocument.presentationml.slideLayout+xml"/>
  <Override PartName="/ppt/slideLayouts/slideLayout2384.xml" ContentType="application/vnd.openxmlformats-officedocument.presentationml.slideLayout+xml"/>
  <Override PartName="/ppt/slideLayouts/slideLayout2385.xml" ContentType="application/vnd.openxmlformats-officedocument.presentationml.slideLayout+xml"/>
  <Override PartName="/ppt/slideLayouts/slideLayout2386.xml" ContentType="application/vnd.openxmlformats-officedocument.presentationml.slideLayout+xml"/>
  <Override PartName="/ppt/slideLayouts/slideLayout2387.xml" ContentType="application/vnd.openxmlformats-officedocument.presentationml.slideLayout+xml"/>
  <Override PartName="/ppt/slideLayouts/slideLayout2388.xml" ContentType="application/vnd.openxmlformats-officedocument.presentationml.slideLayout+xml"/>
  <Override PartName="/ppt/slideLayouts/slideLayout2389.xml" ContentType="application/vnd.openxmlformats-officedocument.presentationml.slideLayout+xml"/>
  <Override PartName="/ppt/slideLayouts/slideLayout2390.xml" ContentType="application/vnd.openxmlformats-officedocument.presentationml.slideLayout+xml"/>
  <Override PartName="/ppt/slideLayouts/slideLayout2391.xml" ContentType="application/vnd.openxmlformats-officedocument.presentationml.slideLayout+xml"/>
  <Override PartName="/ppt/slideLayouts/slideLayout2392.xml" ContentType="application/vnd.openxmlformats-officedocument.presentationml.slideLayout+xml"/>
  <Override PartName="/ppt/slideLayouts/slideLayout2393.xml" ContentType="application/vnd.openxmlformats-officedocument.presentationml.slideLayout+xml"/>
  <Override PartName="/ppt/slideLayouts/slideLayout2394.xml" ContentType="application/vnd.openxmlformats-officedocument.presentationml.slideLayout+xml"/>
  <Override PartName="/ppt/slideLayouts/slideLayout2395.xml" ContentType="application/vnd.openxmlformats-officedocument.presentationml.slideLayout+xml"/>
  <Override PartName="/ppt/slideLayouts/slideLayout2396.xml" ContentType="application/vnd.openxmlformats-officedocument.presentationml.slideLayout+xml"/>
  <Override PartName="/ppt/slideLayouts/slideLayout2397.xml" ContentType="application/vnd.openxmlformats-officedocument.presentationml.slideLayout+xml"/>
  <Override PartName="/ppt/slideLayouts/slideLayout2398.xml" ContentType="application/vnd.openxmlformats-officedocument.presentationml.slideLayout+xml"/>
  <Override PartName="/ppt/slideLayouts/slideLayout2399.xml" ContentType="application/vnd.openxmlformats-officedocument.presentationml.slideLayout+xml"/>
  <Override PartName="/ppt/slideLayouts/slideLayout2400.xml" ContentType="application/vnd.openxmlformats-officedocument.presentationml.slideLayout+xml"/>
  <Override PartName="/ppt/slideLayouts/slideLayout2401.xml" ContentType="application/vnd.openxmlformats-officedocument.presentationml.slideLayout+xml"/>
  <Override PartName="/ppt/slideLayouts/slideLayout2402.xml" ContentType="application/vnd.openxmlformats-officedocument.presentationml.slideLayout+xml"/>
  <Override PartName="/ppt/slideLayouts/slideLayout2403.xml" ContentType="application/vnd.openxmlformats-officedocument.presentationml.slideLayout+xml"/>
  <Override PartName="/ppt/slideLayouts/slideLayout2404.xml" ContentType="application/vnd.openxmlformats-officedocument.presentationml.slideLayout+xml"/>
  <Override PartName="/ppt/slideLayouts/slideLayout2405.xml" ContentType="application/vnd.openxmlformats-officedocument.presentationml.slideLayout+xml"/>
  <Override PartName="/ppt/slideLayouts/slideLayout2406.xml" ContentType="application/vnd.openxmlformats-officedocument.presentationml.slideLayout+xml"/>
  <Override PartName="/ppt/slideLayouts/slideLayout2407.xml" ContentType="application/vnd.openxmlformats-officedocument.presentationml.slideLayout+xml"/>
  <Override PartName="/ppt/slideLayouts/slideLayout2408.xml" ContentType="application/vnd.openxmlformats-officedocument.presentationml.slideLayout+xml"/>
  <Override PartName="/ppt/slideLayouts/slideLayout2409.xml" ContentType="application/vnd.openxmlformats-officedocument.presentationml.slideLayout+xml"/>
  <Override PartName="/ppt/slideLayouts/slideLayout2410.xml" ContentType="application/vnd.openxmlformats-officedocument.presentationml.slideLayout+xml"/>
  <Override PartName="/ppt/slideLayouts/slideLayout2411.xml" ContentType="application/vnd.openxmlformats-officedocument.presentationml.slideLayout+xml"/>
  <Override PartName="/ppt/slideLayouts/slideLayout2412.xml" ContentType="application/vnd.openxmlformats-officedocument.presentationml.slideLayout+xml"/>
  <Override PartName="/ppt/slideLayouts/slideLayout2413.xml" ContentType="application/vnd.openxmlformats-officedocument.presentationml.slideLayout+xml"/>
  <Override PartName="/ppt/slideLayouts/slideLayout2414.xml" ContentType="application/vnd.openxmlformats-officedocument.presentationml.slideLayout+xml"/>
  <Override PartName="/ppt/slideLayouts/slideLayout2415.xml" ContentType="application/vnd.openxmlformats-officedocument.presentationml.slideLayout+xml"/>
  <Override PartName="/ppt/slideLayouts/slideLayout2416.xml" ContentType="application/vnd.openxmlformats-officedocument.presentationml.slideLayout+xml"/>
  <Override PartName="/ppt/slideLayouts/slideLayout2417.xml" ContentType="application/vnd.openxmlformats-officedocument.presentationml.slideLayout+xml"/>
  <Override PartName="/ppt/slideLayouts/slideLayout2418.xml" ContentType="application/vnd.openxmlformats-officedocument.presentationml.slideLayout+xml"/>
  <Override PartName="/ppt/slideLayouts/slideLayout2419.xml" ContentType="application/vnd.openxmlformats-officedocument.presentationml.slideLayout+xml"/>
  <Override PartName="/ppt/slideLayouts/slideLayout2420.xml" ContentType="application/vnd.openxmlformats-officedocument.presentationml.slideLayout+xml"/>
  <Override PartName="/ppt/slideLayouts/slideLayout2421.xml" ContentType="application/vnd.openxmlformats-officedocument.presentationml.slideLayout+xml"/>
  <Override PartName="/ppt/slideLayouts/slideLayout2422.xml" ContentType="application/vnd.openxmlformats-officedocument.presentationml.slideLayout+xml"/>
  <Override PartName="/ppt/slideLayouts/slideLayout2423.xml" ContentType="application/vnd.openxmlformats-officedocument.presentationml.slideLayout+xml"/>
  <Override PartName="/ppt/slideLayouts/slideLayout2424.xml" ContentType="application/vnd.openxmlformats-officedocument.presentationml.slideLayout+xml"/>
  <Override PartName="/ppt/slideLayouts/slideLayout2425.xml" ContentType="application/vnd.openxmlformats-officedocument.presentationml.slideLayout+xml"/>
  <Override PartName="/ppt/slideLayouts/slideLayout2426.xml" ContentType="application/vnd.openxmlformats-officedocument.presentationml.slideLayout+xml"/>
  <Override PartName="/ppt/slideLayouts/slideLayout2427.xml" ContentType="application/vnd.openxmlformats-officedocument.presentationml.slideLayout+xml"/>
  <Override PartName="/ppt/slideLayouts/slideLayout2428.xml" ContentType="application/vnd.openxmlformats-officedocument.presentationml.slideLayout+xml"/>
  <Override PartName="/ppt/slideLayouts/slideLayout2429.xml" ContentType="application/vnd.openxmlformats-officedocument.presentationml.slideLayout+xml"/>
  <Override PartName="/ppt/slideLayouts/slideLayout2430.xml" ContentType="application/vnd.openxmlformats-officedocument.presentationml.slideLayout+xml"/>
  <Override PartName="/ppt/slideLayouts/slideLayout2431.xml" ContentType="application/vnd.openxmlformats-officedocument.presentationml.slideLayout+xml"/>
  <Override PartName="/ppt/slideLayouts/slideLayout2432.xml" ContentType="application/vnd.openxmlformats-officedocument.presentationml.slideLayout+xml"/>
  <Override PartName="/ppt/slideLayouts/slideLayout2433.xml" ContentType="application/vnd.openxmlformats-officedocument.presentationml.slideLayout+xml"/>
  <Override PartName="/ppt/slideLayouts/slideLayout2434.xml" ContentType="application/vnd.openxmlformats-officedocument.presentationml.slideLayout+xml"/>
  <Override PartName="/ppt/slideLayouts/slideLayout2435.xml" ContentType="application/vnd.openxmlformats-officedocument.presentationml.slideLayout+xml"/>
  <Override PartName="/ppt/slideLayouts/slideLayout2436.xml" ContentType="application/vnd.openxmlformats-officedocument.presentationml.slideLayout+xml"/>
  <Override PartName="/ppt/slideLayouts/slideLayout2437.xml" ContentType="application/vnd.openxmlformats-officedocument.presentationml.slideLayout+xml"/>
  <Override PartName="/ppt/slideLayouts/slideLayout2438.xml" ContentType="application/vnd.openxmlformats-officedocument.presentationml.slideLayout+xml"/>
  <Override PartName="/ppt/slideLayouts/slideLayout2439.xml" ContentType="application/vnd.openxmlformats-officedocument.presentationml.slideLayout+xml"/>
  <Override PartName="/ppt/slideLayouts/slideLayout2440.xml" ContentType="application/vnd.openxmlformats-officedocument.presentationml.slideLayout+xml"/>
  <Override PartName="/ppt/slideLayouts/slideLayout2441.xml" ContentType="application/vnd.openxmlformats-officedocument.presentationml.slideLayout+xml"/>
  <Override PartName="/ppt/slideLayouts/slideLayout2442.xml" ContentType="application/vnd.openxmlformats-officedocument.presentationml.slideLayout+xml"/>
  <Override PartName="/ppt/slideLayouts/slideLayout2443.xml" ContentType="application/vnd.openxmlformats-officedocument.presentationml.slideLayout+xml"/>
  <Override PartName="/ppt/slideLayouts/slideLayout2444.xml" ContentType="application/vnd.openxmlformats-officedocument.presentationml.slideLayout+xml"/>
  <Override PartName="/ppt/slideLayouts/slideLayout2445.xml" ContentType="application/vnd.openxmlformats-officedocument.presentationml.slideLayout+xml"/>
  <Override PartName="/ppt/slideLayouts/slideLayout2446.xml" ContentType="application/vnd.openxmlformats-officedocument.presentationml.slideLayout+xml"/>
  <Override PartName="/ppt/slideLayouts/slideLayout2447.xml" ContentType="application/vnd.openxmlformats-officedocument.presentationml.slideLayout+xml"/>
  <Override PartName="/ppt/slideLayouts/slideLayout2448.xml" ContentType="application/vnd.openxmlformats-officedocument.presentationml.slideLayout+xml"/>
  <Override PartName="/ppt/slideLayouts/slideLayout2449.xml" ContentType="application/vnd.openxmlformats-officedocument.presentationml.slideLayout+xml"/>
  <Override PartName="/ppt/slideLayouts/slideLayout2450.xml" ContentType="application/vnd.openxmlformats-officedocument.presentationml.slideLayout+xml"/>
  <Override PartName="/ppt/slideLayouts/slideLayout2451.xml" ContentType="application/vnd.openxmlformats-officedocument.presentationml.slideLayout+xml"/>
  <Override PartName="/ppt/slideLayouts/slideLayout2452.xml" ContentType="application/vnd.openxmlformats-officedocument.presentationml.slideLayout+xml"/>
  <Override PartName="/ppt/slideLayouts/slideLayout2453.xml" ContentType="application/vnd.openxmlformats-officedocument.presentationml.slideLayout+xml"/>
  <Override PartName="/ppt/slideLayouts/slideLayout2454.xml" ContentType="application/vnd.openxmlformats-officedocument.presentationml.slideLayout+xml"/>
  <Override PartName="/ppt/slideLayouts/slideLayout2455.xml" ContentType="application/vnd.openxmlformats-officedocument.presentationml.slideLayout+xml"/>
  <Override PartName="/ppt/slideLayouts/slideLayout2456.xml" ContentType="application/vnd.openxmlformats-officedocument.presentationml.slideLayout+xml"/>
  <Override PartName="/ppt/slideLayouts/slideLayout2457.xml" ContentType="application/vnd.openxmlformats-officedocument.presentationml.slideLayout+xml"/>
  <Override PartName="/ppt/slideLayouts/slideLayout2458.xml" ContentType="application/vnd.openxmlformats-officedocument.presentationml.slideLayout+xml"/>
  <Override PartName="/ppt/slideLayouts/slideLayout2459.xml" ContentType="application/vnd.openxmlformats-officedocument.presentationml.slideLayout+xml"/>
  <Override PartName="/ppt/slideLayouts/slideLayout2460.xml" ContentType="application/vnd.openxmlformats-officedocument.presentationml.slideLayout+xml"/>
  <Override PartName="/ppt/slideLayouts/slideLayout2461.xml" ContentType="application/vnd.openxmlformats-officedocument.presentationml.slideLayout+xml"/>
  <Override PartName="/ppt/slideLayouts/slideLayout2462.xml" ContentType="application/vnd.openxmlformats-officedocument.presentationml.slideLayout+xml"/>
  <Override PartName="/ppt/slideLayouts/slideLayout2463.xml" ContentType="application/vnd.openxmlformats-officedocument.presentationml.slideLayout+xml"/>
  <Override PartName="/ppt/slideLayouts/slideLayout2464.xml" ContentType="application/vnd.openxmlformats-officedocument.presentationml.slideLayout+xml"/>
  <Override PartName="/ppt/slideLayouts/slideLayout2465.xml" ContentType="application/vnd.openxmlformats-officedocument.presentationml.slideLayout+xml"/>
  <Override PartName="/ppt/slideLayouts/slideLayout2466.xml" ContentType="application/vnd.openxmlformats-officedocument.presentationml.slideLayout+xml"/>
  <Override PartName="/ppt/slideLayouts/slideLayout2467.xml" ContentType="application/vnd.openxmlformats-officedocument.presentationml.slideLayout+xml"/>
  <Override PartName="/ppt/slideLayouts/slideLayout2468.xml" ContentType="application/vnd.openxmlformats-officedocument.presentationml.slideLayout+xml"/>
  <Override PartName="/ppt/slideLayouts/slideLayout2469.xml" ContentType="application/vnd.openxmlformats-officedocument.presentationml.slideLayout+xml"/>
  <Override PartName="/ppt/slideLayouts/slideLayout2470.xml" ContentType="application/vnd.openxmlformats-officedocument.presentationml.slideLayout+xml"/>
  <Override PartName="/ppt/slideLayouts/slideLayout2471.xml" ContentType="application/vnd.openxmlformats-officedocument.presentationml.slideLayout+xml"/>
  <Override PartName="/ppt/slideLayouts/slideLayout2472.xml" ContentType="application/vnd.openxmlformats-officedocument.presentationml.slideLayout+xml"/>
  <Override PartName="/ppt/slideLayouts/slideLayout2473.xml" ContentType="application/vnd.openxmlformats-officedocument.presentationml.slideLayout+xml"/>
  <Override PartName="/ppt/slideLayouts/slideLayout2474.xml" ContentType="application/vnd.openxmlformats-officedocument.presentationml.slideLayout+xml"/>
  <Override PartName="/ppt/slideLayouts/slideLayout2475.xml" ContentType="application/vnd.openxmlformats-officedocument.presentationml.slideLayout+xml"/>
  <Override PartName="/ppt/slideLayouts/slideLayout2476.xml" ContentType="application/vnd.openxmlformats-officedocument.presentationml.slideLayout+xml"/>
  <Override PartName="/ppt/slideLayouts/slideLayout2477.xml" ContentType="application/vnd.openxmlformats-officedocument.presentationml.slideLayout+xml"/>
  <Override PartName="/ppt/slideLayouts/slideLayout2478.xml" ContentType="application/vnd.openxmlformats-officedocument.presentationml.slideLayout+xml"/>
  <Override PartName="/ppt/slideLayouts/slideLayout2479.xml" ContentType="application/vnd.openxmlformats-officedocument.presentationml.slideLayout+xml"/>
  <Override PartName="/ppt/slideLayouts/slideLayout2480.xml" ContentType="application/vnd.openxmlformats-officedocument.presentationml.slideLayout+xml"/>
  <Override PartName="/ppt/slideLayouts/slideLayout2481.xml" ContentType="application/vnd.openxmlformats-officedocument.presentationml.slideLayout+xml"/>
  <Override PartName="/ppt/slideLayouts/slideLayout2482.xml" ContentType="application/vnd.openxmlformats-officedocument.presentationml.slideLayout+xml"/>
  <Override PartName="/ppt/slideLayouts/slideLayout2483.xml" ContentType="application/vnd.openxmlformats-officedocument.presentationml.slideLayout+xml"/>
  <Override PartName="/ppt/slideLayouts/slideLayout2484.xml" ContentType="application/vnd.openxmlformats-officedocument.presentationml.slideLayout+xml"/>
  <Override PartName="/ppt/slideLayouts/slideLayout2485.xml" ContentType="application/vnd.openxmlformats-officedocument.presentationml.slideLayout+xml"/>
  <Override PartName="/ppt/slideLayouts/slideLayout2486.xml" ContentType="application/vnd.openxmlformats-officedocument.presentationml.slideLayout+xml"/>
  <Override PartName="/ppt/slideLayouts/slideLayout2487.xml" ContentType="application/vnd.openxmlformats-officedocument.presentationml.slideLayout+xml"/>
  <Override PartName="/ppt/slideLayouts/slideLayout2488.xml" ContentType="application/vnd.openxmlformats-officedocument.presentationml.slideLayout+xml"/>
  <Override PartName="/ppt/slideLayouts/slideLayout2489.xml" ContentType="application/vnd.openxmlformats-officedocument.presentationml.slideLayout+xml"/>
  <Override PartName="/ppt/slideLayouts/slideLayout2490.xml" ContentType="application/vnd.openxmlformats-officedocument.presentationml.slideLayout+xml"/>
  <Override PartName="/ppt/slideLayouts/slideLayout2491.xml" ContentType="application/vnd.openxmlformats-officedocument.presentationml.slideLayout+xml"/>
  <Override PartName="/ppt/slideLayouts/slideLayout2492.xml" ContentType="application/vnd.openxmlformats-officedocument.presentationml.slideLayout+xml"/>
  <Override PartName="/ppt/slideLayouts/slideLayout2493.xml" ContentType="application/vnd.openxmlformats-officedocument.presentationml.slideLayout+xml"/>
  <Override PartName="/ppt/slideLayouts/slideLayout2494.xml" ContentType="application/vnd.openxmlformats-officedocument.presentationml.slideLayout+xml"/>
  <Override PartName="/ppt/slideLayouts/slideLayout2495.xml" ContentType="application/vnd.openxmlformats-officedocument.presentationml.slideLayout+xml"/>
  <Override PartName="/ppt/slideLayouts/slideLayout2496.xml" ContentType="application/vnd.openxmlformats-officedocument.presentationml.slideLayout+xml"/>
  <Override PartName="/ppt/slideLayouts/slideLayout2497.xml" ContentType="application/vnd.openxmlformats-officedocument.presentationml.slideLayout+xml"/>
  <Override PartName="/ppt/slideLayouts/slideLayout2498.xml" ContentType="application/vnd.openxmlformats-officedocument.presentationml.slideLayout+xml"/>
  <Override PartName="/ppt/slideLayouts/slideLayout2499.xml" ContentType="application/vnd.openxmlformats-officedocument.presentationml.slideLayout+xml"/>
  <Override PartName="/ppt/slideLayouts/slideLayout2500.xml" ContentType="application/vnd.openxmlformats-officedocument.presentationml.slideLayout+xml"/>
  <Override PartName="/ppt/slideLayouts/slideLayout2501.xml" ContentType="application/vnd.openxmlformats-officedocument.presentationml.slideLayout+xml"/>
  <Override PartName="/ppt/slideLayouts/slideLayout2502.xml" ContentType="application/vnd.openxmlformats-officedocument.presentationml.slideLayout+xml"/>
  <Override PartName="/ppt/slideLayouts/slideLayout2503.xml" ContentType="application/vnd.openxmlformats-officedocument.presentationml.slideLayout+xml"/>
  <Override PartName="/ppt/slideLayouts/slideLayout2504.xml" ContentType="application/vnd.openxmlformats-officedocument.presentationml.slideLayout+xml"/>
  <Override PartName="/ppt/slideLayouts/slideLayout2505.xml" ContentType="application/vnd.openxmlformats-officedocument.presentationml.slideLayout+xml"/>
  <Override PartName="/ppt/slideLayouts/slideLayout2506.xml" ContentType="application/vnd.openxmlformats-officedocument.presentationml.slideLayout+xml"/>
  <Override PartName="/ppt/slideLayouts/slideLayout2507.xml" ContentType="application/vnd.openxmlformats-officedocument.presentationml.slideLayout+xml"/>
  <Override PartName="/ppt/slideLayouts/slideLayout2508.xml" ContentType="application/vnd.openxmlformats-officedocument.presentationml.slideLayout+xml"/>
  <Override PartName="/ppt/slideLayouts/slideLayout2509.xml" ContentType="application/vnd.openxmlformats-officedocument.presentationml.slideLayout+xml"/>
  <Override PartName="/ppt/slideLayouts/slideLayout2510.xml" ContentType="application/vnd.openxmlformats-officedocument.presentationml.slideLayout+xml"/>
  <Override PartName="/ppt/slideLayouts/slideLayout2511.xml" ContentType="application/vnd.openxmlformats-officedocument.presentationml.slideLayout+xml"/>
  <Override PartName="/ppt/slideLayouts/slideLayout2512.xml" ContentType="application/vnd.openxmlformats-officedocument.presentationml.slideLayout+xml"/>
  <Override PartName="/ppt/slideLayouts/slideLayout2513.xml" ContentType="application/vnd.openxmlformats-officedocument.presentationml.slideLayout+xml"/>
  <Override PartName="/ppt/slideLayouts/slideLayout2514.xml" ContentType="application/vnd.openxmlformats-officedocument.presentationml.slideLayout+xml"/>
  <Override PartName="/ppt/slideLayouts/slideLayout2515.xml" ContentType="application/vnd.openxmlformats-officedocument.presentationml.slideLayout+xml"/>
  <Override PartName="/ppt/slideLayouts/slideLayout2516.xml" ContentType="application/vnd.openxmlformats-officedocument.presentationml.slideLayout+xml"/>
  <Override PartName="/ppt/slideLayouts/slideLayout2517.xml" ContentType="application/vnd.openxmlformats-officedocument.presentationml.slideLayout+xml"/>
  <Override PartName="/ppt/slideLayouts/slideLayout2518.xml" ContentType="application/vnd.openxmlformats-officedocument.presentationml.slideLayout+xml"/>
  <Override PartName="/ppt/slideLayouts/slideLayout2519.xml" ContentType="application/vnd.openxmlformats-officedocument.presentationml.slideLayout+xml"/>
  <Override PartName="/ppt/slideLayouts/slideLayout2520.xml" ContentType="application/vnd.openxmlformats-officedocument.presentationml.slideLayout+xml"/>
  <Override PartName="/ppt/slideLayouts/slideLayout2521.xml" ContentType="application/vnd.openxmlformats-officedocument.presentationml.slideLayout+xml"/>
  <Override PartName="/ppt/slideLayouts/slideLayout2522.xml" ContentType="application/vnd.openxmlformats-officedocument.presentationml.slideLayout+xml"/>
  <Override PartName="/ppt/slideLayouts/slideLayout2523.xml" ContentType="application/vnd.openxmlformats-officedocument.presentationml.slideLayout+xml"/>
  <Override PartName="/ppt/slideLayouts/slideLayout2524.xml" ContentType="application/vnd.openxmlformats-officedocument.presentationml.slideLayout+xml"/>
  <Override PartName="/ppt/slideLayouts/slideLayout2525.xml" ContentType="application/vnd.openxmlformats-officedocument.presentationml.slideLayout+xml"/>
  <Override PartName="/ppt/slideLayouts/slideLayout2526.xml" ContentType="application/vnd.openxmlformats-officedocument.presentationml.slideLayout+xml"/>
  <Override PartName="/ppt/slideLayouts/slideLayout2527.xml" ContentType="application/vnd.openxmlformats-officedocument.presentationml.slideLayout+xml"/>
  <Override PartName="/ppt/slideLayouts/slideLayout2528.xml" ContentType="application/vnd.openxmlformats-officedocument.presentationml.slideLayout+xml"/>
  <Override PartName="/ppt/slideLayouts/slideLayout2529.xml" ContentType="application/vnd.openxmlformats-officedocument.presentationml.slideLayout+xml"/>
  <Override PartName="/ppt/slideLayouts/slideLayout2530.xml" ContentType="application/vnd.openxmlformats-officedocument.presentationml.slideLayout+xml"/>
  <Override PartName="/ppt/slideLayouts/slideLayout2531.xml" ContentType="application/vnd.openxmlformats-officedocument.presentationml.slideLayout+xml"/>
  <Override PartName="/ppt/slideLayouts/slideLayout2532.xml" ContentType="application/vnd.openxmlformats-officedocument.presentationml.slideLayout+xml"/>
  <Override PartName="/ppt/slideLayouts/slideLayout2533.xml" ContentType="application/vnd.openxmlformats-officedocument.presentationml.slideLayout+xml"/>
  <Override PartName="/ppt/slideLayouts/slideLayout2534.xml" ContentType="application/vnd.openxmlformats-officedocument.presentationml.slideLayout+xml"/>
  <Override PartName="/ppt/slideLayouts/slideLayout2535.xml" ContentType="application/vnd.openxmlformats-officedocument.presentationml.slideLayout+xml"/>
  <Override PartName="/ppt/slideLayouts/slideLayout2536.xml" ContentType="application/vnd.openxmlformats-officedocument.presentationml.slideLayout+xml"/>
  <Override PartName="/ppt/slideLayouts/slideLayout2537.xml" ContentType="application/vnd.openxmlformats-officedocument.presentationml.slideLayout+xml"/>
  <Override PartName="/ppt/slideLayouts/slideLayout2538.xml" ContentType="application/vnd.openxmlformats-officedocument.presentationml.slideLayout+xml"/>
  <Override PartName="/ppt/slideLayouts/slideLayout2539.xml" ContentType="application/vnd.openxmlformats-officedocument.presentationml.slideLayout+xml"/>
  <Override PartName="/ppt/slideLayouts/slideLayout2540.xml" ContentType="application/vnd.openxmlformats-officedocument.presentationml.slideLayout+xml"/>
  <Override PartName="/ppt/slideLayouts/slideLayout2541.xml" ContentType="application/vnd.openxmlformats-officedocument.presentationml.slideLayout+xml"/>
  <Override PartName="/ppt/slideLayouts/slideLayout2542.xml" ContentType="application/vnd.openxmlformats-officedocument.presentationml.slideLayout+xml"/>
  <Override PartName="/ppt/slideLayouts/slideLayout2543.xml" ContentType="application/vnd.openxmlformats-officedocument.presentationml.slideLayout+xml"/>
  <Override PartName="/ppt/slideLayouts/slideLayout2544.xml" ContentType="application/vnd.openxmlformats-officedocument.presentationml.slideLayout+xml"/>
  <Override PartName="/ppt/slideLayouts/slideLayout2545.xml" ContentType="application/vnd.openxmlformats-officedocument.presentationml.slideLayout+xml"/>
  <Override PartName="/ppt/slideLayouts/slideLayout2546.xml" ContentType="application/vnd.openxmlformats-officedocument.presentationml.slideLayout+xml"/>
  <Override PartName="/ppt/slideLayouts/slideLayout2547.xml" ContentType="application/vnd.openxmlformats-officedocument.presentationml.slideLayout+xml"/>
  <Override PartName="/ppt/slideLayouts/slideLayout2548.xml" ContentType="application/vnd.openxmlformats-officedocument.presentationml.slideLayout+xml"/>
  <Override PartName="/ppt/slideLayouts/slideLayout2549.xml" ContentType="application/vnd.openxmlformats-officedocument.presentationml.slideLayout+xml"/>
  <Override PartName="/ppt/slideLayouts/slideLayout2550.xml" ContentType="application/vnd.openxmlformats-officedocument.presentationml.slideLayout+xml"/>
  <Override PartName="/ppt/slideLayouts/slideLayout2551.xml" ContentType="application/vnd.openxmlformats-officedocument.presentationml.slideLayout+xml"/>
  <Override PartName="/ppt/slideLayouts/slideLayout2552.xml" ContentType="application/vnd.openxmlformats-officedocument.presentationml.slideLayout+xml"/>
  <Override PartName="/ppt/slideLayouts/slideLayout2553.xml" ContentType="application/vnd.openxmlformats-officedocument.presentationml.slideLayout+xml"/>
  <Override PartName="/ppt/slideLayouts/slideLayout2554.xml" ContentType="application/vnd.openxmlformats-officedocument.presentationml.slideLayout+xml"/>
  <Override PartName="/ppt/slideLayouts/slideLayout2555.xml" ContentType="application/vnd.openxmlformats-officedocument.presentationml.slideLayout+xml"/>
  <Override PartName="/ppt/slideLayouts/slideLayout2556.xml" ContentType="application/vnd.openxmlformats-officedocument.presentationml.slideLayout+xml"/>
  <Override PartName="/ppt/slideLayouts/slideLayout2557.xml" ContentType="application/vnd.openxmlformats-officedocument.presentationml.slideLayout+xml"/>
  <Override PartName="/ppt/slideLayouts/slideLayout2558.xml" ContentType="application/vnd.openxmlformats-officedocument.presentationml.slideLayout+xml"/>
  <Override PartName="/ppt/slideLayouts/slideLayout2559.xml" ContentType="application/vnd.openxmlformats-officedocument.presentationml.slideLayout+xml"/>
  <Override PartName="/ppt/slideLayouts/slideLayout2560.xml" ContentType="application/vnd.openxmlformats-officedocument.presentationml.slideLayout+xml"/>
  <Override PartName="/ppt/slideLayouts/slideLayout2561.xml" ContentType="application/vnd.openxmlformats-officedocument.presentationml.slideLayout+xml"/>
  <Override PartName="/ppt/slideLayouts/slideLayout2562.xml" ContentType="application/vnd.openxmlformats-officedocument.presentationml.slideLayout+xml"/>
  <Override PartName="/ppt/slideLayouts/slideLayout2563.xml" ContentType="application/vnd.openxmlformats-officedocument.presentationml.slideLayout+xml"/>
  <Override PartName="/ppt/slideLayouts/slideLayout2564.xml" ContentType="application/vnd.openxmlformats-officedocument.presentationml.slideLayout+xml"/>
  <Override PartName="/ppt/slideLayouts/slideLayout2565.xml" ContentType="application/vnd.openxmlformats-officedocument.presentationml.slideLayout+xml"/>
  <Override PartName="/ppt/slideLayouts/slideLayout2566.xml" ContentType="application/vnd.openxmlformats-officedocument.presentationml.slideLayout+xml"/>
  <Override PartName="/ppt/slideLayouts/slideLayout2567.xml" ContentType="application/vnd.openxmlformats-officedocument.presentationml.slideLayout+xml"/>
  <Override PartName="/ppt/slideLayouts/slideLayout2568.xml" ContentType="application/vnd.openxmlformats-officedocument.presentationml.slideLayout+xml"/>
  <Override PartName="/ppt/slideLayouts/slideLayout2569.xml" ContentType="application/vnd.openxmlformats-officedocument.presentationml.slideLayout+xml"/>
  <Override PartName="/ppt/slideLayouts/slideLayout2570.xml" ContentType="application/vnd.openxmlformats-officedocument.presentationml.slideLayout+xml"/>
  <Override PartName="/ppt/slideLayouts/slideLayout2571.xml" ContentType="application/vnd.openxmlformats-officedocument.presentationml.slideLayout+xml"/>
  <Override PartName="/ppt/slideLayouts/slideLayout2572.xml" ContentType="application/vnd.openxmlformats-officedocument.presentationml.slideLayout+xml"/>
  <Override PartName="/ppt/slideLayouts/slideLayout2573.xml" ContentType="application/vnd.openxmlformats-officedocument.presentationml.slideLayout+xml"/>
  <Override PartName="/ppt/slideLayouts/slideLayout2574.xml" ContentType="application/vnd.openxmlformats-officedocument.presentationml.slideLayout+xml"/>
  <Override PartName="/ppt/slideLayouts/slideLayout2575.xml" ContentType="application/vnd.openxmlformats-officedocument.presentationml.slideLayout+xml"/>
  <Override PartName="/ppt/slideLayouts/slideLayout2576.xml" ContentType="application/vnd.openxmlformats-officedocument.presentationml.slideLayout+xml"/>
  <Override PartName="/ppt/slideLayouts/slideLayout2577.xml" ContentType="application/vnd.openxmlformats-officedocument.presentationml.slideLayout+xml"/>
  <Override PartName="/ppt/slideLayouts/slideLayout2578.xml" ContentType="application/vnd.openxmlformats-officedocument.presentationml.slideLayout+xml"/>
  <Override PartName="/ppt/slideLayouts/slideLayout2579.xml" ContentType="application/vnd.openxmlformats-officedocument.presentationml.slideLayout+xml"/>
  <Override PartName="/ppt/slideLayouts/slideLayout2580.xml" ContentType="application/vnd.openxmlformats-officedocument.presentationml.slideLayout+xml"/>
  <Override PartName="/ppt/slideLayouts/slideLayout2581.xml" ContentType="application/vnd.openxmlformats-officedocument.presentationml.slideLayout+xml"/>
  <Override PartName="/ppt/slideLayouts/slideLayout2582.xml" ContentType="application/vnd.openxmlformats-officedocument.presentationml.slideLayout+xml"/>
  <Override PartName="/ppt/slideLayouts/slideLayout2583.xml" ContentType="application/vnd.openxmlformats-officedocument.presentationml.slideLayout+xml"/>
  <Override PartName="/ppt/slideLayouts/slideLayout2584.xml" ContentType="application/vnd.openxmlformats-officedocument.presentationml.slideLayout+xml"/>
  <Override PartName="/ppt/slideLayouts/slideLayout2585.xml" ContentType="application/vnd.openxmlformats-officedocument.presentationml.slideLayout+xml"/>
  <Override PartName="/ppt/slideLayouts/slideLayout2586.xml" ContentType="application/vnd.openxmlformats-officedocument.presentationml.slideLayout+xml"/>
  <Override PartName="/ppt/slideLayouts/slideLayout2587.xml" ContentType="application/vnd.openxmlformats-officedocument.presentationml.slideLayout+xml"/>
  <Override PartName="/ppt/slideLayouts/slideLayout2588.xml" ContentType="application/vnd.openxmlformats-officedocument.presentationml.slideLayout+xml"/>
  <Override PartName="/ppt/slideLayouts/slideLayout2589.xml" ContentType="application/vnd.openxmlformats-officedocument.presentationml.slideLayout+xml"/>
  <Override PartName="/ppt/slideLayouts/slideLayout2590.xml" ContentType="application/vnd.openxmlformats-officedocument.presentationml.slideLayout+xml"/>
  <Override PartName="/ppt/slideLayouts/slideLayout2591.xml" ContentType="application/vnd.openxmlformats-officedocument.presentationml.slideLayout+xml"/>
  <Override PartName="/ppt/slideLayouts/slideLayout2592.xml" ContentType="application/vnd.openxmlformats-officedocument.presentationml.slideLayout+xml"/>
  <Override PartName="/ppt/slideLayouts/slideLayout2593.xml" ContentType="application/vnd.openxmlformats-officedocument.presentationml.slideLayout+xml"/>
  <Override PartName="/ppt/slideLayouts/slideLayout2594.xml" ContentType="application/vnd.openxmlformats-officedocument.presentationml.slideLayout+xml"/>
  <Override PartName="/ppt/slideLayouts/slideLayout2595.xml" ContentType="application/vnd.openxmlformats-officedocument.presentationml.slideLayout+xml"/>
  <Override PartName="/ppt/slideLayouts/slideLayout2596.xml" ContentType="application/vnd.openxmlformats-officedocument.presentationml.slideLayout+xml"/>
  <Override PartName="/ppt/slideLayouts/slideLayout2597.xml" ContentType="application/vnd.openxmlformats-officedocument.presentationml.slideLayout+xml"/>
  <Override PartName="/ppt/slideLayouts/slideLayout2598.xml" ContentType="application/vnd.openxmlformats-officedocument.presentationml.slideLayout+xml"/>
  <Override PartName="/ppt/slideLayouts/slideLayout2599.xml" ContentType="application/vnd.openxmlformats-officedocument.presentationml.slideLayout+xml"/>
  <Override PartName="/ppt/slideLayouts/slideLayout2600.xml" ContentType="application/vnd.openxmlformats-officedocument.presentationml.slideLayout+xml"/>
  <Override PartName="/ppt/slideLayouts/slideLayout2601.xml" ContentType="application/vnd.openxmlformats-officedocument.presentationml.slideLayout+xml"/>
  <Override PartName="/ppt/slideLayouts/slideLayout2602.xml" ContentType="application/vnd.openxmlformats-officedocument.presentationml.slideLayout+xml"/>
  <Override PartName="/ppt/slideLayouts/slideLayout2603.xml" ContentType="application/vnd.openxmlformats-officedocument.presentationml.slideLayout+xml"/>
  <Override PartName="/ppt/slideLayouts/slideLayout2604.xml" ContentType="application/vnd.openxmlformats-officedocument.presentationml.slideLayout+xml"/>
  <Override PartName="/ppt/slideLayouts/slideLayout2605.xml" ContentType="application/vnd.openxmlformats-officedocument.presentationml.slideLayout+xml"/>
  <Override PartName="/ppt/slideLayouts/slideLayout2606.xml" ContentType="application/vnd.openxmlformats-officedocument.presentationml.slideLayout+xml"/>
  <Override PartName="/ppt/slideLayouts/slideLayout2607.xml" ContentType="application/vnd.openxmlformats-officedocument.presentationml.slideLayout+xml"/>
  <Override PartName="/ppt/slideLayouts/slideLayout2608.xml" ContentType="application/vnd.openxmlformats-officedocument.presentationml.slideLayout+xml"/>
  <Override PartName="/ppt/slideLayouts/slideLayout2609.xml" ContentType="application/vnd.openxmlformats-officedocument.presentationml.slideLayout+xml"/>
  <Override PartName="/ppt/slideLayouts/slideLayout2610.xml" ContentType="application/vnd.openxmlformats-officedocument.presentationml.slideLayout+xml"/>
  <Override PartName="/ppt/slideLayouts/slideLayout2611.xml" ContentType="application/vnd.openxmlformats-officedocument.presentationml.slideLayout+xml"/>
  <Override PartName="/ppt/slideLayouts/slideLayout2612.xml" ContentType="application/vnd.openxmlformats-officedocument.presentationml.slideLayout+xml"/>
  <Override PartName="/ppt/slideLayouts/slideLayout2613.xml" ContentType="application/vnd.openxmlformats-officedocument.presentationml.slideLayout+xml"/>
  <Override PartName="/ppt/slideLayouts/slideLayout2614.xml" ContentType="application/vnd.openxmlformats-officedocument.presentationml.slideLayout+xml"/>
  <Override PartName="/ppt/slideLayouts/slideLayout2615.xml" ContentType="application/vnd.openxmlformats-officedocument.presentationml.slideLayout+xml"/>
  <Override PartName="/ppt/slideLayouts/slideLayout2616.xml" ContentType="application/vnd.openxmlformats-officedocument.presentationml.slideLayout+xml"/>
  <Override PartName="/ppt/slideLayouts/slideLayout2617.xml" ContentType="application/vnd.openxmlformats-officedocument.presentationml.slideLayout+xml"/>
  <Override PartName="/ppt/slideLayouts/slideLayout2618.xml" ContentType="application/vnd.openxmlformats-officedocument.presentationml.slideLayout+xml"/>
  <Override PartName="/ppt/slideLayouts/slideLayout2619.xml" ContentType="application/vnd.openxmlformats-officedocument.presentationml.slideLayout+xml"/>
  <Override PartName="/ppt/slideLayouts/slideLayout2620.xml" ContentType="application/vnd.openxmlformats-officedocument.presentationml.slideLayout+xml"/>
  <Override PartName="/ppt/slideLayouts/slideLayout2621.xml" ContentType="application/vnd.openxmlformats-officedocument.presentationml.slideLayout+xml"/>
  <Override PartName="/ppt/slideLayouts/slideLayout2622.xml" ContentType="application/vnd.openxmlformats-officedocument.presentationml.slideLayout+xml"/>
  <Override PartName="/ppt/slideLayouts/slideLayout2623.xml" ContentType="application/vnd.openxmlformats-officedocument.presentationml.slideLayout+xml"/>
  <Override PartName="/ppt/slideLayouts/slideLayout2624.xml" ContentType="application/vnd.openxmlformats-officedocument.presentationml.slideLayout+xml"/>
  <Override PartName="/ppt/slideLayouts/slideLayout2625.xml" ContentType="application/vnd.openxmlformats-officedocument.presentationml.slideLayout+xml"/>
  <Override PartName="/ppt/slideLayouts/slideLayout2626.xml" ContentType="application/vnd.openxmlformats-officedocument.presentationml.slideLayout+xml"/>
  <Override PartName="/ppt/slideLayouts/slideLayout2627.xml" ContentType="application/vnd.openxmlformats-officedocument.presentationml.slideLayout+xml"/>
  <Override PartName="/ppt/slideLayouts/slideLayout2628.xml" ContentType="application/vnd.openxmlformats-officedocument.presentationml.slideLayout+xml"/>
  <Override PartName="/ppt/slideLayouts/slideLayout2629.xml" ContentType="application/vnd.openxmlformats-officedocument.presentationml.slideLayout+xml"/>
  <Override PartName="/ppt/slideLayouts/slideLayout2630.xml" ContentType="application/vnd.openxmlformats-officedocument.presentationml.slideLayout+xml"/>
  <Override PartName="/ppt/slideLayouts/slideLayout2631.xml" ContentType="application/vnd.openxmlformats-officedocument.presentationml.slideLayout+xml"/>
  <Override PartName="/ppt/slideLayouts/slideLayout2632.xml" ContentType="application/vnd.openxmlformats-officedocument.presentationml.slideLayout+xml"/>
  <Override PartName="/ppt/slideLayouts/slideLayout2633.xml" ContentType="application/vnd.openxmlformats-officedocument.presentationml.slideLayout+xml"/>
  <Override PartName="/ppt/slideLayouts/slideLayout2634.xml" ContentType="application/vnd.openxmlformats-officedocument.presentationml.slideLayout+xml"/>
  <Override PartName="/ppt/slideLayouts/slideLayout2635.xml" ContentType="application/vnd.openxmlformats-officedocument.presentationml.slideLayout+xml"/>
  <Override PartName="/ppt/slideLayouts/slideLayout2636.xml" ContentType="application/vnd.openxmlformats-officedocument.presentationml.slideLayout+xml"/>
  <Override PartName="/ppt/slideLayouts/slideLayout2637.xml" ContentType="application/vnd.openxmlformats-officedocument.presentationml.slideLayout+xml"/>
  <Override PartName="/ppt/slideLayouts/slideLayout2638.xml" ContentType="application/vnd.openxmlformats-officedocument.presentationml.slideLayout+xml"/>
  <Override PartName="/ppt/slideLayouts/slideLayout2639.xml" ContentType="application/vnd.openxmlformats-officedocument.presentationml.slideLayout+xml"/>
  <Override PartName="/ppt/slideLayouts/slideLayout2640.xml" ContentType="application/vnd.openxmlformats-officedocument.presentationml.slideLayout+xml"/>
  <Override PartName="/ppt/slideLayouts/slideLayout2641.xml" ContentType="application/vnd.openxmlformats-officedocument.presentationml.slideLayout+xml"/>
  <Override PartName="/ppt/theme/theme11.xml" ContentType="application/vnd.openxmlformats-officedocument.theme+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slideLayouts/slideLayout2642.xml" ContentType="application/vnd.openxmlformats-officedocument.presentationml.slideLayout+xml"/>
  <Override PartName="/ppt/slideLayouts/slideLayout2643.xml" ContentType="application/vnd.openxmlformats-officedocument.presentationml.slideLayout+xml"/>
  <Override PartName="/ppt/slideLayouts/slideLayout2644.xml" ContentType="application/vnd.openxmlformats-officedocument.presentationml.slideLayout+xml"/>
  <Override PartName="/ppt/slideLayouts/slideLayout2645.xml" ContentType="application/vnd.openxmlformats-officedocument.presentationml.slideLayout+xml"/>
  <Override PartName="/ppt/slideLayouts/slideLayout2646.xml" ContentType="application/vnd.openxmlformats-officedocument.presentationml.slideLayout+xml"/>
  <Override PartName="/ppt/slideLayouts/slideLayout2647.xml" ContentType="application/vnd.openxmlformats-officedocument.presentationml.slideLayout+xml"/>
  <Override PartName="/ppt/slideLayouts/slideLayout2648.xml" ContentType="application/vnd.openxmlformats-officedocument.presentationml.slideLayout+xml"/>
  <Override PartName="/ppt/theme/theme12.xml" ContentType="application/vnd.openxmlformats-officedocument.theme+xml"/>
  <Override PartName="/ppt/slideLayouts/slideLayout2649.xml" ContentType="application/vnd.openxmlformats-officedocument.presentationml.slideLayout+xml"/>
  <Override PartName="/ppt/slideLayouts/slideLayout2650.xml" ContentType="application/vnd.openxmlformats-officedocument.presentationml.slideLayout+xml"/>
  <Override PartName="/ppt/slideLayouts/slideLayout2651.xml" ContentType="application/vnd.openxmlformats-officedocument.presentationml.slideLayout+xml"/>
  <Override PartName="/ppt/slideLayouts/slideLayout2652.xml" ContentType="application/vnd.openxmlformats-officedocument.presentationml.slideLayout+xml"/>
  <Override PartName="/ppt/slideLayouts/slideLayout2653.xml" ContentType="application/vnd.openxmlformats-officedocument.presentationml.slideLayout+xml"/>
  <Override PartName="/ppt/slideLayouts/slideLayout2654.xml" ContentType="application/vnd.openxmlformats-officedocument.presentationml.slideLayout+xml"/>
  <Override PartName="/ppt/slideLayouts/slideLayout2655.xml" ContentType="application/vnd.openxmlformats-officedocument.presentationml.slideLayout+xml"/>
  <Override PartName="/ppt/slideLayouts/slideLayout2656.xml" ContentType="application/vnd.openxmlformats-officedocument.presentationml.slideLayout+xml"/>
  <Override PartName="/ppt/slideLayouts/slideLayout2657.xml" ContentType="application/vnd.openxmlformats-officedocument.presentationml.slideLayout+xml"/>
  <Override PartName="/ppt/slideLayouts/slideLayout2658.xml" ContentType="application/vnd.openxmlformats-officedocument.presentationml.slideLayout+xml"/>
  <Override PartName="/ppt/slideLayouts/slideLayout2659.xml" ContentType="application/vnd.openxmlformats-officedocument.presentationml.slideLayout+xml"/>
  <Override PartName="/ppt/slideLayouts/slideLayout2660.xml" ContentType="application/vnd.openxmlformats-officedocument.presentationml.slideLayout+xml"/>
  <Override PartName="/ppt/slideLayouts/slideLayout2661.xml" ContentType="application/vnd.openxmlformats-officedocument.presentationml.slideLayout+xml"/>
  <Override PartName="/ppt/slideLayouts/slideLayout2662.xml" ContentType="application/vnd.openxmlformats-officedocument.presentationml.slideLayout+xml"/>
  <Override PartName="/ppt/slideLayouts/slideLayout2663.xml" ContentType="application/vnd.openxmlformats-officedocument.presentationml.slideLayout+xml"/>
  <Override PartName="/ppt/slideLayouts/slideLayout2664.xml" ContentType="application/vnd.openxmlformats-officedocument.presentationml.slideLayout+xml"/>
  <Override PartName="/ppt/slideLayouts/slideLayout2665.xml" ContentType="application/vnd.openxmlformats-officedocument.presentationml.slideLayout+xml"/>
  <Override PartName="/ppt/slideLayouts/slideLayout2666.xml" ContentType="application/vnd.openxmlformats-officedocument.presentationml.slideLayout+xml"/>
  <Override PartName="/ppt/slideLayouts/slideLayout2667.xml" ContentType="application/vnd.openxmlformats-officedocument.presentationml.slideLayout+xml"/>
  <Override PartName="/ppt/slideLayouts/slideLayout2668.xml" ContentType="application/vnd.openxmlformats-officedocument.presentationml.slideLayout+xml"/>
  <Override PartName="/ppt/slideLayouts/slideLayout2669.xml" ContentType="application/vnd.openxmlformats-officedocument.presentationml.slideLayout+xml"/>
  <Override PartName="/ppt/slideLayouts/slideLayout2670.xml" ContentType="application/vnd.openxmlformats-officedocument.presentationml.slideLayout+xml"/>
  <Override PartName="/ppt/slideLayouts/slideLayout2671.xml" ContentType="application/vnd.openxmlformats-officedocument.presentationml.slideLayout+xml"/>
  <Override PartName="/ppt/slideLayouts/slideLayout2672.xml" ContentType="application/vnd.openxmlformats-officedocument.presentationml.slideLayout+xml"/>
  <Override PartName="/ppt/slideLayouts/slideLayout2673.xml" ContentType="application/vnd.openxmlformats-officedocument.presentationml.slideLayout+xml"/>
  <Override PartName="/ppt/slideLayouts/slideLayout2674.xml" ContentType="application/vnd.openxmlformats-officedocument.presentationml.slideLayout+xml"/>
  <Override PartName="/ppt/slideLayouts/slideLayout2675.xml" ContentType="application/vnd.openxmlformats-officedocument.presentationml.slideLayout+xml"/>
  <Override PartName="/ppt/slideLayouts/slideLayout2676.xml" ContentType="application/vnd.openxmlformats-officedocument.presentationml.slideLayout+xml"/>
  <Override PartName="/ppt/slideLayouts/slideLayout2677.xml" ContentType="application/vnd.openxmlformats-officedocument.presentationml.slideLayout+xml"/>
  <Override PartName="/ppt/slideLayouts/slideLayout2678.xml" ContentType="application/vnd.openxmlformats-officedocument.presentationml.slideLayout+xml"/>
  <Override PartName="/ppt/slideLayouts/slideLayout2679.xml" ContentType="application/vnd.openxmlformats-officedocument.presentationml.slideLayout+xml"/>
  <Override PartName="/ppt/slideLayouts/slideLayout2680.xml" ContentType="application/vnd.openxmlformats-officedocument.presentationml.slideLayout+xml"/>
  <Override PartName="/ppt/slideLayouts/slideLayout2681.xml" ContentType="application/vnd.openxmlformats-officedocument.presentationml.slideLayout+xml"/>
  <Override PartName="/ppt/slideLayouts/slideLayout2682.xml" ContentType="application/vnd.openxmlformats-officedocument.presentationml.slideLayout+xml"/>
  <Override PartName="/ppt/slideLayouts/slideLayout2683.xml" ContentType="application/vnd.openxmlformats-officedocument.presentationml.slideLayout+xml"/>
  <Override PartName="/ppt/slideLayouts/slideLayout2684.xml" ContentType="application/vnd.openxmlformats-officedocument.presentationml.slideLayout+xml"/>
  <Override PartName="/ppt/slideLayouts/slideLayout2685.xml" ContentType="application/vnd.openxmlformats-officedocument.presentationml.slideLayout+xml"/>
  <Override PartName="/ppt/slideLayouts/slideLayout2686.xml" ContentType="application/vnd.openxmlformats-officedocument.presentationml.slideLayout+xml"/>
  <Override PartName="/ppt/slideLayouts/slideLayout2687.xml" ContentType="application/vnd.openxmlformats-officedocument.presentationml.slideLayout+xml"/>
  <Override PartName="/ppt/slideLayouts/slideLayout2688.xml" ContentType="application/vnd.openxmlformats-officedocument.presentationml.slideLayout+xml"/>
  <Override PartName="/ppt/slideLayouts/slideLayout2689.xml" ContentType="application/vnd.openxmlformats-officedocument.presentationml.slideLayout+xml"/>
  <Override PartName="/ppt/slideLayouts/slideLayout2690.xml" ContentType="application/vnd.openxmlformats-officedocument.presentationml.slideLayout+xml"/>
  <Override PartName="/ppt/slideLayouts/slideLayout2691.xml" ContentType="application/vnd.openxmlformats-officedocument.presentationml.slideLayout+xml"/>
  <Override PartName="/ppt/slideLayouts/slideLayout2692.xml" ContentType="application/vnd.openxmlformats-officedocument.presentationml.slideLayout+xml"/>
  <Override PartName="/ppt/slideLayouts/slideLayout2693.xml" ContentType="application/vnd.openxmlformats-officedocument.presentationml.slideLayout+xml"/>
  <Override PartName="/ppt/slideLayouts/slideLayout2694.xml" ContentType="application/vnd.openxmlformats-officedocument.presentationml.slideLayout+xml"/>
  <Override PartName="/ppt/slideLayouts/slideLayout2695.xml" ContentType="application/vnd.openxmlformats-officedocument.presentationml.slideLayout+xml"/>
  <Override PartName="/ppt/slideLayouts/slideLayout2696.xml" ContentType="application/vnd.openxmlformats-officedocument.presentationml.slideLayout+xml"/>
  <Override PartName="/ppt/slideLayouts/slideLayout2697.xml" ContentType="application/vnd.openxmlformats-officedocument.presentationml.slideLayout+xml"/>
  <Override PartName="/ppt/slideLayouts/slideLayout2698.xml" ContentType="application/vnd.openxmlformats-officedocument.presentationml.slideLayout+xml"/>
  <Override PartName="/ppt/slideLayouts/slideLayout2699.xml" ContentType="application/vnd.openxmlformats-officedocument.presentationml.slideLayout+xml"/>
  <Override PartName="/ppt/slideLayouts/slideLayout2700.xml" ContentType="application/vnd.openxmlformats-officedocument.presentationml.slideLayout+xml"/>
  <Override PartName="/ppt/slideLayouts/slideLayout2701.xml" ContentType="application/vnd.openxmlformats-officedocument.presentationml.slideLayout+xml"/>
  <Override PartName="/ppt/slideLayouts/slideLayout2702.xml" ContentType="application/vnd.openxmlformats-officedocument.presentationml.slideLayout+xml"/>
  <Override PartName="/ppt/slideLayouts/slideLayout2703.xml" ContentType="application/vnd.openxmlformats-officedocument.presentationml.slideLayout+xml"/>
  <Override PartName="/ppt/slideLayouts/slideLayout2704.xml" ContentType="application/vnd.openxmlformats-officedocument.presentationml.slideLayout+xml"/>
  <Override PartName="/ppt/slideLayouts/slideLayout2705.xml" ContentType="application/vnd.openxmlformats-officedocument.presentationml.slideLayout+xml"/>
  <Override PartName="/ppt/theme/theme13.xml" ContentType="application/vnd.openxmlformats-officedocument.theme+xml"/>
  <Override PartName="/ppt/slideLayouts/slideLayout2706.xml" ContentType="application/vnd.openxmlformats-officedocument.presentationml.slideLayout+xml"/>
  <Override PartName="/ppt/slideLayouts/slideLayout2707.xml" ContentType="application/vnd.openxmlformats-officedocument.presentationml.slideLayout+xml"/>
  <Override PartName="/ppt/slideLayouts/slideLayout2708.xml" ContentType="application/vnd.openxmlformats-officedocument.presentationml.slideLayout+xml"/>
  <Override PartName="/ppt/slideLayouts/slideLayout2709.xml" ContentType="application/vnd.openxmlformats-officedocument.presentationml.slideLayout+xml"/>
  <Override PartName="/ppt/slideLayouts/slideLayout2710.xml" ContentType="application/vnd.openxmlformats-officedocument.presentationml.slideLayout+xml"/>
  <Override PartName="/ppt/slideLayouts/slideLayout2711.xml" ContentType="application/vnd.openxmlformats-officedocument.presentationml.slideLayout+xml"/>
  <Override PartName="/ppt/slideLayouts/slideLayout2712.xml" ContentType="application/vnd.openxmlformats-officedocument.presentationml.slideLayout+xml"/>
  <Override PartName="/ppt/slideLayouts/slideLayout2713.xml" ContentType="application/vnd.openxmlformats-officedocument.presentationml.slideLayout+xml"/>
  <Override PartName="/ppt/slideLayouts/slideLayout2714.xml" ContentType="application/vnd.openxmlformats-officedocument.presentationml.slideLayout+xml"/>
  <Override PartName="/ppt/slideLayouts/slideLayout2715.xml" ContentType="application/vnd.openxmlformats-officedocument.presentationml.slideLayout+xml"/>
  <Override PartName="/ppt/slideLayouts/slideLayout2716.xml" ContentType="application/vnd.openxmlformats-officedocument.presentationml.slideLayout+xml"/>
  <Override PartName="/ppt/slideLayouts/slideLayout2717.xml" ContentType="application/vnd.openxmlformats-officedocument.presentationml.slideLayout+xml"/>
  <Override PartName="/ppt/slideLayouts/slideLayout2718.xml" ContentType="application/vnd.openxmlformats-officedocument.presentationml.slideLayout+xml"/>
  <Override PartName="/ppt/slideLayouts/slideLayout2719.xml" ContentType="application/vnd.openxmlformats-officedocument.presentationml.slideLayout+xml"/>
  <Override PartName="/ppt/slideLayouts/slideLayout2720.xml" ContentType="application/vnd.openxmlformats-officedocument.presentationml.slideLayout+xml"/>
  <Override PartName="/ppt/slideLayouts/slideLayout2721.xml" ContentType="application/vnd.openxmlformats-officedocument.presentationml.slideLayout+xml"/>
  <Override PartName="/ppt/slideLayouts/slideLayout2722.xml" ContentType="application/vnd.openxmlformats-officedocument.presentationml.slideLayout+xml"/>
  <Override PartName="/ppt/theme/theme14.xml" ContentType="application/vnd.openxmlformats-officedocument.theme+xml"/>
  <Override PartName="/ppt/theme/theme1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5248" r:id="rId2"/>
    <p:sldMasterId id="2147483695" r:id="rId3"/>
    <p:sldMasterId id="2147484230" r:id="rId4"/>
    <p:sldMasterId id="2147485365" r:id="rId5"/>
    <p:sldMasterId id="2147485559" r:id="rId6"/>
    <p:sldMasterId id="2147487184" r:id="rId7"/>
    <p:sldMasterId id="2147487196" r:id="rId8"/>
    <p:sldMasterId id="2147487484" r:id="rId9"/>
    <p:sldMasterId id="2147488179" r:id="rId10"/>
    <p:sldMasterId id="2147488465" r:id="rId11"/>
    <p:sldMasterId id="2147489211" r:id="rId12"/>
    <p:sldMasterId id="2147489219" r:id="rId13"/>
    <p:sldMasterId id="2147489562" r:id="rId14"/>
  </p:sldMasterIdLst>
  <p:notesMasterIdLst>
    <p:notesMasterId r:id="rId64"/>
  </p:notesMasterIdLst>
  <p:sldIdLst>
    <p:sldId id="257" r:id="rId15"/>
    <p:sldId id="266" r:id="rId16"/>
    <p:sldId id="283" r:id="rId17"/>
    <p:sldId id="9012" r:id="rId18"/>
    <p:sldId id="9021" r:id="rId19"/>
    <p:sldId id="261" r:id="rId20"/>
    <p:sldId id="311" r:id="rId21"/>
    <p:sldId id="293" r:id="rId22"/>
    <p:sldId id="312" r:id="rId23"/>
    <p:sldId id="305" r:id="rId24"/>
    <p:sldId id="296" r:id="rId25"/>
    <p:sldId id="314" r:id="rId26"/>
    <p:sldId id="2147480274" r:id="rId27"/>
    <p:sldId id="316" r:id="rId28"/>
    <p:sldId id="298" r:id="rId29"/>
    <p:sldId id="308" r:id="rId30"/>
    <p:sldId id="315" r:id="rId31"/>
    <p:sldId id="256" r:id="rId32"/>
    <p:sldId id="265" r:id="rId33"/>
    <p:sldId id="260" r:id="rId34"/>
    <p:sldId id="276" r:id="rId35"/>
    <p:sldId id="273" r:id="rId36"/>
    <p:sldId id="274" r:id="rId37"/>
    <p:sldId id="275" r:id="rId38"/>
    <p:sldId id="278" r:id="rId39"/>
    <p:sldId id="279" r:id="rId40"/>
    <p:sldId id="280" r:id="rId41"/>
    <p:sldId id="282" r:id="rId42"/>
    <p:sldId id="269" r:id="rId43"/>
    <p:sldId id="332" r:id="rId44"/>
    <p:sldId id="447" r:id="rId45"/>
    <p:sldId id="4330" r:id="rId46"/>
    <p:sldId id="2256" r:id="rId47"/>
    <p:sldId id="2258" r:id="rId48"/>
    <p:sldId id="4326" r:id="rId49"/>
    <p:sldId id="4327" r:id="rId50"/>
    <p:sldId id="4287" r:id="rId51"/>
    <p:sldId id="4328" r:id="rId52"/>
    <p:sldId id="4329" r:id="rId53"/>
    <p:sldId id="4331" r:id="rId54"/>
    <p:sldId id="9022" r:id="rId55"/>
    <p:sldId id="2147480282" r:id="rId56"/>
    <p:sldId id="9018" r:id="rId57"/>
    <p:sldId id="9024" r:id="rId58"/>
    <p:sldId id="9023" r:id="rId59"/>
    <p:sldId id="9026" r:id="rId60"/>
    <p:sldId id="301" r:id="rId61"/>
    <p:sldId id="9027" r:id="rId62"/>
    <p:sldId id="2515" r:id="rId63"/>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36C0A"/>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39618264-D15E-4559-A649-A5776693848F}" v="5" dt="2026-06-01T16:40:24.862"/>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2466" autoAdjust="0"/>
    <p:restoredTop sz="87345" autoAdjust="0"/>
  </p:normalViewPr>
  <p:slideViewPr>
    <p:cSldViewPr snapToGrid="0">
      <p:cViewPr varScale="1">
        <p:scale>
          <a:sx n="83" d="100"/>
          <a:sy n="83" d="100"/>
        </p:scale>
        <p:origin x="802" y="77"/>
      </p:cViewPr>
      <p:guideLst/>
    </p:cSldViewPr>
  </p:slideViewPr>
  <p:notesTextViewPr>
    <p:cViewPr>
      <p:scale>
        <a:sx n="1" d="1"/>
        <a:sy n="1" d="1"/>
      </p:scale>
      <p:origin x="0" y="0"/>
    </p:cViewPr>
  </p:notesTextViewPr>
  <p:sorterViewPr>
    <p:cViewPr>
      <p:scale>
        <a:sx n="100" d="100"/>
        <a:sy n="100" d="100"/>
      </p:scale>
      <p:origin x="0" y="0"/>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12.xml"/><Relationship Id="rId21" Type="http://schemas.openxmlformats.org/officeDocument/2006/relationships/slide" Target="slides/slide7.xml"/><Relationship Id="rId42" Type="http://schemas.openxmlformats.org/officeDocument/2006/relationships/slide" Target="slides/slide28.xml"/><Relationship Id="rId47" Type="http://schemas.openxmlformats.org/officeDocument/2006/relationships/slide" Target="slides/slide33.xml"/><Relationship Id="rId63" Type="http://schemas.openxmlformats.org/officeDocument/2006/relationships/slide" Target="slides/slide49.xml"/><Relationship Id="rId68" Type="http://schemas.openxmlformats.org/officeDocument/2006/relationships/tableStyles" Target="tableStyles.xml"/><Relationship Id="rId7" Type="http://schemas.openxmlformats.org/officeDocument/2006/relationships/slideMaster" Target="slideMasters/slideMaster7.xml"/><Relationship Id="rId2" Type="http://schemas.openxmlformats.org/officeDocument/2006/relationships/slideMaster" Target="slideMasters/slideMaster2.xml"/><Relationship Id="rId16" Type="http://schemas.openxmlformats.org/officeDocument/2006/relationships/slide" Target="slides/slide2.xml"/><Relationship Id="rId29" Type="http://schemas.openxmlformats.org/officeDocument/2006/relationships/slide" Target="slides/slide15.xml"/><Relationship Id="rId11" Type="http://schemas.openxmlformats.org/officeDocument/2006/relationships/slideMaster" Target="slideMasters/slideMaster11.xml"/><Relationship Id="rId24" Type="http://schemas.openxmlformats.org/officeDocument/2006/relationships/slide" Target="slides/slide10.xml"/><Relationship Id="rId32" Type="http://schemas.openxmlformats.org/officeDocument/2006/relationships/slide" Target="slides/slide18.xml"/><Relationship Id="rId37" Type="http://schemas.openxmlformats.org/officeDocument/2006/relationships/slide" Target="slides/slide23.xml"/><Relationship Id="rId40" Type="http://schemas.openxmlformats.org/officeDocument/2006/relationships/slide" Target="slides/slide26.xml"/><Relationship Id="rId45" Type="http://schemas.openxmlformats.org/officeDocument/2006/relationships/slide" Target="slides/slide31.xml"/><Relationship Id="rId53" Type="http://schemas.openxmlformats.org/officeDocument/2006/relationships/slide" Target="slides/slide39.xml"/><Relationship Id="rId58" Type="http://schemas.openxmlformats.org/officeDocument/2006/relationships/slide" Target="slides/slide44.xml"/><Relationship Id="rId66" Type="http://schemas.openxmlformats.org/officeDocument/2006/relationships/viewProps" Target="viewProps.xml"/><Relationship Id="rId5" Type="http://schemas.openxmlformats.org/officeDocument/2006/relationships/slideMaster" Target="slideMasters/slideMaster5.xml"/><Relationship Id="rId61" Type="http://schemas.openxmlformats.org/officeDocument/2006/relationships/slide" Target="slides/slide47.xml"/><Relationship Id="rId19" Type="http://schemas.openxmlformats.org/officeDocument/2006/relationships/slide" Target="slides/slide5.xml"/><Relationship Id="rId14" Type="http://schemas.openxmlformats.org/officeDocument/2006/relationships/slideMaster" Target="slideMasters/slideMaster14.xml"/><Relationship Id="rId22" Type="http://schemas.openxmlformats.org/officeDocument/2006/relationships/slide" Target="slides/slide8.xml"/><Relationship Id="rId27" Type="http://schemas.openxmlformats.org/officeDocument/2006/relationships/slide" Target="slides/slide13.xml"/><Relationship Id="rId30" Type="http://schemas.openxmlformats.org/officeDocument/2006/relationships/slide" Target="slides/slide16.xml"/><Relationship Id="rId35" Type="http://schemas.openxmlformats.org/officeDocument/2006/relationships/slide" Target="slides/slide21.xml"/><Relationship Id="rId43" Type="http://schemas.openxmlformats.org/officeDocument/2006/relationships/slide" Target="slides/slide29.xml"/><Relationship Id="rId48" Type="http://schemas.openxmlformats.org/officeDocument/2006/relationships/slide" Target="slides/slide34.xml"/><Relationship Id="rId56" Type="http://schemas.openxmlformats.org/officeDocument/2006/relationships/slide" Target="slides/slide42.xml"/><Relationship Id="rId64" Type="http://schemas.openxmlformats.org/officeDocument/2006/relationships/notesMaster" Target="notesMasters/notesMaster1.xml"/><Relationship Id="rId69" Type="http://schemas.microsoft.com/office/2016/11/relationships/changesInfo" Target="changesInfos/changesInfo1.xml"/><Relationship Id="rId8" Type="http://schemas.openxmlformats.org/officeDocument/2006/relationships/slideMaster" Target="slideMasters/slideMaster8.xml"/><Relationship Id="rId51" Type="http://schemas.openxmlformats.org/officeDocument/2006/relationships/slide" Target="slides/slide37.xml"/><Relationship Id="rId3" Type="http://schemas.openxmlformats.org/officeDocument/2006/relationships/slideMaster" Target="slideMasters/slideMaster3.xml"/><Relationship Id="rId12" Type="http://schemas.openxmlformats.org/officeDocument/2006/relationships/slideMaster" Target="slideMasters/slideMaster12.xml"/><Relationship Id="rId17" Type="http://schemas.openxmlformats.org/officeDocument/2006/relationships/slide" Target="slides/slide3.xml"/><Relationship Id="rId25" Type="http://schemas.openxmlformats.org/officeDocument/2006/relationships/slide" Target="slides/slide11.xml"/><Relationship Id="rId33" Type="http://schemas.openxmlformats.org/officeDocument/2006/relationships/slide" Target="slides/slide19.xml"/><Relationship Id="rId38" Type="http://schemas.openxmlformats.org/officeDocument/2006/relationships/slide" Target="slides/slide24.xml"/><Relationship Id="rId46" Type="http://schemas.openxmlformats.org/officeDocument/2006/relationships/slide" Target="slides/slide32.xml"/><Relationship Id="rId59" Type="http://schemas.openxmlformats.org/officeDocument/2006/relationships/slide" Target="slides/slide45.xml"/><Relationship Id="rId67" Type="http://schemas.openxmlformats.org/officeDocument/2006/relationships/theme" Target="theme/theme1.xml"/><Relationship Id="rId20" Type="http://schemas.openxmlformats.org/officeDocument/2006/relationships/slide" Target="slides/slide6.xml"/><Relationship Id="rId41" Type="http://schemas.openxmlformats.org/officeDocument/2006/relationships/slide" Target="slides/slide27.xml"/><Relationship Id="rId54" Type="http://schemas.openxmlformats.org/officeDocument/2006/relationships/slide" Target="slides/slide40.xml"/><Relationship Id="rId62" Type="http://schemas.openxmlformats.org/officeDocument/2006/relationships/slide" Target="slides/slide48.xml"/><Relationship Id="rId70" Type="http://schemas.microsoft.com/office/2015/10/relationships/revisionInfo" Target="revisionInfo.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 Target="slides/slide1.xml"/><Relationship Id="rId23" Type="http://schemas.openxmlformats.org/officeDocument/2006/relationships/slide" Target="slides/slide9.xml"/><Relationship Id="rId28" Type="http://schemas.openxmlformats.org/officeDocument/2006/relationships/slide" Target="slides/slide14.xml"/><Relationship Id="rId36" Type="http://schemas.openxmlformats.org/officeDocument/2006/relationships/slide" Target="slides/slide22.xml"/><Relationship Id="rId49" Type="http://schemas.openxmlformats.org/officeDocument/2006/relationships/slide" Target="slides/slide35.xml"/><Relationship Id="rId57" Type="http://schemas.openxmlformats.org/officeDocument/2006/relationships/slide" Target="slides/slide43.xml"/><Relationship Id="rId10" Type="http://schemas.openxmlformats.org/officeDocument/2006/relationships/slideMaster" Target="slideMasters/slideMaster10.xml"/><Relationship Id="rId31" Type="http://schemas.openxmlformats.org/officeDocument/2006/relationships/slide" Target="slides/slide17.xml"/><Relationship Id="rId44" Type="http://schemas.openxmlformats.org/officeDocument/2006/relationships/slide" Target="slides/slide30.xml"/><Relationship Id="rId52" Type="http://schemas.openxmlformats.org/officeDocument/2006/relationships/slide" Target="slides/slide38.xml"/><Relationship Id="rId60" Type="http://schemas.openxmlformats.org/officeDocument/2006/relationships/slide" Target="slides/slide46.xml"/><Relationship Id="rId65" Type="http://schemas.openxmlformats.org/officeDocument/2006/relationships/presProps" Target="presProps.xml"/><Relationship Id="rId4" Type="http://schemas.openxmlformats.org/officeDocument/2006/relationships/slideMaster" Target="slideMasters/slideMaster4.xml"/><Relationship Id="rId9" Type="http://schemas.openxmlformats.org/officeDocument/2006/relationships/slideMaster" Target="slideMasters/slideMaster9.xml"/><Relationship Id="rId13" Type="http://schemas.openxmlformats.org/officeDocument/2006/relationships/slideMaster" Target="slideMasters/slideMaster13.xml"/><Relationship Id="rId18" Type="http://schemas.openxmlformats.org/officeDocument/2006/relationships/slide" Target="slides/slide4.xml"/><Relationship Id="rId39" Type="http://schemas.openxmlformats.org/officeDocument/2006/relationships/slide" Target="slides/slide25.xml"/><Relationship Id="rId34" Type="http://schemas.openxmlformats.org/officeDocument/2006/relationships/slide" Target="slides/slide20.xml"/><Relationship Id="rId50" Type="http://schemas.openxmlformats.org/officeDocument/2006/relationships/slide" Target="slides/slide36.xml"/><Relationship Id="rId55" Type="http://schemas.openxmlformats.org/officeDocument/2006/relationships/slide" Target="slides/slide4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Rebecca Hannah Ainis" userId="116137a0-2af5-436b-85e1-74d9d3b30f2f" providerId="ADAL" clId="{6E039243-4417-4220-A582-B1623E3F270F}"/>
    <pc:docChg chg="undo custSel addSld delSld modSld delMainMaster modMainMaster">
      <pc:chgData name="Rebecca Hannah Ainis" userId="116137a0-2af5-436b-85e1-74d9d3b30f2f" providerId="ADAL" clId="{6E039243-4417-4220-A582-B1623E3F270F}" dt="2026-06-01T16:40:24.861" v="2982" actId="12100"/>
      <pc:docMkLst>
        <pc:docMk/>
      </pc:docMkLst>
      <pc:sldChg chg="add del">
        <pc:chgData name="Rebecca Hannah Ainis" userId="116137a0-2af5-436b-85e1-74d9d3b30f2f" providerId="ADAL" clId="{6E039243-4417-4220-A582-B1623E3F270F}" dt="2026-05-20T12:24:58.088" v="2806"/>
        <pc:sldMkLst>
          <pc:docMk/>
          <pc:sldMk cId="1372319330" sldId="256"/>
        </pc:sldMkLst>
      </pc:sldChg>
      <pc:sldChg chg="modSp mod modNotesTx">
        <pc:chgData name="Rebecca Hannah Ainis" userId="116137a0-2af5-436b-85e1-74d9d3b30f2f" providerId="ADAL" clId="{6E039243-4417-4220-A582-B1623E3F270F}" dt="2026-05-19T19:25:03.466" v="976" actId="20577"/>
        <pc:sldMkLst>
          <pc:docMk/>
          <pc:sldMk cId="735433055" sldId="257"/>
        </pc:sldMkLst>
        <pc:spChg chg="mod">
          <ac:chgData name="Rebecca Hannah Ainis" userId="116137a0-2af5-436b-85e1-74d9d3b30f2f" providerId="ADAL" clId="{6E039243-4417-4220-A582-B1623E3F270F}" dt="2026-05-19T19:23:11.300" v="853" actId="1076"/>
          <ac:spMkLst>
            <pc:docMk/>
            <pc:sldMk cId="735433055" sldId="257"/>
            <ac:spMk id="1511" creationId="{00000000-0000-0000-0000-000000000000}"/>
          </ac:spMkLst>
        </pc:spChg>
      </pc:sldChg>
      <pc:sldChg chg="delSp modSp add del mod">
        <pc:chgData name="Rebecca Hannah Ainis" userId="116137a0-2af5-436b-85e1-74d9d3b30f2f" providerId="ADAL" clId="{6E039243-4417-4220-A582-B1623E3F270F}" dt="2026-06-01T16:38:10.737" v="2813" actId="478"/>
        <pc:sldMkLst>
          <pc:docMk/>
          <pc:sldMk cId="540436934" sldId="260"/>
        </pc:sldMkLst>
        <pc:spChg chg="mod">
          <ac:chgData name="Rebecca Hannah Ainis" userId="116137a0-2af5-436b-85e1-74d9d3b30f2f" providerId="ADAL" clId="{6E039243-4417-4220-A582-B1623E3F270F}" dt="2026-05-20T12:24:57.922" v="2805"/>
          <ac:spMkLst>
            <pc:docMk/>
            <pc:sldMk cId="540436934" sldId="260"/>
            <ac:spMk id="2" creationId="{237A2825-EBC6-4355-BA82-6DFB9F45B336}"/>
          </ac:spMkLst>
        </pc:spChg>
        <pc:picChg chg="del">
          <ac:chgData name="Rebecca Hannah Ainis" userId="116137a0-2af5-436b-85e1-74d9d3b30f2f" providerId="ADAL" clId="{6E039243-4417-4220-A582-B1623E3F270F}" dt="2026-06-01T16:38:10.737" v="2813" actId="478"/>
          <ac:picMkLst>
            <pc:docMk/>
            <pc:sldMk cId="540436934" sldId="260"/>
            <ac:picMk id="8" creationId="{C54927FA-4102-224F-BEA8-E29ED3617C5B}"/>
          </ac:picMkLst>
        </pc:picChg>
      </pc:sldChg>
      <pc:sldChg chg="delSp modSp add del mod">
        <pc:chgData name="Rebecca Hannah Ainis" userId="116137a0-2af5-436b-85e1-74d9d3b30f2f" providerId="ADAL" clId="{6E039243-4417-4220-A582-B1623E3F270F}" dt="2026-06-01T16:37:11.114" v="2807" actId="478"/>
        <pc:sldMkLst>
          <pc:docMk/>
          <pc:sldMk cId="3058103547" sldId="261"/>
        </pc:sldMkLst>
        <pc:spChg chg="mod">
          <ac:chgData name="Rebecca Hannah Ainis" userId="116137a0-2af5-436b-85e1-74d9d3b30f2f" providerId="ADAL" clId="{6E039243-4417-4220-A582-B1623E3F270F}" dt="2026-05-19T19:04:38.058" v="138"/>
          <ac:spMkLst>
            <pc:docMk/>
            <pc:sldMk cId="3058103547" sldId="261"/>
            <ac:spMk id="5" creationId="{8D7835F5-2356-897E-98A9-0AE55B2C462E}"/>
          </ac:spMkLst>
        </pc:spChg>
        <pc:picChg chg="del">
          <ac:chgData name="Rebecca Hannah Ainis" userId="116137a0-2af5-436b-85e1-74d9d3b30f2f" providerId="ADAL" clId="{6E039243-4417-4220-A582-B1623E3F270F}" dt="2026-06-01T16:37:11.114" v="2807" actId="478"/>
          <ac:picMkLst>
            <pc:docMk/>
            <pc:sldMk cId="3058103547" sldId="261"/>
            <ac:picMk id="1028" creationId="{584274B4-D54A-15E6-DF62-E90FF4E23AD1}"/>
          </ac:picMkLst>
        </pc:picChg>
      </pc:sldChg>
      <pc:sldChg chg="add del">
        <pc:chgData name="Rebecca Hannah Ainis" userId="116137a0-2af5-436b-85e1-74d9d3b30f2f" providerId="ADAL" clId="{6E039243-4417-4220-A582-B1623E3F270F}" dt="2026-05-20T12:24:58.088" v="2806"/>
        <pc:sldMkLst>
          <pc:docMk/>
          <pc:sldMk cId="1581328282" sldId="265"/>
        </pc:sldMkLst>
      </pc:sldChg>
      <pc:sldChg chg="modSp mod modNotesTx">
        <pc:chgData name="Rebecca Hannah Ainis" userId="116137a0-2af5-436b-85e1-74d9d3b30f2f" providerId="ADAL" clId="{6E039243-4417-4220-A582-B1623E3F270F}" dt="2026-05-19T19:26:15.759" v="1186" actId="20577"/>
        <pc:sldMkLst>
          <pc:docMk/>
          <pc:sldMk cId="0" sldId="266"/>
        </pc:sldMkLst>
        <pc:spChg chg="mod">
          <ac:chgData name="Rebecca Hannah Ainis" userId="116137a0-2af5-436b-85e1-74d9d3b30f2f" providerId="ADAL" clId="{6E039243-4417-4220-A582-B1623E3F270F}" dt="2026-05-19T19:26:03.337" v="1184" actId="113"/>
          <ac:spMkLst>
            <pc:docMk/>
            <pc:sldMk cId="0" sldId="266"/>
            <ac:spMk id="10" creationId="{DA3F1245-2E0C-4884-A8BE-D2C0DFAB9F40}"/>
          </ac:spMkLst>
        </pc:spChg>
      </pc:sldChg>
      <pc:sldChg chg="add del">
        <pc:chgData name="Rebecca Hannah Ainis" userId="116137a0-2af5-436b-85e1-74d9d3b30f2f" providerId="ADAL" clId="{6E039243-4417-4220-A582-B1623E3F270F}" dt="2026-05-20T12:24:58.088" v="2806"/>
        <pc:sldMkLst>
          <pc:docMk/>
          <pc:sldMk cId="222478778" sldId="269"/>
        </pc:sldMkLst>
      </pc:sldChg>
      <pc:sldChg chg="add del">
        <pc:chgData name="Rebecca Hannah Ainis" userId="116137a0-2af5-436b-85e1-74d9d3b30f2f" providerId="ADAL" clId="{6E039243-4417-4220-A582-B1623E3F270F}" dt="2026-05-20T12:24:58.088" v="2806"/>
        <pc:sldMkLst>
          <pc:docMk/>
          <pc:sldMk cId="1916430670" sldId="273"/>
        </pc:sldMkLst>
      </pc:sldChg>
      <pc:sldChg chg="addSp delSp modSp add del mod">
        <pc:chgData name="Rebecca Hannah Ainis" userId="116137a0-2af5-436b-85e1-74d9d3b30f2f" providerId="ADAL" clId="{6E039243-4417-4220-A582-B1623E3F270F}" dt="2026-06-01T16:37:46.512" v="2812" actId="478"/>
        <pc:sldMkLst>
          <pc:docMk/>
          <pc:sldMk cId="526953424" sldId="274"/>
        </pc:sldMkLst>
        <pc:spChg chg="mod">
          <ac:chgData name="Rebecca Hannah Ainis" userId="116137a0-2af5-436b-85e1-74d9d3b30f2f" providerId="ADAL" clId="{6E039243-4417-4220-A582-B1623E3F270F}" dt="2026-05-20T12:24:57.922" v="2805"/>
          <ac:spMkLst>
            <pc:docMk/>
            <pc:sldMk cId="526953424" sldId="274"/>
            <ac:spMk id="4" creationId="{3F536D29-E140-B16A-FD25-037CE4D389A2}"/>
          </ac:spMkLst>
        </pc:spChg>
        <pc:picChg chg="add del">
          <ac:chgData name="Rebecca Hannah Ainis" userId="116137a0-2af5-436b-85e1-74d9d3b30f2f" providerId="ADAL" clId="{6E039243-4417-4220-A582-B1623E3F270F}" dt="2026-06-01T16:37:46.512" v="2812" actId="478"/>
          <ac:picMkLst>
            <pc:docMk/>
            <pc:sldMk cId="526953424" sldId="274"/>
            <ac:picMk id="10" creationId="{FC1D6CC1-D78F-8922-4101-7E2AE7ABFB71}"/>
          </ac:picMkLst>
        </pc:picChg>
      </pc:sldChg>
      <pc:sldChg chg="add del">
        <pc:chgData name="Rebecca Hannah Ainis" userId="116137a0-2af5-436b-85e1-74d9d3b30f2f" providerId="ADAL" clId="{6E039243-4417-4220-A582-B1623E3F270F}" dt="2026-05-20T12:24:58.088" v="2806"/>
        <pc:sldMkLst>
          <pc:docMk/>
          <pc:sldMk cId="3567221335" sldId="275"/>
        </pc:sldMkLst>
      </pc:sldChg>
      <pc:sldChg chg="add del">
        <pc:chgData name="Rebecca Hannah Ainis" userId="116137a0-2af5-436b-85e1-74d9d3b30f2f" providerId="ADAL" clId="{6E039243-4417-4220-A582-B1623E3F270F}" dt="2026-05-20T12:24:58.088" v="2806"/>
        <pc:sldMkLst>
          <pc:docMk/>
          <pc:sldMk cId="3759198522" sldId="276"/>
        </pc:sldMkLst>
      </pc:sldChg>
      <pc:sldChg chg="modSp add del mod">
        <pc:chgData name="Rebecca Hannah Ainis" userId="116137a0-2af5-436b-85e1-74d9d3b30f2f" providerId="ADAL" clId="{6E039243-4417-4220-A582-B1623E3F270F}" dt="2026-05-20T12:24:58.088" v="2806"/>
        <pc:sldMkLst>
          <pc:docMk/>
          <pc:sldMk cId="1222158205" sldId="278"/>
        </pc:sldMkLst>
        <pc:spChg chg="mod">
          <ac:chgData name="Rebecca Hannah Ainis" userId="116137a0-2af5-436b-85e1-74d9d3b30f2f" providerId="ADAL" clId="{6E039243-4417-4220-A582-B1623E3F270F}" dt="2026-05-20T12:24:57.922" v="2805"/>
          <ac:spMkLst>
            <pc:docMk/>
            <pc:sldMk cId="1222158205" sldId="278"/>
            <ac:spMk id="2" creationId="{D31968DB-0C75-3BF5-B8DD-EB9A2F4A2016}"/>
          </ac:spMkLst>
        </pc:spChg>
      </pc:sldChg>
      <pc:sldChg chg="modSp add del mod">
        <pc:chgData name="Rebecca Hannah Ainis" userId="116137a0-2af5-436b-85e1-74d9d3b30f2f" providerId="ADAL" clId="{6E039243-4417-4220-A582-B1623E3F270F}" dt="2026-05-20T12:24:58.088" v="2806"/>
        <pc:sldMkLst>
          <pc:docMk/>
          <pc:sldMk cId="1229072347" sldId="279"/>
        </pc:sldMkLst>
        <pc:spChg chg="mod">
          <ac:chgData name="Rebecca Hannah Ainis" userId="116137a0-2af5-436b-85e1-74d9d3b30f2f" providerId="ADAL" clId="{6E039243-4417-4220-A582-B1623E3F270F}" dt="2026-05-20T12:24:57.922" v="2805"/>
          <ac:spMkLst>
            <pc:docMk/>
            <pc:sldMk cId="1229072347" sldId="279"/>
            <ac:spMk id="2" creationId="{D3ABBC5F-01D7-C8E4-A1CE-B823E67BD9E3}"/>
          </ac:spMkLst>
        </pc:spChg>
      </pc:sldChg>
      <pc:sldChg chg="modSp add del mod">
        <pc:chgData name="Rebecca Hannah Ainis" userId="116137a0-2af5-436b-85e1-74d9d3b30f2f" providerId="ADAL" clId="{6E039243-4417-4220-A582-B1623E3F270F}" dt="2026-05-20T12:24:58.088" v="2806"/>
        <pc:sldMkLst>
          <pc:docMk/>
          <pc:sldMk cId="1051858856" sldId="280"/>
        </pc:sldMkLst>
        <pc:spChg chg="mod">
          <ac:chgData name="Rebecca Hannah Ainis" userId="116137a0-2af5-436b-85e1-74d9d3b30f2f" providerId="ADAL" clId="{6E039243-4417-4220-A582-B1623E3F270F}" dt="2026-05-20T12:24:57.922" v="2805"/>
          <ac:spMkLst>
            <pc:docMk/>
            <pc:sldMk cId="1051858856" sldId="280"/>
            <ac:spMk id="4" creationId="{E2515FBE-85A7-F7E6-6B2C-F084434F2110}"/>
          </ac:spMkLst>
        </pc:spChg>
      </pc:sldChg>
      <pc:sldChg chg="add del">
        <pc:chgData name="Rebecca Hannah Ainis" userId="116137a0-2af5-436b-85e1-74d9d3b30f2f" providerId="ADAL" clId="{6E039243-4417-4220-A582-B1623E3F270F}" dt="2026-05-20T12:24:58.088" v="2806"/>
        <pc:sldMkLst>
          <pc:docMk/>
          <pc:sldMk cId="3480004115" sldId="282"/>
        </pc:sldMkLst>
      </pc:sldChg>
      <pc:sldChg chg="modSp mod modNotesTx">
        <pc:chgData name="Rebecca Hannah Ainis" userId="116137a0-2af5-436b-85e1-74d9d3b30f2f" providerId="ADAL" clId="{6E039243-4417-4220-A582-B1623E3F270F}" dt="2026-05-20T00:31:47.394" v="2780" actId="20577"/>
        <pc:sldMkLst>
          <pc:docMk/>
          <pc:sldMk cId="0" sldId="283"/>
        </pc:sldMkLst>
        <pc:spChg chg="mod">
          <ac:chgData name="Rebecca Hannah Ainis" userId="116137a0-2af5-436b-85e1-74d9d3b30f2f" providerId="ADAL" clId="{6E039243-4417-4220-A582-B1623E3F270F}" dt="2026-05-19T23:54:46.411" v="2777" actId="20577"/>
          <ac:spMkLst>
            <pc:docMk/>
            <pc:sldMk cId="0" sldId="283"/>
            <ac:spMk id="24339" creationId="{00000000-0000-0000-0000-000000000000}"/>
          </ac:spMkLst>
        </pc:spChg>
        <pc:spChg chg="mod">
          <ac:chgData name="Rebecca Hannah Ainis" userId="116137a0-2af5-436b-85e1-74d9d3b30f2f" providerId="ADAL" clId="{6E039243-4417-4220-A582-B1623E3F270F}" dt="2026-05-20T00:31:47.394" v="2780" actId="20577"/>
          <ac:spMkLst>
            <pc:docMk/>
            <pc:sldMk cId="0" sldId="283"/>
            <ac:spMk id="24342" creationId="{00000000-0000-0000-0000-000000000000}"/>
          </ac:spMkLst>
        </pc:spChg>
      </pc:sldChg>
      <pc:sldChg chg="add del">
        <pc:chgData name="Rebecca Hannah Ainis" userId="116137a0-2af5-436b-85e1-74d9d3b30f2f" providerId="ADAL" clId="{6E039243-4417-4220-A582-B1623E3F270F}" dt="2026-05-19T19:04:38.331" v="139"/>
        <pc:sldMkLst>
          <pc:docMk/>
          <pc:sldMk cId="673310539" sldId="293"/>
        </pc:sldMkLst>
      </pc:sldChg>
      <pc:sldChg chg="add del">
        <pc:chgData name="Rebecca Hannah Ainis" userId="116137a0-2af5-436b-85e1-74d9d3b30f2f" providerId="ADAL" clId="{6E039243-4417-4220-A582-B1623E3F270F}" dt="2026-05-19T19:04:38.331" v="139"/>
        <pc:sldMkLst>
          <pc:docMk/>
          <pc:sldMk cId="2375466575" sldId="296"/>
        </pc:sldMkLst>
      </pc:sldChg>
      <pc:sldChg chg="modSp add del mod">
        <pc:chgData name="Rebecca Hannah Ainis" userId="116137a0-2af5-436b-85e1-74d9d3b30f2f" providerId="ADAL" clId="{6E039243-4417-4220-A582-B1623E3F270F}" dt="2026-05-19T19:04:38.331" v="139"/>
        <pc:sldMkLst>
          <pc:docMk/>
          <pc:sldMk cId="3188843792" sldId="298"/>
        </pc:sldMkLst>
        <pc:spChg chg="mod">
          <ac:chgData name="Rebecca Hannah Ainis" userId="116137a0-2af5-436b-85e1-74d9d3b30f2f" providerId="ADAL" clId="{6E039243-4417-4220-A582-B1623E3F270F}" dt="2026-05-19T19:04:38.058" v="138"/>
          <ac:spMkLst>
            <pc:docMk/>
            <pc:sldMk cId="3188843792" sldId="298"/>
            <ac:spMk id="4" creationId="{5353E53C-B969-ED4D-5A7C-C89FD4412C3F}"/>
          </ac:spMkLst>
        </pc:spChg>
      </pc:sldChg>
      <pc:sldChg chg="add del">
        <pc:chgData name="Rebecca Hannah Ainis" userId="116137a0-2af5-436b-85e1-74d9d3b30f2f" providerId="ADAL" clId="{6E039243-4417-4220-A582-B1623E3F270F}" dt="2026-05-19T19:04:38.331" v="139"/>
        <pc:sldMkLst>
          <pc:docMk/>
          <pc:sldMk cId="1852315326" sldId="305"/>
        </pc:sldMkLst>
      </pc:sldChg>
      <pc:sldChg chg="delSp modSp add del mod">
        <pc:chgData name="Rebecca Hannah Ainis" userId="116137a0-2af5-436b-85e1-74d9d3b30f2f" providerId="ADAL" clId="{6E039243-4417-4220-A582-B1623E3F270F}" dt="2026-06-01T16:38:15.347" v="2814" actId="478"/>
        <pc:sldMkLst>
          <pc:docMk/>
          <pc:sldMk cId="2357282592" sldId="308"/>
        </pc:sldMkLst>
        <pc:spChg chg="mod">
          <ac:chgData name="Rebecca Hannah Ainis" userId="116137a0-2af5-436b-85e1-74d9d3b30f2f" providerId="ADAL" clId="{6E039243-4417-4220-A582-B1623E3F270F}" dt="2026-05-20T02:46:06.369" v="2792" actId="20577"/>
          <ac:spMkLst>
            <pc:docMk/>
            <pc:sldMk cId="2357282592" sldId="308"/>
            <ac:spMk id="4" creationId="{78D02419-E00C-DB17-A420-08433E31F698}"/>
          </ac:spMkLst>
        </pc:spChg>
        <pc:picChg chg="del">
          <ac:chgData name="Rebecca Hannah Ainis" userId="116137a0-2af5-436b-85e1-74d9d3b30f2f" providerId="ADAL" clId="{6E039243-4417-4220-A582-B1623E3F270F}" dt="2026-06-01T16:38:15.347" v="2814" actId="478"/>
          <ac:picMkLst>
            <pc:docMk/>
            <pc:sldMk cId="2357282592" sldId="308"/>
            <ac:picMk id="12" creationId="{DDA61460-746C-836B-825B-53E7550D8243}"/>
          </ac:picMkLst>
        </pc:picChg>
      </pc:sldChg>
      <pc:sldChg chg="delSp add del mod">
        <pc:chgData name="Rebecca Hannah Ainis" userId="116137a0-2af5-436b-85e1-74d9d3b30f2f" providerId="ADAL" clId="{6E039243-4417-4220-A582-B1623E3F270F}" dt="2026-06-01T16:37:16.263" v="2808" actId="478"/>
        <pc:sldMkLst>
          <pc:docMk/>
          <pc:sldMk cId="2218921294" sldId="311"/>
        </pc:sldMkLst>
        <pc:picChg chg="del">
          <ac:chgData name="Rebecca Hannah Ainis" userId="116137a0-2af5-436b-85e1-74d9d3b30f2f" providerId="ADAL" clId="{6E039243-4417-4220-A582-B1623E3F270F}" dt="2026-06-01T16:37:16.263" v="2808" actId="478"/>
          <ac:picMkLst>
            <pc:docMk/>
            <pc:sldMk cId="2218921294" sldId="311"/>
            <ac:picMk id="11" creationId="{6A519C26-7A66-DFCE-0441-6DB9D559DDD4}"/>
          </ac:picMkLst>
        </pc:picChg>
      </pc:sldChg>
      <pc:sldChg chg="add del">
        <pc:chgData name="Rebecca Hannah Ainis" userId="116137a0-2af5-436b-85e1-74d9d3b30f2f" providerId="ADAL" clId="{6E039243-4417-4220-A582-B1623E3F270F}" dt="2026-05-19T19:04:38.331" v="139"/>
        <pc:sldMkLst>
          <pc:docMk/>
          <pc:sldMk cId="4106542122" sldId="312"/>
        </pc:sldMkLst>
      </pc:sldChg>
      <pc:sldChg chg="addSp delSp modSp add del mod">
        <pc:chgData name="Rebecca Hannah Ainis" userId="116137a0-2af5-436b-85e1-74d9d3b30f2f" providerId="ADAL" clId="{6E039243-4417-4220-A582-B1623E3F270F}" dt="2026-06-01T16:40:24.861" v="2982" actId="12100"/>
        <pc:sldMkLst>
          <pc:docMk/>
          <pc:sldMk cId="4189623647" sldId="314"/>
        </pc:sldMkLst>
        <pc:spChg chg="mod">
          <ac:chgData name="Rebecca Hannah Ainis" userId="116137a0-2af5-436b-85e1-74d9d3b30f2f" providerId="ADAL" clId="{6E039243-4417-4220-A582-B1623E3F270F}" dt="2026-05-19T19:05:19.904" v="143" actId="20577"/>
          <ac:spMkLst>
            <pc:docMk/>
            <pc:sldMk cId="4189623647" sldId="314"/>
            <ac:spMk id="12" creationId="{7F358454-4672-6476-E3AE-BC1822DE598F}"/>
          </ac:spMkLst>
        </pc:spChg>
        <pc:graphicFrameChg chg="add mod modGraphic">
          <ac:chgData name="Rebecca Hannah Ainis" userId="116137a0-2af5-436b-85e1-74d9d3b30f2f" providerId="ADAL" clId="{6E039243-4417-4220-A582-B1623E3F270F}" dt="2026-06-01T16:40:24.861" v="2982" actId="12100"/>
          <ac:graphicFrameMkLst>
            <pc:docMk/>
            <pc:sldMk cId="4189623647" sldId="314"/>
            <ac:graphicFrameMk id="3" creationId="{FDE46FC1-B374-EFD8-A662-C6872A08514D}"/>
          </ac:graphicFrameMkLst>
        </pc:graphicFrameChg>
        <pc:picChg chg="del mod">
          <ac:chgData name="Rebecca Hannah Ainis" userId="116137a0-2af5-436b-85e1-74d9d3b30f2f" providerId="ADAL" clId="{6E039243-4417-4220-A582-B1623E3F270F}" dt="2026-06-01T16:39:20.664" v="2848" actId="478"/>
          <ac:picMkLst>
            <pc:docMk/>
            <pc:sldMk cId="4189623647" sldId="314"/>
            <ac:picMk id="4" creationId="{8B0A91FC-2002-3BAD-EEA1-D2F42F40FB2A}"/>
          </ac:picMkLst>
        </pc:picChg>
      </pc:sldChg>
      <pc:sldChg chg="add del">
        <pc:chgData name="Rebecca Hannah Ainis" userId="116137a0-2af5-436b-85e1-74d9d3b30f2f" providerId="ADAL" clId="{6E039243-4417-4220-A582-B1623E3F270F}" dt="2026-05-19T19:04:38.331" v="139"/>
        <pc:sldMkLst>
          <pc:docMk/>
          <pc:sldMk cId="1355868834" sldId="315"/>
        </pc:sldMkLst>
      </pc:sldChg>
      <pc:sldChg chg="add del">
        <pc:chgData name="Rebecca Hannah Ainis" userId="116137a0-2af5-436b-85e1-74d9d3b30f2f" providerId="ADAL" clId="{6E039243-4417-4220-A582-B1623E3F270F}" dt="2026-05-19T19:04:38.331" v="139"/>
        <pc:sldMkLst>
          <pc:docMk/>
          <pc:sldMk cId="2939804409" sldId="316"/>
        </pc:sldMkLst>
      </pc:sldChg>
      <pc:sldChg chg="add del">
        <pc:chgData name="Rebecca Hannah Ainis" userId="116137a0-2af5-436b-85e1-74d9d3b30f2f" providerId="ADAL" clId="{6E039243-4417-4220-A582-B1623E3F270F}" dt="2026-05-19T14:10:38.783" v="17"/>
        <pc:sldMkLst>
          <pc:docMk/>
          <pc:sldMk cId="4008736932" sldId="332"/>
        </pc:sldMkLst>
      </pc:sldChg>
      <pc:sldChg chg="modSp add del mod">
        <pc:chgData name="Rebecca Hannah Ainis" userId="116137a0-2af5-436b-85e1-74d9d3b30f2f" providerId="ADAL" clId="{6E039243-4417-4220-A582-B1623E3F270F}" dt="2026-05-19T14:10:38.895" v="18" actId="27636"/>
        <pc:sldMkLst>
          <pc:docMk/>
          <pc:sldMk cId="692170403" sldId="447"/>
        </pc:sldMkLst>
        <pc:spChg chg="mod">
          <ac:chgData name="Rebecca Hannah Ainis" userId="116137a0-2af5-436b-85e1-74d9d3b30f2f" providerId="ADAL" clId="{6E039243-4417-4220-A582-B1623E3F270F}" dt="2026-05-19T14:10:38.895" v="18" actId="27636"/>
          <ac:spMkLst>
            <pc:docMk/>
            <pc:sldMk cId="692170403" sldId="447"/>
            <ac:spMk id="3" creationId="{00000000-0000-0000-0000-000000000000}"/>
          </ac:spMkLst>
        </pc:spChg>
      </pc:sldChg>
      <pc:sldChg chg="modSp add del mod">
        <pc:chgData name="Rebecca Hannah Ainis" userId="116137a0-2af5-436b-85e1-74d9d3b30f2f" providerId="ADAL" clId="{6E039243-4417-4220-A582-B1623E3F270F}" dt="2026-05-19T14:10:38.783" v="17"/>
        <pc:sldMkLst>
          <pc:docMk/>
          <pc:sldMk cId="2287872247" sldId="2256"/>
        </pc:sldMkLst>
        <pc:spChg chg="mod">
          <ac:chgData name="Rebecca Hannah Ainis" userId="116137a0-2af5-436b-85e1-74d9d3b30f2f" providerId="ADAL" clId="{6E039243-4417-4220-A582-B1623E3F270F}" dt="2026-05-19T14:10:38.723" v="16"/>
          <ac:spMkLst>
            <pc:docMk/>
            <pc:sldMk cId="2287872247" sldId="2256"/>
            <ac:spMk id="3" creationId="{6E7FF99C-9D6D-24DA-45C7-D24F9F0FB51C}"/>
          </ac:spMkLst>
        </pc:spChg>
      </pc:sldChg>
      <pc:sldChg chg="modSp add del mod">
        <pc:chgData name="Rebecca Hannah Ainis" userId="116137a0-2af5-436b-85e1-74d9d3b30f2f" providerId="ADAL" clId="{6E039243-4417-4220-A582-B1623E3F270F}" dt="2026-05-19T14:10:38.783" v="17"/>
        <pc:sldMkLst>
          <pc:docMk/>
          <pc:sldMk cId="996602323" sldId="2258"/>
        </pc:sldMkLst>
        <pc:spChg chg="mod">
          <ac:chgData name="Rebecca Hannah Ainis" userId="116137a0-2af5-436b-85e1-74d9d3b30f2f" providerId="ADAL" clId="{6E039243-4417-4220-A582-B1623E3F270F}" dt="2026-05-19T14:10:38.723" v="16"/>
          <ac:spMkLst>
            <pc:docMk/>
            <pc:sldMk cId="996602323" sldId="2258"/>
            <ac:spMk id="3" creationId="{6E7FF99C-9D6D-24DA-45C7-D24F9F0FB51C}"/>
          </ac:spMkLst>
        </pc:spChg>
      </pc:sldChg>
      <pc:sldChg chg="modSp add del mod">
        <pc:chgData name="Rebecca Hannah Ainis" userId="116137a0-2af5-436b-85e1-74d9d3b30f2f" providerId="ADAL" clId="{6E039243-4417-4220-A582-B1623E3F270F}" dt="2026-05-19T14:10:38.783" v="17"/>
        <pc:sldMkLst>
          <pc:docMk/>
          <pc:sldMk cId="1633553624" sldId="4287"/>
        </pc:sldMkLst>
        <pc:spChg chg="mod">
          <ac:chgData name="Rebecca Hannah Ainis" userId="116137a0-2af5-436b-85e1-74d9d3b30f2f" providerId="ADAL" clId="{6E039243-4417-4220-A582-B1623E3F270F}" dt="2026-05-19T14:10:38.723" v="16"/>
          <ac:spMkLst>
            <pc:docMk/>
            <pc:sldMk cId="1633553624" sldId="4287"/>
            <ac:spMk id="2" creationId="{21D33B8C-6D12-73E2-4AB3-B3A158D3264F}"/>
          </ac:spMkLst>
        </pc:spChg>
        <pc:spChg chg="mod">
          <ac:chgData name="Rebecca Hannah Ainis" userId="116137a0-2af5-436b-85e1-74d9d3b30f2f" providerId="ADAL" clId="{6E039243-4417-4220-A582-B1623E3F270F}" dt="2026-05-19T14:10:38.723" v="16"/>
          <ac:spMkLst>
            <pc:docMk/>
            <pc:sldMk cId="1633553624" sldId="4287"/>
            <ac:spMk id="3" creationId="{5E0D269F-B028-B045-A8D9-2744A518FA04}"/>
          </ac:spMkLst>
        </pc:spChg>
        <pc:spChg chg="mod">
          <ac:chgData name="Rebecca Hannah Ainis" userId="116137a0-2af5-436b-85e1-74d9d3b30f2f" providerId="ADAL" clId="{6E039243-4417-4220-A582-B1623E3F270F}" dt="2026-05-19T14:10:38.723" v="16"/>
          <ac:spMkLst>
            <pc:docMk/>
            <pc:sldMk cId="1633553624" sldId="4287"/>
            <ac:spMk id="6" creationId="{9D69CEAF-C4D9-0B9F-1A0C-E5E748D8DE6E}"/>
          </ac:spMkLst>
        </pc:spChg>
      </pc:sldChg>
      <pc:sldChg chg="modSp add del mod">
        <pc:chgData name="Rebecca Hannah Ainis" userId="116137a0-2af5-436b-85e1-74d9d3b30f2f" providerId="ADAL" clId="{6E039243-4417-4220-A582-B1623E3F270F}" dt="2026-05-19T14:10:38.960" v="20" actId="27636"/>
        <pc:sldMkLst>
          <pc:docMk/>
          <pc:sldMk cId="2390036022" sldId="4326"/>
        </pc:sldMkLst>
        <pc:spChg chg="mod">
          <ac:chgData name="Rebecca Hannah Ainis" userId="116137a0-2af5-436b-85e1-74d9d3b30f2f" providerId="ADAL" clId="{6E039243-4417-4220-A582-B1623E3F270F}" dt="2026-05-19T14:10:38.960" v="20" actId="27636"/>
          <ac:spMkLst>
            <pc:docMk/>
            <pc:sldMk cId="2390036022" sldId="4326"/>
            <ac:spMk id="3" creationId="{7DC37D89-5D8A-E197-677B-1FB9B50EDD6E}"/>
          </ac:spMkLst>
        </pc:spChg>
      </pc:sldChg>
      <pc:sldChg chg="modSp add del mod">
        <pc:chgData name="Rebecca Hannah Ainis" userId="116137a0-2af5-436b-85e1-74d9d3b30f2f" providerId="ADAL" clId="{6E039243-4417-4220-A582-B1623E3F270F}" dt="2026-05-19T14:10:38.977" v="21" actId="27636"/>
        <pc:sldMkLst>
          <pc:docMk/>
          <pc:sldMk cId="2920447891" sldId="4327"/>
        </pc:sldMkLst>
        <pc:spChg chg="mod">
          <ac:chgData name="Rebecca Hannah Ainis" userId="116137a0-2af5-436b-85e1-74d9d3b30f2f" providerId="ADAL" clId="{6E039243-4417-4220-A582-B1623E3F270F}" dt="2026-05-19T14:10:38.977" v="21" actId="27636"/>
          <ac:spMkLst>
            <pc:docMk/>
            <pc:sldMk cId="2920447891" sldId="4327"/>
            <ac:spMk id="2" creationId="{82BC09A3-2C8F-59C6-23B8-2770B92F4B7A}"/>
          </ac:spMkLst>
        </pc:spChg>
      </pc:sldChg>
      <pc:sldChg chg="modSp add del mod">
        <pc:chgData name="Rebecca Hannah Ainis" userId="116137a0-2af5-436b-85e1-74d9d3b30f2f" providerId="ADAL" clId="{6E039243-4417-4220-A582-B1623E3F270F}" dt="2026-05-19T14:10:38.783" v="17"/>
        <pc:sldMkLst>
          <pc:docMk/>
          <pc:sldMk cId="3287476970" sldId="4328"/>
        </pc:sldMkLst>
        <pc:spChg chg="mod">
          <ac:chgData name="Rebecca Hannah Ainis" userId="116137a0-2af5-436b-85e1-74d9d3b30f2f" providerId="ADAL" clId="{6E039243-4417-4220-A582-B1623E3F270F}" dt="2026-05-19T14:10:38.723" v="16"/>
          <ac:spMkLst>
            <pc:docMk/>
            <pc:sldMk cId="3287476970" sldId="4328"/>
            <ac:spMk id="2" creationId="{49F8F513-D684-723D-096D-180F43CCD7F4}"/>
          </ac:spMkLst>
        </pc:spChg>
        <pc:spChg chg="mod">
          <ac:chgData name="Rebecca Hannah Ainis" userId="116137a0-2af5-436b-85e1-74d9d3b30f2f" providerId="ADAL" clId="{6E039243-4417-4220-A582-B1623E3F270F}" dt="2026-05-19T14:10:38.723" v="16"/>
          <ac:spMkLst>
            <pc:docMk/>
            <pc:sldMk cId="3287476970" sldId="4328"/>
            <ac:spMk id="3" creationId="{B4139738-8D93-1FEF-3289-DC08A7E6167B}"/>
          </ac:spMkLst>
        </pc:spChg>
        <pc:spChg chg="mod">
          <ac:chgData name="Rebecca Hannah Ainis" userId="116137a0-2af5-436b-85e1-74d9d3b30f2f" providerId="ADAL" clId="{6E039243-4417-4220-A582-B1623E3F270F}" dt="2026-05-19T14:10:38.723" v="16"/>
          <ac:spMkLst>
            <pc:docMk/>
            <pc:sldMk cId="3287476970" sldId="4328"/>
            <ac:spMk id="4" creationId="{9D649FCA-DE6D-67A4-19B4-67FC20EB5970}"/>
          </ac:spMkLst>
        </pc:spChg>
      </pc:sldChg>
      <pc:sldChg chg="modSp add del mod">
        <pc:chgData name="Rebecca Hannah Ainis" userId="116137a0-2af5-436b-85e1-74d9d3b30f2f" providerId="ADAL" clId="{6E039243-4417-4220-A582-B1623E3F270F}" dt="2026-05-19T14:10:38.783" v="17"/>
        <pc:sldMkLst>
          <pc:docMk/>
          <pc:sldMk cId="2577791436" sldId="4329"/>
        </pc:sldMkLst>
        <pc:spChg chg="mod">
          <ac:chgData name="Rebecca Hannah Ainis" userId="116137a0-2af5-436b-85e1-74d9d3b30f2f" providerId="ADAL" clId="{6E039243-4417-4220-A582-B1623E3F270F}" dt="2026-05-19T14:10:38.723" v="16"/>
          <ac:spMkLst>
            <pc:docMk/>
            <pc:sldMk cId="2577791436" sldId="4329"/>
            <ac:spMk id="2" creationId="{34233E54-5DE8-9889-8104-96577F354A73}"/>
          </ac:spMkLst>
        </pc:spChg>
        <pc:spChg chg="mod">
          <ac:chgData name="Rebecca Hannah Ainis" userId="116137a0-2af5-436b-85e1-74d9d3b30f2f" providerId="ADAL" clId="{6E039243-4417-4220-A582-B1623E3F270F}" dt="2026-05-19T14:10:38.723" v="16"/>
          <ac:spMkLst>
            <pc:docMk/>
            <pc:sldMk cId="2577791436" sldId="4329"/>
            <ac:spMk id="6" creationId="{2F43E8F0-F5DC-8F28-BAFD-7B82B079A080}"/>
          </ac:spMkLst>
        </pc:spChg>
      </pc:sldChg>
      <pc:sldChg chg="modSp add del mod">
        <pc:chgData name="Rebecca Hannah Ainis" userId="116137a0-2af5-436b-85e1-74d9d3b30f2f" providerId="ADAL" clId="{6E039243-4417-4220-A582-B1623E3F270F}" dt="2026-05-19T14:10:38.907" v="19" actId="27636"/>
        <pc:sldMkLst>
          <pc:docMk/>
          <pc:sldMk cId="4082889224" sldId="4330"/>
        </pc:sldMkLst>
        <pc:spChg chg="mod">
          <ac:chgData name="Rebecca Hannah Ainis" userId="116137a0-2af5-436b-85e1-74d9d3b30f2f" providerId="ADAL" clId="{6E039243-4417-4220-A582-B1623E3F270F}" dt="2026-05-19T14:10:38.907" v="19" actId="27636"/>
          <ac:spMkLst>
            <pc:docMk/>
            <pc:sldMk cId="4082889224" sldId="4330"/>
            <ac:spMk id="2" creationId="{7370A941-B8C0-FE82-910E-24A856FCD1F9}"/>
          </ac:spMkLst>
        </pc:spChg>
      </pc:sldChg>
      <pc:sldChg chg="add del">
        <pc:chgData name="Rebecca Hannah Ainis" userId="116137a0-2af5-436b-85e1-74d9d3b30f2f" providerId="ADAL" clId="{6E039243-4417-4220-A582-B1623E3F270F}" dt="2026-05-19T14:10:38.783" v="17"/>
        <pc:sldMkLst>
          <pc:docMk/>
          <pc:sldMk cId="3062149661" sldId="4331"/>
        </pc:sldMkLst>
      </pc:sldChg>
      <pc:sldChg chg="modSp mod modNotesTx">
        <pc:chgData name="Rebecca Hannah Ainis" userId="116137a0-2af5-436b-85e1-74d9d3b30f2f" providerId="ADAL" clId="{6E039243-4417-4220-A582-B1623E3F270F}" dt="2026-05-19T23:56:40.494" v="2779" actId="20577"/>
        <pc:sldMkLst>
          <pc:docMk/>
          <pc:sldMk cId="51075404" sldId="9012"/>
        </pc:sldMkLst>
        <pc:spChg chg="mod">
          <ac:chgData name="Rebecca Hannah Ainis" userId="116137a0-2af5-436b-85e1-74d9d3b30f2f" providerId="ADAL" clId="{6E039243-4417-4220-A582-B1623E3F270F}" dt="2026-05-19T19:28:40.852" v="1761" actId="1076"/>
          <ac:spMkLst>
            <pc:docMk/>
            <pc:sldMk cId="51075404" sldId="9012"/>
            <ac:spMk id="26312" creationId="{0665C03C-ACE3-199C-3C17-25397DDD9B98}"/>
          </ac:spMkLst>
        </pc:spChg>
      </pc:sldChg>
      <pc:sldChg chg="addSp delSp modSp mod modNotesTx">
        <pc:chgData name="Rebecca Hannah Ainis" userId="116137a0-2af5-436b-85e1-74d9d3b30f2f" providerId="ADAL" clId="{6E039243-4417-4220-A582-B1623E3F270F}" dt="2026-05-19T19:37:23.519" v="2741" actId="20577"/>
        <pc:sldMkLst>
          <pc:docMk/>
          <pc:sldMk cId="3646803475" sldId="9021"/>
        </pc:sldMkLst>
        <pc:spChg chg="mod">
          <ac:chgData name="Rebecca Hannah Ainis" userId="116137a0-2af5-436b-85e1-74d9d3b30f2f" providerId="ADAL" clId="{6E039243-4417-4220-A582-B1623E3F270F}" dt="2026-05-19T14:11:12.412" v="25" actId="20577"/>
          <ac:spMkLst>
            <pc:docMk/>
            <pc:sldMk cId="3646803475" sldId="9021"/>
            <ac:spMk id="46" creationId="{805CF3B7-99A6-4FEE-874D-BD801BB1420C}"/>
          </ac:spMkLst>
        </pc:spChg>
        <pc:spChg chg="mod">
          <ac:chgData name="Rebecca Hannah Ainis" userId="116137a0-2af5-436b-85e1-74d9d3b30f2f" providerId="ADAL" clId="{6E039243-4417-4220-A582-B1623E3F270F}" dt="2026-05-19T19:10:11.140" v="198" actId="20577"/>
          <ac:spMkLst>
            <pc:docMk/>
            <pc:sldMk cId="3646803475" sldId="9021"/>
            <ac:spMk id="51" creationId="{BED41F00-2AFD-4FB9-979C-D373EA50B6A9}"/>
          </ac:spMkLst>
        </pc:spChg>
        <pc:spChg chg="mod">
          <ac:chgData name="Rebecca Hannah Ainis" userId="116137a0-2af5-436b-85e1-74d9d3b30f2f" providerId="ADAL" clId="{6E039243-4417-4220-A582-B1623E3F270F}" dt="2026-05-19T17:46:15.919" v="26" actId="114"/>
          <ac:spMkLst>
            <pc:docMk/>
            <pc:sldMk cId="3646803475" sldId="9021"/>
            <ac:spMk id="57" creationId="{C989EC77-FC5E-4E52-805F-E607FC5E53E4}"/>
          </ac:spMkLst>
        </pc:spChg>
        <pc:spChg chg="mod">
          <ac:chgData name="Rebecca Hannah Ainis" userId="116137a0-2af5-436b-85e1-74d9d3b30f2f" providerId="ADAL" clId="{6E039243-4417-4220-A582-B1623E3F270F}" dt="2026-05-19T19:08:08.904" v="187" actId="1036"/>
          <ac:spMkLst>
            <pc:docMk/>
            <pc:sldMk cId="3646803475" sldId="9021"/>
            <ac:spMk id="58" creationId="{7761B708-478B-43CB-BF3E-8C93E8910DD5}"/>
          </ac:spMkLst>
        </pc:spChg>
        <pc:spChg chg="mod">
          <ac:chgData name="Rebecca Hannah Ainis" userId="116137a0-2af5-436b-85e1-74d9d3b30f2f" providerId="ADAL" clId="{6E039243-4417-4220-A582-B1623E3F270F}" dt="2026-05-19T19:10:30.208" v="199" actId="20577"/>
          <ac:spMkLst>
            <pc:docMk/>
            <pc:sldMk cId="3646803475" sldId="9021"/>
            <ac:spMk id="62" creationId="{00000000-0000-0000-0000-000000000000}"/>
          </ac:spMkLst>
        </pc:spChg>
        <pc:picChg chg="add mod">
          <ac:chgData name="Rebecca Hannah Ainis" userId="116137a0-2af5-436b-85e1-74d9d3b30f2f" providerId="ADAL" clId="{6E039243-4417-4220-A582-B1623E3F270F}" dt="2026-05-19T19:09:39.215" v="191" actId="1582"/>
          <ac:picMkLst>
            <pc:docMk/>
            <pc:sldMk cId="3646803475" sldId="9021"/>
            <ac:picMk id="9" creationId="{21C9DE72-12CD-A057-993B-782F70ED9498}"/>
          </ac:picMkLst>
        </pc:picChg>
        <pc:picChg chg="add mod">
          <ac:chgData name="Rebecca Hannah Ainis" userId="116137a0-2af5-436b-85e1-74d9d3b30f2f" providerId="ADAL" clId="{6E039243-4417-4220-A582-B1623E3F270F}" dt="2026-05-19T19:09:48.741" v="193" actId="1582"/>
          <ac:picMkLst>
            <pc:docMk/>
            <pc:sldMk cId="3646803475" sldId="9021"/>
            <ac:picMk id="17" creationId="{CF1A943A-E575-10F6-A752-3978CD2C7EEA}"/>
          </ac:picMkLst>
        </pc:picChg>
        <pc:picChg chg="add mod">
          <ac:chgData name="Rebecca Hannah Ainis" userId="116137a0-2af5-436b-85e1-74d9d3b30f2f" providerId="ADAL" clId="{6E039243-4417-4220-A582-B1623E3F270F}" dt="2026-05-19T19:10:01.681" v="196" actId="1582"/>
          <ac:picMkLst>
            <pc:docMk/>
            <pc:sldMk cId="3646803475" sldId="9021"/>
            <ac:picMk id="19" creationId="{6DD13A13-AD53-ECEB-DB28-C139994A48AA}"/>
          </ac:picMkLst>
        </pc:picChg>
      </pc:sldChg>
      <pc:sldChg chg="mod modClrScheme chgLayout">
        <pc:chgData name="Rebecca Hannah Ainis" userId="116137a0-2af5-436b-85e1-74d9d3b30f2f" providerId="ADAL" clId="{6E039243-4417-4220-A582-B1623E3F270F}" dt="2026-05-19T14:11:04.891" v="24"/>
        <pc:sldMkLst>
          <pc:docMk/>
          <pc:sldMk cId="3716984926" sldId="9023"/>
        </pc:sldMkLst>
      </pc:sldChg>
      <pc:sldChg chg="modSp mod modClrScheme chgLayout">
        <pc:chgData name="Rebecca Hannah Ainis" userId="116137a0-2af5-436b-85e1-74d9d3b30f2f" providerId="ADAL" clId="{6E039243-4417-4220-A582-B1623E3F270F}" dt="2026-05-19T14:11:04.891" v="24"/>
        <pc:sldMkLst>
          <pc:docMk/>
          <pc:sldMk cId="1138912923" sldId="9027"/>
        </pc:sldMkLst>
        <pc:spChg chg="mod ord">
          <ac:chgData name="Rebecca Hannah Ainis" userId="116137a0-2af5-436b-85e1-74d9d3b30f2f" providerId="ADAL" clId="{6E039243-4417-4220-A582-B1623E3F270F}" dt="2026-05-19T14:11:04.891" v="24"/>
          <ac:spMkLst>
            <pc:docMk/>
            <pc:sldMk cId="1138912923" sldId="9027"/>
            <ac:spMk id="20528" creationId="{13218167-602C-4391-A8A2-1F6F76B87433}"/>
          </ac:spMkLst>
        </pc:spChg>
      </pc:sldChg>
      <pc:sldChg chg="add del">
        <pc:chgData name="Rebecca Hannah Ainis" userId="116137a0-2af5-436b-85e1-74d9d3b30f2f" providerId="ADAL" clId="{6E039243-4417-4220-A582-B1623E3F270F}" dt="2026-05-19T19:04:38.331" v="139"/>
        <pc:sldMkLst>
          <pc:docMk/>
          <pc:sldMk cId="3943237905" sldId="2147480274"/>
        </pc:sldMkLst>
      </pc:sldChg>
      <pc:sldChg chg="modSp add mod">
        <pc:chgData name="Rebecca Hannah Ainis" userId="116137a0-2af5-436b-85e1-74d9d3b30f2f" providerId="ADAL" clId="{6E039243-4417-4220-A582-B1623E3F270F}" dt="2026-05-20T02:53:16.275" v="2797" actId="14100"/>
        <pc:sldMkLst>
          <pc:docMk/>
          <pc:sldMk cId="1208006510" sldId="2147480282"/>
        </pc:sldMkLst>
        <pc:spChg chg="mod">
          <ac:chgData name="Rebecca Hannah Ainis" userId="116137a0-2af5-436b-85e1-74d9d3b30f2f" providerId="ADAL" clId="{6E039243-4417-4220-A582-B1623E3F270F}" dt="2026-05-20T02:53:16.275" v="2797" actId="14100"/>
          <ac:spMkLst>
            <pc:docMk/>
            <pc:sldMk cId="1208006510" sldId="2147480282"/>
            <ac:spMk id="6" creationId="{D31B47C1-8C34-1A21-9312-FE77920D568F}"/>
          </ac:spMkLst>
        </pc:spChg>
      </pc:sldChg>
      <pc:sldMasterChg chg="delSldLayout modSldLayout sldLayoutOrd">
        <pc:chgData name="Rebecca Hannah Ainis" userId="116137a0-2af5-436b-85e1-74d9d3b30f2f" providerId="ADAL" clId="{6E039243-4417-4220-A582-B1623E3F270F}" dt="2026-05-19T14:10:58.598" v="23"/>
        <pc:sldMasterMkLst>
          <pc:docMk/>
          <pc:sldMasterMk cId="0" sldId="2147485248"/>
        </pc:sldMasterMkLst>
        <pc:sldLayoutChg chg="modSp mod ord">
          <pc:chgData name="Rebecca Hannah Ainis" userId="116137a0-2af5-436b-85e1-74d9d3b30f2f" providerId="ADAL" clId="{6E039243-4417-4220-A582-B1623E3F270F}" dt="2026-05-19T14:10:51.979" v="22"/>
          <pc:sldLayoutMkLst>
            <pc:docMk/>
            <pc:sldMasterMk cId="0" sldId="2147485248"/>
            <pc:sldLayoutMk cId="1454990179" sldId="2147487772"/>
          </pc:sldLayoutMkLst>
          <pc:spChg chg="mod">
            <ac:chgData name="Rebecca Hannah Ainis" userId="116137a0-2af5-436b-85e1-74d9d3b30f2f" providerId="ADAL" clId="{6E039243-4417-4220-A582-B1623E3F270F}" dt="2026-05-19T14:10:51.979" v="22"/>
            <ac:spMkLst>
              <pc:docMk/>
              <pc:sldMasterMk cId="0" sldId="2147485248"/>
              <pc:sldLayoutMk cId="1454990179" sldId="2147487772"/>
              <ac:spMk id="60" creationId="{00000000-0000-0000-0000-000000000000}"/>
            </ac:spMkLst>
          </pc:spChg>
          <pc:spChg chg="mod">
            <ac:chgData name="Rebecca Hannah Ainis" userId="116137a0-2af5-436b-85e1-74d9d3b30f2f" providerId="ADAL" clId="{6E039243-4417-4220-A582-B1623E3F270F}" dt="2026-05-19T14:10:51.979" v="22"/>
            <ac:spMkLst>
              <pc:docMk/>
              <pc:sldMasterMk cId="0" sldId="2147485248"/>
              <pc:sldLayoutMk cId="1454990179" sldId="2147487772"/>
              <ac:spMk id="61" creationId="{00000000-0000-0000-0000-000000000000}"/>
            </ac:spMkLst>
          </pc:spChg>
          <pc:spChg chg="mod">
            <ac:chgData name="Rebecca Hannah Ainis" userId="116137a0-2af5-436b-85e1-74d9d3b30f2f" providerId="ADAL" clId="{6E039243-4417-4220-A582-B1623E3F270F}" dt="2026-05-19T14:10:51.979" v="22"/>
            <ac:spMkLst>
              <pc:docMk/>
              <pc:sldMasterMk cId="0" sldId="2147485248"/>
              <pc:sldLayoutMk cId="1454990179" sldId="2147487772"/>
              <ac:spMk id="62" creationId="{00000000-0000-0000-0000-000000000000}"/>
            </ac:spMkLst>
          </pc:spChg>
          <pc:spChg chg="mod">
            <ac:chgData name="Rebecca Hannah Ainis" userId="116137a0-2af5-436b-85e1-74d9d3b30f2f" providerId="ADAL" clId="{6E039243-4417-4220-A582-B1623E3F270F}" dt="2026-05-19T14:10:51.979" v="22"/>
            <ac:spMkLst>
              <pc:docMk/>
              <pc:sldMasterMk cId="0" sldId="2147485248"/>
              <pc:sldLayoutMk cId="1454990179" sldId="2147487772"/>
              <ac:spMk id="6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0" sldId="2147485248"/>
            <pc:sldLayoutMk cId="2725123176" sldId="2147487804"/>
          </pc:sldLayoutMkLst>
          <pc:spChg chg="mod">
            <ac:chgData name="Rebecca Hannah Ainis" userId="116137a0-2af5-436b-85e1-74d9d3b30f2f" providerId="ADAL" clId="{6E039243-4417-4220-A582-B1623E3F270F}" dt="2026-05-19T14:10:51.979" v="22"/>
            <ac:spMkLst>
              <pc:docMk/>
              <pc:sldMasterMk cId="0" sldId="2147485248"/>
              <pc:sldLayoutMk cId="2725123176" sldId="2147487804"/>
              <ac:spMk id="450" creationId="{00000000-0000-0000-0000-000000000000}"/>
            </ac:spMkLst>
          </pc:spChg>
          <pc:spChg chg="mod">
            <ac:chgData name="Rebecca Hannah Ainis" userId="116137a0-2af5-436b-85e1-74d9d3b30f2f" providerId="ADAL" clId="{6E039243-4417-4220-A582-B1623E3F270F}" dt="2026-05-19T14:10:51.979" v="22"/>
            <ac:spMkLst>
              <pc:docMk/>
              <pc:sldMasterMk cId="0" sldId="2147485248"/>
              <pc:sldLayoutMk cId="2725123176" sldId="2147487804"/>
              <ac:spMk id="451" creationId="{00000000-0000-0000-0000-000000000000}"/>
            </ac:spMkLst>
          </pc:spChg>
          <pc:spChg chg="mod">
            <ac:chgData name="Rebecca Hannah Ainis" userId="116137a0-2af5-436b-85e1-74d9d3b30f2f" providerId="ADAL" clId="{6E039243-4417-4220-A582-B1623E3F270F}" dt="2026-05-19T14:10:51.979" v="22"/>
            <ac:spMkLst>
              <pc:docMk/>
              <pc:sldMasterMk cId="0" sldId="2147485248"/>
              <pc:sldLayoutMk cId="2725123176" sldId="2147487804"/>
              <ac:spMk id="452" creationId="{00000000-0000-0000-0000-000000000000}"/>
            </ac:spMkLst>
          </pc:spChg>
          <pc:spChg chg="mod">
            <ac:chgData name="Rebecca Hannah Ainis" userId="116137a0-2af5-436b-85e1-74d9d3b30f2f" providerId="ADAL" clId="{6E039243-4417-4220-A582-B1623E3F270F}" dt="2026-05-19T14:10:51.979" v="22"/>
            <ac:spMkLst>
              <pc:docMk/>
              <pc:sldMasterMk cId="0" sldId="2147485248"/>
              <pc:sldLayoutMk cId="2725123176" sldId="2147487804"/>
              <ac:spMk id="45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0" sldId="2147485248"/>
            <pc:sldLayoutMk cId="2618512210" sldId="2147487889"/>
          </pc:sldLayoutMkLst>
          <pc:spChg chg="mod">
            <ac:chgData name="Rebecca Hannah Ainis" userId="116137a0-2af5-436b-85e1-74d9d3b30f2f" providerId="ADAL" clId="{6E039243-4417-4220-A582-B1623E3F270F}" dt="2026-05-19T14:10:51.979" v="22"/>
            <ac:spMkLst>
              <pc:docMk/>
              <pc:sldMasterMk cId="0" sldId="2147485248"/>
              <pc:sldLayoutMk cId="2618512210" sldId="2147487889"/>
              <ac:spMk id="49" creationId="{00000000-0000-0000-0000-000000000000}"/>
            </ac:spMkLst>
          </pc:spChg>
          <pc:spChg chg="mod">
            <ac:chgData name="Rebecca Hannah Ainis" userId="116137a0-2af5-436b-85e1-74d9d3b30f2f" providerId="ADAL" clId="{6E039243-4417-4220-A582-B1623E3F270F}" dt="2026-05-19T14:10:51.979" v="22"/>
            <ac:spMkLst>
              <pc:docMk/>
              <pc:sldMasterMk cId="0" sldId="2147485248"/>
              <pc:sldLayoutMk cId="2618512210" sldId="2147487889"/>
              <ac:spMk id="50" creationId="{00000000-0000-0000-0000-000000000000}"/>
            </ac:spMkLst>
          </pc:spChg>
          <pc:spChg chg="mod">
            <ac:chgData name="Rebecca Hannah Ainis" userId="116137a0-2af5-436b-85e1-74d9d3b30f2f" providerId="ADAL" clId="{6E039243-4417-4220-A582-B1623E3F270F}" dt="2026-05-19T14:10:51.979" v="22"/>
            <ac:spMkLst>
              <pc:docMk/>
              <pc:sldMasterMk cId="0" sldId="2147485248"/>
              <pc:sldLayoutMk cId="2618512210" sldId="2147487889"/>
              <ac:spMk id="51" creationId="{00000000-0000-0000-0000-000000000000}"/>
            </ac:spMkLst>
          </pc:spChg>
          <pc:spChg chg="mod">
            <ac:chgData name="Rebecca Hannah Ainis" userId="116137a0-2af5-436b-85e1-74d9d3b30f2f" providerId="ADAL" clId="{6E039243-4417-4220-A582-B1623E3F270F}" dt="2026-05-19T14:10:51.979" v="22"/>
            <ac:spMkLst>
              <pc:docMk/>
              <pc:sldMasterMk cId="0" sldId="2147485248"/>
              <pc:sldLayoutMk cId="2618512210" sldId="2147487889"/>
              <ac:spMk id="53" creationId="{00000000-0000-0000-0000-000000000000}"/>
            </ac:spMkLst>
          </pc:spChg>
        </pc:sldLayoutChg>
      </pc:sldMasterChg>
      <pc:sldMasterChg chg="delSldLayout modSldLayout sldLayoutOrd">
        <pc:chgData name="Rebecca Hannah Ainis" userId="116137a0-2af5-436b-85e1-74d9d3b30f2f" providerId="ADAL" clId="{6E039243-4417-4220-A582-B1623E3F270F}" dt="2026-06-01T16:37:38.593" v="2810"/>
        <pc:sldMasterMkLst>
          <pc:docMk/>
          <pc:sldMasterMk cId="1288455799" sldId="2147487484"/>
        </pc:sldMasterMkLst>
        <pc:sldLayoutChg chg="modSp mod ord">
          <pc:chgData name="Rebecca Hannah Ainis" userId="116137a0-2af5-436b-85e1-74d9d3b30f2f" providerId="ADAL" clId="{6E039243-4417-4220-A582-B1623E3F270F}" dt="2026-05-19T14:10:51.979" v="22"/>
          <pc:sldLayoutMkLst>
            <pc:docMk/>
            <pc:sldMasterMk cId="1288455799" sldId="2147487484"/>
            <pc:sldLayoutMk cId="4264016809" sldId="2147487899"/>
          </pc:sldLayoutMkLst>
          <pc:spChg chg="mod">
            <ac:chgData name="Rebecca Hannah Ainis" userId="116137a0-2af5-436b-85e1-74d9d3b30f2f" providerId="ADAL" clId="{6E039243-4417-4220-A582-B1623E3F270F}" dt="2026-05-19T14:10:51.979" v="22"/>
            <ac:spMkLst>
              <pc:docMk/>
              <pc:sldMasterMk cId="1288455799" sldId="2147487484"/>
              <pc:sldLayoutMk cId="4264016809" sldId="2147487899"/>
              <ac:spMk id="1570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264016809" sldId="2147487899"/>
              <ac:spMk id="15712"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524375087" sldId="2147487900"/>
          </pc:sldLayoutMkLst>
          <pc:spChg chg="mod">
            <ac:chgData name="Rebecca Hannah Ainis" userId="116137a0-2af5-436b-85e1-74d9d3b30f2f" providerId="ADAL" clId="{6E039243-4417-4220-A582-B1623E3F270F}" dt="2026-05-19T14:10:51.979" v="22"/>
            <ac:spMkLst>
              <pc:docMk/>
              <pc:sldMasterMk cId="1288455799" sldId="2147487484"/>
              <pc:sldLayoutMk cId="524375087" sldId="2147487900"/>
              <ac:spMk id="1572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524375087" sldId="2147487900"/>
              <ac:spMk id="1572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524375087" sldId="2147487900"/>
              <ac:spMk id="1572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524375087" sldId="2147487900"/>
              <ac:spMk id="1572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289391754" sldId="2147487901"/>
          </pc:sldLayoutMkLst>
          <pc:spChg chg="mod">
            <ac:chgData name="Rebecca Hannah Ainis" userId="116137a0-2af5-436b-85e1-74d9d3b30f2f" providerId="ADAL" clId="{6E039243-4417-4220-A582-B1623E3F270F}" dt="2026-05-19T14:10:51.979" v="22"/>
            <ac:spMkLst>
              <pc:docMk/>
              <pc:sldMasterMk cId="1288455799" sldId="2147487484"/>
              <pc:sldLayoutMk cId="2289391754" sldId="2147487901"/>
              <ac:spMk id="1573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289391754" sldId="2147487901"/>
              <ac:spMk id="1573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289391754" sldId="2147487901"/>
              <ac:spMk id="1573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289391754" sldId="2147487901"/>
              <ac:spMk id="1573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904319608" sldId="2147487903"/>
          </pc:sldLayoutMkLst>
          <pc:spChg chg="mod">
            <ac:chgData name="Rebecca Hannah Ainis" userId="116137a0-2af5-436b-85e1-74d9d3b30f2f" providerId="ADAL" clId="{6E039243-4417-4220-A582-B1623E3F270F}" dt="2026-05-19T14:10:51.979" v="22"/>
            <ac:spMkLst>
              <pc:docMk/>
              <pc:sldMasterMk cId="1288455799" sldId="2147487484"/>
              <pc:sldLayoutMk cId="2904319608" sldId="2147487903"/>
              <ac:spMk id="1574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904319608" sldId="2147487903"/>
              <ac:spMk id="1574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904319608" sldId="2147487903"/>
              <ac:spMk id="1575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904319608" sldId="2147487903"/>
              <ac:spMk id="1575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904319608" sldId="2147487903"/>
              <ac:spMk id="1575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546357071" sldId="2147487904"/>
          </pc:sldLayoutMkLst>
          <pc:spChg chg="mod">
            <ac:chgData name="Rebecca Hannah Ainis" userId="116137a0-2af5-436b-85e1-74d9d3b30f2f" providerId="ADAL" clId="{6E039243-4417-4220-A582-B1623E3F270F}" dt="2026-05-19T14:10:51.979" v="22"/>
            <ac:spMkLst>
              <pc:docMk/>
              <pc:sldMasterMk cId="1288455799" sldId="2147487484"/>
              <pc:sldLayoutMk cId="546357071" sldId="2147487904"/>
              <ac:spMk id="1575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546357071" sldId="2147487904"/>
              <ac:spMk id="1575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546357071" sldId="2147487904"/>
              <ac:spMk id="1576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546357071" sldId="2147487904"/>
              <ac:spMk id="1576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546357071" sldId="2147487904"/>
              <ac:spMk id="15767"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812095731" sldId="2147487905"/>
          </pc:sldLayoutMkLst>
          <pc:spChg chg="mod">
            <ac:chgData name="Rebecca Hannah Ainis" userId="116137a0-2af5-436b-85e1-74d9d3b30f2f" providerId="ADAL" clId="{6E039243-4417-4220-A582-B1623E3F270F}" dt="2026-05-19T14:10:51.979" v="22"/>
            <ac:spMkLst>
              <pc:docMk/>
              <pc:sldMasterMk cId="1288455799" sldId="2147487484"/>
              <pc:sldLayoutMk cId="812095731" sldId="2147487905"/>
              <ac:spMk id="1577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812095731" sldId="2147487905"/>
              <ac:spMk id="1577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812095731" sldId="2147487905"/>
              <ac:spMk id="1577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812095731" sldId="2147487905"/>
              <ac:spMk id="1577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694851622" sldId="2147487906"/>
          </pc:sldLayoutMkLst>
          <pc:spChg chg="mod">
            <ac:chgData name="Rebecca Hannah Ainis" userId="116137a0-2af5-436b-85e1-74d9d3b30f2f" providerId="ADAL" clId="{6E039243-4417-4220-A582-B1623E3F270F}" dt="2026-05-19T14:10:51.979" v="22"/>
            <ac:spMkLst>
              <pc:docMk/>
              <pc:sldMasterMk cId="1288455799" sldId="2147487484"/>
              <pc:sldLayoutMk cId="694851622" sldId="2147487906"/>
              <ac:spMk id="1578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592150617" sldId="2147487907"/>
          </pc:sldLayoutMkLst>
          <pc:spChg chg="mod">
            <ac:chgData name="Rebecca Hannah Ainis" userId="116137a0-2af5-436b-85e1-74d9d3b30f2f" providerId="ADAL" clId="{6E039243-4417-4220-A582-B1623E3F270F}" dt="2026-05-19T14:10:51.979" v="22"/>
            <ac:spMkLst>
              <pc:docMk/>
              <pc:sldMasterMk cId="1288455799" sldId="2147487484"/>
              <pc:sldLayoutMk cId="3592150617" sldId="2147487907"/>
              <ac:spMk id="1579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592150617" sldId="2147487907"/>
              <ac:spMk id="1579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592150617" sldId="2147487907"/>
              <ac:spMk id="1579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592150617" sldId="2147487907"/>
              <ac:spMk id="15796"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420855735" sldId="2147487909"/>
          </pc:sldLayoutMkLst>
          <pc:spChg chg="mod">
            <ac:chgData name="Rebecca Hannah Ainis" userId="116137a0-2af5-436b-85e1-74d9d3b30f2f" providerId="ADAL" clId="{6E039243-4417-4220-A582-B1623E3F270F}" dt="2026-05-19T14:10:51.979" v="22"/>
            <ac:spMkLst>
              <pc:docMk/>
              <pc:sldMasterMk cId="1288455799" sldId="2147487484"/>
              <pc:sldLayoutMk cId="1420855735" sldId="2147487909"/>
              <ac:spMk id="1581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420855735" sldId="2147487909"/>
              <ac:spMk id="1581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420855735" sldId="2147487909"/>
              <ac:spMk id="1581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420855735" sldId="2147487909"/>
              <ac:spMk id="1581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864944519" sldId="2147487912"/>
          </pc:sldLayoutMkLst>
          <pc:spChg chg="mod">
            <ac:chgData name="Rebecca Hannah Ainis" userId="116137a0-2af5-436b-85e1-74d9d3b30f2f" providerId="ADAL" clId="{6E039243-4417-4220-A582-B1623E3F270F}" dt="2026-05-19T14:10:51.979" v="22"/>
            <ac:spMkLst>
              <pc:docMk/>
              <pc:sldMasterMk cId="1288455799" sldId="2147487484"/>
              <pc:sldLayoutMk cId="2864944519" sldId="2147487912"/>
              <ac:spMk id="15833"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910198093" sldId="2147487913"/>
          </pc:sldLayoutMkLst>
          <pc:spChg chg="mod">
            <ac:chgData name="Rebecca Hannah Ainis" userId="116137a0-2af5-436b-85e1-74d9d3b30f2f" providerId="ADAL" clId="{6E039243-4417-4220-A582-B1623E3F270F}" dt="2026-05-19T14:10:51.979" v="22"/>
            <ac:spMkLst>
              <pc:docMk/>
              <pc:sldMasterMk cId="1288455799" sldId="2147487484"/>
              <pc:sldLayoutMk cId="910198093" sldId="2147487913"/>
              <ac:spMk id="1584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910198093" sldId="2147487913"/>
              <ac:spMk id="1584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910198093" sldId="2147487913"/>
              <ac:spMk id="1584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910198093" sldId="2147487913"/>
              <ac:spMk id="1584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975269049" sldId="2147487914"/>
          </pc:sldLayoutMkLst>
          <pc:spChg chg="mod">
            <ac:chgData name="Rebecca Hannah Ainis" userId="116137a0-2af5-436b-85e1-74d9d3b30f2f" providerId="ADAL" clId="{6E039243-4417-4220-A582-B1623E3F270F}" dt="2026-05-19T14:10:51.979" v="22"/>
            <ac:spMkLst>
              <pc:docMk/>
              <pc:sldMasterMk cId="1288455799" sldId="2147487484"/>
              <pc:sldLayoutMk cId="3975269049" sldId="2147487914"/>
              <ac:spMk id="1585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975269049" sldId="2147487914"/>
              <ac:spMk id="1585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975269049" sldId="2147487914"/>
              <ac:spMk id="1586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975269049" sldId="2147487914"/>
              <ac:spMk id="15862"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294377066" sldId="2147487915"/>
          </pc:sldLayoutMkLst>
          <pc:spChg chg="mod">
            <ac:chgData name="Rebecca Hannah Ainis" userId="116137a0-2af5-436b-85e1-74d9d3b30f2f" providerId="ADAL" clId="{6E039243-4417-4220-A582-B1623E3F270F}" dt="2026-05-19T14:10:51.979" v="22"/>
            <ac:spMkLst>
              <pc:docMk/>
              <pc:sldMasterMk cId="1288455799" sldId="2147487484"/>
              <pc:sldLayoutMk cId="3294377066" sldId="2147487915"/>
              <ac:spMk id="1586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294377066" sldId="2147487915"/>
              <ac:spMk id="1586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294377066" sldId="2147487915"/>
              <ac:spMk id="1587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294377066" sldId="2147487915"/>
              <ac:spMk id="1587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294377066" sldId="2147487915"/>
              <ac:spMk id="1587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624928129" sldId="2147487916"/>
          </pc:sldLayoutMkLst>
          <pc:spChg chg="mod">
            <ac:chgData name="Rebecca Hannah Ainis" userId="116137a0-2af5-436b-85e1-74d9d3b30f2f" providerId="ADAL" clId="{6E039243-4417-4220-A582-B1623E3F270F}" dt="2026-05-19T14:10:51.979" v="22"/>
            <ac:spMkLst>
              <pc:docMk/>
              <pc:sldMasterMk cId="1288455799" sldId="2147487484"/>
              <pc:sldLayoutMk cId="3624928129" sldId="2147487916"/>
              <ac:spMk id="1588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24928129" sldId="2147487916"/>
              <ac:spMk id="1588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24928129" sldId="2147487916"/>
              <ac:spMk id="1588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24928129" sldId="2147487916"/>
              <ac:spMk id="1588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24928129" sldId="2147487916"/>
              <ac:spMk id="1588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24928129" sldId="2147487916"/>
              <ac:spMk id="1588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24928129" sldId="2147487916"/>
              <ac:spMk id="1588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44289381" sldId="2147487917"/>
          </pc:sldLayoutMkLst>
          <pc:spChg chg="mod">
            <ac:chgData name="Rebecca Hannah Ainis" userId="116137a0-2af5-436b-85e1-74d9d3b30f2f" providerId="ADAL" clId="{6E039243-4417-4220-A582-B1623E3F270F}" dt="2026-05-19T14:10:51.979" v="22"/>
            <ac:spMkLst>
              <pc:docMk/>
              <pc:sldMasterMk cId="1288455799" sldId="2147487484"/>
              <pc:sldLayoutMk cId="444289381" sldId="2147487917"/>
              <ac:spMk id="1589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44289381" sldId="2147487917"/>
              <ac:spMk id="1589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434081019" sldId="2147487918"/>
          </pc:sldLayoutMkLst>
          <pc:spChg chg="mod">
            <ac:chgData name="Rebecca Hannah Ainis" userId="116137a0-2af5-436b-85e1-74d9d3b30f2f" providerId="ADAL" clId="{6E039243-4417-4220-A582-B1623E3F270F}" dt="2026-05-19T14:10:51.979" v="22"/>
            <ac:spMkLst>
              <pc:docMk/>
              <pc:sldMasterMk cId="1288455799" sldId="2147487484"/>
              <pc:sldLayoutMk cId="2434081019" sldId="2147487918"/>
              <ac:spMk id="1589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34081019" sldId="2147487918"/>
              <ac:spMk id="1590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34081019" sldId="2147487918"/>
              <ac:spMk id="1590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34081019" sldId="2147487918"/>
              <ac:spMk id="15903"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32116027" sldId="2147487921"/>
          </pc:sldLayoutMkLst>
          <pc:spChg chg="mod">
            <ac:chgData name="Rebecca Hannah Ainis" userId="116137a0-2af5-436b-85e1-74d9d3b30f2f" providerId="ADAL" clId="{6E039243-4417-4220-A582-B1623E3F270F}" dt="2026-05-19T14:10:51.979" v="22"/>
            <ac:spMkLst>
              <pc:docMk/>
              <pc:sldMasterMk cId="1288455799" sldId="2147487484"/>
              <pc:sldLayoutMk cId="232116027" sldId="2147487921"/>
              <ac:spMk id="15927"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164869646" sldId="2147487922"/>
          </pc:sldLayoutMkLst>
          <pc:spChg chg="mod">
            <ac:chgData name="Rebecca Hannah Ainis" userId="116137a0-2af5-436b-85e1-74d9d3b30f2f" providerId="ADAL" clId="{6E039243-4417-4220-A582-B1623E3F270F}" dt="2026-05-19T14:10:51.979" v="22"/>
            <ac:spMkLst>
              <pc:docMk/>
              <pc:sldMasterMk cId="1288455799" sldId="2147487484"/>
              <pc:sldLayoutMk cId="1164869646" sldId="2147487922"/>
              <ac:spMk id="1593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164869646" sldId="2147487922"/>
              <ac:spMk id="1593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164869646" sldId="2147487922"/>
              <ac:spMk id="1593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164869646" sldId="2147487922"/>
              <ac:spMk id="15939"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67600741" sldId="2147487923"/>
          </pc:sldLayoutMkLst>
          <pc:spChg chg="mod">
            <ac:chgData name="Rebecca Hannah Ainis" userId="116137a0-2af5-436b-85e1-74d9d3b30f2f" providerId="ADAL" clId="{6E039243-4417-4220-A582-B1623E3F270F}" dt="2026-05-19T14:10:51.979" v="22"/>
            <ac:spMkLst>
              <pc:docMk/>
              <pc:sldMasterMk cId="1288455799" sldId="2147487484"/>
              <pc:sldLayoutMk cId="267600741" sldId="2147487923"/>
              <ac:spMk id="1595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67600741" sldId="2147487923"/>
              <ac:spMk id="1595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67600741" sldId="2147487923"/>
              <ac:spMk id="1595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67600741" sldId="2147487923"/>
              <ac:spMk id="15956"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832026521" sldId="2147487924"/>
          </pc:sldLayoutMkLst>
          <pc:spChg chg="mod">
            <ac:chgData name="Rebecca Hannah Ainis" userId="116137a0-2af5-436b-85e1-74d9d3b30f2f" providerId="ADAL" clId="{6E039243-4417-4220-A582-B1623E3F270F}" dt="2026-05-19T14:10:51.979" v="22"/>
            <ac:spMkLst>
              <pc:docMk/>
              <pc:sldMasterMk cId="1288455799" sldId="2147487484"/>
              <pc:sldLayoutMk cId="832026521" sldId="2147487924"/>
              <ac:spMk id="1595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832026521" sldId="2147487924"/>
              <ac:spMk id="1595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832026521" sldId="2147487924"/>
              <ac:spMk id="1596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832026521" sldId="2147487924"/>
              <ac:spMk id="1596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832026521" sldId="2147487924"/>
              <ac:spMk id="1596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813807066" sldId="2147487925"/>
          </pc:sldLayoutMkLst>
          <pc:spChg chg="mod">
            <ac:chgData name="Rebecca Hannah Ainis" userId="116137a0-2af5-436b-85e1-74d9d3b30f2f" providerId="ADAL" clId="{6E039243-4417-4220-A582-B1623E3F270F}" dt="2026-05-19T14:10:51.979" v="22"/>
            <ac:spMkLst>
              <pc:docMk/>
              <pc:sldMasterMk cId="1288455799" sldId="2147487484"/>
              <pc:sldLayoutMk cId="3813807066" sldId="2147487925"/>
              <ac:spMk id="1597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13807066" sldId="2147487925"/>
              <ac:spMk id="1597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13807066" sldId="2147487925"/>
              <ac:spMk id="1597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13807066" sldId="2147487925"/>
              <ac:spMk id="1597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13807066" sldId="2147487925"/>
              <ac:spMk id="1597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13807066" sldId="2147487925"/>
              <ac:spMk id="1598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13807066" sldId="2147487925"/>
              <ac:spMk id="15982"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153107668" sldId="2147487927"/>
          </pc:sldLayoutMkLst>
          <pc:spChg chg="mod">
            <ac:chgData name="Rebecca Hannah Ainis" userId="116137a0-2af5-436b-85e1-74d9d3b30f2f" providerId="ADAL" clId="{6E039243-4417-4220-A582-B1623E3F270F}" dt="2026-05-19T14:10:51.979" v="22"/>
            <ac:spMkLst>
              <pc:docMk/>
              <pc:sldMasterMk cId="1288455799" sldId="2147487484"/>
              <pc:sldLayoutMk cId="4153107668" sldId="2147487927"/>
              <ac:spMk id="1599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153107668" sldId="2147487927"/>
              <ac:spMk id="15999"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088547726" sldId="2147487929"/>
          </pc:sldLayoutMkLst>
          <pc:spChg chg="mod">
            <ac:chgData name="Rebecca Hannah Ainis" userId="116137a0-2af5-436b-85e1-74d9d3b30f2f" providerId="ADAL" clId="{6E039243-4417-4220-A582-B1623E3F270F}" dt="2026-05-19T14:10:51.979" v="22"/>
            <ac:spMkLst>
              <pc:docMk/>
              <pc:sldMasterMk cId="1288455799" sldId="2147487484"/>
              <pc:sldLayoutMk cId="3088547726" sldId="2147487929"/>
              <ac:spMk id="1601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088547726" sldId="2147487929"/>
              <ac:spMk id="1601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088547726" sldId="2147487929"/>
              <ac:spMk id="1601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088547726" sldId="2147487929"/>
              <ac:spMk id="16016"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2424504" sldId="2147487932"/>
          </pc:sldLayoutMkLst>
          <pc:spChg chg="mod">
            <ac:chgData name="Rebecca Hannah Ainis" userId="116137a0-2af5-436b-85e1-74d9d3b30f2f" providerId="ADAL" clId="{6E039243-4417-4220-A582-B1623E3F270F}" dt="2026-05-19T14:10:51.979" v="22"/>
            <ac:spMkLst>
              <pc:docMk/>
              <pc:sldMasterMk cId="1288455799" sldId="2147487484"/>
              <pc:sldLayoutMk cId="42424504" sldId="2147487932"/>
              <ac:spMk id="1604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507541518" sldId="2147487933"/>
          </pc:sldLayoutMkLst>
          <pc:spChg chg="mod">
            <ac:chgData name="Rebecca Hannah Ainis" userId="116137a0-2af5-436b-85e1-74d9d3b30f2f" providerId="ADAL" clId="{6E039243-4417-4220-A582-B1623E3F270F}" dt="2026-05-19T14:10:51.979" v="22"/>
            <ac:spMkLst>
              <pc:docMk/>
              <pc:sldMasterMk cId="1288455799" sldId="2147487484"/>
              <pc:sldLayoutMk cId="1507541518" sldId="2147487933"/>
              <ac:spMk id="1604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507541518" sldId="2147487933"/>
              <ac:spMk id="1604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507541518" sldId="2147487933"/>
              <ac:spMk id="1605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507541518" sldId="2147487933"/>
              <ac:spMk id="16052"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87665032" sldId="2147487934"/>
          </pc:sldLayoutMkLst>
          <pc:spChg chg="mod">
            <ac:chgData name="Rebecca Hannah Ainis" userId="116137a0-2af5-436b-85e1-74d9d3b30f2f" providerId="ADAL" clId="{6E039243-4417-4220-A582-B1623E3F270F}" dt="2026-05-19T14:10:51.979" v="22"/>
            <ac:spMkLst>
              <pc:docMk/>
              <pc:sldMasterMk cId="1288455799" sldId="2147487484"/>
              <pc:sldLayoutMk cId="387665032" sldId="2147487934"/>
              <ac:spMk id="1606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7665032" sldId="2147487934"/>
              <ac:spMk id="1606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7665032" sldId="2147487934"/>
              <ac:spMk id="1606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7665032" sldId="2147487934"/>
              <ac:spMk id="1606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061416211" sldId="2147487935"/>
          </pc:sldLayoutMkLst>
          <pc:spChg chg="mod">
            <ac:chgData name="Rebecca Hannah Ainis" userId="116137a0-2af5-436b-85e1-74d9d3b30f2f" providerId="ADAL" clId="{6E039243-4417-4220-A582-B1623E3F270F}" dt="2026-05-19T14:10:51.979" v="22"/>
            <ac:spMkLst>
              <pc:docMk/>
              <pc:sldMasterMk cId="1288455799" sldId="2147487484"/>
              <pc:sldLayoutMk cId="1061416211" sldId="2147487935"/>
              <ac:spMk id="1607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061416211" sldId="2147487935"/>
              <ac:spMk id="1607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061416211" sldId="2147487935"/>
              <ac:spMk id="1608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061416211" sldId="2147487935"/>
              <ac:spMk id="1608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061416211" sldId="2147487935"/>
              <ac:spMk id="16083"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091690624" sldId="2147487936"/>
          </pc:sldLayoutMkLst>
          <pc:spChg chg="mod">
            <ac:chgData name="Rebecca Hannah Ainis" userId="116137a0-2af5-436b-85e1-74d9d3b30f2f" providerId="ADAL" clId="{6E039243-4417-4220-A582-B1623E3F270F}" dt="2026-05-19T14:10:51.979" v="22"/>
            <ac:spMkLst>
              <pc:docMk/>
              <pc:sldMasterMk cId="1288455799" sldId="2147487484"/>
              <pc:sldLayoutMk cId="4091690624" sldId="2147487936"/>
              <ac:spMk id="1609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091690624" sldId="2147487936"/>
              <ac:spMk id="1609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091690624" sldId="2147487936"/>
              <ac:spMk id="1609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091690624" sldId="2147487936"/>
              <ac:spMk id="1609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091690624" sldId="2147487936"/>
              <ac:spMk id="1609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091690624" sldId="2147487936"/>
              <ac:spMk id="1609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091690624" sldId="2147487936"/>
              <ac:spMk id="16097"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25058631" sldId="2147487938"/>
          </pc:sldLayoutMkLst>
          <pc:spChg chg="mod">
            <ac:chgData name="Rebecca Hannah Ainis" userId="116137a0-2af5-436b-85e1-74d9d3b30f2f" providerId="ADAL" clId="{6E039243-4417-4220-A582-B1623E3F270F}" dt="2026-05-19T14:10:51.979" v="22"/>
            <ac:spMkLst>
              <pc:docMk/>
              <pc:sldMasterMk cId="1288455799" sldId="2147487484"/>
              <pc:sldLayoutMk cId="125058631" sldId="2147487938"/>
              <ac:spMk id="1611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25058631" sldId="2147487938"/>
              <ac:spMk id="1611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323060690" sldId="2147487939"/>
          </pc:sldLayoutMkLst>
          <pc:spChg chg="mod">
            <ac:chgData name="Rebecca Hannah Ainis" userId="116137a0-2af5-436b-85e1-74d9d3b30f2f" providerId="ADAL" clId="{6E039243-4417-4220-A582-B1623E3F270F}" dt="2026-05-19T14:10:51.979" v="22"/>
            <ac:spMkLst>
              <pc:docMk/>
              <pc:sldMasterMk cId="1288455799" sldId="2147487484"/>
              <pc:sldLayoutMk cId="3323060690" sldId="2147487939"/>
              <ac:spMk id="1611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23060690" sldId="2147487939"/>
              <ac:spMk id="1611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23060690" sldId="2147487939"/>
              <ac:spMk id="1612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23060690" sldId="2147487939"/>
              <ac:spMk id="16122"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613182667" sldId="2147487940"/>
          </pc:sldLayoutMkLst>
          <pc:spChg chg="mod">
            <ac:chgData name="Rebecca Hannah Ainis" userId="116137a0-2af5-436b-85e1-74d9d3b30f2f" providerId="ADAL" clId="{6E039243-4417-4220-A582-B1623E3F270F}" dt="2026-05-19T14:10:51.979" v="22"/>
            <ac:spMkLst>
              <pc:docMk/>
              <pc:sldMasterMk cId="1288455799" sldId="2147487484"/>
              <pc:sldLayoutMk cId="613182667" sldId="2147487940"/>
              <ac:spMk id="1613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613182667" sldId="2147487940"/>
              <ac:spMk id="1613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613182667" sldId="2147487940"/>
              <ac:spMk id="1613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613182667" sldId="2147487940"/>
              <ac:spMk id="1613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788146169" sldId="2147487941"/>
          </pc:sldLayoutMkLst>
          <pc:spChg chg="mod">
            <ac:chgData name="Rebecca Hannah Ainis" userId="116137a0-2af5-436b-85e1-74d9d3b30f2f" providerId="ADAL" clId="{6E039243-4417-4220-A582-B1623E3F270F}" dt="2026-05-19T14:10:51.979" v="22"/>
            <ac:spMkLst>
              <pc:docMk/>
              <pc:sldMasterMk cId="1288455799" sldId="2147487484"/>
              <pc:sldLayoutMk cId="1788146169" sldId="2147487941"/>
              <ac:spMk id="1614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788146169" sldId="2147487941"/>
              <ac:spMk id="1614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788146169" sldId="2147487941"/>
              <ac:spMk id="1614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788146169" sldId="2147487941"/>
              <ac:spMk id="1614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936866067" sldId="2147487942"/>
          </pc:sldLayoutMkLst>
          <pc:spChg chg="mod">
            <ac:chgData name="Rebecca Hannah Ainis" userId="116137a0-2af5-436b-85e1-74d9d3b30f2f" providerId="ADAL" clId="{6E039243-4417-4220-A582-B1623E3F270F}" dt="2026-05-19T14:10:51.979" v="22"/>
            <ac:spMkLst>
              <pc:docMk/>
              <pc:sldMasterMk cId="1288455799" sldId="2147487484"/>
              <pc:sldLayoutMk cId="936866067" sldId="2147487942"/>
              <ac:spMk id="1615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936866067" sldId="2147487942"/>
              <ac:spMk id="1615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936866067" sldId="2147487942"/>
              <ac:spMk id="1615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936866067" sldId="2147487942"/>
              <ac:spMk id="16161"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266656514" sldId="2147487945"/>
          </pc:sldLayoutMkLst>
          <pc:spChg chg="mod">
            <ac:chgData name="Rebecca Hannah Ainis" userId="116137a0-2af5-436b-85e1-74d9d3b30f2f" providerId="ADAL" clId="{6E039243-4417-4220-A582-B1623E3F270F}" dt="2026-05-19T14:10:51.979" v="22"/>
            <ac:spMkLst>
              <pc:docMk/>
              <pc:sldMasterMk cId="1288455799" sldId="2147487484"/>
              <pc:sldLayoutMk cId="2266656514" sldId="2147487945"/>
              <ac:spMk id="1618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020532368" sldId="2147487946"/>
          </pc:sldLayoutMkLst>
          <pc:spChg chg="mod">
            <ac:chgData name="Rebecca Hannah Ainis" userId="116137a0-2af5-436b-85e1-74d9d3b30f2f" providerId="ADAL" clId="{6E039243-4417-4220-A582-B1623E3F270F}" dt="2026-05-19T14:10:51.979" v="22"/>
            <ac:spMkLst>
              <pc:docMk/>
              <pc:sldMasterMk cId="1288455799" sldId="2147487484"/>
              <pc:sldLayoutMk cId="3020532368" sldId="2147487946"/>
              <ac:spMk id="1619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020532368" sldId="2147487946"/>
              <ac:spMk id="1619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020532368" sldId="2147487946"/>
              <ac:spMk id="1619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020532368" sldId="2147487946"/>
              <ac:spMk id="16197"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784601188" sldId="2147487947"/>
          </pc:sldLayoutMkLst>
          <pc:spChg chg="mod">
            <ac:chgData name="Rebecca Hannah Ainis" userId="116137a0-2af5-436b-85e1-74d9d3b30f2f" providerId="ADAL" clId="{6E039243-4417-4220-A582-B1623E3F270F}" dt="2026-05-19T14:10:51.979" v="22"/>
            <ac:spMkLst>
              <pc:docMk/>
              <pc:sldMasterMk cId="1288455799" sldId="2147487484"/>
              <pc:sldLayoutMk cId="784601188" sldId="2147487947"/>
              <ac:spMk id="1620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784601188" sldId="2147487947"/>
              <ac:spMk id="1620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784601188" sldId="2147487947"/>
              <ac:spMk id="1620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784601188" sldId="2147487947"/>
              <ac:spMk id="1621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165001850" sldId="2147487948"/>
          </pc:sldLayoutMkLst>
          <pc:spChg chg="mod">
            <ac:chgData name="Rebecca Hannah Ainis" userId="116137a0-2af5-436b-85e1-74d9d3b30f2f" providerId="ADAL" clId="{6E039243-4417-4220-A582-B1623E3F270F}" dt="2026-05-19T14:10:51.979" v="22"/>
            <ac:spMkLst>
              <pc:docMk/>
              <pc:sldMasterMk cId="1288455799" sldId="2147487484"/>
              <pc:sldLayoutMk cId="2165001850" sldId="2147487948"/>
              <ac:spMk id="1622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165001850" sldId="2147487948"/>
              <ac:spMk id="1622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165001850" sldId="2147487948"/>
              <ac:spMk id="1622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165001850" sldId="2147487948"/>
              <ac:spMk id="1622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165001850" sldId="2147487948"/>
              <ac:spMk id="1622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165001850" sldId="2147487948"/>
              <ac:spMk id="1622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165001850" sldId="2147487948"/>
              <ac:spMk id="1623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103892470" sldId="2147487952"/>
          </pc:sldLayoutMkLst>
          <pc:spChg chg="mod">
            <ac:chgData name="Rebecca Hannah Ainis" userId="116137a0-2af5-436b-85e1-74d9d3b30f2f" providerId="ADAL" clId="{6E039243-4417-4220-A582-B1623E3F270F}" dt="2026-05-19T14:10:51.979" v="22"/>
            <ac:spMkLst>
              <pc:docMk/>
              <pc:sldMasterMk cId="1288455799" sldId="2147487484"/>
              <pc:sldLayoutMk cId="1103892470" sldId="2147487952"/>
              <ac:spMk id="1625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979941433" sldId="2147487953"/>
          </pc:sldLayoutMkLst>
          <pc:spChg chg="mod">
            <ac:chgData name="Rebecca Hannah Ainis" userId="116137a0-2af5-436b-85e1-74d9d3b30f2f" providerId="ADAL" clId="{6E039243-4417-4220-A582-B1623E3F270F}" dt="2026-05-19T14:10:51.979" v="22"/>
            <ac:spMkLst>
              <pc:docMk/>
              <pc:sldMasterMk cId="1288455799" sldId="2147487484"/>
              <pc:sldLayoutMk cId="979941433" sldId="2147487953"/>
              <ac:spMk id="1626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979941433" sldId="2147487953"/>
              <ac:spMk id="1626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979941433" sldId="2147487953"/>
              <ac:spMk id="1626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979941433" sldId="2147487953"/>
              <ac:spMk id="1627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617671046" sldId="2147487954"/>
          </pc:sldLayoutMkLst>
          <pc:spChg chg="mod">
            <ac:chgData name="Rebecca Hannah Ainis" userId="116137a0-2af5-436b-85e1-74d9d3b30f2f" providerId="ADAL" clId="{6E039243-4417-4220-A582-B1623E3F270F}" dt="2026-05-19T14:10:51.979" v="22"/>
            <ac:spMkLst>
              <pc:docMk/>
              <pc:sldMasterMk cId="1288455799" sldId="2147487484"/>
              <pc:sldLayoutMk cId="3617671046" sldId="2147487954"/>
              <ac:spMk id="1627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17671046" sldId="2147487954"/>
              <ac:spMk id="1628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17671046" sldId="2147487954"/>
              <ac:spMk id="1628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17671046" sldId="2147487954"/>
              <ac:spMk id="16283"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469310261" sldId="2147487955"/>
          </pc:sldLayoutMkLst>
          <pc:spChg chg="mod">
            <ac:chgData name="Rebecca Hannah Ainis" userId="116137a0-2af5-436b-85e1-74d9d3b30f2f" providerId="ADAL" clId="{6E039243-4417-4220-A582-B1623E3F270F}" dt="2026-05-19T14:10:51.979" v="22"/>
            <ac:spMkLst>
              <pc:docMk/>
              <pc:sldMasterMk cId="1288455799" sldId="2147487484"/>
              <pc:sldLayoutMk cId="2469310261" sldId="2147487955"/>
              <ac:spMk id="1629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69310261" sldId="2147487955"/>
              <ac:spMk id="1629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69310261" sldId="2147487955"/>
              <ac:spMk id="1629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69310261" sldId="2147487955"/>
              <ac:spMk id="1629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69310261" sldId="2147487955"/>
              <ac:spMk id="16301"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62027600" sldId="2147487956"/>
          </pc:sldLayoutMkLst>
          <pc:spChg chg="mod">
            <ac:chgData name="Rebecca Hannah Ainis" userId="116137a0-2af5-436b-85e1-74d9d3b30f2f" providerId="ADAL" clId="{6E039243-4417-4220-A582-B1623E3F270F}" dt="2026-05-19T14:10:51.979" v="22"/>
            <ac:spMkLst>
              <pc:docMk/>
              <pc:sldMasterMk cId="1288455799" sldId="2147487484"/>
              <pc:sldLayoutMk cId="262027600" sldId="2147487956"/>
              <ac:spMk id="1630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62027600" sldId="2147487956"/>
              <ac:spMk id="1630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62027600" sldId="2147487956"/>
              <ac:spMk id="1631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62027600" sldId="2147487956"/>
              <ac:spMk id="1631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62027600" sldId="2147487956"/>
              <ac:spMk id="1631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62027600" sldId="2147487956"/>
              <ac:spMk id="1631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62027600" sldId="2147487956"/>
              <ac:spMk id="1631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987929870" sldId="2147487958"/>
          </pc:sldLayoutMkLst>
          <pc:spChg chg="mod">
            <ac:chgData name="Rebecca Hannah Ainis" userId="116137a0-2af5-436b-85e1-74d9d3b30f2f" providerId="ADAL" clId="{6E039243-4417-4220-A582-B1623E3F270F}" dt="2026-05-19T14:10:51.979" v="22"/>
            <ac:spMkLst>
              <pc:docMk/>
              <pc:sldMasterMk cId="1288455799" sldId="2147487484"/>
              <pc:sldLayoutMk cId="1987929870" sldId="2147487958"/>
              <ac:spMk id="1633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987929870" sldId="2147487958"/>
              <ac:spMk id="16332"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340033609" sldId="2147487960"/>
          </pc:sldLayoutMkLst>
          <pc:spChg chg="mod">
            <ac:chgData name="Rebecca Hannah Ainis" userId="116137a0-2af5-436b-85e1-74d9d3b30f2f" providerId="ADAL" clId="{6E039243-4417-4220-A582-B1623E3F270F}" dt="2026-05-19T14:10:51.979" v="22"/>
            <ac:spMkLst>
              <pc:docMk/>
              <pc:sldMasterMk cId="1288455799" sldId="2147487484"/>
              <pc:sldLayoutMk cId="1340033609" sldId="2147487960"/>
              <ac:spMk id="1634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340033609" sldId="2147487960"/>
              <ac:spMk id="1634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484721449" sldId="2147487963"/>
          </pc:sldLayoutMkLst>
          <pc:spChg chg="mod">
            <ac:chgData name="Rebecca Hannah Ainis" userId="116137a0-2af5-436b-85e1-74d9d3b30f2f" providerId="ADAL" clId="{6E039243-4417-4220-A582-B1623E3F270F}" dt="2026-05-19T14:10:51.979" v="22"/>
            <ac:spMkLst>
              <pc:docMk/>
              <pc:sldMasterMk cId="1288455799" sldId="2147487484"/>
              <pc:sldLayoutMk cId="1484721449" sldId="2147487963"/>
              <ac:spMk id="16367"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994176677" sldId="2147487964"/>
          </pc:sldLayoutMkLst>
          <pc:spChg chg="mod">
            <ac:chgData name="Rebecca Hannah Ainis" userId="116137a0-2af5-436b-85e1-74d9d3b30f2f" providerId="ADAL" clId="{6E039243-4417-4220-A582-B1623E3F270F}" dt="2026-05-19T14:10:51.979" v="22"/>
            <ac:spMkLst>
              <pc:docMk/>
              <pc:sldMasterMk cId="1288455799" sldId="2147487484"/>
              <pc:sldLayoutMk cId="2994176677" sldId="2147487964"/>
              <ac:spMk id="1637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994176677" sldId="2147487964"/>
              <ac:spMk id="1637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994176677" sldId="2147487964"/>
              <ac:spMk id="1637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994176677" sldId="2147487964"/>
              <ac:spMk id="16379"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866930027" sldId="2147487965"/>
          </pc:sldLayoutMkLst>
          <pc:spChg chg="mod">
            <ac:chgData name="Rebecca Hannah Ainis" userId="116137a0-2af5-436b-85e1-74d9d3b30f2f" providerId="ADAL" clId="{6E039243-4417-4220-A582-B1623E3F270F}" dt="2026-05-19T14:10:51.979" v="22"/>
            <ac:spMkLst>
              <pc:docMk/>
              <pc:sldMasterMk cId="1288455799" sldId="2147487484"/>
              <pc:sldLayoutMk cId="1866930027" sldId="2147487965"/>
              <ac:spMk id="1638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66930027" sldId="2147487965"/>
              <ac:spMk id="1638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66930027" sldId="2147487965"/>
              <ac:spMk id="1639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66930027" sldId="2147487965"/>
              <ac:spMk id="16392"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986775646" sldId="2147487966"/>
          </pc:sldLayoutMkLst>
          <pc:spChg chg="mod">
            <ac:chgData name="Rebecca Hannah Ainis" userId="116137a0-2af5-436b-85e1-74d9d3b30f2f" providerId="ADAL" clId="{6E039243-4417-4220-A582-B1623E3F270F}" dt="2026-05-19T14:10:51.979" v="22"/>
            <ac:spMkLst>
              <pc:docMk/>
              <pc:sldMasterMk cId="1288455799" sldId="2147487484"/>
              <pc:sldLayoutMk cId="986775646" sldId="2147487966"/>
              <ac:spMk id="1640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986775646" sldId="2147487966"/>
              <ac:spMk id="1640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986775646" sldId="2147487966"/>
              <ac:spMk id="1640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986775646" sldId="2147487966"/>
              <ac:spMk id="1640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986775646" sldId="2147487966"/>
              <ac:spMk id="1641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881320864" sldId="2147487967"/>
          </pc:sldLayoutMkLst>
          <pc:spChg chg="mod">
            <ac:chgData name="Rebecca Hannah Ainis" userId="116137a0-2af5-436b-85e1-74d9d3b30f2f" providerId="ADAL" clId="{6E039243-4417-4220-A582-B1623E3F270F}" dt="2026-05-19T14:10:51.979" v="22"/>
            <ac:spMkLst>
              <pc:docMk/>
              <pc:sldMasterMk cId="1288455799" sldId="2147487484"/>
              <pc:sldLayoutMk cId="2881320864" sldId="2147487967"/>
              <ac:spMk id="1641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881320864" sldId="2147487967"/>
              <ac:spMk id="1641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881320864" sldId="2147487967"/>
              <ac:spMk id="1641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881320864" sldId="2147487967"/>
              <ac:spMk id="1642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881320864" sldId="2147487967"/>
              <ac:spMk id="1642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881320864" sldId="2147487967"/>
              <ac:spMk id="1642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881320864" sldId="2147487967"/>
              <ac:spMk id="1642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884919769" sldId="2147487969"/>
          </pc:sldLayoutMkLst>
          <pc:spChg chg="mod">
            <ac:chgData name="Rebecca Hannah Ainis" userId="116137a0-2af5-436b-85e1-74d9d3b30f2f" providerId="ADAL" clId="{6E039243-4417-4220-A582-B1623E3F270F}" dt="2026-05-19T14:10:51.979" v="22"/>
            <ac:spMkLst>
              <pc:docMk/>
              <pc:sldMasterMk cId="1288455799" sldId="2147487484"/>
              <pc:sldLayoutMk cId="884919769" sldId="2147487969"/>
              <ac:spMk id="1644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884919769" sldId="2147487969"/>
              <ac:spMk id="16441"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775671570" sldId="2147487972"/>
          </pc:sldLayoutMkLst>
          <pc:spChg chg="mod">
            <ac:chgData name="Rebecca Hannah Ainis" userId="116137a0-2af5-436b-85e1-74d9d3b30f2f" providerId="ADAL" clId="{6E039243-4417-4220-A582-B1623E3F270F}" dt="2026-05-19T14:10:51.979" v="22"/>
            <ac:spMkLst>
              <pc:docMk/>
              <pc:sldMasterMk cId="1288455799" sldId="2147487484"/>
              <pc:sldLayoutMk cId="1775671570" sldId="2147487972"/>
              <ac:spMk id="16461"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463338105" sldId="2147487974"/>
          </pc:sldLayoutMkLst>
          <pc:spChg chg="mod">
            <ac:chgData name="Rebecca Hannah Ainis" userId="116137a0-2af5-436b-85e1-74d9d3b30f2f" providerId="ADAL" clId="{6E039243-4417-4220-A582-B1623E3F270F}" dt="2026-05-19T14:10:51.979" v="22"/>
            <ac:spMkLst>
              <pc:docMk/>
              <pc:sldMasterMk cId="1288455799" sldId="2147487484"/>
              <pc:sldLayoutMk cId="3463338105" sldId="2147487974"/>
              <ac:spMk id="1648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463338105" sldId="2147487974"/>
              <ac:spMk id="1648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463338105" sldId="2147487974"/>
              <ac:spMk id="1648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463338105" sldId="2147487974"/>
              <ac:spMk id="1648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869342759" sldId="2147487975"/>
          </pc:sldLayoutMkLst>
          <pc:spChg chg="mod">
            <ac:chgData name="Rebecca Hannah Ainis" userId="116137a0-2af5-436b-85e1-74d9d3b30f2f" providerId="ADAL" clId="{6E039243-4417-4220-A582-B1623E3F270F}" dt="2026-05-19T14:10:51.979" v="22"/>
            <ac:spMkLst>
              <pc:docMk/>
              <pc:sldMasterMk cId="1288455799" sldId="2147487484"/>
              <pc:sldLayoutMk cId="1869342759" sldId="2147487975"/>
              <ac:spMk id="1648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69342759" sldId="2147487975"/>
              <ac:spMk id="1648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69342759" sldId="2147487975"/>
              <ac:spMk id="1649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69342759" sldId="2147487975"/>
              <ac:spMk id="1649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69342759" sldId="2147487975"/>
              <ac:spMk id="16497"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780065042" sldId="2147487976"/>
          </pc:sldLayoutMkLst>
          <pc:spChg chg="mod">
            <ac:chgData name="Rebecca Hannah Ainis" userId="116137a0-2af5-436b-85e1-74d9d3b30f2f" providerId="ADAL" clId="{6E039243-4417-4220-A582-B1623E3F270F}" dt="2026-05-19T14:10:51.979" v="22"/>
            <ac:spMkLst>
              <pc:docMk/>
              <pc:sldMasterMk cId="1288455799" sldId="2147487484"/>
              <pc:sldLayoutMk cId="3780065042" sldId="2147487976"/>
              <ac:spMk id="1650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780065042" sldId="2147487976"/>
              <ac:spMk id="1650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780065042" sldId="2147487976"/>
              <ac:spMk id="1650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780065042" sldId="2147487976"/>
              <ac:spMk id="1650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780065042" sldId="2147487976"/>
              <ac:spMk id="1650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780065042" sldId="2147487976"/>
              <ac:spMk id="1650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780065042" sldId="2147487976"/>
              <ac:spMk id="16511"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826405085" sldId="2147487977"/>
          </pc:sldLayoutMkLst>
          <pc:spChg chg="mod">
            <ac:chgData name="Rebecca Hannah Ainis" userId="116137a0-2af5-436b-85e1-74d9d3b30f2f" providerId="ADAL" clId="{6E039243-4417-4220-A582-B1623E3F270F}" dt="2026-05-19T14:10:51.979" v="22"/>
            <ac:spMkLst>
              <pc:docMk/>
              <pc:sldMasterMk cId="1288455799" sldId="2147487484"/>
              <pc:sldLayoutMk cId="3826405085" sldId="2147487977"/>
              <ac:spMk id="1651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26405085" sldId="2147487977"/>
              <ac:spMk id="1651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26405085" sldId="2147487977"/>
              <ac:spMk id="1651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26405085" sldId="2147487977"/>
              <ac:spMk id="1651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651684024" sldId="2147487978"/>
          </pc:sldLayoutMkLst>
          <pc:spChg chg="mod">
            <ac:chgData name="Rebecca Hannah Ainis" userId="116137a0-2af5-436b-85e1-74d9d3b30f2f" providerId="ADAL" clId="{6E039243-4417-4220-A582-B1623E3F270F}" dt="2026-05-19T14:10:51.979" v="22"/>
            <ac:spMkLst>
              <pc:docMk/>
              <pc:sldMasterMk cId="1288455799" sldId="2147487484"/>
              <pc:sldLayoutMk cId="3651684024" sldId="2147487978"/>
              <ac:spMk id="1652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51684024" sldId="2147487978"/>
              <ac:spMk id="1652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51684024" sldId="2147487978"/>
              <ac:spMk id="1652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51684024" sldId="2147487978"/>
              <ac:spMk id="16531"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933346346" sldId="2147487979"/>
          </pc:sldLayoutMkLst>
          <pc:spChg chg="mod">
            <ac:chgData name="Rebecca Hannah Ainis" userId="116137a0-2af5-436b-85e1-74d9d3b30f2f" providerId="ADAL" clId="{6E039243-4417-4220-A582-B1623E3F270F}" dt="2026-05-19T14:10:51.979" v="22"/>
            <ac:spMkLst>
              <pc:docMk/>
              <pc:sldMasterMk cId="1288455799" sldId="2147487484"/>
              <pc:sldLayoutMk cId="2933346346" sldId="2147487979"/>
              <ac:spMk id="1654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933346346" sldId="2147487979"/>
              <ac:spMk id="1654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123227567" sldId="2147487981"/>
          </pc:sldLayoutMkLst>
          <pc:spChg chg="mod">
            <ac:chgData name="Rebecca Hannah Ainis" userId="116137a0-2af5-436b-85e1-74d9d3b30f2f" providerId="ADAL" clId="{6E039243-4417-4220-A582-B1623E3F270F}" dt="2026-05-19T14:10:51.979" v="22"/>
            <ac:spMkLst>
              <pc:docMk/>
              <pc:sldMasterMk cId="1288455799" sldId="2147487484"/>
              <pc:sldLayoutMk cId="4123227567" sldId="2147487981"/>
              <ac:spMk id="1656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123227567" sldId="2147487981"/>
              <ac:spMk id="16562"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114727599" sldId="2147487983"/>
          </pc:sldLayoutMkLst>
          <pc:spChg chg="mod">
            <ac:chgData name="Rebecca Hannah Ainis" userId="116137a0-2af5-436b-85e1-74d9d3b30f2f" providerId="ADAL" clId="{6E039243-4417-4220-A582-B1623E3F270F}" dt="2026-05-19T14:10:51.979" v="22"/>
            <ac:spMkLst>
              <pc:docMk/>
              <pc:sldMasterMk cId="1288455799" sldId="2147487484"/>
              <pc:sldLayoutMk cId="1114727599" sldId="2147487983"/>
              <ac:spMk id="1657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114727599" sldId="2147487983"/>
              <ac:spMk id="1657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114727599" sldId="2147487983"/>
              <ac:spMk id="1657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114727599" sldId="2147487983"/>
              <ac:spMk id="16579"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824319943" sldId="2147487984"/>
          </pc:sldLayoutMkLst>
          <pc:spChg chg="mod">
            <ac:chgData name="Rebecca Hannah Ainis" userId="116137a0-2af5-436b-85e1-74d9d3b30f2f" providerId="ADAL" clId="{6E039243-4417-4220-A582-B1623E3F270F}" dt="2026-05-19T14:10:51.979" v="22"/>
            <ac:spMkLst>
              <pc:docMk/>
              <pc:sldMasterMk cId="1288455799" sldId="2147487484"/>
              <pc:sldLayoutMk cId="824319943" sldId="2147487984"/>
              <ac:spMk id="1658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824319943" sldId="2147487984"/>
              <ac:spMk id="1658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824319943" sldId="2147487984"/>
              <ac:spMk id="1659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824319943" sldId="2147487984"/>
              <ac:spMk id="16592"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510364170" sldId="2147487987"/>
          </pc:sldLayoutMkLst>
          <pc:spChg chg="mod">
            <ac:chgData name="Rebecca Hannah Ainis" userId="116137a0-2af5-436b-85e1-74d9d3b30f2f" providerId="ADAL" clId="{6E039243-4417-4220-A582-B1623E3F270F}" dt="2026-05-19T14:10:51.979" v="22"/>
            <ac:spMkLst>
              <pc:docMk/>
              <pc:sldMasterMk cId="1288455799" sldId="2147487484"/>
              <pc:sldLayoutMk cId="2510364170" sldId="2147487987"/>
              <ac:spMk id="16616"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32922824" sldId="2147487988"/>
          </pc:sldLayoutMkLst>
          <pc:spChg chg="mod">
            <ac:chgData name="Rebecca Hannah Ainis" userId="116137a0-2af5-436b-85e1-74d9d3b30f2f" providerId="ADAL" clId="{6E039243-4417-4220-A582-B1623E3F270F}" dt="2026-05-19T14:10:51.979" v="22"/>
            <ac:spMkLst>
              <pc:docMk/>
              <pc:sldMasterMk cId="1288455799" sldId="2147487484"/>
              <pc:sldLayoutMk cId="332922824" sldId="2147487988"/>
              <ac:spMk id="1662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2922824" sldId="2147487988"/>
              <ac:spMk id="1662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2922824" sldId="2147487988"/>
              <ac:spMk id="1662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2922824" sldId="2147487988"/>
              <ac:spMk id="1662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008145992" sldId="2147487989"/>
          </pc:sldLayoutMkLst>
          <pc:spChg chg="mod">
            <ac:chgData name="Rebecca Hannah Ainis" userId="116137a0-2af5-436b-85e1-74d9d3b30f2f" providerId="ADAL" clId="{6E039243-4417-4220-A582-B1623E3F270F}" dt="2026-05-19T14:10:51.979" v="22"/>
            <ac:spMkLst>
              <pc:docMk/>
              <pc:sldMasterMk cId="1288455799" sldId="2147487484"/>
              <pc:sldLayoutMk cId="4008145992" sldId="2147487989"/>
              <ac:spMk id="1663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008145992" sldId="2147487989"/>
              <ac:spMk id="1663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008145992" sldId="2147487989"/>
              <ac:spMk id="1663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008145992" sldId="2147487989"/>
              <ac:spMk id="16641"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011155418" sldId="2147487990"/>
          </pc:sldLayoutMkLst>
          <pc:spChg chg="mod">
            <ac:chgData name="Rebecca Hannah Ainis" userId="116137a0-2af5-436b-85e1-74d9d3b30f2f" providerId="ADAL" clId="{6E039243-4417-4220-A582-B1623E3F270F}" dt="2026-05-19T14:10:51.979" v="22"/>
            <ac:spMkLst>
              <pc:docMk/>
              <pc:sldMasterMk cId="1288455799" sldId="2147487484"/>
              <pc:sldLayoutMk cId="4011155418" sldId="2147487990"/>
              <ac:spMk id="1665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011155418" sldId="2147487990"/>
              <ac:spMk id="1665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011155418" sldId="2147487990"/>
              <ac:spMk id="1665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011155418" sldId="2147487990"/>
              <ac:spMk id="1665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82716239" sldId="2147487991"/>
          </pc:sldLayoutMkLst>
          <pc:spChg chg="mod">
            <ac:chgData name="Rebecca Hannah Ainis" userId="116137a0-2af5-436b-85e1-74d9d3b30f2f" providerId="ADAL" clId="{6E039243-4417-4220-A582-B1623E3F270F}" dt="2026-05-19T14:10:51.979" v="22"/>
            <ac:spMkLst>
              <pc:docMk/>
              <pc:sldMasterMk cId="1288455799" sldId="2147487484"/>
              <pc:sldLayoutMk cId="182716239" sldId="2147487991"/>
              <ac:spMk id="1666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2716239" sldId="2147487991"/>
              <ac:spMk id="1666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2716239" sldId="2147487991"/>
              <ac:spMk id="1666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2716239" sldId="2147487991"/>
              <ac:spMk id="16667"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273726089" sldId="2147487992"/>
          </pc:sldLayoutMkLst>
          <pc:spChg chg="mod">
            <ac:chgData name="Rebecca Hannah Ainis" userId="116137a0-2af5-436b-85e1-74d9d3b30f2f" providerId="ADAL" clId="{6E039243-4417-4220-A582-B1623E3F270F}" dt="2026-05-19T14:10:51.979" v="22"/>
            <ac:spMkLst>
              <pc:docMk/>
              <pc:sldMasterMk cId="1288455799" sldId="2147487484"/>
              <pc:sldLayoutMk cId="1273726089" sldId="2147487992"/>
              <ac:spMk id="1668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273726089" sldId="2147487992"/>
              <ac:spMk id="1668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273726089" sldId="2147487992"/>
              <ac:spMk id="1668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273726089" sldId="2147487992"/>
              <ac:spMk id="1668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96842687" sldId="2147487993"/>
          </pc:sldLayoutMkLst>
          <pc:spChg chg="mod">
            <ac:chgData name="Rebecca Hannah Ainis" userId="116137a0-2af5-436b-85e1-74d9d3b30f2f" providerId="ADAL" clId="{6E039243-4417-4220-A582-B1623E3F270F}" dt="2026-05-19T14:10:51.979" v="22"/>
            <ac:spMkLst>
              <pc:docMk/>
              <pc:sldMasterMk cId="1288455799" sldId="2147487484"/>
              <pc:sldLayoutMk cId="96842687" sldId="2147487993"/>
              <ac:spMk id="1668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96842687" sldId="2147487993"/>
              <ac:spMk id="1668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96842687" sldId="2147487993"/>
              <ac:spMk id="1669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96842687" sldId="2147487993"/>
              <ac:spMk id="1669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96842687" sldId="2147487993"/>
              <ac:spMk id="16696"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288894980" sldId="2147487994"/>
          </pc:sldLayoutMkLst>
          <pc:spChg chg="mod">
            <ac:chgData name="Rebecca Hannah Ainis" userId="116137a0-2af5-436b-85e1-74d9d3b30f2f" providerId="ADAL" clId="{6E039243-4417-4220-A582-B1623E3F270F}" dt="2026-05-19T14:10:51.979" v="22"/>
            <ac:spMkLst>
              <pc:docMk/>
              <pc:sldMasterMk cId="1288455799" sldId="2147487484"/>
              <pc:sldLayoutMk cId="3288894980" sldId="2147487994"/>
              <ac:spMk id="1670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288894980" sldId="2147487994"/>
              <ac:spMk id="1670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288894980" sldId="2147487994"/>
              <ac:spMk id="1670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288894980" sldId="2147487994"/>
              <ac:spMk id="1670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288894980" sldId="2147487994"/>
              <ac:spMk id="1670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288894980" sldId="2147487994"/>
              <ac:spMk id="1670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288894980" sldId="2147487994"/>
              <ac:spMk id="1671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671189477" sldId="2147487996"/>
          </pc:sldLayoutMkLst>
          <pc:spChg chg="mod">
            <ac:chgData name="Rebecca Hannah Ainis" userId="116137a0-2af5-436b-85e1-74d9d3b30f2f" providerId="ADAL" clId="{6E039243-4417-4220-A582-B1623E3F270F}" dt="2026-05-19T14:10:51.979" v="22"/>
            <ac:spMkLst>
              <pc:docMk/>
              <pc:sldMasterMk cId="1288455799" sldId="2147487484"/>
              <pc:sldLayoutMk cId="1671189477" sldId="2147487996"/>
              <ac:spMk id="1672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671189477" sldId="2147487996"/>
              <ac:spMk id="16727"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920405013" sldId="2147488000"/>
          </pc:sldLayoutMkLst>
          <pc:spChg chg="mod">
            <ac:chgData name="Rebecca Hannah Ainis" userId="116137a0-2af5-436b-85e1-74d9d3b30f2f" providerId="ADAL" clId="{6E039243-4417-4220-A582-B1623E3F270F}" dt="2026-05-19T14:10:51.979" v="22"/>
            <ac:spMkLst>
              <pc:docMk/>
              <pc:sldMasterMk cId="1288455799" sldId="2147487484"/>
              <pc:sldLayoutMk cId="1920405013" sldId="2147488000"/>
              <ac:spMk id="1675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920405013" sldId="2147488000"/>
              <ac:spMk id="1675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920405013" sldId="2147488000"/>
              <ac:spMk id="1675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920405013" sldId="2147488000"/>
              <ac:spMk id="1676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209594195" sldId="2147488001"/>
          </pc:sldLayoutMkLst>
          <pc:spChg chg="mod">
            <ac:chgData name="Rebecca Hannah Ainis" userId="116137a0-2af5-436b-85e1-74d9d3b30f2f" providerId="ADAL" clId="{6E039243-4417-4220-A582-B1623E3F270F}" dt="2026-05-19T14:10:51.979" v="22"/>
            <ac:spMkLst>
              <pc:docMk/>
              <pc:sldMasterMk cId="1288455799" sldId="2147487484"/>
              <pc:sldLayoutMk cId="4209594195" sldId="2147488001"/>
              <ac:spMk id="1676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209594195" sldId="2147488001"/>
              <ac:spMk id="1677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209594195" sldId="2147488001"/>
              <ac:spMk id="1677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209594195" sldId="2147488001"/>
              <ac:spMk id="16773"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203083923" sldId="2147488002"/>
          </pc:sldLayoutMkLst>
          <pc:spChg chg="mod">
            <ac:chgData name="Rebecca Hannah Ainis" userId="116137a0-2af5-436b-85e1-74d9d3b30f2f" providerId="ADAL" clId="{6E039243-4417-4220-A582-B1623E3F270F}" dt="2026-05-19T14:10:51.979" v="22"/>
            <ac:spMkLst>
              <pc:docMk/>
              <pc:sldMasterMk cId="1288455799" sldId="2147487484"/>
              <pc:sldLayoutMk cId="2203083923" sldId="2147488002"/>
              <ac:spMk id="1678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203083923" sldId="2147488002"/>
              <ac:spMk id="1678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203083923" sldId="2147488002"/>
              <ac:spMk id="1678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203083923" sldId="2147488002"/>
              <ac:spMk id="1679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663600813" sldId="2147488003"/>
          </pc:sldLayoutMkLst>
          <pc:spChg chg="mod">
            <ac:chgData name="Rebecca Hannah Ainis" userId="116137a0-2af5-436b-85e1-74d9d3b30f2f" providerId="ADAL" clId="{6E039243-4417-4220-A582-B1623E3F270F}" dt="2026-05-19T14:10:51.979" v="22"/>
            <ac:spMkLst>
              <pc:docMk/>
              <pc:sldMasterMk cId="1288455799" sldId="2147487484"/>
              <pc:sldLayoutMk cId="663600813" sldId="2147488003"/>
              <ac:spMk id="1679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663600813" sldId="2147488003"/>
              <ac:spMk id="1679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663600813" sldId="2147488003"/>
              <ac:spMk id="1679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663600813" sldId="2147488003"/>
              <ac:spMk id="1680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663600813" sldId="2147488003"/>
              <ac:spMk id="16802"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122116799" sldId="2147488004"/>
          </pc:sldLayoutMkLst>
          <pc:spChg chg="mod">
            <ac:chgData name="Rebecca Hannah Ainis" userId="116137a0-2af5-436b-85e1-74d9d3b30f2f" providerId="ADAL" clId="{6E039243-4417-4220-A582-B1623E3F270F}" dt="2026-05-19T14:10:51.979" v="22"/>
            <ac:spMkLst>
              <pc:docMk/>
              <pc:sldMasterMk cId="1288455799" sldId="2147487484"/>
              <pc:sldLayoutMk cId="1122116799" sldId="2147488004"/>
              <ac:spMk id="1680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122116799" sldId="2147488004"/>
              <ac:spMk id="1681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122116799" sldId="2147488004"/>
              <ac:spMk id="1681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122116799" sldId="2147488004"/>
              <ac:spMk id="1681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122116799" sldId="2147488004"/>
              <ac:spMk id="1681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122116799" sldId="2147488004"/>
              <ac:spMk id="1681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122116799" sldId="2147488004"/>
              <ac:spMk id="16816"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177982620" sldId="2147488005"/>
          </pc:sldLayoutMkLst>
          <pc:spChg chg="mod">
            <ac:chgData name="Rebecca Hannah Ainis" userId="116137a0-2af5-436b-85e1-74d9d3b30f2f" providerId="ADAL" clId="{6E039243-4417-4220-A582-B1623E3F270F}" dt="2026-05-19T14:10:51.979" v="22"/>
            <ac:spMkLst>
              <pc:docMk/>
              <pc:sldMasterMk cId="1288455799" sldId="2147487484"/>
              <pc:sldLayoutMk cId="3177982620" sldId="2147488005"/>
              <ac:spMk id="1681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455849112" sldId="2147488006"/>
          </pc:sldLayoutMkLst>
          <pc:spChg chg="mod">
            <ac:chgData name="Rebecca Hannah Ainis" userId="116137a0-2af5-436b-85e1-74d9d3b30f2f" providerId="ADAL" clId="{6E039243-4417-4220-A582-B1623E3F270F}" dt="2026-05-19T14:10:51.979" v="22"/>
            <ac:spMkLst>
              <pc:docMk/>
              <pc:sldMasterMk cId="1288455799" sldId="2147487484"/>
              <pc:sldLayoutMk cId="3455849112" sldId="2147488006"/>
              <ac:spMk id="1682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455849112" sldId="2147488006"/>
              <ac:spMk id="1683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75837757" sldId="2147488009"/>
          </pc:sldLayoutMkLst>
          <pc:spChg chg="mod">
            <ac:chgData name="Rebecca Hannah Ainis" userId="116137a0-2af5-436b-85e1-74d9d3b30f2f" providerId="ADAL" clId="{6E039243-4417-4220-A582-B1623E3F270F}" dt="2026-05-19T14:10:51.979" v="22"/>
            <ac:spMkLst>
              <pc:docMk/>
              <pc:sldMasterMk cId="1288455799" sldId="2147487484"/>
              <pc:sldLayoutMk cId="275837757" sldId="2147488009"/>
              <ac:spMk id="1685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75837757" sldId="2147488009"/>
              <ac:spMk id="16853"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93293801" sldId="2147488010"/>
          </pc:sldLayoutMkLst>
          <pc:spChg chg="mod">
            <ac:chgData name="Rebecca Hannah Ainis" userId="116137a0-2af5-436b-85e1-74d9d3b30f2f" providerId="ADAL" clId="{6E039243-4417-4220-A582-B1623E3F270F}" dt="2026-05-19T14:10:51.979" v="22"/>
            <ac:spMkLst>
              <pc:docMk/>
              <pc:sldMasterMk cId="1288455799" sldId="2147487484"/>
              <pc:sldLayoutMk cId="293293801" sldId="2147488010"/>
              <ac:spMk id="1686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93293801" sldId="2147488010"/>
              <ac:spMk id="1686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93293801" sldId="2147488010"/>
              <ac:spMk id="1686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93293801" sldId="2147488010"/>
              <ac:spMk id="1686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063523836" sldId="2147488011"/>
          </pc:sldLayoutMkLst>
          <pc:spChg chg="mod">
            <ac:chgData name="Rebecca Hannah Ainis" userId="116137a0-2af5-436b-85e1-74d9d3b30f2f" providerId="ADAL" clId="{6E039243-4417-4220-A582-B1623E3F270F}" dt="2026-05-19T14:10:51.979" v="22"/>
            <ac:spMkLst>
              <pc:docMk/>
              <pc:sldMasterMk cId="1288455799" sldId="2147487484"/>
              <pc:sldLayoutMk cId="1063523836" sldId="2147488011"/>
              <ac:spMk id="1687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063523836" sldId="2147488011"/>
              <ac:spMk id="1687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063523836" sldId="2147488011"/>
              <ac:spMk id="1687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063523836" sldId="2147488011"/>
              <ac:spMk id="16877"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395106993" sldId="2147488012"/>
          </pc:sldLayoutMkLst>
          <pc:spChg chg="mod">
            <ac:chgData name="Rebecca Hannah Ainis" userId="116137a0-2af5-436b-85e1-74d9d3b30f2f" providerId="ADAL" clId="{6E039243-4417-4220-A582-B1623E3F270F}" dt="2026-05-19T14:10:51.979" v="22"/>
            <ac:spMkLst>
              <pc:docMk/>
              <pc:sldMasterMk cId="1288455799" sldId="2147487484"/>
              <pc:sldLayoutMk cId="3395106993" sldId="2147488012"/>
              <ac:spMk id="1688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95106993" sldId="2147488012"/>
              <ac:spMk id="1688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95106993" sldId="2147488012"/>
              <ac:spMk id="1688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95106993" sldId="2147488012"/>
              <ac:spMk id="1689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111930350" sldId="2147488013"/>
          </pc:sldLayoutMkLst>
          <pc:spChg chg="mod">
            <ac:chgData name="Rebecca Hannah Ainis" userId="116137a0-2af5-436b-85e1-74d9d3b30f2f" providerId="ADAL" clId="{6E039243-4417-4220-A582-B1623E3F270F}" dt="2026-05-19T14:10:51.979" v="22"/>
            <ac:spMkLst>
              <pc:docMk/>
              <pc:sldMasterMk cId="1288455799" sldId="2147487484"/>
              <pc:sldLayoutMk cId="4111930350" sldId="2147488013"/>
              <ac:spMk id="1689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111930350" sldId="2147488013"/>
              <ac:spMk id="1690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111930350" sldId="2147488013"/>
              <ac:spMk id="1690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111930350" sldId="2147488013"/>
              <ac:spMk id="16903"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525591217" sldId="2147488014"/>
          </pc:sldLayoutMkLst>
          <pc:spChg chg="mod">
            <ac:chgData name="Rebecca Hannah Ainis" userId="116137a0-2af5-436b-85e1-74d9d3b30f2f" providerId="ADAL" clId="{6E039243-4417-4220-A582-B1623E3F270F}" dt="2026-05-19T14:10:51.979" v="22"/>
            <ac:spMkLst>
              <pc:docMk/>
              <pc:sldMasterMk cId="1288455799" sldId="2147487484"/>
              <pc:sldLayoutMk cId="3525591217" sldId="2147488014"/>
              <ac:spMk id="1691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525591217" sldId="2147488014"/>
              <ac:spMk id="1691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525591217" sldId="2147488014"/>
              <ac:spMk id="1691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525591217" sldId="2147488014"/>
              <ac:spMk id="16916"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667240290" sldId="2147488015"/>
          </pc:sldLayoutMkLst>
          <pc:spChg chg="mod">
            <ac:chgData name="Rebecca Hannah Ainis" userId="116137a0-2af5-436b-85e1-74d9d3b30f2f" providerId="ADAL" clId="{6E039243-4417-4220-A582-B1623E3F270F}" dt="2026-05-19T14:10:51.979" v="22"/>
            <ac:spMkLst>
              <pc:docMk/>
              <pc:sldMasterMk cId="1288455799" sldId="2147487484"/>
              <pc:sldLayoutMk cId="1667240290" sldId="2147488015"/>
              <ac:spMk id="1692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667240290" sldId="2147488015"/>
              <ac:spMk id="1692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667240290" sldId="2147488015"/>
              <ac:spMk id="1692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667240290" sldId="2147488015"/>
              <ac:spMk id="16929"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843937741" sldId="2147488016"/>
          </pc:sldLayoutMkLst>
          <pc:spChg chg="mod">
            <ac:chgData name="Rebecca Hannah Ainis" userId="116137a0-2af5-436b-85e1-74d9d3b30f2f" providerId="ADAL" clId="{6E039243-4417-4220-A582-B1623E3F270F}" dt="2026-05-19T14:10:51.979" v="22"/>
            <ac:spMkLst>
              <pc:docMk/>
              <pc:sldMasterMk cId="1288455799" sldId="2147487484"/>
              <pc:sldLayoutMk cId="843937741" sldId="2147488016"/>
              <ac:spMk id="1694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843937741" sldId="2147488016"/>
              <ac:spMk id="1694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843937741" sldId="2147488016"/>
              <ac:spMk id="1694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843937741" sldId="2147488016"/>
              <ac:spMk id="1694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843937741" sldId="2147488016"/>
              <ac:spMk id="16947"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143983799" sldId="2147488017"/>
          </pc:sldLayoutMkLst>
          <pc:spChg chg="mod">
            <ac:chgData name="Rebecca Hannah Ainis" userId="116137a0-2af5-436b-85e1-74d9d3b30f2f" providerId="ADAL" clId="{6E039243-4417-4220-A582-B1623E3F270F}" dt="2026-05-19T14:10:51.979" v="22"/>
            <ac:spMkLst>
              <pc:docMk/>
              <pc:sldMasterMk cId="1288455799" sldId="2147487484"/>
              <pc:sldLayoutMk cId="3143983799" sldId="2147488017"/>
              <ac:spMk id="1695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143983799" sldId="2147488017"/>
              <ac:spMk id="1695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143983799" sldId="2147488017"/>
              <ac:spMk id="1695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143983799" sldId="2147488017"/>
              <ac:spMk id="1695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771588827" sldId="2147488018"/>
          </pc:sldLayoutMkLst>
          <pc:spChg chg="mod">
            <ac:chgData name="Rebecca Hannah Ainis" userId="116137a0-2af5-436b-85e1-74d9d3b30f2f" providerId="ADAL" clId="{6E039243-4417-4220-A582-B1623E3F270F}" dt="2026-05-19T14:10:51.979" v="22"/>
            <ac:spMkLst>
              <pc:docMk/>
              <pc:sldMasterMk cId="1288455799" sldId="2147487484"/>
              <pc:sldLayoutMk cId="2771588827" sldId="2147488018"/>
              <ac:spMk id="1696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771588827" sldId="2147488018"/>
              <ac:spMk id="1696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771588827" sldId="2147488018"/>
              <ac:spMk id="1696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771588827" sldId="2147488018"/>
              <ac:spMk id="16967"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670420251" sldId="2147488021"/>
          </pc:sldLayoutMkLst>
          <pc:spChg chg="mod">
            <ac:chgData name="Rebecca Hannah Ainis" userId="116137a0-2af5-436b-85e1-74d9d3b30f2f" providerId="ADAL" clId="{6E039243-4417-4220-A582-B1623E3F270F}" dt="2026-05-19T14:10:51.979" v="22"/>
            <ac:spMkLst>
              <pc:docMk/>
              <pc:sldMasterMk cId="1288455799" sldId="2147487484"/>
              <pc:sldLayoutMk cId="670420251" sldId="2147488021"/>
              <ac:spMk id="16991"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728289923" sldId="2147488022"/>
          </pc:sldLayoutMkLst>
          <pc:spChg chg="mod">
            <ac:chgData name="Rebecca Hannah Ainis" userId="116137a0-2af5-436b-85e1-74d9d3b30f2f" providerId="ADAL" clId="{6E039243-4417-4220-A582-B1623E3F270F}" dt="2026-05-19T14:10:51.979" v="22"/>
            <ac:spMkLst>
              <pc:docMk/>
              <pc:sldMasterMk cId="1288455799" sldId="2147487484"/>
              <pc:sldLayoutMk cId="1728289923" sldId="2147488022"/>
              <ac:spMk id="1699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728289923" sldId="2147488022"/>
              <ac:spMk id="1700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728289923" sldId="2147488022"/>
              <ac:spMk id="1700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728289923" sldId="2147488022"/>
              <ac:spMk id="17003"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479669399" sldId="2147488023"/>
          </pc:sldLayoutMkLst>
          <pc:spChg chg="mod">
            <ac:chgData name="Rebecca Hannah Ainis" userId="116137a0-2af5-436b-85e1-74d9d3b30f2f" providerId="ADAL" clId="{6E039243-4417-4220-A582-B1623E3F270F}" dt="2026-05-19T14:10:51.979" v="22"/>
            <ac:spMkLst>
              <pc:docMk/>
              <pc:sldMasterMk cId="1288455799" sldId="2147487484"/>
              <pc:sldLayoutMk cId="2479669399" sldId="2147488023"/>
              <ac:spMk id="1701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79669399" sldId="2147488023"/>
              <ac:spMk id="1701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79669399" sldId="2147488023"/>
              <ac:spMk id="1701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79669399" sldId="2147488023"/>
              <ac:spMk id="17016"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271450747" sldId="2147488024"/>
          </pc:sldLayoutMkLst>
          <pc:spChg chg="mod">
            <ac:chgData name="Rebecca Hannah Ainis" userId="116137a0-2af5-436b-85e1-74d9d3b30f2f" providerId="ADAL" clId="{6E039243-4417-4220-A582-B1623E3F270F}" dt="2026-05-19T14:10:51.979" v="22"/>
            <ac:spMkLst>
              <pc:docMk/>
              <pc:sldMasterMk cId="1288455799" sldId="2147487484"/>
              <pc:sldLayoutMk cId="3271450747" sldId="2147488024"/>
              <ac:spMk id="1702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271450747" sldId="2147488024"/>
              <ac:spMk id="1703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271450747" sldId="2147488024"/>
              <ac:spMk id="1703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271450747" sldId="2147488024"/>
              <ac:spMk id="17033"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361073466" sldId="2147488025"/>
          </pc:sldLayoutMkLst>
          <pc:spChg chg="mod">
            <ac:chgData name="Rebecca Hannah Ainis" userId="116137a0-2af5-436b-85e1-74d9d3b30f2f" providerId="ADAL" clId="{6E039243-4417-4220-A582-B1623E3F270F}" dt="2026-05-19T14:10:51.979" v="22"/>
            <ac:spMkLst>
              <pc:docMk/>
              <pc:sldMasterMk cId="1288455799" sldId="2147487484"/>
              <pc:sldLayoutMk cId="2361073466" sldId="2147488025"/>
              <ac:spMk id="1703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361073466" sldId="2147488025"/>
              <ac:spMk id="1703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361073466" sldId="2147488025"/>
              <ac:spMk id="1704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361073466" sldId="2147488025"/>
              <ac:spMk id="1704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361073466" sldId="2147488025"/>
              <ac:spMk id="1704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714470378" sldId="2147488026"/>
          </pc:sldLayoutMkLst>
          <pc:spChg chg="mod">
            <ac:chgData name="Rebecca Hannah Ainis" userId="116137a0-2af5-436b-85e1-74d9d3b30f2f" providerId="ADAL" clId="{6E039243-4417-4220-A582-B1623E3F270F}" dt="2026-05-19T14:10:51.979" v="22"/>
            <ac:spMkLst>
              <pc:docMk/>
              <pc:sldMasterMk cId="1288455799" sldId="2147487484"/>
              <pc:sldLayoutMk cId="1714470378" sldId="2147488026"/>
              <ac:spMk id="1705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714470378" sldId="2147488026"/>
              <ac:spMk id="1705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714470378" sldId="2147488026"/>
              <ac:spMk id="1705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714470378" sldId="2147488026"/>
              <ac:spMk id="1705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714470378" sldId="2147488026"/>
              <ac:spMk id="1705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714470378" sldId="2147488026"/>
              <ac:spMk id="1705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714470378" sldId="2147488026"/>
              <ac:spMk id="17059"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357796004" sldId="2147488028"/>
          </pc:sldLayoutMkLst>
          <pc:spChg chg="mod">
            <ac:chgData name="Rebecca Hannah Ainis" userId="116137a0-2af5-436b-85e1-74d9d3b30f2f" providerId="ADAL" clId="{6E039243-4417-4220-A582-B1623E3F270F}" dt="2026-05-19T14:10:51.979" v="22"/>
            <ac:spMkLst>
              <pc:docMk/>
              <pc:sldMasterMk cId="1288455799" sldId="2147487484"/>
              <pc:sldLayoutMk cId="2357796004" sldId="2147488028"/>
              <ac:spMk id="1707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357796004" sldId="2147488028"/>
              <ac:spMk id="17076"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722994528" sldId="2147488032"/>
          </pc:sldLayoutMkLst>
          <pc:spChg chg="mod">
            <ac:chgData name="Rebecca Hannah Ainis" userId="116137a0-2af5-436b-85e1-74d9d3b30f2f" providerId="ADAL" clId="{6E039243-4417-4220-A582-B1623E3F270F}" dt="2026-05-19T14:10:51.979" v="22"/>
            <ac:spMkLst>
              <pc:docMk/>
              <pc:sldMasterMk cId="1288455799" sldId="2147487484"/>
              <pc:sldLayoutMk cId="3722994528" sldId="2147488032"/>
              <ac:spMk id="1710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27420741" sldId="2147488033"/>
          </pc:sldLayoutMkLst>
          <pc:spChg chg="mod">
            <ac:chgData name="Rebecca Hannah Ainis" userId="116137a0-2af5-436b-85e1-74d9d3b30f2f" providerId="ADAL" clId="{6E039243-4417-4220-A582-B1623E3F270F}" dt="2026-05-19T14:10:51.979" v="22"/>
            <ac:spMkLst>
              <pc:docMk/>
              <pc:sldMasterMk cId="1288455799" sldId="2147487484"/>
              <pc:sldLayoutMk cId="327420741" sldId="2147488033"/>
              <ac:spMk id="1711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27420741" sldId="2147488033"/>
              <ac:spMk id="1711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27420741" sldId="2147488033"/>
              <ac:spMk id="1711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27420741" sldId="2147488033"/>
              <ac:spMk id="17116"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11139145" sldId="2147488034"/>
          </pc:sldLayoutMkLst>
          <pc:spChg chg="mod">
            <ac:chgData name="Rebecca Hannah Ainis" userId="116137a0-2af5-436b-85e1-74d9d3b30f2f" providerId="ADAL" clId="{6E039243-4417-4220-A582-B1623E3F270F}" dt="2026-05-19T14:10:51.979" v="22"/>
            <ac:spMkLst>
              <pc:docMk/>
              <pc:sldMasterMk cId="1288455799" sldId="2147487484"/>
              <pc:sldLayoutMk cId="411139145" sldId="2147488034"/>
              <ac:spMk id="1712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11139145" sldId="2147488034"/>
              <ac:spMk id="1713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11139145" sldId="2147488034"/>
              <ac:spMk id="1713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11139145" sldId="2147488034"/>
              <ac:spMk id="17133"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326491628" sldId="2147488035"/>
          </pc:sldLayoutMkLst>
          <pc:spChg chg="mod">
            <ac:chgData name="Rebecca Hannah Ainis" userId="116137a0-2af5-436b-85e1-74d9d3b30f2f" providerId="ADAL" clId="{6E039243-4417-4220-A582-B1623E3F270F}" dt="2026-05-19T14:10:51.979" v="22"/>
            <ac:spMkLst>
              <pc:docMk/>
              <pc:sldMasterMk cId="1288455799" sldId="2147487484"/>
              <pc:sldLayoutMk cId="2326491628" sldId="2147488035"/>
              <ac:spMk id="1713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326491628" sldId="2147488035"/>
              <ac:spMk id="1713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326491628" sldId="2147488035"/>
              <ac:spMk id="1714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326491628" sldId="2147488035"/>
              <ac:spMk id="1714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326491628" sldId="2147488035"/>
              <ac:spMk id="1714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41513552" sldId="2147488036"/>
          </pc:sldLayoutMkLst>
          <pc:spChg chg="mod">
            <ac:chgData name="Rebecca Hannah Ainis" userId="116137a0-2af5-436b-85e1-74d9d3b30f2f" providerId="ADAL" clId="{6E039243-4417-4220-A582-B1623E3F270F}" dt="2026-05-19T14:10:51.979" v="22"/>
            <ac:spMkLst>
              <pc:docMk/>
              <pc:sldMasterMk cId="1288455799" sldId="2147487484"/>
              <pc:sldLayoutMk cId="241513552" sldId="2147488036"/>
              <ac:spMk id="1715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1513552" sldId="2147488036"/>
              <ac:spMk id="1715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1513552" sldId="2147488036"/>
              <ac:spMk id="1715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1513552" sldId="2147488036"/>
              <ac:spMk id="1715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1513552" sldId="2147488036"/>
              <ac:spMk id="1715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1513552" sldId="2147488036"/>
              <ac:spMk id="1715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1513552" sldId="2147488036"/>
              <ac:spMk id="17159"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898050102" sldId="2147488038"/>
          </pc:sldLayoutMkLst>
          <pc:spChg chg="mod">
            <ac:chgData name="Rebecca Hannah Ainis" userId="116137a0-2af5-436b-85e1-74d9d3b30f2f" providerId="ADAL" clId="{6E039243-4417-4220-A582-B1623E3F270F}" dt="2026-05-19T14:10:51.979" v="22"/>
            <ac:spMkLst>
              <pc:docMk/>
              <pc:sldMasterMk cId="1288455799" sldId="2147487484"/>
              <pc:sldLayoutMk cId="3898050102" sldId="2147488038"/>
              <ac:spMk id="1717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98050102" sldId="2147488038"/>
              <ac:spMk id="17176"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239754427" sldId="2147488040"/>
          </pc:sldLayoutMkLst>
          <pc:spChg chg="mod">
            <ac:chgData name="Rebecca Hannah Ainis" userId="116137a0-2af5-436b-85e1-74d9d3b30f2f" providerId="ADAL" clId="{6E039243-4417-4220-A582-B1623E3F270F}" dt="2026-05-19T14:10:51.979" v="22"/>
            <ac:spMkLst>
              <pc:docMk/>
              <pc:sldMasterMk cId="1288455799" sldId="2147487484"/>
              <pc:sldLayoutMk cId="4239754427" sldId="2147488040"/>
              <ac:spMk id="1718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239754427" sldId="2147488040"/>
              <ac:spMk id="1719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239754427" sldId="2147488040"/>
              <ac:spMk id="1719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239754427" sldId="2147488040"/>
              <ac:spMk id="17193"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446479964" sldId="2147488043"/>
          </pc:sldLayoutMkLst>
          <pc:spChg chg="mod">
            <ac:chgData name="Rebecca Hannah Ainis" userId="116137a0-2af5-436b-85e1-74d9d3b30f2f" providerId="ADAL" clId="{6E039243-4417-4220-A582-B1623E3F270F}" dt="2026-05-19T14:10:51.979" v="22"/>
            <ac:spMkLst>
              <pc:docMk/>
              <pc:sldMasterMk cId="1288455799" sldId="2147487484"/>
              <pc:sldLayoutMk cId="2446479964" sldId="2147488043"/>
              <ac:spMk id="17217"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011206073" sldId="2147488044"/>
          </pc:sldLayoutMkLst>
          <pc:spChg chg="mod">
            <ac:chgData name="Rebecca Hannah Ainis" userId="116137a0-2af5-436b-85e1-74d9d3b30f2f" providerId="ADAL" clId="{6E039243-4417-4220-A582-B1623E3F270F}" dt="2026-05-19T14:10:51.979" v="22"/>
            <ac:spMkLst>
              <pc:docMk/>
              <pc:sldMasterMk cId="1288455799" sldId="2147487484"/>
              <pc:sldLayoutMk cId="1011206073" sldId="2147488044"/>
              <ac:spMk id="1722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011206073" sldId="2147488044"/>
              <ac:spMk id="1722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011206073" sldId="2147488044"/>
              <ac:spMk id="1722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011206073" sldId="2147488044"/>
              <ac:spMk id="17229"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746914695" sldId="2147488045"/>
          </pc:sldLayoutMkLst>
          <pc:spChg chg="mod">
            <ac:chgData name="Rebecca Hannah Ainis" userId="116137a0-2af5-436b-85e1-74d9d3b30f2f" providerId="ADAL" clId="{6E039243-4417-4220-A582-B1623E3F270F}" dt="2026-05-19T14:10:51.979" v="22"/>
            <ac:spMkLst>
              <pc:docMk/>
              <pc:sldMasterMk cId="1288455799" sldId="2147487484"/>
              <pc:sldLayoutMk cId="746914695" sldId="2147488045"/>
              <ac:spMk id="1724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746914695" sldId="2147488045"/>
              <ac:spMk id="1724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746914695" sldId="2147488045"/>
              <ac:spMk id="1724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746914695" sldId="2147488045"/>
              <ac:spMk id="17246"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386814257" sldId="2147488046"/>
          </pc:sldLayoutMkLst>
          <pc:spChg chg="mod">
            <ac:chgData name="Rebecca Hannah Ainis" userId="116137a0-2af5-436b-85e1-74d9d3b30f2f" providerId="ADAL" clId="{6E039243-4417-4220-A582-B1623E3F270F}" dt="2026-05-19T14:10:51.979" v="22"/>
            <ac:spMkLst>
              <pc:docMk/>
              <pc:sldMasterMk cId="1288455799" sldId="2147487484"/>
              <pc:sldLayoutMk cId="2386814257" sldId="2147488046"/>
              <ac:spMk id="1724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386814257" sldId="2147488046"/>
              <ac:spMk id="1724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386814257" sldId="2147488046"/>
              <ac:spMk id="1725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386814257" sldId="2147488046"/>
              <ac:spMk id="1725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386814257" sldId="2147488046"/>
              <ac:spMk id="1725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8718729" sldId="2147488047"/>
          </pc:sldLayoutMkLst>
          <pc:spChg chg="mod">
            <ac:chgData name="Rebecca Hannah Ainis" userId="116137a0-2af5-436b-85e1-74d9d3b30f2f" providerId="ADAL" clId="{6E039243-4417-4220-A582-B1623E3F270F}" dt="2026-05-19T14:10:51.979" v="22"/>
            <ac:spMkLst>
              <pc:docMk/>
              <pc:sldMasterMk cId="1288455799" sldId="2147487484"/>
              <pc:sldLayoutMk cId="28718729" sldId="2147488047"/>
              <ac:spMk id="1726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8718729" sldId="2147488047"/>
              <ac:spMk id="1726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8718729" sldId="2147488047"/>
              <ac:spMk id="1726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8718729" sldId="2147488047"/>
              <ac:spMk id="1726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8718729" sldId="2147488047"/>
              <ac:spMk id="1726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8718729" sldId="2147488047"/>
              <ac:spMk id="1727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8718729" sldId="2147488047"/>
              <ac:spMk id="17272"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349919125" sldId="2147488049"/>
          </pc:sldLayoutMkLst>
          <pc:spChg chg="mod">
            <ac:chgData name="Rebecca Hannah Ainis" userId="116137a0-2af5-436b-85e1-74d9d3b30f2f" providerId="ADAL" clId="{6E039243-4417-4220-A582-B1623E3F270F}" dt="2026-05-19T14:10:51.979" v="22"/>
            <ac:spMkLst>
              <pc:docMk/>
              <pc:sldMasterMk cId="1288455799" sldId="2147487484"/>
              <pc:sldLayoutMk cId="1349919125" sldId="2147488049"/>
              <ac:spMk id="1728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349919125" sldId="2147488049"/>
              <ac:spMk id="17289"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947864310" sldId="2147488051"/>
          </pc:sldLayoutMkLst>
          <pc:spChg chg="mod">
            <ac:chgData name="Rebecca Hannah Ainis" userId="116137a0-2af5-436b-85e1-74d9d3b30f2f" providerId="ADAL" clId="{6E039243-4417-4220-A582-B1623E3F270F}" dt="2026-05-19T14:10:51.979" v="22"/>
            <ac:spMkLst>
              <pc:docMk/>
              <pc:sldMasterMk cId="1288455799" sldId="2147487484"/>
              <pc:sldLayoutMk cId="3947864310" sldId="2147488051"/>
              <ac:spMk id="1730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947864310" sldId="2147488051"/>
              <ac:spMk id="1730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947864310" sldId="2147488051"/>
              <ac:spMk id="1730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947864310" sldId="2147488051"/>
              <ac:spMk id="17306"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976112975" sldId="2147488053"/>
          </pc:sldLayoutMkLst>
          <pc:spChg chg="mod">
            <ac:chgData name="Rebecca Hannah Ainis" userId="116137a0-2af5-436b-85e1-74d9d3b30f2f" providerId="ADAL" clId="{6E039243-4417-4220-A582-B1623E3F270F}" dt="2026-05-19T14:10:51.979" v="22"/>
            <ac:spMkLst>
              <pc:docMk/>
              <pc:sldMasterMk cId="1288455799" sldId="2147487484"/>
              <pc:sldLayoutMk cId="3976112975" sldId="2147488053"/>
              <ac:spMk id="1732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976112975" sldId="2147488053"/>
              <ac:spMk id="1732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976112975" sldId="2147488053"/>
              <ac:spMk id="1732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976112975" sldId="2147488053"/>
              <ac:spMk id="1732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976112975" sldId="2147488053"/>
              <ac:spMk id="1732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976112975" sldId="2147488053"/>
              <ac:spMk id="17327"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557259378" sldId="2147488054"/>
          </pc:sldLayoutMkLst>
          <pc:spChg chg="mod">
            <ac:chgData name="Rebecca Hannah Ainis" userId="116137a0-2af5-436b-85e1-74d9d3b30f2f" providerId="ADAL" clId="{6E039243-4417-4220-A582-B1623E3F270F}" dt="2026-05-19T14:10:51.979" v="22"/>
            <ac:spMkLst>
              <pc:docMk/>
              <pc:sldMasterMk cId="1288455799" sldId="2147487484"/>
              <pc:sldLayoutMk cId="3557259378" sldId="2147488054"/>
              <ac:spMk id="1733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557259378" sldId="2147488054"/>
              <ac:spMk id="1733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557259378" sldId="2147488054"/>
              <ac:spMk id="1733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557259378" sldId="2147488054"/>
              <ac:spMk id="1733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557259378" sldId="2147488054"/>
              <ac:spMk id="1733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557259378" sldId="2147488054"/>
              <ac:spMk id="17337"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772168347" sldId="2147488055"/>
          </pc:sldLayoutMkLst>
          <pc:spChg chg="mod">
            <ac:chgData name="Rebecca Hannah Ainis" userId="116137a0-2af5-436b-85e1-74d9d3b30f2f" providerId="ADAL" clId="{6E039243-4417-4220-A582-B1623E3F270F}" dt="2026-05-19T14:10:51.979" v="22"/>
            <ac:spMkLst>
              <pc:docMk/>
              <pc:sldMasterMk cId="1288455799" sldId="2147487484"/>
              <pc:sldLayoutMk cId="1772168347" sldId="2147488055"/>
              <ac:spMk id="1734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772168347" sldId="2147488055"/>
              <ac:spMk id="17343"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786966692" sldId="2147488056"/>
          </pc:sldLayoutMkLst>
          <pc:spChg chg="mod">
            <ac:chgData name="Rebecca Hannah Ainis" userId="116137a0-2af5-436b-85e1-74d9d3b30f2f" providerId="ADAL" clId="{6E039243-4417-4220-A582-B1623E3F270F}" dt="2026-05-19T14:10:51.979" v="22"/>
            <ac:spMkLst>
              <pc:docMk/>
              <pc:sldMasterMk cId="1288455799" sldId="2147487484"/>
              <pc:sldLayoutMk cId="1786966692" sldId="2147488056"/>
              <ac:spMk id="1734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786966692" sldId="2147488056"/>
              <ac:spMk id="1735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680097454" sldId="2147488057"/>
          </pc:sldLayoutMkLst>
          <pc:spChg chg="mod">
            <ac:chgData name="Rebecca Hannah Ainis" userId="116137a0-2af5-436b-85e1-74d9d3b30f2f" providerId="ADAL" clId="{6E039243-4417-4220-A582-B1623E3F270F}" dt="2026-05-19T14:10:51.979" v="22"/>
            <ac:spMkLst>
              <pc:docMk/>
              <pc:sldMasterMk cId="1288455799" sldId="2147487484"/>
              <pc:sldLayoutMk cId="680097454" sldId="2147488057"/>
              <ac:spMk id="1735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680097454" sldId="2147488057"/>
              <ac:spMk id="1735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680097454" sldId="2147488057"/>
              <ac:spMk id="17356"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011093994" sldId="2147488058"/>
          </pc:sldLayoutMkLst>
          <pc:spChg chg="mod">
            <ac:chgData name="Rebecca Hannah Ainis" userId="116137a0-2af5-436b-85e1-74d9d3b30f2f" providerId="ADAL" clId="{6E039243-4417-4220-A582-B1623E3F270F}" dt="2026-05-19T14:10:51.979" v="22"/>
            <ac:spMkLst>
              <pc:docMk/>
              <pc:sldMasterMk cId="1288455799" sldId="2147487484"/>
              <pc:sldLayoutMk cId="3011093994" sldId="2147488058"/>
              <ac:spMk id="1735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011093994" sldId="2147488058"/>
              <ac:spMk id="1736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011093994" sldId="2147488058"/>
              <ac:spMk id="1736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011093994" sldId="2147488058"/>
              <ac:spMk id="1736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011093994" sldId="2147488058"/>
              <ac:spMk id="1736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011093994" sldId="2147488058"/>
              <ac:spMk id="17366"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529673348" sldId="2147488059"/>
          </pc:sldLayoutMkLst>
          <pc:spChg chg="mod">
            <ac:chgData name="Rebecca Hannah Ainis" userId="116137a0-2af5-436b-85e1-74d9d3b30f2f" providerId="ADAL" clId="{6E039243-4417-4220-A582-B1623E3F270F}" dt="2026-05-19T14:10:51.979" v="22"/>
            <ac:spMkLst>
              <pc:docMk/>
              <pc:sldMasterMk cId="1288455799" sldId="2147487484"/>
              <pc:sldLayoutMk cId="2529673348" sldId="2147488059"/>
              <ac:spMk id="1736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529673348" sldId="2147488059"/>
              <ac:spMk id="17372"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713246828" sldId="2147488060"/>
          </pc:sldLayoutMkLst>
          <pc:spChg chg="mod">
            <ac:chgData name="Rebecca Hannah Ainis" userId="116137a0-2af5-436b-85e1-74d9d3b30f2f" providerId="ADAL" clId="{6E039243-4417-4220-A582-B1623E3F270F}" dt="2026-05-19T14:10:51.979" v="22"/>
            <ac:spMkLst>
              <pc:docMk/>
              <pc:sldMasterMk cId="1288455799" sldId="2147487484"/>
              <pc:sldLayoutMk cId="3713246828" sldId="2147488060"/>
              <ac:spMk id="1737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713246828" sldId="2147488060"/>
              <ac:spMk id="17379"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306572502" sldId="2147488061"/>
          </pc:sldLayoutMkLst>
          <pc:spChg chg="mod">
            <ac:chgData name="Rebecca Hannah Ainis" userId="116137a0-2af5-436b-85e1-74d9d3b30f2f" providerId="ADAL" clId="{6E039243-4417-4220-A582-B1623E3F270F}" dt="2026-05-19T14:10:51.979" v="22"/>
            <ac:spMkLst>
              <pc:docMk/>
              <pc:sldMasterMk cId="1288455799" sldId="2147487484"/>
              <pc:sldLayoutMk cId="2306572502" sldId="2147488061"/>
              <ac:spMk id="1738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306572502" sldId="2147488061"/>
              <ac:spMk id="1738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306572502" sldId="2147488061"/>
              <ac:spMk id="1738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047331989" sldId="2147488062"/>
          </pc:sldLayoutMkLst>
          <pc:spChg chg="mod">
            <ac:chgData name="Rebecca Hannah Ainis" userId="116137a0-2af5-436b-85e1-74d9d3b30f2f" providerId="ADAL" clId="{6E039243-4417-4220-A582-B1623E3F270F}" dt="2026-05-19T14:10:51.979" v="22"/>
            <ac:spMkLst>
              <pc:docMk/>
              <pc:sldMasterMk cId="1288455799" sldId="2147487484"/>
              <pc:sldLayoutMk cId="1047331989" sldId="2147488062"/>
              <ac:spMk id="1738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047331989" sldId="2147488062"/>
              <ac:spMk id="1738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047331989" sldId="2147488062"/>
              <ac:spMk id="1739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047331989" sldId="2147488062"/>
              <ac:spMk id="1739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047331989" sldId="2147488062"/>
              <ac:spMk id="1739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047331989" sldId="2147488062"/>
              <ac:spMk id="1739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685961578" sldId="2147488063"/>
          </pc:sldLayoutMkLst>
          <pc:spChg chg="mod">
            <ac:chgData name="Rebecca Hannah Ainis" userId="116137a0-2af5-436b-85e1-74d9d3b30f2f" providerId="ADAL" clId="{6E039243-4417-4220-A582-B1623E3F270F}" dt="2026-05-19T14:10:51.979" v="22"/>
            <ac:spMkLst>
              <pc:docMk/>
              <pc:sldMasterMk cId="1288455799" sldId="2147487484"/>
              <pc:sldLayoutMk cId="685961578" sldId="2147488063"/>
              <ac:spMk id="1739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685961578" sldId="2147488063"/>
              <ac:spMk id="17401"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680800940" sldId="2147488064"/>
          </pc:sldLayoutMkLst>
          <pc:spChg chg="mod">
            <ac:chgData name="Rebecca Hannah Ainis" userId="116137a0-2af5-436b-85e1-74d9d3b30f2f" providerId="ADAL" clId="{6E039243-4417-4220-A582-B1623E3F270F}" dt="2026-05-19T14:10:51.979" v="22"/>
            <ac:spMkLst>
              <pc:docMk/>
              <pc:sldMasterMk cId="1288455799" sldId="2147487484"/>
              <pc:sldLayoutMk cId="680800940" sldId="2147488064"/>
              <ac:spMk id="1740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680800940" sldId="2147488064"/>
              <ac:spMk id="1740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864016098" sldId="2147488065"/>
          </pc:sldLayoutMkLst>
          <pc:spChg chg="mod">
            <ac:chgData name="Rebecca Hannah Ainis" userId="116137a0-2af5-436b-85e1-74d9d3b30f2f" providerId="ADAL" clId="{6E039243-4417-4220-A582-B1623E3F270F}" dt="2026-05-19T14:10:51.979" v="22"/>
            <ac:spMkLst>
              <pc:docMk/>
              <pc:sldMasterMk cId="1288455799" sldId="2147487484"/>
              <pc:sldLayoutMk cId="3864016098" sldId="2147488065"/>
              <ac:spMk id="1741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64016098" sldId="2147488065"/>
              <ac:spMk id="1741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64016098" sldId="2147488065"/>
              <ac:spMk id="1741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918257900" sldId="2147488066"/>
          </pc:sldLayoutMkLst>
          <pc:spChg chg="mod">
            <ac:chgData name="Rebecca Hannah Ainis" userId="116137a0-2af5-436b-85e1-74d9d3b30f2f" providerId="ADAL" clId="{6E039243-4417-4220-A582-B1623E3F270F}" dt="2026-05-19T14:10:51.979" v="22"/>
            <ac:spMkLst>
              <pc:docMk/>
              <pc:sldMasterMk cId="1288455799" sldId="2147487484"/>
              <pc:sldLayoutMk cId="2918257900" sldId="2147488066"/>
              <ac:spMk id="1741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918257900" sldId="2147488066"/>
              <ac:spMk id="1741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918257900" sldId="2147488066"/>
              <ac:spMk id="1741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918257900" sldId="2147488066"/>
              <ac:spMk id="1742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918257900" sldId="2147488066"/>
              <ac:spMk id="1742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918257900" sldId="2147488066"/>
              <ac:spMk id="1742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12764964" sldId="2147488067"/>
          </pc:sldLayoutMkLst>
          <pc:spChg chg="mod">
            <ac:chgData name="Rebecca Hannah Ainis" userId="116137a0-2af5-436b-85e1-74d9d3b30f2f" providerId="ADAL" clId="{6E039243-4417-4220-A582-B1623E3F270F}" dt="2026-05-19T14:10:51.979" v="22"/>
            <ac:spMkLst>
              <pc:docMk/>
              <pc:sldMasterMk cId="1288455799" sldId="2147487484"/>
              <pc:sldLayoutMk cId="212764964" sldId="2147488067"/>
              <ac:spMk id="1742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12764964" sldId="2147488067"/>
              <ac:spMk id="1742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12764964" sldId="2147488067"/>
              <ac:spMk id="1742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12764964" sldId="2147488067"/>
              <ac:spMk id="1743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12764964" sldId="2147488067"/>
              <ac:spMk id="1743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12764964" sldId="2147488067"/>
              <ac:spMk id="1743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832307000" sldId="2147488068"/>
          </pc:sldLayoutMkLst>
          <pc:spChg chg="mod">
            <ac:chgData name="Rebecca Hannah Ainis" userId="116137a0-2af5-436b-85e1-74d9d3b30f2f" providerId="ADAL" clId="{6E039243-4417-4220-A582-B1623E3F270F}" dt="2026-05-19T14:10:51.979" v="22"/>
            <ac:spMkLst>
              <pc:docMk/>
              <pc:sldMasterMk cId="1288455799" sldId="2147487484"/>
              <pc:sldLayoutMk cId="3832307000" sldId="2147488068"/>
              <ac:spMk id="1743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32307000" sldId="2147488068"/>
              <ac:spMk id="1744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325147426" sldId="2147488069"/>
          </pc:sldLayoutMkLst>
          <pc:spChg chg="mod">
            <ac:chgData name="Rebecca Hannah Ainis" userId="116137a0-2af5-436b-85e1-74d9d3b30f2f" providerId="ADAL" clId="{6E039243-4417-4220-A582-B1623E3F270F}" dt="2026-05-19T14:10:51.979" v="22"/>
            <ac:spMkLst>
              <pc:docMk/>
              <pc:sldMasterMk cId="1288455799" sldId="2147487484"/>
              <pc:sldLayoutMk cId="1325147426" sldId="2147488069"/>
              <ac:spMk id="1744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325147426" sldId="2147488069"/>
              <ac:spMk id="17447"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728342816" sldId="2147488070"/>
          </pc:sldLayoutMkLst>
          <pc:spChg chg="mod">
            <ac:chgData name="Rebecca Hannah Ainis" userId="116137a0-2af5-436b-85e1-74d9d3b30f2f" providerId="ADAL" clId="{6E039243-4417-4220-A582-B1623E3F270F}" dt="2026-05-19T14:10:51.979" v="22"/>
            <ac:spMkLst>
              <pc:docMk/>
              <pc:sldMasterMk cId="1288455799" sldId="2147487484"/>
              <pc:sldLayoutMk cId="2728342816" sldId="2147488070"/>
              <ac:spMk id="1745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728342816" sldId="2147488070"/>
              <ac:spMk id="1745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728342816" sldId="2147488070"/>
              <ac:spMk id="17453"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55107709" sldId="2147488071"/>
          </pc:sldLayoutMkLst>
          <pc:spChg chg="mod">
            <ac:chgData name="Rebecca Hannah Ainis" userId="116137a0-2af5-436b-85e1-74d9d3b30f2f" providerId="ADAL" clId="{6E039243-4417-4220-A582-B1623E3F270F}" dt="2026-05-19T14:10:51.979" v="22"/>
            <ac:spMkLst>
              <pc:docMk/>
              <pc:sldMasterMk cId="1288455799" sldId="2147487484"/>
              <pc:sldLayoutMk cId="455107709" sldId="2147488071"/>
              <ac:spMk id="1745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55107709" sldId="2147488071"/>
              <ac:spMk id="1745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55107709" sldId="2147488071"/>
              <ac:spMk id="1745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55107709" sldId="2147488071"/>
              <ac:spMk id="1745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55107709" sldId="2147488071"/>
              <ac:spMk id="1746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55107709" sldId="2147488071"/>
              <ac:spMk id="17463"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707320738" sldId="2147488072"/>
          </pc:sldLayoutMkLst>
          <pc:spChg chg="mod">
            <ac:chgData name="Rebecca Hannah Ainis" userId="116137a0-2af5-436b-85e1-74d9d3b30f2f" providerId="ADAL" clId="{6E039243-4417-4220-A582-B1623E3F270F}" dt="2026-05-19T14:10:51.979" v="22"/>
            <ac:spMkLst>
              <pc:docMk/>
              <pc:sldMasterMk cId="1288455799" sldId="2147487484"/>
              <pc:sldLayoutMk cId="707320738" sldId="2147488072"/>
              <ac:spMk id="1746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707320738" sldId="2147488072"/>
              <ac:spMk id="17469"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048520427" sldId="2147488073"/>
          </pc:sldLayoutMkLst>
          <pc:spChg chg="mod">
            <ac:chgData name="Rebecca Hannah Ainis" userId="116137a0-2af5-436b-85e1-74d9d3b30f2f" providerId="ADAL" clId="{6E039243-4417-4220-A582-B1623E3F270F}" dt="2026-05-19T14:10:51.979" v="22"/>
            <ac:spMkLst>
              <pc:docMk/>
              <pc:sldMasterMk cId="1288455799" sldId="2147487484"/>
              <pc:sldLayoutMk cId="4048520427" sldId="2147488073"/>
              <ac:spMk id="1747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048520427" sldId="2147488073"/>
              <ac:spMk id="17476"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628316103" sldId="2147488074"/>
          </pc:sldLayoutMkLst>
          <pc:spChg chg="mod">
            <ac:chgData name="Rebecca Hannah Ainis" userId="116137a0-2af5-436b-85e1-74d9d3b30f2f" providerId="ADAL" clId="{6E039243-4417-4220-A582-B1623E3F270F}" dt="2026-05-19T14:10:51.979" v="22"/>
            <ac:spMkLst>
              <pc:docMk/>
              <pc:sldMasterMk cId="1288455799" sldId="2147487484"/>
              <pc:sldLayoutMk cId="628316103" sldId="2147488074"/>
              <ac:spMk id="1748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628316103" sldId="2147488074"/>
              <ac:spMk id="1748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628316103" sldId="2147488074"/>
              <ac:spMk id="17482"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961669568" sldId="2147488075"/>
          </pc:sldLayoutMkLst>
          <pc:spChg chg="mod">
            <ac:chgData name="Rebecca Hannah Ainis" userId="116137a0-2af5-436b-85e1-74d9d3b30f2f" providerId="ADAL" clId="{6E039243-4417-4220-A582-B1623E3F270F}" dt="2026-05-19T14:10:51.979" v="22"/>
            <ac:spMkLst>
              <pc:docMk/>
              <pc:sldMasterMk cId="1288455799" sldId="2147487484"/>
              <pc:sldLayoutMk cId="2961669568" sldId="2147488075"/>
              <ac:spMk id="1748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961669568" sldId="2147488075"/>
              <ac:spMk id="1748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566037856" sldId="2147488076"/>
          </pc:sldLayoutMkLst>
          <pc:spChg chg="mod">
            <ac:chgData name="Rebecca Hannah Ainis" userId="116137a0-2af5-436b-85e1-74d9d3b30f2f" providerId="ADAL" clId="{6E039243-4417-4220-A582-B1623E3F270F}" dt="2026-05-19T14:10:51.979" v="22"/>
            <ac:spMkLst>
              <pc:docMk/>
              <pc:sldMasterMk cId="1288455799" sldId="2147487484"/>
              <pc:sldLayoutMk cId="566037856" sldId="2147488076"/>
              <ac:spMk id="1749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566037856" sldId="2147488076"/>
              <ac:spMk id="1749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443887747" sldId="2147488077"/>
          </pc:sldLayoutMkLst>
          <pc:spChg chg="mod">
            <ac:chgData name="Rebecca Hannah Ainis" userId="116137a0-2af5-436b-85e1-74d9d3b30f2f" providerId="ADAL" clId="{6E039243-4417-4220-A582-B1623E3F270F}" dt="2026-05-19T14:10:51.979" v="22"/>
            <ac:spMkLst>
              <pc:docMk/>
              <pc:sldMasterMk cId="1288455799" sldId="2147487484"/>
              <pc:sldLayoutMk cId="2443887747" sldId="2147488077"/>
              <ac:spMk id="1749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43887747" sldId="2147488077"/>
              <ac:spMk id="1750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43887747" sldId="2147488077"/>
              <ac:spMk id="17501"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339527746" sldId="2147488078"/>
          </pc:sldLayoutMkLst>
          <pc:spChg chg="mod">
            <ac:chgData name="Rebecca Hannah Ainis" userId="116137a0-2af5-436b-85e1-74d9d3b30f2f" providerId="ADAL" clId="{6E039243-4417-4220-A582-B1623E3F270F}" dt="2026-05-19T14:10:51.979" v="22"/>
            <ac:spMkLst>
              <pc:docMk/>
              <pc:sldMasterMk cId="1288455799" sldId="2147487484"/>
              <pc:sldLayoutMk cId="3339527746" sldId="2147488078"/>
              <ac:spMk id="1750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39527746" sldId="2147488078"/>
              <ac:spMk id="1750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39527746" sldId="2147488078"/>
              <ac:spMk id="1750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39527746" sldId="2147488078"/>
              <ac:spMk id="1750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39527746" sldId="2147488078"/>
              <ac:spMk id="1750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39527746" sldId="2147488078"/>
              <ac:spMk id="17511"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080823343" sldId="2147488079"/>
          </pc:sldLayoutMkLst>
          <pc:spChg chg="mod">
            <ac:chgData name="Rebecca Hannah Ainis" userId="116137a0-2af5-436b-85e1-74d9d3b30f2f" providerId="ADAL" clId="{6E039243-4417-4220-A582-B1623E3F270F}" dt="2026-05-19T14:10:51.979" v="22"/>
            <ac:spMkLst>
              <pc:docMk/>
              <pc:sldMasterMk cId="1288455799" sldId="2147487484"/>
              <pc:sldLayoutMk cId="4080823343" sldId="2147488079"/>
              <ac:spMk id="1751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080823343" sldId="2147488079"/>
              <ac:spMk id="1751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080823343" sldId="2147488079"/>
              <ac:spMk id="1751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080823343" sldId="2147488079"/>
              <ac:spMk id="1751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080823343" sldId="2147488079"/>
              <ac:spMk id="1751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080823343" sldId="2147488079"/>
              <ac:spMk id="17521"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833510017" sldId="2147488080"/>
          </pc:sldLayoutMkLst>
          <pc:spChg chg="mod">
            <ac:chgData name="Rebecca Hannah Ainis" userId="116137a0-2af5-436b-85e1-74d9d3b30f2f" providerId="ADAL" clId="{6E039243-4417-4220-A582-B1623E3F270F}" dt="2026-05-19T14:10:51.979" v="22"/>
            <ac:spMkLst>
              <pc:docMk/>
              <pc:sldMasterMk cId="1288455799" sldId="2147487484"/>
              <pc:sldLayoutMk cId="2833510017" sldId="2147488080"/>
              <ac:spMk id="1752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833510017" sldId="2147488080"/>
              <ac:spMk id="17527"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824677821" sldId="2147488081"/>
          </pc:sldLayoutMkLst>
          <pc:spChg chg="mod">
            <ac:chgData name="Rebecca Hannah Ainis" userId="116137a0-2af5-436b-85e1-74d9d3b30f2f" providerId="ADAL" clId="{6E039243-4417-4220-A582-B1623E3F270F}" dt="2026-05-19T14:10:51.979" v="22"/>
            <ac:spMkLst>
              <pc:docMk/>
              <pc:sldMasterMk cId="1288455799" sldId="2147487484"/>
              <pc:sldLayoutMk cId="824677821" sldId="2147488081"/>
              <ac:spMk id="1753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824677821" sldId="2147488081"/>
              <ac:spMk id="1753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75755622" sldId="2147488082"/>
          </pc:sldLayoutMkLst>
          <pc:spChg chg="mod">
            <ac:chgData name="Rebecca Hannah Ainis" userId="116137a0-2af5-436b-85e1-74d9d3b30f2f" providerId="ADAL" clId="{6E039243-4417-4220-A582-B1623E3F270F}" dt="2026-05-19T14:10:51.979" v="22"/>
            <ac:spMkLst>
              <pc:docMk/>
              <pc:sldMasterMk cId="1288455799" sldId="2147487484"/>
              <pc:sldLayoutMk cId="75755622" sldId="2147488082"/>
              <ac:spMk id="1753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75755622" sldId="2147488082"/>
              <ac:spMk id="1753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75755622" sldId="2147488082"/>
              <ac:spMk id="1754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83975713" sldId="2147488083"/>
          </pc:sldLayoutMkLst>
          <pc:spChg chg="mod">
            <ac:chgData name="Rebecca Hannah Ainis" userId="116137a0-2af5-436b-85e1-74d9d3b30f2f" providerId="ADAL" clId="{6E039243-4417-4220-A582-B1623E3F270F}" dt="2026-05-19T14:10:51.979" v="22"/>
            <ac:spMkLst>
              <pc:docMk/>
              <pc:sldMasterMk cId="1288455799" sldId="2147487484"/>
              <pc:sldLayoutMk cId="383975713" sldId="2147488083"/>
              <ac:spMk id="1754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3975713" sldId="2147488083"/>
              <ac:spMk id="1754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3975713" sldId="2147488083"/>
              <ac:spMk id="1754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3975713" sldId="2147488083"/>
              <ac:spMk id="1754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3975713" sldId="2147488083"/>
              <ac:spMk id="1754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3975713" sldId="2147488083"/>
              <ac:spMk id="1755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681891891" sldId="2147488084"/>
          </pc:sldLayoutMkLst>
          <pc:spChg chg="mod">
            <ac:chgData name="Rebecca Hannah Ainis" userId="116137a0-2af5-436b-85e1-74d9d3b30f2f" providerId="ADAL" clId="{6E039243-4417-4220-A582-B1623E3F270F}" dt="2026-05-19T14:10:51.979" v="22"/>
            <ac:spMkLst>
              <pc:docMk/>
              <pc:sldMasterMk cId="1288455799" sldId="2147487484"/>
              <pc:sldLayoutMk cId="681891891" sldId="2147488084"/>
              <ac:spMk id="1755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681891891" sldId="2147488084"/>
              <ac:spMk id="17556"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196446573" sldId="2147488085"/>
          </pc:sldLayoutMkLst>
          <pc:spChg chg="mod">
            <ac:chgData name="Rebecca Hannah Ainis" userId="116137a0-2af5-436b-85e1-74d9d3b30f2f" providerId="ADAL" clId="{6E039243-4417-4220-A582-B1623E3F270F}" dt="2026-05-19T14:10:51.979" v="22"/>
            <ac:spMkLst>
              <pc:docMk/>
              <pc:sldMasterMk cId="1288455799" sldId="2147487484"/>
              <pc:sldLayoutMk cId="1196446573" sldId="2147488085"/>
              <ac:spMk id="1756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196446573" sldId="2147488085"/>
              <ac:spMk id="17563"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234074666" sldId="2147488086"/>
          </pc:sldLayoutMkLst>
          <pc:spChg chg="mod">
            <ac:chgData name="Rebecca Hannah Ainis" userId="116137a0-2af5-436b-85e1-74d9d3b30f2f" providerId="ADAL" clId="{6E039243-4417-4220-A582-B1623E3F270F}" dt="2026-05-19T14:10:51.979" v="22"/>
            <ac:spMkLst>
              <pc:docMk/>
              <pc:sldMasterMk cId="1288455799" sldId="2147487484"/>
              <pc:sldLayoutMk cId="4234074666" sldId="2147488086"/>
              <ac:spMk id="1756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234074666" sldId="2147488086"/>
              <ac:spMk id="1756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234074666" sldId="2147488086"/>
              <ac:spMk id="17569"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234961456" sldId="2147488089"/>
          </pc:sldLayoutMkLst>
          <pc:spChg chg="mod">
            <ac:chgData name="Rebecca Hannah Ainis" userId="116137a0-2af5-436b-85e1-74d9d3b30f2f" providerId="ADAL" clId="{6E039243-4417-4220-A582-B1623E3F270F}" dt="2026-05-19T14:10:51.979" v="22"/>
            <ac:spMkLst>
              <pc:docMk/>
              <pc:sldMasterMk cId="1288455799" sldId="2147487484"/>
              <pc:sldLayoutMk cId="1234961456" sldId="2147488089"/>
              <ac:spMk id="1758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315532576" sldId="2147488090"/>
          </pc:sldLayoutMkLst>
          <pc:spChg chg="mod">
            <ac:chgData name="Rebecca Hannah Ainis" userId="116137a0-2af5-436b-85e1-74d9d3b30f2f" providerId="ADAL" clId="{6E039243-4417-4220-A582-B1623E3F270F}" dt="2026-05-19T14:10:51.979" v="22"/>
            <ac:spMkLst>
              <pc:docMk/>
              <pc:sldMasterMk cId="1288455799" sldId="2147487484"/>
              <pc:sldLayoutMk cId="1315532576" sldId="2147488090"/>
              <ac:spMk id="1759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315532576" sldId="2147488090"/>
              <ac:spMk id="1759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315532576" sldId="2147488090"/>
              <ac:spMk id="1759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315532576" sldId="2147488090"/>
              <ac:spMk id="1760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389829895" sldId="2147488091"/>
          </pc:sldLayoutMkLst>
          <pc:spChg chg="mod">
            <ac:chgData name="Rebecca Hannah Ainis" userId="116137a0-2af5-436b-85e1-74d9d3b30f2f" providerId="ADAL" clId="{6E039243-4417-4220-A582-B1623E3F270F}" dt="2026-05-19T14:10:51.979" v="22"/>
            <ac:spMkLst>
              <pc:docMk/>
              <pc:sldMasterMk cId="1288455799" sldId="2147487484"/>
              <pc:sldLayoutMk cId="3389829895" sldId="2147488091"/>
              <ac:spMk id="1760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89829895" sldId="2147488091"/>
              <ac:spMk id="1761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89829895" sldId="2147488091"/>
              <ac:spMk id="1761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89829895" sldId="2147488091"/>
              <ac:spMk id="17613"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596306659" sldId="2147488092"/>
          </pc:sldLayoutMkLst>
          <pc:spChg chg="mod">
            <ac:chgData name="Rebecca Hannah Ainis" userId="116137a0-2af5-436b-85e1-74d9d3b30f2f" providerId="ADAL" clId="{6E039243-4417-4220-A582-B1623E3F270F}" dt="2026-05-19T14:10:51.979" v="22"/>
            <ac:spMkLst>
              <pc:docMk/>
              <pc:sldMasterMk cId="1288455799" sldId="2147487484"/>
              <pc:sldLayoutMk cId="2596306659" sldId="2147488092"/>
              <ac:spMk id="1762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596306659" sldId="2147488092"/>
              <ac:spMk id="1762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596306659" sldId="2147488092"/>
              <ac:spMk id="1762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596306659" sldId="2147488092"/>
              <ac:spMk id="1762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596306659" sldId="2147488092"/>
              <ac:spMk id="17631"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994792492" sldId="2147488093"/>
          </pc:sldLayoutMkLst>
          <pc:spChg chg="mod">
            <ac:chgData name="Rebecca Hannah Ainis" userId="116137a0-2af5-436b-85e1-74d9d3b30f2f" providerId="ADAL" clId="{6E039243-4417-4220-A582-B1623E3F270F}" dt="2026-05-19T14:10:51.979" v="22"/>
            <ac:spMkLst>
              <pc:docMk/>
              <pc:sldMasterMk cId="1288455799" sldId="2147487484"/>
              <pc:sldLayoutMk cId="1994792492" sldId="2147488093"/>
              <ac:spMk id="1763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994792492" sldId="2147488093"/>
              <ac:spMk id="1763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994792492" sldId="2147488093"/>
              <ac:spMk id="1764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994792492" sldId="2147488093"/>
              <ac:spMk id="1764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994792492" sldId="2147488093"/>
              <ac:spMk id="1764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994792492" sldId="2147488093"/>
              <ac:spMk id="1764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994792492" sldId="2147488093"/>
              <ac:spMk id="1764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235497031" sldId="2147488095"/>
          </pc:sldLayoutMkLst>
          <pc:spChg chg="mod">
            <ac:chgData name="Rebecca Hannah Ainis" userId="116137a0-2af5-436b-85e1-74d9d3b30f2f" providerId="ADAL" clId="{6E039243-4417-4220-A582-B1623E3F270F}" dt="2026-05-19T14:10:51.979" v="22"/>
            <ac:spMkLst>
              <pc:docMk/>
              <pc:sldMasterMk cId="1288455799" sldId="2147487484"/>
              <pc:sldLayoutMk cId="1235497031" sldId="2147488095"/>
              <ac:spMk id="1766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235497031" sldId="2147488095"/>
              <ac:spMk id="17662"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171911177" sldId="2147488099"/>
          </pc:sldLayoutMkLst>
          <pc:spChg chg="mod">
            <ac:chgData name="Rebecca Hannah Ainis" userId="116137a0-2af5-436b-85e1-74d9d3b30f2f" providerId="ADAL" clId="{6E039243-4417-4220-A582-B1623E3F270F}" dt="2026-05-19T14:10:51.979" v="22"/>
            <ac:spMkLst>
              <pc:docMk/>
              <pc:sldMasterMk cId="1288455799" sldId="2147487484"/>
              <pc:sldLayoutMk cId="4171911177" sldId="2147488099"/>
              <ac:spMk id="1769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76645803" sldId="2147488100"/>
          </pc:sldLayoutMkLst>
          <pc:spChg chg="mod">
            <ac:chgData name="Rebecca Hannah Ainis" userId="116137a0-2af5-436b-85e1-74d9d3b30f2f" providerId="ADAL" clId="{6E039243-4417-4220-A582-B1623E3F270F}" dt="2026-05-19T14:10:51.979" v="22"/>
            <ac:spMkLst>
              <pc:docMk/>
              <pc:sldMasterMk cId="1288455799" sldId="2147487484"/>
              <pc:sldLayoutMk cId="276645803" sldId="2147488100"/>
              <ac:spMk id="1769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76645803" sldId="2147488100"/>
              <ac:spMk id="1769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76645803" sldId="2147488100"/>
              <ac:spMk id="1770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76645803" sldId="2147488100"/>
              <ac:spMk id="17702"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61884917" sldId="2147488101"/>
          </pc:sldLayoutMkLst>
          <pc:spChg chg="mod">
            <ac:chgData name="Rebecca Hannah Ainis" userId="116137a0-2af5-436b-85e1-74d9d3b30f2f" providerId="ADAL" clId="{6E039243-4417-4220-A582-B1623E3F270F}" dt="2026-05-19T14:10:51.979" v="22"/>
            <ac:spMkLst>
              <pc:docMk/>
              <pc:sldMasterMk cId="1288455799" sldId="2147487484"/>
              <pc:sldLayoutMk cId="361884917" sldId="2147488101"/>
              <ac:spMk id="1771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1884917" sldId="2147488101"/>
              <ac:spMk id="1771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1884917" sldId="2147488101"/>
              <ac:spMk id="1771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1884917" sldId="2147488101"/>
              <ac:spMk id="1771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27828192" sldId="2147488102"/>
          </pc:sldLayoutMkLst>
          <pc:spChg chg="mod">
            <ac:chgData name="Rebecca Hannah Ainis" userId="116137a0-2af5-436b-85e1-74d9d3b30f2f" providerId="ADAL" clId="{6E039243-4417-4220-A582-B1623E3F270F}" dt="2026-05-19T14:10:51.979" v="22"/>
            <ac:spMkLst>
              <pc:docMk/>
              <pc:sldMasterMk cId="1288455799" sldId="2147487484"/>
              <pc:sldLayoutMk cId="127828192" sldId="2147488102"/>
              <ac:spMk id="1772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27828192" sldId="2147488102"/>
              <ac:spMk id="1772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27828192" sldId="2147488102"/>
              <ac:spMk id="1773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27828192" sldId="2147488102"/>
              <ac:spMk id="17732"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668199283" sldId="2147488103"/>
          </pc:sldLayoutMkLst>
          <pc:spChg chg="mod">
            <ac:chgData name="Rebecca Hannah Ainis" userId="116137a0-2af5-436b-85e1-74d9d3b30f2f" providerId="ADAL" clId="{6E039243-4417-4220-A582-B1623E3F270F}" dt="2026-05-19T14:10:51.979" v="22"/>
            <ac:spMkLst>
              <pc:docMk/>
              <pc:sldMasterMk cId="1288455799" sldId="2147487484"/>
              <pc:sldLayoutMk cId="1668199283" sldId="2147488103"/>
              <ac:spMk id="1773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668199283" sldId="2147488103"/>
              <ac:spMk id="1773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668199283" sldId="2147488103"/>
              <ac:spMk id="1774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668199283" sldId="2147488103"/>
              <ac:spMk id="1774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668199283" sldId="2147488103"/>
              <ac:spMk id="1774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446829078" sldId="2147488104"/>
          </pc:sldLayoutMkLst>
          <pc:spChg chg="mod">
            <ac:chgData name="Rebecca Hannah Ainis" userId="116137a0-2af5-436b-85e1-74d9d3b30f2f" providerId="ADAL" clId="{6E039243-4417-4220-A582-B1623E3F270F}" dt="2026-05-19T14:10:51.979" v="22"/>
            <ac:spMkLst>
              <pc:docMk/>
              <pc:sldMasterMk cId="1288455799" sldId="2147487484"/>
              <pc:sldLayoutMk cId="3446829078" sldId="2147488104"/>
              <ac:spMk id="1775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446829078" sldId="2147488104"/>
              <ac:spMk id="1775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446829078" sldId="2147488104"/>
              <ac:spMk id="1775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446829078" sldId="2147488104"/>
              <ac:spMk id="1775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446829078" sldId="2147488104"/>
              <ac:spMk id="1775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446829078" sldId="2147488104"/>
              <ac:spMk id="1775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446829078" sldId="2147488104"/>
              <ac:spMk id="1775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801954645" sldId="2147488106"/>
          </pc:sldLayoutMkLst>
          <pc:spChg chg="mod">
            <ac:chgData name="Rebecca Hannah Ainis" userId="116137a0-2af5-436b-85e1-74d9d3b30f2f" providerId="ADAL" clId="{6E039243-4417-4220-A582-B1623E3F270F}" dt="2026-05-19T14:10:51.979" v="22"/>
            <ac:spMkLst>
              <pc:docMk/>
              <pc:sldMasterMk cId="1288455799" sldId="2147487484"/>
              <pc:sldLayoutMk cId="2801954645" sldId="2147488106"/>
              <ac:spMk id="1777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801954645" sldId="2147488106"/>
              <ac:spMk id="1777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121719308" sldId="2147488108"/>
          </pc:sldLayoutMkLst>
          <pc:spChg chg="mod">
            <ac:chgData name="Rebecca Hannah Ainis" userId="116137a0-2af5-436b-85e1-74d9d3b30f2f" providerId="ADAL" clId="{6E039243-4417-4220-A582-B1623E3F270F}" dt="2026-05-19T14:10:51.979" v="22"/>
            <ac:spMkLst>
              <pc:docMk/>
              <pc:sldMasterMk cId="1288455799" sldId="2147487484"/>
              <pc:sldLayoutMk cId="2121719308" sldId="2147488108"/>
              <ac:spMk id="1779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121719308" sldId="2147488108"/>
              <ac:spMk id="1779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121719308" sldId="2147488108"/>
              <ac:spMk id="1779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121719308" sldId="2147488108"/>
              <ac:spMk id="1779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269056036" sldId="2147488109"/>
          </pc:sldLayoutMkLst>
          <pc:spChg chg="mod">
            <ac:chgData name="Rebecca Hannah Ainis" userId="116137a0-2af5-436b-85e1-74d9d3b30f2f" providerId="ADAL" clId="{6E039243-4417-4220-A582-B1623E3F270F}" dt="2026-05-19T14:10:51.979" v="22"/>
            <ac:spMkLst>
              <pc:docMk/>
              <pc:sldMasterMk cId="1288455799" sldId="2147487484"/>
              <pc:sldLayoutMk cId="4269056036" sldId="2147488109"/>
              <ac:spMk id="1780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269056036" sldId="2147488109"/>
              <ac:spMk id="1780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269056036" sldId="2147488109"/>
              <ac:spMk id="1780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269056036" sldId="2147488109"/>
              <ac:spMk id="1780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949153722" sldId="2147488110"/>
          </pc:sldLayoutMkLst>
          <pc:spChg chg="mod">
            <ac:chgData name="Rebecca Hannah Ainis" userId="116137a0-2af5-436b-85e1-74d9d3b30f2f" providerId="ADAL" clId="{6E039243-4417-4220-A582-B1623E3F270F}" dt="2026-05-19T14:10:51.979" v="22"/>
            <ac:spMkLst>
              <pc:docMk/>
              <pc:sldMasterMk cId="1288455799" sldId="2147487484"/>
              <pc:sldLayoutMk cId="1949153722" sldId="2147488110"/>
              <ac:spMk id="1781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949153722" sldId="2147488110"/>
              <ac:spMk id="1781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949153722" sldId="2147488110"/>
              <ac:spMk id="1781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949153722" sldId="2147488110"/>
              <ac:spMk id="1781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694721917" sldId="2147488111"/>
          </pc:sldLayoutMkLst>
          <pc:spChg chg="mod">
            <ac:chgData name="Rebecca Hannah Ainis" userId="116137a0-2af5-436b-85e1-74d9d3b30f2f" providerId="ADAL" clId="{6E039243-4417-4220-A582-B1623E3F270F}" dt="2026-05-19T14:10:51.979" v="22"/>
            <ac:spMkLst>
              <pc:docMk/>
              <pc:sldMasterMk cId="1288455799" sldId="2147487484"/>
              <pc:sldLayoutMk cId="1694721917" sldId="2147488111"/>
              <ac:spMk id="1781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694721917" sldId="2147488111"/>
              <ac:spMk id="1781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694721917" sldId="2147488111"/>
              <ac:spMk id="1782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694721917" sldId="2147488111"/>
              <ac:spMk id="17821"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844503303" sldId="2147488112"/>
          </pc:sldLayoutMkLst>
          <pc:spChg chg="mod">
            <ac:chgData name="Rebecca Hannah Ainis" userId="116137a0-2af5-436b-85e1-74d9d3b30f2f" providerId="ADAL" clId="{6E039243-4417-4220-A582-B1623E3F270F}" dt="2026-05-19T14:10:51.979" v="22"/>
            <ac:spMkLst>
              <pc:docMk/>
              <pc:sldMasterMk cId="1288455799" sldId="2147487484"/>
              <pc:sldLayoutMk cId="1844503303" sldId="2147488112"/>
              <ac:spMk id="1782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44503303" sldId="2147488112"/>
              <ac:spMk id="1782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44503303" sldId="2147488112"/>
              <ac:spMk id="1782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44503303" sldId="2147488112"/>
              <ac:spMk id="1782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44503303" sldId="2147488112"/>
              <ac:spMk id="1782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44503303" sldId="2147488112"/>
              <ac:spMk id="17831"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153924624" sldId="2147488113"/>
          </pc:sldLayoutMkLst>
          <pc:spChg chg="mod">
            <ac:chgData name="Rebecca Hannah Ainis" userId="116137a0-2af5-436b-85e1-74d9d3b30f2f" providerId="ADAL" clId="{6E039243-4417-4220-A582-B1623E3F270F}" dt="2026-05-19T14:10:51.979" v="22"/>
            <ac:spMkLst>
              <pc:docMk/>
              <pc:sldMasterMk cId="1288455799" sldId="2147487484"/>
              <pc:sldLayoutMk cId="4153924624" sldId="2147488113"/>
              <ac:spMk id="1783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153924624" sldId="2147488113"/>
              <ac:spMk id="1784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153924624" sldId="2147488113"/>
              <ac:spMk id="1784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153924624" sldId="2147488113"/>
              <ac:spMk id="17842"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895548140" sldId="2147488114"/>
          </pc:sldLayoutMkLst>
          <pc:spChg chg="mod">
            <ac:chgData name="Rebecca Hannah Ainis" userId="116137a0-2af5-436b-85e1-74d9d3b30f2f" providerId="ADAL" clId="{6E039243-4417-4220-A582-B1623E3F270F}" dt="2026-05-19T14:10:51.979" v="22"/>
            <ac:spMkLst>
              <pc:docMk/>
              <pc:sldMasterMk cId="1288455799" sldId="2147487484"/>
              <pc:sldLayoutMk cId="3895548140" sldId="2147488114"/>
              <ac:spMk id="1784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95548140" sldId="2147488114"/>
              <ac:spMk id="1784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95548140" sldId="2147488114"/>
              <ac:spMk id="1784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95548140" sldId="2147488114"/>
              <ac:spMk id="1784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421414746" sldId="2147488115"/>
          </pc:sldLayoutMkLst>
          <pc:spChg chg="mod">
            <ac:chgData name="Rebecca Hannah Ainis" userId="116137a0-2af5-436b-85e1-74d9d3b30f2f" providerId="ADAL" clId="{6E039243-4417-4220-A582-B1623E3F270F}" dt="2026-05-19T14:10:51.979" v="22"/>
            <ac:spMkLst>
              <pc:docMk/>
              <pc:sldMasterMk cId="1288455799" sldId="2147487484"/>
              <pc:sldLayoutMk cId="3421414746" sldId="2147488115"/>
              <ac:spMk id="1785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421414746" sldId="2147488115"/>
              <ac:spMk id="1785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421414746" sldId="2147488115"/>
              <ac:spMk id="1785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421414746" sldId="2147488115"/>
              <ac:spMk id="1785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421414746" sldId="2147488115"/>
              <ac:spMk id="1785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421414746" sldId="2147488115"/>
              <ac:spMk id="1785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950061719" sldId="2147488116"/>
          </pc:sldLayoutMkLst>
          <pc:spChg chg="mod">
            <ac:chgData name="Rebecca Hannah Ainis" userId="116137a0-2af5-436b-85e1-74d9d3b30f2f" providerId="ADAL" clId="{6E039243-4417-4220-A582-B1623E3F270F}" dt="2026-05-19T14:10:51.979" v="22"/>
            <ac:spMkLst>
              <pc:docMk/>
              <pc:sldMasterMk cId="1288455799" sldId="2147487484"/>
              <pc:sldLayoutMk cId="950061719" sldId="2147488116"/>
              <ac:spMk id="1786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950061719" sldId="2147488116"/>
              <ac:spMk id="1786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857973887" sldId="2147488117"/>
          </pc:sldLayoutMkLst>
          <pc:spChg chg="mod">
            <ac:chgData name="Rebecca Hannah Ainis" userId="116137a0-2af5-436b-85e1-74d9d3b30f2f" providerId="ADAL" clId="{6E039243-4417-4220-A582-B1623E3F270F}" dt="2026-05-19T14:10:51.979" v="22"/>
            <ac:spMkLst>
              <pc:docMk/>
              <pc:sldMasterMk cId="1288455799" sldId="2147487484"/>
              <pc:sldLayoutMk cId="1857973887" sldId="2147488117"/>
              <ac:spMk id="1787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57973887" sldId="2147488117"/>
              <ac:spMk id="17871"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177460929" sldId="2147488118"/>
          </pc:sldLayoutMkLst>
          <pc:spChg chg="mod">
            <ac:chgData name="Rebecca Hannah Ainis" userId="116137a0-2af5-436b-85e1-74d9d3b30f2f" providerId="ADAL" clId="{6E039243-4417-4220-A582-B1623E3F270F}" dt="2026-05-19T14:10:51.979" v="22"/>
            <ac:spMkLst>
              <pc:docMk/>
              <pc:sldMasterMk cId="1288455799" sldId="2147487484"/>
              <pc:sldLayoutMk cId="4177460929" sldId="2147488118"/>
              <ac:spMk id="1787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177460929" sldId="2147488118"/>
              <ac:spMk id="1787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177460929" sldId="2147488118"/>
              <ac:spMk id="17877"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876615316" sldId="2147488119"/>
          </pc:sldLayoutMkLst>
          <pc:spChg chg="mod">
            <ac:chgData name="Rebecca Hannah Ainis" userId="116137a0-2af5-436b-85e1-74d9d3b30f2f" providerId="ADAL" clId="{6E039243-4417-4220-A582-B1623E3F270F}" dt="2026-05-19T14:10:51.979" v="22"/>
            <ac:spMkLst>
              <pc:docMk/>
              <pc:sldMasterMk cId="1288455799" sldId="2147487484"/>
              <pc:sldLayoutMk cId="1876615316" sldId="2147488119"/>
              <ac:spMk id="1788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76615316" sldId="2147488119"/>
              <ac:spMk id="1788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76615316" sldId="2147488119"/>
              <ac:spMk id="1788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76615316" sldId="2147488119"/>
              <ac:spMk id="1788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967377909" sldId="2147488120"/>
          </pc:sldLayoutMkLst>
          <pc:spChg chg="mod">
            <ac:chgData name="Rebecca Hannah Ainis" userId="116137a0-2af5-436b-85e1-74d9d3b30f2f" providerId="ADAL" clId="{6E039243-4417-4220-A582-B1623E3F270F}" dt="2026-05-19T14:10:51.979" v="22"/>
            <ac:spMkLst>
              <pc:docMk/>
              <pc:sldMasterMk cId="1288455799" sldId="2147487484"/>
              <pc:sldLayoutMk cId="3967377909" sldId="2147488120"/>
              <ac:spMk id="1789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967377909" sldId="2147488120"/>
              <ac:spMk id="1789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967377909" sldId="2147488120"/>
              <ac:spMk id="1789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967377909" sldId="2147488120"/>
              <ac:spMk id="1789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967377909" sldId="2147488120"/>
              <ac:spMk id="1789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967377909" sldId="2147488120"/>
              <ac:spMk id="17897"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03375829" sldId="2147488121"/>
          </pc:sldLayoutMkLst>
          <pc:spChg chg="mod">
            <ac:chgData name="Rebecca Hannah Ainis" userId="116137a0-2af5-436b-85e1-74d9d3b30f2f" providerId="ADAL" clId="{6E039243-4417-4220-A582-B1623E3F270F}" dt="2026-05-19T14:10:51.979" v="22"/>
            <ac:spMkLst>
              <pc:docMk/>
              <pc:sldMasterMk cId="1288455799" sldId="2147487484"/>
              <pc:sldLayoutMk cId="103375829" sldId="2147488121"/>
              <ac:spMk id="1790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03375829" sldId="2147488121"/>
              <ac:spMk id="1790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03375829" sldId="2147488121"/>
              <ac:spMk id="1790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03375829" sldId="2147488121"/>
              <ac:spMk id="1790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351653079" sldId="2147488122"/>
          </pc:sldLayoutMkLst>
          <pc:spChg chg="mod">
            <ac:chgData name="Rebecca Hannah Ainis" userId="116137a0-2af5-436b-85e1-74d9d3b30f2f" providerId="ADAL" clId="{6E039243-4417-4220-A582-B1623E3F270F}" dt="2026-05-19T14:10:51.979" v="22"/>
            <ac:spMkLst>
              <pc:docMk/>
              <pc:sldMasterMk cId="1288455799" sldId="2147487484"/>
              <pc:sldLayoutMk cId="3351653079" sldId="2147488122"/>
              <ac:spMk id="1791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51653079" sldId="2147488122"/>
              <ac:spMk id="1791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51653079" sldId="2147488122"/>
              <ac:spMk id="1791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51653079" sldId="2147488122"/>
              <ac:spMk id="1791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51653079" sldId="2147488122"/>
              <ac:spMk id="1791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947661959" sldId="2147488123"/>
          </pc:sldLayoutMkLst>
          <pc:spChg chg="mod">
            <ac:chgData name="Rebecca Hannah Ainis" userId="116137a0-2af5-436b-85e1-74d9d3b30f2f" providerId="ADAL" clId="{6E039243-4417-4220-A582-B1623E3F270F}" dt="2026-05-19T14:10:51.979" v="22"/>
            <ac:spMkLst>
              <pc:docMk/>
              <pc:sldMasterMk cId="1288455799" sldId="2147487484"/>
              <pc:sldLayoutMk cId="1947661959" sldId="2147488123"/>
              <ac:spMk id="1791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947661959" sldId="2147488123"/>
              <ac:spMk id="1791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947661959" sldId="2147488123"/>
              <ac:spMk id="1791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947661959" sldId="2147488123"/>
              <ac:spMk id="1791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947661959" sldId="2147488123"/>
              <ac:spMk id="1792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947661959" sldId="2147488123"/>
              <ac:spMk id="17921"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916644874" sldId="2147488124"/>
          </pc:sldLayoutMkLst>
          <pc:spChg chg="mod">
            <ac:chgData name="Rebecca Hannah Ainis" userId="116137a0-2af5-436b-85e1-74d9d3b30f2f" providerId="ADAL" clId="{6E039243-4417-4220-A582-B1623E3F270F}" dt="2026-05-19T14:10:51.979" v="22"/>
            <ac:spMkLst>
              <pc:docMk/>
              <pc:sldMasterMk cId="1288455799" sldId="2147487484"/>
              <pc:sldLayoutMk cId="3916644874" sldId="2147488124"/>
              <ac:spMk id="1792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916644874" sldId="2147488124"/>
              <ac:spMk id="1792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916644874" sldId="2147488124"/>
              <ac:spMk id="1792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916644874" sldId="2147488124"/>
              <ac:spMk id="1793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230868420" sldId="2147488125"/>
          </pc:sldLayoutMkLst>
          <pc:spChg chg="mod">
            <ac:chgData name="Rebecca Hannah Ainis" userId="116137a0-2af5-436b-85e1-74d9d3b30f2f" providerId="ADAL" clId="{6E039243-4417-4220-A582-B1623E3F270F}" dt="2026-05-19T14:10:51.979" v="22"/>
            <ac:spMkLst>
              <pc:docMk/>
              <pc:sldMasterMk cId="1288455799" sldId="2147487484"/>
              <pc:sldLayoutMk cId="4230868420" sldId="2147488125"/>
              <ac:spMk id="1793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230868420" sldId="2147488125"/>
              <ac:spMk id="1793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230868420" sldId="2147488125"/>
              <ac:spMk id="1793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230868420" sldId="2147488125"/>
              <ac:spMk id="1793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221914165" sldId="2147488126"/>
          </pc:sldLayoutMkLst>
          <pc:spChg chg="mod">
            <ac:chgData name="Rebecca Hannah Ainis" userId="116137a0-2af5-436b-85e1-74d9d3b30f2f" providerId="ADAL" clId="{6E039243-4417-4220-A582-B1623E3F270F}" dt="2026-05-19T14:10:51.979" v="22"/>
            <ac:spMkLst>
              <pc:docMk/>
              <pc:sldMasterMk cId="1288455799" sldId="2147487484"/>
              <pc:sldLayoutMk cId="4221914165" sldId="2147488126"/>
              <ac:spMk id="1794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221914165" sldId="2147488126"/>
              <ac:spMk id="1795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221914165" sldId="2147488126"/>
              <ac:spMk id="1795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221914165" sldId="2147488126"/>
              <ac:spMk id="17953"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273680001" sldId="2147488129"/>
          </pc:sldLayoutMkLst>
          <pc:spChg chg="mod">
            <ac:chgData name="Rebecca Hannah Ainis" userId="116137a0-2af5-436b-85e1-74d9d3b30f2f" providerId="ADAL" clId="{6E039243-4417-4220-A582-B1623E3F270F}" dt="2026-05-19T14:10:51.979" v="22"/>
            <ac:spMkLst>
              <pc:docMk/>
              <pc:sldMasterMk cId="1288455799" sldId="2147487484"/>
              <pc:sldLayoutMk cId="1273680001" sldId="2147488129"/>
              <ac:spMk id="17972"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108861040" sldId="2147488130"/>
          </pc:sldLayoutMkLst>
          <pc:spChg chg="mod">
            <ac:chgData name="Rebecca Hannah Ainis" userId="116137a0-2af5-436b-85e1-74d9d3b30f2f" providerId="ADAL" clId="{6E039243-4417-4220-A582-B1623E3F270F}" dt="2026-05-19T14:10:51.979" v="22"/>
            <ac:spMkLst>
              <pc:docMk/>
              <pc:sldMasterMk cId="1288455799" sldId="2147487484"/>
              <pc:sldLayoutMk cId="2108861040" sldId="2147488130"/>
              <ac:spMk id="1798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108861040" sldId="2147488130"/>
              <ac:spMk id="1798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108861040" sldId="2147488130"/>
              <ac:spMk id="1798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108861040" sldId="2147488130"/>
              <ac:spMk id="1798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452812522" sldId="2147488131"/>
          </pc:sldLayoutMkLst>
          <pc:spChg chg="mod">
            <ac:chgData name="Rebecca Hannah Ainis" userId="116137a0-2af5-436b-85e1-74d9d3b30f2f" providerId="ADAL" clId="{6E039243-4417-4220-A582-B1623E3F270F}" dt="2026-05-19T14:10:51.979" v="22"/>
            <ac:spMkLst>
              <pc:docMk/>
              <pc:sldMasterMk cId="1288455799" sldId="2147487484"/>
              <pc:sldLayoutMk cId="3452812522" sldId="2147488131"/>
              <ac:spMk id="1799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452812522" sldId="2147488131"/>
              <ac:spMk id="1799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452812522" sldId="2147488131"/>
              <ac:spMk id="1799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452812522" sldId="2147488131"/>
              <ac:spMk id="17999"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947083880" sldId="2147488134"/>
          </pc:sldLayoutMkLst>
          <pc:spChg chg="mod">
            <ac:chgData name="Rebecca Hannah Ainis" userId="116137a0-2af5-436b-85e1-74d9d3b30f2f" providerId="ADAL" clId="{6E039243-4417-4220-A582-B1623E3F270F}" dt="2026-05-19T14:10:51.979" v="22"/>
            <ac:spMkLst>
              <pc:docMk/>
              <pc:sldMasterMk cId="1288455799" sldId="2147487484"/>
              <pc:sldLayoutMk cId="1947083880" sldId="2147488134"/>
              <ac:spMk id="1801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699329430" sldId="2147488136"/>
          </pc:sldLayoutMkLst>
          <pc:spChg chg="mod">
            <ac:chgData name="Rebecca Hannah Ainis" userId="116137a0-2af5-436b-85e1-74d9d3b30f2f" providerId="ADAL" clId="{6E039243-4417-4220-A582-B1623E3F270F}" dt="2026-05-19T14:10:51.979" v="22"/>
            <ac:spMkLst>
              <pc:docMk/>
              <pc:sldMasterMk cId="1288455799" sldId="2147487484"/>
              <pc:sldLayoutMk cId="699329430" sldId="2147488136"/>
              <ac:spMk id="1803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699329430" sldId="2147488136"/>
              <ac:spMk id="1803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699329430" sldId="2147488136"/>
              <ac:spMk id="1803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699329430" sldId="2147488136"/>
              <ac:spMk id="18039"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156908669" sldId="2147488137"/>
          </pc:sldLayoutMkLst>
          <pc:spChg chg="mod">
            <ac:chgData name="Rebecca Hannah Ainis" userId="116137a0-2af5-436b-85e1-74d9d3b30f2f" providerId="ADAL" clId="{6E039243-4417-4220-A582-B1623E3F270F}" dt="2026-05-19T14:10:51.979" v="22"/>
            <ac:spMkLst>
              <pc:docMk/>
              <pc:sldMasterMk cId="1288455799" sldId="2147487484"/>
              <pc:sldLayoutMk cId="1156908669" sldId="2147488137"/>
              <ac:spMk id="1804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156908669" sldId="2147488137"/>
              <ac:spMk id="1804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156908669" sldId="2147488137"/>
              <ac:spMk id="1805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156908669" sldId="2147488137"/>
              <ac:spMk id="1805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156908669" sldId="2147488137"/>
              <ac:spMk id="18057"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803847963" sldId="2147488138"/>
          </pc:sldLayoutMkLst>
          <pc:spChg chg="mod">
            <ac:chgData name="Rebecca Hannah Ainis" userId="116137a0-2af5-436b-85e1-74d9d3b30f2f" providerId="ADAL" clId="{6E039243-4417-4220-A582-B1623E3F270F}" dt="2026-05-19T14:10:51.979" v="22"/>
            <ac:spMkLst>
              <pc:docMk/>
              <pc:sldMasterMk cId="1288455799" sldId="2147487484"/>
              <pc:sldLayoutMk cId="1803847963" sldId="2147488138"/>
              <ac:spMk id="1806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03847963" sldId="2147488138"/>
              <ac:spMk id="1806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03847963" sldId="2147488138"/>
              <ac:spMk id="1806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03847963" sldId="2147488138"/>
              <ac:spMk id="1806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03847963" sldId="2147488138"/>
              <ac:spMk id="1806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03847963" sldId="2147488138"/>
              <ac:spMk id="1806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803847963" sldId="2147488138"/>
              <ac:spMk id="18071"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063008101" sldId="2147488140"/>
          </pc:sldLayoutMkLst>
          <pc:spChg chg="mod">
            <ac:chgData name="Rebecca Hannah Ainis" userId="116137a0-2af5-436b-85e1-74d9d3b30f2f" providerId="ADAL" clId="{6E039243-4417-4220-A582-B1623E3F270F}" dt="2026-05-19T14:10:51.979" v="22"/>
            <ac:spMkLst>
              <pc:docMk/>
              <pc:sldMasterMk cId="1288455799" sldId="2147487484"/>
              <pc:sldLayoutMk cId="3063008101" sldId="2147488140"/>
              <ac:spMk id="1808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063008101" sldId="2147488140"/>
              <ac:spMk id="1808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222460417" sldId="2147488142"/>
          </pc:sldLayoutMkLst>
          <pc:spChg chg="mod">
            <ac:chgData name="Rebecca Hannah Ainis" userId="116137a0-2af5-436b-85e1-74d9d3b30f2f" providerId="ADAL" clId="{6E039243-4417-4220-A582-B1623E3F270F}" dt="2026-05-19T14:10:51.979" v="22"/>
            <ac:spMkLst>
              <pc:docMk/>
              <pc:sldMasterMk cId="1288455799" sldId="2147487484"/>
              <pc:sldLayoutMk cId="1222460417" sldId="2147488142"/>
              <ac:spMk id="1810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222460417" sldId="2147488142"/>
              <ac:spMk id="1810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222460417" sldId="2147488142"/>
              <ac:spMk id="1810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222460417" sldId="2147488142"/>
              <ac:spMk id="1810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810618792" sldId="2147488143"/>
          </pc:sldLayoutMkLst>
          <pc:spChg chg="mod">
            <ac:chgData name="Rebecca Hannah Ainis" userId="116137a0-2af5-436b-85e1-74d9d3b30f2f" providerId="ADAL" clId="{6E039243-4417-4220-A582-B1623E3F270F}" dt="2026-05-19T14:10:51.979" v="22"/>
            <ac:spMkLst>
              <pc:docMk/>
              <pc:sldMasterMk cId="1288455799" sldId="2147487484"/>
              <pc:sldLayoutMk cId="3810618792" sldId="2147488143"/>
              <ac:spMk id="1811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810618792" sldId="2147488143"/>
              <ac:spMk id="1811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65649277" sldId="2147488146"/>
          </pc:sldLayoutMkLst>
          <pc:spChg chg="mod">
            <ac:chgData name="Rebecca Hannah Ainis" userId="116137a0-2af5-436b-85e1-74d9d3b30f2f" providerId="ADAL" clId="{6E039243-4417-4220-A582-B1623E3F270F}" dt="2026-05-19T14:10:51.979" v="22"/>
            <ac:spMkLst>
              <pc:docMk/>
              <pc:sldMasterMk cId="1288455799" sldId="2147487484"/>
              <pc:sldLayoutMk cId="365649277" sldId="2147488146"/>
              <ac:spMk id="18136"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737663592" sldId="2147488147"/>
          </pc:sldLayoutMkLst>
          <pc:spChg chg="mod">
            <ac:chgData name="Rebecca Hannah Ainis" userId="116137a0-2af5-436b-85e1-74d9d3b30f2f" providerId="ADAL" clId="{6E039243-4417-4220-A582-B1623E3F270F}" dt="2026-05-19T14:10:51.979" v="22"/>
            <ac:spMkLst>
              <pc:docMk/>
              <pc:sldMasterMk cId="1288455799" sldId="2147487484"/>
              <pc:sldLayoutMk cId="3737663592" sldId="2147488147"/>
              <ac:spMk id="1814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737663592" sldId="2147488147"/>
              <ac:spMk id="1814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737663592" sldId="2147488147"/>
              <ac:spMk id="1814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737663592" sldId="2147488147"/>
              <ac:spMk id="1814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472961357" sldId="2147488148"/>
          </pc:sldLayoutMkLst>
          <pc:spChg chg="mod">
            <ac:chgData name="Rebecca Hannah Ainis" userId="116137a0-2af5-436b-85e1-74d9d3b30f2f" providerId="ADAL" clId="{6E039243-4417-4220-A582-B1623E3F270F}" dt="2026-05-19T14:10:51.979" v="22"/>
            <ac:spMkLst>
              <pc:docMk/>
              <pc:sldMasterMk cId="1288455799" sldId="2147487484"/>
              <pc:sldLayoutMk cId="2472961357" sldId="2147488148"/>
              <ac:spMk id="1815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72961357" sldId="2147488148"/>
              <ac:spMk id="1815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72961357" sldId="2147488148"/>
              <ac:spMk id="1815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72961357" sldId="2147488148"/>
              <ac:spMk id="18161"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798428070" sldId="2147488149"/>
          </pc:sldLayoutMkLst>
          <pc:spChg chg="mod">
            <ac:chgData name="Rebecca Hannah Ainis" userId="116137a0-2af5-436b-85e1-74d9d3b30f2f" providerId="ADAL" clId="{6E039243-4417-4220-A582-B1623E3F270F}" dt="2026-05-19T14:10:51.979" v="22"/>
            <ac:spMkLst>
              <pc:docMk/>
              <pc:sldMasterMk cId="1288455799" sldId="2147487484"/>
              <pc:sldLayoutMk cId="1798428070" sldId="2147488149"/>
              <ac:spMk id="1817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798428070" sldId="2147488149"/>
              <ac:spMk id="1817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798428070" sldId="2147488149"/>
              <ac:spMk id="1817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798428070" sldId="2147488149"/>
              <ac:spMk id="1817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368232799" sldId="2147488150"/>
          </pc:sldLayoutMkLst>
          <pc:spChg chg="mod">
            <ac:chgData name="Rebecca Hannah Ainis" userId="116137a0-2af5-436b-85e1-74d9d3b30f2f" providerId="ADAL" clId="{6E039243-4417-4220-A582-B1623E3F270F}" dt="2026-05-19T14:10:51.979" v="22"/>
            <ac:spMkLst>
              <pc:docMk/>
              <pc:sldMasterMk cId="1288455799" sldId="2147487484"/>
              <pc:sldLayoutMk cId="1368232799" sldId="2147488150"/>
              <ac:spMk id="1818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368232799" sldId="2147488150"/>
              <ac:spMk id="1818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368232799" sldId="2147488150"/>
              <ac:spMk id="1818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368232799" sldId="2147488150"/>
              <ac:spMk id="1818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368232799" sldId="2147488150"/>
              <ac:spMk id="1819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084205527" sldId="2147488151"/>
          </pc:sldLayoutMkLst>
          <pc:spChg chg="mod">
            <ac:chgData name="Rebecca Hannah Ainis" userId="116137a0-2af5-436b-85e1-74d9d3b30f2f" providerId="ADAL" clId="{6E039243-4417-4220-A582-B1623E3F270F}" dt="2026-05-19T14:10:51.979" v="22"/>
            <ac:spMkLst>
              <pc:docMk/>
              <pc:sldMasterMk cId="1288455799" sldId="2147487484"/>
              <pc:sldLayoutMk cId="3084205527" sldId="2147488151"/>
              <ac:spMk id="1819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084205527" sldId="2147488151"/>
              <ac:spMk id="1819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084205527" sldId="2147488151"/>
              <ac:spMk id="1819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084205527" sldId="2147488151"/>
              <ac:spMk id="1820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084205527" sldId="2147488151"/>
              <ac:spMk id="1820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084205527" sldId="2147488151"/>
              <ac:spMk id="1820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084205527" sldId="2147488151"/>
              <ac:spMk id="1820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890798620" sldId="2147488153"/>
          </pc:sldLayoutMkLst>
          <pc:spChg chg="mod">
            <ac:chgData name="Rebecca Hannah Ainis" userId="116137a0-2af5-436b-85e1-74d9d3b30f2f" providerId="ADAL" clId="{6E039243-4417-4220-A582-B1623E3F270F}" dt="2026-05-19T14:10:51.979" v="22"/>
            <ac:spMkLst>
              <pc:docMk/>
              <pc:sldMasterMk cId="1288455799" sldId="2147487484"/>
              <pc:sldLayoutMk cId="2890798620" sldId="2147488153"/>
              <ac:spMk id="1822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890798620" sldId="2147488153"/>
              <ac:spMk id="18221"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149258120" sldId="2147488155"/>
          </pc:sldLayoutMkLst>
          <pc:spChg chg="mod">
            <ac:chgData name="Rebecca Hannah Ainis" userId="116137a0-2af5-436b-85e1-74d9d3b30f2f" providerId="ADAL" clId="{6E039243-4417-4220-A582-B1623E3F270F}" dt="2026-05-19T14:10:51.979" v="22"/>
            <ac:spMkLst>
              <pc:docMk/>
              <pc:sldMasterMk cId="1288455799" sldId="2147487484"/>
              <pc:sldLayoutMk cId="4149258120" sldId="2147488155"/>
              <ac:spMk id="1823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149258120" sldId="2147488155"/>
              <ac:spMk id="1823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149258120" sldId="2147488155"/>
              <ac:spMk id="1823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149258120" sldId="2147488155"/>
              <ac:spMk id="1823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962467780" sldId="2147488156"/>
          </pc:sldLayoutMkLst>
          <pc:spChg chg="mod">
            <ac:chgData name="Rebecca Hannah Ainis" userId="116137a0-2af5-436b-85e1-74d9d3b30f2f" providerId="ADAL" clId="{6E039243-4417-4220-A582-B1623E3F270F}" dt="2026-05-19T14:10:51.979" v="22"/>
            <ac:spMkLst>
              <pc:docMk/>
              <pc:sldMasterMk cId="1288455799" sldId="2147487484"/>
              <pc:sldLayoutMk cId="2962467780" sldId="2147488156"/>
              <ac:spMk id="1824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962467780" sldId="2147488156"/>
              <ac:spMk id="1824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962467780" sldId="2147488156"/>
              <ac:spMk id="1825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962467780" sldId="2147488156"/>
              <ac:spMk id="1825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962467780" sldId="2147488156"/>
              <ac:spMk id="18256"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650761066" sldId="2147488157"/>
          </pc:sldLayoutMkLst>
          <pc:spChg chg="mod">
            <ac:chgData name="Rebecca Hannah Ainis" userId="116137a0-2af5-436b-85e1-74d9d3b30f2f" providerId="ADAL" clId="{6E039243-4417-4220-A582-B1623E3F270F}" dt="2026-05-19T14:10:51.979" v="22"/>
            <ac:spMkLst>
              <pc:docMk/>
              <pc:sldMasterMk cId="1288455799" sldId="2147487484"/>
              <pc:sldLayoutMk cId="3650761066" sldId="2147488157"/>
              <ac:spMk id="1826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50761066" sldId="2147488157"/>
              <ac:spMk id="1826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50761066" sldId="2147488157"/>
              <ac:spMk id="18265"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50761066" sldId="2147488157"/>
              <ac:spMk id="1826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50761066" sldId="2147488157"/>
              <ac:spMk id="1826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50761066" sldId="2147488157"/>
              <ac:spMk id="1826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50761066" sldId="2147488157"/>
              <ac:spMk id="1827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392138586" sldId="2147488159"/>
          </pc:sldLayoutMkLst>
          <pc:spChg chg="mod">
            <ac:chgData name="Rebecca Hannah Ainis" userId="116137a0-2af5-436b-85e1-74d9d3b30f2f" providerId="ADAL" clId="{6E039243-4417-4220-A582-B1623E3F270F}" dt="2026-05-19T14:10:51.979" v="22"/>
            <ac:spMkLst>
              <pc:docMk/>
              <pc:sldMasterMk cId="1288455799" sldId="2147487484"/>
              <pc:sldLayoutMk cId="3392138586" sldId="2147488159"/>
              <ac:spMk id="1828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392138586" sldId="2147488159"/>
              <ac:spMk id="18287"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185898990" sldId="2147488161"/>
          </pc:sldLayoutMkLst>
          <pc:spChg chg="mod">
            <ac:chgData name="Rebecca Hannah Ainis" userId="116137a0-2af5-436b-85e1-74d9d3b30f2f" providerId="ADAL" clId="{6E039243-4417-4220-A582-B1623E3F270F}" dt="2026-05-19T14:10:51.979" v="22"/>
            <ac:spMkLst>
              <pc:docMk/>
              <pc:sldMasterMk cId="1288455799" sldId="2147487484"/>
              <pc:sldLayoutMk cId="2185898990" sldId="2147488161"/>
              <ac:spMk id="1830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185898990" sldId="2147488161"/>
              <ac:spMk id="1830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185898990" sldId="2147488161"/>
              <ac:spMk id="1830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185898990" sldId="2147488161"/>
              <ac:spMk id="18304"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038357595" sldId="2147488164"/>
          </pc:sldLayoutMkLst>
          <pc:spChg chg="mod">
            <ac:chgData name="Rebecca Hannah Ainis" userId="116137a0-2af5-436b-85e1-74d9d3b30f2f" providerId="ADAL" clId="{6E039243-4417-4220-A582-B1623E3F270F}" dt="2026-05-19T14:10:51.979" v="22"/>
            <ac:spMkLst>
              <pc:docMk/>
              <pc:sldMasterMk cId="1288455799" sldId="2147487484"/>
              <pc:sldLayoutMk cId="1038357595" sldId="2147488164"/>
              <ac:spMk id="18328"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063207564" sldId="2147488165"/>
          </pc:sldLayoutMkLst>
          <pc:spChg chg="mod">
            <ac:chgData name="Rebecca Hannah Ainis" userId="116137a0-2af5-436b-85e1-74d9d3b30f2f" providerId="ADAL" clId="{6E039243-4417-4220-A582-B1623E3F270F}" dt="2026-05-19T14:10:51.979" v="22"/>
            <ac:spMkLst>
              <pc:docMk/>
              <pc:sldMasterMk cId="1288455799" sldId="2147487484"/>
              <pc:sldLayoutMk cId="2063207564" sldId="2147488165"/>
              <ac:spMk id="1833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063207564" sldId="2147488165"/>
              <ac:spMk id="1833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063207564" sldId="2147488165"/>
              <ac:spMk id="1833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063207564" sldId="2147488165"/>
              <ac:spMk id="1834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172817810" sldId="2147488166"/>
          </pc:sldLayoutMkLst>
          <pc:spChg chg="mod">
            <ac:chgData name="Rebecca Hannah Ainis" userId="116137a0-2af5-436b-85e1-74d9d3b30f2f" providerId="ADAL" clId="{6E039243-4417-4220-A582-B1623E3F270F}" dt="2026-05-19T14:10:51.979" v="22"/>
            <ac:spMkLst>
              <pc:docMk/>
              <pc:sldMasterMk cId="1288455799" sldId="2147487484"/>
              <pc:sldLayoutMk cId="4172817810" sldId="2147488166"/>
              <ac:spMk id="1834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172817810" sldId="2147488166"/>
              <ac:spMk id="1835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172817810" sldId="2147488166"/>
              <ac:spMk id="1835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172817810" sldId="2147488166"/>
              <ac:spMk id="18353"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284052354" sldId="2147488167"/>
          </pc:sldLayoutMkLst>
          <pc:spChg chg="mod">
            <ac:chgData name="Rebecca Hannah Ainis" userId="116137a0-2af5-436b-85e1-74d9d3b30f2f" providerId="ADAL" clId="{6E039243-4417-4220-A582-B1623E3F270F}" dt="2026-05-19T14:10:51.979" v="22"/>
            <ac:spMkLst>
              <pc:docMk/>
              <pc:sldMasterMk cId="1288455799" sldId="2147487484"/>
              <pc:sldLayoutMk cId="1284052354" sldId="2147488167"/>
              <ac:spMk id="1836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284052354" sldId="2147488167"/>
              <ac:spMk id="1836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284052354" sldId="2147488167"/>
              <ac:spMk id="1836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284052354" sldId="2147488167"/>
              <ac:spMk id="1837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423569907" sldId="2147488168"/>
          </pc:sldLayoutMkLst>
          <pc:spChg chg="mod">
            <ac:chgData name="Rebecca Hannah Ainis" userId="116137a0-2af5-436b-85e1-74d9d3b30f2f" providerId="ADAL" clId="{6E039243-4417-4220-A582-B1623E3F270F}" dt="2026-05-19T14:10:51.979" v="22"/>
            <ac:spMkLst>
              <pc:docMk/>
              <pc:sldMasterMk cId="1288455799" sldId="2147487484"/>
              <pc:sldLayoutMk cId="2423569907" sldId="2147488168"/>
              <ac:spMk id="1837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23569907" sldId="2147488168"/>
              <ac:spMk id="1837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23569907" sldId="2147488168"/>
              <ac:spMk id="1837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23569907" sldId="2147488168"/>
              <ac:spMk id="1838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423569907" sldId="2147488168"/>
              <ac:spMk id="18382"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1254248640" sldId="2147488169"/>
          </pc:sldLayoutMkLst>
          <pc:spChg chg="mod">
            <ac:chgData name="Rebecca Hannah Ainis" userId="116137a0-2af5-436b-85e1-74d9d3b30f2f" providerId="ADAL" clId="{6E039243-4417-4220-A582-B1623E3F270F}" dt="2026-05-19T14:10:51.979" v="22"/>
            <ac:spMkLst>
              <pc:docMk/>
              <pc:sldMasterMk cId="1288455799" sldId="2147487484"/>
              <pc:sldLayoutMk cId="1254248640" sldId="2147488169"/>
              <ac:spMk id="1838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254248640" sldId="2147488169"/>
              <ac:spMk id="1839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254248640" sldId="2147488169"/>
              <ac:spMk id="1839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254248640" sldId="2147488169"/>
              <ac:spMk id="1839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254248640" sldId="2147488169"/>
              <ac:spMk id="1839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254248640" sldId="2147488169"/>
              <ac:spMk id="1839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1254248640" sldId="2147488169"/>
              <ac:spMk id="18396"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677117923" sldId="2147488171"/>
          </pc:sldLayoutMkLst>
          <pc:spChg chg="mod">
            <ac:chgData name="Rebecca Hannah Ainis" userId="116137a0-2af5-436b-85e1-74d9d3b30f2f" providerId="ADAL" clId="{6E039243-4417-4220-A582-B1623E3F270F}" dt="2026-05-19T14:10:51.979" v="22"/>
            <ac:spMkLst>
              <pc:docMk/>
              <pc:sldMasterMk cId="1288455799" sldId="2147487484"/>
              <pc:sldLayoutMk cId="2677117923" sldId="2147488171"/>
              <ac:spMk id="1841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677117923" sldId="2147488171"/>
              <ac:spMk id="18413"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197662187" sldId="2147488173"/>
          </pc:sldLayoutMkLst>
          <pc:spChg chg="mod">
            <ac:chgData name="Rebecca Hannah Ainis" userId="116137a0-2af5-436b-85e1-74d9d3b30f2f" providerId="ADAL" clId="{6E039243-4417-4220-A582-B1623E3F270F}" dt="2026-05-19T14:10:51.979" v="22"/>
            <ac:spMkLst>
              <pc:docMk/>
              <pc:sldMasterMk cId="1288455799" sldId="2147487484"/>
              <pc:sldLayoutMk cId="3197662187" sldId="2147488173"/>
              <ac:spMk id="1843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197662187" sldId="2147488173"/>
              <ac:spMk id="1843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197662187" sldId="2147488173"/>
              <ac:spMk id="1843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197662187" sldId="2147488173"/>
              <ac:spMk id="18434"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197662187" sldId="2147488173"/>
              <ac:spMk id="1843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367695083" sldId="2147488174"/>
          </pc:sldLayoutMkLst>
          <pc:spChg chg="mod">
            <ac:chgData name="Rebecca Hannah Ainis" userId="116137a0-2af5-436b-85e1-74d9d3b30f2f" providerId="ADAL" clId="{6E039243-4417-4220-A582-B1623E3F270F}" dt="2026-05-19T14:10:51.979" v="22"/>
            <ac:spMkLst>
              <pc:docMk/>
              <pc:sldMasterMk cId="1288455799" sldId="2147487484"/>
              <pc:sldLayoutMk cId="367695083" sldId="2147488174"/>
              <ac:spMk id="1843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7695083" sldId="2147488174"/>
              <ac:spMk id="18439"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7695083" sldId="2147488174"/>
              <ac:spMk id="18440"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367695083" sldId="2147488174"/>
              <ac:spMk id="18442"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2547323146" sldId="2147488175"/>
          </pc:sldLayoutMkLst>
          <pc:spChg chg="mod">
            <ac:chgData name="Rebecca Hannah Ainis" userId="116137a0-2af5-436b-85e1-74d9d3b30f2f" providerId="ADAL" clId="{6E039243-4417-4220-A582-B1623E3F270F}" dt="2026-05-19T14:10:51.979" v="22"/>
            <ac:spMkLst>
              <pc:docMk/>
              <pc:sldMasterMk cId="1288455799" sldId="2147487484"/>
              <pc:sldLayoutMk cId="2547323146" sldId="2147488175"/>
              <ac:spMk id="18451"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547323146" sldId="2147488175"/>
              <ac:spMk id="1845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547323146" sldId="2147488175"/>
              <ac:spMk id="18453"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2547323146" sldId="2147488175"/>
              <ac:spMk id="18455"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4217763025" sldId="2147488177"/>
          </pc:sldLayoutMkLst>
          <pc:spChg chg="mod">
            <ac:chgData name="Rebecca Hannah Ainis" userId="116137a0-2af5-436b-85e1-74d9d3b30f2f" providerId="ADAL" clId="{6E039243-4417-4220-A582-B1623E3F270F}" dt="2026-05-19T14:10:51.979" v="22"/>
            <ac:spMkLst>
              <pc:docMk/>
              <pc:sldMasterMk cId="1288455799" sldId="2147487484"/>
              <pc:sldLayoutMk cId="4217763025" sldId="2147488177"/>
              <ac:spMk id="18486"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217763025" sldId="2147488177"/>
              <ac:spMk id="18487"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217763025" sldId="2147488177"/>
              <ac:spMk id="18488"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4217763025" sldId="2147488177"/>
              <ac:spMk id="18490" creationId="{00000000-0000-0000-0000-000000000000}"/>
            </ac:spMkLst>
          </pc:spChg>
        </pc:sldLayoutChg>
        <pc:sldLayoutChg chg="modSp mod ord">
          <pc:chgData name="Rebecca Hannah Ainis" userId="116137a0-2af5-436b-85e1-74d9d3b30f2f" providerId="ADAL" clId="{6E039243-4417-4220-A582-B1623E3F270F}" dt="2026-05-19T14:10:51.979" v="22"/>
          <pc:sldLayoutMkLst>
            <pc:docMk/>
            <pc:sldMasterMk cId="1288455799" sldId="2147487484"/>
            <pc:sldLayoutMk cId="760042695" sldId="2147488178"/>
          </pc:sldLayoutMkLst>
          <pc:spChg chg="mod">
            <ac:chgData name="Rebecca Hannah Ainis" userId="116137a0-2af5-436b-85e1-74d9d3b30f2f" providerId="ADAL" clId="{6E039243-4417-4220-A582-B1623E3F270F}" dt="2026-05-19T14:10:51.979" v="22"/>
            <ac:spMkLst>
              <pc:docMk/>
              <pc:sldMasterMk cId="1288455799" sldId="2147487484"/>
              <pc:sldLayoutMk cId="760042695" sldId="2147488178"/>
              <ac:spMk id="18492" creationId="{00000000-0000-0000-0000-000000000000}"/>
            </ac:spMkLst>
          </pc:spChg>
          <pc:spChg chg="mod">
            <ac:chgData name="Rebecca Hannah Ainis" userId="116137a0-2af5-436b-85e1-74d9d3b30f2f" providerId="ADAL" clId="{6E039243-4417-4220-A582-B1623E3F270F}" dt="2026-05-19T14:10:51.979" v="22"/>
            <ac:spMkLst>
              <pc:docMk/>
              <pc:sldMasterMk cId="1288455799" sldId="2147487484"/>
              <pc:sldLayoutMk cId="760042695" sldId="2147488178"/>
              <ac:spMk id="18497"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020200073" sldId="2147489278"/>
          </pc:sldLayoutMkLst>
          <pc:spChg chg="mod">
            <ac:chgData name="Rebecca Hannah Ainis" userId="116137a0-2af5-436b-85e1-74d9d3b30f2f" providerId="ADAL" clId="{6E039243-4417-4220-A582-B1623E3F270F}" dt="2026-06-01T16:37:28.639" v="2809"/>
            <ac:spMkLst>
              <pc:docMk/>
              <pc:sldMasterMk cId="1288455799" sldId="2147487484"/>
              <pc:sldLayoutMk cId="3020200073" sldId="2147489278"/>
              <ac:spMk id="1567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20200073" sldId="2147489278"/>
              <ac:spMk id="1567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20200073" sldId="2147489278"/>
              <ac:spMk id="1567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20200073" sldId="2147489278"/>
              <ac:spMk id="15678"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3694122470" sldId="2147489279"/>
          </pc:sldLayoutMkLst>
          <pc:spChg chg="mod">
            <ac:chgData name="Rebecca Hannah Ainis" userId="116137a0-2af5-436b-85e1-74d9d3b30f2f" providerId="ADAL" clId="{6E039243-4417-4220-A582-B1623E3F270F}" dt="2026-06-01T16:37:28.639" v="2809"/>
            <ac:spMkLst>
              <pc:docMk/>
              <pc:sldMasterMk cId="1288455799" sldId="2147487484"/>
              <pc:sldLayoutMk cId="3694122470" sldId="2147489279"/>
              <ac:spMk id="1568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694122470" sldId="2147489279"/>
              <ac:spMk id="1568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694122470" sldId="2147489279"/>
              <ac:spMk id="15688"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578500423" sldId="2147489280"/>
          </pc:sldLayoutMkLst>
          <pc:spChg chg="mod">
            <ac:chgData name="Rebecca Hannah Ainis" userId="116137a0-2af5-436b-85e1-74d9d3b30f2f" providerId="ADAL" clId="{6E039243-4417-4220-A582-B1623E3F270F}" dt="2026-06-01T16:37:28.639" v="2809"/>
            <ac:spMkLst>
              <pc:docMk/>
              <pc:sldMasterMk cId="1288455799" sldId="2147487484"/>
              <pc:sldLayoutMk cId="578500423" sldId="2147489280"/>
              <ac:spMk id="1569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578500423" sldId="2147489280"/>
              <ac:spMk id="15696"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074506443" sldId="2147489281"/>
          </pc:sldLayoutMkLst>
          <pc:spChg chg="mod">
            <ac:chgData name="Rebecca Hannah Ainis" userId="116137a0-2af5-436b-85e1-74d9d3b30f2f" providerId="ADAL" clId="{6E039243-4417-4220-A582-B1623E3F270F}" dt="2026-06-01T16:37:28.639" v="2809"/>
            <ac:spMkLst>
              <pc:docMk/>
              <pc:sldMasterMk cId="1288455799" sldId="2147487484"/>
              <pc:sldLayoutMk cId="2074506443" sldId="2147489281"/>
              <ac:spMk id="1569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074506443" sldId="2147489281"/>
              <ac:spMk id="1570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922568446" sldId="2147489282"/>
          </pc:sldLayoutMkLst>
          <pc:spChg chg="mod">
            <ac:chgData name="Rebecca Hannah Ainis" userId="116137a0-2af5-436b-85e1-74d9d3b30f2f" providerId="ADAL" clId="{6E039243-4417-4220-A582-B1623E3F270F}" dt="2026-06-01T16:37:28.639" v="2809"/>
            <ac:spMkLst>
              <pc:docMk/>
              <pc:sldMasterMk cId="1288455799" sldId="2147487484"/>
              <pc:sldLayoutMk cId="3922568446" sldId="2147489282"/>
              <ac:spMk id="1570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922568446" sldId="2147489282"/>
              <ac:spMk id="15712"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893918283" sldId="2147489283"/>
          </pc:sldLayoutMkLst>
          <pc:spChg chg="mod">
            <ac:chgData name="Rebecca Hannah Ainis" userId="116137a0-2af5-436b-85e1-74d9d3b30f2f" providerId="ADAL" clId="{6E039243-4417-4220-A582-B1623E3F270F}" dt="2026-06-01T16:37:28.639" v="2809"/>
            <ac:spMkLst>
              <pc:docMk/>
              <pc:sldMasterMk cId="1288455799" sldId="2147487484"/>
              <pc:sldLayoutMk cId="3893918283" sldId="2147489283"/>
              <ac:spMk id="1572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893918283" sldId="2147489283"/>
              <ac:spMk id="1572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893918283" sldId="2147489283"/>
              <ac:spMk id="1572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893918283" sldId="2147489283"/>
              <ac:spMk id="1572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03756876" sldId="2147489284"/>
          </pc:sldLayoutMkLst>
          <pc:spChg chg="mod">
            <ac:chgData name="Rebecca Hannah Ainis" userId="116137a0-2af5-436b-85e1-74d9d3b30f2f" providerId="ADAL" clId="{6E039243-4417-4220-A582-B1623E3F270F}" dt="2026-06-01T16:37:28.639" v="2809"/>
            <ac:spMkLst>
              <pc:docMk/>
              <pc:sldMasterMk cId="1288455799" sldId="2147487484"/>
              <pc:sldLayoutMk cId="103756876" sldId="2147489284"/>
              <ac:spMk id="1573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03756876" sldId="2147489284"/>
              <ac:spMk id="1573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03756876" sldId="2147489284"/>
              <ac:spMk id="1573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03756876" sldId="2147489284"/>
              <ac:spMk id="15735"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246860453" sldId="2147489285"/>
          </pc:sldLayoutMkLst>
          <pc:spChg chg="mod">
            <ac:chgData name="Rebecca Hannah Ainis" userId="116137a0-2af5-436b-85e1-74d9d3b30f2f" providerId="ADAL" clId="{6E039243-4417-4220-A582-B1623E3F270F}" dt="2026-06-01T16:37:28.639" v="2809"/>
            <ac:spMkLst>
              <pc:docMk/>
              <pc:sldMasterMk cId="1288455799" sldId="2147487484"/>
              <pc:sldLayoutMk cId="1246860453" sldId="2147489285"/>
              <ac:spMk id="1573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246860453" sldId="2147489285"/>
              <ac:spMk id="15739"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801465293" sldId="2147489286"/>
          </pc:sldLayoutMkLst>
          <pc:spChg chg="mod">
            <ac:chgData name="Rebecca Hannah Ainis" userId="116137a0-2af5-436b-85e1-74d9d3b30f2f" providerId="ADAL" clId="{6E039243-4417-4220-A582-B1623E3F270F}" dt="2026-06-01T16:37:28.639" v="2809"/>
            <ac:spMkLst>
              <pc:docMk/>
              <pc:sldMasterMk cId="1288455799" sldId="2147487484"/>
              <pc:sldLayoutMk cId="2801465293" sldId="2147489286"/>
              <ac:spMk id="1574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801465293" sldId="2147489286"/>
              <ac:spMk id="1574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801465293" sldId="2147489286"/>
              <ac:spMk id="1575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801465293" sldId="2147489286"/>
              <ac:spMk id="1575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801465293" sldId="2147489286"/>
              <ac:spMk id="1575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283184568" sldId="2147489287"/>
          </pc:sldLayoutMkLst>
          <pc:spChg chg="mod">
            <ac:chgData name="Rebecca Hannah Ainis" userId="116137a0-2af5-436b-85e1-74d9d3b30f2f" providerId="ADAL" clId="{6E039243-4417-4220-A582-B1623E3F270F}" dt="2026-06-01T16:37:28.639" v="2809"/>
            <ac:spMkLst>
              <pc:docMk/>
              <pc:sldMasterMk cId="1288455799" sldId="2147487484"/>
              <pc:sldLayoutMk cId="3283184568" sldId="2147489287"/>
              <ac:spMk id="1575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283184568" sldId="2147489287"/>
              <ac:spMk id="1575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283184568" sldId="2147489287"/>
              <ac:spMk id="1576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283184568" sldId="2147489287"/>
              <ac:spMk id="1576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283184568" sldId="2147489287"/>
              <ac:spMk id="15767"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951745" sldId="2147489288"/>
          </pc:sldLayoutMkLst>
          <pc:spChg chg="mod">
            <ac:chgData name="Rebecca Hannah Ainis" userId="116137a0-2af5-436b-85e1-74d9d3b30f2f" providerId="ADAL" clId="{6E039243-4417-4220-A582-B1623E3F270F}" dt="2026-06-01T16:37:28.639" v="2809"/>
            <ac:spMkLst>
              <pc:docMk/>
              <pc:sldMasterMk cId="1288455799" sldId="2147487484"/>
              <pc:sldLayoutMk cId="2951745" sldId="2147489288"/>
              <ac:spMk id="1577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951745" sldId="2147489288"/>
              <ac:spMk id="1577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951745" sldId="2147489288"/>
              <ac:spMk id="1577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951745" sldId="2147489288"/>
              <ac:spMk id="1577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317337141" sldId="2147489289"/>
          </pc:sldLayoutMkLst>
          <pc:spChg chg="mod">
            <ac:chgData name="Rebecca Hannah Ainis" userId="116137a0-2af5-436b-85e1-74d9d3b30f2f" providerId="ADAL" clId="{6E039243-4417-4220-A582-B1623E3F270F}" dt="2026-06-01T16:37:28.639" v="2809"/>
            <ac:spMkLst>
              <pc:docMk/>
              <pc:sldMasterMk cId="1288455799" sldId="2147487484"/>
              <pc:sldLayoutMk cId="2317337141" sldId="2147489289"/>
              <ac:spMk id="1578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093039389" sldId="2147489290"/>
          </pc:sldLayoutMkLst>
          <pc:spChg chg="mod">
            <ac:chgData name="Rebecca Hannah Ainis" userId="116137a0-2af5-436b-85e1-74d9d3b30f2f" providerId="ADAL" clId="{6E039243-4417-4220-A582-B1623E3F270F}" dt="2026-06-01T16:37:28.639" v="2809"/>
            <ac:spMkLst>
              <pc:docMk/>
              <pc:sldMasterMk cId="1288455799" sldId="2147487484"/>
              <pc:sldLayoutMk cId="1093039389" sldId="2147489290"/>
              <ac:spMk id="1579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093039389" sldId="2147489290"/>
              <ac:spMk id="1579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093039389" sldId="2147489290"/>
              <ac:spMk id="1579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093039389" sldId="2147489290"/>
              <ac:spMk id="15796"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377367582" sldId="2147489291"/>
          </pc:sldLayoutMkLst>
          <pc:spChg chg="mod">
            <ac:chgData name="Rebecca Hannah Ainis" userId="116137a0-2af5-436b-85e1-74d9d3b30f2f" providerId="ADAL" clId="{6E039243-4417-4220-A582-B1623E3F270F}" dt="2026-06-01T16:37:28.639" v="2809"/>
            <ac:spMkLst>
              <pc:docMk/>
              <pc:sldMasterMk cId="1288455799" sldId="2147487484"/>
              <pc:sldLayoutMk cId="1377367582" sldId="2147489291"/>
              <ac:spMk id="1580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77367582" sldId="2147489291"/>
              <ac:spMk id="1580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767069770" sldId="2147489292"/>
          </pc:sldLayoutMkLst>
          <pc:spChg chg="mod">
            <ac:chgData name="Rebecca Hannah Ainis" userId="116137a0-2af5-436b-85e1-74d9d3b30f2f" providerId="ADAL" clId="{6E039243-4417-4220-A582-B1623E3F270F}" dt="2026-06-01T16:37:28.639" v="2809"/>
            <ac:spMkLst>
              <pc:docMk/>
              <pc:sldMasterMk cId="1288455799" sldId="2147487484"/>
              <pc:sldLayoutMk cId="2767069770" sldId="2147489292"/>
              <ac:spMk id="1581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767069770" sldId="2147489292"/>
              <ac:spMk id="1581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767069770" sldId="2147489292"/>
              <ac:spMk id="1581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767069770" sldId="2147489292"/>
              <ac:spMk id="15815"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904715377" sldId="2147489293"/>
          </pc:sldLayoutMkLst>
          <pc:spChg chg="mod">
            <ac:chgData name="Rebecca Hannah Ainis" userId="116137a0-2af5-436b-85e1-74d9d3b30f2f" providerId="ADAL" clId="{6E039243-4417-4220-A582-B1623E3F270F}" dt="2026-06-01T16:37:28.639" v="2809"/>
            <ac:spMkLst>
              <pc:docMk/>
              <pc:sldMasterMk cId="1288455799" sldId="2147487484"/>
              <pc:sldLayoutMk cId="904715377" sldId="2147489293"/>
              <ac:spMk id="1581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04715377" sldId="2147489293"/>
              <ac:spMk id="15819"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96625523" sldId="2147489294"/>
          </pc:sldLayoutMkLst>
          <pc:spChg chg="mod">
            <ac:chgData name="Rebecca Hannah Ainis" userId="116137a0-2af5-436b-85e1-74d9d3b30f2f" providerId="ADAL" clId="{6E039243-4417-4220-A582-B1623E3F270F}" dt="2026-06-01T16:37:28.639" v="2809"/>
            <ac:spMkLst>
              <pc:docMk/>
              <pc:sldMasterMk cId="1288455799" sldId="2147487484"/>
              <pc:sldLayoutMk cId="196625523" sldId="2147489294"/>
              <ac:spMk id="1583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96625523" sldId="2147489294"/>
              <ac:spMk id="15831"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269384106" sldId="2147489295"/>
          </pc:sldLayoutMkLst>
          <pc:spChg chg="mod">
            <ac:chgData name="Rebecca Hannah Ainis" userId="116137a0-2af5-436b-85e1-74d9d3b30f2f" providerId="ADAL" clId="{6E039243-4417-4220-A582-B1623E3F270F}" dt="2026-06-01T16:37:28.639" v="2809"/>
            <ac:spMkLst>
              <pc:docMk/>
              <pc:sldMasterMk cId="1288455799" sldId="2147487484"/>
              <pc:sldLayoutMk cId="2269384106" sldId="2147489295"/>
              <ac:spMk id="15833"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150194014" sldId="2147489296"/>
          </pc:sldLayoutMkLst>
          <pc:spChg chg="mod">
            <ac:chgData name="Rebecca Hannah Ainis" userId="116137a0-2af5-436b-85e1-74d9d3b30f2f" providerId="ADAL" clId="{6E039243-4417-4220-A582-B1623E3F270F}" dt="2026-06-01T16:37:28.639" v="2809"/>
            <ac:spMkLst>
              <pc:docMk/>
              <pc:sldMasterMk cId="1288455799" sldId="2147487484"/>
              <pc:sldLayoutMk cId="3150194014" sldId="2147489296"/>
              <ac:spMk id="1584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150194014" sldId="2147489296"/>
              <ac:spMk id="1584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150194014" sldId="2147489296"/>
              <ac:spMk id="1584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150194014" sldId="2147489296"/>
              <ac:spMk id="1584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640303153" sldId="2147489297"/>
          </pc:sldLayoutMkLst>
          <pc:spChg chg="mod">
            <ac:chgData name="Rebecca Hannah Ainis" userId="116137a0-2af5-436b-85e1-74d9d3b30f2f" providerId="ADAL" clId="{6E039243-4417-4220-A582-B1623E3F270F}" dt="2026-06-01T16:37:28.639" v="2809"/>
            <ac:spMkLst>
              <pc:docMk/>
              <pc:sldMasterMk cId="1288455799" sldId="2147487484"/>
              <pc:sldLayoutMk cId="3640303153" sldId="2147489297"/>
              <ac:spMk id="1585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640303153" sldId="2147489297"/>
              <ac:spMk id="1585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640303153" sldId="2147489297"/>
              <ac:spMk id="1586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640303153" sldId="2147489297"/>
              <ac:spMk id="15862"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745188264" sldId="2147489298"/>
          </pc:sldLayoutMkLst>
          <pc:spChg chg="mod">
            <ac:chgData name="Rebecca Hannah Ainis" userId="116137a0-2af5-436b-85e1-74d9d3b30f2f" providerId="ADAL" clId="{6E039243-4417-4220-A582-B1623E3F270F}" dt="2026-06-01T16:37:28.639" v="2809"/>
            <ac:spMkLst>
              <pc:docMk/>
              <pc:sldMasterMk cId="1288455799" sldId="2147487484"/>
              <pc:sldLayoutMk cId="2745188264" sldId="2147489298"/>
              <ac:spMk id="1586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745188264" sldId="2147489298"/>
              <ac:spMk id="1586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745188264" sldId="2147489298"/>
              <ac:spMk id="1587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745188264" sldId="2147489298"/>
              <ac:spMk id="1587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745188264" sldId="2147489298"/>
              <ac:spMk id="1587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930830640" sldId="2147489299"/>
          </pc:sldLayoutMkLst>
          <pc:spChg chg="mod">
            <ac:chgData name="Rebecca Hannah Ainis" userId="116137a0-2af5-436b-85e1-74d9d3b30f2f" providerId="ADAL" clId="{6E039243-4417-4220-A582-B1623E3F270F}" dt="2026-06-01T16:37:28.639" v="2809"/>
            <ac:spMkLst>
              <pc:docMk/>
              <pc:sldMasterMk cId="1288455799" sldId="2147487484"/>
              <pc:sldLayoutMk cId="930830640" sldId="2147489299"/>
              <ac:spMk id="1588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30830640" sldId="2147489299"/>
              <ac:spMk id="1588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30830640" sldId="2147489299"/>
              <ac:spMk id="1588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30830640" sldId="2147489299"/>
              <ac:spMk id="1588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30830640" sldId="2147489299"/>
              <ac:spMk id="1588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30830640" sldId="2147489299"/>
              <ac:spMk id="1588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30830640" sldId="2147489299"/>
              <ac:spMk id="1588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648005941" sldId="2147489300"/>
          </pc:sldLayoutMkLst>
          <pc:spChg chg="mod">
            <ac:chgData name="Rebecca Hannah Ainis" userId="116137a0-2af5-436b-85e1-74d9d3b30f2f" providerId="ADAL" clId="{6E039243-4417-4220-A582-B1623E3F270F}" dt="2026-06-01T16:37:28.639" v="2809"/>
            <ac:spMkLst>
              <pc:docMk/>
              <pc:sldMasterMk cId="1288455799" sldId="2147487484"/>
              <pc:sldLayoutMk cId="648005941" sldId="2147489300"/>
              <ac:spMk id="1589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648005941" sldId="2147489300"/>
              <ac:spMk id="1589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036783610" sldId="2147489301"/>
          </pc:sldLayoutMkLst>
          <pc:spChg chg="mod">
            <ac:chgData name="Rebecca Hannah Ainis" userId="116137a0-2af5-436b-85e1-74d9d3b30f2f" providerId="ADAL" clId="{6E039243-4417-4220-A582-B1623E3F270F}" dt="2026-06-01T16:37:28.639" v="2809"/>
            <ac:spMkLst>
              <pc:docMk/>
              <pc:sldMasterMk cId="1288455799" sldId="2147487484"/>
              <pc:sldLayoutMk cId="2036783610" sldId="2147489301"/>
              <ac:spMk id="1589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036783610" sldId="2147489301"/>
              <ac:spMk id="1590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036783610" sldId="2147489301"/>
              <ac:spMk id="1590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036783610" sldId="2147489301"/>
              <ac:spMk id="15903"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59712117" sldId="2147489302"/>
          </pc:sldLayoutMkLst>
          <pc:spChg chg="mod">
            <ac:chgData name="Rebecca Hannah Ainis" userId="116137a0-2af5-436b-85e1-74d9d3b30f2f" providerId="ADAL" clId="{6E039243-4417-4220-A582-B1623E3F270F}" dt="2026-06-01T16:37:28.639" v="2809"/>
            <ac:spMkLst>
              <pc:docMk/>
              <pc:sldMasterMk cId="1288455799" sldId="2147487484"/>
              <pc:sldLayoutMk cId="159712117" sldId="2147489302"/>
              <ac:spMk id="1591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9712117" sldId="2147489302"/>
              <ac:spMk id="15913"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634378980" sldId="2147489303"/>
          </pc:sldLayoutMkLst>
          <pc:spChg chg="mod">
            <ac:chgData name="Rebecca Hannah Ainis" userId="116137a0-2af5-436b-85e1-74d9d3b30f2f" providerId="ADAL" clId="{6E039243-4417-4220-A582-B1623E3F270F}" dt="2026-06-01T16:37:28.639" v="2809"/>
            <ac:spMkLst>
              <pc:docMk/>
              <pc:sldMasterMk cId="1288455799" sldId="2147487484"/>
              <pc:sldLayoutMk cId="1634378980" sldId="2147489303"/>
              <ac:spMk id="1592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634378980" sldId="2147489303"/>
              <ac:spMk id="1592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460280647" sldId="2147489304"/>
          </pc:sldLayoutMkLst>
          <pc:spChg chg="mod">
            <ac:chgData name="Rebecca Hannah Ainis" userId="116137a0-2af5-436b-85e1-74d9d3b30f2f" providerId="ADAL" clId="{6E039243-4417-4220-A582-B1623E3F270F}" dt="2026-06-01T16:37:28.639" v="2809"/>
            <ac:spMkLst>
              <pc:docMk/>
              <pc:sldMasterMk cId="1288455799" sldId="2147487484"/>
              <pc:sldLayoutMk cId="1460280647" sldId="2147489304"/>
              <ac:spMk id="15927"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450255465" sldId="2147489305"/>
          </pc:sldLayoutMkLst>
          <pc:spChg chg="mod">
            <ac:chgData name="Rebecca Hannah Ainis" userId="116137a0-2af5-436b-85e1-74d9d3b30f2f" providerId="ADAL" clId="{6E039243-4417-4220-A582-B1623E3F270F}" dt="2026-06-01T16:37:28.639" v="2809"/>
            <ac:spMkLst>
              <pc:docMk/>
              <pc:sldMasterMk cId="1288455799" sldId="2147487484"/>
              <pc:sldLayoutMk cId="1450255465" sldId="2147489305"/>
              <ac:spMk id="1593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50255465" sldId="2147489305"/>
              <ac:spMk id="1593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50255465" sldId="2147489305"/>
              <ac:spMk id="1593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50255465" sldId="2147489305"/>
              <ac:spMk id="15939"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410134847" sldId="2147489306"/>
          </pc:sldLayoutMkLst>
          <pc:spChg chg="mod">
            <ac:chgData name="Rebecca Hannah Ainis" userId="116137a0-2af5-436b-85e1-74d9d3b30f2f" providerId="ADAL" clId="{6E039243-4417-4220-A582-B1623E3F270F}" dt="2026-06-01T16:37:28.639" v="2809"/>
            <ac:spMkLst>
              <pc:docMk/>
              <pc:sldMasterMk cId="1288455799" sldId="2147487484"/>
              <pc:sldLayoutMk cId="1410134847" sldId="2147489306"/>
              <ac:spMk id="1595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10134847" sldId="2147489306"/>
              <ac:spMk id="1595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10134847" sldId="2147489306"/>
              <ac:spMk id="1595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10134847" sldId="2147489306"/>
              <ac:spMk id="15956"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987906937" sldId="2147489307"/>
          </pc:sldLayoutMkLst>
          <pc:spChg chg="mod">
            <ac:chgData name="Rebecca Hannah Ainis" userId="116137a0-2af5-436b-85e1-74d9d3b30f2f" providerId="ADAL" clId="{6E039243-4417-4220-A582-B1623E3F270F}" dt="2026-06-01T16:37:28.639" v="2809"/>
            <ac:spMkLst>
              <pc:docMk/>
              <pc:sldMasterMk cId="1288455799" sldId="2147487484"/>
              <pc:sldLayoutMk cId="2987906937" sldId="2147489307"/>
              <ac:spMk id="1595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987906937" sldId="2147489307"/>
              <ac:spMk id="1595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987906937" sldId="2147489307"/>
              <ac:spMk id="1596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987906937" sldId="2147489307"/>
              <ac:spMk id="1596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987906937" sldId="2147489307"/>
              <ac:spMk id="1596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912656717" sldId="2147489308"/>
          </pc:sldLayoutMkLst>
          <pc:spChg chg="mod">
            <ac:chgData name="Rebecca Hannah Ainis" userId="116137a0-2af5-436b-85e1-74d9d3b30f2f" providerId="ADAL" clId="{6E039243-4417-4220-A582-B1623E3F270F}" dt="2026-06-01T16:37:28.639" v="2809"/>
            <ac:spMkLst>
              <pc:docMk/>
              <pc:sldMasterMk cId="1288455799" sldId="2147487484"/>
              <pc:sldLayoutMk cId="912656717" sldId="2147489308"/>
              <ac:spMk id="1597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12656717" sldId="2147489308"/>
              <ac:spMk id="1597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12656717" sldId="2147489308"/>
              <ac:spMk id="1597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12656717" sldId="2147489308"/>
              <ac:spMk id="1597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12656717" sldId="2147489308"/>
              <ac:spMk id="1597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12656717" sldId="2147489308"/>
              <ac:spMk id="1598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12656717" sldId="2147489308"/>
              <ac:spMk id="15982"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357636615" sldId="2147489309"/>
          </pc:sldLayoutMkLst>
          <pc:spChg chg="mod">
            <ac:chgData name="Rebecca Hannah Ainis" userId="116137a0-2af5-436b-85e1-74d9d3b30f2f" providerId="ADAL" clId="{6E039243-4417-4220-A582-B1623E3F270F}" dt="2026-06-01T16:37:28.639" v="2809"/>
            <ac:spMkLst>
              <pc:docMk/>
              <pc:sldMasterMk cId="1288455799" sldId="2147487484"/>
              <pc:sldLayoutMk cId="357636615" sldId="2147489309"/>
              <ac:spMk id="1598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57636615" sldId="2147489309"/>
              <ac:spMk id="1599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57636615" sldId="2147489309"/>
              <ac:spMk id="15992"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108068308" sldId="2147489310"/>
          </pc:sldLayoutMkLst>
          <pc:spChg chg="mod">
            <ac:chgData name="Rebecca Hannah Ainis" userId="116137a0-2af5-436b-85e1-74d9d3b30f2f" providerId="ADAL" clId="{6E039243-4417-4220-A582-B1623E3F270F}" dt="2026-06-01T16:37:28.639" v="2809"/>
            <ac:spMkLst>
              <pc:docMk/>
              <pc:sldMasterMk cId="1288455799" sldId="2147487484"/>
              <pc:sldLayoutMk cId="2108068308" sldId="2147489310"/>
              <ac:spMk id="1599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08068308" sldId="2147489310"/>
              <ac:spMk id="15999"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761016872" sldId="2147489311"/>
          </pc:sldLayoutMkLst>
          <pc:spChg chg="mod">
            <ac:chgData name="Rebecca Hannah Ainis" userId="116137a0-2af5-436b-85e1-74d9d3b30f2f" providerId="ADAL" clId="{6E039243-4417-4220-A582-B1623E3F270F}" dt="2026-06-01T16:37:28.639" v="2809"/>
            <ac:spMkLst>
              <pc:docMk/>
              <pc:sldMasterMk cId="1288455799" sldId="2147487484"/>
              <pc:sldLayoutMk cId="761016872" sldId="2147489311"/>
              <ac:spMk id="1600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761016872" sldId="2147489311"/>
              <ac:spMk id="1600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96150795" sldId="2147489312"/>
          </pc:sldLayoutMkLst>
          <pc:spChg chg="mod">
            <ac:chgData name="Rebecca Hannah Ainis" userId="116137a0-2af5-436b-85e1-74d9d3b30f2f" providerId="ADAL" clId="{6E039243-4417-4220-A582-B1623E3F270F}" dt="2026-06-01T16:37:28.639" v="2809"/>
            <ac:spMkLst>
              <pc:docMk/>
              <pc:sldMasterMk cId="1288455799" sldId="2147487484"/>
              <pc:sldLayoutMk cId="96150795" sldId="2147489312"/>
              <ac:spMk id="1601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6150795" sldId="2147489312"/>
              <ac:spMk id="1601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6150795" sldId="2147489312"/>
              <ac:spMk id="1601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6150795" sldId="2147489312"/>
              <ac:spMk id="16016"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4257857222" sldId="2147489313"/>
          </pc:sldLayoutMkLst>
          <pc:spChg chg="mod">
            <ac:chgData name="Rebecca Hannah Ainis" userId="116137a0-2af5-436b-85e1-74d9d3b30f2f" providerId="ADAL" clId="{6E039243-4417-4220-A582-B1623E3F270F}" dt="2026-06-01T16:37:28.639" v="2809"/>
            <ac:spMkLst>
              <pc:docMk/>
              <pc:sldMasterMk cId="1288455799" sldId="2147487484"/>
              <pc:sldLayoutMk cId="4257857222" sldId="2147489313"/>
              <ac:spMk id="1602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57857222" sldId="2147489313"/>
              <ac:spMk id="16026"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857897134" sldId="2147489314"/>
          </pc:sldLayoutMkLst>
          <pc:spChg chg="mod">
            <ac:chgData name="Rebecca Hannah Ainis" userId="116137a0-2af5-436b-85e1-74d9d3b30f2f" providerId="ADAL" clId="{6E039243-4417-4220-A582-B1623E3F270F}" dt="2026-06-01T16:37:28.639" v="2809"/>
            <ac:spMkLst>
              <pc:docMk/>
              <pc:sldMasterMk cId="1288455799" sldId="2147487484"/>
              <pc:sldLayoutMk cId="2857897134" sldId="2147489314"/>
              <ac:spMk id="1603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857897134" sldId="2147489314"/>
              <ac:spMk id="1603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163300786" sldId="2147489315"/>
          </pc:sldLayoutMkLst>
          <pc:spChg chg="mod">
            <ac:chgData name="Rebecca Hannah Ainis" userId="116137a0-2af5-436b-85e1-74d9d3b30f2f" providerId="ADAL" clId="{6E039243-4417-4220-A582-B1623E3F270F}" dt="2026-06-01T16:37:28.639" v="2809"/>
            <ac:spMkLst>
              <pc:docMk/>
              <pc:sldMasterMk cId="1288455799" sldId="2147487484"/>
              <pc:sldLayoutMk cId="1163300786" sldId="2147489315"/>
              <ac:spMk id="1604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462332174" sldId="2147489316"/>
          </pc:sldLayoutMkLst>
          <pc:spChg chg="mod">
            <ac:chgData name="Rebecca Hannah Ainis" userId="116137a0-2af5-436b-85e1-74d9d3b30f2f" providerId="ADAL" clId="{6E039243-4417-4220-A582-B1623E3F270F}" dt="2026-06-01T16:37:28.639" v="2809"/>
            <ac:spMkLst>
              <pc:docMk/>
              <pc:sldMasterMk cId="1288455799" sldId="2147487484"/>
              <pc:sldLayoutMk cId="1462332174" sldId="2147489316"/>
              <ac:spMk id="1604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62332174" sldId="2147489316"/>
              <ac:spMk id="1604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62332174" sldId="2147489316"/>
              <ac:spMk id="1605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62332174" sldId="2147489316"/>
              <ac:spMk id="16052"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15924128" sldId="2147489317"/>
          </pc:sldLayoutMkLst>
          <pc:spChg chg="mod">
            <ac:chgData name="Rebecca Hannah Ainis" userId="116137a0-2af5-436b-85e1-74d9d3b30f2f" providerId="ADAL" clId="{6E039243-4417-4220-A582-B1623E3F270F}" dt="2026-06-01T16:37:28.639" v="2809"/>
            <ac:spMkLst>
              <pc:docMk/>
              <pc:sldMasterMk cId="1288455799" sldId="2147487484"/>
              <pc:sldLayoutMk cId="315924128" sldId="2147489317"/>
              <ac:spMk id="1606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15924128" sldId="2147489317"/>
              <ac:spMk id="1606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15924128" sldId="2147489317"/>
              <ac:spMk id="1606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15924128" sldId="2147489317"/>
              <ac:spMk id="1606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086160433" sldId="2147489318"/>
          </pc:sldLayoutMkLst>
          <pc:spChg chg="mod">
            <ac:chgData name="Rebecca Hannah Ainis" userId="116137a0-2af5-436b-85e1-74d9d3b30f2f" providerId="ADAL" clId="{6E039243-4417-4220-A582-B1623E3F270F}" dt="2026-06-01T16:37:28.639" v="2809"/>
            <ac:spMkLst>
              <pc:docMk/>
              <pc:sldMasterMk cId="1288455799" sldId="2147487484"/>
              <pc:sldLayoutMk cId="3086160433" sldId="2147489318"/>
              <ac:spMk id="1607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86160433" sldId="2147489318"/>
              <ac:spMk id="1607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86160433" sldId="2147489318"/>
              <ac:spMk id="1608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86160433" sldId="2147489318"/>
              <ac:spMk id="1608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86160433" sldId="2147489318"/>
              <ac:spMk id="16083"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532597706" sldId="2147489319"/>
          </pc:sldLayoutMkLst>
          <pc:spChg chg="mod">
            <ac:chgData name="Rebecca Hannah Ainis" userId="116137a0-2af5-436b-85e1-74d9d3b30f2f" providerId="ADAL" clId="{6E039243-4417-4220-A582-B1623E3F270F}" dt="2026-06-01T16:37:28.639" v="2809"/>
            <ac:spMkLst>
              <pc:docMk/>
              <pc:sldMasterMk cId="1288455799" sldId="2147487484"/>
              <pc:sldLayoutMk cId="3532597706" sldId="2147489319"/>
              <ac:spMk id="1609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532597706" sldId="2147489319"/>
              <ac:spMk id="1609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532597706" sldId="2147489319"/>
              <ac:spMk id="1609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532597706" sldId="2147489319"/>
              <ac:spMk id="1609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532597706" sldId="2147489319"/>
              <ac:spMk id="1609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532597706" sldId="2147489319"/>
              <ac:spMk id="1609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532597706" sldId="2147489319"/>
              <ac:spMk id="16097"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481599826" sldId="2147489320"/>
          </pc:sldLayoutMkLst>
          <pc:spChg chg="mod">
            <ac:chgData name="Rebecca Hannah Ainis" userId="116137a0-2af5-436b-85e1-74d9d3b30f2f" providerId="ADAL" clId="{6E039243-4417-4220-A582-B1623E3F270F}" dt="2026-06-01T16:37:28.639" v="2809"/>
            <ac:spMkLst>
              <pc:docMk/>
              <pc:sldMasterMk cId="1288455799" sldId="2147487484"/>
              <pc:sldLayoutMk cId="481599826" sldId="2147489320"/>
              <ac:spMk id="1610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81599826" sldId="2147489320"/>
              <ac:spMk id="1610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81599826" sldId="2147489320"/>
              <ac:spMk id="16107"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769277996" sldId="2147489321"/>
          </pc:sldLayoutMkLst>
          <pc:spChg chg="mod">
            <ac:chgData name="Rebecca Hannah Ainis" userId="116137a0-2af5-436b-85e1-74d9d3b30f2f" providerId="ADAL" clId="{6E039243-4417-4220-A582-B1623E3F270F}" dt="2026-06-01T16:37:28.639" v="2809"/>
            <ac:spMkLst>
              <pc:docMk/>
              <pc:sldMasterMk cId="1288455799" sldId="2147487484"/>
              <pc:sldLayoutMk cId="3769277996" sldId="2147489321"/>
              <ac:spMk id="1611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769277996" sldId="2147489321"/>
              <ac:spMk id="1611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778173840" sldId="2147489322"/>
          </pc:sldLayoutMkLst>
          <pc:spChg chg="mod">
            <ac:chgData name="Rebecca Hannah Ainis" userId="116137a0-2af5-436b-85e1-74d9d3b30f2f" providerId="ADAL" clId="{6E039243-4417-4220-A582-B1623E3F270F}" dt="2026-06-01T16:37:28.639" v="2809"/>
            <ac:spMkLst>
              <pc:docMk/>
              <pc:sldMasterMk cId="1288455799" sldId="2147487484"/>
              <pc:sldLayoutMk cId="778173840" sldId="2147489322"/>
              <ac:spMk id="1611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778173840" sldId="2147489322"/>
              <ac:spMk id="1611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778173840" sldId="2147489322"/>
              <ac:spMk id="1612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778173840" sldId="2147489322"/>
              <ac:spMk id="16122"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660175824" sldId="2147489323"/>
          </pc:sldLayoutMkLst>
          <pc:spChg chg="mod">
            <ac:chgData name="Rebecca Hannah Ainis" userId="116137a0-2af5-436b-85e1-74d9d3b30f2f" providerId="ADAL" clId="{6E039243-4417-4220-A582-B1623E3F270F}" dt="2026-06-01T16:37:28.639" v="2809"/>
            <ac:spMkLst>
              <pc:docMk/>
              <pc:sldMasterMk cId="1288455799" sldId="2147487484"/>
              <pc:sldLayoutMk cId="660175824" sldId="2147489323"/>
              <ac:spMk id="1613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660175824" sldId="2147489323"/>
              <ac:spMk id="1613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660175824" sldId="2147489323"/>
              <ac:spMk id="1613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660175824" sldId="2147489323"/>
              <ac:spMk id="1613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147459387" sldId="2147489324"/>
          </pc:sldLayoutMkLst>
          <pc:spChg chg="mod">
            <ac:chgData name="Rebecca Hannah Ainis" userId="116137a0-2af5-436b-85e1-74d9d3b30f2f" providerId="ADAL" clId="{6E039243-4417-4220-A582-B1623E3F270F}" dt="2026-06-01T16:37:28.639" v="2809"/>
            <ac:spMkLst>
              <pc:docMk/>
              <pc:sldMasterMk cId="1288455799" sldId="2147487484"/>
              <pc:sldLayoutMk cId="3147459387" sldId="2147489324"/>
              <ac:spMk id="1614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147459387" sldId="2147489324"/>
              <ac:spMk id="1614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147459387" sldId="2147489324"/>
              <ac:spMk id="1614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147459387" sldId="2147489324"/>
              <ac:spMk id="1614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139203961" sldId="2147489325"/>
          </pc:sldLayoutMkLst>
          <pc:spChg chg="mod">
            <ac:chgData name="Rebecca Hannah Ainis" userId="116137a0-2af5-436b-85e1-74d9d3b30f2f" providerId="ADAL" clId="{6E039243-4417-4220-A582-B1623E3F270F}" dt="2026-06-01T16:37:28.639" v="2809"/>
            <ac:spMkLst>
              <pc:docMk/>
              <pc:sldMasterMk cId="1288455799" sldId="2147487484"/>
              <pc:sldLayoutMk cId="2139203961" sldId="2147489325"/>
              <ac:spMk id="1615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39203961" sldId="2147489325"/>
              <ac:spMk id="1615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39203961" sldId="2147489325"/>
              <ac:spMk id="1615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39203961" sldId="2147489325"/>
              <ac:spMk id="16161"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3388726366" sldId="2147489326"/>
          </pc:sldLayoutMkLst>
          <pc:spChg chg="mod">
            <ac:chgData name="Rebecca Hannah Ainis" userId="116137a0-2af5-436b-85e1-74d9d3b30f2f" providerId="ADAL" clId="{6E039243-4417-4220-A582-B1623E3F270F}" dt="2026-06-01T16:37:28.639" v="2809"/>
            <ac:spMkLst>
              <pc:docMk/>
              <pc:sldMasterMk cId="1288455799" sldId="2147487484"/>
              <pc:sldLayoutMk cId="3388726366" sldId="2147489326"/>
              <ac:spMk id="1617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88726366" sldId="2147489326"/>
              <ac:spMk id="16171"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596454026" sldId="2147489327"/>
          </pc:sldLayoutMkLst>
          <pc:spChg chg="mod">
            <ac:chgData name="Rebecca Hannah Ainis" userId="116137a0-2af5-436b-85e1-74d9d3b30f2f" providerId="ADAL" clId="{6E039243-4417-4220-A582-B1623E3F270F}" dt="2026-06-01T16:37:28.639" v="2809"/>
            <ac:spMkLst>
              <pc:docMk/>
              <pc:sldMasterMk cId="1288455799" sldId="2147487484"/>
              <pc:sldLayoutMk cId="1596454026" sldId="2147489327"/>
              <ac:spMk id="1618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96454026" sldId="2147489327"/>
              <ac:spMk id="16183"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602606065" sldId="2147489328"/>
          </pc:sldLayoutMkLst>
          <pc:spChg chg="mod">
            <ac:chgData name="Rebecca Hannah Ainis" userId="116137a0-2af5-436b-85e1-74d9d3b30f2f" providerId="ADAL" clId="{6E039243-4417-4220-A582-B1623E3F270F}" dt="2026-06-01T16:37:28.639" v="2809"/>
            <ac:spMkLst>
              <pc:docMk/>
              <pc:sldMasterMk cId="1288455799" sldId="2147487484"/>
              <pc:sldLayoutMk cId="3602606065" sldId="2147489328"/>
              <ac:spMk id="1618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769664500" sldId="2147489329"/>
          </pc:sldLayoutMkLst>
          <pc:spChg chg="mod">
            <ac:chgData name="Rebecca Hannah Ainis" userId="116137a0-2af5-436b-85e1-74d9d3b30f2f" providerId="ADAL" clId="{6E039243-4417-4220-A582-B1623E3F270F}" dt="2026-06-01T16:37:28.639" v="2809"/>
            <ac:spMkLst>
              <pc:docMk/>
              <pc:sldMasterMk cId="1288455799" sldId="2147487484"/>
              <pc:sldLayoutMk cId="1769664500" sldId="2147489329"/>
              <ac:spMk id="1619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769664500" sldId="2147489329"/>
              <ac:spMk id="1619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769664500" sldId="2147489329"/>
              <ac:spMk id="1619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769664500" sldId="2147489329"/>
              <ac:spMk id="16197"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583882312" sldId="2147489330"/>
          </pc:sldLayoutMkLst>
          <pc:spChg chg="mod">
            <ac:chgData name="Rebecca Hannah Ainis" userId="116137a0-2af5-436b-85e1-74d9d3b30f2f" providerId="ADAL" clId="{6E039243-4417-4220-A582-B1623E3F270F}" dt="2026-06-01T16:37:28.639" v="2809"/>
            <ac:spMkLst>
              <pc:docMk/>
              <pc:sldMasterMk cId="1288455799" sldId="2147487484"/>
              <pc:sldLayoutMk cId="583882312" sldId="2147489330"/>
              <ac:spMk id="1620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583882312" sldId="2147489330"/>
              <ac:spMk id="1620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583882312" sldId="2147489330"/>
              <ac:spMk id="1620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583882312" sldId="2147489330"/>
              <ac:spMk id="1621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922516000" sldId="2147489331"/>
          </pc:sldLayoutMkLst>
          <pc:spChg chg="mod">
            <ac:chgData name="Rebecca Hannah Ainis" userId="116137a0-2af5-436b-85e1-74d9d3b30f2f" providerId="ADAL" clId="{6E039243-4417-4220-A582-B1623E3F270F}" dt="2026-06-01T16:37:28.639" v="2809"/>
            <ac:spMkLst>
              <pc:docMk/>
              <pc:sldMasterMk cId="1288455799" sldId="2147487484"/>
              <pc:sldLayoutMk cId="922516000" sldId="2147489331"/>
              <ac:spMk id="1622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22516000" sldId="2147489331"/>
              <ac:spMk id="1622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22516000" sldId="2147489331"/>
              <ac:spMk id="1622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22516000" sldId="2147489331"/>
              <ac:spMk id="1622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22516000" sldId="2147489331"/>
              <ac:spMk id="1622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22516000" sldId="2147489331"/>
              <ac:spMk id="1622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22516000" sldId="2147489331"/>
              <ac:spMk id="16230"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743409125" sldId="2147489332"/>
          </pc:sldLayoutMkLst>
          <pc:spChg chg="mod">
            <ac:chgData name="Rebecca Hannah Ainis" userId="116137a0-2af5-436b-85e1-74d9d3b30f2f" providerId="ADAL" clId="{6E039243-4417-4220-A582-B1623E3F270F}" dt="2026-06-01T16:37:28.639" v="2809"/>
            <ac:spMkLst>
              <pc:docMk/>
              <pc:sldMasterMk cId="1288455799" sldId="2147487484"/>
              <pc:sldLayoutMk cId="743409125" sldId="2147489332"/>
              <ac:spMk id="1623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743409125" sldId="2147489332"/>
              <ac:spMk id="1623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743409125" sldId="2147489332"/>
              <ac:spMk id="16240"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993667709" sldId="2147489333"/>
          </pc:sldLayoutMkLst>
          <pc:spChg chg="mod">
            <ac:chgData name="Rebecca Hannah Ainis" userId="116137a0-2af5-436b-85e1-74d9d3b30f2f" providerId="ADAL" clId="{6E039243-4417-4220-A582-B1623E3F270F}" dt="2026-06-01T16:37:28.639" v="2809"/>
            <ac:spMkLst>
              <pc:docMk/>
              <pc:sldMasterMk cId="1288455799" sldId="2147487484"/>
              <pc:sldLayoutMk cId="1993667709" sldId="2147489333"/>
              <ac:spMk id="1624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993667709" sldId="2147489333"/>
              <ac:spMk id="16244"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739460292" sldId="2147489334"/>
          </pc:sldLayoutMkLst>
          <pc:spChg chg="mod">
            <ac:chgData name="Rebecca Hannah Ainis" userId="116137a0-2af5-436b-85e1-74d9d3b30f2f" providerId="ADAL" clId="{6E039243-4417-4220-A582-B1623E3F270F}" dt="2026-06-01T16:37:28.639" v="2809"/>
            <ac:spMkLst>
              <pc:docMk/>
              <pc:sldMasterMk cId="1288455799" sldId="2147487484"/>
              <pc:sldLayoutMk cId="1739460292" sldId="2147489334"/>
              <ac:spMk id="1625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739460292" sldId="2147489334"/>
              <ac:spMk id="16256"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936760146" sldId="2147489335"/>
          </pc:sldLayoutMkLst>
          <pc:spChg chg="mod">
            <ac:chgData name="Rebecca Hannah Ainis" userId="116137a0-2af5-436b-85e1-74d9d3b30f2f" providerId="ADAL" clId="{6E039243-4417-4220-A582-B1623E3F270F}" dt="2026-06-01T16:37:28.639" v="2809"/>
            <ac:spMkLst>
              <pc:docMk/>
              <pc:sldMasterMk cId="1288455799" sldId="2147487484"/>
              <pc:sldLayoutMk cId="3936760146" sldId="2147489335"/>
              <ac:spMk id="1625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526956244" sldId="2147489336"/>
          </pc:sldLayoutMkLst>
          <pc:spChg chg="mod">
            <ac:chgData name="Rebecca Hannah Ainis" userId="116137a0-2af5-436b-85e1-74d9d3b30f2f" providerId="ADAL" clId="{6E039243-4417-4220-A582-B1623E3F270F}" dt="2026-06-01T16:37:28.639" v="2809"/>
            <ac:spMkLst>
              <pc:docMk/>
              <pc:sldMasterMk cId="1288455799" sldId="2147487484"/>
              <pc:sldLayoutMk cId="2526956244" sldId="2147489336"/>
              <ac:spMk id="1626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526956244" sldId="2147489336"/>
              <ac:spMk id="1626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526956244" sldId="2147489336"/>
              <ac:spMk id="1626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526956244" sldId="2147489336"/>
              <ac:spMk id="1627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348440116" sldId="2147489337"/>
          </pc:sldLayoutMkLst>
          <pc:spChg chg="mod">
            <ac:chgData name="Rebecca Hannah Ainis" userId="116137a0-2af5-436b-85e1-74d9d3b30f2f" providerId="ADAL" clId="{6E039243-4417-4220-A582-B1623E3F270F}" dt="2026-06-01T16:37:28.639" v="2809"/>
            <ac:spMkLst>
              <pc:docMk/>
              <pc:sldMasterMk cId="1288455799" sldId="2147487484"/>
              <pc:sldLayoutMk cId="1348440116" sldId="2147489337"/>
              <ac:spMk id="1627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48440116" sldId="2147489337"/>
              <ac:spMk id="1628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48440116" sldId="2147489337"/>
              <ac:spMk id="1628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48440116" sldId="2147489337"/>
              <ac:spMk id="16283"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494352710" sldId="2147489338"/>
          </pc:sldLayoutMkLst>
          <pc:spChg chg="mod">
            <ac:chgData name="Rebecca Hannah Ainis" userId="116137a0-2af5-436b-85e1-74d9d3b30f2f" providerId="ADAL" clId="{6E039243-4417-4220-A582-B1623E3F270F}" dt="2026-06-01T16:37:28.639" v="2809"/>
            <ac:spMkLst>
              <pc:docMk/>
              <pc:sldMasterMk cId="1288455799" sldId="2147487484"/>
              <pc:sldLayoutMk cId="3494352710" sldId="2147489338"/>
              <ac:spMk id="1629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494352710" sldId="2147489338"/>
              <ac:spMk id="1629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494352710" sldId="2147489338"/>
              <ac:spMk id="1629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494352710" sldId="2147489338"/>
              <ac:spMk id="1629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494352710" sldId="2147489338"/>
              <ac:spMk id="16301"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4151631939" sldId="2147489339"/>
          </pc:sldLayoutMkLst>
          <pc:spChg chg="mod">
            <ac:chgData name="Rebecca Hannah Ainis" userId="116137a0-2af5-436b-85e1-74d9d3b30f2f" providerId="ADAL" clId="{6E039243-4417-4220-A582-B1623E3F270F}" dt="2026-06-01T16:37:28.639" v="2809"/>
            <ac:spMkLst>
              <pc:docMk/>
              <pc:sldMasterMk cId="1288455799" sldId="2147487484"/>
              <pc:sldLayoutMk cId="4151631939" sldId="2147489339"/>
              <ac:spMk id="1630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151631939" sldId="2147489339"/>
              <ac:spMk id="1630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151631939" sldId="2147489339"/>
              <ac:spMk id="1631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151631939" sldId="2147489339"/>
              <ac:spMk id="1631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151631939" sldId="2147489339"/>
              <ac:spMk id="1631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151631939" sldId="2147489339"/>
              <ac:spMk id="1631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151631939" sldId="2147489339"/>
              <ac:spMk id="16315"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956554599" sldId="2147489340"/>
          </pc:sldLayoutMkLst>
          <pc:spChg chg="mod">
            <ac:chgData name="Rebecca Hannah Ainis" userId="116137a0-2af5-436b-85e1-74d9d3b30f2f" providerId="ADAL" clId="{6E039243-4417-4220-A582-B1623E3F270F}" dt="2026-06-01T16:37:28.639" v="2809"/>
            <ac:spMkLst>
              <pc:docMk/>
              <pc:sldMasterMk cId="1288455799" sldId="2147487484"/>
              <pc:sldLayoutMk cId="2956554599" sldId="2147489340"/>
              <ac:spMk id="1632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956554599" sldId="2147489340"/>
              <ac:spMk id="1632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956554599" sldId="2147489340"/>
              <ac:spMk id="1632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916330474" sldId="2147489341"/>
          </pc:sldLayoutMkLst>
          <pc:spChg chg="mod">
            <ac:chgData name="Rebecca Hannah Ainis" userId="116137a0-2af5-436b-85e1-74d9d3b30f2f" providerId="ADAL" clId="{6E039243-4417-4220-A582-B1623E3F270F}" dt="2026-06-01T16:37:28.639" v="2809"/>
            <ac:spMkLst>
              <pc:docMk/>
              <pc:sldMasterMk cId="1288455799" sldId="2147487484"/>
              <pc:sldLayoutMk cId="2916330474" sldId="2147489341"/>
              <ac:spMk id="1633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916330474" sldId="2147489341"/>
              <ac:spMk id="16332"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295477986" sldId="2147489342"/>
          </pc:sldLayoutMkLst>
          <pc:spChg chg="mod">
            <ac:chgData name="Rebecca Hannah Ainis" userId="116137a0-2af5-436b-85e1-74d9d3b30f2f" providerId="ADAL" clId="{6E039243-4417-4220-A582-B1623E3F270F}" dt="2026-06-01T16:37:28.639" v="2809"/>
            <ac:spMkLst>
              <pc:docMk/>
              <pc:sldMasterMk cId="1288455799" sldId="2147487484"/>
              <pc:sldLayoutMk cId="2295477986" sldId="2147489342"/>
              <ac:spMk id="1633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95477986" sldId="2147489342"/>
              <ac:spMk id="16337"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4382452" sldId="2147489343"/>
          </pc:sldLayoutMkLst>
          <pc:spChg chg="mod">
            <ac:chgData name="Rebecca Hannah Ainis" userId="116137a0-2af5-436b-85e1-74d9d3b30f2f" providerId="ADAL" clId="{6E039243-4417-4220-A582-B1623E3F270F}" dt="2026-06-01T16:37:28.639" v="2809"/>
            <ac:spMkLst>
              <pc:docMk/>
              <pc:sldMasterMk cId="1288455799" sldId="2147487484"/>
              <pc:sldLayoutMk cId="24382452" sldId="2147489343"/>
              <ac:spMk id="1634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382452" sldId="2147489343"/>
              <ac:spMk id="16345"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653898265" sldId="2147489344"/>
          </pc:sldLayoutMkLst>
          <pc:spChg chg="mod">
            <ac:chgData name="Rebecca Hannah Ainis" userId="116137a0-2af5-436b-85e1-74d9d3b30f2f" providerId="ADAL" clId="{6E039243-4417-4220-A582-B1623E3F270F}" dt="2026-06-01T16:37:28.639" v="2809"/>
            <ac:spMkLst>
              <pc:docMk/>
              <pc:sldMasterMk cId="1288455799" sldId="2147487484"/>
              <pc:sldLayoutMk cId="653898265" sldId="2147489344"/>
              <ac:spMk id="1635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653898265" sldId="2147489344"/>
              <ac:spMk id="16353"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922052038" sldId="2147489345"/>
          </pc:sldLayoutMkLst>
          <pc:spChg chg="mod">
            <ac:chgData name="Rebecca Hannah Ainis" userId="116137a0-2af5-436b-85e1-74d9d3b30f2f" providerId="ADAL" clId="{6E039243-4417-4220-A582-B1623E3F270F}" dt="2026-06-01T16:37:28.639" v="2809"/>
            <ac:spMkLst>
              <pc:docMk/>
              <pc:sldMasterMk cId="1288455799" sldId="2147487484"/>
              <pc:sldLayoutMk cId="1922052038" sldId="2147489345"/>
              <ac:spMk id="1636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922052038" sldId="2147489345"/>
              <ac:spMk id="1636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4195389903" sldId="2147489346"/>
          </pc:sldLayoutMkLst>
          <pc:spChg chg="mod">
            <ac:chgData name="Rebecca Hannah Ainis" userId="116137a0-2af5-436b-85e1-74d9d3b30f2f" providerId="ADAL" clId="{6E039243-4417-4220-A582-B1623E3F270F}" dt="2026-06-01T16:37:28.639" v="2809"/>
            <ac:spMkLst>
              <pc:docMk/>
              <pc:sldMasterMk cId="1288455799" sldId="2147487484"/>
              <pc:sldLayoutMk cId="4195389903" sldId="2147489346"/>
              <ac:spMk id="16367"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961389663" sldId="2147489347"/>
          </pc:sldLayoutMkLst>
          <pc:spChg chg="mod">
            <ac:chgData name="Rebecca Hannah Ainis" userId="116137a0-2af5-436b-85e1-74d9d3b30f2f" providerId="ADAL" clId="{6E039243-4417-4220-A582-B1623E3F270F}" dt="2026-06-01T16:37:28.639" v="2809"/>
            <ac:spMkLst>
              <pc:docMk/>
              <pc:sldMasterMk cId="1288455799" sldId="2147487484"/>
              <pc:sldLayoutMk cId="3961389663" sldId="2147489347"/>
              <ac:spMk id="1637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961389663" sldId="2147489347"/>
              <ac:spMk id="1637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961389663" sldId="2147489347"/>
              <ac:spMk id="1637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961389663" sldId="2147489347"/>
              <ac:spMk id="16379"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18007622" sldId="2147489348"/>
          </pc:sldLayoutMkLst>
          <pc:spChg chg="mod">
            <ac:chgData name="Rebecca Hannah Ainis" userId="116137a0-2af5-436b-85e1-74d9d3b30f2f" providerId="ADAL" clId="{6E039243-4417-4220-A582-B1623E3F270F}" dt="2026-06-01T16:37:28.639" v="2809"/>
            <ac:spMkLst>
              <pc:docMk/>
              <pc:sldMasterMk cId="1288455799" sldId="2147487484"/>
              <pc:sldLayoutMk cId="118007622" sldId="2147489348"/>
              <ac:spMk id="1638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8007622" sldId="2147489348"/>
              <ac:spMk id="1638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8007622" sldId="2147489348"/>
              <ac:spMk id="1639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8007622" sldId="2147489348"/>
              <ac:spMk id="16392"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4063452491" sldId="2147489349"/>
          </pc:sldLayoutMkLst>
          <pc:spChg chg="mod">
            <ac:chgData name="Rebecca Hannah Ainis" userId="116137a0-2af5-436b-85e1-74d9d3b30f2f" providerId="ADAL" clId="{6E039243-4417-4220-A582-B1623E3F270F}" dt="2026-06-01T16:37:28.639" v="2809"/>
            <ac:spMkLst>
              <pc:docMk/>
              <pc:sldMasterMk cId="1288455799" sldId="2147487484"/>
              <pc:sldLayoutMk cId="4063452491" sldId="2147489349"/>
              <ac:spMk id="1640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063452491" sldId="2147489349"/>
              <ac:spMk id="1640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063452491" sldId="2147489349"/>
              <ac:spMk id="1640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063452491" sldId="2147489349"/>
              <ac:spMk id="1640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063452491" sldId="2147489349"/>
              <ac:spMk id="1641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879794671" sldId="2147489350"/>
          </pc:sldLayoutMkLst>
          <pc:spChg chg="mod">
            <ac:chgData name="Rebecca Hannah Ainis" userId="116137a0-2af5-436b-85e1-74d9d3b30f2f" providerId="ADAL" clId="{6E039243-4417-4220-A582-B1623E3F270F}" dt="2026-06-01T16:37:28.639" v="2809"/>
            <ac:spMkLst>
              <pc:docMk/>
              <pc:sldMasterMk cId="1288455799" sldId="2147487484"/>
              <pc:sldLayoutMk cId="879794671" sldId="2147489350"/>
              <ac:spMk id="1641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879794671" sldId="2147489350"/>
              <ac:spMk id="1641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879794671" sldId="2147489350"/>
              <ac:spMk id="1641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879794671" sldId="2147489350"/>
              <ac:spMk id="1642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879794671" sldId="2147489350"/>
              <ac:spMk id="1642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879794671" sldId="2147489350"/>
              <ac:spMk id="1642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879794671" sldId="2147489350"/>
              <ac:spMk id="16424"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415213690" sldId="2147489351"/>
          </pc:sldLayoutMkLst>
          <pc:spChg chg="mod">
            <ac:chgData name="Rebecca Hannah Ainis" userId="116137a0-2af5-436b-85e1-74d9d3b30f2f" providerId="ADAL" clId="{6E039243-4417-4220-A582-B1623E3F270F}" dt="2026-06-01T16:37:28.639" v="2809"/>
            <ac:spMkLst>
              <pc:docMk/>
              <pc:sldMasterMk cId="1288455799" sldId="2147487484"/>
              <pc:sldLayoutMk cId="2415213690" sldId="2147489351"/>
              <ac:spMk id="1643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15213690" sldId="2147489351"/>
              <ac:spMk id="1643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15213690" sldId="2147489351"/>
              <ac:spMk id="1643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246698233" sldId="2147489352"/>
          </pc:sldLayoutMkLst>
          <pc:spChg chg="mod">
            <ac:chgData name="Rebecca Hannah Ainis" userId="116137a0-2af5-436b-85e1-74d9d3b30f2f" providerId="ADAL" clId="{6E039243-4417-4220-A582-B1623E3F270F}" dt="2026-06-01T16:37:28.639" v="2809"/>
            <ac:spMkLst>
              <pc:docMk/>
              <pc:sldMasterMk cId="1288455799" sldId="2147487484"/>
              <pc:sldLayoutMk cId="1246698233" sldId="2147489352"/>
              <ac:spMk id="1644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246698233" sldId="2147489352"/>
              <ac:spMk id="16441"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479828440" sldId="2147489353"/>
          </pc:sldLayoutMkLst>
          <pc:spChg chg="mod">
            <ac:chgData name="Rebecca Hannah Ainis" userId="116137a0-2af5-436b-85e1-74d9d3b30f2f" providerId="ADAL" clId="{6E039243-4417-4220-A582-B1623E3F270F}" dt="2026-06-01T16:37:28.639" v="2809"/>
            <ac:spMkLst>
              <pc:docMk/>
              <pc:sldMasterMk cId="1288455799" sldId="2147487484"/>
              <pc:sldLayoutMk cId="1479828440" sldId="2147489353"/>
              <ac:spMk id="1644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79828440" sldId="2147489353"/>
              <ac:spMk id="16446"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022131398" sldId="2147489354"/>
          </pc:sldLayoutMkLst>
          <pc:spChg chg="mod">
            <ac:chgData name="Rebecca Hannah Ainis" userId="116137a0-2af5-436b-85e1-74d9d3b30f2f" providerId="ADAL" clId="{6E039243-4417-4220-A582-B1623E3F270F}" dt="2026-06-01T16:37:28.639" v="2809"/>
            <ac:spMkLst>
              <pc:docMk/>
              <pc:sldMasterMk cId="1288455799" sldId="2147487484"/>
              <pc:sldLayoutMk cId="2022131398" sldId="2147489354"/>
              <ac:spMk id="1645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022131398" sldId="2147489354"/>
              <ac:spMk id="16459"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878175148" sldId="2147489355"/>
          </pc:sldLayoutMkLst>
          <pc:spChg chg="mod">
            <ac:chgData name="Rebecca Hannah Ainis" userId="116137a0-2af5-436b-85e1-74d9d3b30f2f" providerId="ADAL" clId="{6E039243-4417-4220-A582-B1623E3F270F}" dt="2026-06-01T16:37:28.639" v="2809"/>
            <ac:spMkLst>
              <pc:docMk/>
              <pc:sldMasterMk cId="1288455799" sldId="2147487484"/>
              <pc:sldLayoutMk cId="2878175148" sldId="2147489355"/>
              <ac:spMk id="16461"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200102342" sldId="2147489356"/>
          </pc:sldLayoutMkLst>
          <pc:spChg chg="mod">
            <ac:chgData name="Rebecca Hannah Ainis" userId="116137a0-2af5-436b-85e1-74d9d3b30f2f" providerId="ADAL" clId="{6E039243-4417-4220-A582-B1623E3F270F}" dt="2026-06-01T16:37:28.639" v="2809"/>
            <ac:spMkLst>
              <pc:docMk/>
              <pc:sldMasterMk cId="1288455799" sldId="2147487484"/>
              <pc:sldLayoutMk cId="1200102342" sldId="2147489356"/>
              <ac:spMk id="1646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200102342" sldId="2147489356"/>
              <ac:spMk id="1647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138510561" sldId="2147489357"/>
          </pc:sldLayoutMkLst>
          <pc:spChg chg="mod">
            <ac:chgData name="Rebecca Hannah Ainis" userId="116137a0-2af5-436b-85e1-74d9d3b30f2f" providerId="ADAL" clId="{6E039243-4417-4220-A582-B1623E3F270F}" dt="2026-06-01T16:37:28.639" v="2809"/>
            <ac:spMkLst>
              <pc:docMk/>
              <pc:sldMasterMk cId="1288455799" sldId="2147487484"/>
              <pc:sldLayoutMk cId="3138510561" sldId="2147489357"/>
              <ac:spMk id="1648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138510561" sldId="2147489357"/>
              <ac:spMk id="1648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138510561" sldId="2147489357"/>
              <ac:spMk id="1648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138510561" sldId="2147489357"/>
              <ac:spMk id="1648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437546624" sldId="2147489358"/>
          </pc:sldLayoutMkLst>
          <pc:spChg chg="mod">
            <ac:chgData name="Rebecca Hannah Ainis" userId="116137a0-2af5-436b-85e1-74d9d3b30f2f" providerId="ADAL" clId="{6E039243-4417-4220-A582-B1623E3F270F}" dt="2026-06-01T16:37:28.639" v="2809"/>
            <ac:spMkLst>
              <pc:docMk/>
              <pc:sldMasterMk cId="1288455799" sldId="2147487484"/>
              <pc:sldLayoutMk cId="2437546624" sldId="2147489358"/>
              <ac:spMk id="1648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37546624" sldId="2147489358"/>
              <ac:spMk id="1648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37546624" sldId="2147489358"/>
              <ac:spMk id="1649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37546624" sldId="2147489358"/>
              <ac:spMk id="1649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37546624" sldId="2147489358"/>
              <ac:spMk id="16497"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616806033" sldId="2147489359"/>
          </pc:sldLayoutMkLst>
          <pc:spChg chg="mod">
            <ac:chgData name="Rebecca Hannah Ainis" userId="116137a0-2af5-436b-85e1-74d9d3b30f2f" providerId="ADAL" clId="{6E039243-4417-4220-A582-B1623E3F270F}" dt="2026-06-01T16:37:28.639" v="2809"/>
            <ac:spMkLst>
              <pc:docMk/>
              <pc:sldMasterMk cId="1288455799" sldId="2147487484"/>
              <pc:sldLayoutMk cId="2616806033" sldId="2147489359"/>
              <ac:spMk id="1650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616806033" sldId="2147489359"/>
              <ac:spMk id="1650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616806033" sldId="2147489359"/>
              <ac:spMk id="1650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616806033" sldId="2147489359"/>
              <ac:spMk id="1650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616806033" sldId="2147489359"/>
              <ac:spMk id="1650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616806033" sldId="2147489359"/>
              <ac:spMk id="1650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616806033" sldId="2147489359"/>
              <ac:spMk id="16511"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298269246" sldId="2147489360"/>
          </pc:sldLayoutMkLst>
          <pc:spChg chg="mod">
            <ac:chgData name="Rebecca Hannah Ainis" userId="116137a0-2af5-436b-85e1-74d9d3b30f2f" providerId="ADAL" clId="{6E039243-4417-4220-A582-B1623E3F270F}" dt="2026-06-01T16:37:28.639" v="2809"/>
            <ac:spMkLst>
              <pc:docMk/>
              <pc:sldMasterMk cId="1288455799" sldId="2147487484"/>
              <pc:sldLayoutMk cId="2298269246" sldId="2147489360"/>
              <ac:spMk id="1651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98269246" sldId="2147489360"/>
              <ac:spMk id="1651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98269246" sldId="2147489360"/>
              <ac:spMk id="1651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98269246" sldId="2147489360"/>
              <ac:spMk id="1651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306017226" sldId="2147489361"/>
          </pc:sldLayoutMkLst>
          <pc:spChg chg="mod">
            <ac:chgData name="Rebecca Hannah Ainis" userId="116137a0-2af5-436b-85e1-74d9d3b30f2f" providerId="ADAL" clId="{6E039243-4417-4220-A582-B1623E3F270F}" dt="2026-06-01T16:37:28.639" v="2809"/>
            <ac:spMkLst>
              <pc:docMk/>
              <pc:sldMasterMk cId="1288455799" sldId="2147487484"/>
              <pc:sldLayoutMk cId="1306017226" sldId="2147489361"/>
              <ac:spMk id="1652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06017226" sldId="2147489361"/>
              <ac:spMk id="1652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06017226" sldId="2147489361"/>
              <ac:spMk id="1652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06017226" sldId="2147489361"/>
              <ac:spMk id="16531"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79340097" sldId="2147489362"/>
          </pc:sldLayoutMkLst>
          <pc:spChg chg="mod">
            <ac:chgData name="Rebecca Hannah Ainis" userId="116137a0-2af5-436b-85e1-74d9d3b30f2f" providerId="ADAL" clId="{6E039243-4417-4220-A582-B1623E3F270F}" dt="2026-06-01T16:37:28.639" v="2809"/>
            <ac:spMkLst>
              <pc:docMk/>
              <pc:sldMasterMk cId="1288455799" sldId="2147487484"/>
              <pc:sldLayoutMk cId="379340097" sldId="2147489362"/>
              <ac:spMk id="1654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79340097" sldId="2147489362"/>
              <ac:spMk id="16544"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756824899" sldId="2147489363"/>
          </pc:sldLayoutMkLst>
          <pc:spChg chg="mod">
            <ac:chgData name="Rebecca Hannah Ainis" userId="116137a0-2af5-436b-85e1-74d9d3b30f2f" providerId="ADAL" clId="{6E039243-4417-4220-A582-B1623E3F270F}" dt="2026-06-01T16:37:28.639" v="2809"/>
            <ac:spMkLst>
              <pc:docMk/>
              <pc:sldMasterMk cId="1288455799" sldId="2147487484"/>
              <pc:sldLayoutMk cId="756824899" sldId="2147489363"/>
              <ac:spMk id="1655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756824899" sldId="2147489363"/>
              <ac:spMk id="1655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756824899" sldId="2147489363"/>
              <ac:spMk id="1655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4290130969" sldId="2147489364"/>
          </pc:sldLayoutMkLst>
          <pc:spChg chg="mod">
            <ac:chgData name="Rebecca Hannah Ainis" userId="116137a0-2af5-436b-85e1-74d9d3b30f2f" providerId="ADAL" clId="{6E039243-4417-4220-A582-B1623E3F270F}" dt="2026-06-01T16:37:28.639" v="2809"/>
            <ac:spMkLst>
              <pc:docMk/>
              <pc:sldMasterMk cId="1288455799" sldId="2147487484"/>
              <pc:sldLayoutMk cId="4290130969" sldId="2147489364"/>
              <ac:spMk id="1656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90130969" sldId="2147489364"/>
              <ac:spMk id="16562"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709171898" sldId="2147489365"/>
          </pc:sldLayoutMkLst>
          <pc:spChg chg="mod">
            <ac:chgData name="Rebecca Hannah Ainis" userId="116137a0-2af5-436b-85e1-74d9d3b30f2f" providerId="ADAL" clId="{6E039243-4417-4220-A582-B1623E3F270F}" dt="2026-06-01T16:37:28.639" v="2809"/>
            <ac:spMkLst>
              <pc:docMk/>
              <pc:sldMasterMk cId="1288455799" sldId="2147487484"/>
              <pc:sldLayoutMk cId="1709171898" sldId="2147489365"/>
              <ac:spMk id="1656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709171898" sldId="2147489365"/>
              <ac:spMk id="16567"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363777577" sldId="2147489366"/>
          </pc:sldLayoutMkLst>
          <pc:spChg chg="mod">
            <ac:chgData name="Rebecca Hannah Ainis" userId="116137a0-2af5-436b-85e1-74d9d3b30f2f" providerId="ADAL" clId="{6E039243-4417-4220-A582-B1623E3F270F}" dt="2026-06-01T16:37:28.639" v="2809"/>
            <ac:spMkLst>
              <pc:docMk/>
              <pc:sldMasterMk cId="1288455799" sldId="2147487484"/>
              <pc:sldLayoutMk cId="1363777577" sldId="2147489366"/>
              <ac:spMk id="1657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63777577" sldId="2147489366"/>
              <ac:spMk id="1657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63777577" sldId="2147489366"/>
              <ac:spMk id="1657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63777577" sldId="2147489366"/>
              <ac:spMk id="16579"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971956210" sldId="2147489367"/>
          </pc:sldLayoutMkLst>
          <pc:spChg chg="mod">
            <ac:chgData name="Rebecca Hannah Ainis" userId="116137a0-2af5-436b-85e1-74d9d3b30f2f" providerId="ADAL" clId="{6E039243-4417-4220-A582-B1623E3F270F}" dt="2026-06-01T16:37:28.639" v="2809"/>
            <ac:spMkLst>
              <pc:docMk/>
              <pc:sldMasterMk cId="1288455799" sldId="2147487484"/>
              <pc:sldLayoutMk cId="1971956210" sldId="2147489367"/>
              <ac:spMk id="1658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971956210" sldId="2147489367"/>
              <ac:spMk id="1658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971956210" sldId="2147489367"/>
              <ac:spMk id="1659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971956210" sldId="2147489367"/>
              <ac:spMk id="16592"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361520499" sldId="2147489368"/>
          </pc:sldLayoutMkLst>
          <pc:spChg chg="mod">
            <ac:chgData name="Rebecca Hannah Ainis" userId="116137a0-2af5-436b-85e1-74d9d3b30f2f" providerId="ADAL" clId="{6E039243-4417-4220-A582-B1623E3F270F}" dt="2026-06-01T16:37:28.639" v="2809"/>
            <ac:spMkLst>
              <pc:docMk/>
              <pc:sldMasterMk cId="1288455799" sldId="2147487484"/>
              <pc:sldLayoutMk cId="361520499" sldId="2147489368"/>
              <ac:spMk id="1660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61520499" sldId="2147489368"/>
              <ac:spMk id="16602"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764705671" sldId="2147489369"/>
          </pc:sldLayoutMkLst>
          <pc:spChg chg="mod">
            <ac:chgData name="Rebecca Hannah Ainis" userId="116137a0-2af5-436b-85e1-74d9d3b30f2f" providerId="ADAL" clId="{6E039243-4417-4220-A582-B1623E3F270F}" dt="2026-06-01T16:37:28.639" v="2809"/>
            <ac:spMkLst>
              <pc:docMk/>
              <pc:sldMasterMk cId="1288455799" sldId="2147487484"/>
              <pc:sldLayoutMk cId="1764705671" sldId="2147489369"/>
              <ac:spMk id="1661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764705671" sldId="2147489369"/>
              <ac:spMk id="1661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4066021309" sldId="2147489370"/>
          </pc:sldLayoutMkLst>
          <pc:spChg chg="mod">
            <ac:chgData name="Rebecca Hannah Ainis" userId="116137a0-2af5-436b-85e1-74d9d3b30f2f" providerId="ADAL" clId="{6E039243-4417-4220-A582-B1623E3F270F}" dt="2026-06-01T16:37:28.639" v="2809"/>
            <ac:spMkLst>
              <pc:docMk/>
              <pc:sldMasterMk cId="1288455799" sldId="2147487484"/>
              <pc:sldLayoutMk cId="4066021309" sldId="2147489370"/>
              <ac:spMk id="16616"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520731453" sldId="2147489371"/>
          </pc:sldLayoutMkLst>
          <pc:spChg chg="mod">
            <ac:chgData name="Rebecca Hannah Ainis" userId="116137a0-2af5-436b-85e1-74d9d3b30f2f" providerId="ADAL" clId="{6E039243-4417-4220-A582-B1623E3F270F}" dt="2026-06-01T16:37:28.639" v="2809"/>
            <ac:spMkLst>
              <pc:docMk/>
              <pc:sldMasterMk cId="1288455799" sldId="2147487484"/>
              <pc:sldLayoutMk cId="2520731453" sldId="2147489371"/>
              <ac:spMk id="1662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520731453" sldId="2147489371"/>
              <ac:spMk id="1662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520731453" sldId="2147489371"/>
              <ac:spMk id="1662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520731453" sldId="2147489371"/>
              <ac:spMk id="1662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526012076" sldId="2147489372"/>
          </pc:sldLayoutMkLst>
          <pc:spChg chg="mod">
            <ac:chgData name="Rebecca Hannah Ainis" userId="116137a0-2af5-436b-85e1-74d9d3b30f2f" providerId="ADAL" clId="{6E039243-4417-4220-A582-B1623E3F270F}" dt="2026-06-01T16:37:28.639" v="2809"/>
            <ac:spMkLst>
              <pc:docMk/>
              <pc:sldMasterMk cId="1288455799" sldId="2147487484"/>
              <pc:sldLayoutMk cId="1526012076" sldId="2147489372"/>
              <ac:spMk id="1663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26012076" sldId="2147489372"/>
              <ac:spMk id="1663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26012076" sldId="2147489372"/>
              <ac:spMk id="1663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26012076" sldId="2147489372"/>
              <ac:spMk id="16641"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438992603" sldId="2147489373"/>
          </pc:sldLayoutMkLst>
          <pc:spChg chg="mod">
            <ac:chgData name="Rebecca Hannah Ainis" userId="116137a0-2af5-436b-85e1-74d9d3b30f2f" providerId="ADAL" clId="{6E039243-4417-4220-A582-B1623E3F270F}" dt="2026-06-01T16:37:28.639" v="2809"/>
            <ac:spMkLst>
              <pc:docMk/>
              <pc:sldMasterMk cId="1288455799" sldId="2147487484"/>
              <pc:sldLayoutMk cId="2438992603" sldId="2147489373"/>
              <ac:spMk id="1665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38992603" sldId="2147489373"/>
              <ac:spMk id="1665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38992603" sldId="2147489373"/>
              <ac:spMk id="1665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38992603" sldId="2147489373"/>
              <ac:spMk id="1665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518393194" sldId="2147489374"/>
          </pc:sldLayoutMkLst>
          <pc:spChg chg="mod">
            <ac:chgData name="Rebecca Hannah Ainis" userId="116137a0-2af5-436b-85e1-74d9d3b30f2f" providerId="ADAL" clId="{6E039243-4417-4220-A582-B1623E3F270F}" dt="2026-06-01T16:37:28.639" v="2809"/>
            <ac:spMkLst>
              <pc:docMk/>
              <pc:sldMasterMk cId="1288455799" sldId="2147487484"/>
              <pc:sldLayoutMk cId="2518393194" sldId="2147489374"/>
              <ac:spMk id="1666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518393194" sldId="2147489374"/>
              <ac:spMk id="1666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518393194" sldId="2147489374"/>
              <ac:spMk id="1666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518393194" sldId="2147489374"/>
              <ac:spMk id="16667"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461243565" sldId="2147489375"/>
          </pc:sldLayoutMkLst>
          <pc:spChg chg="mod">
            <ac:chgData name="Rebecca Hannah Ainis" userId="116137a0-2af5-436b-85e1-74d9d3b30f2f" providerId="ADAL" clId="{6E039243-4417-4220-A582-B1623E3F270F}" dt="2026-06-01T16:37:28.639" v="2809"/>
            <ac:spMkLst>
              <pc:docMk/>
              <pc:sldMasterMk cId="1288455799" sldId="2147487484"/>
              <pc:sldLayoutMk cId="1461243565" sldId="2147489375"/>
              <ac:spMk id="1668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61243565" sldId="2147489375"/>
              <ac:spMk id="1668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61243565" sldId="2147489375"/>
              <ac:spMk id="1668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61243565" sldId="2147489375"/>
              <ac:spMk id="1668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4268693270" sldId="2147489376"/>
          </pc:sldLayoutMkLst>
          <pc:spChg chg="mod">
            <ac:chgData name="Rebecca Hannah Ainis" userId="116137a0-2af5-436b-85e1-74d9d3b30f2f" providerId="ADAL" clId="{6E039243-4417-4220-A582-B1623E3F270F}" dt="2026-06-01T16:37:28.639" v="2809"/>
            <ac:spMkLst>
              <pc:docMk/>
              <pc:sldMasterMk cId="1288455799" sldId="2147487484"/>
              <pc:sldLayoutMk cId="4268693270" sldId="2147489376"/>
              <ac:spMk id="1668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68693270" sldId="2147489376"/>
              <ac:spMk id="1668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68693270" sldId="2147489376"/>
              <ac:spMk id="1669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68693270" sldId="2147489376"/>
              <ac:spMk id="1669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68693270" sldId="2147489376"/>
              <ac:spMk id="16696"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207503059" sldId="2147489377"/>
          </pc:sldLayoutMkLst>
          <pc:spChg chg="mod">
            <ac:chgData name="Rebecca Hannah Ainis" userId="116137a0-2af5-436b-85e1-74d9d3b30f2f" providerId="ADAL" clId="{6E039243-4417-4220-A582-B1623E3F270F}" dt="2026-06-01T16:37:28.639" v="2809"/>
            <ac:spMkLst>
              <pc:docMk/>
              <pc:sldMasterMk cId="1288455799" sldId="2147487484"/>
              <pc:sldLayoutMk cId="3207503059" sldId="2147489377"/>
              <ac:spMk id="1670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207503059" sldId="2147489377"/>
              <ac:spMk id="1670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207503059" sldId="2147489377"/>
              <ac:spMk id="1670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207503059" sldId="2147489377"/>
              <ac:spMk id="1670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207503059" sldId="2147489377"/>
              <ac:spMk id="1670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207503059" sldId="2147489377"/>
              <ac:spMk id="1670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207503059" sldId="2147489377"/>
              <ac:spMk id="16710"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15521299" sldId="2147489378"/>
          </pc:sldLayoutMkLst>
          <pc:spChg chg="mod">
            <ac:chgData name="Rebecca Hannah Ainis" userId="116137a0-2af5-436b-85e1-74d9d3b30f2f" providerId="ADAL" clId="{6E039243-4417-4220-A582-B1623E3F270F}" dt="2026-06-01T16:37:28.639" v="2809"/>
            <ac:spMkLst>
              <pc:docMk/>
              <pc:sldMasterMk cId="1288455799" sldId="2147487484"/>
              <pc:sldLayoutMk cId="215521299" sldId="2147489378"/>
              <ac:spMk id="1671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5521299" sldId="2147489378"/>
              <ac:spMk id="1671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5521299" sldId="2147489378"/>
              <ac:spMk id="1672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008982861" sldId="2147489379"/>
          </pc:sldLayoutMkLst>
          <pc:spChg chg="mod">
            <ac:chgData name="Rebecca Hannah Ainis" userId="116137a0-2af5-436b-85e1-74d9d3b30f2f" providerId="ADAL" clId="{6E039243-4417-4220-A582-B1623E3F270F}" dt="2026-06-01T16:37:28.639" v="2809"/>
            <ac:spMkLst>
              <pc:docMk/>
              <pc:sldMasterMk cId="1288455799" sldId="2147487484"/>
              <pc:sldLayoutMk cId="2008982861" sldId="2147489379"/>
              <ac:spMk id="1672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008982861" sldId="2147489379"/>
              <ac:spMk id="16727"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3673312126" sldId="2147489380"/>
          </pc:sldLayoutMkLst>
          <pc:spChg chg="mod">
            <ac:chgData name="Rebecca Hannah Ainis" userId="116137a0-2af5-436b-85e1-74d9d3b30f2f" providerId="ADAL" clId="{6E039243-4417-4220-A582-B1623E3F270F}" dt="2026-06-01T16:37:28.639" v="2809"/>
            <ac:spMkLst>
              <pc:docMk/>
              <pc:sldMasterMk cId="1288455799" sldId="2147487484"/>
              <pc:sldLayoutMk cId="3673312126" sldId="2147489380"/>
              <ac:spMk id="1673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673312126" sldId="2147489380"/>
              <ac:spMk id="16732"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97928067" sldId="2147489381"/>
          </pc:sldLayoutMkLst>
          <pc:spChg chg="mod">
            <ac:chgData name="Rebecca Hannah Ainis" userId="116137a0-2af5-436b-85e1-74d9d3b30f2f" providerId="ADAL" clId="{6E039243-4417-4220-A582-B1623E3F270F}" dt="2026-06-01T16:37:28.639" v="2809"/>
            <ac:spMkLst>
              <pc:docMk/>
              <pc:sldMasterMk cId="1288455799" sldId="2147487484"/>
              <pc:sldLayoutMk cId="297928067" sldId="2147489381"/>
              <ac:spMk id="1674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97928067" sldId="2147489381"/>
              <ac:spMk id="16741"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609725048" sldId="2147489382"/>
          </pc:sldLayoutMkLst>
          <pc:spChg chg="mod">
            <ac:chgData name="Rebecca Hannah Ainis" userId="116137a0-2af5-436b-85e1-74d9d3b30f2f" providerId="ADAL" clId="{6E039243-4417-4220-A582-B1623E3F270F}" dt="2026-06-01T16:37:28.639" v="2809"/>
            <ac:spMkLst>
              <pc:docMk/>
              <pc:sldMasterMk cId="1288455799" sldId="2147487484"/>
              <pc:sldLayoutMk cId="1609725048" sldId="2147489382"/>
              <ac:spMk id="1675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609725048" sldId="2147489382"/>
              <ac:spMk id="16753"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352890735" sldId="2147489383"/>
          </pc:sldLayoutMkLst>
          <pc:spChg chg="mod">
            <ac:chgData name="Rebecca Hannah Ainis" userId="116137a0-2af5-436b-85e1-74d9d3b30f2f" providerId="ADAL" clId="{6E039243-4417-4220-A582-B1623E3F270F}" dt="2026-06-01T16:37:28.639" v="2809"/>
            <ac:spMkLst>
              <pc:docMk/>
              <pc:sldMasterMk cId="1288455799" sldId="2147487484"/>
              <pc:sldLayoutMk cId="3352890735" sldId="2147489383"/>
              <ac:spMk id="1675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52890735" sldId="2147489383"/>
              <ac:spMk id="1675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52890735" sldId="2147489383"/>
              <ac:spMk id="1675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52890735" sldId="2147489383"/>
              <ac:spMk id="1676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302119328" sldId="2147489384"/>
          </pc:sldLayoutMkLst>
          <pc:spChg chg="mod">
            <ac:chgData name="Rebecca Hannah Ainis" userId="116137a0-2af5-436b-85e1-74d9d3b30f2f" providerId="ADAL" clId="{6E039243-4417-4220-A582-B1623E3F270F}" dt="2026-06-01T16:37:28.639" v="2809"/>
            <ac:spMkLst>
              <pc:docMk/>
              <pc:sldMasterMk cId="1288455799" sldId="2147487484"/>
              <pc:sldLayoutMk cId="2302119328" sldId="2147489384"/>
              <ac:spMk id="1676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302119328" sldId="2147489384"/>
              <ac:spMk id="1677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302119328" sldId="2147489384"/>
              <ac:spMk id="1677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302119328" sldId="2147489384"/>
              <ac:spMk id="16773"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463988859" sldId="2147489385"/>
          </pc:sldLayoutMkLst>
          <pc:spChg chg="mod">
            <ac:chgData name="Rebecca Hannah Ainis" userId="116137a0-2af5-436b-85e1-74d9d3b30f2f" providerId="ADAL" clId="{6E039243-4417-4220-A582-B1623E3F270F}" dt="2026-06-01T16:37:28.639" v="2809"/>
            <ac:spMkLst>
              <pc:docMk/>
              <pc:sldMasterMk cId="1288455799" sldId="2147487484"/>
              <pc:sldLayoutMk cId="1463988859" sldId="2147489385"/>
              <ac:spMk id="1678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63988859" sldId="2147489385"/>
              <ac:spMk id="1678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63988859" sldId="2147489385"/>
              <ac:spMk id="1678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63988859" sldId="2147489385"/>
              <ac:spMk id="1679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248353229" sldId="2147489386"/>
          </pc:sldLayoutMkLst>
          <pc:spChg chg="mod">
            <ac:chgData name="Rebecca Hannah Ainis" userId="116137a0-2af5-436b-85e1-74d9d3b30f2f" providerId="ADAL" clId="{6E039243-4417-4220-A582-B1623E3F270F}" dt="2026-06-01T16:37:28.639" v="2809"/>
            <ac:spMkLst>
              <pc:docMk/>
              <pc:sldMasterMk cId="1288455799" sldId="2147487484"/>
              <pc:sldLayoutMk cId="3248353229" sldId="2147489386"/>
              <ac:spMk id="1679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248353229" sldId="2147489386"/>
              <ac:spMk id="1679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248353229" sldId="2147489386"/>
              <ac:spMk id="1679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248353229" sldId="2147489386"/>
              <ac:spMk id="1680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248353229" sldId="2147489386"/>
              <ac:spMk id="16802"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416054574" sldId="2147489387"/>
          </pc:sldLayoutMkLst>
          <pc:spChg chg="mod">
            <ac:chgData name="Rebecca Hannah Ainis" userId="116137a0-2af5-436b-85e1-74d9d3b30f2f" providerId="ADAL" clId="{6E039243-4417-4220-A582-B1623E3F270F}" dt="2026-06-01T16:37:28.639" v="2809"/>
            <ac:spMkLst>
              <pc:docMk/>
              <pc:sldMasterMk cId="1288455799" sldId="2147487484"/>
              <pc:sldLayoutMk cId="3416054574" sldId="2147489387"/>
              <ac:spMk id="1680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416054574" sldId="2147489387"/>
              <ac:spMk id="1681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416054574" sldId="2147489387"/>
              <ac:spMk id="1681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416054574" sldId="2147489387"/>
              <ac:spMk id="1681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416054574" sldId="2147489387"/>
              <ac:spMk id="1681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416054574" sldId="2147489387"/>
              <ac:spMk id="1681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416054574" sldId="2147489387"/>
              <ac:spMk id="16816"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434439546" sldId="2147489388"/>
          </pc:sldLayoutMkLst>
          <pc:spChg chg="mod">
            <ac:chgData name="Rebecca Hannah Ainis" userId="116137a0-2af5-436b-85e1-74d9d3b30f2f" providerId="ADAL" clId="{6E039243-4417-4220-A582-B1623E3F270F}" dt="2026-06-01T16:37:28.639" v="2809"/>
            <ac:spMkLst>
              <pc:docMk/>
              <pc:sldMasterMk cId="1288455799" sldId="2147487484"/>
              <pc:sldLayoutMk cId="1434439546" sldId="2147489388"/>
              <ac:spMk id="1681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919103182" sldId="2147489389"/>
          </pc:sldLayoutMkLst>
          <pc:spChg chg="mod">
            <ac:chgData name="Rebecca Hannah Ainis" userId="116137a0-2af5-436b-85e1-74d9d3b30f2f" providerId="ADAL" clId="{6E039243-4417-4220-A582-B1623E3F270F}" dt="2026-06-01T16:37:28.639" v="2809"/>
            <ac:spMkLst>
              <pc:docMk/>
              <pc:sldMasterMk cId="1288455799" sldId="2147487484"/>
              <pc:sldLayoutMk cId="919103182" sldId="2147489389"/>
              <ac:spMk id="1682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19103182" sldId="2147489389"/>
              <ac:spMk id="16830"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53057908" sldId="2147489390"/>
          </pc:sldLayoutMkLst>
          <pc:spChg chg="mod">
            <ac:chgData name="Rebecca Hannah Ainis" userId="116137a0-2af5-436b-85e1-74d9d3b30f2f" providerId="ADAL" clId="{6E039243-4417-4220-A582-B1623E3F270F}" dt="2026-06-01T16:37:28.639" v="2809"/>
            <ac:spMkLst>
              <pc:docMk/>
              <pc:sldMasterMk cId="1288455799" sldId="2147487484"/>
              <pc:sldLayoutMk cId="253057908" sldId="2147489390"/>
              <ac:spMk id="1683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53057908" sldId="2147489390"/>
              <ac:spMk id="16835"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170088376" sldId="2147489391"/>
          </pc:sldLayoutMkLst>
          <pc:spChg chg="mod">
            <ac:chgData name="Rebecca Hannah Ainis" userId="116137a0-2af5-436b-85e1-74d9d3b30f2f" providerId="ADAL" clId="{6E039243-4417-4220-A582-B1623E3F270F}" dt="2026-06-01T16:37:28.639" v="2809"/>
            <ac:spMkLst>
              <pc:docMk/>
              <pc:sldMasterMk cId="1288455799" sldId="2147487484"/>
              <pc:sldLayoutMk cId="1170088376" sldId="2147489391"/>
              <ac:spMk id="1684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70088376" sldId="2147489391"/>
              <ac:spMk id="1684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70088376" sldId="2147489391"/>
              <ac:spMk id="16850"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608892534" sldId="2147489392"/>
          </pc:sldLayoutMkLst>
          <pc:spChg chg="mod">
            <ac:chgData name="Rebecca Hannah Ainis" userId="116137a0-2af5-436b-85e1-74d9d3b30f2f" providerId="ADAL" clId="{6E039243-4417-4220-A582-B1623E3F270F}" dt="2026-06-01T16:37:28.639" v="2809"/>
            <ac:spMkLst>
              <pc:docMk/>
              <pc:sldMasterMk cId="1288455799" sldId="2147487484"/>
              <pc:sldLayoutMk cId="2608892534" sldId="2147489392"/>
              <ac:spMk id="1685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608892534" sldId="2147489392"/>
              <ac:spMk id="16853"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803417577" sldId="2147489393"/>
          </pc:sldLayoutMkLst>
          <pc:spChg chg="mod">
            <ac:chgData name="Rebecca Hannah Ainis" userId="116137a0-2af5-436b-85e1-74d9d3b30f2f" providerId="ADAL" clId="{6E039243-4417-4220-A582-B1623E3F270F}" dt="2026-06-01T16:37:28.639" v="2809"/>
            <ac:spMkLst>
              <pc:docMk/>
              <pc:sldMasterMk cId="1288455799" sldId="2147487484"/>
              <pc:sldLayoutMk cId="1803417577" sldId="2147489393"/>
              <ac:spMk id="1686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803417577" sldId="2147489393"/>
              <ac:spMk id="1686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803417577" sldId="2147489393"/>
              <ac:spMk id="1686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803417577" sldId="2147489393"/>
              <ac:spMk id="1686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60217900" sldId="2147489394"/>
          </pc:sldLayoutMkLst>
          <pc:spChg chg="mod">
            <ac:chgData name="Rebecca Hannah Ainis" userId="116137a0-2af5-436b-85e1-74d9d3b30f2f" providerId="ADAL" clId="{6E039243-4417-4220-A582-B1623E3F270F}" dt="2026-06-01T16:37:28.639" v="2809"/>
            <ac:spMkLst>
              <pc:docMk/>
              <pc:sldMasterMk cId="1288455799" sldId="2147487484"/>
              <pc:sldLayoutMk cId="360217900" sldId="2147489394"/>
              <ac:spMk id="1687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60217900" sldId="2147489394"/>
              <ac:spMk id="1687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60217900" sldId="2147489394"/>
              <ac:spMk id="1687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60217900" sldId="2147489394"/>
              <ac:spMk id="16877"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973965975" sldId="2147489395"/>
          </pc:sldLayoutMkLst>
          <pc:spChg chg="mod">
            <ac:chgData name="Rebecca Hannah Ainis" userId="116137a0-2af5-436b-85e1-74d9d3b30f2f" providerId="ADAL" clId="{6E039243-4417-4220-A582-B1623E3F270F}" dt="2026-06-01T16:37:28.639" v="2809"/>
            <ac:spMkLst>
              <pc:docMk/>
              <pc:sldMasterMk cId="1288455799" sldId="2147487484"/>
              <pc:sldLayoutMk cId="3973965975" sldId="2147489395"/>
              <ac:spMk id="1688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973965975" sldId="2147489395"/>
              <ac:spMk id="1688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973965975" sldId="2147489395"/>
              <ac:spMk id="1688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973965975" sldId="2147489395"/>
              <ac:spMk id="1689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373233308" sldId="2147489396"/>
          </pc:sldLayoutMkLst>
          <pc:spChg chg="mod">
            <ac:chgData name="Rebecca Hannah Ainis" userId="116137a0-2af5-436b-85e1-74d9d3b30f2f" providerId="ADAL" clId="{6E039243-4417-4220-A582-B1623E3F270F}" dt="2026-06-01T16:37:28.639" v="2809"/>
            <ac:spMkLst>
              <pc:docMk/>
              <pc:sldMasterMk cId="1288455799" sldId="2147487484"/>
              <pc:sldLayoutMk cId="3373233308" sldId="2147489396"/>
              <ac:spMk id="1689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73233308" sldId="2147489396"/>
              <ac:spMk id="1690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73233308" sldId="2147489396"/>
              <ac:spMk id="1690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73233308" sldId="2147489396"/>
              <ac:spMk id="16903"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148138784" sldId="2147489397"/>
          </pc:sldLayoutMkLst>
          <pc:spChg chg="mod">
            <ac:chgData name="Rebecca Hannah Ainis" userId="116137a0-2af5-436b-85e1-74d9d3b30f2f" providerId="ADAL" clId="{6E039243-4417-4220-A582-B1623E3F270F}" dt="2026-06-01T16:37:28.639" v="2809"/>
            <ac:spMkLst>
              <pc:docMk/>
              <pc:sldMasterMk cId="1288455799" sldId="2147487484"/>
              <pc:sldLayoutMk cId="2148138784" sldId="2147489397"/>
              <ac:spMk id="1691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48138784" sldId="2147489397"/>
              <ac:spMk id="1691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48138784" sldId="2147489397"/>
              <ac:spMk id="1691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48138784" sldId="2147489397"/>
              <ac:spMk id="16916"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673506697" sldId="2147489398"/>
          </pc:sldLayoutMkLst>
          <pc:spChg chg="mod">
            <ac:chgData name="Rebecca Hannah Ainis" userId="116137a0-2af5-436b-85e1-74d9d3b30f2f" providerId="ADAL" clId="{6E039243-4417-4220-A582-B1623E3F270F}" dt="2026-06-01T16:37:28.639" v="2809"/>
            <ac:spMkLst>
              <pc:docMk/>
              <pc:sldMasterMk cId="1288455799" sldId="2147487484"/>
              <pc:sldLayoutMk cId="1673506697" sldId="2147489398"/>
              <ac:spMk id="1692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673506697" sldId="2147489398"/>
              <ac:spMk id="1692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673506697" sldId="2147489398"/>
              <ac:spMk id="1692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673506697" sldId="2147489398"/>
              <ac:spMk id="16929"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519736439" sldId="2147489399"/>
          </pc:sldLayoutMkLst>
          <pc:spChg chg="mod">
            <ac:chgData name="Rebecca Hannah Ainis" userId="116137a0-2af5-436b-85e1-74d9d3b30f2f" providerId="ADAL" clId="{6E039243-4417-4220-A582-B1623E3F270F}" dt="2026-06-01T16:37:28.639" v="2809"/>
            <ac:spMkLst>
              <pc:docMk/>
              <pc:sldMasterMk cId="1288455799" sldId="2147487484"/>
              <pc:sldLayoutMk cId="519736439" sldId="2147489399"/>
              <ac:spMk id="1694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519736439" sldId="2147489399"/>
              <ac:spMk id="1694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519736439" sldId="2147489399"/>
              <ac:spMk id="1694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519736439" sldId="2147489399"/>
              <ac:spMk id="1694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519736439" sldId="2147489399"/>
              <ac:spMk id="16947"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517825594" sldId="2147489400"/>
          </pc:sldLayoutMkLst>
          <pc:spChg chg="mod">
            <ac:chgData name="Rebecca Hannah Ainis" userId="116137a0-2af5-436b-85e1-74d9d3b30f2f" providerId="ADAL" clId="{6E039243-4417-4220-A582-B1623E3F270F}" dt="2026-06-01T16:37:28.639" v="2809"/>
            <ac:spMkLst>
              <pc:docMk/>
              <pc:sldMasterMk cId="1288455799" sldId="2147487484"/>
              <pc:sldLayoutMk cId="3517825594" sldId="2147489400"/>
              <ac:spMk id="1695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517825594" sldId="2147489400"/>
              <ac:spMk id="1695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517825594" sldId="2147489400"/>
              <ac:spMk id="1695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517825594" sldId="2147489400"/>
              <ac:spMk id="1695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050771353" sldId="2147489401"/>
          </pc:sldLayoutMkLst>
          <pc:spChg chg="mod">
            <ac:chgData name="Rebecca Hannah Ainis" userId="116137a0-2af5-436b-85e1-74d9d3b30f2f" providerId="ADAL" clId="{6E039243-4417-4220-A582-B1623E3F270F}" dt="2026-06-01T16:37:28.639" v="2809"/>
            <ac:spMkLst>
              <pc:docMk/>
              <pc:sldMasterMk cId="1288455799" sldId="2147487484"/>
              <pc:sldLayoutMk cId="3050771353" sldId="2147489401"/>
              <ac:spMk id="1696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50771353" sldId="2147489401"/>
              <ac:spMk id="1696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50771353" sldId="2147489401"/>
              <ac:spMk id="1696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50771353" sldId="2147489401"/>
              <ac:spMk id="16967"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448808116" sldId="2147489402"/>
          </pc:sldLayoutMkLst>
          <pc:spChg chg="mod">
            <ac:chgData name="Rebecca Hannah Ainis" userId="116137a0-2af5-436b-85e1-74d9d3b30f2f" providerId="ADAL" clId="{6E039243-4417-4220-A582-B1623E3F270F}" dt="2026-06-01T16:37:28.639" v="2809"/>
            <ac:spMkLst>
              <pc:docMk/>
              <pc:sldMasterMk cId="1288455799" sldId="2147487484"/>
              <pc:sldLayoutMk cId="448808116" sldId="2147489402"/>
              <ac:spMk id="1697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48808116" sldId="2147489402"/>
              <ac:spMk id="16977"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229481185" sldId="2147489403"/>
          </pc:sldLayoutMkLst>
          <pc:spChg chg="mod">
            <ac:chgData name="Rebecca Hannah Ainis" userId="116137a0-2af5-436b-85e1-74d9d3b30f2f" providerId="ADAL" clId="{6E039243-4417-4220-A582-B1623E3F270F}" dt="2026-06-01T16:37:28.639" v="2809"/>
            <ac:spMkLst>
              <pc:docMk/>
              <pc:sldMasterMk cId="1288455799" sldId="2147487484"/>
              <pc:sldLayoutMk cId="2229481185" sldId="2147489403"/>
              <ac:spMk id="1698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29481185" sldId="2147489403"/>
              <ac:spMk id="16989"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805888763" sldId="2147489404"/>
          </pc:sldLayoutMkLst>
          <pc:spChg chg="mod">
            <ac:chgData name="Rebecca Hannah Ainis" userId="116137a0-2af5-436b-85e1-74d9d3b30f2f" providerId="ADAL" clId="{6E039243-4417-4220-A582-B1623E3F270F}" dt="2026-06-01T16:37:28.639" v="2809"/>
            <ac:spMkLst>
              <pc:docMk/>
              <pc:sldMasterMk cId="1288455799" sldId="2147487484"/>
              <pc:sldLayoutMk cId="3805888763" sldId="2147489404"/>
              <ac:spMk id="16991"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770947078" sldId="2147489405"/>
          </pc:sldLayoutMkLst>
          <pc:spChg chg="mod">
            <ac:chgData name="Rebecca Hannah Ainis" userId="116137a0-2af5-436b-85e1-74d9d3b30f2f" providerId="ADAL" clId="{6E039243-4417-4220-A582-B1623E3F270F}" dt="2026-06-01T16:37:28.639" v="2809"/>
            <ac:spMkLst>
              <pc:docMk/>
              <pc:sldMasterMk cId="1288455799" sldId="2147487484"/>
              <pc:sldLayoutMk cId="770947078" sldId="2147489405"/>
              <ac:spMk id="1699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770947078" sldId="2147489405"/>
              <ac:spMk id="1700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770947078" sldId="2147489405"/>
              <ac:spMk id="1700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770947078" sldId="2147489405"/>
              <ac:spMk id="17003"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261717458" sldId="2147489406"/>
          </pc:sldLayoutMkLst>
          <pc:spChg chg="mod">
            <ac:chgData name="Rebecca Hannah Ainis" userId="116137a0-2af5-436b-85e1-74d9d3b30f2f" providerId="ADAL" clId="{6E039243-4417-4220-A582-B1623E3F270F}" dt="2026-06-01T16:37:28.639" v="2809"/>
            <ac:spMkLst>
              <pc:docMk/>
              <pc:sldMasterMk cId="1288455799" sldId="2147487484"/>
              <pc:sldLayoutMk cId="1261717458" sldId="2147489406"/>
              <ac:spMk id="1701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261717458" sldId="2147489406"/>
              <ac:spMk id="1701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261717458" sldId="2147489406"/>
              <ac:spMk id="1701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261717458" sldId="2147489406"/>
              <ac:spMk id="17016"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746557533" sldId="2147489407"/>
          </pc:sldLayoutMkLst>
          <pc:spChg chg="mod">
            <ac:chgData name="Rebecca Hannah Ainis" userId="116137a0-2af5-436b-85e1-74d9d3b30f2f" providerId="ADAL" clId="{6E039243-4417-4220-A582-B1623E3F270F}" dt="2026-06-01T16:37:28.639" v="2809"/>
            <ac:spMkLst>
              <pc:docMk/>
              <pc:sldMasterMk cId="1288455799" sldId="2147487484"/>
              <pc:sldLayoutMk cId="3746557533" sldId="2147489407"/>
              <ac:spMk id="1702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746557533" sldId="2147489407"/>
              <ac:spMk id="1703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746557533" sldId="2147489407"/>
              <ac:spMk id="1703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746557533" sldId="2147489407"/>
              <ac:spMk id="17033"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033755410" sldId="2147489408"/>
          </pc:sldLayoutMkLst>
          <pc:spChg chg="mod">
            <ac:chgData name="Rebecca Hannah Ainis" userId="116137a0-2af5-436b-85e1-74d9d3b30f2f" providerId="ADAL" clId="{6E039243-4417-4220-A582-B1623E3F270F}" dt="2026-06-01T16:37:28.639" v="2809"/>
            <ac:spMkLst>
              <pc:docMk/>
              <pc:sldMasterMk cId="1288455799" sldId="2147487484"/>
              <pc:sldLayoutMk cId="3033755410" sldId="2147489408"/>
              <ac:spMk id="1703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33755410" sldId="2147489408"/>
              <ac:spMk id="1703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33755410" sldId="2147489408"/>
              <ac:spMk id="1704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33755410" sldId="2147489408"/>
              <ac:spMk id="1704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33755410" sldId="2147489408"/>
              <ac:spMk id="1704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662079487" sldId="2147489409"/>
          </pc:sldLayoutMkLst>
          <pc:spChg chg="mod">
            <ac:chgData name="Rebecca Hannah Ainis" userId="116137a0-2af5-436b-85e1-74d9d3b30f2f" providerId="ADAL" clId="{6E039243-4417-4220-A582-B1623E3F270F}" dt="2026-06-01T16:37:28.639" v="2809"/>
            <ac:spMkLst>
              <pc:docMk/>
              <pc:sldMasterMk cId="1288455799" sldId="2147487484"/>
              <pc:sldLayoutMk cId="3662079487" sldId="2147489409"/>
              <ac:spMk id="1705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662079487" sldId="2147489409"/>
              <ac:spMk id="1705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662079487" sldId="2147489409"/>
              <ac:spMk id="1705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662079487" sldId="2147489409"/>
              <ac:spMk id="1705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662079487" sldId="2147489409"/>
              <ac:spMk id="1705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662079487" sldId="2147489409"/>
              <ac:spMk id="1705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662079487" sldId="2147489409"/>
              <ac:spMk id="17059"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546591827" sldId="2147489410"/>
          </pc:sldLayoutMkLst>
          <pc:spChg chg="mod">
            <ac:chgData name="Rebecca Hannah Ainis" userId="116137a0-2af5-436b-85e1-74d9d3b30f2f" providerId="ADAL" clId="{6E039243-4417-4220-A582-B1623E3F270F}" dt="2026-06-01T16:37:28.639" v="2809"/>
            <ac:spMkLst>
              <pc:docMk/>
              <pc:sldMasterMk cId="1288455799" sldId="2147487484"/>
              <pc:sldLayoutMk cId="1546591827" sldId="2147489410"/>
              <ac:spMk id="1706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46591827" sldId="2147489410"/>
              <ac:spMk id="1706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46591827" sldId="2147489410"/>
              <ac:spMk id="17069"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107245709" sldId="2147489411"/>
          </pc:sldLayoutMkLst>
          <pc:spChg chg="mod">
            <ac:chgData name="Rebecca Hannah Ainis" userId="116137a0-2af5-436b-85e1-74d9d3b30f2f" providerId="ADAL" clId="{6E039243-4417-4220-A582-B1623E3F270F}" dt="2026-06-01T16:37:28.639" v="2809"/>
            <ac:spMkLst>
              <pc:docMk/>
              <pc:sldMasterMk cId="1288455799" sldId="2147487484"/>
              <pc:sldLayoutMk cId="2107245709" sldId="2147489411"/>
              <ac:spMk id="1707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07245709" sldId="2147489411"/>
              <ac:spMk id="17076"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055263250" sldId="2147489412"/>
          </pc:sldLayoutMkLst>
          <pc:spChg chg="mod">
            <ac:chgData name="Rebecca Hannah Ainis" userId="116137a0-2af5-436b-85e1-74d9d3b30f2f" providerId="ADAL" clId="{6E039243-4417-4220-A582-B1623E3F270F}" dt="2026-06-01T16:37:28.639" v="2809"/>
            <ac:spMkLst>
              <pc:docMk/>
              <pc:sldMasterMk cId="1288455799" sldId="2147487484"/>
              <pc:sldLayoutMk cId="2055263250" sldId="2147489412"/>
              <ac:spMk id="1707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055263250" sldId="2147489412"/>
              <ac:spMk id="17081"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151690135" sldId="2147489413"/>
          </pc:sldLayoutMkLst>
          <pc:spChg chg="mod">
            <ac:chgData name="Rebecca Hannah Ainis" userId="116137a0-2af5-436b-85e1-74d9d3b30f2f" providerId="ADAL" clId="{6E039243-4417-4220-A582-B1623E3F270F}" dt="2026-06-01T16:37:28.639" v="2809"/>
            <ac:spMkLst>
              <pc:docMk/>
              <pc:sldMasterMk cId="1288455799" sldId="2147487484"/>
              <pc:sldLayoutMk cId="2151690135" sldId="2147489413"/>
              <ac:spMk id="1708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51690135" sldId="2147489413"/>
              <ac:spMk id="17090"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3254378179" sldId="2147489414"/>
          </pc:sldLayoutMkLst>
          <pc:spChg chg="mod">
            <ac:chgData name="Rebecca Hannah Ainis" userId="116137a0-2af5-436b-85e1-74d9d3b30f2f" providerId="ADAL" clId="{6E039243-4417-4220-A582-B1623E3F270F}" dt="2026-06-01T16:37:28.639" v="2809"/>
            <ac:spMkLst>
              <pc:docMk/>
              <pc:sldMasterMk cId="1288455799" sldId="2147487484"/>
              <pc:sldLayoutMk cId="3254378179" sldId="2147489414"/>
              <ac:spMk id="1710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254378179" sldId="2147489414"/>
              <ac:spMk id="17102"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429863767" sldId="2147489415"/>
          </pc:sldLayoutMkLst>
          <pc:spChg chg="mod">
            <ac:chgData name="Rebecca Hannah Ainis" userId="116137a0-2af5-436b-85e1-74d9d3b30f2f" providerId="ADAL" clId="{6E039243-4417-4220-A582-B1623E3F270F}" dt="2026-06-01T16:37:28.639" v="2809"/>
            <ac:spMkLst>
              <pc:docMk/>
              <pc:sldMasterMk cId="1288455799" sldId="2147487484"/>
              <pc:sldLayoutMk cId="1429863767" sldId="2147489415"/>
              <ac:spMk id="1710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311374715" sldId="2147489416"/>
          </pc:sldLayoutMkLst>
          <pc:spChg chg="mod">
            <ac:chgData name="Rebecca Hannah Ainis" userId="116137a0-2af5-436b-85e1-74d9d3b30f2f" providerId="ADAL" clId="{6E039243-4417-4220-A582-B1623E3F270F}" dt="2026-06-01T16:37:28.639" v="2809"/>
            <ac:spMkLst>
              <pc:docMk/>
              <pc:sldMasterMk cId="1288455799" sldId="2147487484"/>
              <pc:sldLayoutMk cId="1311374715" sldId="2147489416"/>
              <ac:spMk id="1711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11374715" sldId="2147489416"/>
              <ac:spMk id="1711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11374715" sldId="2147489416"/>
              <ac:spMk id="1711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11374715" sldId="2147489416"/>
              <ac:spMk id="17116"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488572799" sldId="2147489417"/>
          </pc:sldLayoutMkLst>
          <pc:spChg chg="mod">
            <ac:chgData name="Rebecca Hannah Ainis" userId="116137a0-2af5-436b-85e1-74d9d3b30f2f" providerId="ADAL" clId="{6E039243-4417-4220-A582-B1623E3F270F}" dt="2026-06-01T16:37:28.639" v="2809"/>
            <ac:spMkLst>
              <pc:docMk/>
              <pc:sldMasterMk cId="1288455799" sldId="2147487484"/>
              <pc:sldLayoutMk cId="488572799" sldId="2147489417"/>
              <ac:spMk id="1712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88572799" sldId="2147489417"/>
              <ac:spMk id="1713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88572799" sldId="2147489417"/>
              <ac:spMk id="1713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88572799" sldId="2147489417"/>
              <ac:spMk id="17133"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64959349" sldId="2147489418"/>
          </pc:sldLayoutMkLst>
          <pc:spChg chg="mod">
            <ac:chgData name="Rebecca Hannah Ainis" userId="116137a0-2af5-436b-85e1-74d9d3b30f2f" providerId="ADAL" clId="{6E039243-4417-4220-A582-B1623E3F270F}" dt="2026-06-01T16:37:28.639" v="2809"/>
            <ac:spMkLst>
              <pc:docMk/>
              <pc:sldMasterMk cId="1288455799" sldId="2147487484"/>
              <pc:sldLayoutMk cId="164959349" sldId="2147489418"/>
              <ac:spMk id="1713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64959349" sldId="2147489418"/>
              <ac:spMk id="1713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64959349" sldId="2147489418"/>
              <ac:spMk id="1714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64959349" sldId="2147489418"/>
              <ac:spMk id="1714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64959349" sldId="2147489418"/>
              <ac:spMk id="1714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072397913" sldId="2147489419"/>
          </pc:sldLayoutMkLst>
          <pc:spChg chg="mod">
            <ac:chgData name="Rebecca Hannah Ainis" userId="116137a0-2af5-436b-85e1-74d9d3b30f2f" providerId="ADAL" clId="{6E039243-4417-4220-A582-B1623E3F270F}" dt="2026-06-01T16:37:28.639" v="2809"/>
            <ac:spMkLst>
              <pc:docMk/>
              <pc:sldMasterMk cId="1288455799" sldId="2147487484"/>
              <pc:sldLayoutMk cId="1072397913" sldId="2147489419"/>
              <ac:spMk id="1715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072397913" sldId="2147489419"/>
              <ac:spMk id="1715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072397913" sldId="2147489419"/>
              <ac:spMk id="1715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072397913" sldId="2147489419"/>
              <ac:spMk id="1715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072397913" sldId="2147489419"/>
              <ac:spMk id="1715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072397913" sldId="2147489419"/>
              <ac:spMk id="1715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072397913" sldId="2147489419"/>
              <ac:spMk id="17159"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481936901" sldId="2147489420"/>
          </pc:sldLayoutMkLst>
          <pc:spChg chg="mod">
            <ac:chgData name="Rebecca Hannah Ainis" userId="116137a0-2af5-436b-85e1-74d9d3b30f2f" providerId="ADAL" clId="{6E039243-4417-4220-A582-B1623E3F270F}" dt="2026-06-01T16:37:28.639" v="2809"/>
            <ac:spMkLst>
              <pc:docMk/>
              <pc:sldMasterMk cId="1288455799" sldId="2147487484"/>
              <pc:sldLayoutMk cId="481936901" sldId="2147489420"/>
              <ac:spMk id="1716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81936901" sldId="2147489420"/>
              <ac:spMk id="1716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81936901" sldId="2147489420"/>
              <ac:spMk id="17169"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895808489" sldId="2147489421"/>
          </pc:sldLayoutMkLst>
          <pc:spChg chg="mod">
            <ac:chgData name="Rebecca Hannah Ainis" userId="116137a0-2af5-436b-85e1-74d9d3b30f2f" providerId="ADAL" clId="{6E039243-4417-4220-A582-B1623E3F270F}" dt="2026-06-01T16:37:28.639" v="2809"/>
            <ac:spMkLst>
              <pc:docMk/>
              <pc:sldMasterMk cId="1288455799" sldId="2147487484"/>
              <pc:sldLayoutMk cId="3895808489" sldId="2147489421"/>
              <ac:spMk id="1717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895808489" sldId="2147489421"/>
              <ac:spMk id="17176"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3283185351" sldId="2147489422"/>
          </pc:sldLayoutMkLst>
          <pc:spChg chg="mod">
            <ac:chgData name="Rebecca Hannah Ainis" userId="116137a0-2af5-436b-85e1-74d9d3b30f2f" providerId="ADAL" clId="{6E039243-4417-4220-A582-B1623E3F270F}" dt="2026-06-01T16:37:28.639" v="2809"/>
            <ac:spMkLst>
              <pc:docMk/>
              <pc:sldMasterMk cId="1288455799" sldId="2147487484"/>
              <pc:sldLayoutMk cId="3283185351" sldId="2147489422"/>
              <ac:spMk id="1717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283185351" sldId="2147489422"/>
              <ac:spMk id="17181"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356216731" sldId="2147489423"/>
          </pc:sldLayoutMkLst>
          <pc:spChg chg="mod">
            <ac:chgData name="Rebecca Hannah Ainis" userId="116137a0-2af5-436b-85e1-74d9d3b30f2f" providerId="ADAL" clId="{6E039243-4417-4220-A582-B1623E3F270F}" dt="2026-06-01T16:37:28.639" v="2809"/>
            <ac:spMkLst>
              <pc:docMk/>
              <pc:sldMasterMk cId="1288455799" sldId="2147487484"/>
              <pc:sldLayoutMk cId="1356216731" sldId="2147489423"/>
              <ac:spMk id="1718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56216731" sldId="2147489423"/>
              <ac:spMk id="1719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56216731" sldId="2147489423"/>
              <ac:spMk id="1719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56216731" sldId="2147489423"/>
              <ac:spMk id="17193"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984075819" sldId="2147489424"/>
          </pc:sldLayoutMkLst>
          <pc:spChg chg="mod">
            <ac:chgData name="Rebecca Hannah Ainis" userId="116137a0-2af5-436b-85e1-74d9d3b30f2f" providerId="ADAL" clId="{6E039243-4417-4220-A582-B1623E3F270F}" dt="2026-06-01T16:37:28.639" v="2809"/>
            <ac:spMkLst>
              <pc:docMk/>
              <pc:sldMasterMk cId="1288455799" sldId="2147487484"/>
              <pc:sldLayoutMk cId="2984075819" sldId="2147489424"/>
              <ac:spMk id="1720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984075819" sldId="2147489424"/>
              <ac:spMk id="17203"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3839078718" sldId="2147489425"/>
          </pc:sldLayoutMkLst>
          <pc:spChg chg="mod">
            <ac:chgData name="Rebecca Hannah Ainis" userId="116137a0-2af5-436b-85e1-74d9d3b30f2f" providerId="ADAL" clId="{6E039243-4417-4220-A582-B1623E3F270F}" dt="2026-06-01T16:37:28.639" v="2809"/>
            <ac:spMkLst>
              <pc:docMk/>
              <pc:sldMasterMk cId="1288455799" sldId="2147487484"/>
              <pc:sldLayoutMk cId="3839078718" sldId="2147489425"/>
              <ac:spMk id="1721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839078718" sldId="2147489425"/>
              <ac:spMk id="1721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918470573" sldId="2147489426"/>
          </pc:sldLayoutMkLst>
          <pc:spChg chg="mod">
            <ac:chgData name="Rebecca Hannah Ainis" userId="116137a0-2af5-436b-85e1-74d9d3b30f2f" providerId="ADAL" clId="{6E039243-4417-4220-A582-B1623E3F270F}" dt="2026-06-01T16:37:28.639" v="2809"/>
            <ac:spMkLst>
              <pc:docMk/>
              <pc:sldMasterMk cId="1288455799" sldId="2147487484"/>
              <pc:sldLayoutMk cId="2918470573" sldId="2147489426"/>
              <ac:spMk id="17217"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718561846" sldId="2147489427"/>
          </pc:sldLayoutMkLst>
          <pc:spChg chg="mod">
            <ac:chgData name="Rebecca Hannah Ainis" userId="116137a0-2af5-436b-85e1-74d9d3b30f2f" providerId="ADAL" clId="{6E039243-4417-4220-A582-B1623E3F270F}" dt="2026-06-01T16:37:28.639" v="2809"/>
            <ac:spMkLst>
              <pc:docMk/>
              <pc:sldMasterMk cId="1288455799" sldId="2147487484"/>
              <pc:sldLayoutMk cId="3718561846" sldId="2147489427"/>
              <ac:spMk id="1722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718561846" sldId="2147489427"/>
              <ac:spMk id="1722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718561846" sldId="2147489427"/>
              <ac:spMk id="1722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718561846" sldId="2147489427"/>
              <ac:spMk id="17229"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374310864" sldId="2147489428"/>
          </pc:sldLayoutMkLst>
          <pc:spChg chg="mod">
            <ac:chgData name="Rebecca Hannah Ainis" userId="116137a0-2af5-436b-85e1-74d9d3b30f2f" providerId="ADAL" clId="{6E039243-4417-4220-A582-B1623E3F270F}" dt="2026-06-01T16:37:28.639" v="2809"/>
            <ac:spMkLst>
              <pc:docMk/>
              <pc:sldMasterMk cId="1288455799" sldId="2147487484"/>
              <pc:sldLayoutMk cId="2374310864" sldId="2147489428"/>
              <ac:spMk id="1724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374310864" sldId="2147489428"/>
              <ac:spMk id="1724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374310864" sldId="2147489428"/>
              <ac:spMk id="1724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374310864" sldId="2147489428"/>
              <ac:spMk id="17246"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555136498" sldId="2147489429"/>
          </pc:sldLayoutMkLst>
          <pc:spChg chg="mod">
            <ac:chgData name="Rebecca Hannah Ainis" userId="116137a0-2af5-436b-85e1-74d9d3b30f2f" providerId="ADAL" clId="{6E039243-4417-4220-A582-B1623E3F270F}" dt="2026-06-01T16:37:28.639" v="2809"/>
            <ac:spMkLst>
              <pc:docMk/>
              <pc:sldMasterMk cId="1288455799" sldId="2147487484"/>
              <pc:sldLayoutMk cId="1555136498" sldId="2147489429"/>
              <ac:spMk id="1724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55136498" sldId="2147489429"/>
              <ac:spMk id="1724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55136498" sldId="2147489429"/>
              <ac:spMk id="1725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55136498" sldId="2147489429"/>
              <ac:spMk id="1725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55136498" sldId="2147489429"/>
              <ac:spMk id="1725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30229681" sldId="2147489430"/>
          </pc:sldLayoutMkLst>
          <pc:spChg chg="mod">
            <ac:chgData name="Rebecca Hannah Ainis" userId="116137a0-2af5-436b-85e1-74d9d3b30f2f" providerId="ADAL" clId="{6E039243-4417-4220-A582-B1623E3F270F}" dt="2026-06-01T16:37:28.639" v="2809"/>
            <ac:spMkLst>
              <pc:docMk/>
              <pc:sldMasterMk cId="1288455799" sldId="2147487484"/>
              <pc:sldLayoutMk cId="330229681" sldId="2147489430"/>
              <ac:spMk id="1726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0229681" sldId="2147489430"/>
              <ac:spMk id="1726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0229681" sldId="2147489430"/>
              <ac:spMk id="1726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0229681" sldId="2147489430"/>
              <ac:spMk id="1726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0229681" sldId="2147489430"/>
              <ac:spMk id="1726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0229681" sldId="2147489430"/>
              <ac:spMk id="1727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0229681" sldId="2147489430"/>
              <ac:spMk id="17272"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4280257626" sldId="2147489431"/>
          </pc:sldLayoutMkLst>
          <pc:spChg chg="mod">
            <ac:chgData name="Rebecca Hannah Ainis" userId="116137a0-2af5-436b-85e1-74d9d3b30f2f" providerId="ADAL" clId="{6E039243-4417-4220-A582-B1623E3F270F}" dt="2026-06-01T16:37:28.639" v="2809"/>
            <ac:spMkLst>
              <pc:docMk/>
              <pc:sldMasterMk cId="1288455799" sldId="2147487484"/>
              <pc:sldLayoutMk cId="4280257626" sldId="2147489431"/>
              <ac:spMk id="1727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80257626" sldId="2147489431"/>
              <ac:spMk id="1728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80257626" sldId="2147489431"/>
              <ac:spMk id="17282"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748998288" sldId="2147489432"/>
          </pc:sldLayoutMkLst>
          <pc:spChg chg="mod">
            <ac:chgData name="Rebecca Hannah Ainis" userId="116137a0-2af5-436b-85e1-74d9d3b30f2f" providerId="ADAL" clId="{6E039243-4417-4220-A582-B1623E3F270F}" dt="2026-06-01T16:37:28.639" v="2809"/>
            <ac:spMkLst>
              <pc:docMk/>
              <pc:sldMasterMk cId="1288455799" sldId="2147487484"/>
              <pc:sldLayoutMk cId="1748998288" sldId="2147489432"/>
              <ac:spMk id="1728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748998288" sldId="2147489432"/>
              <ac:spMk id="17289"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511979470" sldId="2147489433"/>
          </pc:sldLayoutMkLst>
          <pc:spChg chg="mod">
            <ac:chgData name="Rebecca Hannah Ainis" userId="116137a0-2af5-436b-85e1-74d9d3b30f2f" providerId="ADAL" clId="{6E039243-4417-4220-A582-B1623E3F270F}" dt="2026-06-01T16:37:28.639" v="2809"/>
            <ac:spMkLst>
              <pc:docMk/>
              <pc:sldMasterMk cId="1288455799" sldId="2147487484"/>
              <pc:sldLayoutMk cId="2511979470" sldId="2147489433"/>
              <ac:spMk id="1729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511979470" sldId="2147489433"/>
              <ac:spMk id="1729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770702166" sldId="2147489434"/>
          </pc:sldLayoutMkLst>
          <pc:spChg chg="mod">
            <ac:chgData name="Rebecca Hannah Ainis" userId="116137a0-2af5-436b-85e1-74d9d3b30f2f" providerId="ADAL" clId="{6E039243-4417-4220-A582-B1623E3F270F}" dt="2026-06-01T16:37:28.639" v="2809"/>
            <ac:spMkLst>
              <pc:docMk/>
              <pc:sldMasterMk cId="1288455799" sldId="2147487484"/>
              <pc:sldLayoutMk cId="3770702166" sldId="2147489434"/>
              <ac:spMk id="1730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770702166" sldId="2147489434"/>
              <ac:spMk id="1730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770702166" sldId="2147489434"/>
              <ac:spMk id="1730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770702166" sldId="2147489434"/>
              <ac:spMk id="17306"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353498349" sldId="2147489435"/>
          </pc:sldLayoutMkLst>
          <pc:spChg chg="mod">
            <ac:chgData name="Rebecca Hannah Ainis" userId="116137a0-2af5-436b-85e1-74d9d3b30f2f" providerId="ADAL" clId="{6E039243-4417-4220-A582-B1623E3F270F}" dt="2026-06-01T16:37:28.639" v="2809"/>
            <ac:spMkLst>
              <pc:docMk/>
              <pc:sldMasterMk cId="1288455799" sldId="2147487484"/>
              <pc:sldLayoutMk cId="353498349" sldId="2147489435"/>
              <ac:spMk id="1731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53498349" sldId="2147489435"/>
              <ac:spMk id="1731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53498349" sldId="2147489435"/>
              <ac:spMk id="1731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53498349" sldId="2147489435"/>
              <ac:spMk id="1731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53498349" sldId="2147489435"/>
              <ac:spMk id="1731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613885408" sldId="2147489436"/>
          </pc:sldLayoutMkLst>
          <pc:spChg chg="mod">
            <ac:chgData name="Rebecca Hannah Ainis" userId="116137a0-2af5-436b-85e1-74d9d3b30f2f" providerId="ADAL" clId="{6E039243-4417-4220-A582-B1623E3F270F}" dt="2026-06-01T16:37:28.639" v="2809"/>
            <ac:spMkLst>
              <pc:docMk/>
              <pc:sldMasterMk cId="1288455799" sldId="2147487484"/>
              <pc:sldLayoutMk cId="613885408" sldId="2147489436"/>
              <ac:spMk id="1732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613885408" sldId="2147489436"/>
              <ac:spMk id="1732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613885408" sldId="2147489436"/>
              <ac:spMk id="1732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613885408" sldId="2147489436"/>
              <ac:spMk id="1732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613885408" sldId="2147489436"/>
              <ac:spMk id="1732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613885408" sldId="2147489436"/>
              <ac:spMk id="17327"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715516540" sldId="2147489437"/>
          </pc:sldLayoutMkLst>
          <pc:spChg chg="mod">
            <ac:chgData name="Rebecca Hannah Ainis" userId="116137a0-2af5-436b-85e1-74d9d3b30f2f" providerId="ADAL" clId="{6E039243-4417-4220-A582-B1623E3F270F}" dt="2026-06-01T16:37:28.639" v="2809"/>
            <ac:spMkLst>
              <pc:docMk/>
              <pc:sldMasterMk cId="1288455799" sldId="2147487484"/>
              <pc:sldLayoutMk cId="2715516540" sldId="2147489437"/>
              <ac:spMk id="1733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715516540" sldId="2147489437"/>
              <ac:spMk id="1733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715516540" sldId="2147489437"/>
              <ac:spMk id="1733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715516540" sldId="2147489437"/>
              <ac:spMk id="1733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715516540" sldId="2147489437"/>
              <ac:spMk id="1733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715516540" sldId="2147489437"/>
              <ac:spMk id="17337"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952892868" sldId="2147489438"/>
          </pc:sldLayoutMkLst>
          <pc:spChg chg="mod">
            <ac:chgData name="Rebecca Hannah Ainis" userId="116137a0-2af5-436b-85e1-74d9d3b30f2f" providerId="ADAL" clId="{6E039243-4417-4220-A582-B1623E3F270F}" dt="2026-06-01T16:37:28.639" v="2809"/>
            <ac:spMkLst>
              <pc:docMk/>
              <pc:sldMasterMk cId="1288455799" sldId="2147487484"/>
              <pc:sldLayoutMk cId="3952892868" sldId="2147489438"/>
              <ac:spMk id="1734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952892868" sldId="2147489438"/>
              <ac:spMk id="17343"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729559255" sldId="2147489439"/>
          </pc:sldLayoutMkLst>
          <pc:spChg chg="mod">
            <ac:chgData name="Rebecca Hannah Ainis" userId="116137a0-2af5-436b-85e1-74d9d3b30f2f" providerId="ADAL" clId="{6E039243-4417-4220-A582-B1623E3F270F}" dt="2026-06-01T16:37:28.639" v="2809"/>
            <ac:spMkLst>
              <pc:docMk/>
              <pc:sldMasterMk cId="1288455799" sldId="2147487484"/>
              <pc:sldLayoutMk cId="1729559255" sldId="2147489439"/>
              <ac:spMk id="1734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729559255" sldId="2147489439"/>
              <ac:spMk id="1735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730749625" sldId="2147489440"/>
          </pc:sldLayoutMkLst>
          <pc:spChg chg="mod">
            <ac:chgData name="Rebecca Hannah Ainis" userId="116137a0-2af5-436b-85e1-74d9d3b30f2f" providerId="ADAL" clId="{6E039243-4417-4220-A582-B1623E3F270F}" dt="2026-06-01T16:37:28.639" v="2809"/>
            <ac:spMkLst>
              <pc:docMk/>
              <pc:sldMasterMk cId="1288455799" sldId="2147487484"/>
              <pc:sldLayoutMk cId="3730749625" sldId="2147489440"/>
              <ac:spMk id="1735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730749625" sldId="2147489440"/>
              <ac:spMk id="1735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730749625" sldId="2147489440"/>
              <ac:spMk id="17356"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4156495804" sldId="2147489441"/>
          </pc:sldLayoutMkLst>
          <pc:spChg chg="mod">
            <ac:chgData name="Rebecca Hannah Ainis" userId="116137a0-2af5-436b-85e1-74d9d3b30f2f" providerId="ADAL" clId="{6E039243-4417-4220-A582-B1623E3F270F}" dt="2026-06-01T16:37:28.639" v="2809"/>
            <ac:spMkLst>
              <pc:docMk/>
              <pc:sldMasterMk cId="1288455799" sldId="2147487484"/>
              <pc:sldLayoutMk cId="4156495804" sldId="2147489441"/>
              <ac:spMk id="1735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156495804" sldId="2147489441"/>
              <ac:spMk id="1736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156495804" sldId="2147489441"/>
              <ac:spMk id="1736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156495804" sldId="2147489441"/>
              <ac:spMk id="1736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156495804" sldId="2147489441"/>
              <ac:spMk id="1736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156495804" sldId="2147489441"/>
              <ac:spMk id="17366"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652038661" sldId="2147489442"/>
          </pc:sldLayoutMkLst>
          <pc:spChg chg="mod">
            <ac:chgData name="Rebecca Hannah Ainis" userId="116137a0-2af5-436b-85e1-74d9d3b30f2f" providerId="ADAL" clId="{6E039243-4417-4220-A582-B1623E3F270F}" dt="2026-06-01T16:37:28.639" v="2809"/>
            <ac:spMkLst>
              <pc:docMk/>
              <pc:sldMasterMk cId="1288455799" sldId="2147487484"/>
              <pc:sldLayoutMk cId="3652038661" sldId="2147489442"/>
              <ac:spMk id="1736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652038661" sldId="2147489442"/>
              <ac:spMk id="17372"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884284265" sldId="2147489443"/>
          </pc:sldLayoutMkLst>
          <pc:spChg chg="mod">
            <ac:chgData name="Rebecca Hannah Ainis" userId="116137a0-2af5-436b-85e1-74d9d3b30f2f" providerId="ADAL" clId="{6E039243-4417-4220-A582-B1623E3F270F}" dt="2026-06-01T16:37:28.639" v="2809"/>
            <ac:spMkLst>
              <pc:docMk/>
              <pc:sldMasterMk cId="1288455799" sldId="2147487484"/>
              <pc:sldLayoutMk cId="2884284265" sldId="2147489443"/>
              <ac:spMk id="1737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884284265" sldId="2147489443"/>
              <ac:spMk id="17379"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995253818" sldId="2147489444"/>
          </pc:sldLayoutMkLst>
          <pc:spChg chg="mod">
            <ac:chgData name="Rebecca Hannah Ainis" userId="116137a0-2af5-436b-85e1-74d9d3b30f2f" providerId="ADAL" clId="{6E039243-4417-4220-A582-B1623E3F270F}" dt="2026-06-01T16:37:28.639" v="2809"/>
            <ac:spMkLst>
              <pc:docMk/>
              <pc:sldMasterMk cId="1288455799" sldId="2147487484"/>
              <pc:sldLayoutMk cId="3995253818" sldId="2147489444"/>
              <ac:spMk id="1738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995253818" sldId="2147489444"/>
              <ac:spMk id="1738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995253818" sldId="2147489444"/>
              <ac:spMk id="1738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4250515202" sldId="2147489445"/>
          </pc:sldLayoutMkLst>
          <pc:spChg chg="mod">
            <ac:chgData name="Rebecca Hannah Ainis" userId="116137a0-2af5-436b-85e1-74d9d3b30f2f" providerId="ADAL" clId="{6E039243-4417-4220-A582-B1623E3F270F}" dt="2026-06-01T16:37:28.639" v="2809"/>
            <ac:spMkLst>
              <pc:docMk/>
              <pc:sldMasterMk cId="1288455799" sldId="2147487484"/>
              <pc:sldLayoutMk cId="4250515202" sldId="2147489445"/>
              <ac:spMk id="1738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50515202" sldId="2147489445"/>
              <ac:spMk id="1738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50515202" sldId="2147489445"/>
              <ac:spMk id="1739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50515202" sldId="2147489445"/>
              <ac:spMk id="1739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50515202" sldId="2147489445"/>
              <ac:spMk id="1739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50515202" sldId="2147489445"/>
              <ac:spMk id="1739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066712420" sldId="2147489446"/>
          </pc:sldLayoutMkLst>
          <pc:spChg chg="mod">
            <ac:chgData name="Rebecca Hannah Ainis" userId="116137a0-2af5-436b-85e1-74d9d3b30f2f" providerId="ADAL" clId="{6E039243-4417-4220-A582-B1623E3F270F}" dt="2026-06-01T16:37:28.639" v="2809"/>
            <ac:spMkLst>
              <pc:docMk/>
              <pc:sldMasterMk cId="1288455799" sldId="2147487484"/>
              <pc:sldLayoutMk cId="3066712420" sldId="2147489446"/>
              <ac:spMk id="1739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66712420" sldId="2147489446"/>
              <ac:spMk id="17401"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317666996" sldId="2147489447"/>
          </pc:sldLayoutMkLst>
          <pc:spChg chg="mod">
            <ac:chgData name="Rebecca Hannah Ainis" userId="116137a0-2af5-436b-85e1-74d9d3b30f2f" providerId="ADAL" clId="{6E039243-4417-4220-A582-B1623E3F270F}" dt="2026-06-01T16:37:28.639" v="2809"/>
            <ac:spMkLst>
              <pc:docMk/>
              <pc:sldMasterMk cId="1288455799" sldId="2147487484"/>
              <pc:sldLayoutMk cId="1317666996" sldId="2147489447"/>
              <ac:spMk id="1740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17666996" sldId="2147489447"/>
              <ac:spMk id="1740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4267592462" sldId="2147489448"/>
          </pc:sldLayoutMkLst>
          <pc:spChg chg="mod">
            <ac:chgData name="Rebecca Hannah Ainis" userId="116137a0-2af5-436b-85e1-74d9d3b30f2f" providerId="ADAL" clId="{6E039243-4417-4220-A582-B1623E3F270F}" dt="2026-06-01T16:37:28.639" v="2809"/>
            <ac:spMkLst>
              <pc:docMk/>
              <pc:sldMasterMk cId="1288455799" sldId="2147487484"/>
              <pc:sldLayoutMk cId="4267592462" sldId="2147489448"/>
              <ac:spMk id="1741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67592462" sldId="2147489448"/>
              <ac:spMk id="1741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67592462" sldId="2147489448"/>
              <ac:spMk id="1741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477832398" sldId="2147489449"/>
          </pc:sldLayoutMkLst>
          <pc:spChg chg="mod">
            <ac:chgData name="Rebecca Hannah Ainis" userId="116137a0-2af5-436b-85e1-74d9d3b30f2f" providerId="ADAL" clId="{6E039243-4417-4220-A582-B1623E3F270F}" dt="2026-06-01T16:37:28.639" v="2809"/>
            <ac:spMkLst>
              <pc:docMk/>
              <pc:sldMasterMk cId="1288455799" sldId="2147487484"/>
              <pc:sldLayoutMk cId="477832398" sldId="2147489449"/>
              <ac:spMk id="1741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77832398" sldId="2147489449"/>
              <ac:spMk id="1741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77832398" sldId="2147489449"/>
              <ac:spMk id="1741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77832398" sldId="2147489449"/>
              <ac:spMk id="1742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77832398" sldId="2147489449"/>
              <ac:spMk id="1742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77832398" sldId="2147489449"/>
              <ac:spMk id="1742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734012778" sldId="2147489450"/>
          </pc:sldLayoutMkLst>
          <pc:spChg chg="mod">
            <ac:chgData name="Rebecca Hannah Ainis" userId="116137a0-2af5-436b-85e1-74d9d3b30f2f" providerId="ADAL" clId="{6E039243-4417-4220-A582-B1623E3F270F}" dt="2026-06-01T16:37:28.639" v="2809"/>
            <ac:spMkLst>
              <pc:docMk/>
              <pc:sldMasterMk cId="1288455799" sldId="2147487484"/>
              <pc:sldLayoutMk cId="734012778" sldId="2147489450"/>
              <ac:spMk id="1742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734012778" sldId="2147489450"/>
              <ac:spMk id="1742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734012778" sldId="2147489450"/>
              <ac:spMk id="1742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734012778" sldId="2147489450"/>
              <ac:spMk id="1743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734012778" sldId="2147489450"/>
              <ac:spMk id="1743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734012778" sldId="2147489450"/>
              <ac:spMk id="1743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264378486" sldId="2147489451"/>
          </pc:sldLayoutMkLst>
          <pc:spChg chg="mod">
            <ac:chgData name="Rebecca Hannah Ainis" userId="116137a0-2af5-436b-85e1-74d9d3b30f2f" providerId="ADAL" clId="{6E039243-4417-4220-A582-B1623E3F270F}" dt="2026-06-01T16:37:28.639" v="2809"/>
            <ac:spMkLst>
              <pc:docMk/>
              <pc:sldMasterMk cId="1288455799" sldId="2147487484"/>
              <pc:sldLayoutMk cId="2264378486" sldId="2147489451"/>
              <ac:spMk id="1743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64378486" sldId="2147489451"/>
              <ac:spMk id="1744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939985864" sldId="2147489452"/>
          </pc:sldLayoutMkLst>
          <pc:spChg chg="mod">
            <ac:chgData name="Rebecca Hannah Ainis" userId="116137a0-2af5-436b-85e1-74d9d3b30f2f" providerId="ADAL" clId="{6E039243-4417-4220-A582-B1623E3F270F}" dt="2026-06-01T16:37:28.639" v="2809"/>
            <ac:spMkLst>
              <pc:docMk/>
              <pc:sldMasterMk cId="1288455799" sldId="2147487484"/>
              <pc:sldLayoutMk cId="2939985864" sldId="2147489452"/>
              <ac:spMk id="1744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939985864" sldId="2147489452"/>
              <ac:spMk id="17447"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78247471" sldId="2147489453"/>
          </pc:sldLayoutMkLst>
          <pc:spChg chg="mod">
            <ac:chgData name="Rebecca Hannah Ainis" userId="116137a0-2af5-436b-85e1-74d9d3b30f2f" providerId="ADAL" clId="{6E039243-4417-4220-A582-B1623E3F270F}" dt="2026-06-01T16:37:28.639" v="2809"/>
            <ac:spMkLst>
              <pc:docMk/>
              <pc:sldMasterMk cId="1288455799" sldId="2147487484"/>
              <pc:sldLayoutMk cId="78247471" sldId="2147489453"/>
              <ac:spMk id="1745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78247471" sldId="2147489453"/>
              <ac:spMk id="1745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78247471" sldId="2147489453"/>
              <ac:spMk id="17453"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1146625" sldId="2147489454"/>
          </pc:sldLayoutMkLst>
          <pc:spChg chg="mod">
            <ac:chgData name="Rebecca Hannah Ainis" userId="116137a0-2af5-436b-85e1-74d9d3b30f2f" providerId="ADAL" clId="{6E039243-4417-4220-A582-B1623E3F270F}" dt="2026-06-01T16:37:28.639" v="2809"/>
            <ac:spMkLst>
              <pc:docMk/>
              <pc:sldMasterMk cId="1288455799" sldId="2147487484"/>
              <pc:sldLayoutMk cId="11146625" sldId="2147489454"/>
              <ac:spMk id="1745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146625" sldId="2147489454"/>
              <ac:spMk id="1745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146625" sldId="2147489454"/>
              <ac:spMk id="1745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146625" sldId="2147489454"/>
              <ac:spMk id="1745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146625" sldId="2147489454"/>
              <ac:spMk id="1746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146625" sldId="2147489454"/>
              <ac:spMk id="17463"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647455101" sldId="2147489455"/>
          </pc:sldLayoutMkLst>
          <pc:spChg chg="mod">
            <ac:chgData name="Rebecca Hannah Ainis" userId="116137a0-2af5-436b-85e1-74d9d3b30f2f" providerId="ADAL" clId="{6E039243-4417-4220-A582-B1623E3F270F}" dt="2026-06-01T16:37:28.639" v="2809"/>
            <ac:spMkLst>
              <pc:docMk/>
              <pc:sldMasterMk cId="1288455799" sldId="2147487484"/>
              <pc:sldLayoutMk cId="2647455101" sldId="2147489455"/>
              <ac:spMk id="1746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647455101" sldId="2147489455"/>
              <ac:spMk id="17469"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626927446" sldId="2147489456"/>
          </pc:sldLayoutMkLst>
          <pc:spChg chg="mod">
            <ac:chgData name="Rebecca Hannah Ainis" userId="116137a0-2af5-436b-85e1-74d9d3b30f2f" providerId="ADAL" clId="{6E039243-4417-4220-A582-B1623E3F270F}" dt="2026-06-01T16:37:28.639" v="2809"/>
            <ac:spMkLst>
              <pc:docMk/>
              <pc:sldMasterMk cId="1288455799" sldId="2147487484"/>
              <pc:sldLayoutMk cId="1626927446" sldId="2147489456"/>
              <ac:spMk id="1747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626927446" sldId="2147489456"/>
              <ac:spMk id="17476"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4181948924" sldId="2147489457"/>
          </pc:sldLayoutMkLst>
          <pc:spChg chg="mod">
            <ac:chgData name="Rebecca Hannah Ainis" userId="116137a0-2af5-436b-85e1-74d9d3b30f2f" providerId="ADAL" clId="{6E039243-4417-4220-A582-B1623E3F270F}" dt="2026-06-01T16:37:28.639" v="2809"/>
            <ac:spMkLst>
              <pc:docMk/>
              <pc:sldMasterMk cId="1288455799" sldId="2147487484"/>
              <pc:sldLayoutMk cId="4181948924" sldId="2147489457"/>
              <ac:spMk id="1748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181948924" sldId="2147489457"/>
              <ac:spMk id="1748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181948924" sldId="2147489457"/>
              <ac:spMk id="17482"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225506081" sldId="2147489458"/>
          </pc:sldLayoutMkLst>
          <pc:spChg chg="mod">
            <ac:chgData name="Rebecca Hannah Ainis" userId="116137a0-2af5-436b-85e1-74d9d3b30f2f" providerId="ADAL" clId="{6E039243-4417-4220-A582-B1623E3F270F}" dt="2026-06-01T16:37:28.639" v="2809"/>
            <ac:spMkLst>
              <pc:docMk/>
              <pc:sldMasterMk cId="1288455799" sldId="2147487484"/>
              <pc:sldLayoutMk cId="2225506081" sldId="2147489458"/>
              <ac:spMk id="1748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25506081" sldId="2147489458"/>
              <ac:spMk id="1748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488160172" sldId="2147489459"/>
          </pc:sldLayoutMkLst>
          <pc:spChg chg="mod">
            <ac:chgData name="Rebecca Hannah Ainis" userId="116137a0-2af5-436b-85e1-74d9d3b30f2f" providerId="ADAL" clId="{6E039243-4417-4220-A582-B1623E3F270F}" dt="2026-06-01T16:37:28.639" v="2809"/>
            <ac:spMkLst>
              <pc:docMk/>
              <pc:sldMasterMk cId="1288455799" sldId="2147487484"/>
              <pc:sldLayoutMk cId="3488160172" sldId="2147489459"/>
              <ac:spMk id="1749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488160172" sldId="2147489459"/>
              <ac:spMk id="1749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937509341" sldId="2147489460"/>
          </pc:sldLayoutMkLst>
          <pc:spChg chg="mod">
            <ac:chgData name="Rebecca Hannah Ainis" userId="116137a0-2af5-436b-85e1-74d9d3b30f2f" providerId="ADAL" clId="{6E039243-4417-4220-A582-B1623E3F270F}" dt="2026-06-01T16:37:28.639" v="2809"/>
            <ac:spMkLst>
              <pc:docMk/>
              <pc:sldMasterMk cId="1288455799" sldId="2147487484"/>
              <pc:sldLayoutMk cId="1937509341" sldId="2147489460"/>
              <ac:spMk id="1749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937509341" sldId="2147489460"/>
              <ac:spMk id="1750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937509341" sldId="2147489460"/>
              <ac:spMk id="17501"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08028640" sldId="2147489461"/>
          </pc:sldLayoutMkLst>
          <pc:spChg chg="mod">
            <ac:chgData name="Rebecca Hannah Ainis" userId="116137a0-2af5-436b-85e1-74d9d3b30f2f" providerId="ADAL" clId="{6E039243-4417-4220-A582-B1623E3F270F}" dt="2026-06-01T16:37:28.639" v="2809"/>
            <ac:spMkLst>
              <pc:docMk/>
              <pc:sldMasterMk cId="1288455799" sldId="2147487484"/>
              <pc:sldLayoutMk cId="208028640" sldId="2147489461"/>
              <ac:spMk id="1750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08028640" sldId="2147489461"/>
              <ac:spMk id="1750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08028640" sldId="2147489461"/>
              <ac:spMk id="1750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08028640" sldId="2147489461"/>
              <ac:spMk id="1750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08028640" sldId="2147489461"/>
              <ac:spMk id="1750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08028640" sldId="2147489461"/>
              <ac:spMk id="17511"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4051823432" sldId="2147489462"/>
          </pc:sldLayoutMkLst>
          <pc:spChg chg="mod">
            <ac:chgData name="Rebecca Hannah Ainis" userId="116137a0-2af5-436b-85e1-74d9d3b30f2f" providerId="ADAL" clId="{6E039243-4417-4220-A582-B1623E3F270F}" dt="2026-06-01T16:37:28.639" v="2809"/>
            <ac:spMkLst>
              <pc:docMk/>
              <pc:sldMasterMk cId="1288455799" sldId="2147487484"/>
              <pc:sldLayoutMk cId="4051823432" sldId="2147489462"/>
              <ac:spMk id="1751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051823432" sldId="2147489462"/>
              <ac:spMk id="1751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051823432" sldId="2147489462"/>
              <ac:spMk id="1751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051823432" sldId="2147489462"/>
              <ac:spMk id="1751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051823432" sldId="2147489462"/>
              <ac:spMk id="1751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051823432" sldId="2147489462"/>
              <ac:spMk id="17521"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584977955" sldId="2147489463"/>
          </pc:sldLayoutMkLst>
          <pc:spChg chg="mod">
            <ac:chgData name="Rebecca Hannah Ainis" userId="116137a0-2af5-436b-85e1-74d9d3b30f2f" providerId="ADAL" clId="{6E039243-4417-4220-A582-B1623E3F270F}" dt="2026-06-01T16:37:28.639" v="2809"/>
            <ac:spMkLst>
              <pc:docMk/>
              <pc:sldMasterMk cId="1288455799" sldId="2147487484"/>
              <pc:sldLayoutMk cId="1584977955" sldId="2147489463"/>
              <ac:spMk id="1752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84977955" sldId="2147489463"/>
              <ac:spMk id="17527"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093966747" sldId="2147489464"/>
          </pc:sldLayoutMkLst>
          <pc:spChg chg="mod">
            <ac:chgData name="Rebecca Hannah Ainis" userId="116137a0-2af5-436b-85e1-74d9d3b30f2f" providerId="ADAL" clId="{6E039243-4417-4220-A582-B1623E3F270F}" dt="2026-06-01T16:37:28.639" v="2809"/>
            <ac:spMkLst>
              <pc:docMk/>
              <pc:sldMasterMk cId="1288455799" sldId="2147487484"/>
              <pc:sldLayoutMk cId="3093966747" sldId="2147489464"/>
              <ac:spMk id="1753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93966747" sldId="2147489464"/>
              <ac:spMk id="1753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182155483" sldId="2147489465"/>
          </pc:sldLayoutMkLst>
          <pc:spChg chg="mod">
            <ac:chgData name="Rebecca Hannah Ainis" userId="116137a0-2af5-436b-85e1-74d9d3b30f2f" providerId="ADAL" clId="{6E039243-4417-4220-A582-B1623E3F270F}" dt="2026-06-01T16:37:28.639" v="2809"/>
            <ac:spMkLst>
              <pc:docMk/>
              <pc:sldMasterMk cId="1288455799" sldId="2147487484"/>
              <pc:sldLayoutMk cId="3182155483" sldId="2147489465"/>
              <ac:spMk id="1753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182155483" sldId="2147489465"/>
              <ac:spMk id="1753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182155483" sldId="2147489465"/>
              <ac:spMk id="1754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415881068" sldId="2147489466"/>
          </pc:sldLayoutMkLst>
          <pc:spChg chg="mod">
            <ac:chgData name="Rebecca Hannah Ainis" userId="116137a0-2af5-436b-85e1-74d9d3b30f2f" providerId="ADAL" clId="{6E039243-4417-4220-A582-B1623E3F270F}" dt="2026-06-01T16:37:28.639" v="2809"/>
            <ac:spMkLst>
              <pc:docMk/>
              <pc:sldMasterMk cId="1288455799" sldId="2147487484"/>
              <pc:sldLayoutMk cId="2415881068" sldId="2147489466"/>
              <ac:spMk id="1754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15881068" sldId="2147489466"/>
              <ac:spMk id="1754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15881068" sldId="2147489466"/>
              <ac:spMk id="1754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15881068" sldId="2147489466"/>
              <ac:spMk id="1754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15881068" sldId="2147489466"/>
              <ac:spMk id="1754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15881068" sldId="2147489466"/>
              <ac:spMk id="1755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783609930" sldId="2147489467"/>
          </pc:sldLayoutMkLst>
          <pc:spChg chg="mod">
            <ac:chgData name="Rebecca Hannah Ainis" userId="116137a0-2af5-436b-85e1-74d9d3b30f2f" providerId="ADAL" clId="{6E039243-4417-4220-A582-B1623E3F270F}" dt="2026-06-01T16:37:28.639" v="2809"/>
            <ac:spMkLst>
              <pc:docMk/>
              <pc:sldMasterMk cId="1288455799" sldId="2147487484"/>
              <pc:sldLayoutMk cId="2783609930" sldId="2147489467"/>
              <ac:spMk id="1755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783609930" sldId="2147489467"/>
              <ac:spMk id="17556"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593337686" sldId="2147489468"/>
          </pc:sldLayoutMkLst>
          <pc:spChg chg="mod">
            <ac:chgData name="Rebecca Hannah Ainis" userId="116137a0-2af5-436b-85e1-74d9d3b30f2f" providerId="ADAL" clId="{6E039243-4417-4220-A582-B1623E3F270F}" dt="2026-06-01T16:37:28.639" v="2809"/>
            <ac:spMkLst>
              <pc:docMk/>
              <pc:sldMasterMk cId="1288455799" sldId="2147487484"/>
              <pc:sldLayoutMk cId="3593337686" sldId="2147489468"/>
              <ac:spMk id="1756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593337686" sldId="2147489468"/>
              <ac:spMk id="17563"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60773450" sldId="2147489469"/>
          </pc:sldLayoutMkLst>
          <pc:spChg chg="mod">
            <ac:chgData name="Rebecca Hannah Ainis" userId="116137a0-2af5-436b-85e1-74d9d3b30f2f" providerId="ADAL" clId="{6E039243-4417-4220-A582-B1623E3F270F}" dt="2026-06-01T16:37:28.639" v="2809"/>
            <ac:spMkLst>
              <pc:docMk/>
              <pc:sldMasterMk cId="1288455799" sldId="2147487484"/>
              <pc:sldLayoutMk cId="360773450" sldId="2147489469"/>
              <ac:spMk id="1756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60773450" sldId="2147489469"/>
              <ac:spMk id="1756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60773450" sldId="2147489469"/>
              <ac:spMk id="17569"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385525775" sldId="2147489470"/>
          </pc:sldLayoutMkLst>
          <pc:spChg chg="mod">
            <ac:chgData name="Rebecca Hannah Ainis" userId="116137a0-2af5-436b-85e1-74d9d3b30f2f" providerId="ADAL" clId="{6E039243-4417-4220-A582-B1623E3F270F}" dt="2026-06-01T16:37:28.639" v="2809"/>
            <ac:spMkLst>
              <pc:docMk/>
              <pc:sldMasterMk cId="1288455799" sldId="2147487484"/>
              <pc:sldLayoutMk cId="2385525775" sldId="2147489470"/>
              <ac:spMk id="1757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385525775" sldId="2147489470"/>
              <ac:spMk id="17574"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469449108" sldId="2147489471"/>
          </pc:sldLayoutMkLst>
          <pc:spChg chg="mod">
            <ac:chgData name="Rebecca Hannah Ainis" userId="116137a0-2af5-436b-85e1-74d9d3b30f2f" providerId="ADAL" clId="{6E039243-4417-4220-A582-B1623E3F270F}" dt="2026-06-01T16:37:28.639" v="2809"/>
            <ac:spMkLst>
              <pc:docMk/>
              <pc:sldMasterMk cId="1288455799" sldId="2147487484"/>
              <pc:sldLayoutMk cId="1469449108" sldId="2147489471"/>
              <ac:spMk id="1758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69449108" sldId="2147489471"/>
              <ac:spMk id="17586"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668228326" sldId="2147489472"/>
          </pc:sldLayoutMkLst>
          <pc:spChg chg="mod">
            <ac:chgData name="Rebecca Hannah Ainis" userId="116137a0-2af5-436b-85e1-74d9d3b30f2f" providerId="ADAL" clId="{6E039243-4417-4220-A582-B1623E3F270F}" dt="2026-06-01T16:37:28.639" v="2809"/>
            <ac:spMkLst>
              <pc:docMk/>
              <pc:sldMasterMk cId="1288455799" sldId="2147487484"/>
              <pc:sldLayoutMk cId="1668228326" sldId="2147489472"/>
              <ac:spMk id="1758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446860756" sldId="2147489473"/>
          </pc:sldLayoutMkLst>
          <pc:spChg chg="mod">
            <ac:chgData name="Rebecca Hannah Ainis" userId="116137a0-2af5-436b-85e1-74d9d3b30f2f" providerId="ADAL" clId="{6E039243-4417-4220-A582-B1623E3F270F}" dt="2026-06-01T16:37:28.639" v="2809"/>
            <ac:spMkLst>
              <pc:docMk/>
              <pc:sldMasterMk cId="1288455799" sldId="2147487484"/>
              <pc:sldLayoutMk cId="2446860756" sldId="2147489473"/>
              <ac:spMk id="1759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46860756" sldId="2147489473"/>
              <ac:spMk id="1759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46860756" sldId="2147489473"/>
              <ac:spMk id="1759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46860756" sldId="2147489473"/>
              <ac:spMk id="1760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986021363" sldId="2147489474"/>
          </pc:sldLayoutMkLst>
          <pc:spChg chg="mod">
            <ac:chgData name="Rebecca Hannah Ainis" userId="116137a0-2af5-436b-85e1-74d9d3b30f2f" providerId="ADAL" clId="{6E039243-4417-4220-A582-B1623E3F270F}" dt="2026-06-01T16:37:28.639" v="2809"/>
            <ac:spMkLst>
              <pc:docMk/>
              <pc:sldMasterMk cId="1288455799" sldId="2147487484"/>
              <pc:sldLayoutMk cId="3986021363" sldId="2147489474"/>
              <ac:spMk id="1760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986021363" sldId="2147489474"/>
              <ac:spMk id="1761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986021363" sldId="2147489474"/>
              <ac:spMk id="1761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986021363" sldId="2147489474"/>
              <ac:spMk id="17613"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419176867" sldId="2147489475"/>
          </pc:sldLayoutMkLst>
          <pc:spChg chg="mod">
            <ac:chgData name="Rebecca Hannah Ainis" userId="116137a0-2af5-436b-85e1-74d9d3b30f2f" providerId="ADAL" clId="{6E039243-4417-4220-A582-B1623E3F270F}" dt="2026-06-01T16:37:28.639" v="2809"/>
            <ac:spMkLst>
              <pc:docMk/>
              <pc:sldMasterMk cId="1288455799" sldId="2147487484"/>
              <pc:sldLayoutMk cId="1419176867" sldId="2147489475"/>
              <ac:spMk id="1762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19176867" sldId="2147489475"/>
              <ac:spMk id="1762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19176867" sldId="2147489475"/>
              <ac:spMk id="1762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19176867" sldId="2147489475"/>
              <ac:spMk id="1762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19176867" sldId="2147489475"/>
              <ac:spMk id="17631"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4226397970" sldId="2147489476"/>
          </pc:sldLayoutMkLst>
          <pc:spChg chg="mod">
            <ac:chgData name="Rebecca Hannah Ainis" userId="116137a0-2af5-436b-85e1-74d9d3b30f2f" providerId="ADAL" clId="{6E039243-4417-4220-A582-B1623E3F270F}" dt="2026-06-01T16:37:28.639" v="2809"/>
            <ac:spMkLst>
              <pc:docMk/>
              <pc:sldMasterMk cId="1288455799" sldId="2147487484"/>
              <pc:sldLayoutMk cId="4226397970" sldId="2147489476"/>
              <ac:spMk id="1763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26397970" sldId="2147489476"/>
              <ac:spMk id="1763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26397970" sldId="2147489476"/>
              <ac:spMk id="1764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26397970" sldId="2147489476"/>
              <ac:spMk id="1764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26397970" sldId="2147489476"/>
              <ac:spMk id="1764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26397970" sldId="2147489476"/>
              <ac:spMk id="1764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26397970" sldId="2147489476"/>
              <ac:spMk id="17645"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416882693" sldId="2147489477"/>
          </pc:sldLayoutMkLst>
          <pc:spChg chg="mod">
            <ac:chgData name="Rebecca Hannah Ainis" userId="116137a0-2af5-436b-85e1-74d9d3b30f2f" providerId="ADAL" clId="{6E039243-4417-4220-A582-B1623E3F270F}" dt="2026-06-01T16:37:28.639" v="2809"/>
            <ac:spMkLst>
              <pc:docMk/>
              <pc:sldMasterMk cId="1288455799" sldId="2147487484"/>
              <pc:sldLayoutMk cId="416882693" sldId="2147489477"/>
              <ac:spMk id="1765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16882693" sldId="2147489477"/>
              <ac:spMk id="1765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16882693" sldId="2147489477"/>
              <ac:spMk id="1765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667725111" sldId="2147489478"/>
          </pc:sldLayoutMkLst>
          <pc:spChg chg="mod">
            <ac:chgData name="Rebecca Hannah Ainis" userId="116137a0-2af5-436b-85e1-74d9d3b30f2f" providerId="ADAL" clId="{6E039243-4417-4220-A582-B1623E3F270F}" dt="2026-06-01T16:37:28.639" v="2809"/>
            <ac:spMkLst>
              <pc:docMk/>
              <pc:sldMasterMk cId="1288455799" sldId="2147487484"/>
              <pc:sldLayoutMk cId="1667725111" sldId="2147489478"/>
              <ac:spMk id="1766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667725111" sldId="2147489478"/>
              <ac:spMk id="17662"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072745620" sldId="2147489479"/>
          </pc:sldLayoutMkLst>
          <pc:spChg chg="mod">
            <ac:chgData name="Rebecca Hannah Ainis" userId="116137a0-2af5-436b-85e1-74d9d3b30f2f" providerId="ADAL" clId="{6E039243-4417-4220-A582-B1623E3F270F}" dt="2026-06-01T16:37:28.639" v="2809"/>
            <ac:spMkLst>
              <pc:docMk/>
              <pc:sldMasterMk cId="1288455799" sldId="2147487484"/>
              <pc:sldLayoutMk cId="1072745620" sldId="2147489479"/>
              <ac:spMk id="1766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072745620" sldId="2147489479"/>
              <ac:spMk id="17667"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3920124914" sldId="2147489480"/>
          </pc:sldLayoutMkLst>
          <pc:spChg chg="mod">
            <ac:chgData name="Rebecca Hannah Ainis" userId="116137a0-2af5-436b-85e1-74d9d3b30f2f" providerId="ADAL" clId="{6E039243-4417-4220-A582-B1623E3F270F}" dt="2026-06-01T16:37:28.639" v="2809"/>
            <ac:spMkLst>
              <pc:docMk/>
              <pc:sldMasterMk cId="1288455799" sldId="2147487484"/>
              <pc:sldLayoutMk cId="3920124914" sldId="2147489480"/>
              <ac:spMk id="1767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920124914" sldId="2147489480"/>
              <ac:spMk id="17676"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908803459" sldId="2147489481"/>
          </pc:sldLayoutMkLst>
          <pc:spChg chg="mod">
            <ac:chgData name="Rebecca Hannah Ainis" userId="116137a0-2af5-436b-85e1-74d9d3b30f2f" providerId="ADAL" clId="{6E039243-4417-4220-A582-B1623E3F270F}" dt="2026-06-01T16:37:28.639" v="2809"/>
            <ac:spMkLst>
              <pc:docMk/>
              <pc:sldMasterMk cId="1288455799" sldId="2147487484"/>
              <pc:sldLayoutMk cId="908803459" sldId="2147489481"/>
              <ac:spMk id="1768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08803459" sldId="2147489481"/>
              <ac:spMk id="1768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462180217" sldId="2147489482"/>
          </pc:sldLayoutMkLst>
          <pc:spChg chg="mod">
            <ac:chgData name="Rebecca Hannah Ainis" userId="116137a0-2af5-436b-85e1-74d9d3b30f2f" providerId="ADAL" clId="{6E039243-4417-4220-A582-B1623E3F270F}" dt="2026-06-01T16:37:28.639" v="2809"/>
            <ac:spMkLst>
              <pc:docMk/>
              <pc:sldMasterMk cId="1288455799" sldId="2147487484"/>
              <pc:sldLayoutMk cId="462180217" sldId="2147489482"/>
              <ac:spMk id="1769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869207276" sldId="2147489483"/>
          </pc:sldLayoutMkLst>
          <pc:spChg chg="mod">
            <ac:chgData name="Rebecca Hannah Ainis" userId="116137a0-2af5-436b-85e1-74d9d3b30f2f" providerId="ADAL" clId="{6E039243-4417-4220-A582-B1623E3F270F}" dt="2026-06-01T16:37:28.639" v="2809"/>
            <ac:spMkLst>
              <pc:docMk/>
              <pc:sldMasterMk cId="1288455799" sldId="2147487484"/>
              <pc:sldLayoutMk cId="2869207276" sldId="2147489483"/>
              <ac:spMk id="1769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869207276" sldId="2147489483"/>
              <ac:spMk id="1769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869207276" sldId="2147489483"/>
              <ac:spMk id="1770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869207276" sldId="2147489483"/>
              <ac:spMk id="17702"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351255660" sldId="2147489484"/>
          </pc:sldLayoutMkLst>
          <pc:spChg chg="mod">
            <ac:chgData name="Rebecca Hannah Ainis" userId="116137a0-2af5-436b-85e1-74d9d3b30f2f" providerId="ADAL" clId="{6E039243-4417-4220-A582-B1623E3F270F}" dt="2026-06-01T16:37:28.639" v="2809"/>
            <ac:spMkLst>
              <pc:docMk/>
              <pc:sldMasterMk cId="1288455799" sldId="2147487484"/>
              <pc:sldLayoutMk cId="1351255660" sldId="2147489484"/>
              <ac:spMk id="1771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51255660" sldId="2147489484"/>
              <ac:spMk id="1771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51255660" sldId="2147489484"/>
              <ac:spMk id="1771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51255660" sldId="2147489484"/>
              <ac:spMk id="1771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357368569" sldId="2147489485"/>
          </pc:sldLayoutMkLst>
          <pc:spChg chg="mod">
            <ac:chgData name="Rebecca Hannah Ainis" userId="116137a0-2af5-436b-85e1-74d9d3b30f2f" providerId="ADAL" clId="{6E039243-4417-4220-A582-B1623E3F270F}" dt="2026-06-01T16:37:28.639" v="2809"/>
            <ac:spMkLst>
              <pc:docMk/>
              <pc:sldMasterMk cId="1288455799" sldId="2147487484"/>
              <pc:sldLayoutMk cId="3357368569" sldId="2147489485"/>
              <ac:spMk id="1772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57368569" sldId="2147489485"/>
              <ac:spMk id="1772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57368569" sldId="2147489485"/>
              <ac:spMk id="1773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57368569" sldId="2147489485"/>
              <ac:spMk id="17732"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80545457" sldId="2147489486"/>
          </pc:sldLayoutMkLst>
          <pc:spChg chg="mod">
            <ac:chgData name="Rebecca Hannah Ainis" userId="116137a0-2af5-436b-85e1-74d9d3b30f2f" providerId="ADAL" clId="{6E039243-4417-4220-A582-B1623E3F270F}" dt="2026-06-01T16:37:28.639" v="2809"/>
            <ac:spMkLst>
              <pc:docMk/>
              <pc:sldMasterMk cId="1288455799" sldId="2147487484"/>
              <pc:sldLayoutMk cId="280545457" sldId="2147489486"/>
              <ac:spMk id="1773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80545457" sldId="2147489486"/>
              <ac:spMk id="1773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80545457" sldId="2147489486"/>
              <ac:spMk id="1774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80545457" sldId="2147489486"/>
              <ac:spMk id="1774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80545457" sldId="2147489486"/>
              <ac:spMk id="1774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188226619" sldId="2147489487"/>
          </pc:sldLayoutMkLst>
          <pc:spChg chg="mod">
            <ac:chgData name="Rebecca Hannah Ainis" userId="116137a0-2af5-436b-85e1-74d9d3b30f2f" providerId="ADAL" clId="{6E039243-4417-4220-A582-B1623E3F270F}" dt="2026-06-01T16:37:28.639" v="2809"/>
            <ac:spMkLst>
              <pc:docMk/>
              <pc:sldMasterMk cId="1288455799" sldId="2147487484"/>
              <pc:sldLayoutMk cId="1188226619" sldId="2147489487"/>
              <ac:spMk id="1775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88226619" sldId="2147489487"/>
              <ac:spMk id="1775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88226619" sldId="2147489487"/>
              <ac:spMk id="1775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88226619" sldId="2147489487"/>
              <ac:spMk id="1775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88226619" sldId="2147489487"/>
              <ac:spMk id="1775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88226619" sldId="2147489487"/>
              <ac:spMk id="1775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88226619" sldId="2147489487"/>
              <ac:spMk id="17758"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438296967" sldId="2147489488"/>
          </pc:sldLayoutMkLst>
          <pc:spChg chg="mod">
            <ac:chgData name="Rebecca Hannah Ainis" userId="116137a0-2af5-436b-85e1-74d9d3b30f2f" providerId="ADAL" clId="{6E039243-4417-4220-A582-B1623E3F270F}" dt="2026-06-01T16:37:28.639" v="2809"/>
            <ac:spMkLst>
              <pc:docMk/>
              <pc:sldMasterMk cId="1288455799" sldId="2147487484"/>
              <pc:sldLayoutMk cId="2438296967" sldId="2147489488"/>
              <ac:spMk id="1776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38296967" sldId="2147489488"/>
              <ac:spMk id="1776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38296967" sldId="2147489488"/>
              <ac:spMk id="1776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864867549" sldId="2147489489"/>
          </pc:sldLayoutMkLst>
          <pc:spChg chg="mod">
            <ac:chgData name="Rebecca Hannah Ainis" userId="116137a0-2af5-436b-85e1-74d9d3b30f2f" providerId="ADAL" clId="{6E039243-4417-4220-A582-B1623E3F270F}" dt="2026-06-01T16:37:28.639" v="2809"/>
            <ac:spMkLst>
              <pc:docMk/>
              <pc:sldMasterMk cId="1288455799" sldId="2147487484"/>
              <pc:sldLayoutMk cId="3864867549" sldId="2147489489"/>
              <ac:spMk id="1777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864867549" sldId="2147489489"/>
              <ac:spMk id="17775"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413342161" sldId="2147489490"/>
          </pc:sldLayoutMkLst>
          <pc:spChg chg="mod">
            <ac:chgData name="Rebecca Hannah Ainis" userId="116137a0-2af5-436b-85e1-74d9d3b30f2f" providerId="ADAL" clId="{6E039243-4417-4220-A582-B1623E3F270F}" dt="2026-06-01T16:37:28.639" v="2809"/>
            <ac:spMkLst>
              <pc:docMk/>
              <pc:sldMasterMk cId="1288455799" sldId="2147487484"/>
              <pc:sldLayoutMk cId="413342161" sldId="2147489490"/>
              <ac:spMk id="1777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13342161" sldId="2147489490"/>
              <ac:spMk id="1778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285224694" sldId="2147489491"/>
          </pc:sldLayoutMkLst>
          <pc:spChg chg="mod">
            <ac:chgData name="Rebecca Hannah Ainis" userId="116137a0-2af5-436b-85e1-74d9d3b30f2f" providerId="ADAL" clId="{6E039243-4417-4220-A582-B1623E3F270F}" dt="2026-06-01T16:37:28.639" v="2809"/>
            <ac:spMkLst>
              <pc:docMk/>
              <pc:sldMasterMk cId="1288455799" sldId="2147487484"/>
              <pc:sldLayoutMk cId="2285224694" sldId="2147489491"/>
              <ac:spMk id="1779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85224694" sldId="2147489491"/>
              <ac:spMk id="1779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85224694" sldId="2147489491"/>
              <ac:spMk id="1779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85224694" sldId="2147489491"/>
              <ac:spMk id="1779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218593421" sldId="2147489492"/>
          </pc:sldLayoutMkLst>
          <pc:spChg chg="mod">
            <ac:chgData name="Rebecca Hannah Ainis" userId="116137a0-2af5-436b-85e1-74d9d3b30f2f" providerId="ADAL" clId="{6E039243-4417-4220-A582-B1623E3F270F}" dt="2026-06-01T16:37:28.639" v="2809"/>
            <ac:spMkLst>
              <pc:docMk/>
              <pc:sldMasterMk cId="1288455799" sldId="2147487484"/>
              <pc:sldLayoutMk cId="2218593421" sldId="2147489492"/>
              <ac:spMk id="1780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18593421" sldId="2147489492"/>
              <ac:spMk id="1780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18593421" sldId="2147489492"/>
              <ac:spMk id="1780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18593421" sldId="2147489492"/>
              <ac:spMk id="1780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592581134" sldId="2147489493"/>
          </pc:sldLayoutMkLst>
          <pc:spChg chg="mod">
            <ac:chgData name="Rebecca Hannah Ainis" userId="116137a0-2af5-436b-85e1-74d9d3b30f2f" providerId="ADAL" clId="{6E039243-4417-4220-A582-B1623E3F270F}" dt="2026-06-01T16:37:28.639" v="2809"/>
            <ac:spMkLst>
              <pc:docMk/>
              <pc:sldMasterMk cId="1288455799" sldId="2147487484"/>
              <pc:sldLayoutMk cId="1592581134" sldId="2147489493"/>
              <ac:spMk id="1781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92581134" sldId="2147489493"/>
              <ac:spMk id="1781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92581134" sldId="2147489493"/>
              <ac:spMk id="1781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92581134" sldId="2147489493"/>
              <ac:spMk id="1781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376939068" sldId="2147489494"/>
          </pc:sldLayoutMkLst>
          <pc:spChg chg="mod">
            <ac:chgData name="Rebecca Hannah Ainis" userId="116137a0-2af5-436b-85e1-74d9d3b30f2f" providerId="ADAL" clId="{6E039243-4417-4220-A582-B1623E3F270F}" dt="2026-06-01T16:37:28.639" v="2809"/>
            <ac:spMkLst>
              <pc:docMk/>
              <pc:sldMasterMk cId="1288455799" sldId="2147487484"/>
              <pc:sldLayoutMk cId="2376939068" sldId="2147489494"/>
              <ac:spMk id="1781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376939068" sldId="2147489494"/>
              <ac:spMk id="1781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376939068" sldId="2147489494"/>
              <ac:spMk id="1782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376939068" sldId="2147489494"/>
              <ac:spMk id="17821"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545213210" sldId="2147489495"/>
          </pc:sldLayoutMkLst>
          <pc:spChg chg="mod">
            <ac:chgData name="Rebecca Hannah Ainis" userId="116137a0-2af5-436b-85e1-74d9d3b30f2f" providerId="ADAL" clId="{6E039243-4417-4220-A582-B1623E3F270F}" dt="2026-06-01T16:37:28.639" v="2809"/>
            <ac:spMkLst>
              <pc:docMk/>
              <pc:sldMasterMk cId="1288455799" sldId="2147487484"/>
              <pc:sldLayoutMk cId="2545213210" sldId="2147489495"/>
              <ac:spMk id="1782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545213210" sldId="2147489495"/>
              <ac:spMk id="1782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545213210" sldId="2147489495"/>
              <ac:spMk id="1782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545213210" sldId="2147489495"/>
              <ac:spMk id="1782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545213210" sldId="2147489495"/>
              <ac:spMk id="1782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545213210" sldId="2147489495"/>
              <ac:spMk id="17831"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339024905" sldId="2147489496"/>
          </pc:sldLayoutMkLst>
          <pc:spChg chg="mod">
            <ac:chgData name="Rebecca Hannah Ainis" userId="116137a0-2af5-436b-85e1-74d9d3b30f2f" providerId="ADAL" clId="{6E039243-4417-4220-A582-B1623E3F270F}" dt="2026-06-01T16:37:28.639" v="2809"/>
            <ac:spMkLst>
              <pc:docMk/>
              <pc:sldMasterMk cId="1288455799" sldId="2147487484"/>
              <pc:sldLayoutMk cId="2339024905" sldId="2147489496"/>
              <ac:spMk id="1783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339024905" sldId="2147489496"/>
              <ac:spMk id="1784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339024905" sldId="2147489496"/>
              <ac:spMk id="1784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339024905" sldId="2147489496"/>
              <ac:spMk id="17842"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841138500" sldId="2147489497"/>
          </pc:sldLayoutMkLst>
          <pc:spChg chg="mod">
            <ac:chgData name="Rebecca Hannah Ainis" userId="116137a0-2af5-436b-85e1-74d9d3b30f2f" providerId="ADAL" clId="{6E039243-4417-4220-A582-B1623E3F270F}" dt="2026-06-01T16:37:28.639" v="2809"/>
            <ac:spMkLst>
              <pc:docMk/>
              <pc:sldMasterMk cId="1288455799" sldId="2147487484"/>
              <pc:sldLayoutMk cId="1841138500" sldId="2147489497"/>
              <ac:spMk id="1784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841138500" sldId="2147489497"/>
              <ac:spMk id="1784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841138500" sldId="2147489497"/>
              <ac:spMk id="1784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841138500" sldId="2147489497"/>
              <ac:spMk id="1784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126839485" sldId="2147489498"/>
          </pc:sldLayoutMkLst>
          <pc:spChg chg="mod">
            <ac:chgData name="Rebecca Hannah Ainis" userId="116137a0-2af5-436b-85e1-74d9d3b30f2f" providerId="ADAL" clId="{6E039243-4417-4220-A582-B1623E3F270F}" dt="2026-06-01T16:37:28.639" v="2809"/>
            <ac:spMkLst>
              <pc:docMk/>
              <pc:sldMasterMk cId="1288455799" sldId="2147487484"/>
              <pc:sldLayoutMk cId="2126839485" sldId="2147489498"/>
              <ac:spMk id="1785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26839485" sldId="2147489498"/>
              <ac:spMk id="1785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26839485" sldId="2147489498"/>
              <ac:spMk id="1785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26839485" sldId="2147489498"/>
              <ac:spMk id="1785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26839485" sldId="2147489498"/>
              <ac:spMk id="1785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26839485" sldId="2147489498"/>
              <ac:spMk id="1785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113892574" sldId="2147489499"/>
          </pc:sldLayoutMkLst>
          <pc:spChg chg="mod">
            <ac:chgData name="Rebecca Hannah Ainis" userId="116137a0-2af5-436b-85e1-74d9d3b30f2f" providerId="ADAL" clId="{6E039243-4417-4220-A582-B1623E3F270F}" dt="2026-06-01T16:37:28.639" v="2809"/>
            <ac:spMkLst>
              <pc:docMk/>
              <pc:sldMasterMk cId="1288455799" sldId="2147487484"/>
              <pc:sldLayoutMk cId="3113892574" sldId="2147489499"/>
              <ac:spMk id="1786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113892574" sldId="2147489499"/>
              <ac:spMk id="1786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741600492" sldId="2147489500"/>
          </pc:sldLayoutMkLst>
          <pc:spChg chg="mod">
            <ac:chgData name="Rebecca Hannah Ainis" userId="116137a0-2af5-436b-85e1-74d9d3b30f2f" providerId="ADAL" clId="{6E039243-4417-4220-A582-B1623E3F270F}" dt="2026-06-01T16:37:28.639" v="2809"/>
            <ac:spMkLst>
              <pc:docMk/>
              <pc:sldMasterMk cId="1288455799" sldId="2147487484"/>
              <pc:sldLayoutMk cId="1741600492" sldId="2147489500"/>
              <ac:spMk id="1787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741600492" sldId="2147489500"/>
              <ac:spMk id="17871"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105243898" sldId="2147489501"/>
          </pc:sldLayoutMkLst>
          <pc:spChg chg="mod">
            <ac:chgData name="Rebecca Hannah Ainis" userId="116137a0-2af5-436b-85e1-74d9d3b30f2f" providerId="ADAL" clId="{6E039243-4417-4220-A582-B1623E3F270F}" dt="2026-06-01T16:37:28.639" v="2809"/>
            <ac:spMkLst>
              <pc:docMk/>
              <pc:sldMasterMk cId="1288455799" sldId="2147487484"/>
              <pc:sldLayoutMk cId="2105243898" sldId="2147489501"/>
              <ac:spMk id="1787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05243898" sldId="2147489501"/>
              <ac:spMk id="1787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05243898" sldId="2147489501"/>
              <ac:spMk id="17877"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4065019577" sldId="2147489502"/>
          </pc:sldLayoutMkLst>
          <pc:spChg chg="mod">
            <ac:chgData name="Rebecca Hannah Ainis" userId="116137a0-2af5-436b-85e1-74d9d3b30f2f" providerId="ADAL" clId="{6E039243-4417-4220-A582-B1623E3F270F}" dt="2026-06-01T16:37:28.639" v="2809"/>
            <ac:spMkLst>
              <pc:docMk/>
              <pc:sldMasterMk cId="1288455799" sldId="2147487484"/>
              <pc:sldLayoutMk cId="4065019577" sldId="2147489502"/>
              <ac:spMk id="1788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065019577" sldId="2147489502"/>
              <ac:spMk id="1788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065019577" sldId="2147489502"/>
              <ac:spMk id="1788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065019577" sldId="2147489502"/>
              <ac:spMk id="1788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558215679" sldId="2147489503"/>
          </pc:sldLayoutMkLst>
          <pc:spChg chg="mod">
            <ac:chgData name="Rebecca Hannah Ainis" userId="116137a0-2af5-436b-85e1-74d9d3b30f2f" providerId="ADAL" clId="{6E039243-4417-4220-A582-B1623E3F270F}" dt="2026-06-01T16:37:28.639" v="2809"/>
            <ac:spMkLst>
              <pc:docMk/>
              <pc:sldMasterMk cId="1288455799" sldId="2147487484"/>
              <pc:sldLayoutMk cId="1558215679" sldId="2147489503"/>
              <ac:spMk id="1789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58215679" sldId="2147489503"/>
              <ac:spMk id="1789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58215679" sldId="2147489503"/>
              <ac:spMk id="1789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58215679" sldId="2147489503"/>
              <ac:spMk id="1789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58215679" sldId="2147489503"/>
              <ac:spMk id="1789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58215679" sldId="2147489503"/>
              <ac:spMk id="17897"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736995896" sldId="2147489504"/>
          </pc:sldLayoutMkLst>
          <pc:spChg chg="mod">
            <ac:chgData name="Rebecca Hannah Ainis" userId="116137a0-2af5-436b-85e1-74d9d3b30f2f" providerId="ADAL" clId="{6E039243-4417-4220-A582-B1623E3F270F}" dt="2026-06-01T16:37:28.639" v="2809"/>
            <ac:spMkLst>
              <pc:docMk/>
              <pc:sldMasterMk cId="1288455799" sldId="2147487484"/>
              <pc:sldLayoutMk cId="3736995896" sldId="2147489504"/>
              <ac:spMk id="1790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736995896" sldId="2147489504"/>
              <ac:spMk id="1790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736995896" sldId="2147489504"/>
              <ac:spMk id="1790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736995896" sldId="2147489504"/>
              <ac:spMk id="1790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941592551" sldId="2147489505"/>
          </pc:sldLayoutMkLst>
          <pc:spChg chg="mod">
            <ac:chgData name="Rebecca Hannah Ainis" userId="116137a0-2af5-436b-85e1-74d9d3b30f2f" providerId="ADAL" clId="{6E039243-4417-4220-A582-B1623E3F270F}" dt="2026-06-01T16:37:28.639" v="2809"/>
            <ac:spMkLst>
              <pc:docMk/>
              <pc:sldMasterMk cId="1288455799" sldId="2147487484"/>
              <pc:sldLayoutMk cId="941592551" sldId="2147489505"/>
              <ac:spMk id="1791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41592551" sldId="2147489505"/>
              <ac:spMk id="1791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41592551" sldId="2147489505"/>
              <ac:spMk id="1791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41592551" sldId="2147489505"/>
              <ac:spMk id="1791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41592551" sldId="2147489505"/>
              <ac:spMk id="1791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460992854" sldId="2147489506"/>
          </pc:sldLayoutMkLst>
          <pc:spChg chg="mod">
            <ac:chgData name="Rebecca Hannah Ainis" userId="116137a0-2af5-436b-85e1-74d9d3b30f2f" providerId="ADAL" clId="{6E039243-4417-4220-A582-B1623E3F270F}" dt="2026-06-01T16:37:28.639" v="2809"/>
            <ac:spMkLst>
              <pc:docMk/>
              <pc:sldMasterMk cId="1288455799" sldId="2147487484"/>
              <pc:sldLayoutMk cId="460992854" sldId="2147489506"/>
              <ac:spMk id="1791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60992854" sldId="2147489506"/>
              <ac:spMk id="1791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60992854" sldId="2147489506"/>
              <ac:spMk id="1791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60992854" sldId="2147489506"/>
              <ac:spMk id="1791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60992854" sldId="2147489506"/>
              <ac:spMk id="1792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60992854" sldId="2147489506"/>
              <ac:spMk id="17921"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243195837" sldId="2147489507"/>
          </pc:sldLayoutMkLst>
          <pc:spChg chg="mod">
            <ac:chgData name="Rebecca Hannah Ainis" userId="116137a0-2af5-436b-85e1-74d9d3b30f2f" providerId="ADAL" clId="{6E039243-4417-4220-A582-B1623E3F270F}" dt="2026-06-01T16:37:28.639" v="2809"/>
            <ac:spMkLst>
              <pc:docMk/>
              <pc:sldMasterMk cId="1288455799" sldId="2147487484"/>
              <pc:sldLayoutMk cId="1243195837" sldId="2147489507"/>
              <ac:spMk id="1792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243195837" sldId="2147489507"/>
              <ac:spMk id="1792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243195837" sldId="2147489507"/>
              <ac:spMk id="1792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243195837" sldId="2147489507"/>
              <ac:spMk id="1793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070453965" sldId="2147489508"/>
          </pc:sldLayoutMkLst>
          <pc:spChg chg="mod">
            <ac:chgData name="Rebecca Hannah Ainis" userId="116137a0-2af5-436b-85e1-74d9d3b30f2f" providerId="ADAL" clId="{6E039243-4417-4220-A582-B1623E3F270F}" dt="2026-06-01T16:37:28.639" v="2809"/>
            <ac:spMkLst>
              <pc:docMk/>
              <pc:sldMasterMk cId="1288455799" sldId="2147487484"/>
              <pc:sldLayoutMk cId="3070453965" sldId="2147489508"/>
              <ac:spMk id="1793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70453965" sldId="2147489508"/>
              <ac:spMk id="1793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70453965" sldId="2147489508"/>
              <ac:spMk id="1793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70453965" sldId="2147489508"/>
              <ac:spMk id="1793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451389244" sldId="2147489509"/>
          </pc:sldLayoutMkLst>
          <pc:spChg chg="mod">
            <ac:chgData name="Rebecca Hannah Ainis" userId="116137a0-2af5-436b-85e1-74d9d3b30f2f" providerId="ADAL" clId="{6E039243-4417-4220-A582-B1623E3F270F}" dt="2026-06-01T16:37:28.639" v="2809"/>
            <ac:spMkLst>
              <pc:docMk/>
              <pc:sldMasterMk cId="1288455799" sldId="2147487484"/>
              <pc:sldLayoutMk cId="2451389244" sldId="2147489509"/>
              <ac:spMk id="1794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51389244" sldId="2147489509"/>
              <ac:spMk id="1795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51389244" sldId="2147489509"/>
              <ac:spMk id="1795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51389244" sldId="2147489509"/>
              <ac:spMk id="17953"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968711478" sldId="2147489510"/>
          </pc:sldLayoutMkLst>
          <pc:spChg chg="mod">
            <ac:chgData name="Rebecca Hannah Ainis" userId="116137a0-2af5-436b-85e1-74d9d3b30f2f" providerId="ADAL" clId="{6E039243-4417-4220-A582-B1623E3F270F}" dt="2026-06-01T16:37:28.639" v="2809"/>
            <ac:spMkLst>
              <pc:docMk/>
              <pc:sldMasterMk cId="1288455799" sldId="2147487484"/>
              <pc:sldLayoutMk cId="1968711478" sldId="2147489510"/>
              <ac:spMk id="1795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968711478" sldId="2147489510"/>
              <ac:spMk id="17958"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680319885" sldId="2147489511"/>
          </pc:sldLayoutMkLst>
          <pc:spChg chg="mod">
            <ac:chgData name="Rebecca Hannah Ainis" userId="116137a0-2af5-436b-85e1-74d9d3b30f2f" providerId="ADAL" clId="{6E039243-4417-4220-A582-B1623E3F270F}" dt="2026-06-01T16:37:28.639" v="2809"/>
            <ac:spMkLst>
              <pc:docMk/>
              <pc:sldMasterMk cId="1288455799" sldId="2147487484"/>
              <pc:sldLayoutMk cId="2680319885" sldId="2147489511"/>
              <ac:spMk id="1796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680319885" sldId="2147489511"/>
              <ac:spMk id="1797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984136826" sldId="2147489512"/>
          </pc:sldLayoutMkLst>
          <pc:spChg chg="mod">
            <ac:chgData name="Rebecca Hannah Ainis" userId="116137a0-2af5-436b-85e1-74d9d3b30f2f" providerId="ADAL" clId="{6E039243-4417-4220-A582-B1623E3F270F}" dt="2026-06-01T16:37:28.639" v="2809"/>
            <ac:spMkLst>
              <pc:docMk/>
              <pc:sldMasterMk cId="1288455799" sldId="2147487484"/>
              <pc:sldLayoutMk cId="2984136826" sldId="2147489512"/>
              <ac:spMk id="17972"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198476325" sldId="2147489513"/>
          </pc:sldLayoutMkLst>
          <pc:spChg chg="mod">
            <ac:chgData name="Rebecca Hannah Ainis" userId="116137a0-2af5-436b-85e1-74d9d3b30f2f" providerId="ADAL" clId="{6E039243-4417-4220-A582-B1623E3F270F}" dt="2026-06-01T16:37:28.639" v="2809"/>
            <ac:spMkLst>
              <pc:docMk/>
              <pc:sldMasterMk cId="1288455799" sldId="2147487484"/>
              <pc:sldLayoutMk cId="2198476325" sldId="2147489513"/>
              <ac:spMk id="1798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98476325" sldId="2147489513"/>
              <ac:spMk id="1798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98476325" sldId="2147489513"/>
              <ac:spMk id="1798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98476325" sldId="2147489513"/>
              <ac:spMk id="1798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335724978" sldId="2147489514"/>
          </pc:sldLayoutMkLst>
          <pc:spChg chg="mod">
            <ac:chgData name="Rebecca Hannah Ainis" userId="116137a0-2af5-436b-85e1-74d9d3b30f2f" providerId="ADAL" clId="{6E039243-4417-4220-A582-B1623E3F270F}" dt="2026-06-01T16:37:28.639" v="2809"/>
            <ac:spMkLst>
              <pc:docMk/>
              <pc:sldMasterMk cId="1288455799" sldId="2147487484"/>
              <pc:sldLayoutMk cId="3335724978" sldId="2147489514"/>
              <ac:spMk id="1799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35724978" sldId="2147489514"/>
              <ac:spMk id="1799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35724978" sldId="2147489514"/>
              <ac:spMk id="1799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35724978" sldId="2147489514"/>
              <ac:spMk id="17999"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3256144204" sldId="2147489515"/>
          </pc:sldLayoutMkLst>
          <pc:spChg chg="mod">
            <ac:chgData name="Rebecca Hannah Ainis" userId="116137a0-2af5-436b-85e1-74d9d3b30f2f" providerId="ADAL" clId="{6E039243-4417-4220-A582-B1623E3F270F}" dt="2026-06-01T16:37:28.639" v="2809"/>
            <ac:spMkLst>
              <pc:docMk/>
              <pc:sldMasterMk cId="1288455799" sldId="2147487484"/>
              <pc:sldLayoutMk cId="3256144204" sldId="2147489515"/>
              <ac:spMk id="1800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256144204" sldId="2147489515"/>
              <ac:spMk id="18004"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224343533" sldId="2147489516"/>
          </pc:sldLayoutMkLst>
          <pc:spChg chg="mod">
            <ac:chgData name="Rebecca Hannah Ainis" userId="116137a0-2af5-436b-85e1-74d9d3b30f2f" providerId="ADAL" clId="{6E039243-4417-4220-A582-B1623E3F270F}" dt="2026-06-01T16:37:28.639" v="2809"/>
            <ac:spMkLst>
              <pc:docMk/>
              <pc:sldMasterMk cId="1288455799" sldId="2147487484"/>
              <pc:sldLayoutMk cId="2224343533" sldId="2147489516"/>
              <ac:spMk id="1801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24343533" sldId="2147489516"/>
              <ac:spMk id="18016"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478269230" sldId="2147489517"/>
          </pc:sldLayoutMkLst>
          <pc:spChg chg="mod">
            <ac:chgData name="Rebecca Hannah Ainis" userId="116137a0-2af5-436b-85e1-74d9d3b30f2f" providerId="ADAL" clId="{6E039243-4417-4220-A582-B1623E3F270F}" dt="2026-06-01T16:37:28.639" v="2809"/>
            <ac:spMkLst>
              <pc:docMk/>
              <pc:sldMasterMk cId="1288455799" sldId="2147487484"/>
              <pc:sldLayoutMk cId="2478269230" sldId="2147489517"/>
              <ac:spMk id="18018"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583559666" sldId="2147489518"/>
          </pc:sldLayoutMkLst>
          <pc:spChg chg="mod">
            <ac:chgData name="Rebecca Hannah Ainis" userId="116137a0-2af5-436b-85e1-74d9d3b30f2f" providerId="ADAL" clId="{6E039243-4417-4220-A582-B1623E3F270F}" dt="2026-06-01T16:37:28.639" v="2809"/>
            <ac:spMkLst>
              <pc:docMk/>
              <pc:sldMasterMk cId="1288455799" sldId="2147487484"/>
              <pc:sldLayoutMk cId="583559666" sldId="2147489518"/>
              <ac:spMk id="1802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583559666" sldId="2147489518"/>
              <ac:spMk id="18027"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535689667" sldId="2147489519"/>
          </pc:sldLayoutMkLst>
          <pc:spChg chg="mod">
            <ac:chgData name="Rebecca Hannah Ainis" userId="116137a0-2af5-436b-85e1-74d9d3b30f2f" providerId="ADAL" clId="{6E039243-4417-4220-A582-B1623E3F270F}" dt="2026-06-01T16:37:28.639" v="2809"/>
            <ac:spMkLst>
              <pc:docMk/>
              <pc:sldMasterMk cId="1288455799" sldId="2147487484"/>
              <pc:sldLayoutMk cId="535689667" sldId="2147489519"/>
              <ac:spMk id="1803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535689667" sldId="2147489519"/>
              <ac:spMk id="1803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535689667" sldId="2147489519"/>
              <ac:spMk id="1803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535689667" sldId="2147489519"/>
              <ac:spMk id="18039"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497746630" sldId="2147489520"/>
          </pc:sldLayoutMkLst>
          <pc:spChg chg="mod">
            <ac:chgData name="Rebecca Hannah Ainis" userId="116137a0-2af5-436b-85e1-74d9d3b30f2f" providerId="ADAL" clId="{6E039243-4417-4220-A582-B1623E3F270F}" dt="2026-06-01T16:37:28.639" v="2809"/>
            <ac:spMkLst>
              <pc:docMk/>
              <pc:sldMasterMk cId="1288455799" sldId="2147487484"/>
              <pc:sldLayoutMk cId="1497746630" sldId="2147489520"/>
              <ac:spMk id="1804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97746630" sldId="2147489520"/>
              <ac:spMk id="1804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97746630" sldId="2147489520"/>
              <ac:spMk id="1805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97746630" sldId="2147489520"/>
              <ac:spMk id="1805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97746630" sldId="2147489520"/>
              <ac:spMk id="18057"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167301145" sldId="2147489521"/>
          </pc:sldLayoutMkLst>
          <pc:spChg chg="mod">
            <ac:chgData name="Rebecca Hannah Ainis" userId="116137a0-2af5-436b-85e1-74d9d3b30f2f" providerId="ADAL" clId="{6E039243-4417-4220-A582-B1623E3F270F}" dt="2026-06-01T16:37:28.639" v="2809"/>
            <ac:spMkLst>
              <pc:docMk/>
              <pc:sldMasterMk cId="1288455799" sldId="2147487484"/>
              <pc:sldLayoutMk cId="1167301145" sldId="2147489521"/>
              <ac:spMk id="1806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67301145" sldId="2147489521"/>
              <ac:spMk id="1806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67301145" sldId="2147489521"/>
              <ac:spMk id="1806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67301145" sldId="2147489521"/>
              <ac:spMk id="1806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67301145" sldId="2147489521"/>
              <ac:spMk id="1806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67301145" sldId="2147489521"/>
              <ac:spMk id="1806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67301145" sldId="2147489521"/>
              <ac:spMk id="18071"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481495997" sldId="2147489522"/>
          </pc:sldLayoutMkLst>
          <pc:spChg chg="mod">
            <ac:chgData name="Rebecca Hannah Ainis" userId="116137a0-2af5-436b-85e1-74d9d3b30f2f" providerId="ADAL" clId="{6E039243-4417-4220-A582-B1623E3F270F}" dt="2026-06-01T16:37:28.639" v="2809"/>
            <ac:spMkLst>
              <pc:docMk/>
              <pc:sldMasterMk cId="1288455799" sldId="2147487484"/>
              <pc:sldLayoutMk cId="2481495997" sldId="2147489522"/>
              <ac:spMk id="1807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81495997" sldId="2147489522"/>
              <ac:spMk id="1807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481495997" sldId="2147489522"/>
              <ac:spMk id="18081"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274984030" sldId="2147489523"/>
          </pc:sldLayoutMkLst>
          <pc:spChg chg="mod">
            <ac:chgData name="Rebecca Hannah Ainis" userId="116137a0-2af5-436b-85e1-74d9d3b30f2f" providerId="ADAL" clId="{6E039243-4417-4220-A582-B1623E3F270F}" dt="2026-06-01T16:37:28.639" v="2809"/>
            <ac:spMkLst>
              <pc:docMk/>
              <pc:sldMasterMk cId="1288455799" sldId="2147487484"/>
              <pc:sldLayoutMk cId="3274984030" sldId="2147489523"/>
              <ac:spMk id="1808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274984030" sldId="2147489523"/>
              <ac:spMk id="18088"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951963187" sldId="2147489524"/>
          </pc:sldLayoutMkLst>
          <pc:spChg chg="mod">
            <ac:chgData name="Rebecca Hannah Ainis" userId="116137a0-2af5-436b-85e1-74d9d3b30f2f" providerId="ADAL" clId="{6E039243-4417-4220-A582-B1623E3F270F}" dt="2026-06-01T16:37:28.639" v="2809"/>
            <ac:spMkLst>
              <pc:docMk/>
              <pc:sldMasterMk cId="1288455799" sldId="2147487484"/>
              <pc:sldLayoutMk cId="2951963187" sldId="2147489524"/>
              <ac:spMk id="1809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951963187" sldId="2147489524"/>
              <ac:spMk id="18093"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15282224" sldId="2147489525"/>
          </pc:sldLayoutMkLst>
          <pc:spChg chg="mod">
            <ac:chgData name="Rebecca Hannah Ainis" userId="116137a0-2af5-436b-85e1-74d9d3b30f2f" providerId="ADAL" clId="{6E039243-4417-4220-A582-B1623E3F270F}" dt="2026-06-01T16:37:28.639" v="2809"/>
            <ac:spMkLst>
              <pc:docMk/>
              <pc:sldMasterMk cId="1288455799" sldId="2147487484"/>
              <pc:sldLayoutMk cId="115282224" sldId="2147489525"/>
              <ac:spMk id="1810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5282224" sldId="2147489525"/>
              <ac:spMk id="1810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5282224" sldId="2147489525"/>
              <ac:spMk id="1810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5282224" sldId="2147489525"/>
              <ac:spMk id="18105"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788644782" sldId="2147489526"/>
          </pc:sldLayoutMkLst>
          <pc:spChg chg="mod">
            <ac:chgData name="Rebecca Hannah Ainis" userId="116137a0-2af5-436b-85e1-74d9d3b30f2f" providerId="ADAL" clId="{6E039243-4417-4220-A582-B1623E3F270F}" dt="2026-06-01T16:37:28.639" v="2809"/>
            <ac:spMkLst>
              <pc:docMk/>
              <pc:sldMasterMk cId="1288455799" sldId="2147487484"/>
              <pc:sldLayoutMk cId="788644782" sldId="2147489526"/>
              <ac:spMk id="1811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788644782" sldId="2147489526"/>
              <ac:spMk id="18114"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881386554" sldId="2147489527"/>
          </pc:sldLayoutMkLst>
          <pc:spChg chg="mod">
            <ac:chgData name="Rebecca Hannah Ainis" userId="116137a0-2af5-436b-85e1-74d9d3b30f2f" providerId="ADAL" clId="{6E039243-4417-4220-A582-B1623E3F270F}" dt="2026-06-01T16:37:28.639" v="2809"/>
            <ac:spMkLst>
              <pc:docMk/>
              <pc:sldMasterMk cId="1288455799" sldId="2147487484"/>
              <pc:sldLayoutMk cId="2881386554" sldId="2147489527"/>
              <ac:spMk id="1812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881386554" sldId="2147489527"/>
              <ac:spMk id="18122"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3637227679" sldId="2147489528"/>
          </pc:sldLayoutMkLst>
          <pc:spChg chg="mod">
            <ac:chgData name="Rebecca Hannah Ainis" userId="116137a0-2af5-436b-85e1-74d9d3b30f2f" providerId="ADAL" clId="{6E039243-4417-4220-A582-B1623E3F270F}" dt="2026-06-01T16:37:28.639" v="2809"/>
            <ac:spMkLst>
              <pc:docMk/>
              <pc:sldMasterMk cId="1288455799" sldId="2147487484"/>
              <pc:sldLayoutMk cId="3637227679" sldId="2147489528"/>
              <ac:spMk id="1813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637227679" sldId="2147489528"/>
              <ac:spMk id="1813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986903205" sldId="2147489529"/>
          </pc:sldLayoutMkLst>
          <pc:spChg chg="mod">
            <ac:chgData name="Rebecca Hannah Ainis" userId="116137a0-2af5-436b-85e1-74d9d3b30f2f" providerId="ADAL" clId="{6E039243-4417-4220-A582-B1623E3F270F}" dt="2026-06-01T16:37:28.639" v="2809"/>
            <ac:spMkLst>
              <pc:docMk/>
              <pc:sldMasterMk cId="1288455799" sldId="2147487484"/>
              <pc:sldLayoutMk cId="1986903205" sldId="2147489529"/>
              <ac:spMk id="18136"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724367939" sldId="2147489530"/>
          </pc:sldLayoutMkLst>
          <pc:spChg chg="mod">
            <ac:chgData name="Rebecca Hannah Ainis" userId="116137a0-2af5-436b-85e1-74d9d3b30f2f" providerId="ADAL" clId="{6E039243-4417-4220-A582-B1623E3F270F}" dt="2026-06-01T16:37:28.639" v="2809"/>
            <ac:spMkLst>
              <pc:docMk/>
              <pc:sldMasterMk cId="1288455799" sldId="2147487484"/>
              <pc:sldLayoutMk cId="1724367939" sldId="2147489530"/>
              <ac:spMk id="1814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724367939" sldId="2147489530"/>
              <ac:spMk id="1814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724367939" sldId="2147489530"/>
              <ac:spMk id="1814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724367939" sldId="2147489530"/>
              <ac:spMk id="1814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4236907668" sldId="2147489531"/>
          </pc:sldLayoutMkLst>
          <pc:spChg chg="mod">
            <ac:chgData name="Rebecca Hannah Ainis" userId="116137a0-2af5-436b-85e1-74d9d3b30f2f" providerId="ADAL" clId="{6E039243-4417-4220-A582-B1623E3F270F}" dt="2026-06-01T16:37:28.639" v="2809"/>
            <ac:spMkLst>
              <pc:docMk/>
              <pc:sldMasterMk cId="1288455799" sldId="2147487484"/>
              <pc:sldLayoutMk cId="4236907668" sldId="2147489531"/>
              <ac:spMk id="1815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36907668" sldId="2147489531"/>
              <ac:spMk id="1815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36907668" sldId="2147489531"/>
              <ac:spMk id="1815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36907668" sldId="2147489531"/>
              <ac:spMk id="18161"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006195566" sldId="2147489532"/>
          </pc:sldLayoutMkLst>
          <pc:spChg chg="mod">
            <ac:chgData name="Rebecca Hannah Ainis" userId="116137a0-2af5-436b-85e1-74d9d3b30f2f" providerId="ADAL" clId="{6E039243-4417-4220-A582-B1623E3F270F}" dt="2026-06-01T16:37:28.639" v="2809"/>
            <ac:spMkLst>
              <pc:docMk/>
              <pc:sldMasterMk cId="1288455799" sldId="2147487484"/>
              <pc:sldLayoutMk cId="2006195566" sldId="2147489532"/>
              <ac:spMk id="1817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006195566" sldId="2147489532"/>
              <ac:spMk id="1817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006195566" sldId="2147489532"/>
              <ac:spMk id="1817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006195566" sldId="2147489532"/>
              <ac:spMk id="1817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362237208" sldId="2147489533"/>
          </pc:sldLayoutMkLst>
          <pc:spChg chg="mod">
            <ac:chgData name="Rebecca Hannah Ainis" userId="116137a0-2af5-436b-85e1-74d9d3b30f2f" providerId="ADAL" clId="{6E039243-4417-4220-A582-B1623E3F270F}" dt="2026-06-01T16:37:28.639" v="2809"/>
            <ac:spMkLst>
              <pc:docMk/>
              <pc:sldMasterMk cId="1288455799" sldId="2147487484"/>
              <pc:sldLayoutMk cId="3362237208" sldId="2147489533"/>
              <ac:spMk id="1818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62237208" sldId="2147489533"/>
              <ac:spMk id="1818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62237208" sldId="2147489533"/>
              <ac:spMk id="1818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62237208" sldId="2147489533"/>
              <ac:spMk id="1818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362237208" sldId="2147489533"/>
              <ac:spMk id="1819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874402742" sldId="2147489534"/>
          </pc:sldLayoutMkLst>
          <pc:spChg chg="mod">
            <ac:chgData name="Rebecca Hannah Ainis" userId="116137a0-2af5-436b-85e1-74d9d3b30f2f" providerId="ADAL" clId="{6E039243-4417-4220-A582-B1623E3F270F}" dt="2026-06-01T16:37:28.639" v="2809"/>
            <ac:spMkLst>
              <pc:docMk/>
              <pc:sldMasterMk cId="1288455799" sldId="2147487484"/>
              <pc:sldLayoutMk cId="2874402742" sldId="2147489534"/>
              <ac:spMk id="1819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874402742" sldId="2147489534"/>
              <ac:spMk id="1819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874402742" sldId="2147489534"/>
              <ac:spMk id="1819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874402742" sldId="2147489534"/>
              <ac:spMk id="1820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874402742" sldId="2147489534"/>
              <ac:spMk id="1820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874402742" sldId="2147489534"/>
              <ac:spMk id="1820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874402742" sldId="2147489534"/>
              <ac:spMk id="18204"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4038452603" sldId="2147489535"/>
          </pc:sldLayoutMkLst>
          <pc:spChg chg="mod">
            <ac:chgData name="Rebecca Hannah Ainis" userId="116137a0-2af5-436b-85e1-74d9d3b30f2f" providerId="ADAL" clId="{6E039243-4417-4220-A582-B1623E3F270F}" dt="2026-06-01T16:37:28.639" v="2809"/>
            <ac:spMkLst>
              <pc:docMk/>
              <pc:sldMasterMk cId="1288455799" sldId="2147487484"/>
              <pc:sldLayoutMk cId="4038452603" sldId="2147489535"/>
              <ac:spMk id="1821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038452603" sldId="2147489535"/>
              <ac:spMk id="1821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038452603" sldId="2147489535"/>
              <ac:spMk id="18214"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374990631" sldId="2147489536"/>
          </pc:sldLayoutMkLst>
          <pc:spChg chg="mod">
            <ac:chgData name="Rebecca Hannah Ainis" userId="116137a0-2af5-436b-85e1-74d9d3b30f2f" providerId="ADAL" clId="{6E039243-4417-4220-A582-B1623E3F270F}" dt="2026-06-01T16:37:28.639" v="2809"/>
            <ac:spMkLst>
              <pc:docMk/>
              <pc:sldMasterMk cId="1288455799" sldId="2147487484"/>
              <pc:sldLayoutMk cId="1374990631" sldId="2147489536"/>
              <ac:spMk id="1822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74990631" sldId="2147489536"/>
              <ac:spMk id="18221"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4270386249" sldId="2147489537"/>
          </pc:sldLayoutMkLst>
          <pc:spChg chg="mod">
            <ac:chgData name="Rebecca Hannah Ainis" userId="116137a0-2af5-436b-85e1-74d9d3b30f2f" providerId="ADAL" clId="{6E039243-4417-4220-A582-B1623E3F270F}" dt="2026-06-01T16:37:28.639" v="2809"/>
            <ac:spMkLst>
              <pc:docMk/>
              <pc:sldMasterMk cId="1288455799" sldId="2147487484"/>
              <pc:sldLayoutMk cId="4270386249" sldId="2147489537"/>
              <ac:spMk id="1822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4270386249" sldId="2147489537"/>
              <ac:spMk id="18226"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99861773" sldId="2147489538"/>
          </pc:sldLayoutMkLst>
          <pc:spChg chg="mod">
            <ac:chgData name="Rebecca Hannah Ainis" userId="116137a0-2af5-436b-85e1-74d9d3b30f2f" providerId="ADAL" clId="{6E039243-4417-4220-A582-B1623E3F270F}" dt="2026-06-01T16:37:28.639" v="2809"/>
            <ac:spMkLst>
              <pc:docMk/>
              <pc:sldMasterMk cId="1288455799" sldId="2147487484"/>
              <pc:sldLayoutMk cId="99861773" sldId="2147489538"/>
              <ac:spMk id="1823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9861773" sldId="2147489538"/>
              <ac:spMk id="1823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9861773" sldId="2147489538"/>
              <ac:spMk id="1823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99861773" sldId="2147489538"/>
              <ac:spMk id="1823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2889966" sldId="2147489539"/>
          </pc:sldLayoutMkLst>
          <pc:spChg chg="mod">
            <ac:chgData name="Rebecca Hannah Ainis" userId="116137a0-2af5-436b-85e1-74d9d3b30f2f" providerId="ADAL" clId="{6E039243-4417-4220-A582-B1623E3F270F}" dt="2026-06-01T16:37:28.639" v="2809"/>
            <ac:spMkLst>
              <pc:docMk/>
              <pc:sldMasterMk cId="1288455799" sldId="2147487484"/>
              <pc:sldLayoutMk cId="22889966" sldId="2147489539"/>
              <ac:spMk id="1824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889966" sldId="2147489539"/>
              <ac:spMk id="1824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889966" sldId="2147489539"/>
              <ac:spMk id="1825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889966" sldId="2147489539"/>
              <ac:spMk id="1825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889966" sldId="2147489539"/>
              <ac:spMk id="18256"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025183036" sldId="2147489540"/>
          </pc:sldLayoutMkLst>
          <pc:spChg chg="mod">
            <ac:chgData name="Rebecca Hannah Ainis" userId="116137a0-2af5-436b-85e1-74d9d3b30f2f" providerId="ADAL" clId="{6E039243-4417-4220-A582-B1623E3F270F}" dt="2026-06-01T16:37:28.639" v="2809"/>
            <ac:spMkLst>
              <pc:docMk/>
              <pc:sldMasterMk cId="1288455799" sldId="2147487484"/>
              <pc:sldLayoutMk cId="3025183036" sldId="2147489540"/>
              <ac:spMk id="1826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25183036" sldId="2147489540"/>
              <ac:spMk id="1826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25183036" sldId="2147489540"/>
              <ac:spMk id="1826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25183036" sldId="2147489540"/>
              <ac:spMk id="1826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25183036" sldId="2147489540"/>
              <ac:spMk id="1826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25183036" sldId="2147489540"/>
              <ac:spMk id="1826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025183036" sldId="2147489540"/>
              <ac:spMk id="18270"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2645349333" sldId="2147489541"/>
          </pc:sldLayoutMkLst>
          <pc:spChg chg="mod">
            <ac:chgData name="Rebecca Hannah Ainis" userId="116137a0-2af5-436b-85e1-74d9d3b30f2f" providerId="ADAL" clId="{6E039243-4417-4220-A582-B1623E3F270F}" dt="2026-06-01T16:37:28.639" v="2809"/>
            <ac:spMkLst>
              <pc:docMk/>
              <pc:sldMasterMk cId="1288455799" sldId="2147487484"/>
              <pc:sldLayoutMk cId="2645349333" sldId="2147489541"/>
              <ac:spMk id="1827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645349333" sldId="2147489541"/>
              <ac:spMk id="1827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645349333" sldId="2147489541"/>
              <ac:spMk id="1828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161477343" sldId="2147489542"/>
          </pc:sldLayoutMkLst>
          <pc:spChg chg="mod">
            <ac:chgData name="Rebecca Hannah Ainis" userId="116137a0-2af5-436b-85e1-74d9d3b30f2f" providerId="ADAL" clId="{6E039243-4417-4220-A582-B1623E3F270F}" dt="2026-06-01T16:37:28.639" v="2809"/>
            <ac:spMkLst>
              <pc:docMk/>
              <pc:sldMasterMk cId="1288455799" sldId="2147487484"/>
              <pc:sldLayoutMk cId="1161477343" sldId="2147489542"/>
              <ac:spMk id="1828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161477343" sldId="2147489542"/>
              <ac:spMk id="18287"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844831813" sldId="2147489543"/>
          </pc:sldLayoutMkLst>
          <pc:spChg chg="mod">
            <ac:chgData name="Rebecca Hannah Ainis" userId="116137a0-2af5-436b-85e1-74d9d3b30f2f" providerId="ADAL" clId="{6E039243-4417-4220-A582-B1623E3F270F}" dt="2026-06-01T16:37:28.639" v="2809"/>
            <ac:spMkLst>
              <pc:docMk/>
              <pc:sldMasterMk cId="1288455799" sldId="2147487484"/>
              <pc:sldLayoutMk cId="1844831813" sldId="2147489543"/>
              <ac:spMk id="1829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844831813" sldId="2147489543"/>
              <ac:spMk id="18292"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685006527" sldId="2147489544"/>
          </pc:sldLayoutMkLst>
          <pc:spChg chg="mod">
            <ac:chgData name="Rebecca Hannah Ainis" userId="116137a0-2af5-436b-85e1-74d9d3b30f2f" providerId="ADAL" clId="{6E039243-4417-4220-A582-B1623E3F270F}" dt="2026-06-01T16:37:28.639" v="2809"/>
            <ac:spMkLst>
              <pc:docMk/>
              <pc:sldMasterMk cId="1288455799" sldId="2147487484"/>
              <pc:sldLayoutMk cId="2685006527" sldId="2147489544"/>
              <ac:spMk id="1830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685006527" sldId="2147489544"/>
              <ac:spMk id="1830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685006527" sldId="2147489544"/>
              <ac:spMk id="1830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685006527" sldId="2147489544"/>
              <ac:spMk id="18304"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590965008" sldId="2147489545"/>
          </pc:sldLayoutMkLst>
          <pc:spChg chg="mod">
            <ac:chgData name="Rebecca Hannah Ainis" userId="116137a0-2af5-436b-85e1-74d9d3b30f2f" providerId="ADAL" clId="{6E039243-4417-4220-A582-B1623E3F270F}" dt="2026-06-01T16:37:28.639" v="2809"/>
            <ac:spMkLst>
              <pc:docMk/>
              <pc:sldMasterMk cId="1288455799" sldId="2147487484"/>
              <pc:sldLayoutMk cId="1590965008" sldId="2147489545"/>
              <ac:spMk id="1831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90965008" sldId="2147489545"/>
              <ac:spMk id="18314"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3211199296" sldId="2147489546"/>
          </pc:sldLayoutMkLst>
          <pc:spChg chg="mod">
            <ac:chgData name="Rebecca Hannah Ainis" userId="116137a0-2af5-436b-85e1-74d9d3b30f2f" providerId="ADAL" clId="{6E039243-4417-4220-A582-B1623E3F270F}" dt="2026-06-01T16:37:28.639" v="2809"/>
            <ac:spMkLst>
              <pc:docMk/>
              <pc:sldMasterMk cId="1288455799" sldId="2147487484"/>
              <pc:sldLayoutMk cId="3211199296" sldId="2147489546"/>
              <ac:spMk id="18325"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211199296" sldId="2147489546"/>
              <ac:spMk id="18326"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04687369" sldId="2147489547"/>
          </pc:sldLayoutMkLst>
          <pc:spChg chg="mod">
            <ac:chgData name="Rebecca Hannah Ainis" userId="116137a0-2af5-436b-85e1-74d9d3b30f2f" providerId="ADAL" clId="{6E039243-4417-4220-A582-B1623E3F270F}" dt="2026-06-01T16:37:28.639" v="2809"/>
            <ac:spMkLst>
              <pc:docMk/>
              <pc:sldMasterMk cId="1288455799" sldId="2147487484"/>
              <pc:sldLayoutMk cId="304687369" sldId="2147489547"/>
              <ac:spMk id="1832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434063690" sldId="2147489548"/>
          </pc:sldLayoutMkLst>
          <pc:spChg chg="mod">
            <ac:chgData name="Rebecca Hannah Ainis" userId="116137a0-2af5-436b-85e1-74d9d3b30f2f" providerId="ADAL" clId="{6E039243-4417-4220-A582-B1623E3F270F}" dt="2026-06-01T16:37:28.639" v="2809"/>
            <ac:spMkLst>
              <pc:docMk/>
              <pc:sldMasterMk cId="1288455799" sldId="2147487484"/>
              <pc:sldLayoutMk cId="1434063690" sldId="2147489548"/>
              <ac:spMk id="1833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34063690" sldId="2147489548"/>
              <ac:spMk id="1833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34063690" sldId="2147489548"/>
              <ac:spMk id="1833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434063690" sldId="2147489548"/>
              <ac:spMk id="1834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574042203" sldId="2147489549"/>
          </pc:sldLayoutMkLst>
          <pc:spChg chg="mod">
            <ac:chgData name="Rebecca Hannah Ainis" userId="116137a0-2af5-436b-85e1-74d9d3b30f2f" providerId="ADAL" clId="{6E039243-4417-4220-A582-B1623E3F270F}" dt="2026-06-01T16:37:28.639" v="2809"/>
            <ac:spMkLst>
              <pc:docMk/>
              <pc:sldMasterMk cId="1288455799" sldId="2147487484"/>
              <pc:sldLayoutMk cId="1574042203" sldId="2147489549"/>
              <ac:spMk id="1834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74042203" sldId="2147489549"/>
              <ac:spMk id="1835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74042203" sldId="2147489549"/>
              <ac:spMk id="1835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574042203" sldId="2147489549"/>
              <ac:spMk id="18353"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439909502" sldId="2147489550"/>
          </pc:sldLayoutMkLst>
          <pc:spChg chg="mod">
            <ac:chgData name="Rebecca Hannah Ainis" userId="116137a0-2af5-436b-85e1-74d9d3b30f2f" providerId="ADAL" clId="{6E039243-4417-4220-A582-B1623E3F270F}" dt="2026-06-01T16:37:28.639" v="2809"/>
            <ac:spMkLst>
              <pc:docMk/>
              <pc:sldMasterMk cId="1288455799" sldId="2147487484"/>
              <pc:sldLayoutMk cId="3439909502" sldId="2147489550"/>
              <ac:spMk id="1836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439909502" sldId="2147489550"/>
              <ac:spMk id="1836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439909502" sldId="2147489550"/>
              <ac:spMk id="1836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439909502" sldId="2147489550"/>
              <ac:spMk id="1837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39710818" sldId="2147489551"/>
          </pc:sldLayoutMkLst>
          <pc:spChg chg="mod">
            <ac:chgData name="Rebecca Hannah Ainis" userId="116137a0-2af5-436b-85e1-74d9d3b30f2f" providerId="ADAL" clId="{6E039243-4417-4220-A582-B1623E3F270F}" dt="2026-06-01T16:37:28.639" v="2809"/>
            <ac:spMkLst>
              <pc:docMk/>
              <pc:sldMasterMk cId="1288455799" sldId="2147487484"/>
              <pc:sldLayoutMk cId="239710818" sldId="2147489551"/>
              <ac:spMk id="1837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39710818" sldId="2147489551"/>
              <ac:spMk id="1837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39710818" sldId="2147489551"/>
              <ac:spMk id="1837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39710818" sldId="2147489551"/>
              <ac:spMk id="1838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39710818" sldId="2147489551"/>
              <ac:spMk id="18382"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263369923" sldId="2147489552"/>
          </pc:sldLayoutMkLst>
          <pc:spChg chg="mod">
            <ac:chgData name="Rebecca Hannah Ainis" userId="116137a0-2af5-436b-85e1-74d9d3b30f2f" providerId="ADAL" clId="{6E039243-4417-4220-A582-B1623E3F270F}" dt="2026-06-01T16:37:28.639" v="2809"/>
            <ac:spMkLst>
              <pc:docMk/>
              <pc:sldMasterMk cId="1288455799" sldId="2147487484"/>
              <pc:sldLayoutMk cId="2263369923" sldId="2147489552"/>
              <ac:spMk id="1838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63369923" sldId="2147489552"/>
              <ac:spMk id="1839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63369923" sldId="2147489552"/>
              <ac:spMk id="1839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63369923" sldId="2147489552"/>
              <ac:spMk id="1839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63369923" sldId="2147489552"/>
              <ac:spMk id="1839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63369923" sldId="2147489552"/>
              <ac:spMk id="1839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263369923" sldId="2147489552"/>
              <ac:spMk id="18396"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557023523" sldId="2147489553"/>
          </pc:sldLayoutMkLst>
          <pc:spChg chg="mod">
            <ac:chgData name="Rebecca Hannah Ainis" userId="116137a0-2af5-436b-85e1-74d9d3b30f2f" providerId="ADAL" clId="{6E039243-4417-4220-A582-B1623E3F270F}" dt="2026-06-01T16:37:28.639" v="2809"/>
            <ac:spMkLst>
              <pc:docMk/>
              <pc:sldMasterMk cId="1288455799" sldId="2147487484"/>
              <pc:sldLayoutMk cId="557023523" sldId="2147489553"/>
              <ac:spMk id="1840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557023523" sldId="2147489553"/>
              <ac:spMk id="1840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557023523" sldId="2147489553"/>
              <ac:spMk id="18406"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2167176482" sldId="2147489554"/>
          </pc:sldLayoutMkLst>
          <pc:spChg chg="mod">
            <ac:chgData name="Rebecca Hannah Ainis" userId="116137a0-2af5-436b-85e1-74d9d3b30f2f" providerId="ADAL" clId="{6E039243-4417-4220-A582-B1623E3F270F}" dt="2026-06-01T16:37:28.639" v="2809"/>
            <ac:spMkLst>
              <pc:docMk/>
              <pc:sldMasterMk cId="1288455799" sldId="2147487484"/>
              <pc:sldLayoutMk cId="2167176482" sldId="2147489554"/>
              <ac:spMk id="1841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2167176482" sldId="2147489554"/>
              <ac:spMk id="18413"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1389526359" sldId="2147489555"/>
          </pc:sldLayoutMkLst>
          <pc:spChg chg="mod">
            <ac:chgData name="Rebecca Hannah Ainis" userId="116137a0-2af5-436b-85e1-74d9d3b30f2f" providerId="ADAL" clId="{6E039243-4417-4220-A582-B1623E3F270F}" dt="2026-06-01T16:37:28.639" v="2809"/>
            <ac:spMkLst>
              <pc:docMk/>
              <pc:sldMasterMk cId="1288455799" sldId="2147487484"/>
              <pc:sldLayoutMk cId="1389526359" sldId="2147489555"/>
              <ac:spMk id="1841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89526359" sldId="2147489555"/>
              <ac:spMk id="18418"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596686661" sldId="2147489556"/>
          </pc:sldLayoutMkLst>
          <pc:spChg chg="mod">
            <ac:chgData name="Rebecca Hannah Ainis" userId="116137a0-2af5-436b-85e1-74d9d3b30f2f" providerId="ADAL" clId="{6E039243-4417-4220-A582-B1623E3F270F}" dt="2026-06-01T16:37:28.639" v="2809"/>
            <ac:spMkLst>
              <pc:docMk/>
              <pc:sldMasterMk cId="1288455799" sldId="2147487484"/>
              <pc:sldLayoutMk cId="596686661" sldId="2147489556"/>
              <ac:spMk id="1843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596686661" sldId="2147489556"/>
              <ac:spMk id="1843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596686661" sldId="2147489556"/>
              <ac:spMk id="1843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596686661" sldId="2147489556"/>
              <ac:spMk id="1843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596686661" sldId="2147489556"/>
              <ac:spMk id="1843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854812443" sldId="2147489557"/>
          </pc:sldLayoutMkLst>
          <pc:spChg chg="mod">
            <ac:chgData name="Rebecca Hannah Ainis" userId="116137a0-2af5-436b-85e1-74d9d3b30f2f" providerId="ADAL" clId="{6E039243-4417-4220-A582-B1623E3F270F}" dt="2026-06-01T16:37:28.639" v="2809"/>
            <ac:spMkLst>
              <pc:docMk/>
              <pc:sldMasterMk cId="1288455799" sldId="2147487484"/>
              <pc:sldLayoutMk cId="3854812443" sldId="2147489557"/>
              <ac:spMk id="1843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854812443" sldId="2147489557"/>
              <ac:spMk id="18439"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854812443" sldId="2147489557"/>
              <ac:spMk id="18440"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854812443" sldId="2147489557"/>
              <ac:spMk id="18442"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1324888257" sldId="2147489558"/>
          </pc:sldLayoutMkLst>
          <pc:spChg chg="mod">
            <ac:chgData name="Rebecca Hannah Ainis" userId="116137a0-2af5-436b-85e1-74d9d3b30f2f" providerId="ADAL" clId="{6E039243-4417-4220-A582-B1623E3F270F}" dt="2026-06-01T16:37:28.639" v="2809"/>
            <ac:spMkLst>
              <pc:docMk/>
              <pc:sldMasterMk cId="1288455799" sldId="2147487484"/>
              <pc:sldLayoutMk cId="1324888257" sldId="2147489558"/>
              <ac:spMk id="18451"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24888257" sldId="2147489558"/>
              <ac:spMk id="1845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24888257" sldId="2147489558"/>
              <ac:spMk id="18453"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1324888257" sldId="2147489558"/>
              <ac:spMk id="18455" creationId="{00000000-0000-0000-0000-000000000000}"/>
            </ac:spMkLst>
          </pc:spChg>
        </pc:sldLayoutChg>
        <pc:sldLayoutChg chg="modSp del mod ord">
          <pc:chgData name="Rebecca Hannah Ainis" userId="116137a0-2af5-436b-85e1-74d9d3b30f2f" providerId="ADAL" clId="{6E039243-4417-4220-A582-B1623E3F270F}" dt="2026-06-01T16:37:38.593" v="2810"/>
          <pc:sldLayoutMkLst>
            <pc:docMk/>
            <pc:sldMasterMk cId="1288455799" sldId="2147487484"/>
            <pc:sldLayoutMk cId="3520994001" sldId="2147489559"/>
          </pc:sldLayoutMkLst>
          <pc:spChg chg="mod">
            <ac:chgData name="Rebecca Hannah Ainis" userId="116137a0-2af5-436b-85e1-74d9d3b30f2f" providerId="ADAL" clId="{6E039243-4417-4220-A582-B1623E3F270F}" dt="2026-06-01T16:37:28.639" v="2809"/>
            <ac:spMkLst>
              <pc:docMk/>
              <pc:sldMasterMk cId="1288455799" sldId="2147487484"/>
              <pc:sldLayoutMk cId="3520994001" sldId="2147489559"/>
              <ac:spMk id="18464"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520994001" sldId="2147489559"/>
              <ac:spMk id="18465"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645834206" sldId="2147489560"/>
          </pc:sldLayoutMkLst>
          <pc:spChg chg="mod">
            <ac:chgData name="Rebecca Hannah Ainis" userId="116137a0-2af5-436b-85e1-74d9d3b30f2f" providerId="ADAL" clId="{6E039243-4417-4220-A582-B1623E3F270F}" dt="2026-06-01T16:37:28.639" v="2809"/>
            <ac:spMkLst>
              <pc:docMk/>
              <pc:sldMasterMk cId="1288455799" sldId="2147487484"/>
              <pc:sldLayoutMk cId="645834206" sldId="2147489560"/>
              <ac:spMk id="18486"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645834206" sldId="2147489560"/>
              <ac:spMk id="18487"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645834206" sldId="2147489560"/>
              <ac:spMk id="18488"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645834206" sldId="2147489560"/>
              <ac:spMk id="18490" creationId="{00000000-0000-0000-0000-000000000000}"/>
            </ac:spMkLst>
          </pc:spChg>
        </pc:sldLayoutChg>
        <pc:sldLayoutChg chg="modSp mod ord">
          <pc:chgData name="Rebecca Hannah Ainis" userId="116137a0-2af5-436b-85e1-74d9d3b30f2f" providerId="ADAL" clId="{6E039243-4417-4220-A582-B1623E3F270F}" dt="2026-06-01T16:37:28.639" v="2809"/>
          <pc:sldLayoutMkLst>
            <pc:docMk/>
            <pc:sldMasterMk cId="1288455799" sldId="2147487484"/>
            <pc:sldLayoutMk cId="3997893837" sldId="2147489561"/>
          </pc:sldLayoutMkLst>
          <pc:spChg chg="mod">
            <ac:chgData name="Rebecca Hannah Ainis" userId="116137a0-2af5-436b-85e1-74d9d3b30f2f" providerId="ADAL" clId="{6E039243-4417-4220-A582-B1623E3F270F}" dt="2026-06-01T16:37:28.639" v="2809"/>
            <ac:spMkLst>
              <pc:docMk/>
              <pc:sldMasterMk cId="1288455799" sldId="2147487484"/>
              <pc:sldLayoutMk cId="3997893837" sldId="2147489561"/>
              <ac:spMk id="18492" creationId="{00000000-0000-0000-0000-000000000000}"/>
            </ac:spMkLst>
          </pc:spChg>
          <pc:spChg chg="mod">
            <ac:chgData name="Rebecca Hannah Ainis" userId="116137a0-2af5-436b-85e1-74d9d3b30f2f" providerId="ADAL" clId="{6E039243-4417-4220-A582-B1623E3F270F}" dt="2026-06-01T16:37:28.639" v="2809"/>
            <ac:spMkLst>
              <pc:docMk/>
              <pc:sldMasterMk cId="1288455799" sldId="2147487484"/>
              <pc:sldLayoutMk cId="3997893837" sldId="2147489561"/>
              <ac:spMk id="18497" creationId="{00000000-0000-0000-0000-000000000000}"/>
            </ac:spMkLst>
          </pc:spChg>
        </pc:sldLayoutChg>
      </pc:sldMasterChg>
      <pc:sldMasterChg chg="del sldLayoutOrd">
        <pc:chgData name="Rebecca Hannah Ainis" userId="116137a0-2af5-436b-85e1-74d9d3b30f2f" providerId="ADAL" clId="{6E039243-4417-4220-A582-B1623E3F270F}" dt="2026-06-01T16:37:38.593" v="2810"/>
        <pc:sldMasterMkLst>
          <pc:docMk/>
          <pc:sldMasterMk cId="2438367981" sldId="2147489277"/>
        </pc:sldMasterMkLst>
      </pc:sldMasterChg>
    </pc:docChg>
  </pc:docChgLst>
</pc:chgInfo>
</file>

<file path=ppt/diagrams/colors1.xml><?xml version="1.0" encoding="utf-8"?>
<dgm:colorsDef xmlns:dgm="http://schemas.openxmlformats.org/drawingml/2006/diagram" xmlns:a="http://schemas.openxmlformats.org/drawingml/2006/main" uniqueId="urn:microsoft.com/office/officeart/2005/8/colors/colorful3">
  <dgm:title val=""/>
  <dgm:desc val=""/>
  <dgm:catLst>
    <dgm:cat type="colorful" pri="10300"/>
  </dgm:catLst>
  <dgm:styleLbl name="node0">
    <dgm:fillClrLst meth="repeat">
      <a:schemeClr val="accent2"/>
    </dgm:fillClrLst>
    <dgm:linClrLst meth="repeat">
      <a:schemeClr val="lt1"/>
    </dgm:linClrLst>
    <dgm:effectClrLst/>
    <dgm:txLinClrLst/>
    <dgm:txFillClrLst/>
    <dgm:txEffectClrLst/>
  </dgm:styleLbl>
  <dgm:styleLbl name="node1">
    <dgm:fillClrLst>
      <a:schemeClr val="accent3"/>
      <a:schemeClr val="accent4"/>
    </dgm:fillClrLst>
    <dgm:linClrLst meth="repeat">
      <a:schemeClr val="lt1"/>
    </dgm:linClrLst>
    <dgm:effectClrLst/>
    <dgm:txLinClrLst/>
    <dgm:txFillClrLst/>
    <dgm:txEffectClrLst/>
  </dgm:styleLbl>
  <dgm:styleLbl name="alignNode1">
    <dgm:fillClrLst>
      <a:schemeClr val="accent3"/>
      <a:schemeClr val="accent4"/>
    </dgm:fillClrLst>
    <dgm:linClrLst>
      <a:schemeClr val="accent3"/>
      <a:schemeClr val="accent4"/>
    </dgm:linClrLst>
    <dgm:effectClrLst/>
    <dgm:txLinClrLst/>
    <dgm:txFillClrLst/>
    <dgm:txEffectClrLst/>
  </dgm:styleLbl>
  <dgm:styleLbl name="lnNode1">
    <dgm:fillClrLst>
      <a:schemeClr val="accent3"/>
      <a:schemeClr val="accent4"/>
    </dgm:fillClrLst>
    <dgm:linClrLst meth="repeat">
      <a:schemeClr val="lt1"/>
    </dgm:linClrLst>
    <dgm:effectClrLst/>
    <dgm:txLinClrLst/>
    <dgm:txFillClrLst/>
    <dgm:txEffectClrLst/>
  </dgm:styleLbl>
  <dgm:styleLbl name="vennNode1">
    <dgm:fillClrLst>
      <a:schemeClr val="accent3">
        <a:alpha val="50000"/>
      </a:schemeClr>
      <a:schemeClr val="accent4">
        <a:alpha val="50000"/>
      </a:schemeClr>
    </dgm:fillClrLst>
    <dgm:linClrLst meth="repeat">
      <a:schemeClr val="lt1"/>
    </dgm:linClrLst>
    <dgm:effectClrLst/>
    <dgm:txLinClrLst/>
    <dgm:txFillClrLst/>
    <dgm:txEffectClrLst/>
  </dgm:styleLbl>
  <dgm:styleLbl name="node2">
    <dgm:fillClrLst>
      <a:schemeClr val="accent4"/>
    </dgm:fillClrLst>
    <dgm:linClrLst meth="repeat">
      <a:schemeClr val="lt1"/>
    </dgm:linClrLst>
    <dgm:effectClrLst/>
    <dgm:txLinClrLst/>
    <dgm:txFillClrLst/>
    <dgm:txEffectClrLst/>
  </dgm:styleLbl>
  <dgm:styleLbl name="node3">
    <dgm:fillClrLst>
      <a:schemeClr val="accent5"/>
    </dgm:fillClrLst>
    <dgm:linClrLst meth="repeat">
      <a:schemeClr val="lt1"/>
    </dgm:linClrLst>
    <dgm:effectClrLst/>
    <dgm:txLinClrLst/>
    <dgm:txFillClrLst/>
    <dgm:txEffectClrLst/>
  </dgm:styleLbl>
  <dgm:styleLbl name="node4">
    <dgm:fillClrLst>
      <a:schemeClr val="accent6"/>
    </dgm:fillClrLst>
    <dgm:linClrLst meth="repeat">
      <a:schemeClr val="lt1"/>
    </dgm:linClrLst>
    <dgm:effectClrLst/>
    <dgm:txLinClrLst/>
    <dgm:txFillClrLst/>
    <dgm:txEffectClrLst/>
  </dgm:styleLbl>
  <dgm:styleLbl name="fgImgPlace1">
    <dgm:fillClrLst>
      <a:schemeClr val="accent3">
        <a:tint val="50000"/>
      </a:schemeClr>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chemeClr val="accent4"/>
    </dgm:fillClrLst>
    <dgm:linClrLst meth="repeat">
      <a:schemeClr val="lt1"/>
    </dgm:linClrLst>
    <dgm:effectClrLst/>
    <dgm:txLinClrLst/>
    <dgm:txFillClrLst/>
    <dgm:txEffectClrLst/>
  </dgm:styleLbl>
  <dgm:styleLbl name="fgSibTrans2D1">
    <dgm:fillClrLst>
      <a:schemeClr val="accent3"/>
      <a:schemeClr val="accent4"/>
    </dgm:fillClrLst>
    <dgm:linClrLst meth="repeat">
      <a:schemeClr val="lt1"/>
    </dgm:linClrLst>
    <dgm:effectClrLst/>
    <dgm:txLinClrLst/>
    <dgm:txFillClrLst meth="repeat">
      <a:schemeClr val="lt1"/>
    </dgm:txFillClrLst>
    <dgm:txEffectClrLst/>
  </dgm:styleLbl>
  <dgm:styleLbl name="bgSibTrans2D1">
    <dgm:fillClrLst>
      <a:schemeClr val="accent3"/>
      <a:schemeClr val="accent4"/>
    </dgm:fillClrLst>
    <dgm:linClrLst meth="repeat">
      <a:schemeClr val="lt1"/>
    </dgm:linClrLst>
    <dgm:effectClrLst/>
    <dgm:txLinClrLst/>
    <dgm:txFillClrLst meth="repeat">
      <a:schemeClr val="lt1"/>
    </dgm:txFillClrLst>
    <dgm:txEffectClrLst/>
  </dgm:styleLbl>
  <dgm:styleLbl name="sibTrans1D1">
    <dgm:fillClrLst/>
    <dgm:linClrLst>
      <a:schemeClr val="accent3"/>
      <a:schemeClr val="accent4"/>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a:shade val="80000"/>
      </a:schemeClr>
    </dgm:linClrLst>
    <dgm:effectClrLst/>
    <dgm:txLinClrLst/>
    <dgm:txFillClrLst/>
    <dgm:txEffectClrLst/>
  </dgm:styleLbl>
  <dgm:styleLbl name="asst1">
    <dgm:fillClrLst meth="repeat">
      <a:schemeClr val="accent4"/>
    </dgm:fillClrLst>
    <dgm:linClrLst meth="repeat">
      <a:schemeClr val="lt1">
        <a:shade val="80000"/>
      </a:schemeClr>
    </dgm:linClrLst>
    <dgm:effectClrLst/>
    <dgm:txLinClrLst/>
    <dgm:txFillClrLst/>
    <dgm:txEffectClrLst/>
  </dgm:styleLbl>
  <dgm:styleLbl name="asst2">
    <dgm:fillClrLst>
      <a:schemeClr val="accent5"/>
    </dgm:fillClrLst>
    <dgm:linClrLst meth="repeat">
      <a:schemeClr val="lt1"/>
    </dgm:linClrLst>
    <dgm:effectClrLst/>
    <dgm:txLinClrLst/>
    <dgm:txFillClrLst/>
    <dgm:txEffectClrLst/>
  </dgm:styleLbl>
  <dgm:styleLbl name="asst3">
    <dgm:fillClrLst>
      <a:schemeClr val="accent6"/>
    </dgm:fillClrLst>
    <dgm:linClrLst meth="repeat">
      <a:schemeClr val="lt1"/>
    </dgm:linClrLst>
    <dgm:effectClrLst/>
    <dgm:txLinClrLst/>
    <dgm:txFillClrLst/>
    <dgm:txEffectClrLst/>
  </dgm:styleLbl>
  <dgm:styleLbl name="asst4">
    <dgm:fillClrLst>
      <a:schemeClr val="accent1"/>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3"/>
    </dgm:fillClrLst>
    <dgm:linClrLst meth="repeat">
      <a:schemeClr val="accent3"/>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4"/>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5"/>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chemeClr val="accent4"/>
    </dgm:linClrLst>
    <dgm:effectClrLst/>
    <dgm:txLinClrLst/>
    <dgm:txFillClrLst meth="repeat">
      <a:schemeClr val="dk1"/>
    </dgm:txFillClrLst>
    <dgm:txEffectClrLst/>
  </dgm:styleLbl>
  <dgm:styleLbl name="solidFgAcc1">
    <dgm:fillClrLst meth="repeat">
      <a:schemeClr val="lt1"/>
    </dgm:fillClrLst>
    <dgm:linClrLst>
      <a:schemeClr val="accent3"/>
      <a:schemeClr val="accent4"/>
    </dgm:linClrLst>
    <dgm:effectClrLst/>
    <dgm:txLinClrLst/>
    <dgm:txFillClrLst meth="repeat">
      <a:schemeClr val="dk1"/>
    </dgm:txFillClrLst>
    <dgm:txEffectClrLst/>
  </dgm:styleLbl>
  <dgm:styleLbl name="solidAlignAcc1">
    <dgm:fillClrLst meth="repeat">
      <a:schemeClr val="lt1"/>
    </dgm:fillClrLst>
    <dgm:linClrLst>
      <a:schemeClr val="accent3"/>
      <a:schemeClr val="accent4"/>
    </dgm:linClrLst>
    <dgm:effectClrLst/>
    <dgm:txLinClrLst/>
    <dgm:txFillClrLst meth="repeat">
      <a:schemeClr val="dk1"/>
    </dgm:txFillClrLst>
    <dgm:txEffectClrLst/>
  </dgm:styleLbl>
  <dgm:styleLbl name="solidBgAcc1">
    <dgm:fillClrLst meth="repeat">
      <a:schemeClr val="lt1"/>
    </dgm:fillClrLst>
    <dgm:linClrLst>
      <a:schemeClr val="accent3"/>
      <a:schemeClr val="accent4"/>
    </dgm:linClrLst>
    <dgm:effectClrLst/>
    <dgm:txLinClrLst/>
    <dgm:txFillClrLst meth="repeat">
      <a:schemeClr val="dk1"/>
    </dgm:txFillClrLst>
    <dgm:txEffectClrLst/>
  </dgm:styleLbl>
  <dgm:styleLbl name="f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align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bgAccFollowNode1">
    <dgm:fillClrLst>
      <a:schemeClr val="accent3">
        <a:tint val="40000"/>
        <a:alpha val="90000"/>
      </a:schemeClr>
      <a:schemeClr val="accent4">
        <a:tint val="40000"/>
        <a:alpha val="90000"/>
      </a:schemeClr>
    </dgm:fillClrLst>
    <dgm:linClrLst>
      <a:schemeClr val="accent3">
        <a:tint val="40000"/>
        <a:alpha val="90000"/>
      </a:schemeClr>
      <a:schemeClr val="accent4">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2"/>
    </dgm:linClrLst>
    <dgm:effectClrLst/>
    <dgm:txLinClrLst/>
    <dgm:txFillClrLst meth="repeat">
      <a:schemeClr val="dk1"/>
    </dgm:txFillClrLst>
    <dgm:txEffectClrLst/>
  </dgm:styleLbl>
  <dgm:styleLbl name="fgAcc2">
    <dgm:fillClrLst meth="repeat">
      <a:schemeClr val="lt1">
        <a:alpha val="90000"/>
      </a:schemeClr>
    </dgm:fillClrLst>
    <dgm:linClrLst>
      <a:schemeClr val="accent4"/>
    </dgm:linClrLst>
    <dgm:effectClrLst/>
    <dgm:txLinClrLst/>
    <dgm:txFillClrLst meth="repeat">
      <a:schemeClr val="dk1"/>
    </dgm:txFillClrLst>
    <dgm:txEffectClrLst/>
  </dgm:styleLbl>
  <dgm:styleLbl name="fgAcc3">
    <dgm:fillClrLst meth="repeat">
      <a:schemeClr val="lt1">
        <a:alpha val="90000"/>
      </a:schemeClr>
    </dgm:fillClrLst>
    <dgm:linClrLst>
      <a:schemeClr val="accent5"/>
    </dgm:linClrLst>
    <dgm:effectClrLst/>
    <dgm:txLinClrLst/>
    <dgm:txFillClrLst meth="repeat">
      <a:schemeClr val="dk1"/>
    </dgm:txFillClrLst>
    <dgm:txEffectClrLst/>
  </dgm:styleLbl>
  <dgm:styleLbl name="fgAcc4">
    <dgm:fillClrLst meth="repeat">
      <a:schemeClr val="lt1">
        <a:alpha val="90000"/>
      </a:schemeClr>
    </dgm:fillClrLst>
    <dgm:linClrLst>
      <a:schemeClr val="accent6"/>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colorful4">
  <dgm:title val=""/>
  <dgm:desc val=""/>
  <dgm:catLst>
    <dgm:cat type="colorful" pri="10400"/>
  </dgm:catLst>
  <dgm:styleLbl name="node0">
    <dgm:fillClrLst meth="repeat">
      <a:schemeClr val="accent3"/>
    </dgm:fillClrLst>
    <dgm:linClrLst meth="repeat">
      <a:schemeClr val="lt1"/>
    </dgm:linClrLst>
    <dgm:effectClrLst/>
    <dgm:txLinClrLst/>
    <dgm:txFillClrLst/>
    <dgm:txEffectClrLst/>
  </dgm:styleLbl>
  <dgm:styleLbl name="node1">
    <dgm:fillClrLst>
      <a:schemeClr val="accent4"/>
      <a:schemeClr val="accent5"/>
    </dgm:fillClrLst>
    <dgm:linClrLst meth="repeat">
      <a:schemeClr val="lt1"/>
    </dgm:linClrLst>
    <dgm:effectClrLst/>
    <dgm:txLinClrLst/>
    <dgm:txFillClrLst/>
    <dgm:txEffectClrLst/>
  </dgm:styleLbl>
  <dgm:styleLbl name="alignNode1">
    <dgm:fillClrLst>
      <a:schemeClr val="accent4"/>
      <a:schemeClr val="accent5"/>
    </dgm:fillClrLst>
    <dgm:linClrLst>
      <a:schemeClr val="accent4"/>
      <a:schemeClr val="accent5"/>
    </dgm:linClrLst>
    <dgm:effectClrLst/>
    <dgm:txLinClrLst/>
    <dgm:txFillClrLst/>
    <dgm:txEffectClrLst/>
  </dgm:styleLbl>
  <dgm:styleLbl name="lnNode1">
    <dgm:fillClrLst>
      <a:schemeClr val="accent4"/>
      <a:schemeClr val="accent5"/>
    </dgm:fillClrLst>
    <dgm:linClrLst meth="repeat">
      <a:schemeClr val="lt1"/>
    </dgm:linClrLst>
    <dgm:effectClrLst/>
    <dgm:txLinClrLst/>
    <dgm:txFillClrLst/>
    <dgm:txEffectClrLst/>
  </dgm:styleLbl>
  <dgm:styleLbl name="vennNode1">
    <dgm:fillClrLst>
      <a:schemeClr val="accent4">
        <a:alpha val="50000"/>
      </a:schemeClr>
      <a:schemeClr val="accent5">
        <a:alpha val="50000"/>
      </a:schemeClr>
    </dgm:fillClrLst>
    <dgm:linClrLst meth="repeat">
      <a:schemeClr val="lt1"/>
    </dgm:linClrLst>
    <dgm:effectClrLst/>
    <dgm:txLinClrLst/>
    <dgm:txFillClrLst/>
    <dgm:txEffectClrLst/>
  </dgm:styleLbl>
  <dgm:styleLbl name="node2">
    <dgm:fillClrLst>
      <a:schemeClr val="accent5"/>
    </dgm:fillClrLst>
    <dgm:linClrLst meth="repeat">
      <a:schemeClr val="lt1"/>
    </dgm:linClrLst>
    <dgm:effectClrLst/>
    <dgm:txLinClrLst/>
    <dgm:txFillClrLst/>
    <dgm:txEffectClrLst/>
  </dgm:styleLbl>
  <dgm:styleLbl name="node3">
    <dgm:fillClrLst>
      <a:schemeClr val="accent6"/>
    </dgm:fillClrLst>
    <dgm:linClrLst meth="repeat">
      <a:schemeClr val="lt1"/>
    </dgm:linClrLst>
    <dgm:effectClrLst/>
    <dgm:txLinClrLst/>
    <dgm:txFillClrLst/>
    <dgm:txEffectClrLst/>
  </dgm:styleLbl>
  <dgm:styleLbl name="node4">
    <dgm:fillClrLst>
      <a:schemeClr val="accent1"/>
    </dgm:fillClrLst>
    <dgm:linClrLst meth="repeat">
      <a:schemeClr val="lt1"/>
    </dgm:linClrLst>
    <dgm:effectClrLst/>
    <dgm:txLinClrLst/>
    <dgm:txFillClrLst/>
    <dgm:txEffectClrLst/>
  </dgm:styleLbl>
  <dgm:styleLbl name="fgImgPlace1">
    <dgm:fillClrLst>
      <a:schemeClr val="accent4">
        <a:tint val="50000"/>
      </a:schemeClr>
      <a:schemeClr val="accent5">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5">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chemeClr val="accent5"/>
    </dgm:fillClrLst>
    <dgm:linClrLst meth="repeat">
      <a:schemeClr val="lt1"/>
    </dgm:linClrLst>
    <dgm:effectClrLst/>
    <dgm:txLinClrLst/>
    <dgm:txFillClrLst/>
    <dgm:txEffectClrLst/>
  </dgm:styleLbl>
  <dgm:styleLbl name="fgSibTrans2D1">
    <dgm:fillClrLst>
      <a:schemeClr val="accent4"/>
      <a:schemeClr val="accent5"/>
    </dgm:fillClrLst>
    <dgm:linClrLst meth="repeat">
      <a:schemeClr val="lt1"/>
    </dgm:linClrLst>
    <dgm:effectClrLst/>
    <dgm:txLinClrLst/>
    <dgm:txFillClrLst meth="repeat">
      <a:schemeClr val="lt1"/>
    </dgm:txFillClrLst>
    <dgm:txEffectClrLst/>
  </dgm:styleLbl>
  <dgm:styleLbl name="bgSibTrans2D1">
    <dgm:fillClrLst>
      <a:schemeClr val="accent4"/>
      <a:schemeClr val="accent5"/>
    </dgm:fillClrLst>
    <dgm:linClrLst meth="repeat">
      <a:schemeClr val="lt1"/>
    </dgm:linClrLst>
    <dgm:effectClrLst/>
    <dgm:txLinClrLst/>
    <dgm:txFillClrLst meth="repeat">
      <a:schemeClr val="lt1"/>
    </dgm:txFillClrLst>
    <dgm:txEffectClrLst/>
  </dgm:styleLbl>
  <dgm:styleLbl name="sibTrans1D1">
    <dgm:fillClrLst/>
    <dgm:linClrLst>
      <a:schemeClr val="accent4"/>
      <a:schemeClr val="accent5"/>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a:shade val="80000"/>
      </a:schemeClr>
    </dgm:linClrLst>
    <dgm:effectClrLst/>
    <dgm:txLinClrLst/>
    <dgm:txFillClrLst/>
    <dgm:txEffectClrLst/>
  </dgm:styleLbl>
  <dgm:styleLbl name="asst1">
    <dgm:fillClrLst meth="repeat">
      <a:schemeClr val="accent5"/>
    </dgm:fillClrLst>
    <dgm:linClrLst meth="repeat">
      <a:schemeClr val="lt1">
        <a:shade val="80000"/>
      </a:schemeClr>
    </dgm:linClrLst>
    <dgm:effectClrLst/>
    <dgm:txLinClrLst/>
    <dgm:txFillClrLst/>
    <dgm:txEffectClrLst/>
  </dgm:styleLbl>
  <dgm:styleLbl name="asst2">
    <dgm:fillClrLst>
      <a:schemeClr val="accent6"/>
    </dgm:fillClrLst>
    <dgm:linClrLst meth="repeat">
      <a:schemeClr val="lt1"/>
    </dgm:linClrLst>
    <dgm:effectClrLst/>
    <dgm:txLinClrLst/>
    <dgm:txFillClrLst/>
    <dgm:txEffectClrLst/>
  </dgm:styleLbl>
  <dgm:styleLbl name="asst3">
    <dgm:fillClrLst>
      <a:schemeClr val="accent1"/>
    </dgm:fillClrLst>
    <dgm:linClrLst meth="repeat">
      <a:schemeClr val="lt1"/>
    </dgm:linClrLst>
    <dgm:effectClrLst/>
    <dgm:txLinClrLst/>
    <dgm:txFillClrLst/>
    <dgm:txEffectClrLst/>
  </dgm:styleLbl>
  <dgm:styleLbl name="asst4">
    <dgm:fillClrLst>
      <a:schemeClr val="accent2"/>
    </dgm:fillClrLst>
    <dgm:linClrLst meth="repeat">
      <a:schemeClr val="lt1"/>
    </dgm:linClrLst>
    <dgm:effectClrLst/>
    <dgm:txLinClrLst/>
    <dgm:txFillClrLst/>
    <dgm:txEffectClrLst/>
  </dgm:styleLbl>
  <dgm:styleLbl name="parChTrans2D1">
    <dgm:fillClrLst meth="repeat">
      <a:schemeClr val="accent4"/>
    </dgm:fillClrLst>
    <dgm:linClrLst meth="repeat">
      <a:schemeClr val="lt1"/>
    </dgm:linClrLst>
    <dgm:effectClrLst/>
    <dgm:txLinClrLst/>
    <dgm:txFillClrLst meth="repeat">
      <a:schemeClr val="lt1"/>
    </dgm:txFillClrLst>
    <dgm:txEffectClrLst/>
  </dgm:styleLbl>
  <dgm:styleLbl name="parChTrans2D2">
    <dgm:fillClrLst meth="repeat">
      <a:schemeClr val="accent5"/>
    </dgm:fillClrLst>
    <dgm:linClrLst meth="repeat">
      <a:schemeClr val="lt1"/>
    </dgm:linClrLst>
    <dgm:effectClrLst/>
    <dgm:txLinClrLst/>
    <dgm:txFillClrLst/>
    <dgm:txEffectClrLst/>
  </dgm:styleLbl>
  <dgm:styleLbl name="parChTrans2D3">
    <dgm:fillClrLst meth="repeat">
      <a:schemeClr val="accent5"/>
    </dgm:fillClrLst>
    <dgm:linClrLst meth="repeat">
      <a:schemeClr val="lt1"/>
    </dgm:linClrLst>
    <dgm:effectClrLst/>
    <dgm:txLinClrLst/>
    <dgm:txFillClrLst/>
    <dgm:txEffectClrLst/>
  </dgm:styleLbl>
  <dgm:styleLbl name="parChTrans2D4">
    <dgm:fillClrLst meth="repeat">
      <a:schemeClr val="accent6"/>
    </dgm:fillClrLst>
    <dgm:linClrLst meth="repeat">
      <a:schemeClr val="lt1"/>
    </dgm:linClrLst>
    <dgm:effectClrLst/>
    <dgm:txLinClrLst/>
    <dgm:txFillClrLst meth="repeat">
      <a:schemeClr val="lt1"/>
    </dgm:txFillClrLst>
    <dgm:txEffectClrLst/>
  </dgm:styleLbl>
  <dgm:styleLbl name="parChTrans1D1">
    <dgm:fillClrLst meth="repeat">
      <a:schemeClr val="accent4"/>
    </dgm:fillClrLst>
    <dgm:linClrLst meth="repeat">
      <a:schemeClr val="accent4"/>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5"/>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6"/>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1"/>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chemeClr val="accent5"/>
    </dgm:linClrLst>
    <dgm:effectClrLst/>
    <dgm:txLinClrLst/>
    <dgm:txFillClrLst meth="repeat">
      <a:schemeClr val="dk1"/>
    </dgm:txFillClrLst>
    <dgm:txEffectClrLst/>
  </dgm:styleLbl>
  <dgm:styleLbl name="solidFgAcc1">
    <dgm:fillClrLst meth="repeat">
      <a:schemeClr val="lt1"/>
    </dgm:fillClrLst>
    <dgm:linClrLst>
      <a:schemeClr val="accent4"/>
      <a:schemeClr val="accent5"/>
    </dgm:linClrLst>
    <dgm:effectClrLst/>
    <dgm:txLinClrLst/>
    <dgm:txFillClrLst meth="repeat">
      <a:schemeClr val="dk1"/>
    </dgm:txFillClrLst>
    <dgm:txEffectClrLst/>
  </dgm:styleLbl>
  <dgm:styleLbl name="solidAlignAcc1">
    <dgm:fillClrLst meth="repeat">
      <a:schemeClr val="lt1"/>
    </dgm:fillClrLst>
    <dgm:linClrLst>
      <a:schemeClr val="accent4"/>
      <a:schemeClr val="accent5"/>
    </dgm:linClrLst>
    <dgm:effectClrLst/>
    <dgm:txLinClrLst/>
    <dgm:txFillClrLst meth="repeat">
      <a:schemeClr val="dk1"/>
    </dgm:txFillClrLst>
    <dgm:txEffectClrLst/>
  </dgm:styleLbl>
  <dgm:styleLbl name="solidBgAcc1">
    <dgm:fillClrLst meth="repeat">
      <a:schemeClr val="lt1"/>
    </dgm:fillClrLst>
    <dgm:linClrLst>
      <a:schemeClr val="accent4"/>
      <a:schemeClr val="accent5"/>
    </dgm:linClrLst>
    <dgm:effectClrLst/>
    <dgm:txLinClrLst/>
    <dgm:txFillClrLst meth="repeat">
      <a:schemeClr val="dk1"/>
    </dgm:txFillClrLst>
    <dgm:txEffectClrLst/>
  </dgm:styleLbl>
  <dgm:styleLbl name="f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bgAccFollowNode1">
    <dgm:fillClrLst>
      <a:schemeClr val="accent4">
        <a:tint val="40000"/>
        <a:alpha val="90000"/>
      </a:schemeClr>
      <a:schemeClr val="accent5">
        <a:tint val="40000"/>
        <a:alpha val="90000"/>
      </a:schemeClr>
    </dgm:fillClrLst>
    <dgm:linClrLst>
      <a:schemeClr val="accent4">
        <a:tint val="40000"/>
        <a:alpha val="90000"/>
      </a:schemeClr>
      <a:schemeClr val="accent5">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3"/>
    </dgm:linClrLst>
    <dgm:effectClrLst/>
    <dgm:txLinClrLst/>
    <dgm:txFillClrLst meth="repeat">
      <a:schemeClr val="dk1"/>
    </dgm:txFillClrLst>
    <dgm:txEffectClrLst/>
  </dgm:styleLbl>
  <dgm:styleLbl name="fgAcc2">
    <dgm:fillClrLst meth="repeat">
      <a:schemeClr val="lt1">
        <a:alpha val="90000"/>
      </a:schemeClr>
    </dgm:fillClrLst>
    <dgm:linClrLst>
      <a:schemeClr val="accent5"/>
    </dgm:linClrLst>
    <dgm:effectClrLst/>
    <dgm:txLinClrLst/>
    <dgm:txFillClrLst meth="repeat">
      <a:schemeClr val="dk1"/>
    </dgm:txFillClrLst>
    <dgm:txEffectClrLst/>
  </dgm:styleLbl>
  <dgm:styleLbl name="fgAcc3">
    <dgm:fillClrLst meth="repeat">
      <a:schemeClr val="lt1">
        <a:alpha val="90000"/>
      </a:schemeClr>
    </dgm:fillClrLst>
    <dgm:linClrLst>
      <a:schemeClr val="accent6"/>
    </dgm:linClrLst>
    <dgm:effectClrLst/>
    <dgm:txLinClrLst/>
    <dgm:txFillClrLst meth="repeat">
      <a:schemeClr val="dk1"/>
    </dgm:txFillClrLst>
    <dgm:txEffectClrLst/>
  </dgm:styleLbl>
  <dgm:styleLbl name="fgAcc4">
    <dgm:fillClrLst meth="repeat">
      <a:schemeClr val="lt1">
        <a:alpha val="90000"/>
      </a:schemeClr>
    </dgm:fillClrLst>
    <dgm:linClrLst>
      <a:schemeClr val="accent1"/>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colorful2">
  <dgm:title val=""/>
  <dgm:desc val=""/>
  <dgm:catLst>
    <dgm:cat type="colorful" pri="10200"/>
  </dgm:catLst>
  <dgm:styleLbl name="node0">
    <dgm:fillClrLst meth="repeat">
      <a:schemeClr val="accent1"/>
    </dgm:fillClrLst>
    <dgm:linClrLst meth="repeat">
      <a:schemeClr val="lt1"/>
    </dgm:linClrLst>
    <dgm:effectClrLst/>
    <dgm:txLinClrLst/>
    <dgm:txFillClrLst/>
    <dgm:txEffectClrLst/>
  </dgm:styleLbl>
  <dgm:styleLbl name="node1">
    <dgm:fillClrLst>
      <a:schemeClr val="accent2"/>
      <a:schemeClr val="accent3"/>
    </dgm:fillClrLst>
    <dgm:linClrLst meth="repeat">
      <a:schemeClr val="lt1"/>
    </dgm:linClrLst>
    <dgm:effectClrLst/>
    <dgm:txLinClrLst/>
    <dgm:txFillClrLst/>
    <dgm:txEffectClrLst/>
  </dgm:styleLbl>
  <dgm:styleLbl name="alignNode1">
    <dgm:fillClrLst>
      <a:schemeClr val="accent2"/>
      <a:schemeClr val="accent3"/>
    </dgm:fillClrLst>
    <dgm:linClrLst>
      <a:schemeClr val="accent2"/>
      <a:schemeClr val="accent3"/>
    </dgm:linClrLst>
    <dgm:effectClrLst/>
    <dgm:txLinClrLst/>
    <dgm:txFillClrLst/>
    <dgm:txEffectClrLst/>
  </dgm:styleLbl>
  <dgm:styleLbl name="lnNode1">
    <dgm:fillClrLst>
      <a:schemeClr val="accent2"/>
      <a:schemeClr val="accent3"/>
    </dgm:fillClrLst>
    <dgm:linClrLst meth="repeat">
      <a:schemeClr val="lt1"/>
    </dgm:linClrLst>
    <dgm:effectClrLst/>
    <dgm:txLinClrLst/>
    <dgm:txFillClrLst/>
    <dgm:txEffectClrLst/>
  </dgm:styleLbl>
  <dgm:styleLbl name="vennNode1">
    <dgm:fillClrLst>
      <a:schemeClr val="accent2">
        <a:alpha val="50000"/>
      </a:schemeClr>
      <a:schemeClr val="accent3">
        <a:alpha val="50000"/>
      </a:schemeClr>
    </dgm:fillClrLst>
    <dgm:linClrLst meth="repeat">
      <a:schemeClr val="lt1"/>
    </dgm:linClrLst>
    <dgm:effectClrLst/>
    <dgm:txLinClrLst/>
    <dgm:txFillClrLst/>
    <dgm:txEffectClrLst/>
  </dgm:styleLbl>
  <dgm:styleLbl name="node2">
    <dgm:fillClrLst>
      <a:schemeClr val="accent3"/>
    </dgm:fillClrLst>
    <dgm:linClrLst meth="repeat">
      <a:schemeClr val="lt1"/>
    </dgm:linClrLst>
    <dgm:effectClrLst/>
    <dgm:txLinClrLst/>
    <dgm:txFillClrLst/>
    <dgm:txEffectClrLst/>
  </dgm:styleLbl>
  <dgm:styleLbl name="node3">
    <dgm:fillClrLst>
      <a:schemeClr val="accent4"/>
    </dgm:fillClrLst>
    <dgm:linClrLst meth="repeat">
      <a:schemeClr val="lt1"/>
    </dgm:linClrLst>
    <dgm:effectClrLst/>
    <dgm:txLinClrLst/>
    <dgm:txFillClrLst/>
    <dgm:txEffectClrLst/>
  </dgm:styleLbl>
  <dgm:styleLbl name="node4">
    <dgm:fillClrLst>
      <a:schemeClr val="accent5"/>
    </dgm:fillClrLst>
    <dgm:linClrLst meth="repeat">
      <a:schemeClr val="lt1"/>
    </dgm:linClrLst>
    <dgm:effectClrLst/>
    <dgm:txLinClrLst/>
    <dgm:txFillClrLst/>
    <dgm:txEffectClrLst/>
  </dgm:styleLbl>
  <dgm:styleLbl name="fgImgPlace1">
    <dgm:fillClrLst>
      <a:schemeClr val="accent2">
        <a:tint val="50000"/>
      </a:schemeClr>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2"/>
      <a:schemeClr val="accent3"/>
    </dgm:fillClrLst>
    <dgm:linClrLst meth="repeat">
      <a:schemeClr val="lt1"/>
    </dgm:linClrLst>
    <dgm:effectClrLst/>
    <dgm:txLinClrLst/>
    <dgm:txFillClrLst/>
    <dgm:txEffectClrLst/>
  </dgm:styleLbl>
  <dgm:styleLbl name="fgSibTrans2D1">
    <dgm:fillClrLst>
      <a:schemeClr val="accent2"/>
      <a:schemeClr val="accent3"/>
    </dgm:fillClrLst>
    <dgm:linClrLst meth="repeat">
      <a:schemeClr val="lt1"/>
    </dgm:linClrLst>
    <dgm:effectClrLst/>
    <dgm:txLinClrLst/>
    <dgm:txFillClrLst meth="repeat">
      <a:schemeClr val="lt1"/>
    </dgm:txFillClrLst>
    <dgm:txEffectClrLst/>
  </dgm:styleLbl>
  <dgm:styleLbl name="bgSibTrans2D1">
    <dgm:fillClrLst>
      <a:schemeClr val="accent2"/>
      <a:schemeClr val="accent3"/>
    </dgm:fillClrLst>
    <dgm:linClrLst meth="repeat">
      <a:schemeClr val="lt1"/>
    </dgm:linClrLst>
    <dgm:effectClrLst/>
    <dgm:txLinClrLst/>
    <dgm:txFillClrLst meth="repeat">
      <a:schemeClr val="lt1"/>
    </dgm:txFillClrLst>
    <dgm:txEffectClrLst/>
  </dgm:styleLbl>
  <dgm:styleLbl name="sibTrans1D1">
    <dgm:fillClrLst/>
    <dgm:linClrLst>
      <a:schemeClr val="accent2"/>
      <a:schemeClr val="accent3"/>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2"/>
    </dgm:fillClrLst>
    <dgm:linClrLst meth="repeat">
      <a:schemeClr val="lt1">
        <a:shade val="80000"/>
      </a:schemeClr>
    </dgm:linClrLst>
    <dgm:effectClrLst/>
    <dgm:txLinClrLst/>
    <dgm:txFillClrLst/>
    <dgm:txEffectClrLst/>
  </dgm:styleLbl>
  <dgm:styleLbl name="asst1">
    <dgm:fillClrLst meth="repeat">
      <a:schemeClr val="accent3"/>
    </dgm:fillClrLst>
    <dgm:linClrLst meth="repeat">
      <a:schemeClr val="lt1">
        <a:shade val="80000"/>
      </a:schemeClr>
    </dgm:linClrLst>
    <dgm:effectClrLst/>
    <dgm:txLinClrLst/>
    <dgm:txFillClrLst/>
    <dgm:txEffectClrLst/>
  </dgm:styleLbl>
  <dgm:styleLbl name="asst2">
    <dgm:fillClrLst>
      <a:schemeClr val="accent4"/>
    </dgm:fillClrLst>
    <dgm:linClrLst meth="repeat">
      <a:schemeClr val="lt1"/>
    </dgm:linClrLst>
    <dgm:effectClrLst/>
    <dgm:txLinClrLst/>
    <dgm:txFillClrLst/>
    <dgm:txEffectClrLst/>
  </dgm:styleLbl>
  <dgm:styleLbl name="asst3">
    <dgm:fillClrLst>
      <a:schemeClr val="accent5"/>
    </dgm:fillClrLst>
    <dgm:linClrLst meth="repeat">
      <a:schemeClr val="lt1"/>
    </dgm:linClrLst>
    <dgm:effectClrLst/>
    <dgm:txLinClrLst/>
    <dgm:txFillClrLst/>
    <dgm:txEffectClrLst/>
  </dgm:styleLbl>
  <dgm:styleLbl name="asst4">
    <dgm:fillClrLst>
      <a:schemeClr val="accent6"/>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2"/>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3"/>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4"/>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5"/>
    </dgm:linClrLst>
    <dgm:effectClrLst/>
    <dgm:txLinClrLst/>
    <dgm:txFillClrLst meth="repeat">
      <a:schemeClr val="tx1"/>
    </dgm:txFillClrLst>
    <dgm:txEffectClrLst/>
  </dgm:styleLbl>
  <dgm:styleLbl name="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a:schemeClr val="accent2"/>
      <a:schemeClr val="accent3"/>
    </dgm:linClrLst>
    <dgm:effectClrLst/>
    <dgm:txLinClrLst/>
    <dgm:txFillClrLst meth="repeat">
      <a:schemeClr val="dk1"/>
    </dgm:txFillClrLst>
    <dgm:txEffectClrLst/>
  </dgm:styleLbl>
  <dgm:styleLbl name="solidFgAcc1">
    <dgm:fillClrLst meth="repeat">
      <a:schemeClr val="lt1"/>
    </dgm:fillClrLst>
    <dgm:linClrLst>
      <a:schemeClr val="accent2"/>
      <a:schemeClr val="accent3"/>
    </dgm:linClrLst>
    <dgm:effectClrLst/>
    <dgm:txLinClrLst/>
    <dgm:txFillClrLst meth="repeat">
      <a:schemeClr val="dk1"/>
    </dgm:txFillClrLst>
    <dgm:txEffectClrLst/>
  </dgm:styleLbl>
  <dgm:styleLbl name="solidAlignAcc1">
    <dgm:fillClrLst meth="repeat">
      <a:schemeClr val="lt1"/>
    </dgm:fillClrLst>
    <dgm:linClrLst>
      <a:schemeClr val="accent2"/>
      <a:schemeClr val="accent3"/>
    </dgm:linClrLst>
    <dgm:effectClrLst/>
    <dgm:txLinClrLst/>
    <dgm:txFillClrLst meth="repeat">
      <a:schemeClr val="dk1"/>
    </dgm:txFillClrLst>
    <dgm:txEffectClrLst/>
  </dgm:styleLbl>
  <dgm:styleLbl name="solidBgAcc1">
    <dgm:fillClrLst meth="repeat">
      <a:schemeClr val="lt1"/>
    </dgm:fillClrLst>
    <dgm:linClrLst>
      <a:schemeClr val="accent2"/>
      <a:schemeClr val="accent3"/>
    </dgm:linClrLst>
    <dgm:effectClrLst/>
    <dgm:txLinClrLst/>
    <dgm:txFillClrLst meth="repeat">
      <a:schemeClr val="dk1"/>
    </dgm:txFillClrLst>
    <dgm:txEffectClrLst/>
  </dgm:styleLbl>
  <dgm:styleLbl name="f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align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bgAccFollowNode1">
    <dgm:fillClrLst>
      <a:schemeClr val="accent2">
        <a:tint val="40000"/>
        <a:alpha val="90000"/>
      </a:schemeClr>
      <a:schemeClr val="accent3">
        <a:tint val="40000"/>
        <a:alpha val="90000"/>
      </a:schemeClr>
    </dgm:fillClrLst>
    <dgm:linClrLst>
      <a:schemeClr val="accent2">
        <a:tint val="40000"/>
        <a:alpha val="90000"/>
      </a:schemeClr>
      <a:schemeClr val="accent3">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3"/>
    </dgm:linClrLst>
    <dgm:effectClrLst/>
    <dgm:txLinClrLst/>
    <dgm:txFillClrLst meth="repeat">
      <a:schemeClr val="dk1"/>
    </dgm:txFillClrLst>
    <dgm:txEffectClrLst/>
  </dgm:styleLbl>
  <dgm:styleLbl name="fgAcc3">
    <dgm:fillClrLst meth="repeat">
      <a:schemeClr val="lt1">
        <a:alpha val="90000"/>
      </a:schemeClr>
    </dgm:fillClrLst>
    <dgm:linClrLst>
      <a:schemeClr val="accent4"/>
    </dgm:linClrLst>
    <dgm:effectClrLst/>
    <dgm:txLinClrLst/>
    <dgm:txFillClrLst meth="repeat">
      <a:schemeClr val="dk1"/>
    </dgm:txFillClrLst>
    <dgm:txEffectClrLst/>
  </dgm:styleLbl>
  <dgm:styleLbl name="fgAcc4">
    <dgm:fillClrLst meth="repeat">
      <a:schemeClr val="lt1">
        <a:alpha val="90000"/>
      </a:schemeClr>
    </dgm:fillClrLst>
    <dgm:linClrLst>
      <a:schemeClr val="accent5"/>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DDEA6DF3-A058-4B2E-95A6-A71A071BEEAB}" type="doc">
      <dgm:prSet loTypeId="urn:microsoft.com/office/officeart/2005/8/layout/hProcess9" loCatId="process" qsTypeId="urn:microsoft.com/office/officeart/2005/8/quickstyle/simple1" qsCatId="simple" csTypeId="urn:microsoft.com/office/officeart/2005/8/colors/colorful3" csCatId="colorful" phldr="1"/>
      <dgm:spPr/>
      <dgm:t>
        <a:bodyPr/>
        <a:lstStyle/>
        <a:p>
          <a:endParaRPr lang="en-US"/>
        </a:p>
      </dgm:t>
    </dgm:pt>
    <dgm:pt modelId="{BA29B084-9711-4046-B48F-53350CA79C53}">
      <dgm:prSet phldrT="[Text]" custT="1"/>
      <dgm:spPr>
        <a:solidFill>
          <a:schemeClr val="bg2">
            <a:lumMod val="75000"/>
          </a:schemeClr>
        </a:solidFill>
      </dgm:spPr>
      <dgm:t>
        <a:bodyPr/>
        <a:lstStyle/>
        <a:p>
          <a:pPr>
            <a:buClr>
              <a:srgbClr val="444C55"/>
            </a:buClr>
            <a:buSzPts val="2800"/>
            <a:buFont typeface="Calibri"/>
            <a:buNone/>
          </a:pPr>
          <a:r>
            <a:rPr kumimoji="0" lang="en-US" sz="3200" b="1" i="0" u="none" strike="noStrike" cap="none" spc="0" normalizeH="0" baseline="0" noProof="0" dirty="0">
              <a:ln/>
              <a:solidFill>
                <a:schemeClr val="tx1">
                  <a:lumMod val="50000"/>
                </a:schemeClr>
              </a:solidFill>
              <a:effectLst/>
              <a:uLnTx/>
              <a:uFillTx/>
              <a:latin typeface="Calibri"/>
              <a:ea typeface="Calibri"/>
              <a:cs typeface="Calibri"/>
              <a:sym typeface="Calibri"/>
            </a:rPr>
            <a:t>Educate </a:t>
          </a:r>
          <a:br>
            <a:rPr kumimoji="0" lang="en-US" sz="3200" b="1" i="0" u="none" strike="noStrike" cap="none" spc="0" normalizeH="0" baseline="0" noProof="0" dirty="0">
              <a:ln/>
              <a:solidFill>
                <a:schemeClr val="tx1">
                  <a:lumMod val="50000"/>
                </a:schemeClr>
              </a:solidFill>
              <a:effectLst/>
              <a:uLnTx/>
              <a:uFillTx/>
              <a:latin typeface="Calibri"/>
              <a:ea typeface="Calibri"/>
              <a:cs typeface="Calibri"/>
              <a:sym typeface="Calibri"/>
            </a:rPr>
          </a:br>
          <a:r>
            <a:rPr kumimoji="0" lang="en-US" sz="3200" b="0" i="0" u="none" strike="noStrike" cap="none" spc="0" normalizeH="0" baseline="0" noProof="0" dirty="0">
              <a:ln/>
              <a:solidFill>
                <a:schemeClr val="tx1">
                  <a:lumMod val="50000"/>
                </a:schemeClr>
              </a:solidFill>
              <a:effectLst/>
              <a:uLnTx/>
              <a:uFillTx/>
              <a:latin typeface="Calibri"/>
              <a:ea typeface="Calibri"/>
              <a:cs typeface="Calibri"/>
              <a:sym typeface="Calibri"/>
            </a:rPr>
            <a:t>Clinical Staff and Patients</a:t>
          </a:r>
          <a:endParaRPr lang="en-US" sz="3200" b="0" dirty="0">
            <a:solidFill>
              <a:schemeClr val="tx1">
                <a:lumMod val="50000"/>
              </a:schemeClr>
            </a:solidFill>
          </a:endParaRPr>
        </a:p>
      </dgm:t>
    </dgm:pt>
    <dgm:pt modelId="{6BB17838-7454-4DD8-9455-3CD108ADC02E}" type="parTrans" cxnId="{741D77C2-5FEE-43AF-AE15-B34966F28650}">
      <dgm:prSet/>
      <dgm:spPr/>
      <dgm:t>
        <a:bodyPr/>
        <a:lstStyle/>
        <a:p>
          <a:endParaRPr lang="en-US">
            <a:solidFill>
              <a:schemeClr val="tx1">
                <a:lumMod val="50000"/>
              </a:schemeClr>
            </a:solidFill>
          </a:endParaRPr>
        </a:p>
      </dgm:t>
    </dgm:pt>
    <dgm:pt modelId="{1393E0F6-FFE4-494C-9040-39C1CBFF4A72}" type="sibTrans" cxnId="{741D77C2-5FEE-43AF-AE15-B34966F28650}">
      <dgm:prSet/>
      <dgm:spPr/>
      <dgm:t>
        <a:bodyPr/>
        <a:lstStyle/>
        <a:p>
          <a:endParaRPr lang="en-US">
            <a:solidFill>
              <a:schemeClr val="tx1">
                <a:lumMod val="50000"/>
              </a:schemeClr>
            </a:solidFill>
          </a:endParaRPr>
        </a:p>
      </dgm:t>
    </dgm:pt>
    <dgm:pt modelId="{67C49BE8-05A2-4358-87BC-79068C3042A6}">
      <dgm:prSet phldrT="[Text]" custT="1"/>
      <dgm:spPr>
        <a:solidFill>
          <a:schemeClr val="accent3">
            <a:lumMod val="60000"/>
            <a:lumOff val="40000"/>
          </a:schemeClr>
        </a:solidFill>
      </dgm:spPr>
      <dgm:t>
        <a:bodyPr/>
        <a:lstStyle/>
        <a:p>
          <a:pPr>
            <a:buClr>
              <a:srgbClr val="444C55"/>
            </a:buClr>
            <a:buSzPts val="2800"/>
            <a:buFont typeface="Calibri"/>
            <a:buNone/>
          </a:pPr>
          <a:r>
            <a:rPr kumimoji="0" lang="en-US" sz="3200" b="1" i="0" u="none" strike="noStrike" cap="none" spc="0" normalizeH="0" baseline="0" noProof="0" dirty="0">
              <a:ln/>
              <a:solidFill>
                <a:schemeClr val="tx1">
                  <a:lumMod val="50000"/>
                </a:schemeClr>
              </a:solidFill>
              <a:effectLst/>
              <a:uLnTx/>
              <a:uFillTx/>
              <a:latin typeface="Calibri"/>
              <a:ea typeface="Calibri"/>
              <a:cs typeface="Calibri"/>
              <a:sym typeface="Calibri"/>
            </a:rPr>
            <a:t>Screen and Assess </a:t>
          </a:r>
          <a:br>
            <a:rPr kumimoji="0" lang="en-US" sz="3200" b="1" i="0" u="none" strike="noStrike" cap="none" spc="0" normalizeH="0" baseline="0" noProof="0" dirty="0">
              <a:ln/>
              <a:solidFill>
                <a:schemeClr val="tx1">
                  <a:lumMod val="50000"/>
                </a:schemeClr>
              </a:solidFill>
              <a:effectLst/>
              <a:uLnTx/>
              <a:uFillTx/>
              <a:latin typeface="Calibri"/>
              <a:ea typeface="Calibri"/>
              <a:cs typeface="Calibri"/>
              <a:sym typeface="Calibri"/>
            </a:rPr>
          </a:br>
          <a:r>
            <a:rPr kumimoji="0" lang="en-US" sz="3200" b="0" i="0" u="none" strike="noStrike" cap="none" spc="0" normalizeH="0" baseline="0" noProof="0" dirty="0">
              <a:ln/>
              <a:solidFill>
                <a:schemeClr val="tx1">
                  <a:lumMod val="50000"/>
                </a:schemeClr>
              </a:solidFill>
              <a:effectLst/>
              <a:uLnTx/>
              <a:uFillTx/>
              <a:latin typeface="Calibri"/>
              <a:ea typeface="Calibri"/>
              <a:cs typeface="Calibri"/>
              <a:sym typeface="Calibri"/>
            </a:rPr>
            <a:t>for PMH Conditions</a:t>
          </a:r>
          <a:endParaRPr lang="en-US" sz="3200" b="0" dirty="0">
            <a:solidFill>
              <a:schemeClr val="tx1">
                <a:lumMod val="50000"/>
              </a:schemeClr>
            </a:solidFill>
          </a:endParaRPr>
        </a:p>
      </dgm:t>
    </dgm:pt>
    <dgm:pt modelId="{325A9503-9815-4831-9D3E-0A4C97A00DBD}" type="parTrans" cxnId="{04A0838E-1D30-41E5-8021-4435747EA2E8}">
      <dgm:prSet/>
      <dgm:spPr/>
      <dgm:t>
        <a:bodyPr/>
        <a:lstStyle/>
        <a:p>
          <a:endParaRPr lang="en-US">
            <a:solidFill>
              <a:schemeClr val="tx1">
                <a:lumMod val="50000"/>
              </a:schemeClr>
            </a:solidFill>
          </a:endParaRPr>
        </a:p>
      </dgm:t>
    </dgm:pt>
    <dgm:pt modelId="{AAAD3B10-22F1-4C48-BA0A-61BCAD4DD0CD}" type="sibTrans" cxnId="{04A0838E-1D30-41E5-8021-4435747EA2E8}">
      <dgm:prSet/>
      <dgm:spPr/>
      <dgm:t>
        <a:bodyPr/>
        <a:lstStyle/>
        <a:p>
          <a:endParaRPr lang="en-US">
            <a:solidFill>
              <a:schemeClr val="tx1">
                <a:lumMod val="50000"/>
              </a:schemeClr>
            </a:solidFill>
          </a:endParaRPr>
        </a:p>
      </dgm:t>
    </dgm:pt>
    <dgm:pt modelId="{ACDEEB8F-B32F-4AE4-B78F-D72E140EAF30}">
      <dgm:prSet phldrT="[Text]" custT="1"/>
      <dgm:spPr>
        <a:solidFill>
          <a:schemeClr val="accent3">
            <a:lumMod val="40000"/>
            <a:lumOff val="60000"/>
          </a:schemeClr>
        </a:solidFill>
      </dgm:spPr>
      <dgm:t>
        <a:bodyPr/>
        <a:lstStyle/>
        <a:p>
          <a:pPr>
            <a:buClr>
              <a:srgbClr val="444C55"/>
            </a:buClr>
            <a:buSzPts val="2800"/>
            <a:buFont typeface="Calibri"/>
            <a:buNone/>
          </a:pPr>
          <a:r>
            <a:rPr kumimoji="0" lang="en-US" sz="3100" b="1" i="0" u="none" strike="noStrike" cap="none" spc="0" normalizeH="0" baseline="0" noProof="0" dirty="0">
              <a:ln/>
              <a:solidFill>
                <a:schemeClr val="tx1">
                  <a:lumMod val="50000"/>
                </a:schemeClr>
              </a:solidFill>
              <a:effectLst/>
              <a:uLnTx/>
              <a:uFillTx/>
              <a:latin typeface="Calibri"/>
              <a:ea typeface="Calibri"/>
              <a:cs typeface="Calibri"/>
              <a:sym typeface="Calibri"/>
            </a:rPr>
            <a:t>Provide </a:t>
          </a:r>
          <a:br>
            <a:rPr kumimoji="0" lang="en-US" sz="3100" b="1" i="0" u="none" strike="noStrike" cap="none" spc="0" normalizeH="0" baseline="0" noProof="0" dirty="0">
              <a:ln/>
              <a:solidFill>
                <a:schemeClr val="tx1">
                  <a:lumMod val="50000"/>
                </a:schemeClr>
              </a:solidFill>
              <a:effectLst/>
              <a:uLnTx/>
              <a:uFillTx/>
              <a:latin typeface="Calibri"/>
              <a:ea typeface="Calibri"/>
              <a:cs typeface="Calibri"/>
              <a:sym typeface="Calibri"/>
            </a:rPr>
          </a:br>
          <a:r>
            <a:rPr kumimoji="0" lang="en-US" sz="3100" b="0" i="0" u="none" strike="noStrike" cap="none" spc="0" normalizeH="0" baseline="0" noProof="0" dirty="0">
              <a:ln/>
              <a:solidFill>
                <a:schemeClr val="tx1">
                  <a:lumMod val="50000"/>
                </a:schemeClr>
              </a:solidFill>
              <a:effectLst/>
              <a:uLnTx/>
              <a:uFillTx/>
              <a:latin typeface="Calibri"/>
              <a:ea typeface="Calibri"/>
              <a:cs typeface="Calibri"/>
              <a:sym typeface="Calibri"/>
            </a:rPr>
            <a:t>Behavioral Health &amp; OB </a:t>
          </a:r>
          <a:br>
            <a:rPr kumimoji="0" lang="en-US" sz="3100" b="0" i="0" u="none" strike="noStrike" cap="none" spc="0" normalizeH="0" baseline="0" noProof="0" dirty="0">
              <a:ln/>
              <a:solidFill>
                <a:schemeClr val="tx1">
                  <a:lumMod val="50000"/>
                </a:schemeClr>
              </a:solidFill>
              <a:effectLst/>
              <a:uLnTx/>
              <a:uFillTx/>
              <a:latin typeface="Calibri"/>
              <a:ea typeface="Calibri"/>
              <a:cs typeface="Calibri"/>
              <a:sym typeface="Calibri"/>
            </a:rPr>
          </a:br>
          <a:r>
            <a:rPr kumimoji="0" lang="en-US" sz="3100" b="1" i="0" u="none" strike="noStrike" cap="none" spc="0" normalizeH="0" baseline="0" noProof="0" dirty="0">
              <a:ln/>
              <a:solidFill>
                <a:schemeClr val="tx1">
                  <a:lumMod val="50000"/>
                </a:schemeClr>
              </a:solidFill>
              <a:effectLst/>
              <a:uLnTx/>
              <a:uFillTx/>
              <a:latin typeface="Calibri"/>
              <a:ea typeface="Calibri"/>
              <a:cs typeface="Calibri"/>
              <a:sym typeface="Calibri"/>
            </a:rPr>
            <a:t>Follow-up</a:t>
          </a:r>
          <a:endParaRPr lang="en-US" sz="3100" dirty="0">
            <a:solidFill>
              <a:schemeClr val="tx1">
                <a:lumMod val="50000"/>
              </a:schemeClr>
            </a:solidFill>
          </a:endParaRPr>
        </a:p>
      </dgm:t>
    </dgm:pt>
    <dgm:pt modelId="{4CA47317-51EC-42C1-AC7F-3BAC948C4D27}" type="parTrans" cxnId="{C763C25F-05FC-49F2-8B1A-6B5910155450}">
      <dgm:prSet/>
      <dgm:spPr/>
      <dgm:t>
        <a:bodyPr/>
        <a:lstStyle/>
        <a:p>
          <a:endParaRPr lang="en-US">
            <a:solidFill>
              <a:schemeClr val="tx1">
                <a:lumMod val="50000"/>
              </a:schemeClr>
            </a:solidFill>
          </a:endParaRPr>
        </a:p>
      </dgm:t>
    </dgm:pt>
    <dgm:pt modelId="{FC39DA55-5B7C-4804-9B08-BFE2B391A82F}" type="sibTrans" cxnId="{C763C25F-05FC-49F2-8B1A-6B5910155450}">
      <dgm:prSet/>
      <dgm:spPr/>
      <dgm:t>
        <a:bodyPr/>
        <a:lstStyle/>
        <a:p>
          <a:endParaRPr lang="en-US">
            <a:solidFill>
              <a:schemeClr val="tx1">
                <a:lumMod val="50000"/>
              </a:schemeClr>
            </a:solidFill>
          </a:endParaRPr>
        </a:p>
      </dgm:t>
    </dgm:pt>
    <dgm:pt modelId="{6CDF9256-44D3-4EEF-B162-37A0FE1130A5}">
      <dgm:prSet phldrT="[Text]" custT="1"/>
      <dgm:spPr>
        <a:solidFill>
          <a:schemeClr val="accent6">
            <a:lumMod val="40000"/>
            <a:lumOff val="60000"/>
          </a:schemeClr>
        </a:solidFill>
      </dgm:spPr>
      <dgm:t>
        <a:bodyPr/>
        <a:lstStyle/>
        <a:p>
          <a:pPr>
            <a:buClr>
              <a:srgbClr val="444C55"/>
            </a:buClr>
            <a:buSzPts val="2800"/>
            <a:buFont typeface="Calibri"/>
            <a:buNone/>
          </a:pPr>
          <a:r>
            <a:rPr kumimoji="0" lang="en-US" sz="3100" b="0" i="0" u="none" strike="noStrike" cap="none" spc="0" normalizeH="0" baseline="0" noProof="0" dirty="0">
              <a:ln/>
              <a:solidFill>
                <a:schemeClr val="tx1">
                  <a:lumMod val="50000"/>
                </a:schemeClr>
              </a:solidFill>
              <a:effectLst/>
              <a:uLnTx/>
              <a:uFillTx/>
              <a:latin typeface="Calibri"/>
              <a:ea typeface="Calibri"/>
              <a:cs typeface="Calibri"/>
              <a:sym typeface="Calibri"/>
            </a:rPr>
            <a:t>Counsel on Treatment options and </a:t>
          </a:r>
          <a:r>
            <a:rPr kumimoji="0" lang="en-US" sz="3100" b="1" i="0" u="none" strike="noStrike" cap="none" spc="0" normalizeH="0" baseline="0" noProof="0" dirty="0">
              <a:ln/>
              <a:solidFill>
                <a:schemeClr val="tx1">
                  <a:lumMod val="50000"/>
                </a:schemeClr>
              </a:solidFill>
              <a:effectLst/>
              <a:uLnTx/>
              <a:uFillTx/>
              <a:latin typeface="Calibri"/>
              <a:ea typeface="Calibri"/>
              <a:cs typeface="Calibri"/>
              <a:sym typeface="Calibri"/>
            </a:rPr>
            <a:t>Establish Treatment</a:t>
          </a:r>
          <a:endParaRPr lang="en-US" sz="3100" b="1" dirty="0">
            <a:solidFill>
              <a:schemeClr val="tx1">
                <a:lumMod val="50000"/>
              </a:schemeClr>
            </a:solidFill>
          </a:endParaRPr>
        </a:p>
      </dgm:t>
    </dgm:pt>
    <dgm:pt modelId="{D920BD21-0732-4A6B-BD82-8018F6C4FD25}" type="parTrans" cxnId="{EE386C99-1992-499C-80EE-5E5D72D8D18C}">
      <dgm:prSet/>
      <dgm:spPr/>
      <dgm:t>
        <a:bodyPr/>
        <a:lstStyle/>
        <a:p>
          <a:endParaRPr lang="en-US">
            <a:solidFill>
              <a:schemeClr val="tx1">
                <a:lumMod val="50000"/>
              </a:schemeClr>
            </a:solidFill>
          </a:endParaRPr>
        </a:p>
      </dgm:t>
    </dgm:pt>
    <dgm:pt modelId="{DBEF15A5-BB4E-4156-8E71-19EBA035A96D}" type="sibTrans" cxnId="{EE386C99-1992-499C-80EE-5E5D72D8D18C}">
      <dgm:prSet/>
      <dgm:spPr/>
      <dgm:t>
        <a:bodyPr/>
        <a:lstStyle/>
        <a:p>
          <a:endParaRPr lang="en-US">
            <a:solidFill>
              <a:schemeClr val="tx1">
                <a:lumMod val="50000"/>
              </a:schemeClr>
            </a:solidFill>
          </a:endParaRPr>
        </a:p>
      </dgm:t>
    </dgm:pt>
    <dgm:pt modelId="{35E13ECA-6B94-4ED0-92F9-78FE7698AC36}" type="pres">
      <dgm:prSet presAssocID="{DDEA6DF3-A058-4B2E-95A6-A71A071BEEAB}" presName="CompostProcess" presStyleCnt="0">
        <dgm:presLayoutVars>
          <dgm:dir/>
          <dgm:resizeHandles val="exact"/>
        </dgm:presLayoutVars>
      </dgm:prSet>
      <dgm:spPr/>
    </dgm:pt>
    <dgm:pt modelId="{7D03016D-5D9A-40F4-B924-5966C1AA8FE9}" type="pres">
      <dgm:prSet presAssocID="{DDEA6DF3-A058-4B2E-95A6-A71A071BEEAB}" presName="arrow" presStyleLbl="bgShp" presStyleIdx="0" presStyleCnt="1" custLinFactNeighborX="1633" custLinFactNeighborY="-4097"/>
      <dgm:spPr>
        <a:solidFill>
          <a:schemeClr val="accent1"/>
        </a:solidFill>
      </dgm:spPr>
    </dgm:pt>
    <dgm:pt modelId="{C7A67555-8D09-4221-A9DB-EF148B72EF82}" type="pres">
      <dgm:prSet presAssocID="{DDEA6DF3-A058-4B2E-95A6-A71A071BEEAB}" presName="linearProcess" presStyleCnt="0"/>
      <dgm:spPr/>
    </dgm:pt>
    <dgm:pt modelId="{30D35D51-1DA6-4B61-9BE8-CE0C0EC4D78B}" type="pres">
      <dgm:prSet presAssocID="{BA29B084-9711-4046-B48F-53350CA79C53}" presName="textNode" presStyleLbl="node1" presStyleIdx="0" presStyleCnt="4">
        <dgm:presLayoutVars>
          <dgm:bulletEnabled val="1"/>
        </dgm:presLayoutVars>
      </dgm:prSet>
      <dgm:spPr/>
    </dgm:pt>
    <dgm:pt modelId="{7A459551-5AAE-4FF6-A605-C2F372E47339}" type="pres">
      <dgm:prSet presAssocID="{1393E0F6-FFE4-494C-9040-39C1CBFF4A72}" presName="sibTrans" presStyleCnt="0"/>
      <dgm:spPr/>
    </dgm:pt>
    <dgm:pt modelId="{0A0D6521-8AD0-493B-9FE2-7EC22D7997FB}" type="pres">
      <dgm:prSet presAssocID="{67C49BE8-05A2-4358-87BC-79068C3042A6}" presName="textNode" presStyleLbl="node1" presStyleIdx="1" presStyleCnt="4">
        <dgm:presLayoutVars>
          <dgm:bulletEnabled val="1"/>
        </dgm:presLayoutVars>
      </dgm:prSet>
      <dgm:spPr/>
    </dgm:pt>
    <dgm:pt modelId="{15E88358-000B-468D-AE9C-7994B6F791D2}" type="pres">
      <dgm:prSet presAssocID="{AAAD3B10-22F1-4C48-BA0A-61BCAD4DD0CD}" presName="sibTrans" presStyleCnt="0"/>
      <dgm:spPr/>
    </dgm:pt>
    <dgm:pt modelId="{22ACFC72-B430-454A-A4F3-320FBB4E9992}" type="pres">
      <dgm:prSet presAssocID="{6CDF9256-44D3-4EEF-B162-37A0FE1130A5}" presName="textNode" presStyleLbl="node1" presStyleIdx="2" presStyleCnt="4">
        <dgm:presLayoutVars>
          <dgm:bulletEnabled val="1"/>
        </dgm:presLayoutVars>
      </dgm:prSet>
      <dgm:spPr/>
    </dgm:pt>
    <dgm:pt modelId="{A3773598-A957-46B8-8089-0EAECB82A780}" type="pres">
      <dgm:prSet presAssocID="{DBEF15A5-BB4E-4156-8E71-19EBA035A96D}" presName="sibTrans" presStyleCnt="0"/>
      <dgm:spPr/>
    </dgm:pt>
    <dgm:pt modelId="{CBA1718F-19B7-49DB-A568-731859A96B0B}" type="pres">
      <dgm:prSet presAssocID="{ACDEEB8F-B32F-4AE4-B78F-D72E140EAF30}" presName="textNode" presStyleLbl="node1" presStyleIdx="3" presStyleCnt="4">
        <dgm:presLayoutVars>
          <dgm:bulletEnabled val="1"/>
        </dgm:presLayoutVars>
      </dgm:prSet>
      <dgm:spPr/>
    </dgm:pt>
  </dgm:ptLst>
  <dgm:cxnLst>
    <dgm:cxn modelId="{9DDAFD0D-BF97-4794-89E1-3812DDD3089A}" type="presOf" srcId="{6CDF9256-44D3-4EEF-B162-37A0FE1130A5}" destId="{22ACFC72-B430-454A-A4F3-320FBB4E9992}" srcOrd="0" destOrd="0" presId="urn:microsoft.com/office/officeart/2005/8/layout/hProcess9"/>
    <dgm:cxn modelId="{C763C25F-05FC-49F2-8B1A-6B5910155450}" srcId="{DDEA6DF3-A058-4B2E-95A6-A71A071BEEAB}" destId="{ACDEEB8F-B32F-4AE4-B78F-D72E140EAF30}" srcOrd="3" destOrd="0" parTransId="{4CA47317-51EC-42C1-AC7F-3BAC948C4D27}" sibTransId="{FC39DA55-5B7C-4804-9B08-BFE2B391A82F}"/>
    <dgm:cxn modelId="{60B4A87A-DD92-4317-BC2C-1A15958A44D8}" type="presOf" srcId="{ACDEEB8F-B32F-4AE4-B78F-D72E140EAF30}" destId="{CBA1718F-19B7-49DB-A568-731859A96B0B}" srcOrd="0" destOrd="0" presId="urn:microsoft.com/office/officeart/2005/8/layout/hProcess9"/>
    <dgm:cxn modelId="{5EF9648B-930C-4C7A-934B-110C34BCBD7F}" type="presOf" srcId="{BA29B084-9711-4046-B48F-53350CA79C53}" destId="{30D35D51-1DA6-4B61-9BE8-CE0C0EC4D78B}" srcOrd="0" destOrd="0" presId="urn:microsoft.com/office/officeart/2005/8/layout/hProcess9"/>
    <dgm:cxn modelId="{2EC7BD8D-26AA-424C-9746-04A124030423}" type="presOf" srcId="{DDEA6DF3-A058-4B2E-95A6-A71A071BEEAB}" destId="{35E13ECA-6B94-4ED0-92F9-78FE7698AC36}" srcOrd="0" destOrd="0" presId="urn:microsoft.com/office/officeart/2005/8/layout/hProcess9"/>
    <dgm:cxn modelId="{04A0838E-1D30-41E5-8021-4435747EA2E8}" srcId="{DDEA6DF3-A058-4B2E-95A6-A71A071BEEAB}" destId="{67C49BE8-05A2-4358-87BC-79068C3042A6}" srcOrd="1" destOrd="0" parTransId="{325A9503-9815-4831-9D3E-0A4C97A00DBD}" sibTransId="{AAAD3B10-22F1-4C48-BA0A-61BCAD4DD0CD}"/>
    <dgm:cxn modelId="{EE386C99-1992-499C-80EE-5E5D72D8D18C}" srcId="{DDEA6DF3-A058-4B2E-95A6-A71A071BEEAB}" destId="{6CDF9256-44D3-4EEF-B162-37A0FE1130A5}" srcOrd="2" destOrd="0" parTransId="{D920BD21-0732-4A6B-BD82-8018F6C4FD25}" sibTransId="{DBEF15A5-BB4E-4156-8E71-19EBA035A96D}"/>
    <dgm:cxn modelId="{8798E0A8-E8BF-43F3-9B50-DBAB2F020E74}" type="presOf" srcId="{67C49BE8-05A2-4358-87BC-79068C3042A6}" destId="{0A0D6521-8AD0-493B-9FE2-7EC22D7997FB}" srcOrd="0" destOrd="0" presId="urn:microsoft.com/office/officeart/2005/8/layout/hProcess9"/>
    <dgm:cxn modelId="{741D77C2-5FEE-43AF-AE15-B34966F28650}" srcId="{DDEA6DF3-A058-4B2E-95A6-A71A071BEEAB}" destId="{BA29B084-9711-4046-B48F-53350CA79C53}" srcOrd="0" destOrd="0" parTransId="{6BB17838-7454-4DD8-9455-3CD108ADC02E}" sibTransId="{1393E0F6-FFE4-494C-9040-39C1CBFF4A72}"/>
    <dgm:cxn modelId="{D599D092-1E14-41B5-86B1-95612D1C2913}" type="presParOf" srcId="{35E13ECA-6B94-4ED0-92F9-78FE7698AC36}" destId="{7D03016D-5D9A-40F4-B924-5966C1AA8FE9}" srcOrd="0" destOrd="0" presId="urn:microsoft.com/office/officeart/2005/8/layout/hProcess9"/>
    <dgm:cxn modelId="{15A32386-1BA2-44BB-81CA-6A7C92B99B39}" type="presParOf" srcId="{35E13ECA-6B94-4ED0-92F9-78FE7698AC36}" destId="{C7A67555-8D09-4221-A9DB-EF148B72EF82}" srcOrd="1" destOrd="0" presId="urn:microsoft.com/office/officeart/2005/8/layout/hProcess9"/>
    <dgm:cxn modelId="{13599964-1C12-4725-9553-9822DC3072ED}" type="presParOf" srcId="{C7A67555-8D09-4221-A9DB-EF148B72EF82}" destId="{30D35D51-1DA6-4B61-9BE8-CE0C0EC4D78B}" srcOrd="0" destOrd="0" presId="urn:microsoft.com/office/officeart/2005/8/layout/hProcess9"/>
    <dgm:cxn modelId="{34FF34DC-397C-4D3E-AE5A-0A64ED849134}" type="presParOf" srcId="{C7A67555-8D09-4221-A9DB-EF148B72EF82}" destId="{7A459551-5AAE-4FF6-A605-C2F372E47339}" srcOrd="1" destOrd="0" presId="urn:microsoft.com/office/officeart/2005/8/layout/hProcess9"/>
    <dgm:cxn modelId="{8A082816-3380-4BDC-B1F1-B604F9FD75B2}" type="presParOf" srcId="{C7A67555-8D09-4221-A9DB-EF148B72EF82}" destId="{0A0D6521-8AD0-493B-9FE2-7EC22D7997FB}" srcOrd="2" destOrd="0" presId="urn:microsoft.com/office/officeart/2005/8/layout/hProcess9"/>
    <dgm:cxn modelId="{0175952E-7F63-420F-8AE6-801A78BB9639}" type="presParOf" srcId="{C7A67555-8D09-4221-A9DB-EF148B72EF82}" destId="{15E88358-000B-468D-AE9C-7994B6F791D2}" srcOrd="3" destOrd="0" presId="urn:microsoft.com/office/officeart/2005/8/layout/hProcess9"/>
    <dgm:cxn modelId="{17C1F9F7-823F-48F3-8BEA-D77817D102EB}" type="presParOf" srcId="{C7A67555-8D09-4221-A9DB-EF148B72EF82}" destId="{22ACFC72-B430-454A-A4F3-320FBB4E9992}" srcOrd="4" destOrd="0" presId="urn:microsoft.com/office/officeart/2005/8/layout/hProcess9"/>
    <dgm:cxn modelId="{D0F4D80E-7144-4E0E-B2FD-4B2CE78B901B}" type="presParOf" srcId="{C7A67555-8D09-4221-A9DB-EF148B72EF82}" destId="{A3773598-A957-46B8-8089-0EAECB82A780}" srcOrd="5" destOrd="0" presId="urn:microsoft.com/office/officeart/2005/8/layout/hProcess9"/>
    <dgm:cxn modelId="{3FD802F9-9A20-48CF-8DD6-E9F68E58FB12}" type="presParOf" srcId="{C7A67555-8D09-4221-A9DB-EF148B72EF82}" destId="{CBA1718F-19B7-49DB-A568-731859A96B0B}" srcOrd="6" destOrd="0" presId="urn:microsoft.com/office/officeart/2005/8/layout/hProcess9"/>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069214AA-D0FB-48AF-A41B-59C38F66E717}" type="doc">
      <dgm:prSet loTypeId="urn:microsoft.com/office/officeart/2005/8/layout/cycle8" loCatId="cycle" qsTypeId="urn:microsoft.com/office/officeart/2005/8/quickstyle/simple1" qsCatId="simple" csTypeId="urn:microsoft.com/office/officeart/2005/8/colors/colorful4" csCatId="colorful" phldr="1"/>
      <dgm:spPr/>
      <dgm:t>
        <a:bodyPr/>
        <a:lstStyle/>
        <a:p>
          <a:endParaRPr lang="en-US"/>
        </a:p>
      </dgm:t>
    </dgm:pt>
    <dgm:pt modelId="{D28FA058-8D2D-45EE-A93F-936522B24A76}">
      <dgm:prSet phldrT="[Text]" phldr="0"/>
      <dgm:spPr/>
      <dgm:t>
        <a:bodyPr/>
        <a:lstStyle/>
        <a:p>
          <a:r>
            <a:rPr lang="en-US" dirty="0"/>
            <a:t>Plan</a:t>
          </a:r>
        </a:p>
      </dgm:t>
    </dgm:pt>
    <dgm:pt modelId="{D20050EF-533D-4308-827A-58BF38D67345}" type="parTrans" cxnId="{26F7423F-0C4B-4012-8D04-80F223E03C9B}">
      <dgm:prSet/>
      <dgm:spPr/>
      <dgm:t>
        <a:bodyPr/>
        <a:lstStyle/>
        <a:p>
          <a:endParaRPr lang="en-US"/>
        </a:p>
      </dgm:t>
    </dgm:pt>
    <dgm:pt modelId="{19CEDD86-FF92-45A6-A0E0-BC6C79870579}" type="sibTrans" cxnId="{26F7423F-0C4B-4012-8D04-80F223E03C9B}">
      <dgm:prSet/>
      <dgm:spPr/>
      <dgm:t>
        <a:bodyPr/>
        <a:lstStyle/>
        <a:p>
          <a:endParaRPr lang="en-US"/>
        </a:p>
      </dgm:t>
    </dgm:pt>
    <dgm:pt modelId="{B9CF4D83-BF85-41CB-8A78-6E54FC090DD7}">
      <dgm:prSet phldrT="[Text]" phldr="0"/>
      <dgm:spPr/>
      <dgm:t>
        <a:bodyPr/>
        <a:lstStyle/>
        <a:p>
          <a:r>
            <a:rPr lang="en-US" dirty="0"/>
            <a:t>Do</a:t>
          </a:r>
        </a:p>
      </dgm:t>
    </dgm:pt>
    <dgm:pt modelId="{48718374-622D-4DD7-BA50-DC9FA747EA28}" type="parTrans" cxnId="{3D67EDB7-C654-48F5-841A-34955B8EF00F}">
      <dgm:prSet/>
      <dgm:spPr/>
      <dgm:t>
        <a:bodyPr/>
        <a:lstStyle/>
        <a:p>
          <a:endParaRPr lang="en-US"/>
        </a:p>
      </dgm:t>
    </dgm:pt>
    <dgm:pt modelId="{39A708AC-BD9D-47FB-B76D-030EA957496C}" type="sibTrans" cxnId="{3D67EDB7-C654-48F5-841A-34955B8EF00F}">
      <dgm:prSet/>
      <dgm:spPr/>
      <dgm:t>
        <a:bodyPr/>
        <a:lstStyle/>
        <a:p>
          <a:endParaRPr lang="en-US"/>
        </a:p>
      </dgm:t>
    </dgm:pt>
    <dgm:pt modelId="{8857C9A2-F1E0-4D0E-BF77-1384661844A8}">
      <dgm:prSet phldrT="[Text]" phldr="0"/>
      <dgm:spPr/>
      <dgm:t>
        <a:bodyPr/>
        <a:lstStyle/>
        <a:p>
          <a:r>
            <a:rPr lang="en-US"/>
            <a:t>Study</a:t>
          </a:r>
          <a:endParaRPr lang="en-US" dirty="0"/>
        </a:p>
      </dgm:t>
    </dgm:pt>
    <dgm:pt modelId="{D04E95DA-69B0-4D05-B996-8D3B14D05ADA}" type="parTrans" cxnId="{E75BF59E-AE82-465B-827F-03D72EE8706F}">
      <dgm:prSet/>
      <dgm:spPr/>
      <dgm:t>
        <a:bodyPr/>
        <a:lstStyle/>
        <a:p>
          <a:endParaRPr lang="en-US"/>
        </a:p>
      </dgm:t>
    </dgm:pt>
    <dgm:pt modelId="{91812939-D37E-4EB5-8A4E-DADBC77B735C}" type="sibTrans" cxnId="{E75BF59E-AE82-465B-827F-03D72EE8706F}">
      <dgm:prSet/>
      <dgm:spPr/>
      <dgm:t>
        <a:bodyPr/>
        <a:lstStyle/>
        <a:p>
          <a:endParaRPr lang="en-US"/>
        </a:p>
      </dgm:t>
    </dgm:pt>
    <dgm:pt modelId="{56D9BC07-29EE-4A4A-B34E-BABC979F949B}">
      <dgm:prSet phldrT="[Text]" phldr="0"/>
      <dgm:spPr/>
      <dgm:t>
        <a:bodyPr/>
        <a:lstStyle/>
        <a:p>
          <a:r>
            <a:rPr lang="en-US" dirty="0"/>
            <a:t>Act</a:t>
          </a:r>
        </a:p>
      </dgm:t>
    </dgm:pt>
    <dgm:pt modelId="{4E5175E6-E22C-46B0-AC8E-22092986E5E9}" type="parTrans" cxnId="{D9F36AF0-8C1B-4CBC-BC92-B312BF9109F2}">
      <dgm:prSet/>
      <dgm:spPr/>
      <dgm:t>
        <a:bodyPr/>
        <a:lstStyle/>
        <a:p>
          <a:endParaRPr lang="en-US"/>
        </a:p>
      </dgm:t>
    </dgm:pt>
    <dgm:pt modelId="{893FACA1-26CF-4979-9D3A-61E0BAD0CA2D}" type="sibTrans" cxnId="{D9F36AF0-8C1B-4CBC-BC92-B312BF9109F2}">
      <dgm:prSet/>
      <dgm:spPr/>
      <dgm:t>
        <a:bodyPr/>
        <a:lstStyle/>
        <a:p>
          <a:endParaRPr lang="en-US"/>
        </a:p>
      </dgm:t>
    </dgm:pt>
    <dgm:pt modelId="{8B69BC99-6B3E-467A-B78E-999066F70FE4}" type="pres">
      <dgm:prSet presAssocID="{069214AA-D0FB-48AF-A41B-59C38F66E717}" presName="compositeShape" presStyleCnt="0">
        <dgm:presLayoutVars>
          <dgm:chMax val="7"/>
          <dgm:dir/>
          <dgm:resizeHandles val="exact"/>
        </dgm:presLayoutVars>
      </dgm:prSet>
      <dgm:spPr/>
    </dgm:pt>
    <dgm:pt modelId="{D2D61F0D-C121-4F01-BC0E-2286ECACA84F}" type="pres">
      <dgm:prSet presAssocID="{069214AA-D0FB-48AF-A41B-59C38F66E717}" presName="wedge1" presStyleLbl="node1" presStyleIdx="0" presStyleCnt="4"/>
      <dgm:spPr/>
    </dgm:pt>
    <dgm:pt modelId="{3ED482D7-7F2A-4853-A1F6-0208191EE1D4}" type="pres">
      <dgm:prSet presAssocID="{069214AA-D0FB-48AF-A41B-59C38F66E717}" presName="dummy1a" presStyleCnt="0"/>
      <dgm:spPr/>
    </dgm:pt>
    <dgm:pt modelId="{99214CCC-4D9F-4DB1-8C55-421939E15071}" type="pres">
      <dgm:prSet presAssocID="{069214AA-D0FB-48AF-A41B-59C38F66E717}" presName="dummy1b" presStyleCnt="0"/>
      <dgm:spPr/>
    </dgm:pt>
    <dgm:pt modelId="{E434A58F-5192-47C5-8DCB-BC2FDE3A2CA3}" type="pres">
      <dgm:prSet presAssocID="{069214AA-D0FB-48AF-A41B-59C38F66E717}" presName="wedge1Tx" presStyleLbl="node1" presStyleIdx="0" presStyleCnt="4">
        <dgm:presLayoutVars>
          <dgm:chMax val="0"/>
          <dgm:chPref val="0"/>
          <dgm:bulletEnabled val="1"/>
        </dgm:presLayoutVars>
      </dgm:prSet>
      <dgm:spPr/>
    </dgm:pt>
    <dgm:pt modelId="{B24B9121-8F76-437D-B6D3-6F02B4A33E76}" type="pres">
      <dgm:prSet presAssocID="{069214AA-D0FB-48AF-A41B-59C38F66E717}" presName="wedge2" presStyleLbl="node1" presStyleIdx="1" presStyleCnt="4"/>
      <dgm:spPr/>
    </dgm:pt>
    <dgm:pt modelId="{26418381-3086-4B6F-BF68-506CCA3717CB}" type="pres">
      <dgm:prSet presAssocID="{069214AA-D0FB-48AF-A41B-59C38F66E717}" presName="dummy2a" presStyleCnt="0"/>
      <dgm:spPr/>
    </dgm:pt>
    <dgm:pt modelId="{8F1B849C-E6FA-4FEC-A97B-472BF7A9AC8A}" type="pres">
      <dgm:prSet presAssocID="{069214AA-D0FB-48AF-A41B-59C38F66E717}" presName="dummy2b" presStyleCnt="0"/>
      <dgm:spPr/>
    </dgm:pt>
    <dgm:pt modelId="{392369D2-07DB-4265-B7E1-513895F295CE}" type="pres">
      <dgm:prSet presAssocID="{069214AA-D0FB-48AF-A41B-59C38F66E717}" presName="wedge2Tx" presStyleLbl="node1" presStyleIdx="1" presStyleCnt="4">
        <dgm:presLayoutVars>
          <dgm:chMax val="0"/>
          <dgm:chPref val="0"/>
          <dgm:bulletEnabled val="1"/>
        </dgm:presLayoutVars>
      </dgm:prSet>
      <dgm:spPr/>
    </dgm:pt>
    <dgm:pt modelId="{F415BBEF-2EAE-4BBC-92F0-4B9C41BB7ADF}" type="pres">
      <dgm:prSet presAssocID="{069214AA-D0FB-48AF-A41B-59C38F66E717}" presName="wedge3" presStyleLbl="node1" presStyleIdx="2" presStyleCnt="4"/>
      <dgm:spPr/>
    </dgm:pt>
    <dgm:pt modelId="{1285EB82-5CDB-4ABE-9A9C-9377587FF0B0}" type="pres">
      <dgm:prSet presAssocID="{069214AA-D0FB-48AF-A41B-59C38F66E717}" presName="dummy3a" presStyleCnt="0"/>
      <dgm:spPr/>
    </dgm:pt>
    <dgm:pt modelId="{B279C67E-5C0C-41A7-982C-510E08EE21E6}" type="pres">
      <dgm:prSet presAssocID="{069214AA-D0FB-48AF-A41B-59C38F66E717}" presName="dummy3b" presStyleCnt="0"/>
      <dgm:spPr/>
    </dgm:pt>
    <dgm:pt modelId="{09723175-5DBA-4635-8B14-140A29FA1E4B}" type="pres">
      <dgm:prSet presAssocID="{069214AA-D0FB-48AF-A41B-59C38F66E717}" presName="wedge3Tx" presStyleLbl="node1" presStyleIdx="2" presStyleCnt="4">
        <dgm:presLayoutVars>
          <dgm:chMax val="0"/>
          <dgm:chPref val="0"/>
          <dgm:bulletEnabled val="1"/>
        </dgm:presLayoutVars>
      </dgm:prSet>
      <dgm:spPr/>
    </dgm:pt>
    <dgm:pt modelId="{BAF4C3AF-6ACA-4671-BA18-1B4E32DF07AE}" type="pres">
      <dgm:prSet presAssocID="{069214AA-D0FB-48AF-A41B-59C38F66E717}" presName="wedge4" presStyleLbl="node1" presStyleIdx="3" presStyleCnt="4"/>
      <dgm:spPr/>
    </dgm:pt>
    <dgm:pt modelId="{5FE763BB-2CA8-4222-B56E-89C3AD367E61}" type="pres">
      <dgm:prSet presAssocID="{069214AA-D0FB-48AF-A41B-59C38F66E717}" presName="dummy4a" presStyleCnt="0"/>
      <dgm:spPr/>
    </dgm:pt>
    <dgm:pt modelId="{3B939EF7-6A24-4317-A348-D550D21DDB7B}" type="pres">
      <dgm:prSet presAssocID="{069214AA-D0FB-48AF-A41B-59C38F66E717}" presName="dummy4b" presStyleCnt="0"/>
      <dgm:spPr/>
    </dgm:pt>
    <dgm:pt modelId="{D0FE238B-3845-4778-A63B-861C51A50A9E}" type="pres">
      <dgm:prSet presAssocID="{069214AA-D0FB-48AF-A41B-59C38F66E717}" presName="wedge4Tx" presStyleLbl="node1" presStyleIdx="3" presStyleCnt="4">
        <dgm:presLayoutVars>
          <dgm:chMax val="0"/>
          <dgm:chPref val="0"/>
          <dgm:bulletEnabled val="1"/>
        </dgm:presLayoutVars>
      </dgm:prSet>
      <dgm:spPr/>
    </dgm:pt>
    <dgm:pt modelId="{B336454E-896C-404B-8877-ED0D82EFE440}" type="pres">
      <dgm:prSet presAssocID="{19CEDD86-FF92-45A6-A0E0-BC6C79870579}" presName="arrowWedge1" presStyleLbl="fgSibTrans2D1" presStyleIdx="0" presStyleCnt="4"/>
      <dgm:spPr/>
    </dgm:pt>
    <dgm:pt modelId="{23A06898-CFFE-4229-B1DE-F577703526BF}" type="pres">
      <dgm:prSet presAssocID="{39A708AC-BD9D-47FB-B76D-030EA957496C}" presName="arrowWedge2" presStyleLbl="fgSibTrans2D1" presStyleIdx="1" presStyleCnt="4"/>
      <dgm:spPr/>
    </dgm:pt>
    <dgm:pt modelId="{31932414-8D3E-475B-8D71-50C16B9784DF}" type="pres">
      <dgm:prSet presAssocID="{91812939-D37E-4EB5-8A4E-DADBC77B735C}" presName="arrowWedge3" presStyleLbl="fgSibTrans2D1" presStyleIdx="2" presStyleCnt="4"/>
      <dgm:spPr/>
    </dgm:pt>
    <dgm:pt modelId="{30C3DC39-8FD3-471B-B78C-58820B3B7220}" type="pres">
      <dgm:prSet presAssocID="{893FACA1-26CF-4979-9D3A-61E0BAD0CA2D}" presName="arrowWedge4" presStyleLbl="fgSibTrans2D1" presStyleIdx="3" presStyleCnt="4"/>
      <dgm:spPr/>
    </dgm:pt>
  </dgm:ptLst>
  <dgm:cxnLst>
    <dgm:cxn modelId="{6903BB00-922A-4041-B66D-CB9FF27C14AD}" type="presOf" srcId="{8857C9A2-F1E0-4D0E-BF77-1384661844A8}" destId="{F415BBEF-2EAE-4BBC-92F0-4B9C41BB7ADF}" srcOrd="0" destOrd="0" presId="urn:microsoft.com/office/officeart/2005/8/layout/cycle8"/>
    <dgm:cxn modelId="{E7331433-B768-4884-B0D1-8BBCBC193986}" type="presOf" srcId="{56D9BC07-29EE-4A4A-B34E-BABC979F949B}" destId="{BAF4C3AF-6ACA-4671-BA18-1B4E32DF07AE}" srcOrd="0" destOrd="0" presId="urn:microsoft.com/office/officeart/2005/8/layout/cycle8"/>
    <dgm:cxn modelId="{26F7423F-0C4B-4012-8D04-80F223E03C9B}" srcId="{069214AA-D0FB-48AF-A41B-59C38F66E717}" destId="{D28FA058-8D2D-45EE-A93F-936522B24A76}" srcOrd="0" destOrd="0" parTransId="{D20050EF-533D-4308-827A-58BF38D67345}" sibTransId="{19CEDD86-FF92-45A6-A0E0-BC6C79870579}"/>
    <dgm:cxn modelId="{7DE43275-4449-4BD6-8E80-5D2B123C669B}" type="presOf" srcId="{8857C9A2-F1E0-4D0E-BF77-1384661844A8}" destId="{09723175-5DBA-4635-8B14-140A29FA1E4B}" srcOrd="1" destOrd="0" presId="urn:microsoft.com/office/officeart/2005/8/layout/cycle8"/>
    <dgm:cxn modelId="{B6980778-C0BA-410B-980F-75D85EEFA83F}" type="presOf" srcId="{B9CF4D83-BF85-41CB-8A78-6E54FC090DD7}" destId="{B24B9121-8F76-437D-B6D3-6F02B4A33E76}" srcOrd="0" destOrd="0" presId="urn:microsoft.com/office/officeart/2005/8/layout/cycle8"/>
    <dgm:cxn modelId="{AE5F7795-3035-400A-9698-20EAAD2C0F37}" type="presOf" srcId="{D28FA058-8D2D-45EE-A93F-936522B24A76}" destId="{E434A58F-5192-47C5-8DCB-BC2FDE3A2CA3}" srcOrd="1" destOrd="0" presId="urn:microsoft.com/office/officeart/2005/8/layout/cycle8"/>
    <dgm:cxn modelId="{E75BF59E-AE82-465B-827F-03D72EE8706F}" srcId="{069214AA-D0FB-48AF-A41B-59C38F66E717}" destId="{8857C9A2-F1E0-4D0E-BF77-1384661844A8}" srcOrd="2" destOrd="0" parTransId="{D04E95DA-69B0-4D05-B996-8D3B14D05ADA}" sibTransId="{91812939-D37E-4EB5-8A4E-DADBC77B735C}"/>
    <dgm:cxn modelId="{3D67EDB7-C654-48F5-841A-34955B8EF00F}" srcId="{069214AA-D0FB-48AF-A41B-59C38F66E717}" destId="{B9CF4D83-BF85-41CB-8A78-6E54FC090DD7}" srcOrd="1" destOrd="0" parTransId="{48718374-622D-4DD7-BA50-DC9FA747EA28}" sibTransId="{39A708AC-BD9D-47FB-B76D-030EA957496C}"/>
    <dgm:cxn modelId="{3F3AE2C2-7C5E-4CC7-9A74-A6FA401D34D0}" type="presOf" srcId="{B9CF4D83-BF85-41CB-8A78-6E54FC090DD7}" destId="{392369D2-07DB-4265-B7E1-513895F295CE}" srcOrd="1" destOrd="0" presId="urn:microsoft.com/office/officeart/2005/8/layout/cycle8"/>
    <dgm:cxn modelId="{F0F182C3-CB15-4A86-8C71-A4D1A4FA1284}" type="presOf" srcId="{56D9BC07-29EE-4A4A-B34E-BABC979F949B}" destId="{D0FE238B-3845-4778-A63B-861C51A50A9E}" srcOrd="1" destOrd="0" presId="urn:microsoft.com/office/officeart/2005/8/layout/cycle8"/>
    <dgm:cxn modelId="{88918CC5-9273-4A66-8F86-526D9177BFC6}" type="presOf" srcId="{D28FA058-8D2D-45EE-A93F-936522B24A76}" destId="{D2D61F0D-C121-4F01-BC0E-2286ECACA84F}" srcOrd="0" destOrd="0" presId="urn:microsoft.com/office/officeart/2005/8/layout/cycle8"/>
    <dgm:cxn modelId="{5EE62DD5-035A-4D86-BD0C-DCC7F44FCC31}" type="presOf" srcId="{069214AA-D0FB-48AF-A41B-59C38F66E717}" destId="{8B69BC99-6B3E-467A-B78E-999066F70FE4}" srcOrd="0" destOrd="0" presId="urn:microsoft.com/office/officeart/2005/8/layout/cycle8"/>
    <dgm:cxn modelId="{D9F36AF0-8C1B-4CBC-BC92-B312BF9109F2}" srcId="{069214AA-D0FB-48AF-A41B-59C38F66E717}" destId="{56D9BC07-29EE-4A4A-B34E-BABC979F949B}" srcOrd="3" destOrd="0" parTransId="{4E5175E6-E22C-46B0-AC8E-22092986E5E9}" sibTransId="{893FACA1-26CF-4979-9D3A-61E0BAD0CA2D}"/>
    <dgm:cxn modelId="{9FC6B8A9-88F1-4E70-81D7-7752588647E4}" type="presParOf" srcId="{8B69BC99-6B3E-467A-B78E-999066F70FE4}" destId="{D2D61F0D-C121-4F01-BC0E-2286ECACA84F}" srcOrd="0" destOrd="0" presId="urn:microsoft.com/office/officeart/2005/8/layout/cycle8"/>
    <dgm:cxn modelId="{7BF9E9B8-B821-46CE-9CA8-9D29A02C2E6A}" type="presParOf" srcId="{8B69BC99-6B3E-467A-B78E-999066F70FE4}" destId="{3ED482D7-7F2A-4853-A1F6-0208191EE1D4}" srcOrd="1" destOrd="0" presId="urn:microsoft.com/office/officeart/2005/8/layout/cycle8"/>
    <dgm:cxn modelId="{7CA11C81-F9C8-4948-95E0-FDE76546F7BE}" type="presParOf" srcId="{8B69BC99-6B3E-467A-B78E-999066F70FE4}" destId="{99214CCC-4D9F-4DB1-8C55-421939E15071}" srcOrd="2" destOrd="0" presId="urn:microsoft.com/office/officeart/2005/8/layout/cycle8"/>
    <dgm:cxn modelId="{B3049C22-73F1-4818-88CB-D38157DB35F1}" type="presParOf" srcId="{8B69BC99-6B3E-467A-B78E-999066F70FE4}" destId="{E434A58F-5192-47C5-8DCB-BC2FDE3A2CA3}" srcOrd="3" destOrd="0" presId="urn:microsoft.com/office/officeart/2005/8/layout/cycle8"/>
    <dgm:cxn modelId="{F68312E9-029E-4474-87B8-09883DFDD2AE}" type="presParOf" srcId="{8B69BC99-6B3E-467A-B78E-999066F70FE4}" destId="{B24B9121-8F76-437D-B6D3-6F02B4A33E76}" srcOrd="4" destOrd="0" presId="urn:microsoft.com/office/officeart/2005/8/layout/cycle8"/>
    <dgm:cxn modelId="{6BA2CA8A-0332-47AE-8E24-B5803A6FF590}" type="presParOf" srcId="{8B69BC99-6B3E-467A-B78E-999066F70FE4}" destId="{26418381-3086-4B6F-BF68-506CCA3717CB}" srcOrd="5" destOrd="0" presId="urn:microsoft.com/office/officeart/2005/8/layout/cycle8"/>
    <dgm:cxn modelId="{056F92E8-59CB-48EA-AD7B-B6E9D0B8CBE9}" type="presParOf" srcId="{8B69BC99-6B3E-467A-B78E-999066F70FE4}" destId="{8F1B849C-E6FA-4FEC-A97B-472BF7A9AC8A}" srcOrd="6" destOrd="0" presId="urn:microsoft.com/office/officeart/2005/8/layout/cycle8"/>
    <dgm:cxn modelId="{7F675E2D-18ED-4E5E-ABE4-06C91391D612}" type="presParOf" srcId="{8B69BC99-6B3E-467A-B78E-999066F70FE4}" destId="{392369D2-07DB-4265-B7E1-513895F295CE}" srcOrd="7" destOrd="0" presId="urn:microsoft.com/office/officeart/2005/8/layout/cycle8"/>
    <dgm:cxn modelId="{8D93A100-910F-46FE-86E3-9CB76A199450}" type="presParOf" srcId="{8B69BC99-6B3E-467A-B78E-999066F70FE4}" destId="{F415BBEF-2EAE-4BBC-92F0-4B9C41BB7ADF}" srcOrd="8" destOrd="0" presId="urn:microsoft.com/office/officeart/2005/8/layout/cycle8"/>
    <dgm:cxn modelId="{63C082F2-6B28-4178-8F1D-9C3A69737B88}" type="presParOf" srcId="{8B69BC99-6B3E-467A-B78E-999066F70FE4}" destId="{1285EB82-5CDB-4ABE-9A9C-9377587FF0B0}" srcOrd="9" destOrd="0" presId="urn:microsoft.com/office/officeart/2005/8/layout/cycle8"/>
    <dgm:cxn modelId="{A58AA59A-79F2-40A7-93B6-615067F7D9EE}" type="presParOf" srcId="{8B69BC99-6B3E-467A-B78E-999066F70FE4}" destId="{B279C67E-5C0C-41A7-982C-510E08EE21E6}" srcOrd="10" destOrd="0" presId="urn:microsoft.com/office/officeart/2005/8/layout/cycle8"/>
    <dgm:cxn modelId="{B6CBED30-3591-44B7-8D7C-7EB0E07687A5}" type="presParOf" srcId="{8B69BC99-6B3E-467A-B78E-999066F70FE4}" destId="{09723175-5DBA-4635-8B14-140A29FA1E4B}" srcOrd="11" destOrd="0" presId="urn:microsoft.com/office/officeart/2005/8/layout/cycle8"/>
    <dgm:cxn modelId="{D65856C9-7D15-4EA1-946D-DA40A41A6068}" type="presParOf" srcId="{8B69BC99-6B3E-467A-B78E-999066F70FE4}" destId="{BAF4C3AF-6ACA-4671-BA18-1B4E32DF07AE}" srcOrd="12" destOrd="0" presId="urn:microsoft.com/office/officeart/2005/8/layout/cycle8"/>
    <dgm:cxn modelId="{B37B61C5-5B08-46D8-BEE0-60F2C65A0470}" type="presParOf" srcId="{8B69BC99-6B3E-467A-B78E-999066F70FE4}" destId="{5FE763BB-2CA8-4222-B56E-89C3AD367E61}" srcOrd="13" destOrd="0" presId="urn:microsoft.com/office/officeart/2005/8/layout/cycle8"/>
    <dgm:cxn modelId="{BDECA8DF-A7FE-477D-8AE1-CD8D03B92388}" type="presParOf" srcId="{8B69BC99-6B3E-467A-B78E-999066F70FE4}" destId="{3B939EF7-6A24-4317-A348-D550D21DDB7B}" srcOrd="14" destOrd="0" presId="urn:microsoft.com/office/officeart/2005/8/layout/cycle8"/>
    <dgm:cxn modelId="{2483C3C3-80E0-403E-A738-111E7B59A916}" type="presParOf" srcId="{8B69BC99-6B3E-467A-B78E-999066F70FE4}" destId="{D0FE238B-3845-4778-A63B-861C51A50A9E}" srcOrd="15" destOrd="0" presId="urn:microsoft.com/office/officeart/2005/8/layout/cycle8"/>
    <dgm:cxn modelId="{5AD25286-5BF1-4A6A-890D-74C379F1706A}" type="presParOf" srcId="{8B69BC99-6B3E-467A-B78E-999066F70FE4}" destId="{B336454E-896C-404B-8877-ED0D82EFE440}" srcOrd="16" destOrd="0" presId="urn:microsoft.com/office/officeart/2005/8/layout/cycle8"/>
    <dgm:cxn modelId="{BE7E5D0D-22FC-44A0-B4F9-2342D4F559D6}" type="presParOf" srcId="{8B69BC99-6B3E-467A-B78E-999066F70FE4}" destId="{23A06898-CFFE-4229-B1DE-F577703526BF}" srcOrd="17" destOrd="0" presId="urn:microsoft.com/office/officeart/2005/8/layout/cycle8"/>
    <dgm:cxn modelId="{D24A035A-1D49-410F-8EE2-5BC39672E788}" type="presParOf" srcId="{8B69BC99-6B3E-467A-B78E-999066F70FE4}" destId="{31932414-8D3E-475B-8D71-50C16B9784DF}" srcOrd="18" destOrd="0" presId="urn:microsoft.com/office/officeart/2005/8/layout/cycle8"/>
    <dgm:cxn modelId="{FB1090D7-0B73-4C67-B500-62C80685503B}" type="presParOf" srcId="{8B69BC99-6B3E-467A-B78E-999066F70FE4}" destId="{30C3DC39-8FD3-471B-B78C-58820B3B7220}" srcOrd="19" destOrd="0" presId="urn:microsoft.com/office/officeart/2005/8/layout/cycle8"/>
  </dgm:cxnLst>
  <dgm:bg>
    <a:noFill/>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F267F36B-1A2D-47F1-8040-7C8D7F42B644}" type="doc">
      <dgm:prSet loTypeId="urn:microsoft.com/office/officeart/2005/8/layout/process2" loCatId="process" qsTypeId="urn:microsoft.com/office/officeart/2005/8/quickstyle/simple1" qsCatId="simple" csTypeId="urn:microsoft.com/office/officeart/2005/8/colors/accent1_2" csCatId="accent1" phldr="1"/>
      <dgm:spPr/>
      <dgm:t>
        <a:bodyPr/>
        <a:lstStyle/>
        <a:p>
          <a:endParaRPr lang="en-US"/>
        </a:p>
      </dgm:t>
    </dgm:pt>
    <dgm:pt modelId="{18B28D05-3B8E-4CD6-AD78-7D26304DB04B}">
      <dgm:prSet phldrT="[Text]" phldr="0" custT="1"/>
      <dgm:spPr>
        <a:solidFill>
          <a:schemeClr val="tx2">
            <a:lumMod val="50000"/>
          </a:schemeClr>
        </a:solidFill>
      </dgm:spPr>
      <dgm:t>
        <a:bodyPr/>
        <a:lstStyle/>
        <a:p>
          <a:r>
            <a:rPr lang="en-US" sz="1600" dirty="0"/>
            <a:t> </a:t>
          </a:r>
          <a:r>
            <a:rPr lang="en-US" sz="2000" u="sng" dirty="0"/>
            <a:t>Inform ED Provider of Positive Screen </a:t>
          </a:r>
          <a:r>
            <a:rPr lang="en-US" sz="1800" dirty="0"/>
            <a:t>provider assesses the patient, describes treatment options (therapy and/or med) </a:t>
          </a:r>
          <a:endParaRPr lang="en-US" sz="2000" dirty="0"/>
        </a:p>
      </dgm:t>
    </dgm:pt>
    <dgm:pt modelId="{D0009A0B-6644-4FA5-8D24-774CFF23373F}" type="parTrans" cxnId="{BCA803DE-8B8B-4498-BF69-B092DBC2C8B5}">
      <dgm:prSet/>
      <dgm:spPr/>
      <dgm:t>
        <a:bodyPr/>
        <a:lstStyle/>
        <a:p>
          <a:endParaRPr lang="en-US"/>
        </a:p>
      </dgm:t>
    </dgm:pt>
    <dgm:pt modelId="{C0036680-2705-4C35-8CEC-6C5B05E1B9BA}" type="sibTrans" cxnId="{BCA803DE-8B8B-4498-BF69-B092DBC2C8B5}">
      <dgm:prSet/>
      <dgm:spPr>
        <a:solidFill>
          <a:schemeClr val="tx2">
            <a:lumMod val="50000"/>
          </a:schemeClr>
        </a:solidFill>
      </dgm:spPr>
      <dgm:t>
        <a:bodyPr/>
        <a:lstStyle/>
        <a:p>
          <a:endParaRPr lang="en-US"/>
        </a:p>
      </dgm:t>
    </dgm:pt>
    <dgm:pt modelId="{1237F401-6D49-408A-97C9-9454500F7B46}">
      <dgm:prSet phldrT="[Text]" phldr="0" custT="1"/>
      <dgm:spPr>
        <a:solidFill>
          <a:schemeClr val="tx2">
            <a:lumMod val="75000"/>
          </a:schemeClr>
        </a:solidFill>
      </dgm:spPr>
      <dgm:t>
        <a:bodyPr/>
        <a:lstStyle/>
        <a:p>
          <a:r>
            <a:rPr lang="en-US" sz="2000" u="sng" dirty="0"/>
            <a:t>Provide Treatment Options</a:t>
          </a:r>
        </a:p>
        <a:p>
          <a:r>
            <a:rPr lang="en-US" sz="1800" dirty="0"/>
            <a:t>Consult OB provider for treatment options/follow up,  for mod/severe can also call psych for help with meds start</a:t>
          </a:r>
        </a:p>
      </dgm:t>
    </dgm:pt>
    <dgm:pt modelId="{DC8F4C67-4DA5-4AC0-A6E1-F0350C38C1E7}" type="parTrans" cxnId="{AF492D24-C0B6-44D5-A3BC-C27A302DFAE6}">
      <dgm:prSet/>
      <dgm:spPr/>
      <dgm:t>
        <a:bodyPr/>
        <a:lstStyle/>
        <a:p>
          <a:endParaRPr lang="en-US"/>
        </a:p>
      </dgm:t>
    </dgm:pt>
    <dgm:pt modelId="{4520519C-58DE-4673-881F-E064FBC9166A}" type="sibTrans" cxnId="{AF492D24-C0B6-44D5-A3BC-C27A302DFAE6}">
      <dgm:prSet/>
      <dgm:spPr>
        <a:solidFill>
          <a:schemeClr val="tx2">
            <a:lumMod val="75000"/>
          </a:schemeClr>
        </a:solidFill>
      </dgm:spPr>
      <dgm:t>
        <a:bodyPr/>
        <a:lstStyle/>
        <a:p>
          <a:endParaRPr lang="en-US"/>
        </a:p>
      </dgm:t>
    </dgm:pt>
    <dgm:pt modelId="{0682E5D1-813E-4C7F-9061-16AE1581DD69}">
      <dgm:prSet custT="1"/>
      <dgm:spPr>
        <a:solidFill>
          <a:schemeClr val="tx2">
            <a:lumMod val="40000"/>
            <a:lumOff val="60000"/>
          </a:schemeClr>
        </a:solidFill>
      </dgm:spPr>
      <dgm: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1600" dirty="0">
              <a:solidFill>
                <a:schemeClr val="tx1"/>
              </a:solidFill>
            </a:rPr>
            <a:t>Follow up calls with patient with PMH +screen who left the ED without making follow up appointments to confirm warm handoff to therapy/OB follow up. </a:t>
          </a:r>
        </a:p>
        <a:p>
          <a:pPr marL="0" lvl="0" defTabSz="488950">
            <a:lnSpc>
              <a:spcPct val="90000"/>
            </a:lnSpc>
            <a:spcBef>
              <a:spcPct val="0"/>
            </a:spcBef>
            <a:spcAft>
              <a:spcPct val="35000"/>
            </a:spcAft>
            <a:buNone/>
          </a:pPr>
          <a:endParaRPr lang="en-US" sz="1500" dirty="0"/>
        </a:p>
      </dgm:t>
    </dgm:pt>
    <dgm:pt modelId="{B8E349CB-A917-4C22-8AD7-9EE675803983}" type="sibTrans" cxnId="{0640EF4F-CEDE-484E-89DA-2ACF783FFFDC}">
      <dgm:prSet/>
      <dgm:spPr/>
      <dgm:t>
        <a:bodyPr/>
        <a:lstStyle/>
        <a:p>
          <a:endParaRPr lang="en-US"/>
        </a:p>
      </dgm:t>
    </dgm:pt>
    <dgm:pt modelId="{51506619-2DB9-4EA5-9372-20159F72C17B}" type="parTrans" cxnId="{0640EF4F-CEDE-484E-89DA-2ACF783FFFDC}">
      <dgm:prSet/>
      <dgm:spPr/>
      <dgm:t>
        <a:bodyPr/>
        <a:lstStyle/>
        <a:p>
          <a:endParaRPr lang="en-US"/>
        </a:p>
      </dgm:t>
    </dgm:pt>
    <dgm:pt modelId="{8DF2F92A-EF6F-47F4-9C1B-0EBC1729067D}">
      <dgm:prSet phldrT="[Text]" phldr="0" custT="1"/>
      <dgm:spPr>
        <a:solidFill>
          <a:schemeClr val="tx2">
            <a:lumMod val="60000"/>
            <a:lumOff val="40000"/>
          </a:schemeClr>
        </a:solidFill>
      </dgm:spPr>
      <dgm:t>
        <a:bodyPr/>
        <a:lstStyle/>
        <a:p>
          <a:pPr marL="0" marR="0" lvl="0" indent="0" defTabSz="914400" eaLnBrk="1" fontAlgn="auto" latinLnBrk="0" hangingPunct="1">
            <a:lnSpc>
              <a:spcPct val="100000"/>
            </a:lnSpc>
            <a:spcBef>
              <a:spcPts val="0"/>
            </a:spcBef>
            <a:spcAft>
              <a:spcPts val="0"/>
            </a:spcAft>
            <a:buClrTx/>
            <a:buSzTx/>
            <a:buFontTx/>
            <a:buNone/>
            <a:tabLst/>
            <a:defRPr/>
          </a:pPr>
          <a:r>
            <a:rPr lang="en-US" sz="2000" u="sng" dirty="0">
              <a:solidFill>
                <a:schemeClr val="tx1"/>
              </a:solidFill>
            </a:rPr>
            <a:t>Warm Handoffs for close follow up</a:t>
          </a:r>
        </a:p>
        <a:p>
          <a:pPr marL="0" marR="0" lvl="0" indent="0" defTabSz="914400" eaLnBrk="1" fontAlgn="auto" latinLnBrk="0" hangingPunct="1">
            <a:lnSpc>
              <a:spcPct val="100000"/>
            </a:lnSpc>
            <a:spcBef>
              <a:spcPts val="0"/>
            </a:spcBef>
            <a:spcAft>
              <a:spcPts val="0"/>
            </a:spcAft>
            <a:buClrTx/>
            <a:buSzTx/>
            <a:buFontTx/>
            <a:buNone/>
            <a:tabLst/>
            <a:defRPr/>
          </a:pPr>
          <a:r>
            <a:rPr lang="en-US" sz="1600" dirty="0">
              <a:solidFill>
                <a:schemeClr val="tx1"/>
              </a:solidFill>
            </a:rPr>
            <a:t>Call IL MOMS Line / online referral /social work for therapy follow up, schedule 2 week OB follow up                                     </a:t>
          </a:r>
        </a:p>
        <a:p>
          <a:pPr marL="0" lvl="0" defTabSz="311150">
            <a:lnSpc>
              <a:spcPct val="90000"/>
            </a:lnSpc>
            <a:spcBef>
              <a:spcPct val="0"/>
            </a:spcBef>
            <a:spcAft>
              <a:spcPct val="35000"/>
            </a:spcAft>
            <a:buNone/>
          </a:pPr>
          <a:endParaRPr lang="en-US" sz="1500" dirty="0"/>
        </a:p>
      </dgm:t>
    </dgm:pt>
    <dgm:pt modelId="{E1D5E0A7-8525-4A0A-AF8E-59496444BDC9}" type="sibTrans" cxnId="{11FBABE0-967D-4B6F-85DB-62527C2DC62B}">
      <dgm:prSet/>
      <dgm:spPr>
        <a:solidFill>
          <a:schemeClr val="tx2">
            <a:lumMod val="60000"/>
            <a:lumOff val="40000"/>
          </a:schemeClr>
        </a:solidFill>
      </dgm:spPr>
      <dgm:t>
        <a:bodyPr/>
        <a:lstStyle/>
        <a:p>
          <a:endParaRPr lang="en-US"/>
        </a:p>
      </dgm:t>
    </dgm:pt>
    <dgm:pt modelId="{DD297B0B-6A22-4F27-8E31-48B37B8ED7B2}" type="parTrans" cxnId="{11FBABE0-967D-4B6F-85DB-62527C2DC62B}">
      <dgm:prSet/>
      <dgm:spPr/>
      <dgm:t>
        <a:bodyPr/>
        <a:lstStyle/>
        <a:p>
          <a:endParaRPr lang="en-US"/>
        </a:p>
      </dgm:t>
    </dgm:pt>
    <dgm:pt modelId="{AB2243C8-DB7B-4194-8352-21CB0DF50234}" type="pres">
      <dgm:prSet presAssocID="{F267F36B-1A2D-47F1-8040-7C8D7F42B644}" presName="linearFlow" presStyleCnt="0">
        <dgm:presLayoutVars>
          <dgm:resizeHandles val="exact"/>
        </dgm:presLayoutVars>
      </dgm:prSet>
      <dgm:spPr/>
    </dgm:pt>
    <dgm:pt modelId="{7C4757B0-E34A-457B-A1CC-D522A4E749E4}" type="pres">
      <dgm:prSet presAssocID="{18B28D05-3B8E-4CD6-AD78-7D26304DB04B}" presName="node" presStyleLbl="node1" presStyleIdx="0" presStyleCnt="4">
        <dgm:presLayoutVars>
          <dgm:bulletEnabled val="1"/>
        </dgm:presLayoutVars>
      </dgm:prSet>
      <dgm:spPr/>
    </dgm:pt>
    <dgm:pt modelId="{17619A3B-EF1A-42EF-B790-5D0E2B67A10F}" type="pres">
      <dgm:prSet presAssocID="{C0036680-2705-4C35-8CEC-6C5B05E1B9BA}" presName="sibTrans" presStyleLbl="sibTrans2D1" presStyleIdx="0" presStyleCnt="3"/>
      <dgm:spPr/>
    </dgm:pt>
    <dgm:pt modelId="{60BD4BE4-BCAC-41C4-B905-57DB0DAB2858}" type="pres">
      <dgm:prSet presAssocID="{C0036680-2705-4C35-8CEC-6C5B05E1B9BA}" presName="connectorText" presStyleLbl="sibTrans2D1" presStyleIdx="0" presStyleCnt="3"/>
      <dgm:spPr/>
    </dgm:pt>
    <dgm:pt modelId="{59DD9151-7C53-4889-ABD0-180603E5AF83}" type="pres">
      <dgm:prSet presAssocID="{1237F401-6D49-408A-97C9-9454500F7B46}" presName="node" presStyleLbl="node1" presStyleIdx="1" presStyleCnt="4">
        <dgm:presLayoutVars>
          <dgm:bulletEnabled val="1"/>
        </dgm:presLayoutVars>
      </dgm:prSet>
      <dgm:spPr/>
    </dgm:pt>
    <dgm:pt modelId="{7E79D9AC-CEAB-42AA-895F-B78ABF8ACD3D}" type="pres">
      <dgm:prSet presAssocID="{4520519C-58DE-4673-881F-E064FBC9166A}" presName="sibTrans" presStyleLbl="sibTrans2D1" presStyleIdx="1" presStyleCnt="3"/>
      <dgm:spPr/>
    </dgm:pt>
    <dgm:pt modelId="{DA1606A4-A8D3-4BF7-BE7D-67B6D66ECAB2}" type="pres">
      <dgm:prSet presAssocID="{4520519C-58DE-4673-881F-E064FBC9166A}" presName="connectorText" presStyleLbl="sibTrans2D1" presStyleIdx="1" presStyleCnt="3"/>
      <dgm:spPr/>
    </dgm:pt>
    <dgm:pt modelId="{62F2AE83-FF8A-4F4C-8306-079957B1FD23}" type="pres">
      <dgm:prSet presAssocID="{8DF2F92A-EF6F-47F4-9C1B-0EBC1729067D}" presName="node" presStyleLbl="node1" presStyleIdx="2" presStyleCnt="4" custScaleY="96461">
        <dgm:presLayoutVars>
          <dgm:bulletEnabled val="1"/>
        </dgm:presLayoutVars>
      </dgm:prSet>
      <dgm:spPr/>
    </dgm:pt>
    <dgm:pt modelId="{932A82AF-F0BB-4087-AD4D-AB17124718D0}" type="pres">
      <dgm:prSet presAssocID="{E1D5E0A7-8525-4A0A-AF8E-59496444BDC9}" presName="sibTrans" presStyleLbl="sibTrans2D1" presStyleIdx="2" presStyleCnt="3"/>
      <dgm:spPr/>
    </dgm:pt>
    <dgm:pt modelId="{40019C35-D3A5-43C6-A485-BB0D375F81F8}" type="pres">
      <dgm:prSet presAssocID="{E1D5E0A7-8525-4A0A-AF8E-59496444BDC9}" presName="connectorText" presStyleLbl="sibTrans2D1" presStyleIdx="2" presStyleCnt="3"/>
      <dgm:spPr/>
    </dgm:pt>
    <dgm:pt modelId="{ECC1F260-C728-4336-BB2B-DD2E28A899BA}" type="pres">
      <dgm:prSet presAssocID="{0682E5D1-813E-4C7F-9061-16AE1581DD69}" presName="node" presStyleLbl="node1" presStyleIdx="3" presStyleCnt="4">
        <dgm:presLayoutVars>
          <dgm:bulletEnabled val="1"/>
        </dgm:presLayoutVars>
      </dgm:prSet>
      <dgm:spPr/>
    </dgm:pt>
  </dgm:ptLst>
  <dgm:cxnLst>
    <dgm:cxn modelId="{AF492D24-C0B6-44D5-A3BC-C27A302DFAE6}" srcId="{F267F36B-1A2D-47F1-8040-7C8D7F42B644}" destId="{1237F401-6D49-408A-97C9-9454500F7B46}" srcOrd="1" destOrd="0" parTransId="{DC8F4C67-4DA5-4AC0-A6E1-F0350C38C1E7}" sibTransId="{4520519C-58DE-4673-881F-E064FBC9166A}"/>
    <dgm:cxn modelId="{82498927-75D9-4DDD-9CB0-13FE32E5B5D7}" type="presOf" srcId="{1237F401-6D49-408A-97C9-9454500F7B46}" destId="{59DD9151-7C53-4889-ABD0-180603E5AF83}" srcOrd="0" destOrd="0" presId="urn:microsoft.com/office/officeart/2005/8/layout/process2"/>
    <dgm:cxn modelId="{25E0B02C-801B-4A15-973E-866956D411D3}" type="presOf" srcId="{C0036680-2705-4C35-8CEC-6C5B05E1B9BA}" destId="{60BD4BE4-BCAC-41C4-B905-57DB0DAB2858}" srcOrd="1" destOrd="0" presId="urn:microsoft.com/office/officeart/2005/8/layout/process2"/>
    <dgm:cxn modelId="{70318C5C-EBB0-4061-9C2C-B5A87348099E}" type="presOf" srcId="{E1D5E0A7-8525-4A0A-AF8E-59496444BDC9}" destId="{40019C35-D3A5-43C6-A485-BB0D375F81F8}" srcOrd="1" destOrd="0" presId="urn:microsoft.com/office/officeart/2005/8/layout/process2"/>
    <dgm:cxn modelId="{D2AE4F6A-67FA-425C-BDAF-00A7FBF4C479}" type="presOf" srcId="{C0036680-2705-4C35-8CEC-6C5B05E1B9BA}" destId="{17619A3B-EF1A-42EF-B790-5D0E2B67A10F}" srcOrd="0" destOrd="0" presId="urn:microsoft.com/office/officeart/2005/8/layout/process2"/>
    <dgm:cxn modelId="{0640EF4F-CEDE-484E-89DA-2ACF783FFFDC}" srcId="{F267F36B-1A2D-47F1-8040-7C8D7F42B644}" destId="{0682E5D1-813E-4C7F-9061-16AE1581DD69}" srcOrd="3" destOrd="0" parTransId="{51506619-2DB9-4EA5-9372-20159F72C17B}" sibTransId="{B8E349CB-A917-4C22-8AD7-9EE675803983}"/>
    <dgm:cxn modelId="{91730180-FF29-419B-9C2B-A2BEB687D7B2}" type="presOf" srcId="{E1D5E0A7-8525-4A0A-AF8E-59496444BDC9}" destId="{932A82AF-F0BB-4087-AD4D-AB17124718D0}" srcOrd="0" destOrd="0" presId="urn:microsoft.com/office/officeart/2005/8/layout/process2"/>
    <dgm:cxn modelId="{8DF23280-7984-41DD-A5F6-67B218966DBD}" type="presOf" srcId="{18B28D05-3B8E-4CD6-AD78-7D26304DB04B}" destId="{7C4757B0-E34A-457B-A1CC-D522A4E749E4}" srcOrd="0" destOrd="0" presId="urn:microsoft.com/office/officeart/2005/8/layout/process2"/>
    <dgm:cxn modelId="{925E76AF-8FB7-483A-A4AC-594626DE5DB6}" type="presOf" srcId="{4520519C-58DE-4673-881F-E064FBC9166A}" destId="{DA1606A4-A8D3-4BF7-BE7D-67B6D66ECAB2}" srcOrd="1" destOrd="0" presId="urn:microsoft.com/office/officeart/2005/8/layout/process2"/>
    <dgm:cxn modelId="{9F4677D1-80E1-4429-9188-71D0766A1C7F}" type="presOf" srcId="{F267F36B-1A2D-47F1-8040-7C8D7F42B644}" destId="{AB2243C8-DB7B-4194-8352-21CB0DF50234}" srcOrd="0" destOrd="0" presId="urn:microsoft.com/office/officeart/2005/8/layout/process2"/>
    <dgm:cxn modelId="{BCA803DE-8B8B-4498-BF69-B092DBC2C8B5}" srcId="{F267F36B-1A2D-47F1-8040-7C8D7F42B644}" destId="{18B28D05-3B8E-4CD6-AD78-7D26304DB04B}" srcOrd="0" destOrd="0" parTransId="{D0009A0B-6644-4FA5-8D24-774CFF23373F}" sibTransId="{C0036680-2705-4C35-8CEC-6C5B05E1B9BA}"/>
    <dgm:cxn modelId="{11FBABE0-967D-4B6F-85DB-62527C2DC62B}" srcId="{F267F36B-1A2D-47F1-8040-7C8D7F42B644}" destId="{8DF2F92A-EF6F-47F4-9C1B-0EBC1729067D}" srcOrd="2" destOrd="0" parTransId="{DD297B0B-6A22-4F27-8E31-48B37B8ED7B2}" sibTransId="{E1D5E0A7-8525-4A0A-AF8E-59496444BDC9}"/>
    <dgm:cxn modelId="{87BD61E9-4A34-40BA-AF3C-7C806919DD21}" type="presOf" srcId="{0682E5D1-813E-4C7F-9061-16AE1581DD69}" destId="{ECC1F260-C728-4336-BB2B-DD2E28A899BA}" srcOrd="0" destOrd="0" presId="urn:microsoft.com/office/officeart/2005/8/layout/process2"/>
    <dgm:cxn modelId="{1A6FACF4-F533-4C46-9AD2-6511060E82F9}" type="presOf" srcId="{8DF2F92A-EF6F-47F4-9C1B-0EBC1729067D}" destId="{62F2AE83-FF8A-4F4C-8306-079957B1FD23}" srcOrd="0" destOrd="0" presId="urn:microsoft.com/office/officeart/2005/8/layout/process2"/>
    <dgm:cxn modelId="{BC8E2DF8-CC31-4416-9EE1-8F6B66384D52}" type="presOf" srcId="{4520519C-58DE-4673-881F-E064FBC9166A}" destId="{7E79D9AC-CEAB-42AA-895F-B78ABF8ACD3D}" srcOrd="0" destOrd="0" presId="urn:microsoft.com/office/officeart/2005/8/layout/process2"/>
    <dgm:cxn modelId="{F031831C-53CD-4DA8-9D51-7CFC3A0D9444}" type="presParOf" srcId="{AB2243C8-DB7B-4194-8352-21CB0DF50234}" destId="{7C4757B0-E34A-457B-A1CC-D522A4E749E4}" srcOrd="0" destOrd="0" presId="urn:microsoft.com/office/officeart/2005/8/layout/process2"/>
    <dgm:cxn modelId="{66867A1C-603F-42F2-AF81-FA83904D5D82}" type="presParOf" srcId="{AB2243C8-DB7B-4194-8352-21CB0DF50234}" destId="{17619A3B-EF1A-42EF-B790-5D0E2B67A10F}" srcOrd="1" destOrd="0" presId="urn:microsoft.com/office/officeart/2005/8/layout/process2"/>
    <dgm:cxn modelId="{D0DCB7CB-5B8A-45C2-A161-8EF24461334D}" type="presParOf" srcId="{17619A3B-EF1A-42EF-B790-5D0E2B67A10F}" destId="{60BD4BE4-BCAC-41C4-B905-57DB0DAB2858}" srcOrd="0" destOrd="0" presId="urn:microsoft.com/office/officeart/2005/8/layout/process2"/>
    <dgm:cxn modelId="{17EF69B7-AAB3-4E66-9B3E-883A45AA56C6}" type="presParOf" srcId="{AB2243C8-DB7B-4194-8352-21CB0DF50234}" destId="{59DD9151-7C53-4889-ABD0-180603E5AF83}" srcOrd="2" destOrd="0" presId="urn:microsoft.com/office/officeart/2005/8/layout/process2"/>
    <dgm:cxn modelId="{B1A88D26-C586-4DBB-8BF5-EEF7E83D84E8}" type="presParOf" srcId="{AB2243C8-DB7B-4194-8352-21CB0DF50234}" destId="{7E79D9AC-CEAB-42AA-895F-B78ABF8ACD3D}" srcOrd="3" destOrd="0" presId="urn:microsoft.com/office/officeart/2005/8/layout/process2"/>
    <dgm:cxn modelId="{7F0AEF44-B774-4238-B41C-0B030F94604E}" type="presParOf" srcId="{7E79D9AC-CEAB-42AA-895F-B78ABF8ACD3D}" destId="{DA1606A4-A8D3-4BF7-BE7D-67B6D66ECAB2}" srcOrd="0" destOrd="0" presId="urn:microsoft.com/office/officeart/2005/8/layout/process2"/>
    <dgm:cxn modelId="{BCACA882-9BB9-4EEB-831C-64677C6102CB}" type="presParOf" srcId="{AB2243C8-DB7B-4194-8352-21CB0DF50234}" destId="{62F2AE83-FF8A-4F4C-8306-079957B1FD23}" srcOrd="4" destOrd="0" presId="urn:microsoft.com/office/officeart/2005/8/layout/process2"/>
    <dgm:cxn modelId="{68DC4764-2DDF-4904-B363-4B99230792AE}" type="presParOf" srcId="{AB2243C8-DB7B-4194-8352-21CB0DF50234}" destId="{932A82AF-F0BB-4087-AD4D-AB17124718D0}" srcOrd="5" destOrd="0" presId="urn:microsoft.com/office/officeart/2005/8/layout/process2"/>
    <dgm:cxn modelId="{5DEBD567-2B30-43DC-9891-9290407EFBEA}" type="presParOf" srcId="{932A82AF-F0BB-4087-AD4D-AB17124718D0}" destId="{40019C35-D3A5-43C6-A485-BB0D375F81F8}" srcOrd="0" destOrd="0" presId="urn:microsoft.com/office/officeart/2005/8/layout/process2"/>
    <dgm:cxn modelId="{E7A29212-4B43-459C-B361-573F8A8FC892}" type="presParOf" srcId="{AB2243C8-DB7B-4194-8352-21CB0DF50234}" destId="{ECC1F260-C728-4336-BB2B-DD2E28A899BA}" srcOrd="6" destOrd="0" presId="urn:microsoft.com/office/officeart/2005/8/layout/process2"/>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8C4B032D-09FD-4085-8698-E820B955C52B}" type="doc">
      <dgm:prSet loTypeId="urn:microsoft.com/office/officeart/2005/8/layout/hList1" loCatId="list" qsTypeId="urn:microsoft.com/office/officeart/2005/8/quickstyle/simple1" qsCatId="simple" csTypeId="urn:microsoft.com/office/officeart/2005/8/colors/colorful2" csCatId="colorful" phldr="1"/>
      <dgm:spPr/>
      <dgm:t>
        <a:bodyPr/>
        <a:lstStyle/>
        <a:p>
          <a:endParaRPr lang="en-US"/>
        </a:p>
      </dgm:t>
    </dgm:pt>
    <dgm:pt modelId="{D8596344-0E37-4615-8222-5C31D3242161}">
      <dgm:prSet phldrT="[Text]" phldr="0"/>
      <dgm:spPr/>
      <dgm:t>
        <a:bodyPr/>
        <a:lstStyle/>
        <a:p>
          <a:r>
            <a:rPr lang="en-US" dirty="0">
              <a:solidFill>
                <a:schemeClr val="tx1">
                  <a:lumMod val="50000"/>
                </a:schemeClr>
              </a:solidFill>
            </a:rPr>
            <a:t>Engage Providers</a:t>
          </a:r>
        </a:p>
      </dgm:t>
    </dgm:pt>
    <dgm:pt modelId="{FF2EA49D-B213-49F1-9C9F-57AFD497B110}" type="parTrans" cxnId="{AC1D8DD0-BE93-426E-ADAA-5A211D614ADE}">
      <dgm:prSet/>
      <dgm:spPr/>
      <dgm:t>
        <a:bodyPr/>
        <a:lstStyle/>
        <a:p>
          <a:endParaRPr lang="en-US"/>
        </a:p>
      </dgm:t>
    </dgm:pt>
    <dgm:pt modelId="{C9B115BB-2AA2-4A3C-92A1-12571E8D7FC6}" type="sibTrans" cxnId="{AC1D8DD0-BE93-426E-ADAA-5A211D614ADE}">
      <dgm:prSet/>
      <dgm:spPr/>
      <dgm:t>
        <a:bodyPr/>
        <a:lstStyle/>
        <a:p>
          <a:endParaRPr lang="en-US"/>
        </a:p>
      </dgm:t>
    </dgm:pt>
    <dgm:pt modelId="{969371AE-D228-43F9-B482-B2FE909BB4F6}">
      <dgm:prSet phldrT="[Text]" custT="1"/>
      <dgm:spPr/>
      <dgm:t>
        <a:bodyPr/>
        <a:lstStyle/>
        <a:p>
          <a:pPr>
            <a:lnSpc>
              <a:spcPct val="100000"/>
            </a:lnSpc>
            <a:spcBef>
              <a:spcPts val="600"/>
            </a:spcBef>
            <a:spcAft>
              <a:spcPts val="600"/>
            </a:spcAft>
            <a:buClr>
              <a:srgbClr val="000000"/>
            </a:buClr>
            <a:buFont typeface="Arial" panose="020B0604020202020204" pitchFamily="34" charset="0"/>
            <a:buChar char="•"/>
          </a:pPr>
          <a:r>
            <a:rPr lang="en-US" sz="2000" dirty="0">
              <a:latin typeface="Arial"/>
              <a:cs typeface="Arial"/>
              <a:sym typeface="Arial"/>
            </a:rPr>
            <a:t>Host grand rounds</a:t>
          </a:r>
          <a:endParaRPr lang="en-US" sz="2000" dirty="0"/>
        </a:p>
      </dgm:t>
    </dgm:pt>
    <dgm:pt modelId="{3DBC53D1-0F2A-489B-937F-75B0157D0CCF}" type="parTrans" cxnId="{30228587-4719-41B9-BA62-5E026B233CA4}">
      <dgm:prSet/>
      <dgm:spPr/>
      <dgm:t>
        <a:bodyPr/>
        <a:lstStyle/>
        <a:p>
          <a:endParaRPr lang="en-US"/>
        </a:p>
      </dgm:t>
    </dgm:pt>
    <dgm:pt modelId="{B668E435-A417-4842-984D-8B16B8BA8E92}" type="sibTrans" cxnId="{30228587-4719-41B9-BA62-5E026B233CA4}">
      <dgm:prSet/>
      <dgm:spPr/>
      <dgm:t>
        <a:bodyPr/>
        <a:lstStyle/>
        <a:p>
          <a:endParaRPr lang="en-US"/>
        </a:p>
      </dgm:t>
    </dgm:pt>
    <dgm:pt modelId="{C62EC995-06C1-42FA-87D0-91F4D46C965E}">
      <dgm:prSet phldrT="[Text]" phldr="0"/>
      <dgm:spPr/>
      <dgm:t>
        <a:bodyPr/>
        <a:lstStyle/>
        <a:p>
          <a:r>
            <a:rPr lang="en-US" dirty="0">
              <a:solidFill>
                <a:schemeClr val="tx1">
                  <a:lumMod val="50000"/>
                </a:schemeClr>
              </a:solidFill>
            </a:rPr>
            <a:t>Promote State Resources</a:t>
          </a:r>
        </a:p>
      </dgm:t>
    </dgm:pt>
    <dgm:pt modelId="{6A3C1FA0-EAC9-4847-A6B5-38E886E3C803}" type="parTrans" cxnId="{EC1B8115-B2C4-4CF7-903F-2948D09D35C4}">
      <dgm:prSet/>
      <dgm:spPr/>
      <dgm:t>
        <a:bodyPr/>
        <a:lstStyle/>
        <a:p>
          <a:endParaRPr lang="en-US"/>
        </a:p>
      </dgm:t>
    </dgm:pt>
    <dgm:pt modelId="{A12FDD29-A48E-4CFB-A294-A8EF584331CF}" type="sibTrans" cxnId="{EC1B8115-B2C4-4CF7-903F-2948D09D35C4}">
      <dgm:prSet/>
      <dgm:spPr/>
      <dgm:t>
        <a:bodyPr/>
        <a:lstStyle/>
        <a:p>
          <a:endParaRPr lang="en-US"/>
        </a:p>
      </dgm:t>
    </dgm:pt>
    <dgm:pt modelId="{546F7991-A93C-453D-8082-12DE0041ABB4}">
      <dgm:prSet phldrT="[Text]" custT="1"/>
      <dgm:spPr/>
      <dgm:t>
        <a:bodyPr/>
        <a:lstStyle/>
        <a:p>
          <a:pPr>
            <a:lnSpc>
              <a:spcPct val="100000"/>
            </a:lnSpc>
            <a:spcBef>
              <a:spcPts val="600"/>
            </a:spcBef>
            <a:spcAft>
              <a:spcPts val="600"/>
            </a:spcAft>
            <a:buClr>
              <a:srgbClr val="000000"/>
            </a:buClr>
            <a:buFont typeface="Arial" panose="020B0604020202020204" pitchFamily="34" charset="0"/>
            <a:buChar char="•"/>
          </a:pPr>
          <a:r>
            <a:rPr lang="en-US" sz="2000" dirty="0">
              <a:latin typeface="Arial"/>
              <a:cs typeface="Arial"/>
              <a:sym typeface="Arial"/>
            </a:rPr>
            <a:t>Have every provider register for </a:t>
          </a:r>
          <a:r>
            <a:rPr lang="en-US" sz="2000" b="1" dirty="0">
              <a:latin typeface="Arial"/>
              <a:cs typeface="Arial"/>
              <a:sym typeface="Arial"/>
            </a:rPr>
            <a:t>IL </a:t>
          </a:r>
          <a:r>
            <a:rPr lang="en-US" sz="2000" b="1" dirty="0" err="1">
              <a:latin typeface="Arial"/>
              <a:cs typeface="Arial"/>
              <a:sym typeface="Arial"/>
            </a:rPr>
            <a:t>DocAssist</a:t>
          </a:r>
          <a:endParaRPr lang="en-US" sz="2000" b="1" dirty="0"/>
        </a:p>
      </dgm:t>
    </dgm:pt>
    <dgm:pt modelId="{A14D707F-117E-4F8E-A65A-4F35EEA6B6D0}" type="parTrans" cxnId="{40EDF792-8C8E-4D8E-9C95-B1A387198053}">
      <dgm:prSet/>
      <dgm:spPr/>
      <dgm:t>
        <a:bodyPr/>
        <a:lstStyle/>
        <a:p>
          <a:endParaRPr lang="en-US"/>
        </a:p>
      </dgm:t>
    </dgm:pt>
    <dgm:pt modelId="{1651F0DB-DBE2-4E62-ACAD-319D0D32F140}" type="sibTrans" cxnId="{40EDF792-8C8E-4D8E-9C95-B1A387198053}">
      <dgm:prSet/>
      <dgm:spPr/>
      <dgm:t>
        <a:bodyPr/>
        <a:lstStyle/>
        <a:p>
          <a:endParaRPr lang="en-US"/>
        </a:p>
      </dgm:t>
    </dgm:pt>
    <dgm:pt modelId="{8713DE4F-184F-413F-87AA-506B39E185FF}">
      <dgm:prSet phldrT="[Text]" phldr="0"/>
      <dgm:spPr>
        <a:solidFill>
          <a:schemeClr val="accent6">
            <a:lumMod val="60000"/>
            <a:lumOff val="40000"/>
          </a:schemeClr>
        </a:solidFill>
        <a:ln>
          <a:solidFill>
            <a:schemeClr val="accent6">
              <a:lumMod val="20000"/>
              <a:lumOff val="80000"/>
            </a:schemeClr>
          </a:solidFill>
        </a:ln>
      </dgm:spPr>
      <dgm:t>
        <a:bodyPr/>
        <a:lstStyle/>
        <a:p>
          <a:r>
            <a:rPr lang="en-US" dirty="0">
              <a:solidFill>
                <a:schemeClr val="tx1">
                  <a:lumMod val="50000"/>
                </a:schemeClr>
              </a:solidFill>
            </a:rPr>
            <a:t>Identify Behavioral Health Resources</a:t>
          </a:r>
        </a:p>
      </dgm:t>
    </dgm:pt>
    <dgm:pt modelId="{213D491F-6603-4F3A-9C71-CF0364B07C7E}" type="parTrans" cxnId="{6D40F449-09CD-48C0-B1AE-1AC22A12F7E8}">
      <dgm:prSet/>
      <dgm:spPr/>
      <dgm:t>
        <a:bodyPr/>
        <a:lstStyle/>
        <a:p>
          <a:endParaRPr lang="en-US"/>
        </a:p>
      </dgm:t>
    </dgm:pt>
    <dgm:pt modelId="{147CD778-4BB6-4511-8624-0B735D51587D}" type="sibTrans" cxnId="{6D40F449-09CD-48C0-B1AE-1AC22A12F7E8}">
      <dgm:prSet/>
      <dgm:spPr/>
      <dgm:t>
        <a:bodyPr/>
        <a:lstStyle/>
        <a:p>
          <a:endParaRPr lang="en-US"/>
        </a:p>
      </dgm:t>
    </dgm:pt>
    <dgm:pt modelId="{FA8BD439-2BEB-4FA5-8D84-AB962460C423}">
      <dgm:prSet phldrT="[Text]" phldr="0" custT="1"/>
      <dgm:spPr>
        <a:solidFill>
          <a:schemeClr val="accent6">
            <a:lumMod val="40000"/>
            <a:lumOff val="60000"/>
            <a:alpha val="90000"/>
          </a:schemeClr>
        </a:solidFill>
        <a:ln>
          <a:solidFill>
            <a:schemeClr val="accent6">
              <a:lumMod val="20000"/>
              <a:lumOff val="80000"/>
              <a:alpha val="90000"/>
            </a:schemeClr>
          </a:solidFill>
        </a:ln>
      </dgm:spPr>
      <dgm:t>
        <a:bodyPr/>
        <a:lstStyle/>
        <a:p>
          <a:pPr>
            <a:lnSpc>
              <a:spcPct val="100000"/>
            </a:lnSpc>
            <a:spcBef>
              <a:spcPts val="600"/>
            </a:spcBef>
            <a:spcAft>
              <a:spcPts val="600"/>
            </a:spcAft>
          </a:pPr>
          <a:r>
            <a:rPr lang="en-US" sz="2000" dirty="0"/>
            <a:t>Utilize ILPQC PMH resource mapping tool</a:t>
          </a:r>
        </a:p>
      </dgm:t>
    </dgm:pt>
    <dgm:pt modelId="{EC892FC2-82F4-4AA6-A9E8-EB74764933F8}" type="parTrans" cxnId="{B18ACB39-8DFD-4A70-A7D9-81080D2DD73B}">
      <dgm:prSet/>
      <dgm:spPr/>
      <dgm:t>
        <a:bodyPr/>
        <a:lstStyle/>
        <a:p>
          <a:endParaRPr lang="en-US"/>
        </a:p>
      </dgm:t>
    </dgm:pt>
    <dgm:pt modelId="{60DE03CB-B83A-4AEB-AD47-D923BD53F34E}" type="sibTrans" cxnId="{B18ACB39-8DFD-4A70-A7D9-81080D2DD73B}">
      <dgm:prSet/>
      <dgm:spPr/>
      <dgm:t>
        <a:bodyPr/>
        <a:lstStyle/>
        <a:p>
          <a:endParaRPr lang="en-US"/>
        </a:p>
      </dgm:t>
    </dgm:pt>
    <dgm:pt modelId="{0FF6D783-7F26-48BA-B790-9D8FA1D9B86D}">
      <dgm:prSet phldrT="[Text]" phldr="0" custT="1"/>
      <dgm:spPr>
        <a:solidFill>
          <a:schemeClr val="accent6">
            <a:lumMod val="40000"/>
            <a:lumOff val="60000"/>
            <a:alpha val="90000"/>
          </a:schemeClr>
        </a:solidFill>
        <a:ln>
          <a:solidFill>
            <a:schemeClr val="accent6">
              <a:lumMod val="20000"/>
              <a:lumOff val="80000"/>
              <a:alpha val="90000"/>
            </a:schemeClr>
          </a:solidFill>
        </a:ln>
      </dgm:spPr>
      <dgm:t>
        <a:bodyPr/>
        <a:lstStyle/>
        <a:p>
          <a:pPr>
            <a:lnSpc>
              <a:spcPct val="100000"/>
            </a:lnSpc>
            <a:spcBef>
              <a:spcPts val="600"/>
            </a:spcBef>
            <a:spcAft>
              <a:spcPts val="600"/>
            </a:spcAft>
          </a:pPr>
          <a:r>
            <a:rPr lang="en-US" sz="2000" dirty="0"/>
            <a:t>Identify strategies for warm handoffs to therapy and support services</a:t>
          </a:r>
        </a:p>
      </dgm:t>
    </dgm:pt>
    <dgm:pt modelId="{FE7BB426-9673-4A77-941D-B0A5050D2B17}" type="parTrans" cxnId="{915EFF3C-86B5-4C42-B41B-F26C27493D83}">
      <dgm:prSet/>
      <dgm:spPr/>
      <dgm:t>
        <a:bodyPr/>
        <a:lstStyle/>
        <a:p>
          <a:endParaRPr lang="en-US"/>
        </a:p>
      </dgm:t>
    </dgm:pt>
    <dgm:pt modelId="{26F93253-6283-4F4E-B389-3A33E92F1892}" type="sibTrans" cxnId="{915EFF3C-86B5-4C42-B41B-F26C27493D83}">
      <dgm:prSet/>
      <dgm:spPr/>
      <dgm:t>
        <a:bodyPr/>
        <a:lstStyle/>
        <a:p>
          <a:endParaRPr lang="en-US"/>
        </a:p>
      </dgm:t>
    </dgm:pt>
    <dgm:pt modelId="{DAC07C7E-D81D-40AB-9134-8656A66AB9FC}">
      <dgm:prSet custT="1"/>
      <dgm:spPr/>
      <dgm:t>
        <a:bodyPr/>
        <a:lstStyle/>
        <a:p>
          <a:pPr>
            <a:lnSpc>
              <a:spcPct val="100000"/>
            </a:lnSpc>
            <a:spcBef>
              <a:spcPts val="600"/>
            </a:spcBef>
            <a:spcAft>
              <a:spcPts val="600"/>
            </a:spcAft>
          </a:pPr>
          <a:r>
            <a:rPr lang="en-US" sz="2000" dirty="0">
              <a:latin typeface="Arial"/>
              <a:cs typeface="Arial"/>
              <a:sym typeface="Arial"/>
            </a:rPr>
            <a:t>Assign PMH e-modules, post PMH posters and magnets</a:t>
          </a:r>
        </a:p>
      </dgm:t>
    </dgm:pt>
    <dgm:pt modelId="{7BF4F447-247A-4034-98B8-3EEBAA8C7F1E}" type="parTrans" cxnId="{4E0FF1E5-4BF9-4288-91F4-C61A2773FBE9}">
      <dgm:prSet/>
      <dgm:spPr/>
      <dgm:t>
        <a:bodyPr/>
        <a:lstStyle/>
        <a:p>
          <a:endParaRPr lang="en-US"/>
        </a:p>
      </dgm:t>
    </dgm:pt>
    <dgm:pt modelId="{F666BAF9-491D-49AC-B61C-AD4B4E9D5291}" type="sibTrans" cxnId="{4E0FF1E5-4BF9-4288-91F4-C61A2773FBE9}">
      <dgm:prSet/>
      <dgm:spPr/>
      <dgm:t>
        <a:bodyPr/>
        <a:lstStyle/>
        <a:p>
          <a:endParaRPr lang="en-US"/>
        </a:p>
      </dgm:t>
    </dgm:pt>
    <dgm:pt modelId="{B760FE15-9EA0-4B77-B0DC-A2124FBAEEAA}">
      <dgm:prSet custT="1"/>
      <dgm:spPr/>
      <dgm:t>
        <a:bodyPr/>
        <a:lstStyle/>
        <a:p>
          <a:pPr>
            <a:lnSpc>
              <a:spcPct val="100000"/>
            </a:lnSpc>
            <a:spcBef>
              <a:spcPts val="600"/>
            </a:spcBef>
            <a:spcAft>
              <a:spcPts val="600"/>
            </a:spcAft>
          </a:pPr>
          <a:r>
            <a:rPr lang="en-US" sz="2000" dirty="0">
              <a:latin typeface="Arial"/>
              <a:cs typeface="Arial"/>
              <a:sym typeface="Arial"/>
            </a:rPr>
            <a:t>Integrate </a:t>
          </a:r>
          <a:r>
            <a:rPr lang="en-US" sz="2000" b="1" dirty="0">
              <a:latin typeface="Arial"/>
              <a:cs typeface="Arial"/>
              <a:sym typeface="Arial"/>
            </a:rPr>
            <a:t>IL </a:t>
          </a:r>
          <a:r>
            <a:rPr lang="en-US" sz="2000" b="1" dirty="0" err="1">
              <a:latin typeface="Arial"/>
              <a:cs typeface="Arial"/>
              <a:sym typeface="Arial"/>
            </a:rPr>
            <a:t>DocAssist</a:t>
          </a:r>
          <a:r>
            <a:rPr lang="en-US" sz="2000" dirty="0">
              <a:latin typeface="Arial"/>
              <a:cs typeface="Arial"/>
              <a:sym typeface="Arial"/>
            </a:rPr>
            <a:t> and </a:t>
          </a:r>
          <a:r>
            <a:rPr lang="en-US" sz="2000" b="1" dirty="0">
              <a:latin typeface="Arial"/>
              <a:cs typeface="Arial"/>
              <a:sym typeface="Arial"/>
            </a:rPr>
            <a:t>IL MOMS Line</a:t>
          </a:r>
          <a:r>
            <a:rPr lang="en-US" sz="2000" dirty="0">
              <a:latin typeface="Arial"/>
              <a:cs typeface="Arial"/>
              <a:sym typeface="Arial"/>
            </a:rPr>
            <a:t> into PMH workflows</a:t>
          </a:r>
        </a:p>
      </dgm:t>
    </dgm:pt>
    <dgm:pt modelId="{76B7444B-72D7-4D73-95B7-9B4B6D88DC85}" type="parTrans" cxnId="{989EBF9D-4668-4302-9290-166CDAE4BE27}">
      <dgm:prSet/>
      <dgm:spPr/>
      <dgm:t>
        <a:bodyPr/>
        <a:lstStyle/>
        <a:p>
          <a:endParaRPr lang="en-US"/>
        </a:p>
      </dgm:t>
    </dgm:pt>
    <dgm:pt modelId="{F0EBE7D4-B06B-46A0-BDBB-2CFDB15346EE}" type="sibTrans" cxnId="{989EBF9D-4668-4302-9290-166CDAE4BE27}">
      <dgm:prSet/>
      <dgm:spPr/>
      <dgm:t>
        <a:bodyPr/>
        <a:lstStyle/>
        <a:p>
          <a:endParaRPr lang="en-US"/>
        </a:p>
      </dgm:t>
    </dgm:pt>
    <dgm:pt modelId="{F84FDC11-B1F7-4282-9AEA-0205D22D79D1}">
      <dgm:prSet phldrT="[Text]" phldr="0"/>
      <dgm:spPr/>
      <dgm:t>
        <a:bodyPr/>
        <a:lstStyle/>
        <a:p>
          <a:r>
            <a:rPr lang="en-US" dirty="0">
              <a:solidFill>
                <a:schemeClr val="tx1">
                  <a:lumMod val="50000"/>
                </a:schemeClr>
              </a:solidFill>
            </a:rPr>
            <a:t>Treatment &amp; Close OB Follow-up</a:t>
          </a:r>
        </a:p>
      </dgm:t>
    </dgm:pt>
    <dgm:pt modelId="{3FC246B2-0E9D-4C36-8876-993A1ADD02BA}" type="parTrans" cxnId="{364A58DC-98BE-455C-8ACE-25C3B2838096}">
      <dgm:prSet/>
      <dgm:spPr/>
      <dgm:t>
        <a:bodyPr/>
        <a:lstStyle/>
        <a:p>
          <a:endParaRPr lang="en-US"/>
        </a:p>
      </dgm:t>
    </dgm:pt>
    <dgm:pt modelId="{057F93EE-4E16-4817-903E-A217D0E10E00}" type="sibTrans" cxnId="{364A58DC-98BE-455C-8ACE-25C3B2838096}">
      <dgm:prSet/>
      <dgm:spPr/>
      <dgm:t>
        <a:bodyPr/>
        <a:lstStyle/>
        <a:p>
          <a:endParaRPr lang="en-US"/>
        </a:p>
      </dgm:t>
    </dgm:pt>
    <dgm:pt modelId="{1AF7F154-6D8C-4444-B825-D6E822AC72DE}">
      <dgm:prSet phldrT="[Text]" phldr="0" custT="1"/>
      <dgm:spPr/>
      <dgm:t>
        <a:bodyPr/>
        <a:lstStyle/>
        <a:p>
          <a:pPr>
            <a:lnSpc>
              <a:spcPct val="100000"/>
            </a:lnSpc>
            <a:spcBef>
              <a:spcPts val="600"/>
            </a:spcBef>
            <a:spcAft>
              <a:spcPts val="600"/>
            </a:spcAft>
          </a:pPr>
          <a:r>
            <a:rPr lang="en-US" sz="2000" dirty="0"/>
            <a:t>Automate </a:t>
          </a:r>
          <a:r>
            <a:rPr lang="en-US" sz="2000" b="1" dirty="0"/>
            <a:t>2-week close</a:t>
          </a:r>
          <a:r>
            <a:rPr lang="en-US" sz="2000" dirty="0"/>
            <a:t> OB follow-up for patients who screen positive</a:t>
          </a:r>
        </a:p>
      </dgm:t>
    </dgm:pt>
    <dgm:pt modelId="{9C6A9B59-9578-4D86-845C-A7DFF91340E5}" type="parTrans" cxnId="{FB0C475B-C47A-4B21-97E4-826D2460D8C4}">
      <dgm:prSet/>
      <dgm:spPr/>
      <dgm:t>
        <a:bodyPr/>
        <a:lstStyle/>
        <a:p>
          <a:endParaRPr lang="en-US"/>
        </a:p>
      </dgm:t>
    </dgm:pt>
    <dgm:pt modelId="{45EDFB51-5A69-4D2D-A5BD-424F54ED2540}" type="sibTrans" cxnId="{FB0C475B-C47A-4B21-97E4-826D2460D8C4}">
      <dgm:prSet/>
      <dgm:spPr/>
      <dgm:t>
        <a:bodyPr/>
        <a:lstStyle/>
        <a:p>
          <a:endParaRPr lang="en-US"/>
        </a:p>
      </dgm:t>
    </dgm:pt>
    <dgm:pt modelId="{24B2EBF5-7E96-4600-88B8-706A8968EC36}">
      <dgm:prSet phldrT="[Text]" phldr="0" custT="1"/>
      <dgm:spPr/>
      <dgm:t>
        <a:bodyPr/>
        <a:lstStyle/>
        <a:p>
          <a:pPr>
            <a:lnSpc>
              <a:spcPct val="100000"/>
            </a:lnSpc>
            <a:spcBef>
              <a:spcPts val="600"/>
            </a:spcBef>
            <a:spcAft>
              <a:spcPts val="600"/>
            </a:spcAft>
          </a:pPr>
          <a:r>
            <a:rPr lang="en-US" sz="2000" dirty="0"/>
            <a:t>Ensure providers have treatment algorithms easily accessible</a:t>
          </a:r>
        </a:p>
      </dgm:t>
    </dgm:pt>
    <dgm:pt modelId="{8B2D0CB1-A677-4E9B-8C1E-A7E684D3CB1E}" type="parTrans" cxnId="{162897D0-0A76-402D-B839-30F64EC35051}">
      <dgm:prSet/>
      <dgm:spPr/>
      <dgm:t>
        <a:bodyPr/>
        <a:lstStyle/>
        <a:p>
          <a:endParaRPr lang="en-US"/>
        </a:p>
      </dgm:t>
    </dgm:pt>
    <dgm:pt modelId="{DC020AC0-0201-4928-801C-39F40689D479}" type="sibTrans" cxnId="{162897D0-0A76-402D-B839-30F64EC35051}">
      <dgm:prSet/>
      <dgm:spPr/>
      <dgm:t>
        <a:bodyPr/>
        <a:lstStyle/>
        <a:p>
          <a:endParaRPr lang="en-US"/>
        </a:p>
      </dgm:t>
    </dgm:pt>
    <dgm:pt modelId="{CE33C42B-D9D4-496E-B5C2-1B9B46A50C8E}">
      <dgm:prSet custT="1"/>
      <dgm:spPr/>
      <dgm:t>
        <a:bodyPr/>
        <a:lstStyle/>
        <a:p>
          <a:pPr>
            <a:lnSpc>
              <a:spcPct val="100000"/>
            </a:lnSpc>
            <a:spcBef>
              <a:spcPts val="600"/>
            </a:spcBef>
            <a:spcAft>
              <a:spcPts val="600"/>
            </a:spcAft>
          </a:pPr>
          <a:r>
            <a:rPr lang="en-US" sz="2000" dirty="0">
              <a:latin typeface="Arial"/>
              <a:cs typeface="Arial"/>
              <a:sym typeface="Arial"/>
            </a:rPr>
            <a:t>Use Fall Out Reviews to provide feedback</a:t>
          </a:r>
        </a:p>
      </dgm:t>
    </dgm:pt>
    <dgm:pt modelId="{4DCF99E1-E9BB-4B47-9A2B-D342732BB8A4}" type="parTrans" cxnId="{15D5EC77-C479-4E77-8E85-4628B18E68A8}">
      <dgm:prSet/>
      <dgm:spPr/>
      <dgm:t>
        <a:bodyPr/>
        <a:lstStyle/>
        <a:p>
          <a:endParaRPr lang="en-US"/>
        </a:p>
      </dgm:t>
    </dgm:pt>
    <dgm:pt modelId="{B7A2F197-7727-413C-9177-44C90D454685}" type="sibTrans" cxnId="{15D5EC77-C479-4E77-8E85-4628B18E68A8}">
      <dgm:prSet/>
      <dgm:spPr/>
      <dgm:t>
        <a:bodyPr/>
        <a:lstStyle/>
        <a:p>
          <a:endParaRPr lang="en-US"/>
        </a:p>
      </dgm:t>
    </dgm:pt>
    <dgm:pt modelId="{A31E53BE-842E-4FAC-9566-AED9DA058068}" type="pres">
      <dgm:prSet presAssocID="{8C4B032D-09FD-4085-8698-E820B955C52B}" presName="Name0" presStyleCnt="0">
        <dgm:presLayoutVars>
          <dgm:dir/>
          <dgm:animLvl val="lvl"/>
          <dgm:resizeHandles val="exact"/>
        </dgm:presLayoutVars>
      </dgm:prSet>
      <dgm:spPr/>
    </dgm:pt>
    <dgm:pt modelId="{1BEE1AD5-1584-4F2C-8FEE-0DB3B181898E}" type="pres">
      <dgm:prSet presAssocID="{D8596344-0E37-4615-8222-5C31D3242161}" presName="composite" presStyleCnt="0"/>
      <dgm:spPr/>
    </dgm:pt>
    <dgm:pt modelId="{F0CE6F44-F543-468F-AE3E-D7DFB4A8B22A}" type="pres">
      <dgm:prSet presAssocID="{D8596344-0E37-4615-8222-5C31D3242161}" presName="parTx" presStyleLbl="alignNode1" presStyleIdx="0" presStyleCnt="4">
        <dgm:presLayoutVars>
          <dgm:chMax val="0"/>
          <dgm:chPref val="0"/>
          <dgm:bulletEnabled val="1"/>
        </dgm:presLayoutVars>
      </dgm:prSet>
      <dgm:spPr/>
    </dgm:pt>
    <dgm:pt modelId="{4E0EAA7C-664B-47EC-84E2-3766963BD3CF}" type="pres">
      <dgm:prSet presAssocID="{D8596344-0E37-4615-8222-5C31D3242161}" presName="desTx" presStyleLbl="alignAccFollowNode1" presStyleIdx="0" presStyleCnt="4">
        <dgm:presLayoutVars>
          <dgm:bulletEnabled val="1"/>
        </dgm:presLayoutVars>
      </dgm:prSet>
      <dgm:spPr/>
    </dgm:pt>
    <dgm:pt modelId="{9F444944-E1B4-4F85-BE32-1596DE90CBA4}" type="pres">
      <dgm:prSet presAssocID="{C9B115BB-2AA2-4A3C-92A1-12571E8D7FC6}" presName="space" presStyleCnt="0"/>
      <dgm:spPr/>
    </dgm:pt>
    <dgm:pt modelId="{64DC6537-F04A-42EB-BB2D-C0B9F2A80A3B}" type="pres">
      <dgm:prSet presAssocID="{C62EC995-06C1-42FA-87D0-91F4D46C965E}" presName="composite" presStyleCnt="0"/>
      <dgm:spPr/>
    </dgm:pt>
    <dgm:pt modelId="{DED8429D-B368-4BE9-89F3-5D6C4092A4D0}" type="pres">
      <dgm:prSet presAssocID="{C62EC995-06C1-42FA-87D0-91F4D46C965E}" presName="parTx" presStyleLbl="alignNode1" presStyleIdx="1" presStyleCnt="4">
        <dgm:presLayoutVars>
          <dgm:chMax val="0"/>
          <dgm:chPref val="0"/>
          <dgm:bulletEnabled val="1"/>
        </dgm:presLayoutVars>
      </dgm:prSet>
      <dgm:spPr/>
    </dgm:pt>
    <dgm:pt modelId="{15956188-1384-4ED8-80FE-CC6700BCD1C4}" type="pres">
      <dgm:prSet presAssocID="{C62EC995-06C1-42FA-87D0-91F4D46C965E}" presName="desTx" presStyleLbl="alignAccFollowNode1" presStyleIdx="1" presStyleCnt="4">
        <dgm:presLayoutVars>
          <dgm:bulletEnabled val="1"/>
        </dgm:presLayoutVars>
      </dgm:prSet>
      <dgm:spPr/>
    </dgm:pt>
    <dgm:pt modelId="{371EBA9B-84B4-4B8E-92F9-2D7D402B3C80}" type="pres">
      <dgm:prSet presAssocID="{A12FDD29-A48E-4CFB-A294-A8EF584331CF}" presName="space" presStyleCnt="0"/>
      <dgm:spPr/>
    </dgm:pt>
    <dgm:pt modelId="{344052F4-627F-457B-88D5-06437A452C5C}" type="pres">
      <dgm:prSet presAssocID="{8713DE4F-184F-413F-87AA-506B39E185FF}" presName="composite" presStyleCnt="0"/>
      <dgm:spPr/>
    </dgm:pt>
    <dgm:pt modelId="{D01DDF9C-4B6C-48CE-A72D-593C299E3846}" type="pres">
      <dgm:prSet presAssocID="{8713DE4F-184F-413F-87AA-506B39E185FF}" presName="parTx" presStyleLbl="alignNode1" presStyleIdx="2" presStyleCnt="4">
        <dgm:presLayoutVars>
          <dgm:chMax val="0"/>
          <dgm:chPref val="0"/>
          <dgm:bulletEnabled val="1"/>
        </dgm:presLayoutVars>
      </dgm:prSet>
      <dgm:spPr/>
    </dgm:pt>
    <dgm:pt modelId="{94D7890F-2795-4A82-B464-98A61C365071}" type="pres">
      <dgm:prSet presAssocID="{8713DE4F-184F-413F-87AA-506B39E185FF}" presName="desTx" presStyleLbl="alignAccFollowNode1" presStyleIdx="2" presStyleCnt="4">
        <dgm:presLayoutVars>
          <dgm:bulletEnabled val="1"/>
        </dgm:presLayoutVars>
      </dgm:prSet>
      <dgm:spPr/>
    </dgm:pt>
    <dgm:pt modelId="{2A9F62CF-B386-4F1F-B196-6AEEB90DA01E}" type="pres">
      <dgm:prSet presAssocID="{147CD778-4BB6-4511-8624-0B735D51587D}" presName="space" presStyleCnt="0"/>
      <dgm:spPr/>
    </dgm:pt>
    <dgm:pt modelId="{2DE50396-EF90-4008-89E4-1F702D079FCD}" type="pres">
      <dgm:prSet presAssocID="{F84FDC11-B1F7-4282-9AEA-0205D22D79D1}" presName="composite" presStyleCnt="0"/>
      <dgm:spPr/>
    </dgm:pt>
    <dgm:pt modelId="{B2274132-0F62-403D-A810-C0C8C6C0B1BA}" type="pres">
      <dgm:prSet presAssocID="{F84FDC11-B1F7-4282-9AEA-0205D22D79D1}" presName="parTx" presStyleLbl="alignNode1" presStyleIdx="3" presStyleCnt="4">
        <dgm:presLayoutVars>
          <dgm:chMax val="0"/>
          <dgm:chPref val="0"/>
          <dgm:bulletEnabled val="1"/>
        </dgm:presLayoutVars>
      </dgm:prSet>
      <dgm:spPr/>
    </dgm:pt>
    <dgm:pt modelId="{58498BC0-A379-4076-B064-CC2F5307605D}" type="pres">
      <dgm:prSet presAssocID="{F84FDC11-B1F7-4282-9AEA-0205D22D79D1}" presName="desTx" presStyleLbl="alignAccFollowNode1" presStyleIdx="3" presStyleCnt="4">
        <dgm:presLayoutVars>
          <dgm:bulletEnabled val="1"/>
        </dgm:presLayoutVars>
      </dgm:prSet>
      <dgm:spPr/>
    </dgm:pt>
  </dgm:ptLst>
  <dgm:cxnLst>
    <dgm:cxn modelId="{EB102908-9279-4A64-8073-4C73DE202B78}" type="presOf" srcId="{8C4B032D-09FD-4085-8698-E820B955C52B}" destId="{A31E53BE-842E-4FAC-9566-AED9DA058068}" srcOrd="0" destOrd="0" presId="urn:microsoft.com/office/officeart/2005/8/layout/hList1"/>
    <dgm:cxn modelId="{70EBB30A-124F-45ED-955D-A6D3174D97BB}" type="presOf" srcId="{546F7991-A93C-453D-8082-12DE0041ABB4}" destId="{15956188-1384-4ED8-80FE-CC6700BCD1C4}" srcOrd="0" destOrd="0" presId="urn:microsoft.com/office/officeart/2005/8/layout/hList1"/>
    <dgm:cxn modelId="{EC1B8115-B2C4-4CF7-903F-2948D09D35C4}" srcId="{8C4B032D-09FD-4085-8698-E820B955C52B}" destId="{C62EC995-06C1-42FA-87D0-91F4D46C965E}" srcOrd="1" destOrd="0" parTransId="{6A3C1FA0-EAC9-4847-A6B5-38E886E3C803}" sibTransId="{A12FDD29-A48E-4CFB-A294-A8EF584331CF}"/>
    <dgm:cxn modelId="{9D284F24-ACAC-49A3-AF3E-1A3B70C146D3}" type="presOf" srcId="{C62EC995-06C1-42FA-87D0-91F4D46C965E}" destId="{DED8429D-B368-4BE9-89F3-5D6C4092A4D0}" srcOrd="0" destOrd="0" presId="urn:microsoft.com/office/officeart/2005/8/layout/hList1"/>
    <dgm:cxn modelId="{9610E837-F886-4637-924F-A881DCF12920}" type="presOf" srcId="{24B2EBF5-7E96-4600-88B8-706A8968EC36}" destId="{58498BC0-A379-4076-B064-CC2F5307605D}" srcOrd="0" destOrd="1" presId="urn:microsoft.com/office/officeart/2005/8/layout/hList1"/>
    <dgm:cxn modelId="{B18ACB39-8DFD-4A70-A7D9-81080D2DD73B}" srcId="{8713DE4F-184F-413F-87AA-506B39E185FF}" destId="{FA8BD439-2BEB-4FA5-8D84-AB962460C423}" srcOrd="0" destOrd="0" parTransId="{EC892FC2-82F4-4AA6-A9E8-EB74764933F8}" sibTransId="{60DE03CB-B83A-4AEB-AD47-D923BD53F34E}"/>
    <dgm:cxn modelId="{915EFF3C-86B5-4C42-B41B-F26C27493D83}" srcId="{8713DE4F-184F-413F-87AA-506B39E185FF}" destId="{0FF6D783-7F26-48BA-B790-9D8FA1D9B86D}" srcOrd="1" destOrd="0" parTransId="{FE7BB426-9673-4A77-941D-B0A5050D2B17}" sibTransId="{26F93253-6283-4F4E-B389-3A33E92F1892}"/>
    <dgm:cxn modelId="{FB0C475B-C47A-4B21-97E4-826D2460D8C4}" srcId="{F84FDC11-B1F7-4282-9AEA-0205D22D79D1}" destId="{1AF7F154-6D8C-4444-B825-D6E822AC72DE}" srcOrd="0" destOrd="0" parTransId="{9C6A9B59-9578-4D86-845C-A7DFF91340E5}" sibTransId="{45EDFB51-5A69-4D2D-A5BD-424F54ED2540}"/>
    <dgm:cxn modelId="{E1781042-BFA8-4AD0-AEB2-E2DEEAA89ADB}" type="presOf" srcId="{FA8BD439-2BEB-4FA5-8D84-AB962460C423}" destId="{94D7890F-2795-4A82-B464-98A61C365071}" srcOrd="0" destOrd="0" presId="urn:microsoft.com/office/officeart/2005/8/layout/hList1"/>
    <dgm:cxn modelId="{6D40F449-09CD-48C0-B1AE-1AC22A12F7E8}" srcId="{8C4B032D-09FD-4085-8698-E820B955C52B}" destId="{8713DE4F-184F-413F-87AA-506B39E185FF}" srcOrd="2" destOrd="0" parTransId="{213D491F-6603-4F3A-9C71-CF0364B07C7E}" sibTransId="{147CD778-4BB6-4511-8624-0B735D51587D}"/>
    <dgm:cxn modelId="{DF25996D-46F0-44CB-B22F-F2E8001CB2C4}" type="presOf" srcId="{F84FDC11-B1F7-4282-9AEA-0205D22D79D1}" destId="{B2274132-0F62-403D-A810-C0C8C6C0B1BA}" srcOrd="0" destOrd="0" presId="urn:microsoft.com/office/officeart/2005/8/layout/hList1"/>
    <dgm:cxn modelId="{15D5EC77-C479-4E77-8E85-4628B18E68A8}" srcId="{D8596344-0E37-4615-8222-5C31D3242161}" destId="{CE33C42B-D9D4-496E-B5C2-1B9B46A50C8E}" srcOrd="2" destOrd="0" parTransId="{4DCF99E1-E9BB-4B47-9A2B-D342732BB8A4}" sibTransId="{B7A2F197-7727-413C-9177-44C90D454685}"/>
    <dgm:cxn modelId="{30228587-4719-41B9-BA62-5E026B233CA4}" srcId="{D8596344-0E37-4615-8222-5C31D3242161}" destId="{969371AE-D228-43F9-B482-B2FE909BB4F6}" srcOrd="0" destOrd="0" parTransId="{3DBC53D1-0F2A-489B-937F-75B0157D0CCF}" sibTransId="{B668E435-A417-4842-984D-8B16B8BA8E92}"/>
    <dgm:cxn modelId="{F74CCA87-1175-4C56-86A1-E0A9F0671CE0}" type="presOf" srcId="{1AF7F154-6D8C-4444-B825-D6E822AC72DE}" destId="{58498BC0-A379-4076-B064-CC2F5307605D}" srcOrd="0" destOrd="0" presId="urn:microsoft.com/office/officeart/2005/8/layout/hList1"/>
    <dgm:cxn modelId="{40EDF792-8C8E-4D8E-9C95-B1A387198053}" srcId="{C62EC995-06C1-42FA-87D0-91F4D46C965E}" destId="{546F7991-A93C-453D-8082-12DE0041ABB4}" srcOrd="0" destOrd="0" parTransId="{A14D707F-117E-4F8E-A65A-4F35EEA6B6D0}" sibTransId="{1651F0DB-DBE2-4E62-ACAD-319D0D32F140}"/>
    <dgm:cxn modelId="{989EBF9D-4668-4302-9290-166CDAE4BE27}" srcId="{C62EC995-06C1-42FA-87D0-91F4D46C965E}" destId="{B760FE15-9EA0-4B77-B0DC-A2124FBAEEAA}" srcOrd="1" destOrd="0" parTransId="{76B7444B-72D7-4D73-95B7-9B4B6D88DC85}" sibTransId="{F0EBE7D4-B06B-46A0-BDBB-2CFDB15346EE}"/>
    <dgm:cxn modelId="{A012759F-5213-4FD4-B572-99EE81204F45}" type="presOf" srcId="{8713DE4F-184F-413F-87AA-506B39E185FF}" destId="{D01DDF9C-4B6C-48CE-A72D-593C299E3846}" srcOrd="0" destOrd="0" presId="urn:microsoft.com/office/officeart/2005/8/layout/hList1"/>
    <dgm:cxn modelId="{A1289BA0-45FA-4B5F-B675-A4C538CE43C4}" type="presOf" srcId="{0FF6D783-7F26-48BA-B790-9D8FA1D9B86D}" destId="{94D7890F-2795-4A82-B464-98A61C365071}" srcOrd="0" destOrd="1" presId="urn:microsoft.com/office/officeart/2005/8/layout/hList1"/>
    <dgm:cxn modelId="{6E7E07AA-98CB-4C33-9E9B-5D1B8EC32CFE}" type="presOf" srcId="{D8596344-0E37-4615-8222-5C31D3242161}" destId="{F0CE6F44-F543-468F-AE3E-D7DFB4A8B22A}" srcOrd="0" destOrd="0" presId="urn:microsoft.com/office/officeart/2005/8/layout/hList1"/>
    <dgm:cxn modelId="{2B12FFAC-58F4-486A-9CC9-35F0EE8DA753}" type="presOf" srcId="{B760FE15-9EA0-4B77-B0DC-A2124FBAEEAA}" destId="{15956188-1384-4ED8-80FE-CC6700BCD1C4}" srcOrd="0" destOrd="1" presId="urn:microsoft.com/office/officeart/2005/8/layout/hList1"/>
    <dgm:cxn modelId="{AC1D8DD0-BE93-426E-ADAA-5A211D614ADE}" srcId="{8C4B032D-09FD-4085-8698-E820B955C52B}" destId="{D8596344-0E37-4615-8222-5C31D3242161}" srcOrd="0" destOrd="0" parTransId="{FF2EA49D-B213-49F1-9C9F-57AFD497B110}" sibTransId="{C9B115BB-2AA2-4A3C-92A1-12571E8D7FC6}"/>
    <dgm:cxn modelId="{162897D0-0A76-402D-B839-30F64EC35051}" srcId="{F84FDC11-B1F7-4282-9AEA-0205D22D79D1}" destId="{24B2EBF5-7E96-4600-88B8-706A8968EC36}" srcOrd="1" destOrd="0" parTransId="{8B2D0CB1-A677-4E9B-8C1E-A7E684D3CB1E}" sibTransId="{DC020AC0-0201-4928-801C-39F40689D479}"/>
    <dgm:cxn modelId="{364A58DC-98BE-455C-8ACE-25C3B2838096}" srcId="{8C4B032D-09FD-4085-8698-E820B955C52B}" destId="{F84FDC11-B1F7-4282-9AEA-0205D22D79D1}" srcOrd="3" destOrd="0" parTransId="{3FC246B2-0E9D-4C36-8876-993A1ADD02BA}" sibTransId="{057F93EE-4E16-4817-903E-A217D0E10E00}"/>
    <dgm:cxn modelId="{4E0FF1E5-4BF9-4288-91F4-C61A2773FBE9}" srcId="{D8596344-0E37-4615-8222-5C31D3242161}" destId="{DAC07C7E-D81D-40AB-9134-8656A66AB9FC}" srcOrd="1" destOrd="0" parTransId="{7BF4F447-247A-4034-98B8-3EEBAA8C7F1E}" sibTransId="{F666BAF9-491D-49AC-B61C-AD4B4E9D5291}"/>
    <dgm:cxn modelId="{B718C2EA-BFC4-4E59-ADCD-5CBCBA25D15B}" type="presOf" srcId="{969371AE-D228-43F9-B482-B2FE909BB4F6}" destId="{4E0EAA7C-664B-47EC-84E2-3766963BD3CF}" srcOrd="0" destOrd="0" presId="urn:microsoft.com/office/officeart/2005/8/layout/hList1"/>
    <dgm:cxn modelId="{B4F10EF9-77FA-4223-99C9-D81BA8126741}" type="presOf" srcId="{DAC07C7E-D81D-40AB-9134-8656A66AB9FC}" destId="{4E0EAA7C-664B-47EC-84E2-3766963BD3CF}" srcOrd="0" destOrd="1" presId="urn:microsoft.com/office/officeart/2005/8/layout/hList1"/>
    <dgm:cxn modelId="{B64433FF-A434-4AAE-ABAE-4F55DA3ED02E}" type="presOf" srcId="{CE33C42B-D9D4-496E-B5C2-1B9B46A50C8E}" destId="{4E0EAA7C-664B-47EC-84E2-3766963BD3CF}" srcOrd="0" destOrd="2" presId="urn:microsoft.com/office/officeart/2005/8/layout/hList1"/>
    <dgm:cxn modelId="{69641625-ACC6-468B-9557-76F6C67DDA23}" type="presParOf" srcId="{A31E53BE-842E-4FAC-9566-AED9DA058068}" destId="{1BEE1AD5-1584-4F2C-8FEE-0DB3B181898E}" srcOrd="0" destOrd="0" presId="urn:microsoft.com/office/officeart/2005/8/layout/hList1"/>
    <dgm:cxn modelId="{32AF192D-5A48-44B2-80A7-C6F6EE8D2D74}" type="presParOf" srcId="{1BEE1AD5-1584-4F2C-8FEE-0DB3B181898E}" destId="{F0CE6F44-F543-468F-AE3E-D7DFB4A8B22A}" srcOrd="0" destOrd="0" presId="urn:microsoft.com/office/officeart/2005/8/layout/hList1"/>
    <dgm:cxn modelId="{EBCA870B-6FC4-4655-9CCC-AACFFD9F30B6}" type="presParOf" srcId="{1BEE1AD5-1584-4F2C-8FEE-0DB3B181898E}" destId="{4E0EAA7C-664B-47EC-84E2-3766963BD3CF}" srcOrd="1" destOrd="0" presId="urn:microsoft.com/office/officeart/2005/8/layout/hList1"/>
    <dgm:cxn modelId="{7AD4ED24-A5A2-4934-A203-E5ED65F15AA6}" type="presParOf" srcId="{A31E53BE-842E-4FAC-9566-AED9DA058068}" destId="{9F444944-E1B4-4F85-BE32-1596DE90CBA4}" srcOrd="1" destOrd="0" presId="urn:microsoft.com/office/officeart/2005/8/layout/hList1"/>
    <dgm:cxn modelId="{90EAD456-F460-4E42-84BF-0F66F1526CE6}" type="presParOf" srcId="{A31E53BE-842E-4FAC-9566-AED9DA058068}" destId="{64DC6537-F04A-42EB-BB2D-C0B9F2A80A3B}" srcOrd="2" destOrd="0" presId="urn:microsoft.com/office/officeart/2005/8/layout/hList1"/>
    <dgm:cxn modelId="{15AE655F-F13B-4477-A3DA-CDF353F5B01A}" type="presParOf" srcId="{64DC6537-F04A-42EB-BB2D-C0B9F2A80A3B}" destId="{DED8429D-B368-4BE9-89F3-5D6C4092A4D0}" srcOrd="0" destOrd="0" presId="urn:microsoft.com/office/officeart/2005/8/layout/hList1"/>
    <dgm:cxn modelId="{ABCFE742-6EC9-4ADE-8DC6-6CEAAF82C6DE}" type="presParOf" srcId="{64DC6537-F04A-42EB-BB2D-C0B9F2A80A3B}" destId="{15956188-1384-4ED8-80FE-CC6700BCD1C4}" srcOrd="1" destOrd="0" presId="urn:microsoft.com/office/officeart/2005/8/layout/hList1"/>
    <dgm:cxn modelId="{7FD2160E-AD91-438A-A0A3-1EB2648D787B}" type="presParOf" srcId="{A31E53BE-842E-4FAC-9566-AED9DA058068}" destId="{371EBA9B-84B4-4B8E-92F9-2D7D402B3C80}" srcOrd="3" destOrd="0" presId="urn:microsoft.com/office/officeart/2005/8/layout/hList1"/>
    <dgm:cxn modelId="{8D62AE20-A391-41EB-BF74-58256E46FC52}" type="presParOf" srcId="{A31E53BE-842E-4FAC-9566-AED9DA058068}" destId="{344052F4-627F-457B-88D5-06437A452C5C}" srcOrd="4" destOrd="0" presId="urn:microsoft.com/office/officeart/2005/8/layout/hList1"/>
    <dgm:cxn modelId="{C0012C00-222D-40F4-81AE-91F532E4F25E}" type="presParOf" srcId="{344052F4-627F-457B-88D5-06437A452C5C}" destId="{D01DDF9C-4B6C-48CE-A72D-593C299E3846}" srcOrd="0" destOrd="0" presId="urn:microsoft.com/office/officeart/2005/8/layout/hList1"/>
    <dgm:cxn modelId="{B4EB3F74-5EAD-42C4-99CE-648DF41BAEE8}" type="presParOf" srcId="{344052F4-627F-457B-88D5-06437A452C5C}" destId="{94D7890F-2795-4A82-B464-98A61C365071}" srcOrd="1" destOrd="0" presId="urn:microsoft.com/office/officeart/2005/8/layout/hList1"/>
    <dgm:cxn modelId="{9DF6F59E-A77F-408A-856B-E544288162C2}" type="presParOf" srcId="{A31E53BE-842E-4FAC-9566-AED9DA058068}" destId="{2A9F62CF-B386-4F1F-B196-6AEEB90DA01E}" srcOrd="5" destOrd="0" presId="urn:microsoft.com/office/officeart/2005/8/layout/hList1"/>
    <dgm:cxn modelId="{5423D8C6-ACAF-4C75-802A-245E30B43A02}" type="presParOf" srcId="{A31E53BE-842E-4FAC-9566-AED9DA058068}" destId="{2DE50396-EF90-4008-89E4-1F702D079FCD}" srcOrd="6" destOrd="0" presId="urn:microsoft.com/office/officeart/2005/8/layout/hList1"/>
    <dgm:cxn modelId="{ACDB0AEF-343A-45D2-A9DA-E4235082D04E}" type="presParOf" srcId="{2DE50396-EF90-4008-89E4-1F702D079FCD}" destId="{B2274132-0F62-403D-A810-C0C8C6C0B1BA}" srcOrd="0" destOrd="0" presId="urn:microsoft.com/office/officeart/2005/8/layout/hList1"/>
    <dgm:cxn modelId="{C1DECE89-BCA5-41FF-B203-9836CDB80C3D}" type="presParOf" srcId="{2DE50396-EF90-4008-89E4-1F702D079FCD}" destId="{58498BC0-A379-4076-B064-CC2F5307605D}" srcOrd="1" destOrd="0" presId="urn:microsoft.com/office/officeart/2005/8/layout/hList1"/>
  </dgm:cxnLst>
  <dgm:bg>
    <a:noFill/>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D03016D-5D9A-40F4-B924-5966C1AA8FE9}">
      <dsp:nvSpPr>
        <dsp:cNvPr id="0" name=""/>
        <dsp:cNvSpPr/>
      </dsp:nvSpPr>
      <dsp:spPr>
        <a:xfrm>
          <a:off x="1048539" y="0"/>
          <a:ext cx="10027607" cy="5054041"/>
        </a:xfrm>
        <a:prstGeom prst="rightArrow">
          <a:avLst/>
        </a:prstGeom>
        <a:solidFill>
          <a:schemeClr val="accent1"/>
        </a:solidFill>
        <a:ln>
          <a:noFill/>
        </a:ln>
        <a:effectLst/>
      </dsp:spPr>
      <dsp:style>
        <a:lnRef idx="0">
          <a:scrgbClr r="0" g="0" b="0"/>
        </a:lnRef>
        <a:fillRef idx="1">
          <a:scrgbClr r="0" g="0" b="0"/>
        </a:fillRef>
        <a:effectRef idx="0">
          <a:scrgbClr r="0" g="0" b="0"/>
        </a:effectRef>
        <a:fontRef idx="minor"/>
      </dsp:style>
    </dsp:sp>
    <dsp:sp modelId="{30D35D51-1DA6-4B61-9BE8-CE0C0EC4D78B}">
      <dsp:nvSpPr>
        <dsp:cNvPr id="0" name=""/>
        <dsp:cNvSpPr/>
      </dsp:nvSpPr>
      <dsp:spPr>
        <a:xfrm>
          <a:off x="1849" y="1516212"/>
          <a:ext cx="2673170" cy="2021616"/>
        </a:xfrm>
        <a:prstGeom prst="roundRect">
          <a:avLst/>
        </a:prstGeom>
        <a:solidFill>
          <a:schemeClr val="bg2">
            <a:lumMod val="75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1920" tIns="121920" rIns="121920" bIns="121920" numCol="1" spcCol="1270" anchor="ctr" anchorCtr="0">
          <a:noAutofit/>
        </a:bodyPr>
        <a:lstStyle/>
        <a:p>
          <a:pPr marL="0" lvl="0" indent="0" algn="ctr" defTabSz="1422400">
            <a:lnSpc>
              <a:spcPct val="90000"/>
            </a:lnSpc>
            <a:spcBef>
              <a:spcPct val="0"/>
            </a:spcBef>
            <a:spcAft>
              <a:spcPct val="35000"/>
            </a:spcAft>
            <a:buClr>
              <a:srgbClr val="444C55"/>
            </a:buClr>
            <a:buSzPts val="2800"/>
            <a:buFont typeface="Calibri"/>
            <a:buNone/>
          </a:pPr>
          <a:r>
            <a:rPr kumimoji="0" lang="en-US" sz="3200" b="1" i="0" u="none" strike="noStrike" kern="1200" cap="none" spc="0" normalizeH="0" baseline="0" noProof="0" dirty="0">
              <a:ln/>
              <a:solidFill>
                <a:schemeClr val="tx1">
                  <a:lumMod val="50000"/>
                </a:schemeClr>
              </a:solidFill>
              <a:effectLst/>
              <a:uLnTx/>
              <a:uFillTx/>
              <a:latin typeface="Calibri"/>
              <a:ea typeface="Calibri"/>
              <a:cs typeface="Calibri"/>
              <a:sym typeface="Calibri"/>
            </a:rPr>
            <a:t>Educate </a:t>
          </a:r>
          <a:br>
            <a:rPr kumimoji="0" lang="en-US" sz="3200" b="1" i="0" u="none" strike="noStrike" kern="1200" cap="none" spc="0" normalizeH="0" baseline="0" noProof="0" dirty="0">
              <a:ln/>
              <a:solidFill>
                <a:schemeClr val="tx1">
                  <a:lumMod val="50000"/>
                </a:schemeClr>
              </a:solidFill>
              <a:effectLst/>
              <a:uLnTx/>
              <a:uFillTx/>
              <a:latin typeface="Calibri"/>
              <a:ea typeface="Calibri"/>
              <a:cs typeface="Calibri"/>
              <a:sym typeface="Calibri"/>
            </a:rPr>
          </a:br>
          <a:r>
            <a:rPr kumimoji="0" lang="en-US" sz="3200" b="0" i="0" u="none" strike="noStrike" kern="1200" cap="none" spc="0" normalizeH="0" baseline="0" noProof="0" dirty="0">
              <a:ln/>
              <a:solidFill>
                <a:schemeClr val="tx1">
                  <a:lumMod val="50000"/>
                </a:schemeClr>
              </a:solidFill>
              <a:effectLst/>
              <a:uLnTx/>
              <a:uFillTx/>
              <a:latin typeface="Calibri"/>
              <a:ea typeface="Calibri"/>
              <a:cs typeface="Calibri"/>
              <a:sym typeface="Calibri"/>
            </a:rPr>
            <a:t>Clinical Staff and Patients</a:t>
          </a:r>
          <a:endParaRPr lang="en-US" sz="3200" b="0" kern="1200" dirty="0">
            <a:solidFill>
              <a:schemeClr val="tx1">
                <a:lumMod val="50000"/>
              </a:schemeClr>
            </a:solidFill>
          </a:endParaRPr>
        </a:p>
      </dsp:txBody>
      <dsp:txXfrm>
        <a:off x="100536" y="1614899"/>
        <a:ext cx="2475796" cy="1824242"/>
      </dsp:txXfrm>
    </dsp:sp>
    <dsp:sp modelId="{0A0D6521-8AD0-493B-9FE2-7EC22D7997FB}">
      <dsp:nvSpPr>
        <dsp:cNvPr id="0" name=""/>
        <dsp:cNvSpPr/>
      </dsp:nvSpPr>
      <dsp:spPr>
        <a:xfrm>
          <a:off x="3041954" y="1516212"/>
          <a:ext cx="2673170" cy="2021616"/>
        </a:xfrm>
        <a:prstGeom prst="roundRect">
          <a:avLst/>
        </a:prstGeom>
        <a:solidFill>
          <a:schemeClr val="accent3">
            <a:lumMod val="60000"/>
            <a:lumOff val="4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21920" tIns="121920" rIns="121920" bIns="121920" numCol="1" spcCol="1270" anchor="ctr" anchorCtr="0">
          <a:noAutofit/>
        </a:bodyPr>
        <a:lstStyle/>
        <a:p>
          <a:pPr marL="0" lvl="0" indent="0" algn="ctr" defTabSz="1422400">
            <a:lnSpc>
              <a:spcPct val="90000"/>
            </a:lnSpc>
            <a:spcBef>
              <a:spcPct val="0"/>
            </a:spcBef>
            <a:spcAft>
              <a:spcPct val="35000"/>
            </a:spcAft>
            <a:buClr>
              <a:srgbClr val="444C55"/>
            </a:buClr>
            <a:buSzPts val="2800"/>
            <a:buFont typeface="Calibri"/>
            <a:buNone/>
          </a:pPr>
          <a:r>
            <a:rPr kumimoji="0" lang="en-US" sz="3200" b="1" i="0" u="none" strike="noStrike" kern="1200" cap="none" spc="0" normalizeH="0" baseline="0" noProof="0" dirty="0">
              <a:ln/>
              <a:solidFill>
                <a:schemeClr val="tx1">
                  <a:lumMod val="50000"/>
                </a:schemeClr>
              </a:solidFill>
              <a:effectLst/>
              <a:uLnTx/>
              <a:uFillTx/>
              <a:latin typeface="Calibri"/>
              <a:ea typeface="Calibri"/>
              <a:cs typeface="Calibri"/>
              <a:sym typeface="Calibri"/>
            </a:rPr>
            <a:t>Screen and Assess </a:t>
          </a:r>
          <a:br>
            <a:rPr kumimoji="0" lang="en-US" sz="3200" b="1" i="0" u="none" strike="noStrike" kern="1200" cap="none" spc="0" normalizeH="0" baseline="0" noProof="0" dirty="0">
              <a:ln/>
              <a:solidFill>
                <a:schemeClr val="tx1">
                  <a:lumMod val="50000"/>
                </a:schemeClr>
              </a:solidFill>
              <a:effectLst/>
              <a:uLnTx/>
              <a:uFillTx/>
              <a:latin typeface="Calibri"/>
              <a:ea typeface="Calibri"/>
              <a:cs typeface="Calibri"/>
              <a:sym typeface="Calibri"/>
            </a:rPr>
          </a:br>
          <a:r>
            <a:rPr kumimoji="0" lang="en-US" sz="3200" b="0" i="0" u="none" strike="noStrike" kern="1200" cap="none" spc="0" normalizeH="0" baseline="0" noProof="0" dirty="0">
              <a:ln/>
              <a:solidFill>
                <a:schemeClr val="tx1">
                  <a:lumMod val="50000"/>
                </a:schemeClr>
              </a:solidFill>
              <a:effectLst/>
              <a:uLnTx/>
              <a:uFillTx/>
              <a:latin typeface="Calibri"/>
              <a:ea typeface="Calibri"/>
              <a:cs typeface="Calibri"/>
              <a:sym typeface="Calibri"/>
            </a:rPr>
            <a:t>for PMH Conditions</a:t>
          </a:r>
          <a:endParaRPr lang="en-US" sz="3200" b="0" kern="1200" dirty="0">
            <a:solidFill>
              <a:schemeClr val="tx1">
                <a:lumMod val="50000"/>
              </a:schemeClr>
            </a:solidFill>
          </a:endParaRPr>
        </a:p>
      </dsp:txBody>
      <dsp:txXfrm>
        <a:off x="3140641" y="1614899"/>
        <a:ext cx="2475796" cy="1824242"/>
      </dsp:txXfrm>
    </dsp:sp>
    <dsp:sp modelId="{22ACFC72-B430-454A-A4F3-320FBB4E9992}">
      <dsp:nvSpPr>
        <dsp:cNvPr id="0" name=""/>
        <dsp:cNvSpPr/>
      </dsp:nvSpPr>
      <dsp:spPr>
        <a:xfrm>
          <a:off x="6082059" y="1516212"/>
          <a:ext cx="2673170" cy="2021616"/>
        </a:xfrm>
        <a:prstGeom prst="roundRect">
          <a:avLst/>
        </a:prstGeom>
        <a:solidFill>
          <a:schemeClr val="accent6">
            <a:lumMod val="40000"/>
            <a:lumOff val="6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ctr" defTabSz="1377950">
            <a:lnSpc>
              <a:spcPct val="90000"/>
            </a:lnSpc>
            <a:spcBef>
              <a:spcPct val="0"/>
            </a:spcBef>
            <a:spcAft>
              <a:spcPct val="35000"/>
            </a:spcAft>
            <a:buClr>
              <a:srgbClr val="444C55"/>
            </a:buClr>
            <a:buSzPts val="2800"/>
            <a:buFont typeface="Calibri"/>
            <a:buNone/>
          </a:pPr>
          <a:r>
            <a:rPr kumimoji="0" lang="en-US" sz="3100" b="0" i="0" u="none" strike="noStrike" kern="1200" cap="none" spc="0" normalizeH="0" baseline="0" noProof="0" dirty="0">
              <a:ln/>
              <a:solidFill>
                <a:schemeClr val="tx1">
                  <a:lumMod val="50000"/>
                </a:schemeClr>
              </a:solidFill>
              <a:effectLst/>
              <a:uLnTx/>
              <a:uFillTx/>
              <a:latin typeface="Calibri"/>
              <a:ea typeface="Calibri"/>
              <a:cs typeface="Calibri"/>
              <a:sym typeface="Calibri"/>
            </a:rPr>
            <a:t>Counsel on Treatment options and </a:t>
          </a:r>
          <a:r>
            <a:rPr kumimoji="0" lang="en-US" sz="3100" b="1" i="0" u="none" strike="noStrike" kern="1200" cap="none" spc="0" normalizeH="0" baseline="0" noProof="0" dirty="0">
              <a:ln/>
              <a:solidFill>
                <a:schemeClr val="tx1">
                  <a:lumMod val="50000"/>
                </a:schemeClr>
              </a:solidFill>
              <a:effectLst/>
              <a:uLnTx/>
              <a:uFillTx/>
              <a:latin typeface="Calibri"/>
              <a:ea typeface="Calibri"/>
              <a:cs typeface="Calibri"/>
              <a:sym typeface="Calibri"/>
            </a:rPr>
            <a:t>Establish Treatment</a:t>
          </a:r>
          <a:endParaRPr lang="en-US" sz="3100" b="1" kern="1200" dirty="0">
            <a:solidFill>
              <a:schemeClr val="tx1">
                <a:lumMod val="50000"/>
              </a:schemeClr>
            </a:solidFill>
          </a:endParaRPr>
        </a:p>
      </dsp:txBody>
      <dsp:txXfrm>
        <a:off x="6180746" y="1614899"/>
        <a:ext cx="2475796" cy="1824242"/>
      </dsp:txXfrm>
    </dsp:sp>
    <dsp:sp modelId="{CBA1718F-19B7-49DB-A568-731859A96B0B}">
      <dsp:nvSpPr>
        <dsp:cNvPr id="0" name=""/>
        <dsp:cNvSpPr/>
      </dsp:nvSpPr>
      <dsp:spPr>
        <a:xfrm>
          <a:off x="9122164" y="1516212"/>
          <a:ext cx="2673170" cy="2021616"/>
        </a:xfrm>
        <a:prstGeom prst="roundRect">
          <a:avLst/>
        </a:prstGeom>
        <a:solidFill>
          <a:schemeClr val="accent3">
            <a:lumMod val="40000"/>
            <a:lumOff val="6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18110" tIns="118110" rIns="118110" bIns="118110" numCol="1" spcCol="1270" anchor="ctr" anchorCtr="0">
          <a:noAutofit/>
        </a:bodyPr>
        <a:lstStyle/>
        <a:p>
          <a:pPr marL="0" lvl="0" indent="0" algn="ctr" defTabSz="1377950">
            <a:lnSpc>
              <a:spcPct val="90000"/>
            </a:lnSpc>
            <a:spcBef>
              <a:spcPct val="0"/>
            </a:spcBef>
            <a:spcAft>
              <a:spcPct val="35000"/>
            </a:spcAft>
            <a:buClr>
              <a:srgbClr val="444C55"/>
            </a:buClr>
            <a:buSzPts val="2800"/>
            <a:buFont typeface="Calibri"/>
            <a:buNone/>
          </a:pPr>
          <a:r>
            <a:rPr kumimoji="0" lang="en-US" sz="3100" b="1" i="0" u="none" strike="noStrike" kern="1200" cap="none" spc="0" normalizeH="0" baseline="0" noProof="0" dirty="0">
              <a:ln/>
              <a:solidFill>
                <a:schemeClr val="tx1">
                  <a:lumMod val="50000"/>
                </a:schemeClr>
              </a:solidFill>
              <a:effectLst/>
              <a:uLnTx/>
              <a:uFillTx/>
              <a:latin typeface="Calibri"/>
              <a:ea typeface="Calibri"/>
              <a:cs typeface="Calibri"/>
              <a:sym typeface="Calibri"/>
            </a:rPr>
            <a:t>Provide </a:t>
          </a:r>
          <a:br>
            <a:rPr kumimoji="0" lang="en-US" sz="3100" b="1" i="0" u="none" strike="noStrike" kern="1200" cap="none" spc="0" normalizeH="0" baseline="0" noProof="0" dirty="0">
              <a:ln/>
              <a:solidFill>
                <a:schemeClr val="tx1">
                  <a:lumMod val="50000"/>
                </a:schemeClr>
              </a:solidFill>
              <a:effectLst/>
              <a:uLnTx/>
              <a:uFillTx/>
              <a:latin typeface="Calibri"/>
              <a:ea typeface="Calibri"/>
              <a:cs typeface="Calibri"/>
              <a:sym typeface="Calibri"/>
            </a:rPr>
          </a:br>
          <a:r>
            <a:rPr kumimoji="0" lang="en-US" sz="3100" b="0" i="0" u="none" strike="noStrike" kern="1200" cap="none" spc="0" normalizeH="0" baseline="0" noProof="0" dirty="0">
              <a:ln/>
              <a:solidFill>
                <a:schemeClr val="tx1">
                  <a:lumMod val="50000"/>
                </a:schemeClr>
              </a:solidFill>
              <a:effectLst/>
              <a:uLnTx/>
              <a:uFillTx/>
              <a:latin typeface="Calibri"/>
              <a:ea typeface="Calibri"/>
              <a:cs typeface="Calibri"/>
              <a:sym typeface="Calibri"/>
            </a:rPr>
            <a:t>Behavioral Health &amp; OB </a:t>
          </a:r>
          <a:br>
            <a:rPr kumimoji="0" lang="en-US" sz="3100" b="0" i="0" u="none" strike="noStrike" kern="1200" cap="none" spc="0" normalizeH="0" baseline="0" noProof="0" dirty="0">
              <a:ln/>
              <a:solidFill>
                <a:schemeClr val="tx1">
                  <a:lumMod val="50000"/>
                </a:schemeClr>
              </a:solidFill>
              <a:effectLst/>
              <a:uLnTx/>
              <a:uFillTx/>
              <a:latin typeface="Calibri"/>
              <a:ea typeface="Calibri"/>
              <a:cs typeface="Calibri"/>
              <a:sym typeface="Calibri"/>
            </a:rPr>
          </a:br>
          <a:r>
            <a:rPr kumimoji="0" lang="en-US" sz="3100" b="1" i="0" u="none" strike="noStrike" kern="1200" cap="none" spc="0" normalizeH="0" baseline="0" noProof="0" dirty="0">
              <a:ln/>
              <a:solidFill>
                <a:schemeClr val="tx1">
                  <a:lumMod val="50000"/>
                </a:schemeClr>
              </a:solidFill>
              <a:effectLst/>
              <a:uLnTx/>
              <a:uFillTx/>
              <a:latin typeface="Calibri"/>
              <a:ea typeface="Calibri"/>
              <a:cs typeface="Calibri"/>
              <a:sym typeface="Calibri"/>
            </a:rPr>
            <a:t>Follow-up</a:t>
          </a:r>
          <a:endParaRPr lang="en-US" sz="3100" kern="1200" dirty="0">
            <a:solidFill>
              <a:schemeClr val="tx1">
                <a:lumMod val="50000"/>
              </a:schemeClr>
            </a:solidFill>
          </a:endParaRPr>
        </a:p>
      </dsp:txBody>
      <dsp:txXfrm>
        <a:off x="9220851" y="1614899"/>
        <a:ext cx="2475796" cy="1824242"/>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D2D61F0D-C121-4F01-BC0E-2286ECACA84F}">
      <dsp:nvSpPr>
        <dsp:cNvPr id="0" name=""/>
        <dsp:cNvSpPr/>
      </dsp:nvSpPr>
      <dsp:spPr>
        <a:xfrm>
          <a:off x="933064" y="204487"/>
          <a:ext cx="2835961" cy="2835961"/>
        </a:xfrm>
        <a:prstGeom prst="pie">
          <a:avLst>
            <a:gd name="adj1" fmla="val 16200000"/>
            <a:gd name="adj2" fmla="val 0"/>
          </a:avLst>
        </a:prstGeom>
        <a:solidFill>
          <a:schemeClr val="accent4">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marL="0" lvl="0" indent="0" algn="ctr" defTabSz="1466850">
            <a:lnSpc>
              <a:spcPct val="90000"/>
            </a:lnSpc>
            <a:spcBef>
              <a:spcPct val="0"/>
            </a:spcBef>
            <a:spcAft>
              <a:spcPct val="35000"/>
            </a:spcAft>
            <a:buNone/>
          </a:pPr>
          <a:r>
            <a:rPr lang="en-US" sz="3300" kern="1200" dirty="0"/>
            <a:t>Plan</a:t>
          </a:r>
        </a:p>
      </dsp:txBody>
      <dsp:txXfrm>
        <a:off x="2438487" y="792274"/>
        <a:ext cx="1046604" cy="776513"/>
      </dsp:txXfrm>
    </dsp:sp>
    <dsp:sp modelId="{B24B9121-8F76-437D-B6D3-6F02B4A33E76}">
      <dsp:nvSpPr>
        <dsp:cNvPr id="0" name=""/>
        <dsp:cNvSpPr/>
      </dsp:nvSpPr>
      <dsp:spPr>
        <a:xfrm>
          <a:off x="933064" y="299695"/>
          <a:ext cx="2835961" cy="2835961"/>
        </a:xfrm>
        <a:prstGeom prst="pie">
          <a:avLst>
            <a:gd name="adj1" fmla="val 0"/>
            <a:gd name="adj2" fmla="val 5400000"/>
          </a:avLst>
        </a:prstGeom>
        <a:solidFill>
          <a:schemeClr val="accent4">
            <a:hueOff val="3599988"/>
            <a:satOff val="-12096"/>
            <a:lumOff val="1046"/>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marL="0" lvl="0" indent="0" algn="ctr" defTabSz="1466850">
            <a:lnSpc>
              <a:spcPct val="90000"/>
            </a:lnSpc>
            <a:spcBef>
              <a:spcPct val="0"/>
            </a:spcBef>
            <a:spcAft>
              <a:spcPct val="35000"/>
            </a:spcAft>
            <a:buNone/>
          </a:pPr>
          <a:r>
            <a:rPr lang="en-US" sz="3300" kern="1200" dirty="0"/>
            <a:t>Do</a:t>
          </a:r>
        </a:p>
      </dsp:txBody>
      <dsp:txXfrm>
        <a:off x="2438487" y="1771356"/>
        <a:ext cx="1046604" cy="776513"/>
      </dsp:txXfrm>
    </dsp:sp>
    <dsp:sp modelId="{F415BBEF-2EAE-4BBC-92F0-4B9C41BB7ADF}">
      <dsp:nvSpPr>
        <dsp:cNvPr id="0" name=""/>
        <dsp:cNvSpPr/>
      </dsp:nvSpPr>
      <dsp:spPr>
        <a:xfrm>
          <a:off x="837857" y="299695"/>
          <a:ext cx="2835961" cy="2835961"/>
        </a:xfrm>
        <a:prstGeom prst="pie">
          <a:avLst>
            <a:gd name="adj1" fmla="val 5400000"/>
            <a:gd name="adj2" fmla="val 10800000"/>
          </a:avLst>
        </a:prstGeom>
        <a:solidFill>
          <a:schemeClr val="accent4">
            <a:hueOff val="7199976"/>
            <a:satOff val="-24193"/>
            <a:lumOff val="2091"/>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marL="0" lvl="0" indent="0" algn="ctr" defTabSz="1466850">
            <a:lnSpc>
              <a:spcPct val="90000"/>
            </a:lnSpc>
            <a:spcBef>
              <a:spcPct val="0"/>
            </a:spcBef>
            <a:spcAft>
              <a:spcPct val="35000"/>
            </a:spcAft>
            <a:buNone/>
          </a:pPr>
          <a:r>
            <a:rPr lang="en-US" sz="3300" kern="1200"/>
            <a:t>Study</a:t>
          </a:r>
          <a:endParaRPr lang="en-US" sz="3300" kern="1200" dirty="0"/>
        </a:p>
      </dsp:txBody>
      <dsp:txXfrm>
        <a:off x="1121791" y="1771356"/>
        <a:ext cx="1046604" cy="776513"/>
      </dsp:txXfrm>
    </dsp:sp>
    <dsp:sp modelId="{BAF4C3AF-6ACA-4671-BA18-1B4E32DF07AE}">
      <dsp:nvSpPr>
        <dsp:cNvPr id="0" name=""/>
        <dsp:cNvSpPr/>
      </dsp:nvSpPr>
      <dsp:spPr>
        <a:xfrm>
          <a:off x="837857" y="204487"/>
          <a:ext cx="2835961" cy="2835961"/>
        </a:xfrm>
        <a:prstGeom prst="pie">
          <a:avLst>
            <a:gd name="adj1" fmla="val 10800000"/>
            <a:gd name="adj2" fmla="val 16200000"/>
          </a:avLst>
        </a:prstGeom>
        <a:solidFill>
          <a:schemeClr val="accent4">
            <a:hueOff val="10799963"/>
            <a:satOff val="-36289"/>
            <a:lumOff val="3137"/>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1910" tIns="41910" rIns="41910" bIns="41910" numCol="1" spcCol="1270" anchor="ctr" anchorCtr="0">
          <a:noAutofit/>
        </a:bodyPr>
        <a:lstStyle/>
        <a:p>
          <a:pPr marL="0" lvl="0" indent="0" algn="ctr" defTabSz="1466850">
            <a:lnSpc>
              <a:spcPct val="90000"/>
            </a:lnSpc>
            <a:spcBef>
              <a:spcPct val="0"/>
            </a:spcBef>
            <a:spcAft>
              <a:spcPct val="35000"/>
            </a:spcAft>
            <a:buNone/>
          </a:pPr>
          <a:r>
            <a:rPr lang="en-US" sz="3300" kern="1200" dirty="0"/>
            <a:t>Act</a:t>
          </a:r>
        </a:p>
      </dsp:txBody>
      <dsp:txXfrm>
        <a:off x="1121791" y="792274"/>
        <a:ext cx="1046604" cy="776513"/>
      </dsp:txXfrm>
    </dsp:sp>
    <dsp:sp modelId="{B336454E-896C-404B-8877-ED0D82EFE440}">
      <dsp:nvSpPr>
        <dsp:cNvPr id="0" name=""/>
        <dsp:cNvSpPr/>
      </dsp:nvSpPr>
      <dsp:spPr>
        <a:xfrm>
          <a:off x="757505" y="28928"/>
          <a:ext cx="3187080" cy="3187080"/>
        </a:xfrm>
        <a:prstGeom prst="circularArrow">
          <a:avLst>
            <a:gd name="adj1" fmla="val 5085"/>
            <a:gd name="adj2" fmla="val 327528"/>
            <a:gd name="adj3" fmla="val 21272472"/>
            <a:gd name="adj4" fmla="val 16200000"/>
            <a:gd name="adj5" fmla="val 5932"/>
          </a:avLst>
        </a:prstGeom>
        <a:solidFill>
          <a:schemeClr val="accent4">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23A06898-CFFE-4229-B1DE-F577703526BF}">
      <dsp:nvSpPr>
        <dsp:cNvPr id="0" name=""/>
        <dsp:cNvSpPr/>
      </dsp:nvSpPr>
      <dsp:spPr>
        <a:xfrm>
          <a:off x="757505" y="124135"/>
          <a:ext cx="3187080" cy="3187080"/>
        </a:xfrm>
        <a:prstGeom prst="circularArrow">
          <a:avLst>
            <a:gd name="adj1" fmla="val 5085"/>
            <a:gd name="adj2" fmla="val 327528"/>
            <a:gd name="adj3" fmla="val 5072472"/>
            <a:gd name="adj4" fmla="val 0"/>
            <a:gd name="adj5" fmla="val 5932"/>
          </a:avLst>
        </a:prstGeom>
        <a:solidFill>
          <a:schemeClr val="accent4">
            <a:hueOff val="3599988"/>
            <a:satOff val="-12096"/>
            <a:lumOff val="1046"/>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31932414-8D3E-475B-8D71-50C16B9784DF}">
      <dsp:nvSpPr>
        <dsp:cNvPr id="0" name=""/>
        <dsp:cNvSpPr/>
      </dsp:nvSpPr>
      <dsp:spPr>
        <a:xfrm>
          <a:off x="662297" y="124135"/>
          <a:ext cx="3187080" cy="3187080"/>
        </a:xfrm>
        <a:prstGeom prst="circularArrow">
          <a:avLst>
            <a:gd name="adj1" fmla="val 5085"/>
            <a:gd name="adj2" fmla="val 327528"/>
            <a:gd name="adj3" fmla="val 10472472"/>
            <a:gd name="adj4" fmla="val 5400000"/>
            <a:gd name="adj5" fmla="val 5932"/>
          </a:avLst>
        </a:prstGeom>
        <a:solidFill>
          <a:schemeClr val="accent4">
            <a:hueOff val="7199976"/>
            <a:satOff val="-24193"/>
            <a:lumOff val="2091"/>
            <a:alphaOff val="0"/>
          </a:schemeClr>
        </a:solidFill>
        <a:ln>
          <a:noFill/>
        </a:ln>
        <a:effectLst/>
      </dsp:spPr>
      <dsp:style>
        <a:lnRef idx="0">
          <a:scrgbClr r="0" g="0" b="0"/>
        </a:lnRef>
        <a:fillRef idx="1">
          <a:scrgbClr r="0" g="0" b="0"/>
        </a:fillRef>
        <a:effectRef idx="0">
          <a:scrgbClr r="0" g="0" b="0"/>
        </a:effectRef>
        <a:fontRef idx="minor">
          <a:schemeClr val="lt1"/>
        </a:fontRef>
      </dsp:style>
    </dsp:sp>
    <dsp:sp modelId="{30C3DC39-8FD3-471B-B78C-58820B3B7220}">
      <dsp:nvSpPr>
        <dsp:cNvPr id="0" name=""/>
        <dsp:cNvSpPr/>
      </dsp:nvSpPr>
      <dsp:spPr>
        <a:xfrm>
          <a:off x="662297" y="28928"/>
          <a:ext cx="3187080" cy="3187080"/>
        </a:xfrm>
        <a:prstGeom prst="circularArrow">
          <a:avLst>
            <a:gd name="adj1" fmla="val 5085"/>
            <a:gd name="adj2" fmla="val 327528"/>
            <a:gd name="adj3" fmla="val 15872472"/>
            <a:gd name="adj4" fmla="val 10800000"/>
            <a:gd name="adj5" fmla="val 5932"/>
          </a:avLst>
        </a:prstGeom>
        <a:solidFill>
          <a:schemeClr val="accent4">
            <a:hueOff val="10799963"/>
            <a:satOff val="-36289"/>
            <a:lumOff val="3137"/>
            <a:alphaOff val="0"/>
          </a:schemeClr>
        </a:solidFill>
        <a:ln>
          <a:noFill/>
        </a:ln>
        <a:effectLst/>
      </dsp:spPr>
      <dsp:style>
        <a:lnRef idx="0">
          <a:scrgbClr r="0" g="0" b="0"/>
        </a:lnRef>
        <a:fillRef idx="1">
          <a:scrgbClr r="0" g="0" b="0"/>
        </a:fillRef>
        <a:effectRef idx="0">
          <a:scrgbClr r="0" g="0" b="0"/>
        </a:effectRef>
        <a:fontRef idx="minor">
          <a:schemeClr val="lt1"/>
        </a:fontRef>
      </dsp:style>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C4757B0-E34A-457B-A1CC-D522A4E749E4}">
      <dsp:nvSpPr>
        <dsp:cNvPr id="0" name=""/>
        <dsp:cNvSpPr/>
      </dsp:nvSpPr>
      <dsp:spPr>
        <a:xfrm>
          <a:off x="2739961" y="5178"/>
          <a:ext cx="4426076" cy="1106519"/>
        </a:xfrm>
        <a:prstGeom prst="roundRect">
          <a:avLst>
            <a:gd name="adj" fmla="val 10000"/>
          </a:avLst>
        </a:prstGeom>
        <a:solidFill>
          <a:schemeClr val="tx2">
            <a:lumMod val="5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marL="0" lvl="0" indent="0" algn="ctr" defTabSz="711200">
            <a:lnSpc>
              <a:spcPct val="90000"/>
            </a:lnSpc>
            <a:spcBef>
              <a:spcPct val="0"/>
            </a:spcBef>
            <a:spcAft>
              <a:spcPct val="35000"/>
            </a:spcAft>
            <a:buNone/>
          </a:pPr>
          <a:r>
            <a:rPr lang="en-US" sz="1600" kern="1200" dirty="0"/>
            <a:t> </a:t>
          </a:r>
          <a:r>
            <a:rPr lang="en-US" sz="2000" u="sng" kern="1200" dirty="0"/>
            <a:t>Inform ED Provider of Positive Screen </a:t>
          </a:r>
          <a:r>
            <a:rPr lang="en-US" sz="1800" kern="1200" dirty="0"/>
            <a:t>provider assesses the patient, describes treatment options (therapy and/or med) </a:t>
          </a:r>
          <a:endParaRPr lang="en-US" sz="2000" kern="1200" dirty="0"/>
        </a:p>
      </dsp:txBody>
      <dsp:txXfrm>
        <a:off x="2772370" y="37587"/>
        <a:ext cx="4361258" cy="1041701"/>
      </dsp:txXfrm>
    </dsp:sp>
    <dsp:sp modelId="{17619A3B-EF1A-42EF-B790-5D0E2B67A10F}">
      <dsp:nvSpPr>
        <dsp:cNvPr id="0" name=""/>
        <dsp:cNvSpPr/>
      </dsp:nvSpPr>
      <dsp:spPr>
        <a:xfrm rot="5400000">
          <a:off x="4745527" y="1139360"/>
          <a:ext cx="414944" cy="497933"/>
        </a:xfrm>
        <a:prstGeom prst="rightArrow">
          <a:avLst>
            <a:gd name="adj1" fmla="val 60000"/>
            <a:gd name="adj2" fmla="val 50000"/>
          </a:avLst>
        </a:prstGeom>
        <a:solidFill>
          <a:schemeClr val="tx2">
            <a:lumMod val="5000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889000">
            <a:lnSpc>
              <a:spcPct val="90000"/>
            </a:lnSpc>
            <a:spcBef>
              <a:spcPct val="0"/>
            </a:spcBef>
            <a:spcAft>
              <a:spcPct val="35000"/>
            </a:spcAft>
            <a:buNone/>
          </a:pPr>
          <a:endParaRPr lang="en-US" sz="2000" kern="1200"/>
        </a:p>
      </dsp:txBody>
      <dsp:txXfrm rot="-5400000">
        <a:off x="4803620" y="1180855"/>
        <a:ext cx="298759" cy="290461"/>
      </dsp:txXfrm>
    </dsp:sp>
    <dsp:sp modelId="{59DD9151-7C53-4889-ABD0-180603E5AF83}">
      <dsp:nvSpPr>
        <dsp:cNvPr id="0" name=""/>
        <dsp:cNvSpPr/>
      </dsp:nvSpPr>
      <dsp:spPr>
        <a:xfrm>
          <a:off x="2739961" y="1664957"/>
          <a:ext cx="4426076" cy="1106519"/>
        </a:xfrm>
        <a:prstGeom prst="roundRect">
          <a:avLst>
            <a:gd name="adj" fmla="val 10000"/>
          </a:avLst>
        </a:prstGeom>
        <a:solidFill>
          <a:schemeClr val="tx2">
            <a:lumMod val="75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ctr" defTabSz="889000">
            <a:lnSpc>
              <a:spcPct val="90000"/>
            </a:lnSpc>
            <a:spcBef>
              <a:spcPct val="0"/>
            </a:spcBef>
            <a:spcAft>
              <a:spcPct val="35000"/>
            </a:spcAft>
            <a:buNone/>
          </a:pPr>
          <a:r>
            <a:rPr lang="en-US" sz="2000" u="sng" kern="1200" dirty="0"/>
            <a:t>Provide Treatment Options</a:t>
          </a:r>
        </a:p>
        <a:p>
          <a:pPr marL="0" lvl="0" indent="0" algn="ctr" defTabSz="889000">
            <a:lnSpc>
              <a:spcPct val="90000"/>
            </a:lnSpc>
            <a:spcBef>
              <a:spcPct val="0"/>
            </a:spcBef>
            <a:spcAft>
              <a:spcPct val="35000"/>
            </a:spcAft>
            <a:buNone/>
          </a:pPr>
          <a:r>
            <a:rPr lang="en-US" sz="1800" kern="1200" dirty="0"/>
            <a:t>Consult OB provider for treatment options/follow up,  for mod/severe can also call psych for help with meds start</a:t>
          </a:r>
        </a:p>
      </dsp:txBody>
      <dsp:txXfrm>
        <a:off x="2772370" y="1697366"/>
        <a:ext cx="4361258" cy="1041701"/>
      </dsp:txXfrm>
    </dsp:sp>
    <dsp:sp modelId="{7E79D9AC-CEAB-42AA-895F-B78ABF8ACD3D}">
      <dsp:nvSpPr>
        <dsp:cNvPr id="0" name=""/>
        <dsp:cNvSpPr/>
      </dsp:nvSpPr>
      <dsp:spPr>
        <a:xfrm rot="5400000">
          <a:off x="4745527" y="2799139"/>
          <a:ext cx="414944" cy="497933"/>
        </a:xfrm>
        <a:prstGeom prst="rightArrow">
          <a:avLst>
            <a:gd name="adj1" fmla="val 60000"/>
            <a:gd name="adj2" fmla="val 50000"/>
          </a:avLst>
        </a:prstGeom>
        <a:solidFill>
          <a:schemeClr val="tx2">
            <a:lumMod val="7500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889000">
            <a:lnSpc>
              <a:spcPct val="90000"/>
            </a:lnSpc>
            <a:spcBef>
              <a:spcPct val="0"/>
            </a:spcBef>
            <a:spcAft>
              <a:spcPct val="35000"/>
            </a:spcAft>
            <a:buNone/>
          </a:pPr>
          <a:endParaRPr lang="en-US" sz="2000" kern="1200"/>
        </a:p>
      </dsp:txBody>
      <dsp:txXfrm rot="-5400000">
        <a:off x="4803620" y="2840634"/>
        <a:ext cx="298759" cy="290461"/>
      </dsp:txXfrm>
    </dsp:sp>
    <dsp:sp modelId="{62F2AE83-FF8A-4F4C-8306-079957B1FD23}">
      <dsp:nvSpPr>
        <dsp:cNvPr id="0" name=""/>
        <dsp:cNvSpPr/>
      </dsp:nvSpPr>
      <dsp:spPr>
        <a:xfrm>
          <a:off x="2739961" y="3324736"/>
          <a:ext cx="4426076" cy="1067359"/>
        </a:xfrm>
        <a:prstGeom prst="roundRect">
          <a:avLst>
            <a:gd name="adj" fmla="val 10000"/>
          </a:avLst>
        </a:prstGeom>
        <a:solidFill>
          <a:schemeClr val="tx2">
            <a:lumMod val="60000"/>
            <a:lumOff val="4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2000" u="sng" kern="1200" dirty="0">
              <a:solidFill>
                <a:schemeClr val="tx1"/>
              </a:solidFill>
            </a:rPr>
            <a:t>Warm Handoffs for close follow up</a:t>
          </a:r>
        </a:p>
        <a:p>
          <a:pPr marL="0" marR="0" lvl="0" indent="0" algn="ctr" defTabSz="914400" eaLnBrk="1" fontAlgn="auto" latinLnBrk="0" hangingPunct="1">
            <a:lnSpc>
              <a:spcPct val="100000"/>
            </a:lnSpc>
            <a:spcBef>
              <a:spcPts val="0"/>
            </a:spcBef>
            <a:spcAft>
              <a:spcPts val="0"/>
            </a:spcAft>
            <a:buClrTx/>
            <a:buSzTx/>
            <a:buFontTx/>
            <a:buNone/>
            <a:tabLst/>
            <a:defRPr/>
          </a:pPr>
          <a:r>
            <a:rPr lang="en-US" sz="1600" kern="1200" dirty="0">
              <a:solidFill>
                <a:schemeClr val="tx1"/>
              </a:solidFill>
            </a:rPr>
            <a:t>Call IL MOMS Line / online referral /social work for therapy follow up, schedule 2 week OB follow up                                     </a:t>
          </a:r>
        </a:p>
        <a:p>
          <a:pPr marL="0" lvl="0" algn="ctr" defTabSz="311150">
            <a:lnSpc>
              <a:spcPct val="90000"/>
            </a:lnSpc>
            <a:spcBef>
              <a:spcPct val="0"/>
            </a:spcBef>
            <a:spcAft>
              <a:spcPct val="35000"/>
            </a:spcAft>
            <a:buNone/>
          </a:pPr>
          <a:endParaRPr lang="en-US" sz="1500" kern="1200" dirty="0"/>
        </a:p>
      </dsp:txBody>
      <dsp:txXfrm>
        <a:off x="2771223" y="3355998"/>
        <a:ext cx="4363552" cy="1004835"/>
      </dsp:txXfrm>
    </dsp:sp>
    <dsp:sp modelId="{932A82AF-F0BB-4087-AD4D-AB17124718D0}">
      <dsp:nvSpPr>
        <dsp:cNvPr id="0" name=""/>
        <dsp:cNvSpPr/>
      </dsp:nvSpPr>
      <dsp:spPr>
        <a:xfrm rot="5400000">
          <a:off x="4745527" y="4419758"/>
          <a:ext cx="414944" cy="497933"/>
        </a:xfrm>
        <a:prstGeom prst="rightArrow">
          <a:avLst>
            <a:gd name="adj1" fmla="val 60000"/>
            <a:gd name="adj2" fmla="val 50000"/>
          </a:avLst>
        </a:prstGeom>
        <a:solidFill>
          <a:schemeClr val="tx2">
            <a:lumMod val="60000"/>
            <a:lumOff val="4000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889000">
            <a:lnSpc>
              <a:spcPct val="90000"/>
            </a:lnSpc>
            <a:spcBef>
              <a:spcPct val="0"/>
            </a:spcBef>
            <a:spcAft>
              <a:spcPct val="35000"/>
            </a:spcAft>
            <a:buNone/>
          </a:pPr>
          <a:endParaRPr lang="en-US" sz="2000" kern="1200"/>
        </a:p>
      </dsp:txBody>
      <dsp:txXfrm rot="-5400000">
        <a:off x="4803620" y="4461253"/>
        <a:ext cx="298759" cy="290461"/>
      </dsp:txXfrm>
    </dsp:sp>
    <dsp:sp modelId="{ECC1F260-C728-4336-BB2B-DD2E28A899BA}">
      <dsp:nvSpPr>
        <dsp:cNvPr id="0" name=""/>
        <dsp:cNvSpPr/>
      </dsp:nvSpPr>
      <dsp:spPr>
        <a:xfrm>
          <a:off x="2739961" y="4945355"/>
          <a:ext cx="4426076" cy="1106519"/>
        </a:xfrm>
        <a:prstGeom prst="roundRect">
          <a:avLst>
            <a:gd name="adj" fmla="val 10000"/>
          </a:avLst>
        </a:prstGeom>
        <a:solidFill>
          <a:schemeClr val="tx2">
            <a:lumMod val="40000"/>
            <a:lumOff val="6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0960" tIns="60960" rIns="60960" bIns="60960" numCol="1" spcCol="1270" anchor="ctr" anchorCtr="0">
          <a:no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lang="en-US" sz="1600" kern="1200" dirty="0">
              <a:solidFill>
                <a:schemeClr val="tx1"/>
              </a:solidFill>
            </a:rPr>
            <a:t>Follow up calls with patient with PMH +screen who left the ED without making follow up appointments to confirm warm handoff to therapy/OB follow up. </a:t>
          </a:r>
        </a:p>
        <a:p>
          <a:pPr marL="0" lvl="0" algn="ctr" defTabSz="488950">
            <a:lnSpc>
              <a:spcPct val="90000"/>
            </a:lnSpc>
            <a:spcBef>
              <a:spcPct val="0"/>
            </a:spcBef>
            <a:spcAft>
              <a:spcPct val="35000"/>
            </a:spcAft>
            <a:buNone/>
          </a:pPr>
          <a:endParaRPr lang="en-US" sz="1500" kern="1200" dirty="0"/>
        </a:p>
      </dsp:txBody>
      <dsp:txXfrm>
        <a:off x="2772370" y="4977764"/>
        <a:ext cx="4361258" cy="1041701"/>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0CE6F44-F543-468F-AE3E-D7DFB4A8B22A}">
      <dsp:nvSpPr>
        <dsp:cNvPr id="0" name=""/>
        <dsp:cNvSpPr/>
      </dsp:nvSpPr>
      <dsp:spPr>
        <a:xfrm>
          <a:off x="4223" y="1448333"/>
          <a:ext cx="2539299" cy="733212"/>
        </a:xfrm>
        <a:prstGeom prst="rect">
          <a:avLst/>
        </a:prstGeom>
        <a:solidFill>
          <a:schemeClr val="accent2">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9352" tIns="85344" rIns="149352" bIns="85344" numCol="1" spcCol="1270" anchor="ctr" anchorCtr="0">
          <a:noAutofit/>
        </a:bodyPr>
        <a:lstStyle/>
        <a:p>
          <a:pPr marL="0" lvl="0" indent="0" algn="ctr" defTabSz="933450">
            <a:lnSpc>
              <a:spcPct val="90000"/>
            </a:lnSpc>
            <a:spcBef>
              <a:spcPct val="0"/>
            </a:spcBef>
            <a:spcAft>
              <a:spcPct val="35000"/>
            </a:spcAft>
            <a:buNone/>
          </a:pPr>
          <a:r>
            <a:rPr lang="en-US" sz="2100" kern="1200" dirty="0">
              <a:solidFill>
                <a:schemeClr val="tx1">
                  <a:lumMod val="50000"/>
                </a:schemeClr>
              </a:solidFill>
            </a:rPr>
            <a:t>Engage Providers</a:t>
          </a:r>
        </a:p>
      </dsp:txBody>
      <dsp:txXfrm>
        <a:off x="4223" y="1448333"/>
        <a:ext cx="2539299" cy="733212"/>
      </dsp:txXfrm>
    </dsp:sp>
    <dsp:sp modelId="{4E0EAA7C-664B-47EC-84E2-3766963BD3CF}">
      <dsp:nvSpPr>
        <dsp:cNvPr id="0" name=""/>
        <dsp:cNvSpPr/>
      </dsp:nvSpPr>
      <dsp:spPr>
        <a:xfrm>
          <a:off x="4223" y="2181546"/>
          <a:ext cx="2539299" cy="3228120"/>
        </a:xfrm>
        <a:prstGeom prst="rect">
          <a:avLst/>
        </a:prstGeom>
        <a:solidFill>
          <a:schemeClr val="accent2">
            <a:tint val="40000"/>
            <a:alpha val="90000"/>
            <a:hueOff val="0"/>
            <a:satOff val="0"/>
            <a:lumOff val="0"/>
            <a:alphaOff val="0"/>
          </a:schemeClr>
        </a:solidFill>
        <a:ln w="25400" cap="flat" cmpd="sng" algn="ctr">
          <a:solidFill>
            <a:schemeClr val="accent2">
              <a:tint val="40000"/>
              <a:alpha val="90000"/>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06680" rIns="142240" bIns="160020" numCol="1" spcCol="1270" anchor="t" anchorCtr="0">
          <a:noAutofit/>
        </a:bodyPr>
        <a:lstStyle/>
        <a:p>
          <a:pPr marL="228600" lvl="1" indent="-228600" algn="l" defTabSz="889000">
            <a:lnSpc>
              <a:spcPct val="100000"/>
            </a:lnSpc>
            <a:spcBef>
              <a:spcPts val="600"/>
            </a:spcBef>
            <a:spcAft>
              <a:spcPts val="600"/>
            </a:spcAft>
            <a:buClr>
              <a:srgbClr val="000000"/>
            </a:buClr>
            <a:buFont typeface="Arial" panose="020B0604020202020204" pitchFamily="34" charset="0"/>
            <a:buChar char="•"/>
          </a:pPr>
          <a:r>
            <a:rPr lang="en-US" sz="2000" kern="1200" dirty="0">
              <a:latin typeface="Arial"/>
              <a:cs typeface="Arial"/>
              <a:sym typeface="Arial"/>
            </a:rPr>
            <a:t>Host grand rounds</a:t>
          </a:r>
          <a:endParaRPr lang="en-US" sz="2000" kern="1200" dirty="0"/>
        </a:p>
        <a:p>
          <a:pPr marL="228600" lvl="1" indent="-228600" algn="l" defTabSz="889000">
            <a:lnSpc>
              <a:spcPct val="100000"/>
            </a:lnSpc>
            <a:spcBef>
              <a:spcPts val="600"/>
            </a:spcBef>
            <a:spcAft>
              <a:spcPts val="600"/>
            </a:spcAft>
            <a:buChar char="•"/>
          </a:pPr>
          <a:r>
            <a:rPr lang="en-US" sz="2000" kern="1200" dirty="0">
              <a:latin typeface="Arial"/>
              <a:cs typeface="Arial"/>
              <a:sym typeface="Arial"/>
            </a:rPr>
            <a:t>Assign PMH e-modules, post PMH posters and magnets</a:t>
          </a:r>
        </a:p>
        <a:p>
          <a:pPr marL="228600" lvl="1" indent="-228600" algn="l" defTabSz="889000">
            <a:lnSpc>
              <a:spcPct val="100000"/>
            </a:lnSpc>
            <a:spcBef>
              <a:spcPts val="600"/>
            </a:spcBef>
            <a:spcAft>
              <a:spcPts val="600"/>
            </a:spcAft>
            <a:buChar char="•"/>
          </a:pPr>
          <a:r>
            <a:rPr lang="en-US" sz="2000" kern="1200" dirty="0">
              <a:latin typeface="Arial"/>
              <a:cs typeface="Arial"/>
              <a:sym typeface="Arial"/>
            </a:rPr>
            <a:t>Use Fall Out Reviews to provide feedback</a:t>
          </a:r>
        </a:p>
      </dsp:txBody>
      <dsp:txXfrm>
        <a:off x="4223" y="2181546"/>
        <a:ext cx="2539299" cy="3228120"/>
      </dsp:txXfrm>
    </dsp:sp>
    <dsp:sp modelId="{DED8429D-B368-4BE9-89F3-5D6C4092A4D0}">
      <dsp:nvSpPr>
        <dsp:cNvPr id="0" name=""/>
        <dsp:cNvSpPr/>
      </dsp:nvSpPr>
      <dsp:spPr>
        <a:xfrm>
          <a:off x="2899025" y="1448333"/>
          <a:ext cx="2539299" cy="733212"/>
        </a:xfrm>
        <a:prstGeom prst="rect">
          <a:avLst/>
        </a:prstGeom>
        <a:solidFill>
          <a:schemeClr val="accent2">
            <a:hueOff val="-6612581"/>
            <a:satOff val="0"/>
            <a:lumOff val="0"/>
            <a:alphaOff val="0"/>
          </a:schemeClr>
        </a:solidFill>
        <a:ln w="25400" cap="flat" cmpd="sng" algn="ctr">
          <a:solidFill>
            <a:schemeClr val="accent2">
              <a:hueOff val="-6612581"/>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9352" tIns="85344" rIns="149352" bIns="85344" numCol="1" spcCol="1270" anchor="ctr" anchorCtr="0">
          <a:noAutofit/>
        </a:bodyPr>
        <a:lstStyle/>
        <a:p>
          <a:pPr marL="0" lvl="0" indent="0" algn="ctr" defTabSz="933450">
            <a:lnSpc>
              <a:spcPct val="90000"/>
            </a:lnSpc>
            <a:spcBef>
              <a:spcPct val="0"/>
            </a:spcBef>
            <a:spcAft>
              <a:spcPct val="35000"/>
            </a:spcAft>
            <a:buNone/>
          </a:pPr>
          <a:r>
            <a:rPr lang="en-US" sz="2100" kern="1200" dirty="0">
              <a:solidFill>
                <a:schemeClr val="tx1">
                  <a:lumMod val="50000"/>
                </a:schemeClr>
              </a:solidFill>
            </a:rPr>
            <a:t>Promote State Resources</a:t>
          </a:r>
        </a:p>
      </dsp:txBody>
      <dsp:txXfrm>
        <a:off x="2899025" y="1448333"/>
        <a:ext cx="2539299" cy="733212"/>
      </dsp:txXfrm>
    </dsp:sp>
    <dsp:sp modelId="{15956188-1384-4ED8-80FE-CC6700BCD1C4}">
      <dsp:nvSpPr>
        <dsp:cNvPr id="0" name=""/>
        <dsp:cNvSpPr/>
      </dsp:nvSpPr>
      <dsp:spPr>
        <a:xfrm>
          <a:off x="2899025" y="2181546"/>
          <a:ext cx="2539299" cy="3228120"/>
        </a:xfrm>
        <a:prstGeom prst="rect">
          <a:avLst/>
        </a:prstGeom>
        <a:solidFill>
          <a:schemeClr val="accent2">
            <a:tint val="40000"/>
            <a:alpha val="90000"/>
            <a:hueOff val="-6799879"/>
            <a:satOff val="0"/>
            <a:lumOff val="0"/>
            <a:alphaOff val="0"/>
          </a:schemeClr>
        </a:solidFill>
        <a:ln w="25400" cap="flat" cmpd="sng" algn="ctr">
          <a:solidFill>
            <a:schemeClr val="accent2">
              <a:tint val="40000"/>
              <a:alpha val="90000"/>
              <a:hueOff val="-6799879"/>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06680" rIns="142240" bIns="160020" numCol="1" spcCol="1270" anchor="t" anchorCtr="0">
          <a:noAutofit/>
        </a:bodyPr>
        <a:lstStyle/>
        <a:p>
          <a:pPr marL="228600" lvl="1" indent="-228600" algn="l" defTabSz="889000">
            <a:lnSpc>
              <a:spcPct val="100000"/>
            </a:lnSpc>
            <a:spcBef>
              <a:spcPts val="600"/>
            </a:spcBef>
            <a:spcAft>
              <a:spcPts val="600"/>
            </a:spcAft>
            <a:buClr>
              <a:srgbClr val="000000"/>
            </a:buClr>
            <a:buFont typeface="Arial" panose="020B0604020202020204" pitchFamily="34" charset="0"/>
            <a:buChar char="•"/>
          </a:pPr>
          <a:r>
            <a:rPr lang="en-US" sz="2000" kern="1200" dirty="0">
              <a:latin typeface="Arial"/>
              <a:cs typeface="Arial"/>
              <a:sym typeface="Arial"/>
            </a:rPr>
            <a:t>Have every provider register for </a:t>
          </a:r>
          <a:r>
            <a:rPr lang="en-US" sz="2000" b="1" kern="1200" dirty="0">
              <a:latin typeface="Arial"/>
              <a:cs typeface="Arial"/>
              <a:sym typeface="Arial"/>
            </a:rPr>
            <a:t>IL </a:t>
          </a:r>
          <a:r>
            <a:rPr lang="en-US" sz="2000" b="1" kern="1200" dirty="0" err="1">
              <a:latin typeface="Arial"/>
              <a:cs typeface="Arial"/>
              <a:sym typeface="Arial"/>
            </a:rPr>
            <a:t>DocAssist</a:t>
          </a:r>
          <a:endParaRPr lang="en-US" sz="2000" b="1" kern="1200" dirty="0"/>
        </a:p>
        <a:p>
          <a:pPr marL="228600" lvl="1" indent="-228600" algn="l" defTabSz="889000">
            <a:lnSpc>
              <a:spcPct val="100000"/>
            </a:lnSpc>
            <a:spcBef>
              <a:spcPts val="600"/>
            </a:spcBef>
            <a:spcAft>
              <a:spcPts val="600"/>
            </a:spcAft>
            <a:buChar char="•"/>
          </a:pPr>
          <a:r>
            <a:rPr lang="en-US" sz="2000" kern="1200" dirty="0">
              <a:latin typeface="Arial"/>
              <a:cs typeface="Arial"/>
              <a:sym typeface="Arial"/>
            </a:rPr>
            <a:t>Integrate </a:t>
          </a:r>
          <a:r>
            <a:rPr lang="en-US" sz="2000" b="1" kern="1200" dirty="0">
              <a:latin typeface="Arial"/>
              <a:cs typeface="Arial"/>
              <a:sym typeface="Arial"/>
            </a:rPr>
            <a:t>IL </a:t>
          </a:r>
          <a:r>
            <a:rPr lang="en-US" sz="2000" b="1" kern="1200" dirty="0" err="1">
              <a:latin typeface="Arial"/>
              <a:cs typeface="Arial"/>
              <a:sym typeface="Arial"/>
            </a:rPr>
            <a:t>DocAssist</a:t>
          </a:r>
          <a:r>
            <a:rPr lang="en-US" sz="2000" kern="1200" dirty="0">
              <a:latin typeface="Arial"/>
              <a:cs typeface="Arial"/>
              <a:sym typeface="Arial"/>
            </a:rPr>
            <a:t> and </a:t>
          </a:r>
          <a:r>
            <a:rPr lang="en-US" sz="2000" b="1" kern="1200" dirty="0">
              <a:latin typeface="Arial"/>
              <a:cs typeface="Arial"/>
              <a:sym typeface="Arial"/>
            </a:rPr>
            <a:t>IL MOMS Line</a:t>
          </a:r>
          <a:r>
            <a:rPr lang="en-US" sz="2000" kern="1200" dirty="0">
              <a:latin typeface="Arial"/>
              <a:cs typeface="Arial"/>
              <a:sym typeface="Arial"/>
            </a:rPr>
            <a:t> into PMH workflows</a:t>
          </a:r>
        </a:p>
      </dsp:txBody>
      <dsp:txXfrm>
        <a:off x="2899025" y="2181546"/>
        <a:ext cx="2539299" cy="3228120"/>
      </dsp:txXfrm>
    </dsp:sp>
    <dsp:sp modelId="{D01DDF9C-4B6C-48CE-A72D-593C299E3846}">
      <dsp:nvSpPr>
        <dsp:cNvPr id="0" name=""/>
        <dsp:cNvSpPr/>
      </dsp:nvSpPr>
      <dsp:spPr>
        <a:xfrm>
          <a:off x="5793826" y="1448333"/>
          <a:ext cx="2539299" cy="733212"/>
        </a:xfrm>
        <a:prstGeom prst="rect">
          <a:avLst/>
        </a:prstGeom>
        <a:solidFill>
          <a:schemeClr val="accent6">
            <a:lumMod val="60000"/>
            <a:lumOff val="40000"/>
          </a:schemeClr>
        </a:solidFill>
        <a:ln w="25400" cap="flat" cmpd="sng" algn="ctr">
          <a:solidFill>
            <a:schemeClr val="accent6">
              <a:lumMod val="20000"/>
              <a:lumOff val="8000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9352" tIns="85344" rIns="149352" bIns="85344" numCol="1" spcCol="1270" anchor="ctr" anchorCtr="0">
          <a:noAutofit/>
        </a:bodyPr>
        <a:lstStyle/>
        <a:p>
          <a:pPr marL="0" lvl="0" indent="0" algn="ctr" defTabSz="933450">
            <a:lnSpc>
              <a:spcPct val="90000"/>
            </a:lnSpc>
            <a:spcBef>
              <a:spcPct val="0"/>
            </a:spcBef>
            <a:spcAft>
              <a:spcPct val="35000"/>
            </a:spcAft>
            <a:buNone/>
          </a:pPr>
          <a:r>
            <a:rPr lang="en-US" sz="2100" kern="1200" dirty="0">
              <a:solidFill>
                <a:schemeClr val="tx1">
                  <a:lumMod val="50000"/>
                </a:schemeClr>
              </a:solidFill>
            </a:rPr>
            <a:t>Identify Behavioral Health Resources</a:t>
          </a:r>
        </a:p>
      </dsp:txBody>
      <dsp:txXfrm>
        <a:off x="5793826" y="1448333"/>
        <a:ext cx="2539299" cy="733212"/>
      </dsp:txXfrm>
    </dsp:sp>
    <dsp:sp modelId="{94D7890F-2795-4A82-B464-98A61C365071}">
      <dsp:nvSpPr>
        <dsp:cNvPr id="0" name=""/>
        <dsp:cNvSpPr/>
      </dsp:nvSpPr>
      <dsp:spPr>
        <a:xfrm>
          <a:off x="5793826" y="2181546"/>
          <a:ext cx="2539299" cy="3228120"/>
        </a:xfrm>
        <a:prstGeom prst="rect">
          <a:avLst/>
        </a:prstGeom>
        <a:solidFill>
          <a:schemeClr val="accent6">
            <a:lumMod val="40000"/>
            <a:lumOff val="60000"/>
            <a:alpha val="90000"/>
          </a:schemeClr>
        </a:solidFill>
        <a:ln w="25400" cap="flat" cmpd="sng" algn="ctr">
          <a:solidFill>
            <a:schemeClr val="accent6">
              <a:lumMod val="20000"/>
              <a:lumOff val="80000"/>
              <a:alpha val="9000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06680" rIns="142240" bIns="160020" numCol="1" spcCol="1270" anchor="t" anchorCtr="0">
          <a:noAutofit/>
        </a:bodyPr>
        <a:lstStyle/>
        <a:p>
          <a:pPr marL="228600" lvl="1" indent="-228600" algn="l" defTabSz="889000">
            <a:lnSpc>
              <a:spcPct val="100000"/>
            </a:lnSpc>
            <a:spcBef>
              <a:spcPts val="600"/>
            </a:spcBef>
            <a:spcAft>
              <a:spcPts val="600"/>
            </a:spcAft>
            <a:buChar char="•"/>
          </a:pPr>
          <a:r>
            <a:rPr lang="en-US" sz="2000" kern="1200" dirty="0"/>
            <a:t>Utilize ILPQC PMH resource mapping tool</a:t>
          </a:r>
        </a:p>
        <a:p>
          <a:pPr marL="228600" lvl="1" indent="-228600" algn="l" defTabSz="889000">
            <a:lnSpc>
              <a:spcPct val="100000"/>
            </a:lnSpc>
            <a:spcBef>
              <a:spcPts val="600"/>
            </a:spcBef>
            <a:spcAft>
              <a:spcPts val="600"/>
            </a:spcAft>
            <a:buChar char="•"/>
          </a:pPr>
          <a:r>
            <a:rPr lang="en-US" sz="2000" kern="1200" dirty="0"/>
            <a:t>Identify strategies for warm handoffs to therapy and support services</a:t>
          </a:r>
        </a:p>
      </dsp:txBody>
      <dsp:txXfrm>
        <a:off x="5793826" y="2181546"/>
        <a:ext cx="2539299" cy="3228120"/>
      </dsp:txXfrm>
    </dsp:sp>
    <dsp:sp modelId="{B2274132-0F62-403D-A810-C0C8C6C0B1BA}">
      <dsp:nvSpPr>
        <dsp:cNvPr id="0" name=""/>
        <dsp:cNvSpPr/>
      </dsp:nvSpPr>
      <dsp:spPr>
        <a:xfrm>
          <a:off x="8688628" y="1448333"/>
          <a:ext cx="2539299" cy="733212"/>
        </a:xfrm>
        <a:prstGeom prst="rect">
          <a:avLst/>
        </a:prstGeom>
        <a:solidFill>
          <a:schemeClr val="accent2">
            <a:hueOff val="-19837744"/>
            <a:satOff val="0"/>
            <a:lumOff val="0"/>
            <a:alphaOff val="0"/>
          </a:schemeClr>
        </a:solidFill>
        <a:ln w="25400" cap="flat" cmpd="sng" algn="ctr">
          <a:solidFill>
            <a:schemeClr val="accent2">
              <a:hueOff val="-19837744"/>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9352" tIns="85344" rIns="149352" bIns="85344" numCol="1" spcCol="1270" anchor="ctr" anchorCtr="0">
          <a:noAutofit/>
        </a:bodyPr>
        <a:lstStyle/>
        <a:p>
          <a:pPr marL="0" lvl="0" indent="0" algn="ctr" defTabSz="933450">
            <a:lnSpc>
              <a:spcPct val="90000"/>
            </a:lnSpc>
            <a:spcBef>
              <a:spcPct val="0"/>
            </a:spcBef>
            <a:spcAft>
              <a:spcPct val="35000"/>
            </a:spcAft>
            <a:buNone/>
          </a:pPr>
          <a:r>
            <a:rPr lang="en-US" sz="2100" kern="1200" dirty="0">
              <a:solidFill>
                <a:schemeClr val="tx1">
                  <a:lumMod val="50000"/>
                </a:schemeClr>
              </a:solidFill>
            </a:rPr>
            <a:t>Treatment &amp; Close OB Follow-up</a:t>
          </a:r>
        </a:p>
      </dsp:txBody>
      <dsp:txXfrm>
        <a:off x="8688628" y="1448333"/>
        <a:ext cx="2539299" cy="733212"/>
      </dsp:txXfrm>
    </dsp:sp>
    <dsp:sp modelId="{58498BC0-A379-4076-B064-CC2F5307605D}">
      <dsp:nvSpPr>
        <dsp:cNvPr id="0" name=""/>
        <dsp:cNvSpPr/>
      </dsp:nvSpPr>
      <dsp:spPr>
        <a:xfrm>
          <a:off x="8688628" y="2181546"/>
          <a:ext cx="2539299" cy="3228120"/>
        </a:xfrm>
        <a:prstGeom prst="rect">
          <a:avLst/>
        </a:prstGeom>
        <a:solidFill>
          <a:schemeClr val="accent2">
            <a:tint val="40000"/>
            <a:alpha val="90000"/>
            <a:hueOff val="-20399637"/>
            <a:satOff val="0"/>
            <a:lumOff val="0"/>
            <a:alphaOff val="0"/>
          </a:schemeClr>
        </a:solidFill>
        <a:ln w="25400" cap="flat" cmpd="sng" algn="ctr">
          <a:solidFill>
            <a:schemeClr val="accent2">
              <a:tint val="40000"/>
              <a:alpha val="90000"/>
              <a:hueOff val="-20399637"/>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06680" tIns="106680" rIns="142240" bIns="160020" numCol="1" spcCol="1270" anchor="t" anchorCtr="0">
          <a:noAutofit/>
        </a:bodyPr>
        <a:lstStyle/>
        <a:p>
          <a:pPr marL="228600" lvl="1" indent="-228600" algn="l" defTabSz="889000">
            <a:lnSpc>
              <a:spcPct val="100000"/>
            </a:lnSpc>
            <a:spcBef>
              <a:spcPts val="600"/>
            </a:spcBef>
            <a:spcAft>
              <a:spcPts val="600"/>
            </a:spcAft>
            <a:buChar char="•"/>
          </a:pPr>
          <a:r>
            <a:rPr lang="en-US" sz="2000" kern="1200" dirty="0"/>
            <a:t>Automate </a:t>
          </a:r>
          <a:r>
            <a:rPr lang="en-US" sz="2000" b="1" kern="1200" dirty="0"/>
            <a:t>2-week close</a:t>
          </a:r>
          <a:r>
            <a:rPr lang="en-US" sz="2000" kern="1200" dirty="0"/>
            <a:t> OB follow-up for patients who screen positive</a:t>
          </a:r>
        </a:p>
        <a:p>
          <a:pPr marL="228600" lvl="1" indent="-228600" algn="l" defTabSz="889000">
            <a:lnSpc>
              <a:spcPct val="100000"/>
            </a:lnSpc>
            <a:spcBef>
              <a:spcPts val="600"/>
            </a:spcBef>
            <a:spcAft>
              <a:spcPts val="600"/>
            </a:spcAft>
            <a:buChar char="•"/>
          </a:pPr>
          <a:r>
            <a:rPr lang="en-US" sz="2000" kern="1200" dirty="0"/>
            <a:t>Ensure providers have treatment algorithms easily accessible</a:t>
          </a:r>
        </a:p>
      </dsp:txBody>
      <dsp:txXfrm>
        <a:off x="8688628" y="2181546"/>
        <a:ext cx="2539299" cy="3228120"/>
      </dsp:txXfrm>
    </dsp:sp>
  </dsp:spTree>
</dsp:drawing>
</file>

<file path=ppt/diagrams/layout1.xml><?xml version="1.0" encoding="utf-8"?>
<dgm:layoutDef xmlns:dgm="http://schemas.openxmlformats.org/drawingml/2006/diagram" xmlns:a="http://schemas.openxmlformats.org/drawingml/2006/main" uniqueId="urn:microsoft.com/office/officeart/2005/8/layout/hProcess9">
  <dgm:title val=""/>
  <dgm:desc val=""/>
  <dgm:catLst>
    <dgm:cat type="process" pri="5000"/>
    <dgm:cat type="convert"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CompostProcess">
    <dgm:varLst>
      <dgm:dir/>
      <dgm:resizeHandles val="exact"/>
    </dgm:varLst>
    <dgm:alg type="composite">
      <dgm:param type="horzAlign" val="ctr"/>
      <dgm:param type="vertAlign" val="mid"/>
    </dgm:alg>
    <dgm:shape xmlns:r="http://schemas.openxmlformats.org/officeDocument/2006/relationships" r:blip="">
      <dgm:adjLst/>
    </dgm:shape>
    <dgm:presOf/>
    <dgm:constrLst>
      <dgm:constr type="w" for="ch" forName="arrow" refType="w" fact="0.85"/>
      <dgm:constr type="h" for="ch" forName="arrow" refType="h"/>
      <dgm:constr type="ctrX" for="ch" forName="arrow" refType="w" fact="0.5"/>
      <dgm:constr type="ctrY" for="ch" forName="arrow" refType="h" fact="0.5"/>
      <dgm:constr type="w" for="ch" forName="linearProcess" refType="w"/>
      <dgm:constr type="h" for="ch" forName="linearProcess" refType="h" fact="0.4"/>
      <dgm:constr type="ctrX" for="ch" forName="linearProcess" refType="w" fact="0.5"/>
      <dgm:constr type="ctrY" for="ch" forName="linearProcess" refType="h" fact="0.5"/>
    </dgm:constrLst>
    <dgm:ruleLst/>
    <dgm:layoutNode name="arrow" styleLbl="bgShp">
      <dgm:alg type="sp"/>
      <dgm:choose name="Name0">
        <dgm:if name="Name1" func="var" arg="dir" op="equ" val="norm">
          <dgm:shape xmlns:r="http://schemas.openxmlformats.org/officeDocument/2006/relationships" type="rightArrow" r:blip="">
            <dgm:adjLst/>
          </dgm:shape>
        </dgm:if>
        <dgm:else name="Name2">
          <dgm:shape xmlns:r="http://schemas.openxmlformats.org/officeDocument/2006/relationships" type="leftArrow" r:blip="">
            <dgm:adjLst/>
          </dgm:shape>
        </dgm:else>
      </dgm:choose>
      <dgm:presOf/>
      <dgm:constrLst/>
      <dgm:ruleLst/>
    </dgm:layoutNode>
    <dgm:layoutNode name="linearProcess">
      <dgm:choose name="Name3">
        <dgm:if name="Name4" func="var" arg="dir" op="equ" val="norm">
          <dgm:alg type="lin"/>
        </dgm:if>
        <dgm:else name="Name5">
          <dgm:alg type="lin">
            <dgm:param type="linDir" val="fromR"/>
          </dgm:alg>
        </dgm:else>
      </dgm:choose>
      <dgm:shape xmlns:r="http://schemas.openxmlformats.org/officeDocument/2006/relationships" r:blip="">
        <dgm:adjLst/>
      </dgm:shape>
      <dgm:presOf/>
      <dgm:constrLst>
        <dgm:constr type="userA" for="ch" ptType="node" refType="w"/>
        <dgm:constr type="h" for="ch" ptType="node" refType="h"/>
        <dgm:constr type="w" for="ch" ptType="node" op="equ"/>
        <dgm:constr type="w" for="ch" forName="sibTrans" refType="w" fact="0.05"/>
        <dgm:constr type="primFontSz" for="ch" ptType="node" op="equ" val="65"/>
      </dgm:constrLst>
      <dgm:ruleLst/>
      <dgm:forEach name="Name6" axis="ch" ptType="node">
        <dgm:layoutNode name="textNode" styleLbl="node1">
          <dgm:varLst>
            <dgm:bulletEnabled val="1"/>
          </dgm:varLst>
          <dgm:alg type="tx"/>
          <dgm:shape xmlns:r="http://schemas.openxmlformats.org/officeDocument/2006/relationships" type="roundRect" r:blip="">
            <dgm:adjLst/>
          </dgm:shape>
          <dgm:presOf axis="desOrSelf" ptType="node"/>
          <dgm:constrLst>
            <dgm:constr type="userA"/>
            <dgm:constr type="w" refType="userA" fact="0.3"/>
            <dgm:constr type="tMarg" refType="primFontSz" fact="0.3"/>
            <dgm:constr type="bMarg" refType="primFontSz" fact="0.3"/>
            <dgm:constr type="lMarg" refType="primFontSz" fact="0.3"/>
            <dgm:constr type="rMarg" refType="primFontSz" fact="0.3"/>
          </dgm:constrLst>
          <dgm:ruleLst>
            <dgm:rule type="w" val="NaN" fact="1" max="NaN"/>
            <dgm:rule type="primFontSz" val="5" fact="NaN" max="NaN"/>
          </dgm:ruleLst>
        </dgm:layoutNode>
        <dgm:forEach name="Name7" axis="followSib" ptType="sibTrans" cnt="1">
          <dgm:layoutNode name="sibTrans">
            <dgm:alg type="sp"/>
            <dgm:shape xmlns:r="http://schemas.openxmlformats.org/officeDocument/2006/relationships" r:blip="">
              <dgm:adjLst/>
            </dgm:shape>
            <dgm:presOf/>
            <dgm:constrLst/>
            <dgm:ruleLst/>
          </dgm:layoutNode>
        </dgm:forEach>
      </dgm:forEach>
    </dgm:layoutNode>
  </dgm:layoutNode>
</dgm:layoutDef>
</file>

<file path=ppt/diagrams/layout2.xml><?xml version="1.0" encoding="utf-8"?>
<dgm:layoutDef xmlns:dgm="http://schemas.openxmlformats.org/drawingml/2006/diagram" xmlns:a="http://schemas.openxmlformats.org/drawingml/2006/main" uniqueId="urn:microsoft.com/office/officeart/2005/8/layout/cycle8">
  <dgm:title val=""/>
  <dgm:desc val=""/>
  <dgm:catLst>
    <dgm:cat type="cycle" pri="7000"/>
  </dgm:catLst>
  <dgm:sampData useDef="1">
    <dgm:dataModel>
      <dgm:ptLst/>
      <dgm:bg/>
      <dgm:whole/>
    </dgm:dataModel>
  </dgm:sampData>
  <dgm:styleData useDef="1">
    <dgm:dataModel>
      <dgm:ptLst/>
      <dgm:bg/>
      <dgm:whole/>
    </dgm:dataModel>
  </dgm:styleData>
  <dgm:clrData>
    <dgm:dataModel>
      <dgm:ptLst>
        <dgm:pt modelId="0" type="doc"/>
        <dgm:pt modelId="1"/>
        <dgm:pt modelId="2"/>
        <dgm:pt modelId="3"/>
        <dgm:pt modelId="4"/>
        <dgm:pt modelId="5"/>
      </dgm:ptLst>
      <dgm:cxnLst>
        <dgm:cxn modelId="7" srcId="0" destId="1" srcOrd="0" destOrd="0"/>
        <dgm:cxn modelId="8" srcId="0" destId="2" srcOrd="1" destOrd="0"/>
        <dgm:cxn modelId="9" srcId="0" destId="3" srcOrd="2" destOrd="0"/>
        <dgm:cxn modelId="10" srcId="0" destId="4" srcOrd="3" destOrd="0"/>
        <dgm:cxn modelId="11" srcId="0" destId="5" srcOrd="4" destOrd="0"/>
      </dgm:cxnLst>
      <dgm:bg/>
      <dgm:whole/>
    </dgm:dataModel>
  </dgm:clrData>
  <dgm:layoutNode name="compositeShape">
    <dgm:varLst>
      <dgm:chMax val="7"/>
      <dgm:dir/>
      <dgm:resizeHandles val="exact"/>
    </dgm:varLst>
    <dgm:alg type="composite">
      <dgm:param type="horzAlign" val="ctr"/>
      <dgm:param type="vertAlign" val="mid"/>
      <dgm:param type="ar" val="1"/>
    </dgm:alg>
    <dgm:shape xmlns:r="http://schemas.openxmlformats.org/officeDocument/2006/relationships" r:blip="">
      <dgm:adjLst/>
    </dgm:shape>
    <dgm:presOf/>
    <dgm:choose name="Name0">
      <dgm:if name="Name1" axis="ch" ptType="node" func="cnt" op="equ" val="1">
        <dgm:constrLst>
          <dgm:constr type="l" for="ch" forName="wedge1" refType="w" fact="0.08"/>
          <dgm:constr type="t" for="ch" forName="wedge1" refType="w" fact="0.08"/>
          <dgm:constr type="w" for="ch" forName="wedge1" refType="w" fact="0.84"/>
          <dgm:constr type="h" for="ch" forName="wedge1" refType="h" fact="0.84"/>
          <dgm:constr type="l" for="ch" forName="dummy1a" refType="w" fact="0.5"/>
          <dgm:constr type="t" for="ch" forName="dummy1a" refType="h" fact="0.08"/>
          <dgm:constr type="l" for="ch" forName="dummy1b" refType="w" fact="0.5"/>
          <dgm:constr type="t" for="ch" forName="dummy1b" refType="h" fact="0.08"/>
          <dgm:constr type="l" for="ch" forName="wedge1Tx" refType="w" fact="0.22"/>
          <dgm:constr type="t" for="ch" forName="wedge1Tx" refType="h" fact="0.22"/>
          <dgm:constr type="w" for="ch" forName="wedge1Tx" refType="w" fact="0.56"/>
          <dgm:constr type="h" for="ch" forName="wedge1Tx" refType="h" fact="0.56"/>
          <dgm:constr type="h" for="ch" forName="arrowWedge1single" refType="w" fact="0.08"/>
          <dgm:constr type="diam" for="ch" forName="arrowWedge1single" refType="w" fact="0.84"/>
          <dgm:constr type="l" for="ch" forName="arrowWedge1single" refType="w" fact="0.5"/>
          <dgm:constr type="t" for="ch" forName="arrowWedge1single" refType="w" fact="0.5"/>
          <dgm:constr type="primFontSz" for="ch" ptType="node" op="equ"/>
        </dgm:constrLst>
      </dgm:if>
      <dgm:if name="Name2" axis="ch" ptType="node" func="cnt" op="equ" val="2">
        <dgm:constrLst>
          <dgm:constr type="l" for="ch" forName="wedge1" refType="w" fact="0.1"/>
          <dgm:constr type="t" for="ch" forName="wedge1" refType="w" fact="0.08"/>
          <dgm:constr type="w" for="ch" forName="wedge1" refType="w" fact="0.84"/>
          <dgm:constr type="h" for="ch" forName="wedge1" refType="h" fact="0.84"/>
          <dgm:constr type="l" for="ch" forName="dummy1a" refType="w" fact="0.52"/>
          <dgm:constr type="t" for="ch" forName="dummy1a" refType="h" fact="0.08"/>
          <dgm:constr type="l" for="ch" forName="dummy1b" refType="w" fact="0.52"/>
          <dgm:constr type="t" for="ch" forName="dummy1b" refType="h" fact="0.92"/>
          <dgm:constr type="l" for="ch" forName="wedge1Tx" refType="w" fact="0.559"/>
          <dgm:constr type="t" for="ch" forName="wedge1Tx" refType="h" fact="0.3"/>
          <dgm:constr type="w" for="ch" forName="wedge1Tx" refType="w" fact="0.3"/>
          <dgm:constr type="h" for="ch" forName="wedge1Tx" refType="h" fact="0.4"/>
          <dgm:constr type="l" for="ch" forName="wedge2" refType="w" fact="0.06"/>
          <dgm:constr type="t" for="ch" forName="wedge2" refType="w" fact="0.08"/>
          <dgm:constr type="w" for="ch" forName="wedge2" refType="w" fact="0.84"/>
          <dgm:constr type="h" for="ch" forName="wedge2" refType="h" fact="0.84"/>
          <dgm:constr type="l" for="ch" forName="dummy2a" refType="w" fact="0.48"/>
          <dgm:constr type="t" for="ch" forName="dummy2a" refType="h" fact="0.92"/>
          <dgm:constr type="l" for="ch" forName="dummy2b" refType="w" fact="0.48"/>
          <dgm:constr type="t" for="ch" forName="dummy2b" refType="h" fact="0.08"/>
          <dgm:constr type="r" for="ch" forName="wedge2Tx" refType="w" fact="0.441"/>
          <dgm:constr type="t" for="ch" forName="wedge2Tx" refType="h" fact="0.3"/>
          <dgm:constr type="w" for="ch" forName="wedge2Tx" refType="w" fact="0.3"/>
          <dgm:constr type="h" for="ch" forName="wedge2Tx" refType="h" fact="0.4"/>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primFontSz" for="ch" ptType="node" op="equ"/>
        </dgm:constrLst>
      </dgm:if>
      <dgm:if name="Name3" axis="ch" ptType="node" func="cnt" op="equ" val="3">
        <dgm:constrLst>
          <dgm:constr type="l" for="ch" forName="wedge1" refType="w" fact="0.0973"/>
          <dgm:constr type="t" for="ch" forName="wedge1" refType="w" fact="0.07"/>
          <dgm:constr type="w" for="ch" forName="wedge1" refType="w" fact="0.84"/>
          <dgm:constr type="h" for="ch" forName="wedge1" refType="h" fact="0.84"/>
          <dgm:constr type="l" for="ch" forName="dummy1a" refType="w" fact="0.5173"/>
          <dgm:constr type="t" for="ch" forName="dummy1a" refType="h" fact="0.07"/>
          <dgm:constr type="l" for="ch" forName="dummy1b" refType="w" fact="0.8811"/>
          <dgm:constr type="t" for="ch" forName="dummy1b" refType="h" fact="0.7"/>
          <dgm:constr type="l" for="ch" forName="wedge1Tx" refType="w" fact="0.54"/>
          <dgm:constr type="t" for="ch" forName="wedge1Tx" refType="h" fact="0.248"/>
          <dgm:constr type="w" for="ch" forName="wedge1Tx" refType="w" fact="0.3"/>
          <dgm:constr type="h" for="ch" forName="wedge1Tx" refType="h" fact="0.25"/>
          <dgm:constr type="l" for="ch" forName="wedge2" refType="w" fact="0.08"/>
          <dgm:constr type="t" for="ch" forName="wedge2" refType="w" fact="0.1"/>
          <dgm:constr type="w" for="ch" forName="wedge2" refType="w" fact="0.84"/>
          <dgm:constr type="h" for="ch" forName="wedge2" refType="h" fact="0.84"/>
          <dgm:constr type="l" for="ch" forName="dummy2a" refType="w" fact="0.8637"/>
          <dgm:constr type="t" for="ch" forName="dummy2a" refType="h" fact="0.73"/>
          <dgm:constr type="l" for="ch" forName="dummy2b" refType="w" fact="0.1363"/>
          <dgm:constr type="t" for="ch" forName="dummy2b" refType="h" fact="0.73"/>
          <dgm:constr type="l" for="ch" forName="wedge2Tx" refType="w" fact="0.28"/>
          <dgm:constr type="t" for="ch" forName="wedge2Tx" refType="h" fact="0.645"/>
          <dgm:constr type="w" for="ch" forName="wedge2Tx" refType="w" fact="0.45"/>
          <dgm:constr type="h" for="ch" forName="wedge2Tx" refType="h" fact="0.22"/>
          <dgm:constr type="l" for="ch" forName="wedge3" refType="w" fact="0.0627"/>
          <dgm:constr type="t" for="ch" forName="wedge3" refType="w" fact="0.07"/>
          <dgm:constr type="w" for="ch" forName="wedge3" refType="w" fact="0.84"/>
          <dgm:constr type="h" for="ch" forName="wedge3" refType="h" fact="0.84"/>
          <dgm:constr type="l" for="ch" forName="dummy3a" refType="w" fact="0.1189"/>
          <dgm:constr type="t" for="ch" forName="dummy3a" refType="h" fact="0.7"/>
          <dgm:constr type="l" for="ch" forName="dummy3b" refType="w" fact="0.4827"/>
          <dgm:constr type="t" for="ch" forName="dummy3b" refType="h" fact="0.07"/>
          <dgm:constr type="r" for="ch" forName="wedge3Tx" refType="w" fact="0.46"/>
          <dgm:constr type="t" for="ch" forName="wedge3Tx" refType="h" fact="0.248"/>
          <dgm:constr type="w" for="ch" forName="wedge3Tx" refType="w" fact="0.3"/>
          <dgm:constr type="h" for="ch" forName="wedge3Tx" refType="h" fact="0.25"/>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primFontSz" for="ch" ptType="node" op="equ"/>
        </dgm:constrLst>
      </dgm:if>
      <dgm:if name="Name4" axis="ch" ptType="node" func="cnt" op="equ" val="4">
        <dgm:constrLst>
          <dgm:constr type="l" for="ch" forName="wedge1" refType="w" fact="0.0941"/>
          <dgm:constr type="t" for="ch" forName="wedge1" refType="w" fact="0.0659"/>
          <dgm:constr type="w" for="ch" forName="wedge1" refType="w" fact="0.84"/>
          <dgm:constr type="h" for="ch" forName="wedge1" refType="h" fact="0.84"/>
          <dgm:constr type="l" for="ch" forName="dummy1a" refType="w" fact="0.5141"/>
          <dgm:constr type="t" for="ch" forName="dummy1a" refType="h" fact="0.0659"/>
          <dgm:constr type="l" for="ch" forName="dummy1b" refType="w" fact="0.9341"/>
          <dgm:constr type="t" for="ch" forName="dummy1b" refType="h" fact="0.4859"/>
          <dgm:constr type="l" for="ch" forName="wedge1Tx" refType="w" fact="0.54"/>
          <dgm:constr type="t" for="ch" forName="wedge1Tx" refType="h" fact="0.24"/>
          <dgm:constr type="w" for="ch" forName="wedge1Tx" refType="w" fact="0.31"/>
          <dgm:constr type="h" for="ch" forName="wedge1Tx" refType="h" fact="0.23"/>
          <dgm:constr type="l" for="ch" forName="wedge2" refType="w" fact="0.0941"/>
          <dgm:constr type="t" for="ch" forName="wedge2" refType="w" fact="0.0941"/>
          <dgm:constr type="w" for="ch" forName="wedge2" refType="w" fact="0.84"/>
          <dgm:constr type="h" for="ch" forName="wedge2" refType="h" fact="0.84"/>
          <dgm:constr type="l" for="ch" forName="dummy2a" refType="w" fact="0.9341"/>
          <dgm:constr type="t" for="ch" forName="dummy2a" refType="h" fact="0.5141"/>
          <dgm:constr type="l" for="ch" forName="dummy2b" refType="w" fact="0.5141"/>
          <dgm:constr type="t" for="ch" forName="dummy2b" refType="h" fact="0.9341"/>
          <dgm:constr type="l" for="ch" forName="wedge2Tx" refType="w" fact="0.54"/>
          <dgm:constr type="t" for="ch" forName="wedge2Tx" refType="h" fact="0.53"/>
          <dgm:constr type="w" for="ch" forName="wedge2Tx" refType="w" fact="0.31"/>
          <dgm:constr type="h" for="ch" forName="wedge2Tx" refType="h" fact="0.23"/>
          <dgm:constr type="l" for="ch" forName="wedge3" refType="w" fact="0.0659"/>
          <dgm:constr type="t" for="ch" forName="wedge3" refType="w" fact="0.0941"/>
          <dgm:constr type="w" for="ch" forName="wedge3" refType="w" fact="0.84"/>
          <dgm:constr type="h" for="ch" forName="wedge3" refType="h" fact="0.84"/>
          <dgm:constr type="l" for="ch" forName="dummy3a" refType="w" fact="0.4859"/>
          <dgm:constr type="t" for="ch" forName="dummy3a" refType="h" fact="0.9341"/>
          <dgm:constr type="l" for="ch" forName="dummy3b" refType="w" fact="0.0659"/>
          <dgm:constr type="t" for="ch" forName="dummy3b" refType="h" fact="0.5141"/>
          <dgm:constr type="r" for="ch" forName="wedge3Tx" refType="w" fact="0.46"/>
          <dgm:constr type="t" for="ch" forName="wedge3Tx" refType="h" fact="0.53"/>
          <dgm:constr type="w" for="ch" forName="wedge3Tx" refType="w" fact="0.31"/>
          <dgm:constr type="h" for="ch" forName="wedge3Tx" refType="h" fact="0.23"/>
          <dgm:constr type="l" for="ch" forName="wedge4" refType="w" fact="0.0659"/>
          <dgm:constr type="t" for="ch" forName="wedge4" refType="h" fact="0.0659"/>
          <dgm:constr type="w" for="ch" forName="wedge4" refType="w" fact="0.84"/>
          <dgm:constr type="h" for="ch" forName="wedge4" refType="h" fact="0.84"/>
          <dgm:constr type="l" for="ch" forName="dummy4a" refType="w" fact="0.0659"/>
          <dgm:constr type="t" for="ch" forName="dummy4a" refType="h" fact="0.4859"/>
          <dgm:constr type="l" for="ch" forName="dummy4b" refType="w" fact="0.4859"/>
          <dgm:constr type="t" for="ch" forName="dummy4b" refType="h" fact="0.0659"/>
          <dgm:constr type="r" for="ch" forName="wedge4Tx" refType="w" fact="0.46"/>
          <dgm:constr type="t" for="ch" forName="wedge4Tx" refType="h" fact="0.24"/>
          <dgm:constr type="w" for="ch" forName="wedge4Tx" refType="w" fact="0.31"/>
          <dgm:constr type="h" for="ch" forName="wedge4Tx" refType="h" fact="0.23"/>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primFontSz" for="ch" ptType="node" op="equ"/>
        </dgm:constrLst>
      </dgm:if>
      <dgm:if name="Name5" axis="ch" ptType="node" func="cnt" op="equ" val="5">
        <dgm:constrLst>
          <dgm:constr type="l" for="ch" forName="wedge1" refType="w" fact="0.0918"/>
          <dgm:constr type="t" for="ch" forName="wedge1" refType="w" fact="0.0638"/>
          <dgm:constr type="w" for="ch" forName="wedge1" refType="w" fact="0.84"/>
          <dgm:constr type="h" for="ch" forName="wedge1" refType="h" fact="0.84"/>
          <dgm:constr type="l" for="ch" forName="dummy1a" refType="w" fact="0.5118"/>
          <dgm:constr type="t" for="ch" forName="dummy1a" refType="h" fact="0.0638"/>
          <dgm:constr type="l" for="ch" forName="dummy1b" refType="w" fact="0.9112"/>
          <dgm:constr type="t" for="ch" forName="dummy1b" refType="h" fact="0.354"/>
          <dgm:constr type="l" for="ch" forName="wedge1Tx" refType="w" fact="0.53"/>
          <dgm:constr type="t" for="ch" forName="wedge1Tx" refType="h" fact="0.205"/>
          <dgm:constr type="w" for="ch" forName="wedge1Tx" refType="w" fact="0.27"/>
          <dgm:constr type="h" for="ch" forName="wedge1Tx" refType="h" fact="0.18"/>
          <dgm:constr type="l" for="ch" forName="wedge2" refType="w" fact="0.099"/>
          <dgm:constr type="t" for="ch" forName="wedge2" refType="w" fact="0.0862"/>
          <dgm:constr type="w" for="ch" forName="wedge2" refType="w" fact="0.84"/>
          <dgm:constr type="h" for="ch" forName="wedge2" refType="h" fact="0.84"/>
          <dgm:constr type="l" for="ch" forName="dummy2a" refType="w" fact="0.9185"/>
          <dgm:constr type="t" for="ch" forName="dummy2a" refType="h" fact="0.3764"/>
          <dgm:constr type="l" for="ch" forName="dummy2b" refType="w" fact="0.7659"/>
          <dgm:constr type="t" for="ch" forName="dummy2b" refType="h" fact="0.846"/>
          <dgm:constr type="l" for="ch" forName="wedge2Tx" refType="w" fact="0.64"/>
          <dgm:constr type="t" for="ch" forName="wedge2Tx" refType="h" fact="0.47"/>
          <dgm:constr type="w" for="ch" forName="wedge2Tx" refType="w" fact="0.25"/>
          <dgm:constr type="h" for="ch" forName="wedge2Tx" refType="h" fact="0.2"/>
          <dgm:constr type="l" for="ch" forName="wedge3" refType="w" fact="0.08"/>
          <dgm:constr type="t" for="ch" forName="wedge3" refType="w" fact="0.1"/>
          <dgm:constr type="w" for="ch" forName="wedge3" refType="w" fact="0.84"/>
          <dgm:constr type="h" for="ch" forName="wedge3" refType="h" fact="0.84"/>
          <dgm:constr type="l" for="ch" forName="dummy3a" refType="w" fact="0.7469"/>
          <dgm:constr type="t" for="ch" forName="dummy3a" refType="h" fact="0.8598"/>
          <dgm:constr type="l" for="ch" forName="dummy3b" refType="w" fact="0.2531"/>
          <dgm:constr type="t" for="ch" forName="dummy3b" refType="h" fact="0.8598"/>
          <dgm:constr type="l" for="ch" forName="wedge3Tx" refType="w" fact="0.38"/>
          <dgm:constr type="t" for="ch" forName="wedge3Tx" refType="h" fact="0.69"/>
          <dgm:constr type="w" for="ch" forName="wedge3Tx" refType="w" fact="0.24"/>
          <dgm:constr type="h" for="ch" forName="wedge3Tx" refType="h" fact="0.22"/>
          <dgm:constr type="l" for="ch" forName="wedge4" refType="w" fact="0.061"/>
          <dgm:constr type="t" for="ch" forName="wedge4" refType="h" fact="0.0862"/>
          <dgm:constr type="w" for="ch" forName="wedge4" refType="w" fact="0.84"/>
          <dgm:constr type="h" for="ch" forName="wedge4" refType="h" fact="0.84"/>
          <dgm:constr type="l" for="ch" forName="dummy4a" refType="w" fact="0.2341"/>
          <dgm:constr type="t" for="ch" forName="dummy4a" refType="h" fact="0.846"/>
          <dgm:constr type="l" for="ch" forName="dummy4b" refType="w" fact="0.0815"/>
          <dgm:constr type="t" for="ch" forName="dummy4b" refType="h" fact="0.3764"/>
          <dgm:constr type="r" for="ch" forName="wedge4Tx" refType="w" fact="0.36"/>
          <dgm:constr type="t" for="ch" forName="wedge4Tx" refType="h" fact="0.47"/>
          <dgm:constr type="w" for="ch" forName="wedge4Tx" refType="w" fact="0.25"/>
          <dgm:constr type="h" for="ch" forName="wedge4Tx" refType="h" fact="0.2"/>
          <dgm:constr type="l" for="ch" forName="wedge5" refType="w" fact="0.0682"/>
          <dgm:constr type="t" for="ch" forName="wedge5" refType="h" fact="0.0638"/>
          <dgm:constr type="w" for="ch" forName="wedge5" refType="w" fact="0.84"/>
          <dgm:constr type="h" for="ch" forName="wedge5" refType="h" fact="0.84"/>
          <dgm:constr type="l" for="ch" forName="dummy5a" refType="w" fact="0.0888"/>
          <dgm:constr type="t" for="ch" forName="dummy5a" refType="h" fact="0.354"/>
          <dgm:constr type="l" for="ch" forName="dummy5b" refType="w" fact="0.4882"/>
          <dgm:constr type="t" for="ch" forName="dummy5b" refType="h" fact="0.0638"/>
          <dgm:constr type="r" for="ch" forName="wedge5Tx" refType="w" fact="0.47"/>
          <dgm:constr type="t" for="ch" forName="wedge5Tx" refType="h" fact="0.205"/>
          <dgm:constr type="w" for="ch" forName="wedge5Tx" refType="w" fact="0.27"/>
          <dgm:constr type="h" for="ch" forName="wedge5Tx" refType="h" fact="0.18"/>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primFontSz" for="ch" ptType="node" op="equ"/>
        </dgm:constrLst>
      </dgm:if>
      <dgm:if name="Name6" axis="ch" ptType="node" func="cnt" op="equ" val="6">
        <dgm:constrLst>
          <dgm:constr type="l" for="ch" forName="wedge1" refType="w" fact="0.09"/>
          <dgm:constr type="t" for="ch" forName="wedge1" refType="w" fact="0.0627"/>
          <dgm:constr type="w" for="ch" forName="wedge1" refType="w" fact="0.84"/>
          <dgm:constr type="h" for="ch" forName="wedge1" refType="h" fact="0.84"/>
          <dgm:constr type="l" for="ch" forName="dummy1a" refType="w" fact="0.51"/>
          <dgm:constr type="t" for="ch" forName="dummy1a" refType="h" fact="0.0627"/>
          <dgm:constr type="l" for="ch" forName="dummy1b" refType="w" fact="0.8737"/>
          <dgm:constr type="t" for="ch" forName="dummy1b" refType="h" fact="0.2727"/>
          <dgm:constr type="l" for="ch" forName="wedge1Tx" refType="w" fact="0.53"/>
          <dgm:constr type="t" for="ch" forName="wedge1Tx" refType="h" fact="0.17"/>
          <dgm:constr type="w" for="ch" forName="wedge1Tx" refType="w" fact="0.22"/>
          <dgm:constr type="h" for="ch" forName="wedge1Tx" refType="h" fact="0.17"/>
          <dgm:constr type="l" for="ch" forName="wedge2" refType="w" fact="0.1"/>
          <dgm:constr type="t" for="ch" forName="wedge2" refType="w" fact="0.08"/>
          <dgm:constr type="w" for="ch" forName="wedge2" refType="w" fact="0.84"/>
          <dgm:constr type="h" for="ch" forName="wedge2" refType="h" fact="0.84"/>
          <dgm:constr type="l" for="ch" forName="dummy2a" refType="w" fact="0.8837"/>
          <dgm:constr type="t" for="ch" forName="dummy2a" refType="h" fact="0.29"/>
          <dgm:constr type="l" for="ch" forName="dummy2b" refType="w" fact="0.8837"/>
          <dgm:constr type="t" for="ch" forName="dummy2b" refType="h" fact="0.71"/>
          <dgm:constr type="l" for="ch" forName="wedge2Tx" refType="w" fact="0.67"/>
          <dgm:constr type="t" for="ch" forName="wedge2Tx" refType="h" fact="0.42"/>
          <dgm:constr type="w" for="ch" forName="wedge2Tx" refType="w" fact="0.23"/>
          <dgm:constr type="h" for="ch" forName="wedge2Tx" refType="h" fact="0.165"/>
          <dgm:constr type="l" for="ch" forName="wedge3" refType="w" fact="0.09"/>
          <dgm:constr type="t" for="ch" forName="wedge3" refType="w" fact="0.0973"/>
          <dgm:constr type="w" for="ch" forName="wedge3" refType="w" fact="0.84"/>
          <dgm:constr type="h" for="ch" forName="wedge3" refType="h" fact="0.84"/>
          <dgm:constr type="l" for="ch" forName="dummy3a" refType="w" fact="0.8737"/>
          <dgm:constr type="t" for="ch" forName="dummy3a" refType="h" fact="0.7273"/>
          <dgm:constr type="l" for="ch" forName="dummy3b" refType="w" fact="0.51"/>
          <dgm:constr type="t" for="ch" forName="dummy3b" refType="h" fact="0.9373"/>
          <dgm:constr type="l" for="ch" forName="wedge3Tx" refType="w" fact="0.53"/>
          <dgm:constr type="t" for="ch" forName="wedge3Tx" refType="h" fact="0.665"/>
          <dgm:constr type="w" for="ch" forName="wedge3Tx" refType="w" fact="0.22"/>
          <dgm:constr type="h" for="ch" forName="wedge3Tx" refType="h" fact="0.17"/>
          <dgm:constr type="l" for="ch" forName="wedge4" refType="w" fact="0.07"/>
          <dgm:constr type="t" for="ch" forName="wedge4" refType="h" fact="0.0973"/>
          <dgm:constr type="w" for="ch" forName="wedge4" refType="w" fact="0.84"/>
          <dgm:constr type="h" for="ch" forName="wedge4" refType="h" fact="0.84"/>
          <dgm:constr type="l" for="ch" forName="dummy4a" refType="w" fact="0.49"/>
          <dgm:constr type="t" for="ch" forName="dummy4a" refType="h" fact="0.9373"/>
          <dgm:constr type="l" for="ch" forName="dummy4b" refType="w" fact="0.1263"/>
          <dgm:constr type="t" for="ch" forName="dummy4b" refType="h" fact="0.7273"/>
          <dgm:constr type="r" for="ch" forName="wedge4Tx" refType="w" fact="0.47"/>
          <dgm:constr type="t" for="ch" forName="wedge4Tx" refType="h" fact="0.665"/>
          <dgm:constr type="w" for="ch" forName="wedge4Tx" refType="w" fact="0.22"/>
          <dgm:constr type="h" for="ch" forName="wedge4Tx" refType="h" fact="0.17"/>
          <dgm:constr type="l" for="ch" forName="wedge5" refType="w" fact="0.06"/>
          <dgm:constr type="t" for="ch" forName="wedge5" refType="h" fact="0.08"/>
          <dgm:constr type="w" for="ch" forName="wedge5" refType="w" fact="0.84"/>
          <dgm:constr type="h" for="ch" forName="wedge5" refType="h" fact="0.84"/>
          <dgm:constr type="l" for="ch" forName="dummy5a" refType="w" fact="0.1163"/>
          <dgm:constr type="t" for="ch" forName="dummy5a" refType="h" fact="0.71"/>
          <dgm:constr type="l" for="ch" forName="dummy5b" refType="w" fact="0.1163"/>
          <dgm:constr type="t" for="ch" forName="dummy5b" refType="h" fact="0.29"/>
          <dgm:constr type="r" for="ch" forName="wedge5Tx" refType="w" fact="0.33"/>
          <dgm:constr type="t" for="ch" forName="wedge5Tx" refType="h" fact="0.42"/>
          <dgm:constr type="w" for="ch" forName="wedge5Tx" refType="w" fact="0.23"/>
          <dgm:constr type="h" for="ch" forName="wedge5Tx" refType="h" fact="0.165"/>
          <dgm:constr type="l" for="ch" forName="wedge6" refType="w" fact="0.07"/>
          <dgm:constr type="t" for="ch" forName="wedge6" refType="h" fact="0.0627"/>
          <dgm:constr type="w" for="ch" forName="wedge6" refType="w" fact="0.84"/>
          <dgm:constr type="h" for="ch" forName="wedge6" refType="h" fact="0.84"/>
          <dgm:constr type="l" for="ch" forName="dummy6a" refType="w" fact="0.1263"/>
          <dgm:constr type="t" for="ch" forName="dummy6a" refType="h" fact="0.2727"/>
          <dgm:constr type="l" for="ch" forName="dummy6b" refType="w" fact="0.49"/>
          <dgm:constr type="t" for="ch" forName="dummy6b" refType="h" fact="0.0627"/>
          <dgm:constr type="r" for="ch" forName="wedge6Tx" refType="w" fact="0.47"/>
          <dgm:constr type="t" for="ch" forName="wedge6Tx" refType="h" fact="0.17"/>
          <dgm:constr type="w" for="ch" forName="wedge6Tx" refType="w" fact="0.22"/>
          <dgm:constr type="h" for="ch" forName="wedge6Tx" refType="h" fact="0.17"/>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h" for="ch" forName="arrowWedge6" refType="w" fact="0.08"/>
          <dgm:constr type="diam" for="ch" forName="arrowWedge6" refType="w" fact="0.84"/>
          <dgm:constr type="l" for="ch" forName="arrowWedge6" refType="w" fact="0.5"/>
          <dgm:constr type="t" for="ch" forName="arrowWedge6" refType="w" fact="0.5"/>
          <dgm:constr type="primFontSz" for="ch" ptType="node" op="equ"/>
        </dgm:constrLst>
      </dgm:if>
      <dgm:else name="Name7">
        <dgm:constrLst>
          <dgm:constr type="l" for="ch" forName="wedge1" refType="w" fact="0.0887"/>
          <dgm:constr type="t" for="ch" forName="wedge1" refType="w" fact="0.062"/>
          <dgm:constr type="w" for="ch" forName="wedge1" refType="w" fact="0.84"/>
          <dgm:constr type="h" for="ch" forName="wedge1" refType="h" fact="0.84"/>
          <dgm:constr type="l" for="ch" forName="dummy1a" refType="w" fact="0.5087"/>
          <dgm:constr type="t" for="ch" forName="dummy1a" refType="h" fact="0.062"/>
          <dgm:constr type="l" for="ch" forName="dummy1b" refType="w" fact="0.837"/>
          <dgm:constr type="t" for="ch" forName="dummy1b" refType="h" fact="0.2201"/>
          <dgm:constr type="l" for="ch" forName="wedge1Tx" refType="w" fact="0.53"/>
          <dgm:constr type="t" for="ch" forName="wedge1Tx" refType="h" fact="0.14"/>
          <dgm:constr type="w" for="ch" forName="wedge1Tx" refType="w" fact="0.2"/>
          <dgm:constr type="h" for="ch" forName="wedge1Tx" refType="h" fact="0.16"/>
          <dgm:constr type="l" for="ch" forName="wedge2" refType="w" fact="0.0995"/>
          <dgm:constr type="t" for="ch" forName="wedge2" refType="w" fact="0.0755"/>
          <dgm:constr type="w" for="ch" forName="wedge2" refType="w" fact="0.84"/>
          <dgm:constr type="h" for="ch" forName="wedge2" refType="h" fact="0.84"/>
          <dgm:constr type="l" for="ch" forName="dummy2a" refType="w" fact="0.8479"/>
          <dgm:constr type="t" for="ch" forName="dummy2a" refType="h" fact="0.2337"/>
          <dgm:constr type="l" for="ch" forName="dummy2b" refType="w" fact="0.929"/>
          <dgm:constr type="t" for="ch" forName="dummy2b" refType="h" fact="0.589"/>
          <dgm:constr type="l" for="ch" forName="wedge2Tx" refType="w" fact="0.67"/>
          <dgm:constr type="t" for="ch" forName="wedge2Tx" refType="h" fact="0.38"/>
          <dgm:constr type="w" for="ch" forName="wedge2Tx" refType="w" fact="0.23"/>
          <dgm:constr type="h" for="ch" forName="wedge2Tx" refType="h" fact="0.14"/>
          <dgm:constr type="l" for="ch" forName="wedge3" refType="w" fact="0.0956"/>
          <dgm:constr type="t" for="ch" forName="wedge3" refType="w" fact="0.0925"/>
          <dgm:constr type="w" for="ch" forName="wedge3" refType="w" fact="0.84"/>
          <dgm:constr type="h" for="ch" forName="wedge3" refType="h" fact="0.84"/>
          <dgm:constr type="l" for="ch" forName="dummy3a" refType="w" fact="0.9251"/>
          <dgm:constr type="t" for="ch" forName="dummy3a" refType="h" fact="0.6059"/>
          <dgm:constr type="l" for="ch" forName="dummy3b" refType="w" fact="0.6979"/>
          <dgm:constr type="t" for="ch" forName="dummy3b" refType="h" fact="0.8909"/>
          <dgm:constr type="l" for="ch" forName="wedge3Tx" refType="w" fact="0.635"/>
          <dgm:constr type="t" for="ch" forName="wedge3Tx" refType="h" fact="0.59"/>
          <dgm:constr type="w" for="ch" forName="wedge3Tx" refType="w" fact="0.2"/>
          <dgm:constr type="h" for="ch" forName="wedge3Tx" refType="h" fact="0.155"/>
          <dgm:constr type="l" for="ch" forName="wedge4" refType="w" fact="0.08"/>
          <dgm:constr type="t" for="ch" forName="wedge4" refType="h" fact="0.1"/>
          <dgm:constr type="w" for="ch" forName="wedge4" refType="w" fact="0.84"/>
          <dgm:constr type="h" for="ch" forName="wedge4" refType="h" fact="0.84"/>
          <dgm:constr type="l" for="ch" forName="dummy4a" refType="w" fact="0.6822"/>
          <dgm:constr type="t" for="ch" forName="dummy4a" refType="h" fact="0.8984"/>
          <dgm:constr type="l" for="ch" forName="dummy4b" refType="w" fact="0.3178"/>
          <dgm:constr type="t" for="ch" forName="dummy4b" refType="h" fact="0.8984"/>
          <dgm:constr type="l" for="ch" forName="wedge4Tx" refType="w" fact="0.4025"/>
          <dgm:constr type="t" for="ch" forName="wedge4Tx" refType="h" fact="0.76"/>
          <dgm:constr type="w" for="ch" forName="wedge4Tx" refType="w" fact="0.195"/>
          <dgm:constr type="h" for="ch" forName="wedge4Tx" refType="h" fact="0.14"/>
          <dgm:constr type="l" for="ch" forName="wedge5" refType="w" fact="0.0644"/>
          <dgm:constr type="t" for="ch" forName="wedge5" refType="h" fact="0.0925"/>
          <dgm:constr type="w" for="ch" forName="wedge5" refType="w" fact="0.84"/>
          <dgm:constr type="h" for="ch" forName="wedge5" refType="h" fact="0.84"/>
          <dgm:constr type="l" for="ch" forName="dummy5a" refType="w" fact="0.3021"/>
          <dgm:constr type="t" for="ch" forName="dummy5a" refType="h" fact="0.8909"/>
          <dgm:constr type="l" for="ch" forName="dummy5b" refType="w" fact="0.0749"/>
          <dgm:constr type="t" for="ch" forName="dummy5b" refType="h" fact="0.6059"/>
          <dgm:constr type="r" for="ch" forName="wedge5Tx" refType="w" fact="0.365"/>
          <dgm:constr type="t" for="ch" forName="wedge5Tx" refType="h" fact="0.59"/>
          <dgm:constr type="w" for="ch" forName="wedge5Tx" refType="w" fact="0.2"/>
          <dgm:constr type="h" for="ch" forName="wedge5Tx" refType="h" fact="0.155"/>
          <dgm:constr type="l" for="ch" forName="wedge6" refType="w" fact="0.0605"/>
          <dgm:constr type="t" for="ch" forName="wedge6" refType="h" fact="0.0755"/>
          <dgm:constr type="w" for="ch" forName="wedge6" refType="w" fact="0.84"/>
          <dgm:constr type="h" for="ch" forName="wedge6" refType="h" fact="0.84"/>
          <dgm:constr type="l" for="ch" forName="dummy6a" refType="w" fact="0.071"/>
          <dgm:constr type="t" for="ch" forName="dummy6a" refType="h" fact="0.589"/>
          <dgm:constr type="l" for="ch" forName="dummy6b" refType="w" fact="0.1521"/>
          <dgm:constr type="t" for="ch" forName="dummy6b" refType="h" fact="0.2337"/>
          <dgm:constr type="r" for="ch" forName="wedge6Tx" refType="w" fact="0.33"/>
          <dgm:constr type="t" for="ch" forName="wedge6Tx" refType="h" fact="0.38"/>
          <dgm:constr type="w" for="ch" forName="wedge6Tx" refType="w" fact="0.23"/>
          <dgm:constr type="h" for="ch" forName="wedge6Tx" refType="h" fact="0.14"/>
          <dgm:constr type="l" for="ch" forName="wedge7" refType="w" fact="0.0713"/>
          <dgm:constr type="t" for="ch" forName="wedge7" refType="h" fact="0.062"/>
          <dgm:constr type="w" for="ch" forName="wedge7" refType="w" fact="0.84"/>
          <dgm:constr type="h" for="ch" forName="wedge7" refType="h" fact="0.84"/>
          <dgm:constr type="l" for="ch" forName="dummy7a" refType="w" fact="0.163"/>
          <dgm:constr type="t" for="ch" forName="dummy7a" refType="h" fact="0.2201"/>
          <dgm:constr type="l" for="ch" forName="dummy7b" refType="w" fact="0.4913"/>
          <dgm:constr type="t" for="ch" forName="dummy7b" refType="h" fact="0.062"/>
          <dgm:constr type="r" for="ch" forName="wedge7Tx" refType="w" fact="0.47"/>
          <dgm:constr type="t" for="ch" forName="wedge7Tx" refType="h" fact="0.14"/>
          <dgm:constr type="w" for="ch" forName="wedge7Tx" refType="w" fact="0.2"/>
          <dgm:constr type="h" for="ch" forName="wedge7Tx" refType="h" fact="0.16"/>
          <dgm:constr type="h" for="ch" forName="arrowWedge1" refType="w" fact="0.08"/>
          <dgm:constr type="diam" for="ch" forName="arrowWedge1" refType="w" fact="0.84"/>
          <dgm:constr type="l" for="ch" forName="arrowWedge1" refType="w" fact="0.5"/>
          <dgm:constr type="t" for="ch" forName="arrowWedge1" refType="w" fact="0.5"/>
          <dgm:constr type="h" for="ch" forName="arrowWedge2" refType="w" fact="0.08"/>
          <dgm:constr type="diam" for="ch" forName="arrowWedge2" refType="w" fact="0.84"/>
          <dgm:constr type="l" for="ch" forName="arrowWedge2" refType="w" fact="0.5"/>
          <dgm:constr type="t" for="ch" forName="arrowWedge2" refType="w" fact="0.5"/>
          <dgm:constr type="h" for="ch" forName="arrowWedge3" refType="w" fact="0.08"/>
          <dgm:constr type="diam" for="ch" forName="arrowWedge3" refType="w" fact="0.84"/>
          <dgm:constr type="l" for="ch" forName="arrowWedge3" refType="w" fact="0.5"/>
          <dgm:constr type="t" for="ch" forName="arrowWedge3" refType="w" fact="0.5"/>
          <dgm:constr type="h" for="ch" forName="arrowWedge4" refType="w" fact="0.08"/>
          <dgm:constr type="diam" for="ch" forName="arrowWedge4" refType="w" fact="0.84"/>
          <dgm:constr type="l" for="ch" forName="arrowWedge4" refType="w" fact="0.5"/>
          <dgm:constr type="t" for="ch" forName="arrowWedge4" refType="w" fact="0.5"/>
          <dgm:constr type="h" for="ch" forName="arrowWedge5" refType="w" fact="0.08"/>
          <dgm:constr type="diam" for="ch" forName="arrowWedge5" refType="w" fact="0.84"/>
          <dgm:constr type="l" for="ch" forName="arrowWedge5" refType="w" fact="0.5"/>
          <dgm:constr type="t" for="ch" forName="arrowWedge5" refType="w" fact="0.5"/>
          <dgm:constr type="h" for="ch" forName="arrowWedge6" refType="w" fact="0.08"/>
          <dgm:constr type="diam" for="ch" forName="arrowWedge6" refType="w" fact="0.84"/>
          <dgm:constr type="l" for="ch" forName="arrowWedge6" refType="w" fact="0.5"/>
          <dgm:constr type="t" for="ch" forName="arrowWedge6" refType="w" fact="0.5"/>
          <dgm:constr type="h" for="ch" forName="arrowWedge7" refType="w" fact="0.08"/>
          <dgm:constr type="diam" for="ch" forName="arrowWedge7" refType="w" fact="0.84"/>
          <dgm:constr type="l" for="ch" forName="arrowWedge7" refType="w" fact="0.5"/>
          <dgm:constr type="t" for="ch" forName="arrowWedge7" refType="w" fact="0.5"/>
          <dgm:constr type="primFontSz" for="ch" ptType="node" op="equ"/>
        </dgm:constrLst>
      </dgm:else>
    </dgm:choose>
    <dgm:ruleLst/>
    <dgm:choose name="Name8">
      <dgm:if name="Name9" axis="ch" ptType="node" func="cnt" op="gte" val="1">
        <dgm:layoutNode name="wedge1">
          <dgm:alg type="sp"/>
          <dgm:choose name="Name10">
            <dgm:if name="Name11" axis="ch" ptType="node" func="cnt" op="equ" val="1">
              <dgm:shape xmlns:r="http://schemas.openxmlformats.org/officeDocument/2006/relationships" type="ellipse" r:blip="">
                <dgm:adjLst/>
              </dgm:shape>
            </dgm:if>
            <dgm:if name="Name12" axis="ch" ptType="node" func="cnt" op="equ" val="2">
              <dgm:shape xmlns:r="http://schemas.openxmlformats.org/officeDocument/2006/relationships" type="pie" r:blip="">
                <dgm:adjLst>
                  <dgm:adj idx="1" val="270"/>
                  <dgm:adj idx="2" val="90"/>
                </dgm:adjLst>
              </dgm:shape>
            </dgm:if>
            <dgm:if name="Name13" axis="ch" ptType="node" func="cnt" op="equ" val="3">
              <dgm:shape xmlns:r="http://schemas.openxmlformats.org/officeDocument/2006/relationships" type="pie" r:blip="">
                <dgm:adjLst>
                  <dgm:adj idx="1" val="270"/>
                  <dgm:adj idx="2" val="30"/>
                </dgm:adjLst>
              </dgm:shape>
            </dgm:if>
            <dgm:if name="Name14" axis="ch" ptType="node" func="cnt" op="equ" val="4">
              <dgm:shape xmlns:r="http://schemas.openxmlformats.org/officeDocument/2006/relationships" type="pie" r:blip="">
                <dgm:adjLst>
                  <dgm:adj idx="1" val="270"/>
                  <dgm:adj idx="2" val="0"/>
                </dgm:adjLst>
              </dgm:shape>
            </dgm:if>
            <dgm:if name="Name15" axis="ch" ptType="node" func="cnt" op="equ" val="5">
              <dgm:shape xmlns:r="http://schemas.openxmlformats.org/officeDocument/2006/relationships" type="pie" r:blip="">
                <dgm:adjLst>
                  <dgm:adj idx="1" val="270"/>
                  <dgm:adj idx="2" val="342"/>
                </dgm:adjLst>
              </dgm:shape>
            </dgm:if>
            <dgm:if name="Name16" axis="ch" ptType="node" func="cnt" op="equ" val="6">
              <dgm:shape xmlns:r="http://schemas.openxmlformats.org/officeDocument/2006/relationships" type="pie" r:blip="">
                <dgm:adjLst>
                  <dgm:adj idx="1" val="270"/>
                  <dgm:adj idx="2" val="330"/>
                </dgm:adjLst>
              </dgm:shape>
            </dgm:if>
            <dgm:else name="Name17">
              <dgm:shape xmlns:r="http://schemas.openxmlformats.org/officeDocument/2006/relationships" type="pie" r:blip="">
                <dgm:adjLst>
                  <dgm:adj idx="1" val="270"/>
                  <dgm:adj idx="2" val="321.4286"/>
                </dgm:adjLst>
              </dgm:shape>
            </dgm:else>
          </dgm:choose>
          <dgm:choose name="Name18">
            <dgm:if name="Name19" func="var" arg="dir" op="equ" val="norm">
              <dgm:presOf axis="ch desOrSelf" ptType="node node" st="1 1" cnt="1 0"/>
            </dgm:if>
            <dgm:else name="Name20">
              <dgm:choose name="Name21">
                <dgm:if name="Name22" axis="ch" ptType="node" func="cnt" op="equ" val="1">
                  <dgm:presOf axis="ch desOrSelf" ptType="node node" st="1 1" cnt="1 0"/>
                </dgm:if>
                <dgm:if name="Name23" axis="ch" ptType="node" func="cnt" op="equ" val="2">
                  <dgm:presOf axis="ch desOrSelf" ptType="node node" st="2 1" cnt="1 0"/>
                </dgm:if>
                <dgm:if name="Name24" axis="ch" ptType="node" func="cnt" op="equ" val="3">
                  <dgm:presOf axis="ch desOrSelf" ptType="node node" st="3 1" cnt="1 0"/>
                </dgm:if>
                <dgm:if name="Name25" axis="ch" ptType="node" func="cnt" op="equ" val="4">
                  <dgm:presOf axis="ch desOrSelf" ptType="node node" st="4 1" cnt="1 0"/>
                </dgm:if>
                <dgm:if name="Name26" axis="ch" ptType="node" func="cnt" op="equ" val="5">
                  <dgm:presOf axis="ch desOrSelf" ptType="node node" st="5 1" cnt="1 0"/>
                </dgm:if>
                <dgm:if name="Name27" axis="ch" ptType="node" func="cnt" op="equ" val="6">
                  <dgm:presOf axis="ch desOrSelf" ptType="node node" st="6 1" cnt="1 0"/>
                </dgm:if>
                <dgm:else name="Name28">
                  <dgm:presOf axis="ch desOrSelf" ptType="node node" st="7 1" cnt="1 0"/>
                </dgm:else>
              </dgm:choose>
            </dgm:else>
          </dgm:choose>
          <dgm:constrLst/>
          <dgm:ruleLst/>
        </dgm:layoutNode>
        <dgm:layoutNode name="dummy1a" moveWith="wedge1">
          <dgm:alg type="sp"/>
          <dgm:shape xmlns:r="http://schemas.openxmlformats.org/officeDocument/2006/relationships" r:blip="">
            <dgm:adjLst/>
          </dgm:shape>
          <dgm:presOf/>
          <dgm:constrLst>
            <dgm:constr type="w" val="1"/>
            <dgm:constr type="h" val="1"/>
          </dgm:constrLst>
          <dgm:ruleLst/>
        </dgm:layoutNode>
        <dgm:layoutNode name="dummy1b" moveWith="wedge1">
          <dgm:alg type="sp"/>
          <dgm:shape xmlns:r="http://schemas.openxmlformats.org/officeDocument/2006/relationships" r:blip="">
            <dgm:adjLst/>
          </dgm:shape>
          <dgm:presOf/>
          <dgm:constrLst>
            <dgm:constr type="w" val="1"/>
            <dgm:constr type="h" val="1"/>
          </dgm:constrLst>
          <dgm:ruleLst/>
        </dgm:layoutNode>
        <dgm:layoutNode name="wedge1Tx" moveWith="wedge1">
          <dgm:varLst>
            <dgm:chMax val="0"/>
            <dgm:chPref val="0"/>
            <dgm:bulletEnabled val="1"/>
          </dgm:varLst>
          <dgm:alg type="tx"/>
          <dgm:shape xmlns:r="http://schemas.openxmlformats.org/officeDocument/2006/relationships" type="rect" r:blip="" hideGeom="1">
            <dgm:adjLst/>
          </dgm:shape>
          <dgm:choose name="Name29">
            <dgm:if name="Name30" func="var" arg="dir" op="equ" val="norm">
              <dgm:presOf axis="ch desOrSelf" ptType="node node" st="1 1" cnt="1 0"/>
            </dgm:if>
            <dgm:else name="Name31">
              <dgm:choose name="Name32">
                <dgm:if name="Name33" axis="ch" ptType="node" func="cnt" op="equ" val="1">
                  <dgm:presOf axis="ch desOrSelf" ptType="node node" st="1 1" cnt="1 0"/>
                </dgm:if>
                <dgm:if name="Name34" axis="ch" ptType="node" func="cnt" op="equ" val="2">
                  <dgm:presOf axis="ch desOrSelf" ptType="node node" st="2 1" cnt="1 0"/>
                </dgm:if>
                <dgm:if name="Name35" axis="ch" ptType="node" func="cnt" op="equ" val="3">
                  <dgm:presOf axis="ch desOrSelf" ptType="node node" st="3 1" cnt="1 0"/>
                </dgm:if>
                <dgm:if name="Name36" axis="ch" ptType="node" func="cnt" op="equ" val="4">
                  <dgm:presOf axis="ch desOrSelf" ptType="node node" st="4 1" cnt="1 0"/>
                </dgm:if>
                <dgm:if name="Name37" axis="ch" ptType="node" func="cnt" op="equ" val="5">
                  <dgm:presOf axis="ch desOrSelf" ptType="node node" st="5 1" cnt="1 0"/>
                </dgm:if>
                <dgm:if name="Name38" axis="ch" ptType="node" func="cnt" op="equ" val="6">
                  <dgm:presOf axis="ch desOrSelf" ptType="node node" st="6 1" cnt="1 0"/>
                </dgm:if>
                <dgm:else name="Name39">
                  <dgm:presOf axis="ch desOrSelf" ptType="node node" st="7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40"/>
    </dgm:choose>
    <dgm:choose name="Name41">
      <dgm:if name="Name42" axis="ch" ptType="node" func="cnt" op="gte" val="2">
        <dgm:layoutNode name="wedge2">
          <dgm:alg type="sp"/>
          <dgm:choose name="Name43">
            <dgm:if name="Name44" axis="ch" ptType="node" func="cnt" op="equ" val="2">
              <dgm:shape xmlns:r="http://schemas.openxmlformats.org/officeDocument/2006/relationships" type="pie" r:blip="">
                <dgm:adjLst>
                  <dgm:adj idx="1" val="90"/>
                  <dgm:adj idx="2" val="270"/>
                </dgm:adjLst>
              </dgm:shape>
            </dgm:if>
            <dgm:if name="Name45" axis="ch" ptType="node" func="cnt" op="equ" val="3">
              <dgm:shape xmlns:r="http://schemas.openxmlformats.org/officeDocument/2006/relationships" type="pie" r:blip="">
                <dgm:adjLst>
                  <dgm:adj idx="1" val="30"/>
                  <dgm:adj idx="2" val="150"/>
                </dgm:adjLst>
              </dgm:shape>
            </dgm:if>
            <dgm:if name="Name46" axis="ch" ptType="node" func="cnt" op="equ" val="4">
              <dgm:shape xmlns:r="http://schemas.openxmlformats.org/officeDocument/2006/relationships" type="pie" r:blip="">
                <dgm:adjLst>
                  <dgm:adj idx="1" val="0"/>
                  <dgm:adj idx="2" val="90"/>
                </dgm:adjLst>
              </dgm:shape>
            </dgm:if>
            <dgm:if name="Name47" axis="ch" ptType="node" func="cnt" op="equ" val="5">
              <dgm:shape xmlns:r="http://schemas.openxmlformats.org/officeDocument/2006/relationships" type="pie" r:blip="">
                <dgm:adjLst>
                  <dgm:adj idx="1" val="342"/>
                  <dgm:adj idx="2" val="54"/>
                </dgm:adjLst>
              </dgm:shape>
            </dgm:if>
            <dgm:if name="Name48" axis="ch" ptType="node" func="cnt" op="equ" val="6">
              <dgm:shape xmlns:r="http://schemas.openxmlformats.org/officeDocument/2006/relationships" type="pie" r:blip="">
                <dgm:adjLst>
                  <dgm:adj idx="1" val="330"/>
                  <dgm:adj idx="2" val="30"/>
                </dgm:adjLst>
              </dgm:shape>
            </dgm:if>
            <dgm:else name="Name49">
              <dgm:shape xmlns:r="http://schemas.openxmlformats.org/officeDocument/2006/relationships" type="pie" r:blip="">
                <dgm:adjLst>
                  <dgm:adj idx="1" val="321.4286"/>
                  <dgm:adj idx="2" val="12.85714"/>
                </dgm:adjLst>
              </dgm:shape>
            </dgm:else>
          </dgm:choose>
          <dgm:choose name="Name50">
            <dgm:if name="Name51" func="var" arg="dir" op="equ" val="norm">
              <dgm:presOf axis="ch desOrSelf" ptType="node node" st="2 1" cnt="1 0"/>
            </dgm:if>
            <dgm:else name="Name52">
              <dgm:choose name="Name53">
                <dgm:if name="Name54" axis="ch" ptType="node" func="cnt" op="equ" val="2">
                  <dgm:presOf axis="ch desOrSelf" ptType="node node" st="1 1" cnt="1 0"/>
                </dgm:if>
                <dgm:if name="Name55" axis="ch" ptType="node" func="cnt" op="equ" val="3">
                  <dgm:presOf axis="ch desOrSelf" ptType="node node" st="2 1" cnt="1 0"/>
                </dgm:if>
                <dgm:if name="Name56" axis="ch" ptType="node" func="cnt" op="equ" val="4">
                  <dgm:presOf axis="ch desOrSelf" ptType="node node" st="3 1" cnt="1 0"/>
                </dgm:if>
                <dgm:if name="Name57" axis="ch" ptType="node" func="cnt" op="equ" val="5">
                  <dgm:presOf axis="ch desOrSelf" ptType="node node" st="4 1" cnt="1 0"/>
                </dgm:if>
                <dgm:if name="Name58" axis="ch" ptType="node" func="cnt" op="equ" val="6">
                  <dgm:presOf axis="ch desOrSelf" ptType="node node" st="5 1" cnt="1 0"/>
                </dgm:if>
                <dgm:else name="Name59">
                  <dgm:presOf axis="ch desOrSelf" ptType="node node" st="6 1" cnt="1 0"/>
                </dgm:else>
              </dgm:choose>
            </dgm:else>
          </dgm:choose>
          <dgm:constrLst/>
          <dgm:ruleLst/>
        </dgm:layoutNode>
        <dgm:layoutNode name="dummy2a" moveWith="wedge2">
          <dgm:alg type="sp"/>
          <dgm:shape xmlns:r="http://schemas.openxmlformats.org/officeDocument/2006/relationships" r:blip="">
            <dgm:adjLst/>
          </dgm:shape>
          <dgm:presOf/>
          <dgm:constrLst>
            <dgm:constr type="w" val="1"/>
            <dgm:constr type="h" val="1"/>
          </dgm:constrLst>
          <dgm:ruleLst/>
        </dgm:layoutNode>
        <dgm:layoutNode name="dummy2b" moveWith="wedge2">
          <dgm:alg type="sp"/>
          <dgm:shape xmlns:r="http://schemas.openxmlformats.org/officeDocument/2006/relationships" r:blip="">
            <dgm:adjLst/>
          </dgm:shape>
          <dgm:presOf/>
          <dgm:constrLst>
            <dgm:constr type="w" val="1"/>
            <dgm:constr type="h" val="1"/>
          </dgm:constrLst>
          <dgm:ruleLst/>
        </dgm:layoutNode>
        <dgm:layoutNode name="wedge2Tx" moveWith="wedge2">
          <dgm:varLst>
            <dgm:chMax val="0"/>
            <dgm:chPref val="0"/>
            <dgm:bulletEnabled val="1"/>
          </dgm:varLst>
          <dgm:alg type="tx"/>
          <dgm:shape xmlns:r="http://schemas.openxmlformats.org/officeDocument/2006/relationships" type="rect" r:blip="" hideGeom="1">
            <dgm:adjLst/>
          </dgm:shape>
          <dgm:choose name="Name60">
            <dgm:if name="Name61" func="var" arg="dir" op="equ" val="norm">
              <dgm:presOf axis="ch desOrSelf" ptType="node node" st="2 1" cnt="1 0"/>
            </dgm:if>
            <dgm:else name="Name62">
              <dgm:choose name="Name63">
                <dgm:if name="Name64" axis="ch" ptType="node" func="cnt" op="equ" val="2">
                  <dgm:presOf axis="ch desOrSelf" ptType="node node" st="1 1" cnt="1 0"/>
                </dgm:if>
                <dgm:if name="Name65" axis="ch" ptType="node" func="cnt" op="equ" val="3">
                  <dgm:presOf axis="ch desOrSelf" ptType="node node" st="2 1" cnt="1 0"/>
                </dgm:if>
                <dgm:if name="Name66" axis="ch" ptType="node" func="cnt" op="equ" val="4">
                  <dgm:presOf axis="ch desOrSelf" ptType="node node" st="3 1" cnt="1 0"/>
                </dgm:if>
                <dgm:if name="Name67" axis="ch" ptType="node" func="cnt" op="equ" val="5">
                  <dgm:presOf axis="ch desOrSelf" ptType="node node" st="4 1" cnt="1 0"/>
                </dgm:if>
                <dgm:if name="Name68" axis="ch" ptType="node" func="cnt" op="equ" val="6">
                  <dgm:presOf axis="ch desOrSelf" ptType="node node" st="5 1" cnt="1 0"/>
                </dgm:if>
                <dgm:else name="Name69">
                  <dgm:presOf axis="ch desOrSelf" ptType="node node" st="6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70"/>
    </dgm:choose>
    <dgm:choose name="Name71">
      <dgm:if name="Name72" axis="ch" ptType="node" func="cnt" op="gte" val="3">
        <dgm:layoutNode name="wedge3">
          <dgm:alg type="sp"/>
          <dgm:choose name="Name73">
            <dgm:if name="Name74" axis="ch" ptType="node" func="cnt" op="equ" val="3">
              <dgm:shape xmlns:r="http://schemas.openxmlformats.org/officeDocument/2006/relationships" type="pie" r:blip="">
                <dgm:adjLst>
                  <dgm:adj idx="1" val="150"/>
                  <dgm:adj idx="2" val="270"/>
                </dgm:adjLst>
              </dgm:shape>
            </dgm:if>
            <dgm:if name="Name75" axis="ch" ptType="node" func="cnt" op="equ" val="4">
              <dgm:shape xmlns:r="http://schemas.openxmlformats.org/officeDocument/2006/relationships" type="pie" r:blip="">
                <dgm:adjLst>
                  <dgm:adj idx="1" val="90"/>
                  <dgm:adj idx="2" val="180"/>
                </dgm:adjLst>
              </dgm:shape>
            </dgm:if>
            <dgm:if name="Name76" axis="ch" ptType="node" func="cnt" op="equ" val="5">
              <dgm:shape xmlns:r="http://schemas.openxmlformats.org/officeDocument/2006/relationships" type="pie" r:blip="">
                <dgm:adjLst>
                  <dgm:adj idx="1" val="54"/>
                  <dgm:adj idx="2" val="126"/>
                </dgm:adjLst>
              </dgm:shape>
            </dgm:if>
            <dgm:if name="Name77" axis="ch" ptType="node" func="cnt" op="equ" val="6">
              <dgm:shape xmlns:r="http://schemas.openxmlformats.org/officeDocument/2006/relationships" type="pie" r:blip="">
                <dgm:adjLst>
                  <dgm:adj idx="1" val="30"/>
                  <dgm:adj idx="2" val="90"/>
                </dgm:adjLst>
              </dgm:shape>
            </dgm:if>
            <dgm:else name="Name78">
              <dgm:shape xmlns:r="http://schemas.openxmlformats.org/officeDocument/2006/relationships" type="pie" r:blip="">
                <dgm:adjLst>
                  <dgm:adj idx="1" val="12.85714"/>
                  <dgm:adj idx="2" val="64.28571"/>
                </dgm:adjLst>
              </dgm:shape>
            </dgm:else>
          </dgm:choose>
          <dgm:choose name="Name79">
            <dgm:if name="Name80" func="var" arg="dir" op="equ" val="norm">
              <dgm:presOf axis="ch desOrSelf" ptType="node node" st="3 1" cnt="1 0"/>
            </dgm:if>
            <dgm:else name="Name81">
              <dgm:choose name="Name82">
                <dgm:if name="Name83" axis="ch" ptType="node" func="cnt" op="equ" val="3">
                  <dgm:presOf axis="ch desOrSelf" ptType="node node" st="1 1" cnt="1 0"/>
                </dgm:if>
                <dgm:if name="Name84" axis="ch" ptType="node" func="cnt" op="equ" val="4">
                  <dgm:presOf axis="ch desOrSelf" ptType="node node" st="2 1" cnt="1 0"/>
                </dgm:if>
                <dgm:if name="Name85" axis="ch" ptType="node" func="cnt" op="equ" val="5">
                  <dgm:presOf axis="ch desOrSelf" ptType="node node" st="3 1" cnt="1 0"/>
                </dgm:if>
                <dgm:if name="Name86" axis="ch" ptType="node" func="cnt" op="equ" val="6">
                  <dgm:presOf axis="ch desOrSelf" ptType="node node" st="4 1" cnt="1 0"/>
                </dgm:if>
                <dgm:else name="Name87">
                  <dgm:presOf axis="ch desOrSelf" ptType="node node" st="5 1" cnt="1 0"/>
                </dgm:else>
              </dgm:choose>
            </dgm:else>
          </dgm:choose>
          <dgm:constrLst/>
          <dgm:ruleLst/>
        </dgm:layoutNode>
        <dgm:layoutNode name="dummy3a" moveWith="wedge3">
          <dgm:alg type="sp"/>
          <dgm:shape xmlns:r="http://schemas.openxmlformats.org/officeDocument/2006/relationships" r:blip="">
            <dgm:adjLst/>
          </dgm:shape>
          <dgm:presOf/>
          <dgm:constrLst>
            <dgm:constr type="w" val="1"/>
            <dgm:constr type="h" val="1"/>
          </dgm:constrLst>
          <dgm:ruleLst/>
        </dgm:layoutNode>
        <dgm:layoutNode name="dummy3b" moveWith="wedge3">
          <dgm:alg type="sp"/>
          <dgm:shape xmlns:r="http://schemas.openxmlformats.org/officeDocument/2006/relationships" r:blip="">
            <dgm:adjLst/>
          </dgm:shape>
          <dgm:presOf/>
          <dgm:constrLst>
            <dgm:constr type="w" val="1"/>
            <dgm:constr type="h" val="1"/>
          </dgm:constrLst>
          <dgm:ruleLst/>
        </dgm:layoutNode>
        <dgm:layoutNode name="wedge3Tx" moveWith="wedge3">
          <dgm:varLst>
            <dgm:chMax val="0"/>
            <dgm:chPref val="0"/>
            <dgm:bulletEnabled val="1"/>
          </dgm:varLst>
          <dgm:alg type="tx"/>
          <dgm:shape xmlns:r="http://schemas.openxmlformats.org/officeDocument/2006/relationships" type="rect" r:blip="" hideGeom="1">
            <dgm:adjLst/>
          </dgm:shape>
          <dgm:choose name="Name88">
            <dgm:if name="Name89" func="var" arg="dir" op="equ" val="norm">
              <dgm:presOf axis="ch desOrSelf" ptType="node node" st="3 1" cnt="1 0"/>
            </dgm:if>
            <dgm:else name="Name90">
              <dgm:choose name="Name91">
                <dgm:if name="Name92" axis="ch" ptType="node" func="cnt" op="equ" val="3">
                  <dgm:presOf axis="ch desOrSelf" ptType="node node" st="1 1" cnt="1 0"/>
                </dgm:if>
                <dgm:if name="Name93" axis="ch" ptType="node" func="cnt" op="equ" val="4">
                  <dgm:presOf axis="ch desOrSelf" ptType="node node" st="2 1" cnt="1 0"/>
                </dgm:if>
                <dgm:if name="Name94" axis="ch" ptType="node" func="cnt" op="equ" val="5">
                  <dgm:presOf axis="ch desOrSelf" ptType="node node" st="3 1" cnt="1 0"/>
                </dgm:if>
                <dgm:if name="Name95" axis="ch" ptType="node" func="cnt" op="equ" val="6">
                  <dgm:presOf axis="ch desOrSelf" ptType="node node" st="4 1" cnt="1 0"/>
                </dgm:if>
                <dgm:else name="Name96">
                  <dgm:presOf axis="ch desOrSelf" ptType="node node" st="5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97"/>
    </dgm:choose>
    <dgm:choose name="Name98">
      <dgm:if name="Name99" axis="ch" ptType="node" func="cnt" op="gte" val="4">
        <dgm:layoutNode name="wedge4">
          <dgm:alg type="sp"/>
          <dgm:choose name="Name100">
            <dgm:if name="Name101" axis="ch" ptType="node" func="cnt" op="equ" val="4">
              <dgm:shape xmlns:r="http://schemas.openxmlformats.org/officeDocument/2006/relationships" type="pie" r:blip="">
                <dgm:adjLst>
                  <dgm:adj idx="1" val="180"/>
                  <dgm:adj idx="2" val="270"/>
                </dgm:adjLst>
              </dgm:shape>
            </dgm:if>
            <dgm:if name="Name102" axis="ch" ptType="node" func="cnt" op="equ" val="5">
              <dgm:shape xmlns:r="http://schemas.openxmlformats.org/officeDocument/2006/relationships" type="pie" r:blip="">
                <dgm:adjLst>
                  <dgm:adj idx="1" val="126"/>
                  <dgm:adj idx="2" val="198"/>
                </dgm:adjLst>
              </dgm:shape>
            </dgm:if>
            <dgm:if name="Name103" axis="ch" ptType="node" func="cnt" op="equ" val="6">
              <dgm:shape xmlns:r="http://schemas.openxmlformats.org/officeDocument/2006/relationships" type="pie" r:blip="">
                <dgm:adjLst>
                  <dgm:adj idx="1" val="90"/>
                  <dgm:adj idx="2" val="150"/>
                </dgm:adjLst>
              </dgm:shape>
            </dgm:if>
            <dgm:else name="Name104">
              <dgm:shape xmlns:r="http://schemas.openxmlformats.org/officeDocument/2006/relationships" type="pie" r:blip="">
                <dgm:adjLst>
                  <dgm:adj idx="1" val="64.2871"/>
                  <dgm:adj idx="2" val="115.7143"/>
                </dgm:adjLst>
              </dgm:shape>
            </dgm:else>
          </dgm:choose>
          <dgm:choose name="Name105">
            <dgm:if name="Name106" func="var" arg="dir" op="equ" val="norm">
              <dgm:presOf axis="ch desOrSelf" ptType="node node" st="4 1" cnt="1 0"/>
            </dgm:if>
            <dgm:else name="Name107">
              <dgm:choose name="Name108">
                <dgm:if name="Name109" axis="ch" ptType="node" func="cnt" op="equ" val="4">
                  <dgm:presOf axis="ch desOrSelf" ptType="node node" st="1 1" cnt="1 0"/>
                </dgm:if>
                <dgm:if name="Name110" axis="ch" ptType="node" func="cnt" op="equ" val="5">
                  <dgm:presOf axis="ch desOrSelf" ptType="node node" st="2 1" cnt="1 0"/>
                </dgm:if>
                <dgm:if name="Name111" axis="ch" ptType="node" func="cnt" op="equ" val="6">
                  <dgm:presOf axis="ch desOrSelf" ptType="node node" st="3 1" cnt="1 0"/>
                </dgm:if>
                <dgm:else name="Name112">
                  <dgm:presOf axis="ch desOrSelf" ptType="node node" st="4 1" cnt="1 0"/>
                </dgm:else>
              </dgm:choose>
            </dgm:else>
          </dgm:choose>
          <dgm:constrLst/>
          <dgm:ruleLst/>
        </dgm:layoutNode>
        <dgm:layoutNode name="dummy4a" moveWith="wedge4">
          <dgm:alg type="sp"/>
          <dgm:shape xmlns:r="http://schemas.openxmlformats.org/officeDocument/2006/relationships" r:blip="">
            <dgm:adjLst/>
          </dgm:shape>
          <dgm:presOf/>
          <dgm:constrLst>
            <dgm:constr type="w" val="1"/>
            <dgm:constr type="h" val="1"/>
          </dgm:constrLst>
          <dgm:ruleLst/>
        </dgm:layoutNode>
        <dgm:layoutNode name="dummy4b" moveWith="wedge4">
          <dgm:alg type="sp"/>
          <dgm:shape xmlns:r="http://schemas.openxmlformats.org/officeDocument/2006/relationships" r:blip="">
            <dgm:adjLst/>
          </dgm:shape>
          <dgm:presOf/>
          <dgm:constrLst>
            <dgm:constr type="w" val="1"/>
            <dgm:constr type="h" val="1"/>
          </dgm:constrLst>
          <dgm:ruleLst/>
        </dgm:layoutNode>
        <dgm:layoutNode name="wedge4Tx" moveWith="wedge4">
          <dgm:varLst>
            <dgm:chMax val="0"/>
            <dgm:chPref val="0"/>
            <dgm:bulletEnabled val="1"/>
          </dgm:varLst>
          <dgm:alg type="tx"/>
          <dgm:shape xmlns:r="http://schemas.openxmlformats.org/officeDocument/2006/relationships" type="rect" r:blip="" hideGeom="1">
            <dgm:adjLst/>
          </dgm:shape>
          <dgm:choose name="Name113">
            <dgm:if name="Name114" func="var" arg="dir" op="equ" val="norm">
              <dgm:presOf axis="ch desOrSelf" ptType="node node" st="4 1" cnt="1 0"/>
            </dgm:if>
            <dgm:else name="Name115">
              <dgm:choose name="Name116">
                <dgm:if name="Name117" axis="ch" ptType="node" func="cnt" op="equ" val="4">
                  <dgm:presOf axis="ch desOrSelf" ptType="node node" st="1 1" cnt="1 0"/>
                </dgm:if>
                <dgm:if name="Name118" axis="ch" ptType="node" func="cnt" op="equ" val="5">
                  <dgm:presOf axis="ch desOrSelf" ptType="node node" st="2 1" cnt="1 0"/>
                </dgm:if>
                <dgm:if name="Name119" axis="ch" ptType="node" func="cnt" op="equ" val="6">
                  <dgm:presOf axis="ch desOrSelf" ptType="node node" st="3 1" cnt="1 0"/>
                </dgm:if>
                <dgm:else name="Name120">
                  <dgm:presOf axis="ch desOrSelf" ptType="node node" st="4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21"/>
    </dgm:choose>
    <dgm:choose name="Name122">
      <dgm:if name="Name123" axis="ch" ptType="node" func="cnt" op="gte" val="5">
        <dgm:layoutNode name="wedge5">
          <dgm:alg type="sp"/>
          <dgm:choose name="Name124">
            <dgm:if name="Name125" axis="ch" ptType="node" func="cnt" op="equ" val="5">
              <dgm:shape xmlns:r="http://schemas.openxmlformats.org/officeDocument/2006/relationships" type="pie" r:blip="">
                <dgm:adjLst>
                  <dgm:adj idx="1" val="198"/>
                  <dgm:adj idx="2" val="270"/>
                </dgm:adjLst>
              </dgm:shape>
            </dgm:if>
            <dgm:if name="Name126" axis="ch" ptType="node" func="cnt" op="equ" val="6">
              <dgm:shape xmlns:r="http://schemas.openxmlformats.org/officeDocument/2006/relationships" type="pie" r:blip="">
                <dgm:adjLst>
                  <dgm:adj idx="1" val="150"/>
                  <dgm:adj idx="2" val="210"/>
                </dgm:adjLst>
              </dgm:shape>
            </dgm:if>
            <dgm:else name="Name127">
              <dgm:shape xmlns:r="http://schemas.openxmlformats.org/officeDocument/2006/relationships" type="pie" r:blip="">
                <dgm:adjLst>
                  <dgm:adj idx="1" val="115.7143"/>
                  <dgm:adj idx="2" val="167.1429"/>
                </dgm:adjLst>
              </dgm:shape>
            </dgm:else>
          </dgm:choose>
          <dgm:choose name="Name128">
            <dgm:if name="Name129" func="var" arg="dir" op="equ" val="norm">
              <dgm:presOf axis="ch desOrSelf" ptType="node node" st="5 1" cnt="1 0"/>
            </dgm:if>
            <dgm:else name="Name130">
              <dgm:choose name="Name131">
                <dgm:if name="Name132" axis="ch" ptType="node" func="cnt" op="equ" val="5">
                  <dgm:presOf axis="ch desOrSelf" ptType="node node" st="1 1" cnt="1 0"/>
                </dgm:if>
                <dgm:if name="Name133" axis="ch" ptType="node" func="cnt" op="equ" val="6">
                  <dgm:presOf axis="ch desOrSelf" ptType="node node" st="2 1" cnt="1 0"/>
                </dgm:if>
                <dgm:else name="Name134">
                  <dgm:presOf axis="ch desOrSelf" ptType="node node" st="3 1" cnt="1 0"/>
                </dgm:else>
              </dgm:choose>
            </dgm:else>
          </dgm:choose>
          <dgm:constrLst/>
          <dgm:ruleLst/>
        </dgm:layoutNode>
        <dgm:layoutNode name="dummy5a" moveWith="wedge5">
          <dgm:alg type="sp"/>
          <dgm:shape xmlns:r="http://schemas.openxmlformats.org/officeDocument/2006/relationships" r:blip="">
            <dgm:adjLst/>
          </dgm:shape>
          <dgm:presOf/>
          <dgm:constrLst>
            <dgm:constr type="w" val="1"/>
            <dgm:constr type="h" val="1"/>
          </dgm:constrLst>
          <dgm:ruleLst/>
        </dgm:layoutNode>
        <dgm:layoutNode name="dummy5b" moveWith="wedge5">
          <dgm:alg type="sp"/>
          <dgm:shape xmlns:r="http://schemas.openxmlformats.org/officeDocument/2006/relationships" r:blip="">
            <dgm:adjLst/>
          </dgm:shape>
          <dgm:presOf/>
          <dgm:constrLst>
            <dgm:constr type="w" val="1"/>
            <dgm:constr type="h" val="1"/>
          </dgm:constrLst>
          <dgm:ruleLst/>
        </dgm:layoutNode>
        <dgm:layoutNode name="wedge5Tx" moveWith="wedge5">
          <dgm:varLst>
            <dgm:chMax val="0"/>
            <dgm:chPref val="0"/>
            <dgm:bulletEnabled val="1"/>
          </dgm:varLst>
          <dgm:alg type="tx"/>
          <dgm:shape xmlns:r="http://schemas.openxmlformats.org/officeDocument/2006/relationships" type="rect" r:blip="" hideGeom="1">
            <dgm:adjLst/>
          </dgm:shape>
          <dgm:choose name="Name135">
            <dgm:if name="Name136" func="var" arg="dir" op="equ" val="norm">
              <dgm:presOf axis="ch desOrSelf" ptType="node node" st="5 1" cnt="1 0"/>
            </dgm:if>
            <dgm:else name="Name137">
              <dgm:choose name="Name138">
                <dgm:if name="Name139" axis="ch" ptType="node" func="cnt" op="equ" val="5">
                  <dgm:presOf axis="ch desOrSelf" ptType="node node" st="1 1" cnt="1 0"/>
                </dgm:if>
                <dgm:if name="Name140" axis="ch" ptType="node" func="cnt" op="equ" val="6">
                  <dgm:presOf axis="ch desOrSelf" ptType="node node" st="2 1" cnt="1 0"/>
                </dgm:if>
                <dgm:else name="Name141">
                  <dgm:presOf axis="ch desOrSelf" ptType="node node" st="3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42"/>
    </dgm:choose>
    <dgm:choose name="Name143">
      <dgm:if name="Name144" axis="ch" ptType="node" func="cnt" op="gte" val="6">
        <dgm:layoutNode name="wedge6">
          <dgm:alg type="sp"/>
          <dgm:choose name="Name145">
            <dgm:if name="Name146" axis="ch" ptType="node" func="cnt" op="equ" val="6">
              <dgm:shape xmlns:r="http://schemas.openxmlformats.org/officeDocument/2006/relationships" type="pie" r:blip="">
                <dgm:adjLst>
                  <dgm:adj idx="1" val="210"/>
                  <dgm:adj idx="2" val="270"/>
                </dgm:adjLst>
              </dgm:shape>
            </dgm:if>
            <dgm:else name="Name147">
              <dgm:shape xmlns:r="http://schemas.openxmlformats.org/officeDocument/2006/relationships" type="pie" r:blip="">
                <dgm:adjLst>
                  <dgm:adj idx="1" val="167.1429"/>
                  <dgm:adj idx="2" val="218.5714"/>
                </dgm:adjLst>
              </dgm:shape>
            </dgm:else>
          </dgm:choose>
          <dgm:choose name="Name148">
            <dgm:if name="Name149" func="var" arg="dir" op="equ" val="norm">
              <dgm:presOf axis="ch desOrSelf" ptType="node node" st="6 1" cnt="1 0"/>
            </dgm:if>
            <dgm:else name="Name150">
              <dgm:choose name="Name151">
                <dgm:if name="Name152" axis="ch" ptType="node" func="cnt" op="equ" val="6">
                  <dgm:presOf axis="ch desOrSelf" ptType="node node" st="1 1" cnt="1 0"/>
                </dgm:if>
                <dgm:else name="Name153">
                  <dgm:presOf axis="ch desOrSelf" ptType="node node" st="2 1" cnt="1 0"/>
                </dgm:else>
              </dgm:choose>
            </dgm:else>
          </dgm:choose>
          <dgm:constrLst/>
          <dgm:ruleLst/>
        </dgm:layoutNode>
        <dgm:layoutNode name="dummy6a" moveWith="wedge6">
          <dgm:alg type="sp"/>
          <dgm:shape xmlns:r="http://schemas.openxmlformats.org/officeDocument/2006/relationships" r:blip="">
            <dgm:adjLst/>
          </dgm:shape>
          <dgm:presOf/>
          <dgm:constrLst>
            <dgm:constr type="w" val="1"/>
            <dgm:constr type="h" val="1"/>
          </dgm:constrLst>
          <dgm:ruleLst/>
        </dgm:layoutNode>
        <dgm:layoutNode name="dummy6b" moveWith="wedge6">
          <dgm:alg type="sp"/>
          <dgm:shape xmlns:r="http://schemas.openxmlformats.org/officeDocument/2006/relationships" r:blip="">
            <dgm:adjLst/>
          </dgm:shape>
          <dgm:presOf/>
          <dgm:constrLst>
            <dgm:constr type="w" val="1"/>
            <dgm:constr type="h" val="1"/>
          </dgm:constrLst>
          <dgm:ruleLst/>
        </dgm:layoutNode>
        <dgm:layoutNode name="wedge6Tx" moveWith="wedge6">
          <dgm:varLst>
            <dgm:chMax val="0"/>
            <dgm:chPref val="0"/>
            <dgm:bulletEnabled val="1"/>
          </dgm:varLst>
          <dgm:alg type="tx"/>
          <dgm:shape xmlns:r="http://schemas.openxmlformats.org/officeDocument/2006/relationships" type="rect" r:blip="" hideGeom="1">
            <dgm:adjLst/>
          </dgm:shape>
          <dgm:choose name="Name154">
            <dgm:if name="Name155" func="var" arg="dir" op="equ" val="norm">
              <dgm:presOf axis="ch desOrSelf" ptType="node node" st="6 1" cnt="1 0"/>
            </dgm:if>
            <dgm:else name="Name156">
              <dgm:choose name="Name157">
                <dgm:if name="Name158" axis="ch" ptType="node" func="cnt" op="equ" val="6">
                  <dgm:presOf axis="ch desOrSelf" ptType="node node" st="1 1" cnt="1 0"/>
                </dgm:if>
                <dgm:else name="Name159">
                  <dgm:presOf axis="ch desOrSelf" ptType="node node" st="2 1" cnt="1 0"/>
                </dgm:else>
              </dgm:choose>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60"/>
    </dgm:choose>
    <dgm:choose name="Name161">
      <dgm:if name="Name162" axis="ch" ptType="node" func="cnt" op="gte" val="7">
        <dgm:layoutNode name="wedge7">
          <dgm:alg type="sp"/>
          <dgm:shape xmlns:r="http://schemas.openxmlformats.org/officeDocument/2006/relationships" type="pie" r:blip="">
            <dgm:adjLst>
              <dgm:adj idx="1" val="218.5714"/>
              <dgm:adj idx="2" val="270"/>
            </dgm:adjLst>
          </dgm:shape>
          <dgm:choose name="Name163">
            <dgm:if name="Name164" func="var" arg="dir" op="equ" val="norm">
              <dgm:presOf axis="ch desOrSelf" ptType="node node" st="7 1" cnt="1 0"/>
            </dgm:if>
            <dgm:else name="Name165">
              <dgm:presOf axis="ch desOrSelf" ptType="node node" st="1 1" cnt="1 0"/>
            </dgm:else>
          </dgm:choose>
          <dgm:constrLst/>
          <dgm:ruleLst/>
        </dgm:layoutNode>
        <dgm:layoutNode name="dummy7a" moveWith="wedge7">
          <dgm:alg type="sp"/>
          <dgm:shape xmlns:r="http://schemas.openxmlformats.org/officeDocument/2006/relationships" r:blip="">
            <dgm:adjLst/>
          </dgm:shape>
          <dgm:presOf/>
          <dgm:constrLst>
            <dgm:constr type="w" val="1"/>
            <dgm:constr type="h" val="1"/>
          </dgm:constrLst>
          <dgm:ruleLst/>
        </dgm:layoutNode>
        <dgm:layoutNode name="dummy7b" moveWith="wedge7">
          <dgm:alg type="sp"/>
          <dgm:shape xmlns:r="http://schemas.openxmlformats.org/officeDocument/2006/relationships" r:blip="">
            <dgm:adjLst/>
          </dgm:shape>
          <dgm:presOf/>
          <dgm:constrLst>
            <dgm:constr type="w" val="1"/>
            <dgm:constr type="h" val="1"/>
          </dgm:constrLst>
          <dgm:ruleLst/>
        </dgm:layoutNode>
        <dgm:layoutNode name="wedge7Tx" moveWith="wedge7">
          <dgm:varLst>
            <dgm:chMax val="0"/>
            <dgm:chPref val="0"/>
            <dgm:bulletEnabled val="1"/>
          </dgm:varLst>
          <dgm:alg type="tx"/>
          <dgm:shape xmlns:r="http://schemas.openxmlformats.org/officeDocument/2006/relationships" type="rect" r:blip="" hideGeom="1">
            <dgm:adjLst/>
          </dgm:shape>
          <dgm:choose name="Name166">
            <dgm:if name="Name167" func="var" arg="dir" op="equ" val="norm">
              <dgm:presOf axis="ch desOrSelf" ptType="node node" st="7 1" cnt="1 0"/>
            </dgm:if>
            <dgm:else name="Name168">
              <dgm:presOf axis="ch desOrSelf" ptType="node node" st="1 1" cnt="1 0"/>
            </dgm:else>
          </dgm:choose>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if>
      <dgm:else name="Name169"/>
    </dgm:choose>
    <dgm:choose name="Name170">
      <dgm:if name="Name171" axis="ch" ptType="node" func="cnt" op="equ" val="1">
        <dgm:forEach name="Name172" axis="ch" ptType="sibTrans" hideLastTrans="0" cnt="1">
          <dgm:layoutNode name="arrowWedge1single" styleLbl="fgSibTrans2D1">
            <dgm:choose name="Name173">
              <dgm:if name="Name174" func="var" arg="dir" op="equ" val="norm">
                <dgm:alg type="conn">
                  <dgm:param type="connRout" val="longCurve"/>
                  <dgm:param type="srcNode" val="dummy1a"/>
                  <dgm:param type="dstNode" val="dummy1b"/>
                  <dgm:param type="begPts" val="tL"/>
                  <dgm:param type="endPts" val="tR"/>
                  <dgm:param type="begSty" val="arr"/>
                  <dgm:param type="endSty" val="noArr"/>
                </dgm:alg>
              </dgm:if>
              <dgm:else name="Name175">
                <dgm:alg type="conn">
                  <dgm:param type="connRout" val="longCurve"/>
                  <dgm:param type="srcNode" val="dummy1a"/>
                  <dgm:param type="dstNode" val="dummy1b"/>
                  <dgm:param type="begPts" val="tL"/>
                  <dgm:param type="endPts" val="tR"/>
                  <dgm:param type="begSty" val="noArr"/>
                  <dgm:param type="endSty" val="arr"/>
                </dgm:alg>
              </dgm:else>
            </dgm:choose>
            <dgm:shape xmlns:r="http://schemas.openxmlformats.org/officeDocument/2006/relationships" type="conn" r:blip="">
              <dgm:adjLst/>
            </dgm:shape>
            <dgm:presOf/>
            <dgm:constrLst>
              <dgm:constr type="w" val="1"/>
              <dgm:constr type="begPad"/>
              <dgm:constr type="endPad"/>
            </dgm:constrLst>
            <dgm:ruleLst/>
          </dgm:layoutNode>
        </dgm:forEach>
      </dgm:if>
      <dgm:if name="Name176" axis="ch" ptType="node" func="cnt" op="gte" val="2">
        <dgm:forEach name="Name177" axis="ch" ptType="sibTrans" hideLastTrans="0" cnt="1">
          <dgm:layoutNode name="arrowWedge1" styleLbl="fgSibTrans2D1">
            <dgm:choose name="Name178">
              <dgm:if name="Name179" func="var" arg="dir" op="equ" val="norm">
                <dgm:alg type="conn">
                  <dgm:param type="connRout" val="curve"/>
                  <dgm:param type="srcNode" val="dummy1a"/>
                  <dgm:param type="dstNode" val="dummy1b"/>
                  <dgm:param type="begPts" val="tL"/>
                  <dgm:param type="endPts" val="tL"/>
                  <dgm:param type="begSty" val="noArr"/>
                  <dgm:param type="endSty" val="arr"/>
                </dgm:alg>
              </dgm:if>
              <dgm:else name="Name180">
                <dgm:alg type="conn">
                  <dgm:param type="connRout" val="curve"/>
                  <dgm:param type="srcNode" val="dummy1a"/>
                  <dgm:param type="dstNode" val="dummy1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if>
      <dgm:else name="Name181"/>
    </dgm:choose>
    <dgm:forEach name="Name182" axis="ch" ptType="sibTrans" hideLastTrans="0" st="2" cnt="1">
      <dgm:layoutNode name="arrowWedge2" styleLbl="fgSibTrans2D1">
        <dgm:choose name="Name183">
          <dgm:if name="Name184" func="var" arg="dir" op="equ" val="norm">
            <dgm:alg type="conn">
              <dgm:param type="connRout" val="curve"/>
              <dgm:param type="srcNode" val="dummy2a"/>
              <dgm:param type="dstNode" val="dummy2b"/>
              <dgm:param type="begPts" val="tL"/>
              <dgm:param type="endPts" val="tL"/>
              <dgm:param type="begSty" val="noArr"/>
              <dgm:param type="endSty" val="arr"/>
            </dgm:alg>
          </dgm:if>
          <dgm:else name="Name185">
            <dgm:alg type="conn">
              <dgm:param type="connRout" val="curve"/>
              <dgm:param type="srcNode" val="dummy2a"/>
              <dgm:param type="dstNode" val="dummy2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86" axis="ch" ptType="sibTrans" hideLastTrans="0" st="3" cnt="1">
      <dgm:layoutNode name="arrowWedge3" styleLbl="fgSibTrans2D1">
        <dgm:choose name="Name187">
          <dgm:if name="Name188" func="var" arg="dir" op="equ" val="norm">
            <dgm:alg type="conn">
              <dgm:param type="connRout" val="curve"/>
              <dgm:param type="srcNode" val="dummy3a"/>
              <dgm:param type="dstNode" val="dummy3b"/>
              <dgm:param type="begPts" val="tL"/>
              <dgm:param type="endPts" val="tL"/>
              <dgm:param type="begSty" val="noArr"/>
              <dgm:param type="endSty" val="arr"/>
            </dgm:alg>
          </dgm:if>
          <dgm:else name="Name189">
            <dgm:alg type="conn">
              <dgm:param type="connRout" val="curve"/>
              <dgm:param type="srcNode" val="dummy3a"/>
              <dgm:param type="dstNode" val="dummy3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0" axis="ch" ptType="sibTrans" hideLastTrans="0" st="4" cnt="1">
      <dgm:layoutNode name="arrowWedge4" styleLbl="fgSibTrans2D1">
        <dgm:choose name="Name191">
          <dgm:if name="Name192" func="var" arg="dir" op="equ" val="norm">
            <dgm:alg type="conn">
              <dgm:param type="connRout" val="curve"/>
              <dgm:param type="srcNode" val="dummy4a"/>
              <dgm:param type="dstNode" val="dummy4b"/>
              <dgm:param type="begPts" val="tL"/>
              <dgm:param type="endPts" val="tL"/>
              <dgm:param type="begSty" val="noArr"/>
              <dgm:param type="endSty" val="arr"/>
            </dgm:alg>
          </dgm:if>
          <dgm:else name="Name193">
            <dgm:alg type="conn">
              <dgm:param type="connRout" val="curve"/>
              <dgm:param type="srcNode" val="dummy4a"/>
              <dgm:param type="dstNode" val="dummy4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4" axis="ch" ptType="sibTrans" hideLastTrans="0" st="5" cnt="1">
      <dgm:layoutNode name="arrowWedge5" styleLbl="fgSibTrans2D1">
        <dgm:choose name="Name195">
          <dgm:if name="Name196" func="var" arg="dir" op="equ" val="norm">
            <dgm:alg type="conn">
              <dgm:param type="connRout" val="curve"/>
              <dgm:param type="srcNode" val="dummy5a"/>
              <dgm:param type="dstNode" val="dummy5b"/>
              <dgm:param type="begPts" val="tL"/>
              <dgm:param type="endPts" val="tL"/>
              <dgm:param type="begSty" val="noArr"/>
              <dgm:param type="endSty" val="arr"/>
            </dgm:alg>
          </dgm:if>
          <dgm:else name="Name197">
            <dgm:alg type="conn">
              <dgm:param type="connRout" val="curve"/>
              <dgm:param type="srcNode" val="dummy5a"/>
              <dgm:param type="dstNode" val="dummy5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198" axis="ch" ptType="sibTrans" hideLastTrans="0" st="6" cnt="1">
      <dgm:layoutNode name="arrowWedge6" styleLbl="fgSibTrans2D1">
        <dgm:choose name="Name199">
          <dgm:if name="Name200" func="var" arg="dir" op="equ" val="norm">
            <dgm:alg type="conn">
              <dgm:param type="connRout" val="curve"/>
              <dgm:param type="srcNode" val="dummy6a"/>
              <dgm:param type="dstNode" val="dummy6b"/>
              <dgm:param type="begPts" val="tL"/>
              <dgm:param type="endPts" val="tL"/>
              <dgm:param type="begSty" val="noArr"/>
              <dgm:param type="endSty" val="arr"/>
            </dgm:alg>
          </dgm:if>
          <dgm:else name="Name201">
            <dgm:alg type="conn">
              <dgm:param type="connRout" val="curve"/>
              <dgm:param type="srcNode" val="dummy6a"/>
              <dgm:param type="dstNode" val="dummy6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forEach name="Name202" axis="ch" ptType="sibTrans" hideLastTrans="0" st="7" cnt="1">
      <dgm:layoutNode name="arrowWedge7" styleLbl="fgSibTrans2D1">
        <dgm:choose name="Name203">
          <dgm:if name="Name204" func="var" arg="dir" op="equ" val="norm">
            <dgm:alg type="conn">
              <dgm:param type="connRout" val="curve"/>
              <dgm:param type="srcNode" val="dummy7a"/>
              <dgm:param type="dstNode" val="dummy7b"/>
              <dgm:param type="begPts" val="tL"/>
              <dgm:param type="endPts" val="tL"/>
              <dgm:param type="begSty" val="noArr"/>
              <dgm:param type="endSty" val="arr"/>
            </dgm:alg>
          </dgm:if>
          <dgm:else name="Name205">
            <dgm:alg type="conn">
              <dgm:param type="connRout" val="curve"/>
              <dgm:param type="srcNode" val="dummy7a"/>
              <dgm:param type="dstNode" val="dummy7b"/>
              <dgm:param type="begPts" val="tL"/>
              <dgm:param type="endPts" val="tL"/>
              <dgm:param type="begSty" val="arr"/>
              <dgm:param type="endSty" val="noArr"/>
            </dgm:alg>
          </dgm:else>
        </dgm:choose>
        <dgm:shape xmlns:r="http://schemas.openxmlformats.org/officeDocument/2006/relationships" type="conn" r:blip="">
          <dgm:adjLst/>
        </dgm:shape>
        <dgm:presOf/>
        <dgm:constrLst>
          <dgm:constr type="w" val="1"/>
          <dgm:constr type="begPad"/>
          <dgm:constr type="endPad"/>
        </dgm:constrLst>
        <dgm:ruleLst/>
      </dgm:layoutNode>
    </dgm:forEach>
  </dgm:layoutNode>
</dgm:layoutDef>
</file>

<file path=ppt/diagrams/layout3.xml><?xml version="1.0" encoding="utf-8"?>
<dgm:layoutDef xmlns:dgm="http://schemas.openxmlformats.org/drawingml/2006/diagram" xmlns:a="http://schemas.openxmlformats.org/drawingml/2006/main" uniqueId="urn:microsoft.com/office/officeart/2005/8/layout/process2">
  <dgm:title val=""/>
  <dgm:desc val=""/>
  <dgm:catLst>
    <dgm:cat type="process" pri="13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resizeHandles val="exact"/>
    </dgm:varLst>
    <dgm:alg type="lin">
      <dgm:param type="linDir" val="fromT"/>
    </dgm:alg>
    <dgm:shape xmlns:r="http://schemas.openxmlformats.org/officeDocument/2006/relationships" r:blip="">
      <dgm:adjLst/>
    </dgm:shape>
    <dgm:presOf/>
    <dgm:constrLst>
      <dgm:constr type="h" for="ch" ptType="node" refType="h"/>
      <dgm:constr type="h" for="ch" ptType="sibTrans" refType="h" refFor="ch" refPtType="node" fact="0.5"/>
      <dgm:constr type="w" for="ch" ptType="node" op="equ"/>
      <dgm:constr type="primFontSz" for="ch" ptType="node" op="equ" val="65"/>
      <dgm:constr type="primFontSz" for="des" forName="connectorText" op="equ" val="55"/>
      <dgm:constr type="primFontSz" for="des" forName="connectorText" refType="primFontSz" refFor="ch" refPtType="node" op="lte" fact="0.8"/>
    </dgm:constrLst>
    <dgm:ruleLst/>
    <dgm:forEach name="nodesForEach" axis="ch" ptType="node">
      <dgm:layoutNode name="node">
        <dgm:varLst>
          <dgm:bulletEnabled val="1"/>
        </dgm:varLst>
        <dgm:choose name="Name0">
          <dgm:if name="Name1" axis="root des" ptType="all node" func="maxDepth" op="gt" val="1">
            <dgm:alg type="tx">
              <dgm:param type="parTxLTRAlign" val="l"/>
              <dgm:param type="parTxRTLAlign" val="r"/>
              <dgm:param type="txAnchorVertCh" val="mid"/>
            </dgm:alg>
          </dgm:if>
          <dgm:else name="Name2">
            <dgm:alg type="tx"/>
          </dgm:else>
        </dgm:choose>
        <dgm:shape xmlns:r="http://schemas.openxmlformats.org/officeDocument/2006/relationships" type="roundRect" r:blip="">
          <dgm:adjLst>
            <dgm:adj idx="1" val="0.1"/>
          </dgm:adjLst>
        </dgm:shape>
        <dgm:presOf axis="desOrSelf" ptType="node"/>
        <dgm:constrLst>
          <dgm:constr type="w" refType="h" fact="1.8"/>
          <dgm:constr type="tMarg" refType="primFontSz" fact="0.3"/>
          <dgm:constr type="bMarg" refType="primFontSz" fact="0.3"/>
          <dgm:constr type="lMarg" refType="primFontSz" fact="0.3"/>
          <dgm:constr type="rMarg" refType="primFontSz" fact="0.3"/>
        </dgm:constrLst>
        <dgm:ruleLst>
          <dgm:rule type="primFontSz" val="18" fact="NaN" max="NaN"/>
          <dgm:rule type="w" val="NaN" fact="4" max="NaN"/>
          <dgm:rule type="primFontSz" val="5" fact="NaN" max="NaN"/>
        </dgm:ruleLst>
      </dgm:layoutNode>
      <dgm:forEach name="sibTransForEach" axis="followSib" ptType="sibTrans" cnt="1">
        <dgm:layoutNode name="sibTrans">
          <dgm:alg type="conn">
            <dgm:param type="begPts" val="auto"/>
            <dgm:param type="endPts" val="auto"/>
          </dgm:alg>
          <dgm:shape xmlns:r="http://schemas.openxmlformats.org/officeDocument/2006/relationships" type="conn" r:blip="">
            <dgm:adjLst/>
          </dgm:shape>
          <dgm:presOf axis="self"/>
          <dgm:constrLst>
            <dgm:constr type="w" refType="h" fact="0.9"/>
            <dgm:constr type="connDist"/>
            <dgm:constr type="wArH" refType="w" fact="0.5"/>
            <dgm:constr type="hArH" refType="w"/>
            <dgm:constr type="stemThick" refType="w" fact="0.6"/>
            <dgm:constr type="begPad" refType="connDist" fact="0.125"/>
            <dgm:constr type="endPad" refType="connDist" fact="0.125"/>
          </dgm:constrLst>
          <dgm:ruleLst/>
          <dgm:layoutNode name="connectorText">
            <dgm:alg type="tx">
              <dgm:param type="autoTxRot" val="upr"/>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hList1">
  <dgm:title val=""/>
  <dgm:desc val=""/>
  <dgm:catLst>
    <dgm:cat type="list" pri="5000"/>
    <dgm:cat type="convert" pri="5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forName="composite" refType="h"/>
      <dgm:constr type="w" for="ch" forName="composite" refType="w"/>
      <dgm:constr type="w" for="des" forName="parTx"/>
      <dgm:constr type="h" for="des" forName="parTx" op="equ"/>
      <dgm:constr type="w" for="des" forName="desTx"/>
      <dgm:constr type="h" for="des" forName="desTx" op="equ"/>
      <dgm:constr type="primFontSz" for="des" forName="parTx" val="65"/>
      <dgm:constr type="secFontSz" for="des" forName="desTx" refType="primFontSz" refFor="des" refForName="parTx" op="equ"/>
      <dgm:constr type="h" for="des" forName="parTx" refType="primFontSz" refFor="des" refForName="parTx" fact="0.8"/>
      <dgm:constr type="h" for="des" forName="desTx" refType="primFontSz" refFor="des" refForName="parTx" fact="1.22"/>
      <dgm:constr type="w" for="ch" forName="space" refType="w" refFor="ch" refForName="composite" op="equ" fact="0.14"/>
    </dgm:constrLst>
    <dgm:ruleLst>
      <dgm:rule type="w" for="ch" forName="composite" val="0" fact="NaN" max="NaN"/>
      <dgm:rule type="primFontSz" for="des" forName="parTx" val="5" fact="NaN" max="NaN"/>
    </dgm:ruleLst>
    <dgm:forEach name="Name4" axis="ch" ptType="node">
      <dgm:layoutNode name="composite">
        <dgm:alg type="composite"/>
        <dgm:shape xmlns:r="http://schemas.openxmlformats.org/officeDocument/2006/relationships" r:blip="">
          <dgm:adjLst/>
        </dgm:shape>
        <dgm:presOf/>
        <dgm:constrLst>
          <dgm:constr type="l" for="ch" forName="parTx"/>
          <dgm:constr type="w" for="ch" forName="parTx" refType="w"/>
          <dgm:constr type="t" for="ch" forName="parTx"/>
          <dgm:constr type="l" for="ch" forName="desTx"/>
          <dgm:constr type="w" for="ch" forName="desTx" refType="w" refFor="ch" refForName="parTx"/>
          <dgm:constr type="t" for="ch" forName="desTx" refType="h" refFor="ch" refForName="parTx"/>
        </dgm:constrLst>
        <dgm:ruleLst>
          <dgm:rule type="h" val="INF" fact="NaN" max="NaN"/>
        </dgm:ruleLst>
        <dgm:layoutNode name="parTx" styleLbl="alignNode1">
          <dgm:varLst>
            <dgm:chMax val="0"/>
            <dgm:chPref val="0"/>
            <dgm:bulletEnabled val="1"/>
          </dgm:varLst>
          <dgm:alg type="tx"/>
          <dgm:shape xmlns:r="http://schemas.openxmlformats.org/officeDocument/2006/relationships" type="rect" r:blip="">
            <dgm:adjLst/>
          </dgm:shape>
          <dgm:presOf axis="self" ptType="node"/>
          <dgm:constrLst>
            <dgm:constr type="h" refType="w" op="lte" fact="0.4"/>
            <dgm:constr type="h"/>
            <dgm:constr type="tMarg" refType="primFontSz" fact="0.32"/>
            <dgm:constr type="bMarg" refType="primFontSz" fact="0.32"/>
          </dgm:constrLst>
          <dgm:ruleLst>
            <dgm:rule type="h" val="INF" fact="NaN" max="NaN"/>
          </dgm:ruleLst>
        </dgm:layoutNode>
        <dgm:layoutNode name="desTx" styleLbl="alignAccFollowNode1">
          <dgm:varLst>
            <dgm:bulletEnabled val="1"/>
          </dgm:varLst>
          <dgm:alg type="tx">
            <dgm:param type="stBulletLvl" val="1"/>
          </dgm:alg>
          <dgm:shape xmlns:r="http://schemas.openxmlformats.org/officeDocument/2006/relationships" type="rect" r:blip="">
            <dgm:adjLst/>
          </dgm:shape>
          <dgm:presOf axis="des" ptType="node"/>
          <dgm:constrLst>
            <dgm:constr type="secFontSz" val="65"/>
            <dgm:constr type="primFontSz" refType="secFontSz"/>
            <dgm:constr type="h"/>
            <dgm:constr type="lMarg" refType="primFontSz" fact="0.42"/>
            <dgm:constr type="tMarg" refType="primFontSz" fact="0.42"/>
            <dgm:constr type="bMarg" refType="primFontSz" fact="0.63"/>
          </dgm:constrLst>
          <dgm:ruleLst>
            <dgm:rule type="h" val="INF" fact="NaN" max="NaN"/>
          </dgm:ruleLst>
        </dgm:layoutNode>
      </dgm:layoutNode>
      <dgm:forEach name="Name5"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1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8EBB586-2CF5-4D29-833A-57D6283FDEF7}" type="datetimeFigureOut">
              <a:t>6/1/2026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8E83A75A-6C44-4448-8BBF-4B6021CFF996}" type="slidenum">
              <a:t>‹#›</a:t>
            </a:fld>
            <a:endParaRPr lang="en-US"/>
          </a:p>
        </p:txBody>
      </p:sp>
    </p:spTree>
    <p:extLst>
      <p:ext uri="{BB962C8B-B14F-4D97-AF65-F5344CB8AC3E}">
        <p14:creationId xmlns:p14="http://schemas.microsoft.com/office/powerpoint/2010/main" val="122267774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7"/>
        <p:cNvGrpSpPr/>
        <p:nvPr/>
      </p:nvGrpSpPr>
      <p:grpSpPr>
        <a:xfrm>
          <a:off x="0" y="0"/>
          <a:ext cx="0" cy="0"/>
          <a:chOff x="0" y="0"/>
          <a:chExt cx="0" cy="0"/>
        </a:xfrm>
      </p:grpSpPr>
      <p:sp>
        <p:nvSpPr>
          <p:cNvPr id="1508" name="Google Shape;1508;p1: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r>
              <a:rPr lang="en-US" sz="1200" kern="1200" dirty="0">
                <a:solidFill>
                  <a:schemeClr val="tx1"/>
                </a:solidFill>
                <a:effectLst/>
                <a:latin typeface="+mn-lt"/>
                <a:ea typeface="+mn-ea"/>
                <a:cs typeface="+mn-cs"/>
              </a:rPr>
              <a:t>Good afternoon everyone! My name is Rebecca Ainis and I am the project coordinator at ILPQC for the Perinatal Mental Health initiative. We are so excited for this hospital teams panel on sharing strategies to advance optimal perinatal mental health care. We are going to start by having the panelists share, then Ann will do an overview of the key PMH strategies and resources, and we will end with a Q&amp;A with the panelists. </a:t>
            </a:r>
            <a:endParaRPr dirty="0"/>
          </a:p>
        </p:txBody>
      </p:sp>
      <p:sp>
        <p:nvSpPr>
          <p:cNvPr id="1509" name="Google Shape;1509;p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Walk through real workflow.</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29F3FAF-CC6A-478D-BF6B-BD1EE87BC1B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69094524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5405C7C-0C1B-7F79-DEBF-728C448CB564}"/>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7D1BA396-E901-F59C-3C89-6590A8BE07C4}"/>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C4BD5D0-8D62-5608-E166-D6876E59F334}"/>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C31FAC14-918F-6B02-1D61-9C5AB10C839C}"/>
              </a:ext>
            </a:extLst>
          </p:cNvPr>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2B4267-FD12-436C-A400-74799FCF0CD5}"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75343878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Education ensures consistency and adoption.</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29F3FAF-CC6A-478D-BF6B-BD1EE87BC1B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15</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3607956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Strong closing statement.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29F3FAF-CC6A-478D-BF6B-BD1EE87BC1B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3919187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Review of maternal deaths in Illinois showed that maternal deaths from mental health conditions (suicide and overdose) had a visit in the ED during pregnancy or postpartum 85% of the time, compared to women who died from medical complications were seen in the ED 65% of the time.  So the ED is a very important place for us to identify perinatal mental health conditions and provide optimal PMH care.  We know with improved PMH care in the ED we can save lives.  </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BA2AAC3-F3DE-4DD1-8300-9F2E815B1A8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7426903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BA2AAC3-F3DE-4DD1-8300-9F2E815B1A8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78455578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Question – Have you experience any pregnancy –related events in the last year, such as childbirth, miscarriage </a:t>
            </a:r>
            <a:r>
              <a:rPr lang="en-US" dirty="0" err="1"/>
              <a:t>eor</a:t>
            </a:r>
            <a:r>
              <a:rPr lang="en-US" dirty="0"/>
              <a:t> other outcomes, excluding current pregnancy?</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BA2AAC3-F3DE-4DD1-8300-9F2E815B1A8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91613238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BA2AAC3-F3DE-4DD1-8300-9F2E815B1A8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946957008"/>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have realized since the PMH </a:t>
            </a:r>
            <a:r>
              <a:rPr lang="en-US" dirty="0" err="1"/>
              <a:t>initative</a:t>
            </a:r>
            <a:r>
              <a:rPr lang="en-US" dirty="0"/>
              <a:t> – providing the AVS with just a phone number is not enough.</a:t>
            </a:r>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BA2AAC3-F3DE-4DD1-8300-9F2E815B1A8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80745889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1) Inform ED Provider of Positive Screen </a:t>
            </a:r>
          </a:p>
          <a:p>
            <a:r>
              <a:rPr lang="en-US" dirty="0"/>
              <a:t>     - ED Provider goes to see the patient and discusses + screen </a:t>
            </a:r>
          </a:p>
          <a:p>
            <a:r>
              <a:rPr lang="en-US" dirty="0"/>
              <a:t>     - Assesses patient for safety / severity (mild/moderate/severe based on screen result)</a:t>
            </a:r>
          </a:p>
          <a:p>
            <a:r>
              <a:rPr lang="en-US" dirty="0"/>
              <a:t>     - Describes the treatment is therapy, medication or both</a:t>
            </a:r>
          </a:p>
          <a:p>
            <a:r>
              <a:rPr lang="en-US" dirty="0"/>
              <a:t>    - Explains will get the patient connected to treatment options (OB or psych) and follow up before leaving ED</a:t>
            </a:r>
            <a:br>
              <a:rPr lang="en-US" dirty="0"/>
            </a:br>
            <a:endParaRPr lang="en-US" dirty="0"/>
          </a:p>
          <a:p>
            <a:r>
              <a:rPr lang="en-US" dirty="0"/>
              <a:t>2) Provide Treatment Options</a:t>
            </a:r>
          </a:p>
          <a:p>
            <a:r>
              <a:rPr lang="en-US" dirty="0"/>
              <a:t>     - Consult OB provider to discuss treatment options / follow-up</a:t>
            </a:r>
          </a:p>
          <a:p>
            <a:r>
              <a:rPr lang="en-US" dirty="0"/>
              <a:t>     - For patients with moderate/ severe discuss with OB or psychiatry to help start medication  </a:t>
            </a:r>
          </a:p>
          <a:p>
            <a:r>
              <a:rPr lang="en-US" dirty="0"/>
              <a:t>	(can call IL Doc Assist for help with treatment plan)</a:t>
            </a:r>
          </a:p>
          <a:p>
            <a:r>
              <a:rPr lang="en-US" dirty="0"/>
              <a:t>     - Ensure timely follow up if medication is needed</a:t>
            </a:r>
            <a:br>
              <a:rPr lang="en-US" dirty="0"/>
            </a:br>
            <a:endParaRPr lang="en-US" dirty="0"/>
          </a:p>
          <a:p>
            <a:r>
              <a:rPr lang="en-US" dirty="0"/>
              <a:t>3) Warm Handoffs for close follow up</a:t>
            </a:r>
          </a:p>
          <a:p>
            <a:r>
              <a:rPr lang="en-US" dirty="0"/>
              <a:t>    - Refer to therapy behavioral health (Call IL MOMS Line or place Online Referral) </a:t>
            </a:r>
          </a:p>
          <a:p>
            <a:r>
              <a:rPr lang="en-US" dirty="0"/>
              <a:t>    - Ensure follow-up with OB or PCP within 2 weeks </a:t>
            </a:r>
          </a:p>
          <a:p>
            <a:r>
              <a:rPr lang="en-US" dirty="0"/>
              <a:t>4) Follow up calls with patient with positive screening who left the ED without being able to make follow up appointments to confirm warm handoff to follow up.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CBA2AAC3-F3DE-4DD1-8300-9F2E815B1A8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0705510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lvl="0" indent="0" algn="l" rtl="0">
              <a:spcBef>
                <a:spcPts val="0"/>
              </a:spcBef>
              <a:spcAft>
                <a:spcPts val="0"/>
              </a:spcAft>
              <a:buNone/>
            </a:pPr>
            <a:r>
              <a:rPr lang="en-US" sz="1200" kern="1200" dirty="0">
                <a:solidFill>
                  <a:schemeClr val="tx1"/>
                </a:solidFill>
                <a:effectLst/>
                <a:latin typeface="+mn-lt"/>
                <a:ea typeface="+mn-ea"/>
                <a:cs typeface="+mn-cs"/>
              </a:rPr>
              <a:t>The overall goal of this session is to highlight strategies that hospital teams can use to strengthen PMH education, screening, response to positive screens, and linkages to care.</a:t>
            </a:r>
            <a:endParaRPr lang="en-US" dirty="0"/>
          </a:p>
        </p:txBody>
      </p:sp>
      <p:sp>
        <p:nvSpPr>
          <p:cNvPr id="4" name="Slide Number Placeholder 3"/>
          <p:cNvSpPr>
            <a:spLocks noGrp="1"/>
          </p:cNvSpPr>
          <p:nvPr>
            <p:ph type="sldNum" sz="quarter" idx="5"/>
          </p:nvPr>
        </p:nvSpPr>
        <p:spPr/>
        <p:txBody>
          <a:bodyPr/>
          <a:lstStyle/>
          <a:p>
            <a:fld id="{8E83A75A-6C44-4448-8BBF-4B6021CFF996}" type="slidenum">
              <a:rPr lang="en-US" smtClean="0"/>
              <a:t>2</a:t>
            </a:fld>
            <a:endParaRPr lang="en-US"/>
          </a:p>
        </p:txBody>
      </p:sp>
    </p:spTree>
    <p:extLst>
      <p:ext uri="{BB962C8B-B14F-4D97-AF65-F5344CB8AC3E}">
        <p14:creationId xmlns:p14="http://schemas.microsoft.com/office/powerpoint/2010/main" val="317055865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txBody>
          <a:bodyPr/>
          <a:lstStyle/>
          <a:p>
            <a:endParaRPr lang="en-US"/>
          </a:p>
        </p:txBody>
      </p:sp>
      <p:sp>
        <p:nvSpPr>
          <p:cNvPr id="3" name="Notes Placeholder 2"/>
          <p:cNvSpPr>
            <a:spLocks noGrp="1"/>
          </p:cNvSpPr>
          <p:nvPr>
            <p:ph type="body" idx="1"/>
          </p:nvPr>
        </p:nvSpPr>
        <p:spPr/>
        <p:txBody>
          <a:bodyPr/>
          <a:lstStyle/>
          <a:p>
            <a:pPr marL="228600" indent="-228600">
              <a:buAutoNum type="arabicPeriod"/>
            </a:pP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54E558-DFB9-46FD-AB37-08FFDA66478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7347758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354E558-DFB9-46FD-AB37-08FFDA66478C}"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34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37178153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489"/>
        <p:cNvGrpSpPr/>
        <p:nvPr/>
      </p:nvGrpSpPr>
      <p:grpSpPr>
        <a:xfrm>
          <a:off x="0" y="0"/>
          <a:ext cx="0" cy="0"/>
          <a:chOff x="0" y="0"/>
          <a:chExt cx="0" cy="0"/>
        </a:xfrm>
      </p:grpSpPr>
      <p:sp>
        <p:nvSpPr>
          <p:cNvPr id="24490" name="Google Shape;24490;p3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Clr>
                <a:schemeClr val="dk1"/>
              </a:buClr>
              <a:buSzPts val="1400"/>
              <a:buFont typeface="Arial"/>
              <a:buNone/>
            </a:pPr>
            <a:endParaRPr/>
          </a:p>
        </p:txBody>
      </p:sp>
      <p:sp>
        <p:nvSpPr>
          <p:cNvPr id="24491" name="Google Shape;24491;p3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184724719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498">
          <a:extLst>
            <a:ext uri="{FF2B5EF4-FFF2-40B4-BE49-F238E27FC236}">
              <a16:creationId xmlns:a16="http://schemas.microsoft.com/office/drawing/2014/main" id="{8D4B324F-E8FC-7D0C-A48B-3517C53E5899}"/>
            </a:ext>
          </a:extLst>
        </p:cNvPr>
        <p:cNvGrpSpPr/>
        <p:nvPr/>
      </p:nvGrpSpPr>
      <p:grpSpPr>
        <a:xfrm>
          <a:off x="0" y="0"/>
          <a:ext cx="0" cy="0"/>
          <a:chOff x="0" y="0"/>
          <a:chExt cx="0" cy="0"/>
        </a:xfrm>
      </p:grpSpPr>
      <p:sp>
        <p:nvSpPr>
          <p:cNvPr id="24499" name="Google Shape;24499;p39:notes">
            <a:extLst>
              <a:ext uri="{FF2B5EF4-FFF2-40B4-BE49-F238E27FC236}">
                <a16:creationId xmlns:a16="http://schemas.microsoft.com/office/drawing/2014/main" id="{1BFBCC30-F0AF-7A0C-A81A-BEE4161B2831}"/>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Clr>
                <a:schemeClr val="dk1"/>
              </a:buClr>
              <a:buSzPts val="1400"/>
              <a:buFont typeface="Arial"/>
              <a:buNone/>
            </a:pPr>
            <a:endParaRPr/>
          </a:p>
        </p:txBody>
      </p:sp>
      <p:sp>
        <p:nvSpPr>
          <p:cNvPr id="24500" name="Google Shape;24500;p39:notes">
            <a:extLst>
              <a:ext uri="{FF2B5EF4-FFF2-40B4-BE49-F238E27FC236}">
                <a16:creationId xmlns:a16="http://schemas.microsoft.com/office/drawing/2014/main" id="{F6263932-D7CB-C8B7-4B52-6586AE1A5CE1}"/>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1892097836"/>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23">
          <a:extLst>
            <a:ext uri="{FF2B5EF4-FFF2-40B4-BE49-F238E27FC236}">
              <a16:creationId xmlns:a16="http://schemas.microsoft.com/office/drawing/2014/main" id="{60A2DD24-5953-96FD-E3BA-9F0F921F7D7A}"/>
            </a:ext>
          </a:extLst>
        </p:cNvPr>
        <p:cNvGrpSpPr/>
        <p:nvPr/>
      </p:nvGrpSpPr>
      <p:grpSpPr>
        <a:xfrm>
          <a:off x="0" y="0"/>
          <a:ext cx="0" cy="0"/>
          <a:chOff x="0" y="0"/>
          <a:chExt cx="0" cy="0"/>
        </a:xfrm>
      </p:grpSpPr>
      <p:sp>
        <p:nvSpPr>
          <p:cNvPr id="20524" name="Google Shape;20524;p2645:notes">
            <a:extLst>
              <a:ext uri="{FF2B5EF4-FFF2-40B4-BE49-F238E27FC236}">
                <a16:creationId xmlns:a16="http://schemas.microsoft.com/office/drawing/2014/main" id="{0B1155A0-317D-6D54-4F93-8BFCA75DFCF5}"/>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dirty="0"/>
          </a:p>
        </p:txBody>
      </p:sp>
      <p:sp>
        <p:nvSpPr>
          <p:cNvPr id="20525" name="Google Shape;20525;p2645:notes">
            <a:extLst>
              <a:ext uri="{FF2B5EF4-FFF2-40B4-BE49-F238E27FC236}">
                <a16:creationId xmlns:a16="http://schemas.microsoft.com/office/drawing/2014/main" id="{E48A7E1F-7366-0F24-E30E-13FF737A6D82}"/>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80294923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680"/>
        <p:cNvGrpSpPr/>
        <p:nvPr/>
      </p:nvGrpSpPr>
      <p:grpSpPr>
        <a:xfrm>
          <a:off x="0" y="0"/>
          <a:ext cx="0" cy="0"/>
          <a:chOff x="0" y="0"/>
          <a:chExt cx="0" cy="0"/>
        </a:xfrm>
      </p:grpSpPr>
      <p:sp>
        <p:nvSpPr>
          <p:cNvPr id="24681" name="Google Shape;24681;p4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4682" name="Google Shape;24682;p47: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24683" name="Google Shape;24683;p47: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ea typeface="+mn-ea"/>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44</a:t>
            </a:fld>
            <a:endParaRPr kumimoji="0" sz="1400" b="0" i="0" u="none" strike="noStrike" kern="0" cap="none" spc="0" normalizeH="0" baseline="0" noProof="0">
              <a:ln>
                <a:noFill/>
              </a:ln>
              <a:solidFill>
                <a:srgbClr val="000000"/>
              </a:solidFill>
              <a:effectLst/>
              <a:uLnTx/>
              <a:uFillTx/>
              <a:latin typeface="Arial"/>
              <a:ea typeface="+mn-ea"/>
              <a:cs typeface="Arial"/>
              <a:sym typeface="Arial"/>
            </a:endParaRPr>
          </a:p>
        </p:txBody>
      </p:sp>
    </p:spTree>
    <p:extLst>
      <p:ext uri="{BB962C8B-B14F-4D97-AF65-F5344CB8AC3E}">
        <p14:creationId xmlns:p14="http://schemas.microsoft.com/office/powerpoint/2010/main" val="274988358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8E83A75A-6C44-4448-8BBF-4B6021CFF996}"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45</a:t>
            </a:fld>
            <a:endParaRPr kumimoji="0" lang="en-US"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62028246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617"/>
        <p:cNvGrpSpPr/>
        <p:nvPr/>
      </p:nvGrpSpPr>
      <p:grpSpPr>
        <a:xfrm>
          <a:off x="0" y="0"/>
          <a:ext cx="0" cy="0"/>
          <a:chOff x="0" y="0"/>
          <a:chExt cx="0" cy="0"/>
        </a:xfrm>
      </p:grpSpPr>
      <p:sp>
        <p:nvSpPr>
          <p:cNvPr id="24618" name="Google Shape;24618;p4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4619" name="Google Shape;24619;p4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Clr>
                <a:schemeClr val="dk1"/>
              </a:buClr>
              <a:buSzPts val="1200"/>
              <a:buFont typeface="Arial"/>
              <a:buNone/>
            </a:pPr>
            <a:endParaRPr dirty="0"/>
          </a:p>
        </p:txBody>
      </p:sp>
      <p:sp>
        <p:nvSpPr>
          <p:cNvPr id="24620" name="Google Shape;24620;p44:notes"/>
          <p:cNvSpPr txBox="1"/>
          <p:nvPr/>
        </p:nvSpPr>
        <p:spPr>
          <a:xfrm>
            <a:off x="3884608" y="8685208"/>
            <a:ext cx="2971800" cy="458791"/>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800"/>
              <a:buFont typeface="Calibri"/>
              <a:buNone/>
              <a:tabLst/>
              <a:defRPr/>
            </a:pPr>
            <a:fld id="{00000000-1234-1234-1234-123412341234}" type="slidenum">
              <a:rPr kumimoji="0" lang="en-US" sz="1800" b="0" i="0" u="none" strike="noStrike" kern="0" cap="none" spc="0" normalizeH="0" baseline="0" noProof="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800"/>
                <a:buFont typeface="Calibri"/>
                <a:buNone/>
                <a:tabLst/>
                <a:defRPr/>
              </a:pPr>
              <a:t>46</a:t>
            </a:fld>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250778874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670"/>
        <p:cNvGrpSpPr/>
        <p:nvPr/>
      </p:nvGrpSpPr>
      <p:grpSpPr>
        <a:xfrm>
          <a:off x="0" y="0"/>
          <a:ext cx="0" cy="0"/>
          <a:chOff x="0" y="0"/>
          <a:chExt cx="0" cy="0"/>
        </a:xfrm>
      </p:grpSpPr>
      <p:sp>
        <p:nvSpPr>
          <p:cNvPr id="24671" name="Google Shape;24671;p4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4672" name="Google Shape;24672;p4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chemeClr val="dk1"/>
              </a:buClr>
              <a:buSzPts val="1200"/>
              <a:buFont typeface="Arial"/>
              <a:buNone/>
              <a:tabLst/>
              <a:defRPr/>
            </a:pPr>
            <a:r>
              <a:rPr lang="en-US" sz="1200" b="1" i="0" u="none" strike="noStrike" cap="none" dirty="0">
                <a:solidFill>
                  <a:schemeClr val="dk1"/>
                </a:solidFill>
                <a:latin typeface="Calibri"/>
                <a:ea typeface="Calibri"/>
                <a:cs typeface="Calibri"/>
                <a:sym typeface="Calibri"/>
              </a:rPr>
              <a:t>Use </a:t>
            </a:r>
            <a:r>
              <a:rPr lang="en-US" sz="1200" b="1" i="0" u="sng" strike="noStrike" cap="none" dirty="0">
                <a:solidFill>
                  <a:schemeClr val="dk1"/>
                </a:solidFill>
                <a:latin typeface="Calibri"/>
                <a:ea typeface="Calibri"/>
                <a:cs typeface="Calibri"/>
                <a:sym typeface="Calibri"/>
              </a:rPr>
              <a:t>PMH Fallout Case Review Form </a:t>
            </a:r>
            <a:r>
              <a:rPr lang="en-US" sz="1200" b="1" i="0" u="none" strike="noStrike" cap="none" dirty="0">
                <a:solidFill>
                  <a:schemeClr val="dk1"/>
                </a:solidFill>
                <a:latin typeface="Calibri"/>
                <a:ea typeface="Calibri"/>
                <a:cs typeface="Calibri"/>
                <a:sym typeface="Calibri"/>
              </a:rPr>
              <a:t>for monthly review of random sample of patients who screened positive for PMH for fallout cases to identify opportunities to improve care: </a:t>
            </a:r>
            <a:endParaRPr lang="en-US" sz="800" b="1" i="0" u="none" strike="noStrike" cap="none" dirty="0">
              <a:solidFill>
                <a:srgbClr val="000000"/>
              </a:solidFill>
              <a:latin typeface="Arial"/>
              <a:ea typeface="Arial"/>
              <a:cs typeface="Arial"/>
              <a:sym typeface="Arial"/>
            </a:endParaRPr>
          </a:p>
          <a:p>
            <a:pPr marL="0" lvl="0" indent="0" algn="l" rtl="0">
              <a:lnSpc>
                <a:spcPct val="100000"/>
              </a:lnSpc>
              <a:spcBef>
                <a:spcPts val="0"/>
              </a:spcBef>
              <a:spcAft>
                <a:spcPts val="0"/>
              </a:spcAft>
              <a:buClr>
                <a:schemeClr val="dk1"/>
              </a:buClr>
              <a:buSzPts val="1200"/>
              <a:buFont typeface="Arial"/>
              <a:buNone/>
            </a:pPr>
            <a:endParaRPr lang="en-US" dirty="0"/>
          </a:p>
          <a:p>
            <a:pPr marL="0" lvl="0" indent="0" algn="l" rtl="0">
              <a:lnSpc>
                <a:spcPct val="100000"/>
              </a:lnSpc>
              <a:spcBef>
                <a:spcPts val="0"/>
              </a:spcBef>
              <a:spcAft>
                <a:spcPts val="0"/>
              </a:spcAft>
              <a:buClr>
                <a:schemeClr val="dk1"/>
              </a:buClr>
              <a:buSzPts val="1200"/>
              <a:buFont typeface="Arial"/>
              <a:buNone/>
            </a:pPr>
            <a:r>
              <a:rPr lang="en-US" dirty="0"/>
              <a:t>Slides</a:t>
            </a:r>
            <a:endParaRPr dirty="0"/>
          </a:p>
          <a:p>
            <a:pPr marL="171450" lvl="0" indent="-171450" algn="l" rtl="0">
              <a:lnSpc>
                <a:spcPct val="100000"/>
              </a:lnSpc>
              <a:spcBef>
                <a:spcPts val="0"/>
              </a:spcBef>
              <a:spcAft>
                <a:spcPts val="0"/>
              </a:spcAft>
              <a:buClr>
                <a:schemeClr val="dk1"/>
              </a:buClr>
              <a:buSzPts val="1200"/>
              <a:buFont typeface="Arial"/>
              <a:buChar char="-"/>
            </a:pPr>
            <a:r>
              <a:rPr lang="en-US" dirty="0"/>
              <a:t>Engaging with ED – use slide that Ann made</a:t>
            </a:r>
            <a:endParaRPr dirty="0"/>
          </a:p>
          <a:p>
            <a:pPr marL="0" lvl="0" indent="0" algn="l" rtl="0">
              <a:lnSpc>
                <a:spcPct val="100000"/>
              </a:lnSpc>
              <a:spcBef>
                <a:spcPts val="0"/>
              </a:spcBef>
              <a:spcAft>
                <a:spcPts val="0"/>
              </a:spcAft>
              <a:buClr>
                <a:schemeClr val="dk1"/>
              </a:buClr>
              <a:buSzPts val="1200"/>
              <a:buFont typeface="Arial"/>
              <a:buNone/>
            </a:pPr>
            <a:r>
              <a:rPr lang="en-US" dirty="0"/>
              <a:t>1. ED training</a:t>
            </a:r>
            <a:endParaRPr dirty="0"/>
          </a:p>
          <a:p>
            <a:pPr marL="0" lvl="0" indent="0" algn="l" rtl="0">
              <a:lnSpc>
                <a:spcPct val="100000"/>
              </a:lnSpc>
              <a:spcBef>
                <a:spcPts val="0"/>
              </a:spcBef>
              <a:spcAft>
                <a:spcPts val="0"/>
              </a:spcAft>
              <a:buClr>
                <a:schemeClr val="dk1"/>
              </a:buClr>
              <a:buSzPts val="1200"/>
              <a:buFont typeface="Arial"/>
              <a:buNone/>
            </a:pPr>
            <a:r>
              <a:rPr lang="en-US" dirty="0"/>
              <a:t>2. Meeting with social work, psych, ED, OB</a:t>
            </a:r>
            <a:endParaRPr dirty="0"/>
          </a:p>
          <a:p>
            <a:pPr marL="0" lvl="0" indent="0" algn="l" rtl="0">
              <a:lnSpc>
                <a:spcPct val="100000"/>
              </a:lnSpc>
              <a:spcBef>
                <a:spcPts val="0"/>
              </a:spcBef>
              <a:spcAft>
                <a:spcPts val="0"/>
              </a:spcAft>
              <a:buClr>
                <a:schemeClr val="dk1"/>
              </a:buClr>
              <a:buSzPts val="1200"/>
              <a:buFont typeface="Arial"/>
              <a:buNone/>
            </a:pPr>
            <a:r>
              <a:rPr lang="en-US" dirty="0"/>
              <a:t>- Fallout case review: Look at PVB and MNO slides about fallout case review and how to use it</a:t>
            </a:r>
            <a:endParaRPr dirty="0"/>
          </a:p>
          <a:p>
            <a:pPr marL="0" lvl="0" indent="0" algn="l" rtl="0">
              <a:lnSpc>
                <a:spcPct val="100000"/>
              </a:lnSpc>
              <a:spcBef>
                <a:spcPts val="0"/>
              </a:spcBef>
              <a:spcAft>
                <a:spcPts val="0"/>
              </a:spcAft>
              <a:buClr>
                <a:schemeClr val="dk1"/>
              </a:buClr>
              <a:buSzPts val="1200"/>
              <a:buFont typeface="Arial"/>
              <a:buNone/>
            </a:pPr>
            <a:r>
              <a:rPr lang="en-US" dirty="0"/>
              <a:t>- Sharing with outpatient sites</a:t>
            </a:r>
            <a:endParaRPr dirty="0"/>
          </a:p>
          <a:p>
            <a:pPr marL="0" lvl="0" indent="0" algn="l" rtl="0">
              <a:lnSpc>
                <a:spcPct val="100000"/>
              </a:lnSpc>
              <a:spcBef>
                <a:spcPts val="0"/>
              </a:spcBef>
              <a:spcAft>
                <a:spcPts val="0"/>
              </a:spcAft>
              <a:buClr>
                <a:schemeClr val="dk1"/>
              </a:buClr>
              <a:buSzPts val="1200"/>
              <a:buFont typeface="Arial"/>
              <a:buNone/>
            </a:pPr>
            <a:r>
              <a:rPr lang="en-US" dirty="0"/>
              <a:t> List steps for sharing purple folder and outpatient packet</a:t>
            </a:r>
            <a:endParaRPr dirty="0"/>
          </a:p>
          <a:p>
            <a:pPr marL="228600" lvl="0" indent="-228600" algn="l" rtl="0">
              <a:lnSpc>
                <a:spcPct val="100000"/>
              </a:lnSpc>
              <a:spcBef>
                <a:spcPts val="0"/>
              </a:spcBef>
              <a:spcAft>
                <a:spcPts val="0"/>
              </a:spcAft>
              <a:buClr>
                <a:schemeClr val="dk1"/>
              </a:buClr>
              <a:buSzPts val="1200"/>
              <a:buFont typeface="Arial"/>
              <a:buAutoNum type="arabicPeriod"/>
            </a:pPr>
            <a:r>
              <a:rPr lang="en-US" dirty="0"/>
              <a:t>Connect outpatient reps on PMH qi team</a:t>
            </a:r>
            <a:endParaRPr dirty="0"/>
          </a:p>
          <a:p>
            <a:pPr marL="228600" lvl="0" indent="-228600" algn="l" rtl="0">
              <a:lnSpc>
                <a:spcPct val="100000"/>
              </a:lnSpc>
              <a:spcBef>
                <a:spcPts val="0"/>
              </a:spcBef>
              <a:spcAft>
                <a:spcPts val="0"/>
              </a:spcAft>
              <a:buClr>
                <a:schemeClr val="dk1"/>
              </a:buClr>
              <a:buSzPts val="1200"/>
              <a:buFont typeface="Arial"/>
              <a:buAutoNum type="arabicPeriod"/>
            </a:pPr>
            <a:r>
              <a:rPr lang="en-US" dirty="0"/>
              <a:t>Reach out to all outpatient sites</a:t>
            </a:r>
            <a:endParaRPr dirty="0"/>
          </a:p>
          <a:p>
            <a:pPr marL="228600" lvl="0" indent="-228600" algn="l" rtl="0">
              <a:lnSpc>
                <a:spcPct val="100000"/>
              </a:lnSpc>
              <a:spcBef>
                <a:spcPts val="0"/>
              </a:spcBef>
              <a:spcAft>
                <a:spcPts val="0"/>
              </a:spcAft>
              <a:buClr>
                <a:schemeClr val="dk1"/>
              </a:buClr>
              <a:buSzPts val="1200"/>
              <a:buFont typeface="Arial"/>
              <a:buAutoNum type="arabicPeriod"/>
            </a:pPr>
            <a:r>
              <a:rPr lang="en-US" dirty="0"/>
              <a:t>Take the draft letter </a:t>
            </a:r>
            <a:endParaRPr dirty="0"/>
          </a:p>
          <a:p>
            <a:pPr marL="0" lvl="0" indent="0" algn="l" rtl="0">
              <a:lnSpc>
                <a:spcPct val="100000"/>
              </a:lnSpc>
              <a:spcBef>
                <a:spcPts val="0"/>
              </a:spcBef>
              <a:spcAft>
                <a:spcPts val="0"/>
              </a:spcAft>
              <a:buClr>
                <a:schemeClr val="dk1"/>
              </a:buClr>
              <a:buSzPts val="1200"/>
              <a:buFont typeface="Arial"/>
              <a:buNone/>
            </a:pPr>
            <a:r>
              <a:rPr lang="en-US" dirty="0"/>
              <a:t>- PMH education campaign</a:t>
            </a:r>
            <a:endParaRPr dirty="0"/>
          </a:p>
        </p:txBody>
      </p:sp>
      <p:sp>
        <p:nvSpPr>
          <p:cNvPr id="24673" name="Google Shape;24673;p46:notes"/>
          <p:cNvSpPr txBox="1"/>
          <p:nvPr/>
        </p:nvSpPr>
        <p:spPr>
          <a:xfrm>
            <a:off x="3884608" y="8685208"/>
            <a:ext cx="2971800" cy="458791"/>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800"/>
              <a:buFont typeface="Calibri"/>
              <a:buNone/>
              <a:tabLst/>
              <a:defRPr/>
            </a:pPr>
            <a:fld id="{00000000-1234-1234-1234-123412341234}" type="slidenum">
              <a:rPr kumimoji="0" lang="en-US" sz="1800" b="0" i="0" u="none" strike="noStrike" kern="0" cap="none" spc="0" normalizeH="0" baseline="0" noProof="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800"/>
                <a:buFont typeface="Calibri"/>
                <a:buNone/>
                <a:tabLst/>
                <a:defRPr/>
              </a:pPr>
              <a:t>47</a:t>
            </a:fld>
            <a:endParaRPr kumimoji="0" sz="1200" b="0" i="0" u="none" strike="noStrike" kern="0" cap="none" spc="0" normalizeH="0" baseline="0" noProof="0">
              <a:ln>
                <a:noFill/>
              </a:ln>
              <a:solidFill>
                <a:srgbClr val="000000"/>
              </a:solidFill>
              <a:effectLst/>
              <a:uLnTx/>
              <a:uFillTx/>
              <a:latin typeface="Calibri"/>
              <a:ea typeface="Calibri"/>
              <a:cs typeface="Calibri"/>
              <a:sym typeface="Calibri"/>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523">
          <a:extLst>
            <a:ext uri="{FF2B5EF4-FFF2-40B4-BE49-F238E27FC236}">
              <a16:creationId xmlns:a16="http://schemas.microsoft.com/office/drawing/2014/main" id="{B3A241E9-F241-0398-67B6-DEC32851F75D}"/>
            </a:ext>
          </a:extLst>
        </p:cNvPr>
        <p:cNvGrpSpPr/>
        <p:nvPr/>
      </p:nvGrpSpPr>
      <p:grpSpPr>
        <a:xfrm>
          <a:off x="0" y="0"/>
          <a:ext cx="0" cy="0"/>
          <a:chOff x="0" y="0"/>
          <a:chExt cx="0" cy="0"/>
        </a:xfrm>
      </p:grpSpPr>
      <p:sp>
        <p:nvSpPr>
          <p:cNvPr id="20524" name="Google Shape;20524;p2645:notes">
            <a:extLst>
              <a:ext uri="{FF2B5EF4-FFF2-40B4-BE49-F238E27FC236}">
                <a16:creationId xmlns:a16="http://schemas.microsoft.com/office/drawing/2014/main" id="{BDCF398F-9D80-A0A4-230A-36830E2AB425}"/>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dirty="0"/>
          </a:p>
        </p:txBody>
      </p:sp>
      <p:sp>
        <p:nvSpPr>
          <p:cNvPr id="20525" name="Google Shape;20525;p2645:notes">
            <a:extLst>
              <a:ext uri="{FF2B5EF4-FFF2-40B4-BE49-F238E27FC236}">
                <a16:creationId xmlns:a16="http://schemas.microsoft.com/office/drawing/2014/main" id="{4F37439B-3D19-7D97-AD40-5E79EC74322B}"/>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151135154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331"/>
        <p:cNvGrpSpPr/>
        <p:nvPr/>
      </p:nvGrpSpPr>
      <p:grpSpPr>
        <a:xfrm>
          <a:off x="0" y="0"/>
          <a:ext cx="0" cy="0"/>
          <a:chOff x="0" y="0"/>
          <a:chExt cx="0" cy="0"/>
        </a:xfrm>
      </p:grpSpPr>
      <p:sp>
        <p:nvSpPr>
          <p:cNvPr id="24332" name="Google Shape;24332;p2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4333" name="Google Shape;24333;p28: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sz="1200" kern="1200" dirty="0">
                <a:solidFill>
                  <a:schemeClr val="tx1"/>
                </a:solidFill>
                <a:effectLst/>
                <a:latin typeface="+mn-lt"/>
                <a:ea typeface="+mn-ea"/>
                <a:cs typeface="+mn-cs"/>
              </a:rPr>
              <a:t>Before our panelists share we wanted to provide a brief refresher on the focus of the PMH initiative. The PMH initiative launched in 2025 with the aim of having ≥80% of women with positive PMH screen offered/received perinatal mental health care treatment (therapy, medication, or both) prenatally or by delivery discharge. We are excited to continue this work throughout the rest of 2026 by focusing on clinical staff education, building workflows to respond to positive PMH screens, incorporating key resources into workflows, identifying strategies for warm handoffs to therapy and support services, and engaging outpatient and ED sites to improve PMH care.</a:t>
            </a:r>
            <a:endParaRPr dirty="0"/>
          </a:p>
        </p:txBody>
      </p:sp>
      <p:sp>
        <p:nvSpPr>
          <p:cNvPr id="24334" name="Google Shape;24334;p28: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US"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3</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05">
          <a:extLst>
            <a:ext uri="{FF2B5EF4-FFF2-40B4-BE49-F238E27FC236}">
              <a16:creationId xmlns:a16="http://schemas.microsoft.com/office/drawing/2014/main" id="{AABFF012-0B9B-16E1-CDFA-AF69F33D33C9}"/>
            </a:ext>
          </a:extLst>
        </p:cNvPr>
        <p:cNvGrpSpPr/>
        <p:nvPr/>
      </p:nvGrpSpPr>
      <p:grpSpPr>
        <a:xfrm>
          <a:off x="0" y="0"/>
          <a:ext cx="0" cy="0"/>
          <a:chOff x="0" y="0"/>
          <a:chExt cx="0" cy="0"/>
        </a:xfrm>
      </p:grpSpPr>
      <p:sp>
        <p:nvSpPr>
          <p:cNvPr id="26306" name="Google Shape;26306;p47:notes">
            <a:extLst>
              <a:ext uri="{FF2B5EF4-FFF2-40B4-BE49-F238E27FC236}">
                <a16:creationId xmlns:a16="http://schemas.microsoft.com/office/drawing/2014/main" id="{E25C5855-48C4-3476-7DCC-B2109E43AB35}"/>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6307" name="Google Shape;26307;p47:notes">
            <a:extLst>
              <a:ext uri="{FF2B5EF4-FFF2-40B4-BE49-F238E27FC236}">
                <a16:creationId xmlns:a16="http://schemas.microsoft.com/office/drawing/2014/main" id="{83E85411-F217-22F4-2F51-2A976D33AEFF}"/>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r>
              <a:rPr lang="en-US" sz="1200" kern="1200" dirty="0">
                <a:solidFill>
                  <a:schemeClr val="tx1"/>
                </a:solidFill>
                <a:effectLst/>
                <a:latin typeface="+mn-lt"/>
                <a:ea typeface="+mn-ea"/>
                <a:cs typeface="+mn-cs"/>
              </a:rPr>
              <a:t>The goal is to provide optimal PMH care for every patient, every time by following these key steps: educating patients and clinical staff, screening and assessing for PMH conditions, counseling on treatment options and establishing treatment, and providing warm hand offs for behavioral healthcare and close OB follow-up.</a:t>
            </a:r>
            <a:endParaRPr dirty="0"/>
          </a:p>
        </p:txBody>
      </p:sp>
      <p:sp>
        <p:nvSpPr>
          <p:cNvPr id="26308" name="Google Shape;26308;p47:notes">
            <a:extLst>
              <a:ext uri="{FF2B5EF4-FFF2-40B4-BE49-F238E27FC236}">
                <a16:creationId xmlns:a16="http://schemas.microsoft.com/office/drawing/2014/main" id="{1D747EE9-3850-9762-3954-431D063B9A0D}"/>
              </a:ext>
            </a:extLst>
          </p:cNvPr>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Tx/>
              <a:buSzTx/>
              <a:buFontTx/>
              <a:buNone/>
              <a:tabLst/>
              <a:defRPr/>
            </a:pPr>
            <a:fld id="{00000000-1234-1234-1234-123412341234}"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7468373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54">
          <a:extLst>
            <a:ext uri="{FF2B5EF4-FFF2-40B4-BE49-F238E27FC236}">
              <a16:creationId xmlns:a16="http://schemas.microsoft.com/office/drawing/2014/main" id="{85FE5838-CB68-DE58-3D77-3B575EF947BA}"/>
            </a:ext>
          </a:extLst>
        </p:cNvPr>
        <p:cNvGrpSpPr/>
        <p:nvPr/>
      </p:nvGrpSpPr>
      <p:grpSpPr>
        <a:xfrm>
          <a:off x="0" y="0"/>
          <a:ext cx="0" cy="0"/>
          <a:chOff x="0" y="0"/>
          <a:chExt cx="0" cy="0"/>
        </a:xfrm>
      </p:grpSpPr>
      <p:sp>
        <p:nvSpPr>
          <p:cNvPr id="1555" name="Google Shape;1555;p5:notes">
            <a:extLst>
              <a:ext uri="{FF2B5EF4-FFF2-40B4-BE49-F238E27FC236}">
                <a16:creationId xmlns:a16="http://schemas.microsoft.com/office/drawing/2014/main" id="{E3F04F4C-9AB3-8903-C1E2-868319759720}"/>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556" name="Google Shape;1556;p5:notes">
            <a:extLst>
              <a:ext uri="{FF2B5EF4-FFF2-40B4-BE49-F238E27FC236}">
                <a16:creationId xmlns:a16="http://schemas.microsoft.com/office/drawing/2014/main" id="{301F9B5A-D7B6-4269-B05E-CA100D84E866}"/>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r>
              <a:rPr lang="en-US" dirty="0"/>
              <a:t>I will now introduce our three hospital panelists!</a:t>
            </a:r>
            <a:endParaRPr dirty="0"/>
          </a:p>
        </p:txBody>
      </p:sp>
      <p:sp>
        <p:nvSpPr>
          <p:cNvPr id="1557" name="Google Shape;1557;p5:notes">
            <a:extLst>
              <a:ext uri="{FF2B5EF4-FFF2-40B4-BE49-F238E27FC236}">
                <a16:creationId xmlns:a16="http://schemas.microsoft.com/office/drawing/2014/main" id="{13E6AB95-0032-F391-1070-4AE938A9CF9D}"/>
              </a:ext>
            </a:extLst>
          </p:cNvPr>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5</a:t>
            </a:fld>
            <a:endParaRPr/>
          </a:p>
        </p:txBody>
      </p:sp>
    </p:spTree>
    <p:extLst>
      <p:ext uri="{BB962C8B-B14F-4D97-AF65-F5344CB8AC3E}">
        <p14:creationId xmlns:p14="http://schemas.microsoft.com/office/powerpoint/2010/main" val="227767846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29F3FAF-CC6A-478D-BF6B-BD1EE87BC1B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9947491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5A2B4267-FD12-436C-A400-74799FCF0CD5}"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123014953"/>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Future improvements and IT support.</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29F3FAF-CC6A-478D-BF6B-BD1EE87BC1B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01527244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29F3FAF-CC6A-478D-BF6B-BD1EE87BC1BE}"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53731911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100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00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00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00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004.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00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00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00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00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009.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0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10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0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0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0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01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01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01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017.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01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01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102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02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022.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02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02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025.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026.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027.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02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02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0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1030.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031.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032.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033.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034.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03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9.xml"/></Relationships>
</file>

<file path=ppt/slideLayouts/_rels/slideLayout103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3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3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39.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4.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1040.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4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4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4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4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4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4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04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04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04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05.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Master" Target="../slideMasters/slideMaster2.xml"/></Relationships>
</file>

<file path=ppt/slideLayouts/_rels/slideLayout105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05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05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053.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05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05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05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05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05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059.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06.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2.xml"/></Relationships>
</file>

<file path=ppt/slideLayouts/_rels/slideLayout106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6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6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6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6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65.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6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6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6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6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7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7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7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07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07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07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07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07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07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07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08.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2.xml"/></Relationships>
</file>

<file path=ppt/slideLayouts/_rels/slideLayout108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08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08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08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08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9.xml"/></Relationships>
</file>

<file path=ppt/slideLayouts/_rels/slideLayout108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086.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08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088.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089.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0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1090.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09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9.xml"/></Relationships>
</file>

<file path=ppt/slideLayouts/_rels/slideLayout109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093.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09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09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09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09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098.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09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110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10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10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10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10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105.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106.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107.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10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109.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1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110.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111.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112.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113.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114.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11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11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11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11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119.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12.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jpg"/><Relationship Id="rId1" Type="http://schemas.openxmlformats.org/officeDocument/2006/relationships/slideMaster" Target="../slideMasters/slideMaster2.xml"/></Relationships>
</file>

<file path=ppt/slideLayouts/_rels/slideLayout112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12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12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12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12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12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12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12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28.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9.xml"/></Relationships>
</file>

<file path=ppt/slideLayouts/_rels/slideLayout112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9.xml"/></Relationships>
</file>

<file path=ppt/slideLayouts/_rels/slideLayout11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png"/><Relationship Id="rId1" Type="http://schemas.openxmlformats.org/officeDocument/2006/relationships/slideMaster" Target="../slideMasters/slideMaster2.xml"/></Relationships>
</file>

<file path=ppt/slideLayouts/_rels/slideLayout113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113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113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113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9.xml"/></Relationships>
</file>

<file path=ppt/slideLayouts/_rels/slideLayout113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113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113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1137.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9.xml"/></Relationships>
</file>

<file path=ppt/slideLayouts/_rels/slideLayout1138.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9.xml"/></Relationships>
</file>

<file path=ppt/slideLayouts/_rels/slideLayout1139.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9.xml"/></Relationships>
</file>

<file path=ppt/slideLayouts/_rels/slideLayout114.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media/image29.jpg"/><Relationship Id="rId1" Type="http://schemas.openxmlformats.org/officeDocument/2006/relationships/slideMaster" Target="../slideMasters/slideMaster2.xml"/></Relationships>
</file>

<file path=ppt/slideLayouts/_rels/slideLayout1140.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9.xml"/></Relationships>
</file>

<file path=ppt/slideLayouts/_rels/slideLayout1141.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Master" Target="../slideMasters/slideMaster9.xml"/></Relationships>
</file>

<file path=ppt/slideLayouts/_rels/slideLayout1142.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Master" Target="../slideMasters/slideMaster9.xml"/></Relationships>
</file>

<file path=ppt/slideLayouts/_rels/slideLayout1143.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9.xml"/></Relationships>
</file>

<file path=ppt/slideLayouts/_rels/slideLayout1144.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9.xml"/></Relationships>
</file>

<file path=ppt/slideLayouts/_rels/slideLayout1145.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9.xml"/></Relationships>
</file>

<file path=ppt/slideLayouts/_rels/slideLayout1146.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9.xml"/></Relationships>
</file>

<file path=ppt/slideLayouts/_rels/slideLayout1147.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9.xml"/></Relationships>
</file>

<file path=ppt/slideLayouts/_rels/slideLayout1148.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9.xml"/></Relationships>
</file>

<file path=ppt/slideLayouts/_rels/slideLayout1149.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9.xml"/></Relationships>
</file>

<file path=ppt/slideLayouts/_rels/slideLayout115.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31.jpg"/><Relationship Id="rId1" Type="http://schemas.openxmlformats.org/officeDocument/2006/relationships/slideMaster" Target="../slideMasters/slideMaster2.xml"/></Relationships>
</file>

<file path=ppt/slideLayouts/_rels/slideLayout115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9.xml"/></Relationships>
</file>

<file path=ppt/slideLayouts/_rels/slideLayout115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9.xml"/></Relationships>
</file>

<file path=ppt/slideLayouts/_rels/slideLayout115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9.xml"/></Relationships>
</file>

<file path=ppt/slideLayouts/_rels/slideLayout1153.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9.xml"/></Relationships>
</file>

<file path=ppt/slideLayouts/_rels/slideLayout1154.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9.xml"/></Relationships>
</file>

<file path=ppt/slideLayouts/_rels/slideLayout1155.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Master" Target="../slideMasters/slideMaster9.xml"/></Relationships>
</file>

<file path=ppt/slideLayouts/_rels/slideLayout1156.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Master" Target="../slideMasters/slideMaster9.xml"/></Relationships>
</file>

<file path=ppt/slideLayouts/_rels/slideLayout1157.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Master" Target="../slideMasters/slideMaster9.xml"/></Relationships>
</file>

<file path=ppt/slideLayouts/_rels/slideLayout115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9.xml"/></Relationships>
</file>

<file path=ppt/slideLayouts/_rels/slideLayout115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116.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32.jpg"/><Relationship Id="rId1" Type="http://schemas.openxmlformats.org/officeDocument/2006/relationships/slideMaster" Target="../slideMasters/slideMaster2.xml"/></Relationships>
</file>

<file path=ppt/slideLayouts/_rels/slideLayout116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116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116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16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16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16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16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16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16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169.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17.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jpg"/><Relationship Id="rId1" Type="http://schemas.openxmlformats.org/officeDocument/2006/relationships/slideMaster" Target="../slideMasters/slideMaster2.xml"/></Relationships>
</file>

<file path=ppt/slideLayouts/_rels/slideLayout117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17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17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17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17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17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17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17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17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17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8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18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18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183.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110.png"/><Relationship Id="rId1" Type="http://schemas.openxmlformats.org/officeDocument/2006/relationships/slideMaster" Target="../slideMasters/slideMaster9.xml"/></Relationships>
</file>

<file path=ppt/slideLayouts/_rels/slideLayout1184.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20.png"/><Relationship Id="rId1" Type="http://schemas.openxmlformats.org/officeDocument/2006/relationships/slideMaster" Target="../slideMasters/slideMaster9.xml"/></Relationships>
</file>

<file path=ppt/slideLayouts/_rels/slideLayout1185.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image" Target="../media/image20.png"/><Relationship Id="rId1" Type="http://schemas.openxmlformats.org/officeDocument/2006/relationships/slideMaster" Target="../slideMasters/slideMaster9.xml"/></Relationships>
</file>

<file path=ppt/slideLayouts/_rels/slideLayout1186.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Master" Target="../slideMasters/slideMaster9.xml"/></Relationships>
</file>

<file path=ppt/slideLayouts/_rels/slideLayout1187.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9.xml"/></Relationships>
</file>

<file path=ppt/slideLayouts/_rels/slideLayout1188.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110.png"/><Relationship Id="rId1" Type="http://schemas.openxmlformats.org/officeDocument/2006/relationships/slideMaster" Target="../slideMasters/slideMaster9.xml"/></Relationships>
</file>

<file path=ppt/slideLayouts/_rels/slideLayout1189.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Master" Target="../slideMasters/slideMaster9.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90.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Master" Target="../slideMasters/slideMaster9.xml"/></Relationships>
</file>

<file path=ppt/slideLayouts/_rels/slideLayout119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9.xml"/></Relationships>
</file>

<file path=ppt/slideLayouts/_rels/slideLayout119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9.xml"/></Relationships>
</file>

<file path=ppt/slideLayouts/_rels/slideLayout119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9.xml"/></Relationships>
</file>

<file path=ppt/slideLayouts/_rels/slideLayout1194.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20.png"/><Relationship Id="rId1" Type="http://schemas.openxmlformats.org/officeDocument/2006/relationships/slideMaster" Target="../slideMasters/slideMaster9.xml"/></Relationships>
</file>

<file path=ppt/slideLayouts/_rels/slideLayout1195.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9.xml"/></Relationships>
</file>

<file path=ppt/slideLayouts/_rels/slideLayout1196.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image" Target="../media/image20.png"/><Relationship Id="rId1" Type="http://schemas.openxmlformats.org/officeDocument/2006/relationships/slideMaster" Target="../slideMasters/slideMaster9.xml"/></Relationships>
</file>

<file path=ppt/slideLayouts/_rels/slideLayout11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199.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9.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slideMaster" Target="../slideMasters/slideMaster2.xml"/></Relationships>
</file>

<file path=ppt/slideLayouts/_rels/slideLayout1200.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201.xml.rels><?xml version="1.0" encoding="UTF-8" standalone="yes"?>
<Relationships xmlns="http://schemas.openxmlformats.org/package/2006/relationships"><Relationship Id="rId2" Type="http://schemas.openxmlformats.org/officeDocument/2006/relationships/image" Target="../media/image98.png"/><Relationship Id="rId1" Type="http://schemas.openxmlformats.org/officeDocument/2006/relationships/slideMaster" Target="../slideMasters/slideMaster9.xml"/></Relationships>
</file>

<file path=ppt/slideLayouts/_rels/slideLayout1202.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203.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204.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205.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206.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9.xml"/></Relationships>
</file>

<file path=ppt/slideLayouts/_rels/slideLayout120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20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20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2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7.png"/><Relationship Id="rId1" Type="http://schemas.openxmlformats.org/officeDocument/2006/relationships/slideMaster" Target="../slideMasters/slideMaster2.xml"/></Relationships>
</file>

<file path=ppt/slideLayouts/_rels/slideLayout12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21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212.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213.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214.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215.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216.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21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21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9.xml"/></Relationships>
</file>

<file path=ppt/slideLayouts/_rels/slideLayout1219.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22.xml.rels><?xml version="1.0" encoding="UTF-8" standalone="yes"?>
<Relationships xmlns="http://schemas.openxmlformats.org/package/2006/relationships"><Relationship Id="rId3" Type="http://schemas.openxmlformats.org/officeDocument/2006/relationships/image" Target="../media/image39.jpg"/><Relationship Id="rId2" Type="http://schemas.openxmlformats.org/officeDocument/2006/relationships/image" Target="../media/image38.png"/><Relationship Id="rId1" Type="http://schemas.openxmlformats.org/officeDocument/2006/relationships/slideMaster" Target="../slideMasters/slideMaster2.xml"/></Relationships>
</file>

<file path=ppt/slideLayouts/_rels/slideLayout1220.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221.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22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22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224.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225.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226.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227.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228.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229.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2.xml"/></Relationships>
</file>

<file path=ppt/slideLayouts/_rels/slideLayout1230.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23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23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2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23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23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23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23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23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23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41.png"/><Relationship Id="rId1" Type="http://schemas.openxmlformats.org/officeDocument/2006/relationships/slideMaster" Target="../slideMasters/slideMaster2.xml"/></Relationships>
</file>

<file path=ppt/slideLayouts/_rels/slideLayout1240.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241.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24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24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24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24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24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24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24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9.xml"/></Relationships>
</file>

<file path=ppt/slideLayouts/_rels/slideLayout124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2.xml"/></Relationships>
</file>

<file path=ppt/slideLayouts/_rels/slideLayout1250.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25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25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253.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1254.xml.rels><?xml version="1.0" encoding="UTF-8" standalone="yes"?>
<Relationships xmlns="http://schemas.openxmlformats.org/package/2006/relationships"><Relationship Id="rId2" Type="http://schemas.openxmlformats.org/officeDocument/2006/relationships/image" Target="../media/image114.png"/><Relationship Id="rId1" Type="http://schemas.openxmlformats.org/officeDocument/2006/relationships/slideMaster" Target="../slideMasters/slideMaster9.xml"/></Relationships>
</file>

<file path=ppt/slideLayouts/_rels/slideLayout125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25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25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25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25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6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261.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26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263.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126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1265.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1266.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1267.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1268.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126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127.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2.xml"/></Relationships>
</file>

<file path=ppt/slideLayouts/_rels/slideLayout127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271.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27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27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27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27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27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27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27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279.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8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28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28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28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28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285.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28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28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28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289.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29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291.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29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29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294.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295.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296.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297.xml.rels><?xml version="1.0" encoding="UTF-8" standalone="yes"?>
<Relationships xmlns="http://schemas.openxmlformats.org/package/2006/relationships"><Relationship Id="rId2" Type="http://schemas.openxmlformats.org/officeDocument/2006/relationships/image" Target="../media/image115.png"/><Relationship Id="rId1" Type="http://schemas.openxmlformats.org/officeDocument/2006/relationships/slideMaster" Target="../slideMasters/slideMaster9.xml"/></Relationships>
</file>

<file path=ppt/slideLayouts/_rels/slideLayout129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299.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300.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30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30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30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30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30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30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30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30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309.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3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3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31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31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313.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3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31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316.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317.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318.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3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3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3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3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3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32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324.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32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32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32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32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32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30.xml.rels><?xml version="1.0" encoding="UTF-8" standalone="yes"?>
<Relationships xmlns="http://schemas.openxmlformats.org/package/2006/relationships"><Relationship Id="rId2" Type="http://schemas.openxmlformats.org/officeDocument/2006/relationships/image" Target="../media/image115.png"/><Relationship Id="rId1" Type="http://schemas.openxmlformats.org/officeDocument/2006/relationships/slideMaster" Target="../slideMasters/slideMaster9.xml"/></Relationships>
</file>

<file path=ppt/slideLayouts/_rels/slideLayout133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33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33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334.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335.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33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33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9.xml"/></Relationships>
</file>

<file path=ppt/slideLayouts/_rels/slideLayout133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339.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3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34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34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342.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34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34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34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34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347.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34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349.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3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1350.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351.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352.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35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35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355.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35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35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35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35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1360.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361.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9.xml"/></Relationships>
</file>

<file path=ppt/slideLayouts/_rels/slideLayout1362.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9.xml"/></Relationships>
</file>

<file path=ppt/slideLayouts/_rels/slideLayout136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136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136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136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9.xml"/></Relationships>
</file>

<file path=ppt/slideLayouts/_rels/slideLayout1367.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136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136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370.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9.xml"/></Relationships>
</file>

<file path=ppt/slideLayouts/_rels/slideLayout1371.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9.xml"/></Relationships>
</file>

<file path=ppt/slideLayouts/_rels/slideLayout1372.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9.xml"/></Relationships>
</file>

<file path=ppt/slideLayouts/_rels/slideLayout1373.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9.xml"/></Relationships>
</file>

<file path=ppt/slideLayouts/_rels/slideLayout1374.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Master" Target="../slideMasters/slideMaster9.xml"/></Relationships>
</file>

<file path=ppt/slideLayouts/_rels/slideLayout1375.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Master" Target="../slideMasters/slideMaster9.xml"/></Relationships>
</file>

<file path=ppt/slideLayouts/_rels/slideLayout1376.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9.xml"/></Relationships>
</file>

<file path=ppt/slideLayouts/_rels/slideLayout1377.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9.xml"/></Relationships>
</file>

<file path=ppt/slideLayouts/_rels/slideLayout1378.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9.xml"/></Relationships>
</file>

<file path=ppt/slideLayouts/_rels/slideLayout1379.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9.xml"/></Relationships>
</file>

<file path=ppt/slideLayouts/_rels/slideLayout13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380.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9.xml"/></Relationships>
</file>

<file path=ppt/slideLayouts/_rels/slideLayout1381.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9.xml"/></Relationships>
</file>

<file path=ppt/slideLayouts/_rels/slideLayout1382.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9.xml"/></Relationships>
</file>

<file path=ppt/slideLayouts/_rels/slideLayout138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9.xml"/></Relationships>
</file>

<file path=ppt/slideLayouts/_rels/slideLayout138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9.xml"/></Relationships>
</file>

<file path=ppt/slideLayouts/_rels/slideLayout138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9.xml"/></Relationships>
</file>

<file path=ppt/slideLayouts/_rels/slideLayout1386.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9.xml"/></Relationships>
</file>

<file path=ppt/slideLayouts/_rels/slideLayout1387.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9.xml"/></Relationships>
</file>

<file path=ppt/slideLayouts/_rels/slideLayout1388.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Master" Target="../slideMasters/slideMaster9.xml"/></Relationships>
</file>

<file path=ppt/slideLayouts/_rels/slideLayout1389.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Master" Target="../slideMasters/slideMaster9.xml"/></Relationships>
</file>

<file path=ppt/slideLayouts/_rels/slideLayout13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390.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Master" Target="../slideMasters/slideMaster9.xml"/></Relationships>
</file>

<file path=ppt/slideLayouts/_rels/slideLayout139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9.xml"/></Relationships>
</file>

<file path=ppt/slideLayouts/_rels/slideLayout139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139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139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139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396.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397.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39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399.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40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40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40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403.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40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40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40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40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408.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110.png"/><Relationship Id="rId1" Type="http://schemas.openxmlformats.org/officeDocument/2006/relationships/slideMaster" Target="../slideMasters/slideMaster9.xml"/></Relationships>
</file>

<file path=ppt/slideLayouts/_rels/slideLayout1409.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20.png"/><Relationship Id="rId1" Type="http://schemas.openxmlformats.org/officeDocument/2006/relationships/slideMaster" Target="../slideMasters/slideMaster9.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410.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image" Target="../media/image20.png"/><Relationship Id="rId1" Type="http://schemas.openxmlformats.org/officeDocument/2006/relationships/slideMaster" Target="../slideMasters/slideMaster9.xml"/></Relationships>
</file>

<file path=ppt/slideLayouts/_rels/slideLayout1411.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Master" Target="../slideMasters/slideMaster9.xml"/></Relationships>
</file>

<file path=ppt/slideLayouts/_rels/slideLayout1412.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9.xml"/></Relationships>
</file>

<file path=ppt/slideLayouts/_rels/slideLayout1413.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110.png"/><Relationship Id="rId1" Type="http://schemas.openxmlformats.org/officeDocument/2006/relationships/slideMaster" Target="../slideMasters/slideMaster9.xml"/></Relationships>
</file>

<file path=ppt/slideLayouts/_rels/slideLayout1414.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Master" Target="../slideMasters/slideMaster9.xml"/></Relationships>
</file>

<file path=ppt/slideLayouts/_rels/slideLayout1415.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Master" Target="../slideMasters/slideMaster9.xml"/></Relationships>
</file>

<file path=ppt/slideLayouts/_rels/slideLayout141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9.xml"/></Relationships>
</file>

<file path=ppt/slideLayouts/_rels/slideLayout141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9.xml"/></Relationships>
</file>

<file path=ppt/slideLayouts/_rels/slideLayout141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9.xml"/></Relationships>
</file>

<file path=ppt/slideLayouts/_rels/slideLayout1419.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20.png"/><Relationship Id="rId1" Type="http://schemas.openxmlformats.org/officeDocument/2006/relationships/slideMaster" Target="../slideMasters/slideMaster9.xml"/></Relationships>
</file>

<file path=ppt/slideLayouts/_rels/slideLayout14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420.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9.xml"/></Relationships>
</file>

<file path=ppt/slideLayouts/_rels/slideLayout1421.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image" Target="../media/image20.png"/><Relationship Id="rId1" Type="http://schemas.openxmlformats.org/officeDocument/2006/relationships/slideMaster" Target="../slideMasters/slideMaster9.xml"/></Relationships>
</file>

<file path=ppt/slideLayouts/_rels/slideLayout142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2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24.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9.xml"/></Relationships>
</file>

<file path=ppt/slideLayouts/_rels/slideLayout142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426.xml.rels><?xml version="1.0" encoding="UTF-8" standalone="yes"?>
<Relationships xmlns="http://schemas.openxmlformats.org/package/2006/relationships"><Relationship Id="rId2" Type="http://schemas.openxmlformats.org/officeDocument/2006/relationships/image" Target="../media/image98.png"/><Relationship Id="rId1" Type="http://schemas.openxmlformats.org/officeDocument/2006/relationships/slideMaster" Target="../slideMasters/slideMaster9.xml"/></Relationships>
</file>

<file path=ppt/slideLayouts/_rels/slideLayout1427.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428.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429.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9.xml"/></Relationships>
</file>

<file path=ppt/slideLayouts/_rels/slideLayout14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4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43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432.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433.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434.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43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436.xml.rels><?xml version="1.0" encoding="UTF-8" standalone="yes"?>
<Relationships xmlns="http://schemas.openxmlformats.org/package/2006/relationships"><Relationship Id="rId2" Type="http://schemas.openxmlformats.org/officeDocument/2006/relationships/image" Target="../media/image115.png"/><Relationship Id="rId1" Type="http://schemas.openxmlformats.org/officeDocument/2006/relationships/slideMaster" Target="../slideMasters/slideMaster9.xml"/></Relationships>
</file>

<file path=ppt/slideLayouts/_rels/slideLayout1437.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43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43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4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440.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441.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442.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443.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444.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44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44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44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448.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44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4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450.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451.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45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45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45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45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45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9.xml"/></Relationships>
</file>

<file path=ppt/slideLayouts/_rels/slideLayout145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458.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459.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4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460.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146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462.xml.rels><?xml version="1.0" encoding="UTF-8" standalone="yes"?>
<Relationships xmlns="http://schemas.openxmlformats.org/package/2006/relationships"><Relationship Id="rId2" Type="http://schemas.openxmlformats.org/officeDocument/2006/relationships/image" Target="../media/image114.png"/><Relationship Id="rId1" Type="http://schemas.openxmlformats.org/officeDocument/2006/relationships/slideMaster" Target="../slideMasters/slideMaster9.xml"/></Relationships>
</file>

<file path=ppt/slideLayouts/_rels/slideLayout146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46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46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46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46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46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469.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4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47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471.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147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1473.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1474.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1475.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1476.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147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147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479.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4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48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48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48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48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484.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48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486.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487.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48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48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4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49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49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49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493.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494.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49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496.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497.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49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499.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500.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50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502.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503.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504.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9.xml"/></Relationships>
</file>

<file path=ppt/slideLayouts/_rels/slideLayout150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50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507.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50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50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5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51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5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5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5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5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51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51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51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51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51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5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520.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15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52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52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524.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525.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52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52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52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52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15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530.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531.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53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53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53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53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53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9.xml"/></Relationships>
</file>

<file path=ppt/slideLayouts/_rels/slideLayout153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53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53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540.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541.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542.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54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9.xml"/></Relationships>
</file>

<file path=ppt/slideLayouts/_rels/slideLayout154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545.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54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54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548.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54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5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55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55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55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553.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55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555.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556.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557.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558.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9.xml"/></Relationships>
</file>

<file path=ppt/slideLayouts/_rels/slideLayout155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5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56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561.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56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56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56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56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9.xml"/></Relationships>
</file>

<file path=ppt/slideLayouts/_rels/slideLayout156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567.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9.xml"/></Relationships>
</file>

<file path=ppt/slideLayouts/_rels/slideLayout1568.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9.xml"/></Relationships>
</file>

<file path=ppt/slideLayouts/_rels/slideLayout156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157.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57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157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9.xml"/></Relationships>
</file>

<file path=ppt/slideLayouts/_rels/slideLayout157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9.xml"/></Relationships>
</file>

<file path=ppt/slideLayouts/_rels/slideLayout157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157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157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1576.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9.xml"/></Relationships>
</file>

<file path=ppt/slideLayouts/_rels/slideLayout1577.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9.xml"/></Relationships>
</file>

<file path=ppt/slideLayouts/_rels/slideLayout1578.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9.xml"/></Relationships>
</file>

<file path=ppt/slideLayouts/_rels/slideLayout1579.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9.xml"/></Relationships>
</file>

<file path=ppt/slideLayouts/_rels/slideLayout15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580.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Master" Target="../slideMasters/slideMaster9.xml"/></Relationships>
</file>

<file path=ppt/slideLayouts/_rels/slideLayout1581.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Master" Target="../slideMasters/slideMaster9.xml"/></Relationships>
</file>

<file path=ppt/slideLayouts/_rels/slideLayout1582.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9.xml"/></Relationships>
</file>

<file path=ppt/slideLayouts/_rels/slideLayout1583.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9.xml"/></Relationships>
</file>

<file path=ppt/slideLayouts/_rels/slideLayout1584.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9.xml"/></Relationships>
</file>

<file path=ppt/slideLayouts/_rels/slideLayout1585.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9.xml"/></Relationships>
</file>

<file path=ppt/slideLayouts/_rels/slideLayout1586.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9.xml"/></Relationships>
</file>

<file path=ppt/slideLayouts/_rels/slideLayout1587.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9.xml"/></Relationships>
</file>

<file path=ppt/slideLayouts/_rels/slideLayout1588.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9.xml"/></Relationships>
</file>

<file path=ppt/slideLayouts/_rels/slideLayout158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9.xml"/></Relationships>
</file>

<file path=ppt/slideLayouts/_rels/slideLayout15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59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9.xml"/></Relationships>
</file>

<file path=ppt/slideLayouts/_rels/slideLayout159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9.xml"/></Relationships>
</file>

<file path=ppt/slideLayouts/_rels/slideLayout1592.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9.xml"/></Relationships>
</file>

<file path=ppt/slideLayouts/_rels/slideLayout1593.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9.xml"/></Relationships>
</file>

<file path=ppt/slideLayouts/_rels/slideLayout1594.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Master" Target="../slideMasters/slideMaster9.xml"/></Relationships>
</file>

<file path=ppt/slideLayouts/_rels/slideLayout1595.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Master" Target="../slideMasters/slideMaster9.xml"/></Relationships>
</file>

<file path=ppt/slideLayouts/_rels/slideLayout1596.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Master" Target="../slideMasters/slideMaster9.xml"/></Relationships>
</file>

<file path=ppt/slideLayouts/_rels/slideLayout159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9.xml"/></Relationships>
</file>

<file path=ppt/slideLayouts/_rels/slideLayout159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159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60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160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60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603.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60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60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60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60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60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609.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61.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61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61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61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61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614.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110.png"/><Relationship Id="rId1" Type="http://schemas.openxmlformats.org/officeDocument/2006/relationships/slideMaster" Target="../slideMasters/slideMaster9.xml"/></Relationships>
</file>

<file path=ppt/slideLayouts/_rels/slideLayout1615.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20.png"/><Relationship Id="rId1" Type="http://schemas.openxmlformats.org/officeDocument/2006/relationships/slideMaster" Target="../slideMasters/slideMaster9.xml"/></Relationships>
</file>

<file path=ppt/slideLayouts/_rels/slideLayout1616.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image" Target="../media/image20.png"/><Relationship Id="rId1" Type="http://schemas.openxmlformats.org/officeDocument/2006/relationships/slideMaster" Target="../slideMasters/slideMaster9.xml"/></Relationships>
</file>

<file path=ppt/slideLayouts/_rels/slideLayout1617.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Master" Target="../slideMasters/slideMaster9.xml"/></Relationships>
</file>

<file path=ppt/slideLayouts/_rels/slideLayout1618.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9.xml"/></Relationships>
</file>

<file path=ppt/slideLayouts/_rels/slideLayout1619.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110.png"/><Relationship Id="rId1" Type="http://schemas.openxmlformats.org/officeDocument/2006/relationships/slideMaster" Target="../slideMasters/slideMaster9.xml"/></Relationships>
</file>

<file path=ppt/slideLayouts/_rels/slideLayout162.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620.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Master" Target="../slideMasters/slideMaster9.xml"/></Relationships>
</file>

<file path=ppt/slideLayouts/_rels/slideLayout1621.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Master" Target="../slideMasters/slideMaster9.xml"/></Relationships>
</file>

<file path=ppt/slideLayouts/_rels/slideLayout162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9.xml"/></Relationships>
</file>

<file path=ppt/slideLayouts/_rels/slideLayout162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9.xml"/></Relationships>
</file>

<file path=ppt/slideLayouts/_rels/slideLayout162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9.xml"/></Relationships>
</file>

<file path=ppt/slideLayouts/_rels/slideLayout1625.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20.png"/><Relationship Id="rId1" Type="http://schemas.openxmlformats.org/officeDocument/2006/relationships/slideMaster" Target="../slideMasters/slideMaster9.xml"/></Relationships>
</file>

<file path=ppt/slideLayouts/_rels/slideLayout1626.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9.xml"/></Relationships>
</file>

<file path=ppt/slideLayouts/_rels/slideLayout1627.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image" Target="../media/image20.png"/><Relationship Id="rId1" Type="http://schemas.openxmlformats.org/officeDocument/2006/relationships/slideMaster" Target="../slideMasters/slideMaster9.xml"/></Relationships>
</file>

<file path=ppt/slideLayouts/_rels/slideLayout162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2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630.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9.xml"/></Relationships>
</file>

<file path=ppt/slideLayouts/_rels/slideLayout163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632.xml.rels><?xml version="1.0" encoding="UTF-8" standalone="yes"?>
<Relationships xmlns="http://schemas.openxmlformats.org/package/2006/relationships"><Relationship Id="rId2" Type="http://schemas.openxmlformats.org/officeDocument/2006/relationships/image" Target="../media/image98.png"/><Relationship Id="rId1" Type="http://schemas.openxmlformats.org/officeDocument/2006/relationships/slideMaster" Target="../slideMasters/slideMaster9.xml"/></Relationships>
</file>

<file path=ppt/slideLayouts/_rels/slideLayout1633.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634.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635.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9.xml"/></Relationships>
</file>

<file path=ppt/slideLayouts/_rels/slideLayout163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63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638.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639.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6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640.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164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642.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64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64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645.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646.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647.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648.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9.xml"/></Relationships>
</file>

<file path=ppt/slideLayouts/_rels/slideLayout1649.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6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65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65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65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653.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65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655.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65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65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65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65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6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66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9.xml"/></Relationships>
</file>

<file path=ppt/slideLayouts/_rels/slideLayout166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9.xml"/></Relationships>
</file>

<file path=ppt/slideLayouts/_rels/slideLayout166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663.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66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9.xml"/></Relationships>
</file>

<file path=ppt/slideLayouts/_rels/slideLayout1665.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166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667.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0.xml"/></Relationships>
</file>

<file path=ppt/slideLayouts/_rels/slideLayout1668.xml.rels><?xml version="1.0" encoding="UTF-8" standalone="yes"?>
<Relationships xmlns="http://schemas.openxmlformats.org/package/2006/relationships"><Relationship Id="rId2" Type="http://schemas.openxmlformats.org/officeDocument/2006/relationships/image" Target="../media/image116.png"/><Relationship Id="rId1" Type="http://schemas.openxmlformats.org/officeDocument/2006/relationships/slideMaster" Target="../slideMasters/slideMaster10.xml"/></Relationships>
</file>

<file path=ppt/slideLayouts/_rels/slideLayout166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6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67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67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67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67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67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67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67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677.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0.xml"/></Relationships>
</file>

<file path=ppt/slideLayouts/_rels/slideLayout167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67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6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1680.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0.xml"/></Relationships>
</file>

<file path=ppt/slideLayouts/_rels/slideLayout1681.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0.xml"/></Relationships>
</file>

<file path=ppt/slideLayouts/_rels/slideLayout1682.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0.xml"/></Relationships>
</file>

<file path=ppt/slideLayouts/_rels/slideLayout168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3.png"/><Relationship Id="rId1" Type="http://schemas.openxmlformats.org/officeDocument/2006/relationships/slideMaster" Target="../slideMasters/slideMaster10.xml"/></Relationships>
</file>

<file path=ppt/slideLayouts/_rels/slideLayout1684.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0.xml"/></Relationships>
</file>

<file path=ppt/slideLayouts/_rels/slideLayout1685.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0.xml"/></Relationships>
</file>

<file path=ppt/slideLayouts/_rels/slideLayout1686.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0.xml"/></Relationships>
</file>

<file path=ppt/slideLayouts/_rels/slideLayout1687.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0.xml"/></Relationships>
</file>

<file path=ppt/slideLayouts/_rels/slideLayout1688.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0.xml"/></Relationships>
</file>

<file path=ppt/slideLayouts/_rels/slideLayout168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3.png"/><Relationship Id="rId1" Type="http://schemas.openxmlformats.org/officeDocument/2006/relationships/slideMaster" Target="../slideMasters/slideMaster10.xml"/></Relationships>
</file>

<file path=ppt/slideLayouts/_rels/slideLayout16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169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69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69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693.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69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69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69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69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69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69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7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1700.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70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70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70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70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705.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70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70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70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70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1710.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1.png"/><Relationship Id="rId1" Type="http://schemas.openxmlformats.org/officeDocument/2006/relationships/slideMaster" Target="../slideMasters/slideMaster10.xml"/></Relationships>
</file>

<file path=ppt/slideLayouts/_rels/slideLayout171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1.png"/><Relationship Id="rId1" Type="http://schemas.openxmlformats.org/officeDocument/2006/relationships/slideMaster" Target="../slideMasters/slideMaster10.xml"/></Relationships>
</file>

<file path=ppt/slideLayouts/_rels/slideLayout1712.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713.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71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71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71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71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718.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71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7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172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721.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0.xml"/></Relationships>
</file>

<file path=ppt/slideLayouts/_rels/slideLayout1722.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0.xml"/></Relationships>
</file>

<file path=ppt/slideLayouts/_rels/slideLayout1723.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0.xml"/></Relationships>
</file>

<file path=ppt/slideLayouts/_rels/slideLayout172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4.png"/><Relationship Id="rId1" Type="http://schemas.openxmlformats.org/officeDocument/2006/relationships/slideMaster" Target="../slideMasters/slideMaster10.xml"/></Relationships>
</file>

<file path=ppt/slideLayouts/_rels/slideLayout172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4.png"/><Relationship Id="rId1" Type="http://schemas.openxmlformats.org/officeDocument/2006/relationships/slideMaster" Target="../slideMasters/slideMaster10.xml"/></Relationships>
</file>

<file path=ppt/slideLayouts/_rels/slideLayout1726.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0.xml"/></Relationships>
</file>

<file path=ppt/slideLayouts/_rels/slideLayout1727.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0.xml"/></Relationships>
</file>

<file path=ppt/slideLayouts/_rels/slideLayout1728.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0.xml"/></Relationships>
</file>

<file path=ppt/slideLayouts/_rels/slideLayout1729.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0.xml"/></Relationships>
</file>

<file path=ppt/slideLayouts/_rels/slideLayout17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1730.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0.xml"/></Relationships>
</file>

<file path=ppt/slideLayouts/_rels/slideLayout1731.xml.rels><?xml version="1.0" encoding="UTF-8" standalone="yes"?>
<Relationships xmlns="http://schemas.openxmlformats.org/package/2006/relationships"><Relationship Id="rId2" Type="http://schemas.openxmlformats.org/officeDocument/2006/relationships/image" Target="../media/image115.png"/><Relationship Id="rId1" Type="http://schemas.openxmlformats.org/officeDocument/2006/relationships/slideMaster" Target="../slideMasters/slideMaster10.xml"/></Relationships>
</file>

<file path=ppt/slideLayouts/_rels/slideLayout173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3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3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35.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3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3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3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3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174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4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4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74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74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74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74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74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74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749.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7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175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75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75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75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75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755.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4.png"/><Relationship Id="rId1" Type="http://schemas.openxmlformats.org/officeDocument/2006/relationships/slideMaster" Target="../slideMasters/slideMaster10.xml"/></Relationships>
</file>

<file path=ppt/slideLayouts/_rels/slideLayout175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5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5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5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1760.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61.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62.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6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6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6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6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6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6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0.xml"/></Relationships>
</file>

<file path=ppt/slideLayouts/_rels/slideLayout176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0.xml"/></Relationships>
</file>

<file path=ppt/slideLayouts/_rels/slideLayout17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177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0.xml"/></Relationships>
</file>

<file path=ppt/slideLayouts/_rels/slideLayout177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png"/><Relationship Id="rId1" Type="http://schemas.openxmlformats.org/officeDocument/2006/relationships/slideMaster" Target="../slideMasters/slideMaster10.xml"/></Relationships>
</file>

<file path=ppt/slideLayouts/_rels/slideLayout1772.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5.png"/><Relationship Id="rId1" Type="http://schemas.openxmlformats.org/officeDocument/2006/relationships/slideMaster" Target="../slideMasters/slideMaster10.xml"/></Relationships>
</file>

<file path=ppt/slideLayouts/_rels/slideLayout177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0.xml"/></Relationships>
</file>

<file path=ppt/slideLayouts/_rels/slideLayout177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0.xml"/></Relationships>
</file>

<file path=ppt/slideLayouts/_rels/slideLayout177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0.xml"/></Relationships>
</file>

<file path=ppt/slideLayouts/_rels/slideLayout177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0.xml"/></Relationships>
</file>

<file path=ppt/slideLayouts/_rels/slideLayout177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0.xml"/></Relationships>
</file>

<file path=ppt/slideLayouts/_rels/slideLayout177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0.xml"/></Relationships>
</file>

<file path=ppt/slideLayouts/_rels/slideLayout177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0.xml"/></Relationships>
</file>

<file path=ppt/slideLayouts/_rels/slideLayout17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1780.xml.rels><?xml version="1.0" encoding="UTF-8" standalone="yes"?>
<Relationships xmlns="http://schemas.openxmlformats.org/package/2006/relationships"><Relationship Id="rId2" Type="http://schemas.openxmlformats.org/officeDocument/2006/relationships/image" Target="../media/image115.png"/><Relationship Id="rId1" Type="http://schemas.openxmlformats.org/officeDocument/2006/relationships/slideMaster" Target="../slideMasters/slideMaster10.xml"/></Relationships>
</file>

<file path=ppt/slideLayouts/_rels/slideLayout178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78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78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784.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785.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78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78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10.xml"/></Relationships>
</file>

<file path=ppt/slideLayouts/_rels/slideLayout178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789.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7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179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79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79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79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794.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79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79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79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79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79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80.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180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801.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0.xml"/></Relationships>
</file>

<file path=ppt/slideLayouts/_rels/slideLayout1802.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0.xml"/></Relationships>
</file>

<file path=ppt/slideLayouts/_rels/slideLayout1803.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0.xml"/></Relationships>
</file>

<file path=ppt/slideLayouts/_rels/slideLayout180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1.png"/><Relationship Id="rId1" Type="http://schemas.openxmlformats.org/officeDocument/2006/relationships/slideMaster" Target="../slideMasters/slideMaster10.xml"/></Relationships>
</file>

<file path=ppt/slideLayouts/_rels/slideLayout1805.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0.xml"/></Relationships>
</file>

<file path=ppt/slideLayouts/_rels/slideLayout1806.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0.xml"/></Relationships>
</file>

<file path=ppt/slideLayouts/_rels/slideLayout1807.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0.xml"/></Relationships>
</file>

<file path=ppt/slideLayouts/_rels/slideLayout1808.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0.xml"/></Relationships>
</file>

<file path=ppt/slideLayouts/_rels/slideLayout1809.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0.xml"/></Relationships>
</file>

<file path=ppt/slideLayouts/_rels/slideLayout181.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1810.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0.xml"/></Relationships>
</file>

<file path=ppt/slideLayouts/_rels/slideLayout181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2.png"/><Relationship Id="rId1" Type="http://schemas.openxmlformats.org/officeDocument/2006/relationships/slideMaster" Target="../slideMasters/slideMaster10.xml"/></Relationships>
</file>

<file path=ppt/slideLayouts/_rels/slideLayout181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81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81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815.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81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81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81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81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82.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182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82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0.xml"/></Relationships>
</file>

<file path=ppt/slideLayouts/_rels/slideLayout1822.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82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24.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0.xml"/></Relationships>
</file>

<file path=ppt/slideLayouts/_rels/slideLayout1825.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0.xml"/></Relationships>
</file>

<file path=ppt/slideLayouts/_rels/slideLayout182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0.xml"/></Relationships>
</file>

<file path=ppt/slideLayouts/_rels/slideLayout182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0.xml"/></Relationships>
</file>

<file path=ppt/slideLayouts/_rels/slideLayout182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0.xml"/></Relationships>
</file>

<file path=ppt/slideLayouts/_rels/slideLayout182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0.xml"/></Relationships>
</file>

<file path=ppt/slideLayouts/_rels/slideLayout18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3.xml"/></Relationships>
</file>

<file path=ppt/slideLayouts/_rels/slideLayout183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0.xml"/></Relationships>
</file>

<file path=ppt/slideLayouts/_rels/slideLayout183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0.xml"/></Relationships>
</file>

<file path=ppt/slideLayouts/_rels/slideLayout183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0.xml"/></Relationships>
</file>

<file path=ppt/slideLayouts/_rels/slideLayout1833.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10.xml"/></Relationships>
</file>

<file path=ppt/slideLayouts/_rels/slideLayout1834.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10.xml"/></Relationships>
</file>

<file path=ppt/slideLayouts/_rels/slideLayout1835.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10.xml"/></Relationships>
</file>

<file path=ppt/slideLayouts/_rels/slideLayout1836.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10.xml"/></Relationships>
</file>

<file path=ppt/slideLayouts/_rels/slideLayout1837.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Master" Target="../slideMasters/slideMaster10.xml"/></Relationships>
</file>

<file path=ppt/slideLayouts/_rels/slideLayout1838.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Master" Target="../slideMasters/slideMaster10.xml"/></Relationships>
</file>

<file path=ppt/slideLayouts/_rels/slideLayout1839.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10.xml"/></Relationships>
</file>

<file path=ppt/slideLayouts/_rels/slideLayout184.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1840.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10.xml"/></Relationships>
</file>

<file path=ppt/slideLayouts/_rels/slideLayout1841.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10.xml"/></Relationships>
</file>

<file path=ppt/slideLayouts/_rels/slideLayout1842.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10.xml"/></Relationships>
</file>

<file path=ppt/slideLayouts/_rels/slideLayout1843.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10.xml"/></Relationships>
</file>

<file path=ppt/slideLayouts/_rels/slideLayout1844.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10.xml"/></Relationships>
</file>

<file path=ppt/slideLayouts/_rels/slideLayout1845.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10.xml"/></Relationships>
</file>

<file path=ppt/slideLayouts/_rels/slideLayout184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184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184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1849.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0.xml"/></Relationships>
</file>

<file path=ppt/slideLayouts/_rels/slideLayout18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1850.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10.xml"/></Relationships>
</file>

<file path=ppt/slideLayouts/_rels/slideLayout1851.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Master" Target="../slideMasters/slideMaster10.xml"/></Relationships>
</file>

<file path=ppt/slideLayouts/_rels/slideLayout1852.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Master" Target="../slideMasters/slideMaster10.xml"/></Relationships>
</file>

<file path=ppt/slideLayouts/_rels/slideLayout1853.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Master" Target="../slideMasters/slideMaster10.xml"/></Relationships>
</file>

<file path=ppt/slideLayouts/_rels/slideLayout185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0.xml"/></Relationships>
</file>

<file path=ppt/slideLayouts/_rels/slideLayout185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0.xml"/></Relationships>
</file>

<file path=ppt/slideLayouts/_rels/slideLayout185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0.xml"/></Relationships>
</file>

<file path=ppt/slideLayouts/_rels/slideLayout1857.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0.xml"/></Relationships>
</file>

<file path=ppt/slideLayouts/_rels/slideLayout185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0.xml"/></Relationships>
</file>

<file path=ppt/slideLayouts/_rels/slideLayout1859.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0.xml"/></Relationships>
</file>

<file path=ppt/slideLayouts/_rels/slideLayout18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186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0.xml"/></Relationships>
</file>

<file path=ppt/slideLayouts/_rels/slideLayout186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9.png"/><Relationship Id="rId1" Type="http://schemas.openxmlformats.org/officeDocument/2006/relationships/slideMaster" Target="../slideMasters/slideMaster10.xml"/></Relationships>
</file>

<file path=ppt/slideLayouts/_rels/slideLayout1862.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9.png"/><Relationship Id="rId1" Type="http://schemas.openxmlformats.org/officeDocument/2006/relationships/slideMaster" Target="../slideMasters/slideMaster10.xml"/></Relationships>
</file>

<file path=ppt/slideLayouts/_rels/slideLayout186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0.xml"/></Relationships>
</file>

<file path=ppt/slideLayouts/_rels/slideLayout186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0.xml"/></Relationships>
</file>

<file path=ppt/slideLayouts/_rels/slideLayout186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0.xml"/></Relationships>
</file>

<file path=ppt/slideLayouts/_rels/slideLayout186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0.xml"/></Relationships>
</file>

<file path=ppt/slideLayouts/_rels/slideLayout186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0.xml"/></Relationships>
</file>

<file path=ppt/slideLayouts/_rels/slideLayout186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86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8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187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87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872.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87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87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87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87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87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87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879.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110.png"/><Relationship Id="rId1" Type="http://schemas.openxmlformats.org/officeDocument/2006/relationships/slideMaster" Target="../slideMasters/slideMaster10.xml"/></Relationships>
</file>

<file path=ppt/slideLayouts/_rels/slideLayout188.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1880.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20.png"/><Relationship Id="rId1" Type="http://schemas.openxmlformats.org/officeDocument/2006/relationships/slideMaster" Target="../slideMasters/slideMaster10.xml"/></Relationships>
</file>

<file path=ppt/slideLayouts/_rels/slideLayout1881.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image" Target="../media/image20.png"/><Relationship Id="rId1" Type="http://schemas.openxmlformats.org/officeDocument/2006/relationships/slideMaster" Target="../slideMasters/slideMaster10.xml"/></Relationships>
</file>

<file path=ppt/slideLayouts/_rels/slideLayout1882.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Master" Target="../slideMasters/slideMaster10.xml"/></Relationships>
</file>

<file path=ppt/slideLayouts/_rels/slideLayout1883.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10.xml"/></Relationships>
</file>

<file path=ppt/slideLayouts/_rels/slideLayout1884.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110.png"/><Relationship Id="rId1" Type="http://schemas.openxmlformats.org/officeDocument/2006/relationships/slideMaster" Target="../slideMasters/slideMaster10.xml"/></Relationships>
</file>

<file path=ppt/slideLayouts/_rels/slideLayout1885.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Master" Target="../slideMasters/slideMaster10.xml"/></Relationships>
</file>

<file path=ppt/slideLayouts/_rels/slideLayout1886.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Master" Target="../slideMasters/slideMaster10.xml"/></Relationships>
</file>

<file path=ppt/slideLayouts/_rels/slideLayout188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188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188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0.xml"/></Relationships>
</file>

<file path=ppt/slideLayouts/_rels/slideLayout18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1890.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20.png"/><Relationship Id="rId1" Type="http://schemas.openxmlformats.org/officeDocument/2006/relationships/slideMaster" Target="../slideMasters/slideMaster10.xml"/></Relationships>
</file>

<file path=ppt/slideLayouts/_rels/slideLayout1891.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10.xml"/></Relationships>
</file>

<file path=ppt/slideLayouts/_rels/slideLayout1892.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image" Target="../media/image20.png"/><Relationship Id="rId1" Type="http://schemas.openxmlformats.org/officeDocument/2006/relationships/slideMaster" Target="../slideMasters/slideMaster10.xml"/></Relationships>
</file>

<file path=ppt/slideLayouts/_rels/slideLayout18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95.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10.xml"/></Relationships>
</file>

<file path=ppt/slideLayouts/_rels/slideLayout1896.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897.xml.rels><?xml version="1.0" encoding="UTF-8" standalone="yes"?>
<Relationships xmlns="http://schemas.openxmlformats.org/package/2006/relationships"><Relationship Id="rId2" Type="http://schemas.openxmlformats.org/officeDocument/2006/relationships/image" Target="../media/image98.png"/><Relationship Id="rId1" Type="http://schemas.openxmlformats.org/officeDocument/2006/relationships/slideMaster" Target="../slideMasters/slideMaster10.xml"/></Relationships>
</file>

<file path=ppt/slideLayouts/_rels/slideLayout1898.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0.xml"/></Relationships>
</file>

<file path=ppt/slideLayouts/_rels/slideLayout1899.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0.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9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1900.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0.xml"/></Relationships>
</file>

<file path=ppt/slideLayouts/_rels/slideLayout1901.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902.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10.xml"/></Relationships>
</file>

<file path=ppt/slideLayouts/_rels/slideLayout190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90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90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90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90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2.png"/><Relationship Id="rId1" Type="http://schemas.openxmlformats.org/officeDocument/2006/relationships/slideMaster" Target="../slideMasters/slideMaster10.xml"/></Relationships>
</file>

<file path=ppt/slideLayouts/_rels/slideLayout1908.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0.xml"/></Relationships>
</file>

<file path=ppt/slideLayouts/_rels/slideLayout1909.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0.xml"/></Relationships>
</file>

<file path=ppt/slideLayouts/_rels/slideLayout19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1910.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0.xml"/></Relationships>
</file>

<file path=ppt/slideLayouts/_rels/slideLayout1911.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0.xml"/></Relationships>
</file>

<file path=ppt/slideLayouts/_rels/slideLayout1912.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0.xml"/></Relationships>
</file>

<file path=ppt/slideLayouts/_rels/slideLayout191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99.png"/><Relationship Id="rId1" Type="http://schemas.openxmlformats.org/officeDocument/2006/relationships/slideMaster" Target="../slideMasters/slideMaster10.xml"/></Relationships>
</file>

<file path=ppt/slideLayouts/_rels/slideLayout1914.xml.rels><?xml version="1.0" encoding="UTF-8" standalone="yes"?>
<Relationships xmlns="http://schemas.openxmlformats.org/package/2006/relationships"><Relationship Id="rId2" Type="http://schemas.openxmlformats.org/officeDocument/2006/relationships/image" Target="../media/image115.png"/><Relationship Id="rId1" Type="http://schemas.openxmlformats.org/officeDocument/2006/relationships/slideMaster" Target="../slideMasters/slideMaster10.xml"/></Relationships>
</file>

<file path=ppt/slideLayouts/_rels/slideLayout1915.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0.xml"/></Relationships>
</file>

<file path=ppt/slideLayouts/_rels/slideLayout1916.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0.xml"/></Relationships>
</file>

<file path=ppt/slideLayouts/_rels/slideLayout1917.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0.xml"/></Relationships>
</file>

<file path=ppt/slideLayouts/_rels/slideLayout191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99.png"/><Relationship Id="rId1" Type="http://schemas.openxmlformats.org/officeDocument/2006/relationships/slideMaster" Target="../slideMasters/slideMaster10.xml"/></Relationships>
</file>

<file path=ppt/slideLayouts/_rels/slideLayout191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99.png"/><Relationship Id="rId1" Type="http://schemas.openxmlformats.org/officeDocument/2006/relationships/slideMaster" Target="../slideMasters/slideMaster10.xml"/></Relationships>
</file>

<file path=ppt/slideLayouts/_rels/slideLayout19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1920.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0.xml"/></Relationships>
</file>

<file path=ppt/slideLayouts/_rels/slideLayout1921.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0.xml"/></Relationships>
</file>

<file path=ppt/slideLayouts/_rels/slideLayout1922.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0.xml"/></Relationships>
</file>

<file path=ppt/slideLayouts/_rels/slideLayout1923.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0.xml"/></Relationships>
</file>

<file path=ppt/slideLayouts/_rels/slideLayout1924.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0.xml"/></Relationships>
</file>

<file path=ppt/slideLayouts/_rels/slideLayout1925.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0.xml"/></Relationships>
</file>

<file path=ppt/slideLayouts/_rels/slideLayout192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9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9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9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9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19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93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932.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93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93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93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93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937.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93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93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9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194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94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94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94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0.xml"/></Relationships>
</file>

<file path=ppt/slideLayouts/_rels/slideLayout194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10.xml"/></Relationships>
</file>

<file path=ppt/slideLayouts/_rels/slideLayout194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94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194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4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0.xml"/></Relationships>
</file>

<file path=ppt/slideLayouts/_rels/slideLayout1949.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0.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50.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0.xml"/></Relationships>
</file>

<file path=ppt/slideLayouts/_rels/slideLayout1951.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1952.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1953.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1954.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1955.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1956.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1957.xml.rels><?xml version="1.0" encoding="UTF-8" standalone="yes"?>
<Relationships xmlns="http://schemas.openxmlformats.org/package/2006/relationships"><Relationship Id="rId2" Type="http://schemas.openxmlformats.org/officeDocument/2006/relationships/image" Target="../media/image117.png"/><Relationship Id="rId1" Type="http://schemas.openxmlformats.org/officeDocument/2006/relationships/slideMaster" Target="../slideMasters/slideMaster11.xml"/></Relationships>
</file>

<file path=ppt/slideLayouts/_rels/slideLayout1958.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117.png"/><Relationship Id="rId1" Type="http://schemas.openxmlformats.org/officeDocument/2006/relationships/slideMaster" Target="../slideMasters/slideMaster11.xml"/></Relationships>
</file>

<file path=ppt/slideLayouts/_rels/slideLayout1959.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196.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3.xml"/></Relationships>
</file>

<file path=ppt/slideLayouts/_rels/slideLayout1960.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1961.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1962.xml.rels><?xml version="1.0" encoding="UTF-8" standalone="yes"?>
<Relationships xmlns="http://schemas.openxmlformats.org/package/2006/relationships"><Relationship Id="rId2" Type="http://schemas.openxmlformats.org/officeDocument/2006/relationships/image" Target="../media/image117.png"/><Relationship Id="rId1" Type="http://schemas.openxmlformats.org/officeDocument/2006/relationships/slideMaster" Target="../slideMasters/slideMaster11.xml"/></Relationships>
</file>

<file path=ppt/slideLayouts/_rels/slideLayout1963.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196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1965.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196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1967.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196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196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19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3.xml"/></Relationships>
</file>

<file path=ppt/slideLayouts/_rels/slideLayout197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197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197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197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1974.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1975.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1976.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1977.xml.rels><?xml version="1.0" encoding="UTF-8" standalone="yes"?>
<Relationships xmlns="http://schemas.openxmlformats.org/package/2006/relationships"><Relationship Id="rId2" Type="http://schemas.openxmlformats.org/officeDocument/2006/relationships/image" Target="../media/image117.png"/><Relationship Id="rId1" Type="http://schemas.openxmlformats.org/officeDocument/2006/relationships/slideMaster" Target="../slideMasters/slideMaster11.xml"/></Relationships>
</file>

<file path=ppt/slideLayouts/_rels/slideLayout1978.xml.rels><?xml version="1.0" encoding="UTF-8" standalone="yes"?>
<Relationships xmlns="http://schemas.openxmlformats.org/package/2006/relationships"><Relationship Id="rId2" Type="http://schemas.openxmlformats.org/officeDocument/2006/relationships/image" Target="../media/image117.png"/><Relationship Id="rId1" Type="http://schemas.openxmlformats.org/officeDocument/2006/relationships/slideMaster" Target="../slideMasters/slideMaster11.xml"/></Relationships>
</file>

<file path=ppt/slideLayouts/_rels/slideLayout1979.xml.rels><?xml version="1.0" encoding="UTF-8" standalone="yes"?>
<Relationships xmlns="http://schemas.openxmlformats.org/package/2006/relationships"><Relationship Id="rId2" Type="http://schemas.openxmlformats.org/officeDocument/2006/relationships/image" Target="../media/image117.png"/><Relationship Id="rId1" Type="http://schemas.openxmlformats.org/officeDocument/2006/relationships/slideMaster" Target="../slideMasters/slideMaster11.xml"/></Relationships>
</file>

<file path=ppt/slideLayouts/_rels/slideLayout198.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3.xml"/></Relationships>
</file>

<file path=ppt/slideLayouts/_rels/slideLayout1980.xml.rels><?xml version="1.0" encoding="UTF-8" standalone="yes"?>
<Relationships xmlns="http://schemas.openxmlformats.org/package/2006/relationships"><Relationship Id="rId2" Type="http://schemas.openxmlformats.org/officeDocument/2006/relationships/image" Target="../media/image117.png"/><Relationship Id="rId1" Type="http://schemas.openxmlformats.org/officeDocument/2006/relationships/slideMaster" Target="../slideMasters/slideMaster11.xml"/></Relationships>
</file>

<file path=ppt/slideLayouts/_rels/slideLayout1981.xml.rels><?xml version="1.0" encoding="UTF-8" standalone="yes"?>
<Relationships xmlns="http://schemas.openxmlformats.org/package/2006/relationships"><Relationship Id="rId2" Type="http://schemas.openxmlformats.org/officeDocument/2006/relationships/image" Target="../media/image117.png"/><Relationship Id="rId1" Type="http://schemas.openxmlformats.org/officeDocument/2006/relationships/slideMaster" Target="../slideMasters/slideMaster11.xml"/></Relationships>
</file>

<file path=ppt/slideLayouts/_rels/slideLayout1982.xml.rels><?xml version="1.0" encoding="UTF-8" standalone="yes"?>
<Relationships xmlns="http://schemas.openxmlformats.org/package/2006/relationships"><Relationship Id="rId2" Type="http://schemas.openxmlformats.org/officeDocument/2006/relationships/image" Target="../media/image117.png"/><Relationship Id="rId1" Type="http://schemas.openxmlformats.org/officeDocument/2006/relationships/slideMaster" Target="../slideMasters/slideMaster11.xml"/></Relationships>
</file>

<file path=ppt/slideLayouts/_rels/slideLayout1983.xml.rels><?xml version="1.0" encoding="UTF-8" standalone="yes"?>
<Relationships xmlns="http://schemas.openxmlformats.org/package/2006/relationships"><Relationship Id="rId2" Type="http://schemas.openxmlformats.org/officeDocument/2006/relationships/image" Target="../media/image117.png"/><Relationship Id="rId1" Type="http://schemas.openxmlformats.org/officeDocument/2006/relationships/slideMaster" Target="../slideMasters/slideMaster11.xml"/></Relationships>
</file>

<file path=ppt/slideLayouts/_rels/slideLayout198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1985.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1986.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1987.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1988.xml.rels><?xml version="1.0" encoding="UTF-8" standalone="yes"?>
<Relationships xmlns="http://schemas.openxmlformats.org/package/2006/relationships"><Relationship Id="rId2" Type="http://schemas.openxmlformats.org/officeDocument/2006/relationships/image" Target="../media/image115.png"/><Relationship Id="rId1" Type="http://schemas.openxmlformats.org/officeDocument/2006/relationships/slideMaster" Target="../slideMasters/slideMaster11.xml"/></Relationships>
</file>

<file path=ppt/slideLayouts/_rels/slideLayout1989.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199.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3.xml"/></Relationships>
</file>

<file path=ppt/slideLayouts/_rels/slideLayout1990.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1991.xml.rels><?xml version="1.0" encoding="UTF-8" standalone="yes"?>
<Relationships xmlns="http://schemas.openxmlformats.org/package/2006/relationships"><Relationship Id="rId2" Type="http://schemas.openxmlformats.org/officeDocument/2006/relationships/image" Target="../media/image115.png"/><Relationship Id="rId1" Type="http://schemas.openxmlformats.org/officeDocument/2006/relationships/slideMaster" Target="../slideMasters/slideMaster11.xml"/></Relationships>
</file>

<file path=ppt/slideLayouts/_rels/slideLayout1992.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1993.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1994.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1995.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1996.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1997.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1998.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1999.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00.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3.xml"/></Relationships>
</file>

<file path=ppt/slideLayouts/_rels/slideLayout2000.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2001.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2002.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2003.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00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00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00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007.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slideMaster" Target="../slideMasters/slideMaster11.xml"/><Relationship Id="rId1" Type="http://schemas.openxmlformats.org/officeDocument/2006/relationships/tags" Target="../tags/tag17.xml"/></Relationships>
</file>

<file path=ppt/slideLayouts/_rels/slideLayout2008.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slideMaster" Target="../slideMasters/slideMaster11.xml"/><Relationship Id="rId1" Type="http://schemas.openxmlformats.org/officeDocument/2006/relationships/tags" Target="../tags/tag18.xml"/></Relationships>
</file>

<file path=ppt/slideLayouts/_rels/slideLayout2009.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slideMaster" Target="../slideMasters/slideMaster11.xml"/><Relationship Id="rId1" Type="http://schemas.openxmlformats.org/officeDocument/2006/relationships/tags" Target="../tags/tag19.xml"/></Relationships>
</file>

<file path=ppt/slideLayouts/_rels/slideLayout20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3.xml"/></Relationships>
</file>

<file path=ppt/slideLayouts/_rels/slideLayout201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01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012.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slideMaster" Target="../slideMasters/slideMaster11.xml"/><Relationship Id="rId1" Type="http://schemas.openxmlformats.org/officeDocument/2006/relationships/tags" Target="../tags/tag20.xml"/></Relationships>
</file>

<file path=ppt/slideLayouts/_rels/slideLayout2013.xml.rels><?xml version="1.0" encoding="UTF-8" standalone="yes"?>
<Relationships xmlns="http://schemas.openxmlformats.org/package/2006/relationships"><Relationship Id="rId2" Type="http://schemas.openxmlformats.org/officeDocument/2006/relationships/image" Target="../media/image115.png"/><Relationship Id="rId1" Type="http://schemas.openxmlformats.org/officeDocument/2006/relationships/slideMaster" Target="../slideMasters/slideMaster11.xml"/></Relationships>
</file>

<file path=ppt/slideLayouts/_rels/slideLayout2014.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2015.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2016.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201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01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01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0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202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02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02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02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024.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Master" Target="../slideMasters/slideMaster11.xml"/><Relationship Id="rId1" Type="http://schemas.openxmlformats.org/officeDocument/2006/relationships/tags" Target="../tags/tag21.xml"/><Relationship Id="rId6" Type="http://schemas.openxmlformats.org/officeDocument/2006/relationships/image" Target="../media/image51.emf"/><Relationship Id="rId5" Type="http://schemas.openxmlformats.org/officeDocument/2006/relationships/image" Target="../media/image50.emf"/><Relationship Id="rId4" Type="http://schemas.openxmlformats.org/officeDocument/2006/relationships/image" Target="../media/image49.emf"/></Relationships>
</file>

<file path=ppt/slideLayouts/_rels/slideLayout2025.xml.rels><?xml version="1.0" encoding="UTF-8" standalone="yes"?>
<Relationships xmlns="http://schemas.openxmlformats.org/package/2006/relationships"><Relationship Id="rId3" Type="http://schemas.openxmlformats.org/officeDocument/2006/relationships/slideMaster" Target="../slideMasters/slideMaster11.xml"/><Relationship Id="rId7" Type="http://schemas.openxmlformats.org/officeDocument/2006/relationships/image" Target="../media/image118.jpeg"/><Relationship Id="rId2" Type="http://schemas.openxmlformats.org/officeDocument/2006/relationships/tags" Target="../tags/tag23.xml"/><Relationship Id="rId1" Type="http://schemas.openxmlformats.org/officeDocument/2006/relationships/tags" Target="../tags/tag22.xml"/><Relationship Id="rId6" Type="http://schemas.openxmlformats.org/officeDocument/2006/relationships/oleObject" Target="../embeddings/oleObject1.bin"/><Relationship Id="rId5" Type="http://schemas.openxmlformats.org/officeDocument/2006/relationships/image" Target="../media/image49.emf"/><Relationship Id="rId4" Type="http://schemas.openxmlformats.org/officeDocument/2006/relationships/oleObject" Target="../embeddings/oleObject2.bin"/></Relationships>
</file>

<file path=ppt/slideLayouts/_rels/slideLayout2026.xml.rels><?xml version="1.0" encoding="UTF-8" standalone="yes"?>
<Relationships xmlns="http://schemas.openxmlformats.org/package/2006/relationships"><Relationship Id="rId2" Type="http://schemas.openxmlformats.org/officeDocument/2006/relationships/image" Target="../media/image119.png"/><Relationship Id="rId1" Type="http://schemas.openxmlformats.org/officeDocument/2006/relationships/slideMaster" Target="../slideMasters/slideMaster11.xml"/></Relationships>
</file>

<file path=ppt/slideLayouts/_rels/slideLayout2027.xml.rels><?xml version="1.0" encoding="UTF-8" standalone="yes"?>
<Relationships xmlns="http://schemas.openxmlformats.org/package/2006/relationships"><Relationship Id="rId2" Type="http://schemas.openxmlformats.org/officeDocument/2006/relationships/image" Target="../media/image120.png"/><Relationship Id="rId1" Type="http://schemas.openxmlformats.org/officeDocument/2006/relationships/slideMaster" Target="../slideMasters/slideMaster11.xml"/></Relationships>
</file>

<file path=ppt/slideLayouts/_rels/slideLayout2028.xml.rels><?xml version="1.0" encoding="UTF-8" standalone="yes"?>
<Relationships xmlns="http://schemas.openxmlformats.org/package/2006/relationships"><Relationship Id="rId2" Type="http://schemas.openxmlformats.org/officeDocument/2006/relationships/image" Target="../media/image120.png"/><Relationship Id="rId1" Type="http://schemas.openxmlformats.org/officeDocument/2006/relationships/slideMaster" Target="../slideMasters/slideMaster11.xml"/></Relationships>
</file>

<file path=ppt/slideLayouts/_rels/slideLayout2029.xml.rels><?xml version="1.0" encoding="UTF-8" standalone="yes"?>
<Relationships xmlns="http://schemas.openxmlformats.org/package/2006/relationships"><Relationship Id="rId2" Type="http://schemas.openxmlformats.org/officeDocument/2006/relationships/image" Target="../media/image120.png"/><Relationship Id="rId1" Type="http://schemas.openxmlformats.org/officeDocument/2006/relationships/slideMaster" Target="../slideMasters/slideMaster11.xml"/></Relationships>
</file>

<file path=ppt/slideLayouts/_rels/slideLayout20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2030.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2031.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2032.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2033.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2034.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2035.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2036.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037.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038.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11.xml"/></Relationships>
</file>

<file path=ppt/slideLayouts/_rels/slideLayout203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20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2040.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041.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042.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043.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044.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045.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046.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047.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04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049.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05.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3.xml"/></Relationships>
</file>

<file path=ppt/slideLayouts/_rels/slideLayout2050.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05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052.xml.rels><?xml version="1.0" encoding="UTF-8" standalone="yes"?>
<Relationships xmlns="http://schemas.openxmlformats.org/package/2006/relationships"><Relationship Id="rId2" Type="http://schemas.openxmlformats.org/officeDocument/2006/relationships/image" Target="../media/image115.png"/><Relationship Id="rId1" Type="http://schemas.openxmlformats.org/officeDocument/2006/relationships/slideMaster" Target="../slideMasters/slideMaster11.xml"/></Relationships>
</file>

<file path=ppt/slideLayouts/_rels/slideLayout205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205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205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2056.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2057.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205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2059.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06.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3.xml"/></Relationships>
</file>

<file path=ppt/slideLayouts/_rels/slideLayout206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06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06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06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06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06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06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06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06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06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07.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3.xml"/></Relationships>
</file>

<file path=ppt/slideLayouts/_rels/slideLayout207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07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07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073.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07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07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07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07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07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07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08.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3.xml"/></Relationships>
</file>

<file path=ppt/slideLayouts/_rels/slideLayout208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08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08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08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08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08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086.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087.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088.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089.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0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3.xml"/></Relationships>
</file>

<file path=ppt/slideLayouts/_rels/slideLayout209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09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09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09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09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09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09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09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098.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099.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1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3.xml"/></Relationships>
</file>

<file path=ppt/slideLayouts/_rels/slideLayout2100.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101.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102.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103.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104.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105.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106.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107.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108.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109.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1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3.xml"/></Relationships>
</file>

<file path=ppt/slideLayouts/_rels/slideLayout2110.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111.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112.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113.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114.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115.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116.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117.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118.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119.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1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2120.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121.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122.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123.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124.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125.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126.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127.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128.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129.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1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2130.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131.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132.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133.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134.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135.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136.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137.xml.rels><?xml version="1.0" encoding="UTF-8" standalone="yes"?>
<Relationships xmlns="http://schemas.openxmlformats.org/package/2006/relationships"><Relationship Id="rId2" Type="http://schemas.openxmlformats.org/officeDocument/2006/relationships/image" Target="../media/image117.png"/><Relationship Id="rId1" Type="http://schemas.openxmlformats.org/officeDocument/2006/relationships/slideMaster" Target="../slideMasters/slideMaster11.xml"/></Relationships>
</file>

<file path=ppt/slideLayouts/_rels/slideLayout2138.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139.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1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2140.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141.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142.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143.xml.rels><?xml version="1.0" encoding="UTF-8" standalone="yes"?>
<Relationships xmlns="http://schemas.openxmlformats.org/package/2006/relationships"><Relationship Id="rId2" Type="http://schemas.openxmlformats.org/officeDocument/2006/relationships/image" Target="../media/image121.png"/><Relationship Id="rId1" Type="http://schemas.openxmlformats.org/officeDocument/2006/relationships/slideMaster" Target="../slideMasters/slideMaster11.xml"/></Relationships>
</file>

<file path=ppt/slideLayouts/_rels/slideLayout2144.xml.rels><?xml version="1.0" encoding="UTF-8" standalone="yes"?>
<Relationships xmlns="http://schemas.openxmlformats.org/package/2006/relationships"><Relationship Id="rId2" Type="http://schemas.openxmlformats.org/officeDocument/2006/relationships/image" Target="../media/image121.png"/><Relationship Id="rId1" Type="http://schemas.openxmlformats.org/officeDocument/2006/relationships/slideMaster" Target="../slideMasters/slideMaster11.xml"/></Relationships>
</file>

<file path=ppt/slideLayouts/_rels/slideLayout2145.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121.png"/><Relationship Id="rId1" Type="http://schemas.openxmlformats.org/officeDocument/2006/relationships/slideMaster" Target="../slideMasters/slideMaster11.xml"/></Relationships>
</file>

<file path=ppt/slideLayouts/_rels/slideLayout2146.xml.rels><?xml version="1.0" encoding="UTF-8" standalone="yes"?>
<Relationships xmlns="http://schemas.openxmlformats.org/package/2006/relationships"><Relationship Id="rId2" Type="http://schemas.openxmlformats.org/officeDocument/2006/relationships/image" Target="../media/image121.png"/><Relationship Id="rId1" Type="http://schemas.openxmlformats.org/officeDocument/2006/relationships/slideMaster" Target="../slideMasters/slideMaster11.xml"/></Relationships>
</file>

<file path=ppt/slideLayouts/_rels/slideLayout2147.xml.rels><?xml version="1.0" encoding="UTF-8" standalone="yes"?>
<Relationships xmlns="http://schemas.openxmlformats.org/package/2006/relationships"><Relationship Id="rId2" Type="http://schemas.openxmlformats.org/officeDocument/2006/relationships/image" Target="../media/image121.png"/><Relationship Id="rId1" Type="http://schemas.openxmlformats.org/officeDocument/2006/relationships/slideMaster" Target="../slideMasters/slideMaster11.xml"/></Relationships>
</file>

<file path=ppt/slideLayouts/_rels/slideLayout2148.xml.rels><?xml version="1.0" encoding="UTF-8" standalone="yes"?>
<Relationships xmlns="http://schemas.openxmlformats.org/package/2006/relationships"><Relationship Id="rId2" Type="http://schemas.openxmlformats.org/officeDocument/2006/relationships/image" Target="../media/image121.png"/><Relationship Id="rId1" Type="http://schemas.openxmlformats.org/officeDocument/2006/relationships/slideMaster" Target="../slideMasters/slideMaster11.xml"/></Relationships>
</file>

<file path=ppt/slideLayouts/_rels/slideLayout2149.xml.rels><?xml version="1.0" encoding="UTF-8" standalone="yes"?>
<Relationships xmlns="http://schemas.openxmlformats.org/package/2006/relationships"><Relationship Id="rId2" Type="http://schemas.openxmlformats.org/officeDocument/2006/relationships/image" Target="../media/image121.png"/><Relationship Id="rId1" Type="http://schemas.openxmlformats.org/officeDocument/2006/relationships/slideMaster" Target="../slideMasters/slideMaster11.xml"/></Relationships>
</file>

<file path=ppt/slideLayouts/_rels/slideLayout215.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2150.xml.rels><?xml version="1.0" encoding="UTF-8" standalone="yes"?>
<Relationships xmlns="http://schemas.openxmlformats.org/package/2006/relationships"><Relationship Id="rId2" Type="http://schemas.openxmlformats.org/officeDocument/2006/relationships/image" Target="../media/image121.png"/><Relationship Id="rId1" Type="http://schemas.openxmlformats.org/officeDocument/2006/relationships/slideMaster" Target="../slideMasters/slideMaster11.xml"/></Relationships>
</file>

<file path=ppt/slideLayouts/_rels/slideLayout2151.xml.rels><?xml version="1.0" encoding="UTF-8" standalone="yes"?>
<Relationships xmlns="http://schemas.openxmlformats.org/package/2006/relationships"><Relationship Id="rId2" Type="http://schemas.openxmlformats.org/officeDocument/2006/relationships/image" Target="../media/image121.png"/><Relationship Id="rId1" Type="http://schemas.openxmlformats.org/officeDocument/2006/relationships/slideMaster" Target="../slideMasters/slideMaster11.xml"/></Relationships>
</file>

<file path=ppt/slideLayouts/_rels/slideLayout2152.xml.rels><?xml version="1.0" encoding="UTF-8" standalone="yes"?>
<Relationships xmlns="http://schemas.openxmlformats.org/package/2006/relationships"><Relationship Id="rId2" Type="http://schemas.openxmlformats.org/officeDocument/2006/relationships/image" Target="../media/image121.png"/><Relationship Id="rId1" Type="http://schemas.openxmlformats.org/officeDocument/2006/relationships/slideMaster" Target="../slideMasters/slideMaster11.xml"/></Relationships>
</file>

<file path=ppt/slideLayouts/_rels/slideLayout2153.xml.rels><?xml version="1.0" encoding="UTF-8" standalone="yes"?>
<Relationships xmlns="http://schemas.openxmlformats.org/package/2006/relationships"><Relationship Id="rId2" Type="http://schemas.openxmlformats.org/officeDocument/2006/relationships/image" Target="../media/image121.png"/><Relationship Id="rId1" Type="http://schemas.openxmlformats.org/officeDocument/2006/relationships/slideMaster" Target="../slideMasters/slideMaster11.xml"/></Relationships>
</file>

<file path=ppt/slideLayouts/_rels/slideLayout2154.xml.rels><?xml version="1.0" encoding="UTF-8" standalone="yes"?>
<Relationships xmlns="http://schemas.openxmlformats.org/package/2006/relationships"><Relationship Id="rId2" Type="http://schemas.openxmlformats.org/officeDocument/2006/relationships/image" Target="../media/image121.png"/><Relationship Id="rId1" Type="http://schemas.openxmlformats.org/officeDocument/2006/relationships/slideMaster" Target="../slideMasters/slideMaster11.xml"/></Relationships>
</file>

<file path=ppt/slideLayouts/_rels/slideLayout2155.xml.rels><?xml version="1.0" encoding="UTF-8" standalone="yes"?>
<Relationships xmlns="http://schemas.openxmlformats.org/package/2006/relationships"><Relationship Id="rId2" Type="http://schemas.openxmlformats.org/officeDocument/2006/relationships/image" Target="../media/image121.png"/><Relationship Id="rId1" Type="http://schemas.openxmlformats.org/officeDocument/2006/relationships/slideMaster" Target="../slideMasters/slideMaster11.xml"/></Relationships>
</file>

<file path=ppt/slideLayouts/_rels/slideLayout215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2157.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158.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117.png"/><Relationship Id="rId1" Type="http://schemas.openxmlformats.org/officeDocument/2006/relationships/slideMaster" Target="../slideMasters/slideMaster11.xml"/></Relationships>
</file>

<file path=ppt/slideLayouts/_rels/slideLayout2159.xml.rels><?xml version="1.0" encoding="UTF-8" standalone="yes"?>
<Relationships xmlns="http://schemas.openxmlformats.org/package/2006/relationships"><Relationship Id="rId2" Type="http://schemas.openxmlformats.org/officeDocument/2006/relationships/image" Target="../media/image117.png"/><Relationship Id="rId1" Type="http://schemas.openxmlformats.org/officeDocument/2006/relationships/slideMaster" Target="../slideMasters/slideMaster11.xml"/></Relationships>
</file>

<file path=ppt/slideLayouts/_rels/slideLayout21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2160.xml.rels><?xml version="1.0" encoding="UTF-8" standalone="yes"?>
<Relationships xmlns="http://schemas.openxmlformats.org/package/2006/relationships"><Relationship Id="rId2" Type="http://schemas.openxmlformats.org/officeDocument/2006/relationships/image" Target="../media/image117.png"/><Relationship Id="rId1" Type="http://schemas.openxmlformats.org/officeDocument/2006/relationships/slideMaster" Target="../slideMasters/slideMaster11.xml"/></Relationships>
</file>

<file path=ppt/slideLayouts/_rels/slideLayout216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11.xml"/></Relationships>
</file>

<file path=ppt/slideLayouts/_rels/slideLayout2162.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163.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164.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165.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166.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16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16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16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1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217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17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17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17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17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17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17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17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17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179.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1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2180.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181.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182.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183.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184.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2185.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2186.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2187.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188.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189.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19.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2190.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191.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192.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193.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194.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19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96.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1.xml"/></Relationships>
</file>

<file path=ppt/slideLayouts/_rels/slideLayout219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1.xml"/></Relationships>
</file>

<file path=ppt/slideLayouts/_rels/slideLayout2198.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11.xml"/></Relationships>
</file>

<file path=ppt/slideLayouts/_rels/slideLayout2199.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1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2200.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11.xml"/></Relationships>
</file>

<file path=ppt/slideLayouts/_rels/slideLayout220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1.xml"/></Relationships>
</file>

<file path=ppt/slideLayouts/_rels/slideLayout220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1.xml"/></Relationships>
</file>

<file path=ppt/slideLayouts/_rels/slideLayout220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1.xml"/></Relationships>
</file>

<file path=ppt/slideLayouts/_rels/slideLayout220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1.xml"/></Relationships>
</file>

<file path=ppt/slideLayouts/_rels/slideLayout2205.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11.xml"/></Relationships>
</file>

<file path=ppt/slideLayouts/_rels/slideLayout2206.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Master" Target="../slideMasters/slideMaster11.xml"/></Relationships>
</file>

<file path=ppt/slideLayouts/_rels/slideLayout2207.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Master" Target="../slideMasters/slideMaster11.xml"/></Relationships>
</file>

<file path=ppt/slideLayouts/_rels/slideLayout2208.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11.xml"/></Relationships>
</file>

<file path=ppt/slideLayouts/_rels/slideLayout2209.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11.xml"/></Relationships>
</file>

<file path=ppt/slideLayouts/_rels/slideLayout22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2210.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11.xml"/></Relationships>
</file>

<file path=ppt/slideLayouts/_rels/slideLayout2211.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11.xml"/></Relationships>
</file>

<file path=ppt/slideLayouts/_rels/slideLayout2212.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11.xml"/></Relationships>
</file>

<file path=ppt/slideLayouts/_rels/slideLayout2213.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11.xml"/></Relationships>
</file>

<file path=ppt/slideLayouts/_rels/slideLayout2214.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11.xml"/></Relationships>
</file>

<file path=ppt/slideLayouts/_rels/slideLayout2215.xml.rels><?xml version="1.0" encoding="UTF-8" standalone="yes"?>
<Relationships xmlns="http://schemas.openxmlformats.org/package/2006/relationships"><Relationship Id="rId2" Type="http://schemas.openxmlformats.org/officeDocument/2006/relationships/image" Target="../media/image119.png"/><Relationship Id="rId1" Type="http://schemas.openxmlformats.org/officeDocument/2006/relationships/slideMaster" Target="../slideMasters/slideMaster11.xml"/></Relationships>
</file>

<file path=ppt/slideLayouts/_rels/slideLayout2216.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11.xml"/></Relationships>
</file>

<file path=ppt/slideLayouts/_rels/slideLayout2217.xml.rels><?xml version="1.0" encoding="UTF-8" standalone="yes"?>
<Relationships xmlns="http://schemas.openxmlformats.org/package/2006/relationships"><Relationship Id="rId2" Type="http://schemas.openxmlformats.org/officeDocument/2006/relationships/image" Target="../media/image122.png"/><Relationship Id="rId1" Type="http://schemas.openxmlformats.org/officeDocument/2006/relationships/slideMaster" Target="../slideMasters/slideMaster11.xml"/></Relationships>
</file>

<file path=ppt/slideLayouts/_rels/slideLayout2218.xml.rels><?xml version="1.0" encoding="UTF-8" standalone="yes"?>
<Relationships xmlns="http://schemas.openxmlformats.org/package/2006/relationships"><Relationship Id="rId2" Type="http://schemas.openxmlformats.org/officeDocument/2006/relationships/image" Target="../media/image122.png"/><Relationship Id="rId1" Type="http://schemas.openxmlformats.org/officeDocument/2006/relationships/slideMaster" Target="../slideMasters/slideMaster11.xml"/></Relationships>
</file>

<file path=ppt/slideLayouts/_rels/slideLayout2219.xml.rels><?xml version="1.0" encoding="UTF-8" standalone="yes"?>
<Relationships xmlns="http://schemas.openxmlformats.org/package/2006/relationships"><Relationship Id="rId2" Type="http://schemas.openxmlformats.org/officeDocument/2006/relationships/image" Target="../media/image122.png"/><Relationship Id="rId1" Type="http://schemas.openxmlformats.org/officeDocument/2006/relationships/slideMaster" Target="../slideMasters/slideMaster11.xml"/></Relationships>
</file>

<file path=ppt/slideLayouts/_rels/slideLayout22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2220.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11.xml"/></Relationships>
</file>

<file path=ppt/slideLayouts/_rels/slideLayout2221.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Master" Target="../slideMasters/slideMaster11.xml"/></Relationships>
</file>

<file path=ppt/slideLayouts/_rels/slideLayout2222.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Master" Target="../slideMasters/slideMaster11.xml"/></Relationships>
</file>

<file path=ppt/slideLayouts/_rels/slideLayout2223.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Master" Target="../slideMasters/slideMaster11.xml"/></Relationships>
</file>

<file path=ppt/slideLayouts/_rels/slideLayout2224.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11.xml"/></Relationships>
</file>

<file path=ppt/slideLayouts/_rels/slideLayout2225.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11.xml"/></Relationships>
</file>

<file path=ppt/slideLayouts/_rels/slideLayout2226.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11.xml"/></Relationships>
</file>

<file path=ppt/slideLayouts/_rels/slideLayout2227.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Master" Target="../slideMasters/slideMaster11.xml"/></Relationships>
</file>

<file path=ppt/slideLayouts/_rels/slideLayout2228.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Master" Target="../slideMasters/slideMaster11.xml"/></Relationships>
</file>

<file path=ppt/slideLayouts/_rels/slideLayout2229.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Master" Target="../slideMasters/slideMaster11.xml"/></Relationships>
</file>

<file path=ppt/slideLayouts/_rels/slideLayout22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223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23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23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33.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1.xml"/></Relationships>
</file>

<file path=ppt/slideLayouts/_rels/slideLayout2234.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1.xml"/></Relationships>
</file>

<file path=ppt/slideLayouts/_rels/slideLayout2235.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11.xml"/></Relationships>
</file>

<file path=ppt/slideLayouts/_rels/slideLayout2236.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11.xml"/></Relationships>
</file>

<file path=ppt/slideLayouts/_rels/slideLayout2237.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11.xml"/></Relationships>
</file>

<file path=ppt/slideLayouts/_rels/slideLayout223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1.xml"/></Relationships>
</file>

<file path=ppt/slideLayouts/_rels/slideLayout223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1.xml"/></Relationships>
</file>

<file path=ppt/slideLayouts/_rels/slideLayout22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224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1.xml"/></Relationships>
</file>

<file path=ppt/slideLayouts/_rels/slideLayout224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1.xml"/></Relationships>
</file>

<file path=ppt/slideLayouts/_rels/slideLayout2242.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11.xml"/></Relationships>
</file>

<file path=ppt/slideLayouts/_rels/slideLayout2243.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Master" Target="../slideMasters/slideMaster11.xml"/></Relationships>
</file>

<file path=ppt/slideLayouts/_rels/slideLayout2244.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Master" Target="../slideMasters/slideMaster11.xml"/></Relationships>
</file>

<file path=ppt/slideLayouts/_rels/slideLayout2245.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11.xml"/></Relationships>
</file>

<file path=ppt/slideLayouts/_rels/slideLayout2246.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11.xml"/></Relationships>
</file>

<file path=ppt/slideLayouts/_rels/slideLayout2247.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11.xml"/></Relationships>
</file>

<file path=ppt/slideLayouts/_rels/slideLayout2248.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11.xml"/></Relationships>
</file>

<file path=ppt/slideLayouts/_rels/slideLayout2249.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11.xml"/></Relationships>
</file>

<file path=ppt/slideLayouts/_rels/slideLayout225.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2250.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11.xml"/></Relationships>
</file>

<file path=ppt/slideLayouts/_rels/slideLayout2251.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11.xml"/></Relationships>
</file>

<file path=ppt/slideLayouts/_rels/slideLayout225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1.xml"/></Relationships>
</file>

<file path=ppt/slideLayouts/_rels/slideLayout225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1.xml"/></Relationships>
</file>

<file path=ppt/slideLayouts/_rels/slideLayout225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1.xml"/></Relationships>
</file>

<file path=ppt/slideLayouts/_rels/slideLayout2255.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11.xml"/></Relationships>
</file>

<file path=ppt/slideLayouts/_rels/slideLayout2256.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11.xml"/></Relationships>
</file>

<file path=ppt/slideLayouts/_rels/slideLayout2257.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11.xml"/></Relationships>
</file>

<file path=ppt/slideLayouts/_rels/slideLayout2258.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11.xml"/></Relationships>
</file>

<file path=ppt/slideLayouts/_rels/slideLayout2259.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Master" Target="../slideMasters/slideMaster11.xml"/></Relationships>
</file>

<file path=ppt/slideLayouts/_rels/slideLayout22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2260.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Master" Target="../slideMasters/slideMaster11.xml"/></Relationships>
</file>

<file path=ppt/slideLayouts/_rels/slideLayout2261.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Master" Target="../slideMasters/slideMaster11.xml"/></Relationships>
</file>

<file path=ppt/slideLayouts/_rels/slideLayout2262.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Master" Target="../slideMasters/slideMaster11.xml"/></Relationships>
</file>

<file path=ppt/slideLayouts/_rels/slideLayout2263.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Master" Target="../slideMasters/slideMaster11.xml"/></Relationships>
</file>

<file path=ppt/slideLayouts/_rels/slideLayout2264.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2265.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2266.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2267.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2268.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2269.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22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227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2271.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Master" Target="../slideMasters/slideMaster11.xml"/></Relationships>
</file>

<file path=ppt/slideLayouts/_rels/slideLayout227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27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27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275.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27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27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27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279.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2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228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28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28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283.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Master" Target="../slideMasters/slideMaster11.xml"/><Relationship Id="rId1" Type="http://schemas.openxmlformats.org/officeDocument/2006/relationships/tags" Target="../tags/tag24.xml"/><Relationship Id="rId6" Type="http://schemas.openxmlformats.org/officeDocument/2006/relationships/image" Target="../media/image51.emf"/><Relationship Id="rId5" Type="http://schemas.openxmlformats.org/officeDocument/2006/relationships/image" Target="../media/image50.emf"/><Relationship Id="rId4" Type="http://schemas.openxmlformats.org/officeDocument/2006/relationships/image" Target="../media/image49.emf"/></Relationships>
</file>

<file path=ppt/slideLayouts/_rels/slideLayout2284.xml.rels><?xml version="1.0" encoding="UTF-8" standalone="yes"?>
<Relationships xmlns="http://schemas.openxmlformats.org/package/2006/relationships"><Relationship Id="rId3" Type="http://schemas.openxmlformats.org/officeDocument/2006/relationships/slideMaster" Target="../slideMasters/slideMaster11.xml"/><Relationship Id="rId7" Type="http://schemas.openxmlformats.org/officeDocument/2006/relationships/image" Target="../media/image22.jpg"/><Relationship Id="rId2" Type="http://schemas.openxmlformats.org/officeDocument/2006/relationships/tags" Target="../tags/tag26.xml"/><Relationship Id="rId1" Type="http://schemas.openxmlformats.org/officeDocument/2006/relationships/tags" Target="../tags/tag25.xml"/><Relationship Id="rId6" Type="http://schemas.openxmlformats.org/officeDocument/2006/relationships/oleObject" Target="../embeddings/oleObject1.bin"/><Relationship Id="rId5" Type="http://schemas.openxmlformats.org/officeDocument/2006/relationships/image" Target="../media/image49.emf"/><Relationship Id="rId4" Type="http://schemas.openxmlformats.org/officeDocument/2006/relationships/oleObject" Target="../embeddings/oleObject2.bin"/></Relationships>
</file>

<file path=ppt/slideLayouts/_rels/slideLayout2285.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Master" Target="../slideMasters/slideMaster11.xml"/><Relationship Id="rId1" Type="http://schemas.openxmlformats.org/officeDocument/2006/relationships/tags" Target="../tags/tag27.xml"/><Relationship Id="rId6" Type="http://schemas.openxmlformats.org/officeDocument/2006/relationships/image" Target="../media/image51.emf"/><Relationship Id="rId5" Type="http://schemas.openxmlformats.org/officeDocument/2006/relationships/image" Target="../media/image50.emf"/><Relationship Id="rId4" Type="http://schemas.openxmlformats.org/officeDocument/2006/relationships/image" Target="../media/image49.emf"/></Relationships>
</file>

<file path=ppt/slideLayouts/_rels/slideLayout2286.xml.rels><?xml version="1.0" encoding="UTF-8" standalone="yes"?>
<Relationships xmlns="http://schemas.openxmlformats.org/package/2006/relationships"><Relationship Id="rId3" Type="http://schemas.openxmlformats.org/officeDocument/2006/relationships/slideMaster" Target="../slideMasters/slideMaster11.xml"/><Relationship Id="rId7" Type="http://schemas.openxmlformats.org/officeDocument/2006/relationships/image" Target="../media/image22.jpg"/><Relationship Id="rId2" Type="http://schemas.openxmlformats.org/officeDocument/2006/relationships/tags" Target="../tags/tag29.xml"/><Relationship Id="rId1" Type="http://schemas.openxmlformats.org/officeDocument/2006/relationships/tags" Target="../tags/tag28.xml"/><Relationship Id="rId6" Type="http://schemas.openxmlformats.org/officeDocument/2006/relationships/oleObject" Target="../embeddings/oleObject1.bin"/><Relationship Id="rId5" Type="http://schemas.openxmlformats.org/officeDocument/2006/relationships/image" Target="../media/image49.emf"/><Relationship Id="rId4" Type="http://schemas.openxmlformats.org/officeDocument/2006/relationships/oleObject" Target="../embeddings/oleObject2.bin"/></Relationships>
</file>

<file path=ppt/slideLayouts/_rels/slideLayout2287.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288.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28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2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229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29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29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29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29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29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29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297.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298.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299.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23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2300.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301.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302.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303.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30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305.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11.xml"/></Relationships>
</file>

<file path=ppt/slideLayouts/_rels/slideLayout2306.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11.xml"/></Relationships>
</file>

<file path=ppt/slideLayouts/_rels/slideLayout2307.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11.xml"/></Relationships>
</file>

<file path=ppt/slideLayouts/_rels/slideLayout2308.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Master" Target="../slideMasters/slideMaster11.xml"/></Relationships>
</file>

<file path=ppt/slideLayouts/_rels/slideLayout2309.xml.rels><?xml version="1.0" encoding="UTF-8" standalone="yes"?>
<Relationships xmlns="http://schemas.openxmlformats.org/package/2006/relationships"><Relationship Id="rId2" Type="http://schemas.openxmlformats.org/officeDocument/2006/relationships/image" Target="../media/image122.png"/><Relationship Id="rId1" Type="http://schemas.openxmlformats.org/officeDocument/2006/relationships/slideMaster" Target="../slideMasters/slideMaster11.xml"/></Relationships>
</file>

<file path=ppt/slideLayouts/_rels/slideLayout23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2310.xml.rels><?xml version="1.0" encoding="UTF-8" standalone="yes"?>
<Relationships xmlns="http://schemas.openxmlformats.org/package/2006/relationships"><Relationship Id="rId2" Type="http://schemas.openxmlformats.org/officeDocument/2006/relationships/image" Target="../media/image122.png"/><Relationship Id="rId1" Type="http://schemas.openxmlformats.org/officeDocument/2006/relationships/slideMaster" Target="../slideMasters/slideMaster11.xml"/></Relationships>
</file>

<file path=ppt/slideLayouts/_rels/slideLayout2311.xml.rels><?xml version="1.0" encoding="UTF-8" standalone="yes"?>
<Relationships xmlns="http://schemas.openxmlformats.org/package/2006/relationships"><Relationship Id="rId2" Type="http://schemas.openxmlformats.org/officeDocument/2006/relationships/image" Target="../media/image122.png"/><Relationship Id="rId1" Type="http://schemas.openxmlformats.org/officeDocument/2006/relationships/slideMaster" Target="../slideMasters/slideMaster11.xml"/></Relationships>
</file>

<file path=ppt/slideLayouts/_rels/slideLayout2312.xml.rels><?xml version="1.0" encoding="UTF-8" standalone="yes"?>
<Relationships xmlns="http://schemas.openxmlformats.org/package/2006/relationships"><Relationship Id="rId3" Type="http://schemas.openxmlformats.org/officeDocument/2006/relationships/slideMaster" Target="../slideMasters/slideMaster11.xml"/><Relationship Id="rId7" Type="http://schemas.openxmlformats.org/officeDocument/2006/relationships/image" Target="../media/image96.jpeg"/><Relationship Id="rId2" Type="http://schemas.openxmlformats.org/officeDocument/2006/relationships/tags" Target="../tags/tag31.xml"/><Relationship Id="rId1" Type="http://schemas.openxmlformats.org/officeDocument/2006/relationships/tags" Target="../tags/tag30.xml"/><Relationship Id="rId6" Type="http://schemas.openxmlformats.org/officeDocument/2006/relationships/oleObject" Target="../embeddings/oleObject1.bin"/><Relationship Id="rId5" Type="http://schemas.openxmlformats.org/officeDocument/2006/relationships/image" Target="../media/image49.emf"/><Relationship Id="rId4" Type="http://schemas.openxmlformats.org/officeDocument/2006/relationships/oleObject" Target="../embeddings/oleObject2.bin"/></Relationships>
</file>

<file path=ppt/slideLayouts/_rels/slideLayout23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1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slideMaster" Target="../slideMasters/slideMaster11.xml"/><Relationship Id="rId1" Type="http://schemas.openxmlformats.org/officeDocument/2006/relationships/tags" Target="../tags/tag32.xml"/></Relationships>
</file>

<file path=ppt/slideLayouts/_rels/slideLayout231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317.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318.xml.rels><?xml version="1.0" encoding="UTF-8" standalone="yes"?>
<Relationships xmlns="http://schemas.openxmlformats.org/package/2006/relationships"><Relationship Id="rId2" Type="http://schemas.openxmlformats.org/officeDocument/2006/relationships/image" Target="../media/image117.png"/><Relationship Id="rId1" Type="http://schemas.openxmlformats.org/officeDocument/2006/relationships/slideMaster" Target="../slideMasters/slideMaster11.xml"/></Relationships>
</file>

<file path=ppt/slideLayouts/_rels/slideLayout23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232.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Master" Target="../slideMasters/slideMaster3.xml"/><Relationship Id="rId1" Type="http://schemas.openxmlformats.org/officeDocument/2006/relationships/tags" Target="../tags/tag1.xml"/><Relationship Id="rId6" Type="http://schemas.openxmlformats.org/officeDocument/2006/relationships/image" Target="../media/image51.emf"/><Relationship Id="rId5" Type="http://schemas.openxmlformats.org/officeDocument/2006/relationships/image" Target="../media/image50.emf"/><Relationship Id="rId4" Type="http://schemas.openxmlformats.org/officeDocument/2006/relationships/image" Target="../media/image49.emf"/></Relationships>
</file>

<file path=ppt/slideLayouts/_rels/slideLayout232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32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32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32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11.xml"/></Relationships>
</file>

<file path=ppt/slideLayouts/_rels/slideLayout2324.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325.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326.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32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11.xml"/></Relationships>
</file>

<file path=ppt/slideLayouts/_rels/slideLayout232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32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33.xml.rels><?xml version="1.0" encoding="UTF-8" standalone="yes"?>
<Relationships xmlns="http://schemas.openxmlformats.org/package/2006/relationships"><Relationship Id="rId3" Type="http://schemas.openxmlformats.org/officeDocument/2006/relationships/slideMaster" Target="../slideMasters/slideMaster3.xml"/><Relationship Id="rId7" Type="http://schemas.openxmlformats.org/officeDocument/2006/relationships/image" Target="../media/image22.jpg"/><Relationship Id="rId2" Type="http://schemas.openxmlformats.org/officeDocument/2006/relationships/tags" Target="../tags/tag3.xml"/><Relationship Id="rId1" Type="http://schemas.openxmlformats.org/officeDocument/2006/relationships/tags" Target="../tags/tag2.xml"/><Relationship Id="rId6" Type="http://schemas.openxmlformats.org/officeDocument/2006/relationships/oleObject" Target="../embeddings/oleObject1.bin"/><Relationship Id="rId5" Type="http://schemas.openxmlformats.org/officeDocument/2006/relationships/image" Target="../media/image49.emf"/><Relationship Id="rId4" Type="http://schemas.openxmlformats.org/officeDocument/2006/relationships/oleObject" Target="../embeddings/oleObject2.bin"/></Relationships>
</file>

<file path=ppt/slideLayouts/_rels/slideLayout233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331.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332.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333.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33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33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36.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1.xml"/></Relationships>
</file>

<file path=ppt/slideLayouts/_rels/slideLayout233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1.xml"/></Relationships>
</file>

<file path=ppt/slideLayouts/_rels/slideLayout2338.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11.xml"/></Relationships>
</file>

<file path=ppt/slideLayouts/_rels/slideLayout2339.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11.xml"/></Relationships>
</file>

<file path=ppt/slideLayouts/_rels/slideLayout234.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3.xml"/></Relationships>
</file>

<file path=ppt/slideLayouts/_rels/slideLayout2340.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11.xml"/></Relationships>
</file>

<file path=ppt/slideLayouts/_rels/slideLayout234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1.xml"/></Relationships>
</file>

<file path=ppt/slideLayouts/_rels/slideLayout234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1.xml"/></Relationships>
</file>

<file path=ppt/slideLayouts/_rels/slideLayout234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1.xml"/></Relationships>
</file>

<file path=ppt/slideLayouts/_rels/slideLayout234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1.xml"/></Relationships>
</file>

<file path=ppt/slideLayouts/_rels/slideLayout2345.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11.xml"/></Relationships>
</file>

<file path=ppt/slideLayouts/_rels/slideLayout2346.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Master" Target="../slideMasters/slideMaster11.xml"/></Relationships>
</file>

<file path=ppt/slideLayouts/_rels/slideLayout2347.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11.xml"/></Relationships>
</file>

<file path=ppt/slideLayouts/_rels/slideLayout2348.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11.xml"/></Relationships>
</file>

<file path=ppt/slideLayouts/_rels/slideLayout2349.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11.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50.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11.xml"/></Relationships>
</file>

<file path=ppt/slideLayouts/_rels/slideLayout2351.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11.xml"/></Relationships>
</file>

<file path=ppt/slideLayouts/_rels/slideLayout2352.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11.xml"/></Relationships>
</file>

<file path=ppt/slideLayouts/_rels/slideLayout2353.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11.xml"/></Relationships>
</file>

<file path=ppt/slideLayouts/_rels/slideLayout2354.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11.xml"/></Relationships>
</file>

<file path=ppt/slideLayouts/_rels/slideLayout2355.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11.xml"/></Relationships>
</file>

<file path=ppt/slideLayouts/_rels/slideLayout2356.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11.xml"/></Relationships>
</file>

<file path=ppt/slideLayouts/_rels/slideLayout2357.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11.xml"/></Relationships>
</file>

<file path=ppt/slideLayouts/_rels/slideLayout2358.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11.xml"/></Relationships>
</file>

<file path=ppt/slideLayouts/_rels/slideLayout2359.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Master" Target="../slideMasters/slideMaster11.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60.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Master" Target="../slideMasters/slideMaster11.xml"/></Relationships>
</file>

<file path=ppt/slideLayouts/_rels/slideLayout2361.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Master" Target="../slideMasters/slideMaster11.xml"/></Relationships>
</file>

<file path=ppt/slideLayouts/_rels/slideLayout2362.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Master" Target="../slideMasters/slideMaster11.xml"/></Relationships>
</file>

<file path=ppt/slideLayouts/_rels/slideLayout2363.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Master" Target="../slideMasters/slideMaster11.xml"/></Relationships>
</file>

<file path=ppt/slideLayouts/_rels/slideLayout2364.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Master" Target="../slideMasters/slideMaster11.xml"/></Relationships>
</file>

<file path=ppt/slideLayouts/_rels/slideLayout236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36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36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368.xml.rels><?xml version="1.0" encoding="UTF-8" standalone="yes"?>
<Relationships xmlns="http://schemas.openxmlformats.org/package/2006/relationships"><Relationship Id="rId3" Type="http://schemas.openxmlformats.org/officeDocument/2006/relationships/slideMaster" Target="../slideMasters/slideMaster11.xml"/><Relationship Id="rId7" Type="http://schemas.openxmlformats.org/officeDocument/2006/relationships/image" Target="../media/image22.jpg"/><Relationship Id="rId2" Type="http://schemas.openxmlformats.org/officeDocument/2006/relationships/tags" Target="../tags/tag34.xml"/><Relationship Id="rId1" Type="http://schemas.openxmlformats.org/officeDocument/2006/relationships/tags" Target="../tags/tag33.xml"/><Relationship Id="rId6" Type="http://schemas.openxmlformats.org/officeDocument/2006/relationships/oleObject" Target="../embeddings/oleObject1.bin"/><Relationship Id="rId5" Type="http://schemas.openxmlformats.org/officeDocument/2006/relationships/image" Target="../media/image49.emf"/><Relationship Id="rId4" Type="http://schemas.openxmlformats.org/officeDocument/2006/relationships/oleObject" Target="../embeddings/oleObject2.bin"/></Relationships>
</file>

<file path=ppt/slideLayouts/_rels/slideLayout236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3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slideMaster" Target="../slideMasters/slideMaster3.xml"/><Relationship Id="rId1" Type="http://schemas.openxmlformats.org/officeDocument/2006/relationships/tags" Target="../tags/tag4.xml"/></Relationships>
</file>

<file path=ppt/slideLayouts/_rels/slideLayout237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371.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37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373.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237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237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237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237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2378.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37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238.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2380.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381.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382.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383.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384.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2385.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2386.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38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2388.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38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23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3.xml"/></Relationships>
</file>

<file path=ppt/slideLayouts/_rels/slideLayout239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239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39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39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394.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slideMaster" Target="../slideMasters/slideMaster11.xml"/><Relationship Id="rId1" Type="http://schemas.openxmlformats.org/officeDocument/2006/relationships/tags" Target="../tags/tag35.xml"/></Relationships>
</file>

<file path=ppt/slideLayouts/_rels/slideLayout239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39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39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39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39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240.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240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1.xml"/></Relationships>
</file>

<file path=ppt/slideLayouts/_rels/slideLayout2401.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2402.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11.xml"/></Relationships>
</file>

<file path=ppt/slideLayouts/_rels/slideLayout240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11.xml"/></Relationships>
</file>

<file path=ppt/slideLayouts/_rels/slideLayout2404.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405.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406.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407.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408.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409.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4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5.jpg"/><Relationship Id="rId1" Type="http://schemas.openxmlformats.org/officeDocument/2006/relationships/slideMaster" Target="../slideMasters/slideMaster3.xml"/></Relationships>
</file>

<file path=ppt/slideLayouts/_rels/slideLayout2410.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41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4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4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414.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4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4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4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4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4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42.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27.png"/><Relationship Id="rId1" Type="http://schemas.openxmlformats.org/officeDocument/2006/relationships/slideMaster" Target="../slideMasters/slideMaster3.xml"/></Relationships>
</file>

<file path=ppt/slideLayouts/_rels/slideLayout24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42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42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423.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42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42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42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42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42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42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4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27.png"/><Relationship Id="rId1" Type="http://schemas.openxmlformats.org/officeDocument/2006/relationships/slideMaster" Target="../slideMasters/slideMaster3.xml"/></Relationships>
</file>

<file path=ppt/slideLayouts/_rels/slideLayout243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11.xml"/></Relationships>
</file>

<file path=ppt/slideLayouts/_rels/slideLayout243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43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433.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43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43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43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43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43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43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44.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image" Target="../media/image29.jpg"/><Relationship Id="rId1" Type="http://schemas.openxmlformats.org/officeDocument/2006/relationships/slideMaster" Target="../slideMasters/slideMaster3.xml"/></Relationships>
</file>

<file path=ppt/slideLayouts/_rels/slideLayout244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441.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442.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443.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444.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445.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446.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447.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448.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11.xml"/></Relationships>
</file>

<file path=ppt/slideLayouts/_rels/slideLayout2449.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45.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31.jpg"/><Relationship Id="rId1" Type="http://schemas.openxmlformats.org/officeDocument/2006/relationships/slideMaster" Target="../slideMasters/slideMaster3.xml"/></Relationships>
</file>

<file path=ppt/slideLayouts/_rels/slideLayout2450.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451.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452.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453.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454.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455.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456.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457.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458.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459.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46.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32.jpg"/><Relationship Id="rId1" Type="http://schemas.openxmlformats.org/officeDocument/2006/relationships/slideMaster" Target="../slideMasters/slideMaster3.xml"/></Relationships>
</file>

<file path=ppt/slideLayouts/_rels/slideLayout2460.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461.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462.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463.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464.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465.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466.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467.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11.xml"/></Relationships>
</file>

<file path=ppt/slideLayouts/_rels/slideLayout2468.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469.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47.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31.jpg"/><Relationship Id="rId1" Type="http://schemas.openxmlformats.org/officeDocument/2006/relationships/slideMaster" Target="../slideMasters/slideMaster3.xml"/></Relationships>
</file>

<file path=ppt/slideLayouts/_rels/slideLayout2470.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2471.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2472.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2473.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2474.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2475.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2476.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47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11.xml"/></Relationships>
</file>

<file path=ppt/slideLayouts/_rels/slideLayout2478.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479.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48.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32.jpg"/><Relationship Id="rId1" Type="http://schemas.openxmlformats.org/officeDocument/2006/relationships/slideMaster" Target="../slideMasters/slideMaster3.xml"/></Relationships>
</file>

<file path=ppt/slideLayouts/_rels/slideLayout2480.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481.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482.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483.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484.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485.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11.xml"/></Relationships>
</file>

<file path=ppt/slideLayouts/_rels/slideLayout2486.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48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48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48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49.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image" Target="../media/image33.jpg"/><Relationship Id="rId1" Type="http://schemas.openxmlformats.org/officeDocument/2006/relationships/slideMaster" Target="../slideMasters/slideMaster3.xml"/></Relationships>
</file>

<file path=ppt/slideLayouts/_rels/slideLayout249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49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49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49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49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49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1.xml"/></Relationships>
</file>

<file path=ppt/slideLayouts/_rels/slideLayout2496.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497.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498.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499.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00.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501.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502.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503.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504.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11.xml"/></Relationships>
</file>

<file path=ppt/slideLayouts/_rels/slideLayout2505.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5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507.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11.xml"/></Relationships>
</file>

<file path=ppt/slideLayouts/_rels/slideLayout2508.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11.xml"/></Relationships>
</file>

<file path=ppt/slideLayouts/_rels/slideLayout2509.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11.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1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1.xml"/></Relationships>
</file>

<file path=ppt/slideLayouts/_rels/slideLayout251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1.xml"/></Relationships>
</file>

<file path=ppt/slideLayouts/_rels/slideLayout251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1.xml"/></Relationships>
</file>

<file path=ppt/slideLayouts/_rels/slideLayout2513.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11.xml"/></Relationships>
</file>

<file path=ppt/slideLayouts/_rels/slideLayout2514.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11.xml"/></Relationships>
</file>

<file path=ppt/slideLayouts/_rels/slideLayout2515.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11.xml"/></Relationships>
</file>

<file path=ppt/slideLayouts/_rels/slideLayout2516.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11.xml"/></Relationships>
</file>

<file path=ppt/slideLayouts/_rels/slideLayout2517.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11.xml"/></Relationships>
</file>

<file path=ppt/slideLayouts/_rels/slideLayout2518.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11.xml"/></Relationships>
</file>

<file path=ppt/slideLayouts/_rels/slideLayout251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1.xml"/></Relationships>
</file>

<file path=ppt/slideLayouts/_rels/slideLayout252.xml.rels><?xml version="1.0" encoding="UTF-8" standalone="yes"?>
<Relationships xmlns="http://schemas.openxmlformats.org/package/2006/relationships"><Relationship Id="rId3" Type="http://schemas.openxmlformats.org/officeDocument/2006/relationships/image" Target="../media/image55.tiff"/><Relationship Id="rId2" Type="http://schemas.openxmlformats.org/officeDocument/2006/relationships/image" Target="../media/image35.png"/><Relationship Id="rId1" Type="http://schemas.openxmlformats.org/officeDocument/2006/relationships/slideMaster" Target="../slideMasters/slideMaster3.xml"/></Relationships>
</file>

<file path=ppt/slideLayouts/_rels/slideLayout252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1.xml"/></Relationships>
</file>

<file path=ppt/slideLayouts/_rels/slideLayout252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11.xml"/></Relationships>
</file>

<file path=ppt/slideLayouts/_rels/slideLayout2522.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11.xml"/></Relationships>
</file>

<file path=ppt/slideLayouts/_rels/slideLayout2523.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11.xml"/></Relationships>
</file>

<file path=ppt/slideLayouts/_rels/slideLayout2524.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11.xml"/></Relationships>
</file>

<file path=ppt/slideLayouts/_rels/slideLayout2525.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526.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11.xml"/></Relationships>
</file>

<file path=ppt/slideLayouts/_rels/slideLayout2527.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11.xml"/></Relationships>
</file>

<file path=ppt/slideLayouts/_rels/slideLayout2528.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11.xml"/></Relationships>
</file>

<file path=ppt/slideLayouts/_rels/slideLayout2529.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Master" Target="../slideMasters/slideMaster11.xml"/></Relationships>
</file>

<file path=ppt/slideLayouts/_rels/slideLayout253.xml.rels><?xml version="1.0" encoding="UTF-8" standalone="yes"?>
<Relationships xmlns="http://schemas.openxmlformats.org/package/2006/relationships"><Relationship Id="rId3" Type="http://schemas.openxmlformats.org/officeDocument/2006/relationships/image" Target="../media/image55.tiff"/><Relationship Id="rId2" Type="http://schemas.openxmlformats.org/officeDocument/2006/relationships/image" Target="../media/image37.png"/><Relationship Id="rId1" Type="http://schemas.openxmlformats.org/officeDocument/2006/relationships/slideMaster" Target="../slideMasters/slideMaster3.xml"/></Relationships>
</file>

<file path=ppt/slideLayouts/_rels/slideLayout2530.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Master" Target="../slideMasters/slideMaster11.xml"/></Relationships>
</file>

<file path=ppt/slideLayouts/_rels/slideLayout2531.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Master" Target="../slideMasters/slideMaster11.xml"/></Relationships>
</file>

<file path=ppt/slideLayouts/_rels/slideLayout2532.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Master" Target="../slideMasters/slideMaster11.xml"/></Relationships>
</file>

<file path=ppt/slideLayouts/_rels/slideLayout2533.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Master" Target="../slideMasters/slideMaster11.xml"/></Relationships>
</file>

<file path=ppt/slideLayouts/_rels/slideLayout2534.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Master" Target="../slideMasters/slideMaster11.xml"/></Relationships>
</file>

<file path=ppt/slideLayouts/_rels/slideLayout253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53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53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53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539.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54.xml.rels><?xml version="1.0" encoding="UTF-8" standalone="yes"?>
<Relationships xmlns="http://schemas.openxmlformats.org/package/2006/relationships"><Relationship Id="rId3" Type="http://schemas.openxmlformats.org/officeDocument/2006/relationships/image" Target="../media/image39.jpg"/><Relationship Id="rId2" Type="http://schemas.openxmlformats.org/officeDocument/2006/relationships/image" Target="../media/image38.png"/><Relationship Id="rId1" Type="http://schemas.openxmlformats.org/officeDocument/2006/relationships/slideMaster" Target="../slideMasters/slideMaster3.xml"/></Relationships>
</file>

<file path=ppt/slideLayouts/_rels/slideLayout254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54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54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54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1.xml"/></Relationships>
</file>

<file path=ppt/slideLayouts/_rels/slideLayout2544.xml.rels><?xml version="1.0" encoding="UTF-8" standalone="yes"?>
<Relationships xmlns="http://schemas.openxmlformats.org/package/2006/relationships"><Relationship Id="rId3" Type="http://schemas.openxmlformats.org/officeDocument/2006/relationships/slideMaster" Target="../slideMasters/slideMaster11.xml"/><Relationship Id="rId7" Type="http://schemas.openxmlformats.org/officeDocument/2006/relationships/image" Target="../media/image22.jpg"/><Relationship Id="rId2" Type="http://schemas.openxmlformats.org/officeDocument/2006/relationships/tags" Target="../tags/tag37.xml"/><Relationship Id="rId1" Type="http://schemas.openxmlformats.org/officeDocument/2006/relationships/tags" Target="../tags/tag36.xml"/><Relationship Id="rId6" Type="http://schemas.openxmlformats.org/officeDocument/2006/relationships/oleObject" Target="../embeddings/oleObject1.bin"/><Relationship Id="rId5" Type="http://schemas.openxmlformats.org/officeDocument/2006/relationships/image" Target="../media/image49.emf"/><Relationship Id="rId4" Type="http://schemas.openxmlformats.org/officeDocument/2006/relationships/oleObject" Target="../embeddings/oleObject2.bin"/></Relationships>
</file>

<file path=ppt/slideLayouts/_rels/slideLayout254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54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547.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image" Target="../media/image93.png"/><Relationship Id="rId1" Type="http://schemas.openxmlformats.org/officeDocument/2006/relationships/slideMaster" Target="../slideMasters/slideMaster11.xml"/></Relationships>
</file>

<file path=ppt/slideLayouts/_rels/slideLayout2548.xml.rels><?xml version="1.0" encoding="UTF-8" standalone="yes"?>
<Relationships xmlns="http://schemas.openxmlformats.org/package/2006/relationships"><Relationship Id="rId2" Type="http://schemas.openxmlformats.org/officeDocument/2006/relationships/image" Target="../media/image87.png"/><Relationship Id="rId1" Type="http://schemas.openxmlformats.org/officeDocument/2006/relationships/slideMaster" Target="../slideMasters/slideMaster11.xml"/></Relationships>
</file>

<file path=ppt/slideLayouts/_rels/slideLayout2549.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11.xml"/></Relationships>
</file>

<file path=ppt/slideLayouts/_rels/slideLayout255.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3.xml"/></Relationships>
</file>

<file path=ppt/slideLayouts/_rels/slideLayout2550.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78.png"/><Relationship Id="rId1" Type="http://schemas.openxmlformats.org/officeDocument/2006/relationships/slideMaster" Target="../slideMasters/slideMaster11.xml"/></Relationships>
</file>

<file path=ppt/slideLayouts/_rels/slideLayout2551.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78.png"/><Relationship Id="rId1" Type="http://schemas.openxmlformats.org/officeDocument/2006/relationships/slideMaster" Target="../slideMasters/slideMaster11.xml"/></Relationships>
</file>

<file path=ppt/slideLayouts/_rels/slideLayout2552.xml.rels><?xml version="1.0" encoding="UTF-8" standalone="yes"?>
<Relationships xmlns="http://schemas.openxmlformats.org/package/2006/relationships"><Relationship Id="rId2" Type="http://schemas.openxmlformats.org/officeDocument/2006/relationships/image" Target="../media/image95.png"/><Relationship Id="rId1" Type="http://schemas.openxmlformats.org/officeDocument/2006/relationships/slideMaster" Target="../slideMasters/slideMaster11.xml"/></Relationships>
</file>

<file path=ppt/slideLayouts/_rels/slideLayout2553.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78.png"/><Relationship Id="rId1" Type="http://schemas.openxmlformats.org/officeDocument/2006/relationships/slideMaster" Target="../slideMasters/slideMaster11.xml"/></Relationships>
</file>

<file path=ppt/slideLayouts/_rels/slideLayout2554.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78.png"/><Relationship Id="rId1" Type="http://schemas.openxmlformats.org/officeDocument/2006/relationships/slideMaster" Target="../slideMasters/slideMaster11.xml"/></Relationships>
</file>

<file path=ppt/slideLayouts/_rels/slideLayout2555.xml.rels><?xml version="1.0" encoding="UTF-8" standalone="yes"?>
<Relationships xmlns="http://schemas.openxmlformats.org/package/2006/relationships"><Relationship Id="rId2" Type="http://schemas.openxmlformats.org/officeDocument/2006/relationships/image" Target="../media/image91.png"/><Relationship Id="rId1" Type="http://schemas.openxmlformats.org/officeDocument/2006/relationships/slideMaster" Target="../slideMasters/slideMaster11.xml"/></Relationships>
</file>

<file path=ppt/slideLayouts/_rels/slideLayout2556.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image" Target="../media/image92.png"/><Relationship Id="rId1" Type="http://schemas.openxmlformats.org/officeDocument/2006/relationships/slideMaster" Target="../slideMasters/slideMaster11.xml"/></Relationships>
</file>

<file path=ppt/slideLayouts/_rels/slideLayout255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55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559.xml.rels><?xml version="1.0" encoding="UTF-8" standalone="yes"?>
<Relationships xmlns="http://schemas.openxmlformats.org/package/2006/relationships"><Relationship Id="rId3" Type="http://schemas.openxmlformats.org/officeDocument/2006/relationships/image" Target="../media/image123.png"/><Relationship Id="rId2" Type="http://schemas.openxmlformats.org/officeDocument/2006/relationships/image" Target="../media/image78.png"/><Relationship Id="rId1" Type="http://schemas.openxmlformats.org/officeDocument/2006/relationships/slideMaster" Target="../slideMasters/slideMaster11.xml"/></Relationships>
</file>

<file path=ppt/slideLayouts/_rels/slideLayout256.xml.rels><?xml version="1.0" encoding="UTF-8" standalone="yes"?>
<Relationships xmlns="http://schemas.openxmlformats.org/package/2006/relationships"><Relationship Id="rId2" Type="http://schemas.openxmlformats.org/officeDocument/2006/relationships/image" Target="../media/image41.png"/><Relationship Id="rId1" Type="http://schemas.openxmlformats.org/officeDocument/2006/relationships/slideMaster" Target="../slideMasters/slideMaster3.xml"/></Relationships>
</file>

<file path=ppt/slideLayouts/_rels/slideLayout2560.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image" Target="../media/image78.png"/><Relationship Id="rId1" Type="http://schemas.openxmlformats.org/officeDocument/2006/relationships/slideMaster" Target="../slideMasters/slideMaster11.xml"/></Relationships>
</file>

<file path=ppt/slideLayouts/_rels/slideLayout2561.xml.rels><?xml version="1.0" encoding="UTF-8" standalone="yes"?>
<Relationships xmlns="http://schemas.openxmlformats.org/package/2006/relationships"><Relationship Id="rId3" Type="http://schemas.openxmlformats.org/officeDocument/2006/relationships/slideMaster" Target="../slideMasters/slideMaster11.xml"/><Relationship Id="rId7" Type="http://schemas.openxmlformats.org/officeDocument/2006/relationships/image" Target="../media/image118.jpeg"/><Relationship Id="rId2" Type="http://schemas.openxmlformats.org/officeDocument/2006/relationships/tags" Target="../tags/tag39.xml"/><Relationship Id="rId1" Type="http://schemas.openxmlformats.org/officeDocument/2006/relationships/tags" Target="../tags/tag38.xml"/><Relationship Id="rId6" Type="http://schemas.openxmlformats.org/officeDocument/2006/relationships/oleObject" Target="../embeddings/oleObject1.bin"/><Relationship Id="rId5" Type="http://schemas.openxmlformats.org/officeDocument/2006/relationships/image" Target="../media/image49.emf"/><Relationship Id="rId4" Type="http://schemas.openxmlformats.org/officeDocument/2006/relationships/oleObject" Target="../embeddings/oleObject2.bin"/></Relationships>
</file>

<file path=ppt/slideLayouts/_rels/slideLayout2562.xml.rels><?xml version="1.0" encoding="UTF-8" standalone="yes"?>
<Relationships xmlns="http://schemas.openxmlformats.org/package/2006/relationships"><Relationship Id="rId3" Type="http://schemas.openxmlformats.org/officeDocument/2006/relationships/slideMaster" Target="../slideMasters/slideMaster11.xml"/><Relationship Id="rId7" Type="http://schemas.openxmlformats.org/officeDocument/2006/relationships/image" Target="../media/image96.jpeg"/><Relationship Id="rId2" Type="http://schemas.openxmlformats.org/officeDocument/2006/relationships/tags" Target="../tags/tag41.xml"/><Relationship Id="rId1" Type="http://schemas.openxmlformats.org/officeDocument/2006/relationships/tags" Target="../tags/tag40.xml"/><Relationship Id="rId6" Type="http://schemas.openxmlformats.org/officeDocument/2006/relationships/oleObject" Target="../embeddings/oleObject1.bin"/><Relationship Id="rId5" Type="http://schemas.openxmlformats.org/officeDocument/2006/relationships/image" Target="../media/image49.emf"/><Relationship Id="rId4" Type="http://schemas.openxmlformats.org/officeDocument/2006/relationships/oleObject" Target="../embeddings/oleObject2.bin"/></Relationships>
</file>

<file path=ppt/slideLayouts/_rels/slideLayout2563.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11.xml"/></Relationships>
</file>

<file path=ppt/slideLayouts/_rels/slideLayout2564.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11.xml"/></Relationships>
</file>

<file path=ppt/slideLayouts/_rels/slideLayout2565.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11.xml"/></Relationships>
</file>

<file path=ppt/slideLayouts/_rels/slideLayout256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56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56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slideMaster" Target="../slideMasters/slideMaster11.xml"/><Relationship Id="rId1" Type="http://schemas.openxmlformats.org/officeDocument/2006/relationships/tags" Target="../tags/tag42.xml"/></Relationships>
</file>

<file path=ppt/slideLayouts/_rels/slideLayout256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5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3.xml"/></Relationships>
</file>

<file path=ppt/slideLayouts/_rels/slideLayout2570.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571.xml.rels><?xml version="1.0" encoding="UTF-8" standalone="yes"?>
<Relationships xmlns="http://schemas.openxmlformats.org/package/2006/relationships"><Relationship Id="rId2" Type="http://schemas.openxmlformats.org/officeDocument/2006/relationships/image" Target="../media/image117.png"/><Relationship Id="rId1" Type="http://schemas.openxmlformats.org/officeDocument/2006/relationships/slideMaster" Target="../slideMasters/slideMaster11.xml"/></Relationships>
</file>

<file path=ppt/slideLayouts/_rels/slideLayout2572.xml.rels><?xml version="1.0" encoding="UTF-8" standalone="yes"?>
<Relationships xmlns="http://schemas.openxmlformats.org/package/2006/relationships"><Relationship Id="rId2" Type="http://schemas.openxmlformats.org/officeDocument/2006/relationships/image" Target="../media/image120.png"/><Relationship Id="rId1" Type="http://schemas.openxmlformats.org/officeDocument/2006/relationships/slideMaster" Target="../slideMasters/slideMaster11.xml"/></Relationships>
</file>

<file path=ppt/slideLayouts/_rels/slideLayout2573.xml.rels><?xml version="1.0" encoding="UTF-8" standalone="yes"?>
<Relationships xmlns="http://schemas.openxmlformats.org/package/2006/relationships"><Relationship Id="rId2" Type="http://schemas.openxmlformats.org/officeDocument/2006/relationships/image" Target="../media/image120.png"/><Relationship Id="rId1" Type="http://schemas.openxmlformats.org/officeDocument/2006/relationships/slideMaster" Target="../slideMasters/slideMaster11.xml"/></Relationships>
</file>

<file path=ppt/slideLayouts/_rels/slideLayout2574.xml.rels><?xml version="1.0" encoding="UTF-8" standalone="yes"?>
<Relationships xmlns="http://schemas.openxmlformats.org/package/2006/relationships"><Relationship Id="rId2" Type="http://schemas.openxmlformats.org/officeDocument/2006/relationships/image" Target="../media/image120.png"/><Relationship Id="rId1" Type="http://schemas.openxmlformats.org/officeDocument/2006/relationships/slideMaster" Target="../slideMasters/slideMaster11.xml"/></Relationships>
</file>

<file path=ppt/slideLayouts/_rels/slideLayout257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257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57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578.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11.xml"/></Relationships>
</file>

<file path=ppt/slideLayouts/_rels/slideLayout2579.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11.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80.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11.xml"/></Relationships>
</file>

<file path=ppt/slideLayouts/_rels/slideLayout2581.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11.xml"/></Relationships>
</file>

<file path=ppt/slideLayouts/_rels/slideLayout2582.xml.rels><?xml version="1.0" encoding="UTF-8" standalone="yes"?>
<Relationships xmlns="http://schemas.openxmlformats.org/package/2006/relationships"><Relationship Id="rId3" Type="http://schemas.openxmlformats.org/officeDocument/2006/relationships/slideMaster" Target="../slideMasters/slideMaster11.xml"/><Relationship Id="rId7" Type="http://schemas.openxmlformats.org/officeDocument/2006/relationships/image" Target="../media/image96.jpeg"/><Relationship Id="rId2" Type="http://schemas.openxmlformats.org/officeDocument/2006/relationships/tags" Target="../tags/tag44.xml"/><Relationship Id="rId1" Type="http://schemas.openxmlformats.org/officeDocument/2006/relationships/tags" Target="../tags/tag43.xml"/><Relationship Id="rId6" Type="http://schemas.openxmlformats.org/officeDocument/2006/relationships/oleObject" Target="../embeddings/oleObject1.bin"/><Relationship Id="rId5" Type="http://schemas.openxmlformats.org/officeDocument/2006/relationships/image" Target="../media/image49.emf"/><Relationship Id="rId4" Type="http://schemas.openxmlformats.org/officeDocument/2006/relationships/oleObject" Target="../embeddings/oleObject2.bin"/></Relationships>
</file>

<file path=ppt/slideLayouts/_rels/slideLayout2583.xml.rels><?xml version="1.0" encoding="UTF-8" standalone="yes"?>
<Relationships xmlns="http://schemas.openxmlformats.org/package/2006/relationships"><Relationship Id="rId3" Type="http://schemas.openxmlformats.org/officeDocument/2006/relationships/image" Target="../media/image125.png"/><Relationship Id="rId2" Type="http://schemas.openxmlformats.org/officeDocument/2006/relationships/image" Target="../media/image78.png"/><Relationship Id="rId1" Type="http://schemas.openxmlformats.org/officeDocument/2006/relationships/slideMaster" Target="../slideMasters/slideMaster11.xml"/></Relationships>
</file>

<file path=ppt/slideLayouts/_rels/slideLayout2584.xml.rels><?xml version="1.0" encoding="UTF-8" standalone="yes"?>
<Relationships xmlns="http://schemas.openxmlformats.org/package/2006/relationships"><Relationship Id="rId3" Type="http://schemas.openxmlformats.org/officeDocument/2006/relationships/slideMaster" Target="../slideMasters/slideMaster11.xml"/><Relationship Id="rId7" Type="http://schemas.openxmlformats.org/officeDocument/2006/relationships/image" Target="../media/image126.jpeg"/><Relationship Id="rId2" Type="http://schemas.openxmlformats.org/officeDocument/2006/relationships/tags" Target="../tags/tag46.xml"/><Relationship Id="rId1" Type="http://schemas.openxmlformats.org/officeDocument/2006/relationships/tags" Target="../tags/tag45.xml"/><Relationship Id="rId6" Type="http://schemas.openxmlformats.org/officeDocument/2006/relationships/oleObject" Target="../embeddings/oleObject1.bin"/><Relationship Id="rId5" Type="http://schemas.openxmlformats.org/officeDocument/2006/relationships/image" Target="../media/image49.emf"/><Relationship Id="rId4" Type="http://schemas.openxmlformats.org/officeDocument/2006/relationships/oleObject" Target="../embeddings/oleObject2.bin"/></Relationships>
</file>

<file path=ppt/slideLayouts/_rels/slideLayout258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58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58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slideMaster" Target="../slideMasters/slideMaster11.xml"/><Relationship Id="rId1" Type="http://schemas.openxmlformats.org/officeDocument/2006/relationships/tags" Target="../tags/tag47.xml"/></Relationships>
</file>

<file path=ppt/slideLayouts/_rels/slideLayout258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589.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59.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3.xml"/></Relationships>
</file>

<file path=ppt/slideLayouts/_rels/slideLayout2590.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259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2592.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slideMaster" Target="../slideMasters/slideMaster11.xml"/><Relationship Id="rId1" Type="http://schemas.openxmlformats.org/officeDocument/2006/relationships/tags" Target="../tags/tag48.xml"/></Relationships>
</file>

<file path=ppt/slideLayouts/_rels/slideLayout2593.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259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59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59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59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59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599.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75.png"/><Relationship Id="rId1" Type="http://schemas.openxmlformats.org/officeDocument/2006/relationships/slideMaster" Target="../slideMasters/slideMaster11.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260.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6.jpeg"/><Relationship Id="rId1" Type="http://schemas.openxmlformats.org/officeDocument/2006/relationships/slideMaster" Target="../slideMasters/slideMaster3.xml"/></Relationships>
</file>

<file path=ppt/slideLayouts/_rels/slideLayout2600.xml.rels><?xml version="1.0" encoding="UTF-8" standalone="yes"?>
<Relationships xmlns="http://schemas.openxmlformats.org/package/2006/relationships"><Relationship Id="rId3" Type="http://schemas.openxmlformats.org/officeDocument/2006/relationships/image" Target="../media/image127.png"/><Relationship Id="rId2" Type="http://schemas.openxmlformats.org/officeDocument/2006/relationships/image" Target="../media/image78.png"/><Relationship Id="rId1" Type="http://schemas.openxmlformats.org/officeDocument/2006/relationships/slideMaster" Target="../slideMasters/slideMaster11.xml"/></Relationships>
</file>

<file path=ppt/slideLayouts/_rels/slideLayout2601.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image" Target="../media/image128.png"/><Relationship Id="rId1" Type="http://schemas.openxmlformats.org/officeDocument/2006/relationships/slideMaster" Target="../slideMasters/slideMaster11.xml"/></Relationships>
</file>

<file path=ppt/slideLayouts/_rels/slideLayout2602.xml.rels><?xml version="1.0" encoding="UTF-8" standalone="yes"?>
<Relationships xmlns="http://schemas.openxmlformats.org/package/2006/relationships"><Relationship Id="rId2" Type="http://schemas.openxmlformats.org/officeDocument/2006/relationships/image" Target="../media/image130.png"/><Relationship Id="rId1" Type="http://schemas.openxmlformats.org/officeDocument/2006/relationships/slideMaster" Target="../slideMasters/slideMaster11.xml"/></Relationships>
</file>

<file path=ppt/slideLayouts/_rels/slideLayout2603.xml.rels><?xml version="1.0" encoding="UTF-8" standalone="yes"?>
<Relationships xmlns="http://schemas.openxmlformats.org/package/2006/relationships"><Relationship Id="rId3" Type="http://schemas.openxmlformats.org/officeDocument/2006/relationships/image" Target="../media/image125.png"/><Relationship Id="rId2" Type="http://schemas.openxmlformats.org/officeDocument/2006/relationships/image" Target="../media/image78.png"/><Relationship Id="rId1" Type="http://schemas.openxmlformats.org/officeDocument/2006/relationships/slideMaster" Target="../slideMasters/slideMaster11.xml"/></Relationships>
</file>

<file path=ppt/slideLayouts/_rels/slideLayout2604.xml.rels><?xml version="1.0" encoding="UTF-8" standalone="yes"?>
<Relationships xmlns="http://schemas.openxmlformats.org/package/2006/relationships"><Relationship Id="rId3" Type="http://schemas.openxmlformats.org/officeDocument/2006/relationships/slideMaster" Target="../slideMasters/slideMaster11.xml"/><Relationship Id="rId7" Type="http://schemas.openxmlformats.org/officeDocument/2006/relationships/image" Target="../media/image126.jpeg"/><Relationship Id="rId2" Type="http://schemas.openxmlformats.org/officeDocument/2006/relationships/tags" Target="../tags/tag50.xml"/><Relationship Id="rId1" Type="http://schemas.openxmlformats.org/officeDocument/2006/relationships/tags" Target="../tags/tag49.xml"/><Relationship Id="rId6" Type="http://schemas.openxmlformats.org/officeDocument/2006/relationships/oleObject" Target="../embeddings/oleObject1.bin"/><Relationship Id="rId5" Type="http://schemas.openxmlformats.org/officeDocument/2006/relationships/image" Target="../media/image49.emf"/><Relationship Id="rId4" Type="http://schemas.openxmlformats.org/officeDocument/2006/relationships/oleObject" Target="../embeddings/oleObject2.bin"/></Relationships>
</file>

<file path=ppt/slideLayouts/_rels/slideLayout2605.xml.rels><?xml version="1.0" encoding="UTF-8" standalone="yes"?>
<Relationships xmlns="http://schemas.openxmlformats.org/package/2006/relationships"><Relationship Id="rId2" Type="http://schemas.openxmlformats.org/officeDocument/2006/relationships/image" Target="../media/image77.png"/><Relationship Id="rId1" Type="http://schemas.openxmlformats.org/officeDocument/2006/relationships/slideMaster" Target="../slideMasters/slideMaster11.xml"/></Relationships>
</file>

<file path=ppt/slideLayouts/_rels/slideLayout2606.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image" Target="../media/image78.png"/><Relationship Id="rId1" Type="http://schemas.openxmlformats.org/officeDocument/2006/relationships/slideMaster" Target="../slideMasters/slideMaster11.xml"/></Relationships>
</file>

<file path=ppt/slideLayouts/_rels/slideLayout2607.xml.rels><?xml version="1.0" encoding="UTF-8" standalone="yes"?>
<Relationships xmlns="http://schemas.openxmlformats.org/package/2006/relationships"><Relationship Id="rId2" Type="http://schemas.openxmlformats.org/officeDocument/2006/relationships/image" Target="../media/image131.png"/><Relationship Id="rId1" Type="http://schemas.openxmlformats.org/officeDocument/2006/relationships/slideMaster" Target="../slideMasters/slideMaster11.xml"/></Relationships>
</file>

<file path=ppt/slideLayouts/_rels/slideLayout2608.xml.rels><?xml version="1.0" encoding="UTF-8" standalone="yes"?>
<Relationships xmlns="http://schemas.openxmlformats.org/package/2006/relationships"><Relationship Id="rId3" Type="http://schemas.openxmlformats.org/officeDocument/2006/relationships/image" Target="../media/image132.png"/><Relationship Id="rId2" Type="http://schemas.openxmlformats.org/officeDocument/2006/relationships/image" Target="../media/image78.png"/><Relationship Id="rId1" Type="http://schemas.openxmlformats.org/officeDocument/2006/relationships/slideMaster" Target="../slideMasters/slideMaster11.xml"/></Relationships>
</file>

<file path=ppt/slideLayouts/_rels/slideLayout2609.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image" Target="../media/image78.png"/><Relationship Id="rId1" Type="http://schemas.openxmlformats.org/officeDocument/2006/relationships/slideMaster" Target="../slideMasters/slideMaster11.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10.xml.rels><?xml version="1.0" encoding="UTF-8" standalone="yes"?>
<Relationships xmlns="http://schemas.openxmlformats.org/package/2006/relationships"><Relationship Id="rId2" Type="http://schemas.openxmlformats.org/officeDocument/2006/relationships/image" Target="../media/image133.png"/><Relationship Id="rId1" Type="http://schemas.openxmlformats.org/officeDocument/2006/relationships/slideMaster" Target="../slideMasters/slideMaster11.xml"/></Relationships>
</file>

<file path=ppt/slideLayouts/_rels/slideLayout2611.xml.rels><?xml version="1.0" encoding="UTF-8" standalone="yes"?>
<Relationships xmlns="http://schemas.openxmlformats.org/package/2006/relationships"><Relationship Id="rId2" Type="http://schemas.openxmlformats.org/officeDocument/2006/relationships/image" Target="../media/image82.png"/><Relationship Id="rId1" Type="http://schemas.openxmlformats.org/officeDocument/2006/relationships/slideMaster" Target="../slideMasters/slideMaster11.xml"/></Relationships>
</file>

<file path=ppt/slideLayouts/_rels/slideLayout2612.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image" Target="../media/image83.png"/><Relationship Id="rId1" Type="http://schemas.openxmlformats.org/officeDocument/2006/relationships/slideMaster" Target="../slideMasters/slideMaster11.xml"/></Relationships>
</file>

<file path=ppt/slideLayouts/_rels/slideLayout2613.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image" Target="../media/image85.png"/><Relationship Id="rId1" Type="http://schemas.openxmlformats.org/officeDocument/2006/relationships/slideMaster" Target="../slideMasters/slideMaster11.xml"/></Relationships>
</file>

<file path=ppt/slideLayouts/_rels/slideLayout2614.xml.rels><?xml version="1.0" encoding="UTF-8" standalone="yes"?>
<Relationships xmlns="http://schemas.openxmlformats.org/package/2006/relationships"><Relationship Id="rId3" Type="http://schemas.openxmlformats.org/officeDocument/2006/relationships/slideMaster" Target="../slideMasters/slideMaster11.xml"/><Relationship Id="rId7" Type="http://schemas.openxmlformats.org/officeDocument/2006/relationships/image" Target="../media/image96.jpeg"/><Relationship Id="rId2" Type="http://schemas.openxmlformats.org/officeDocument/2006/relationships/tags" Target="../tags/tag52.xml"/><Relationship Id="rId1" Type="http://schemas.openxmlformats.org/officeDocument/2006/relationships/tags" Target="../tags/tag51.xml"/><Relationship Id="rId6" Type="http://schemas.openxmlformats.org/officeDocument/2006/relationships/oleObject" Target="../embeddings/oleObject1.bin"/><Relationship Id="rId5" Type="http://schemas.openxmlformats.org/officeDocument/2006/relationships/image" Target="../media/image49.emf"/><Relationship Id="rId4" Type="http://schemas.openxmlformats.org/officeDocument/2006/relationships/oleObject" Target="../embeddings/oleObject2.bin"/></Relationships>
</file>

<file path=ppt/slideLayouts/_rels/slideLayout2615.xml.rels><?xml version="1.0" encoding="UTF-8" standalone="yes"?>
<Relationships xmlns="http://schemas.openxmlformats.org/package/2006/relationships"><Relationship Id="rId3" Type="http://schemas.openxmlformats.org/officeDocument/2006/relationships/image" Target="../media/image135.png"/><Relationship Id="rId2" Type="http://schemas.openxmlformats.org/officeDocument/2006/relationships/image" Target="../media/image134.png"/><Relationship Id="rId1" Type="http://schemas.openxmlformats.org/officeDocument/2006/relationships/slideMaster" Target="../slideMasters/slideMaster11.xml"/></Relationships>
</file>

<file path=ppt/slideLayouts/_rels/slideLayout2616.xml.rels><?xml version="1.0" encoding="UTF-8" standalone="yes"?>
<Relationships xmlns="http://schemas.openxmlformats.org/package/2006/relationships"><Relationship Id="rId2" Type="http://schemas.openxmlformats.org/officeDocument/2006/relationships/image" Target="../media/image136.png"/><Relationship Id="rId1" Type="http://schemas.openxmlformats.org/officeDocument/2006/relationships/slideMaster" Target="../slideMasters/slideMaster11.xml"/></Relationships>
</file>

<file path=ppt/slideLayouts/_rels/slideLayout2617.xml.rels><?xml version="1.0" encoding="UTF-8" standalone="yes"?>
<Relationships xmlns="http://schemas.openxmlformats.org/package/2006/relationships"><Relationship Id="rId3" Type="http://schemas.openxmlformats.org/officeDocument/2006/relationships/image" Target="../media/image123.png"/><Relationship Id="rId2" Type="http://schemas.openxmlformats.org/officeDocument/2006/relationships/image" Target="../media/image78.png"/><Relationship Id="rId1" Type="http://schemas.openxmlformats.org/officeDocument/2006/relationships/slideMaster" Target="../slideMasters/slideMaster11.xml"/></Relationships>
</file>

<file path=ppt/slideLayouts/_rels/slideLayout2618.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image" Target="../media/image137.png"/><Relationship Id="rId1" Type="http://schemas.openxmlformats.org/officeDocument/2006/relationships/slideMaster" Target="../slideMasters/slideMaster11.xml"/></Relationships>
</file>

<file path=ppt/slideLayouts/_rels/slideLayout2619.xml.rels><?xml version="1.0" encoding="UTF-8" standalone="yes"?>
<Relationships xmlns="http://schemas.openxmlformats.org/package/2006/relationships"><Relationship Id="rId2" Type="http://schemas.openxmlformats.org/officeDocument/2006/relationships/image" Target="../media/image139.png"/><Relationship Id="rId1" Type="http://schemas.openxmlformats.org/officeDocument/2006/relationships/slideMaster" Target="../slideMasters/slideMaster11.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20.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image" Target="../media/image78.png"/><Relationship Id="rId1" Type="http://schemas.openxmlformats.org/officeDocument/2006/relationships/slideMaster" Target="../slideMasters/slideMaster11.xml"/></Relationships>
</file>

<file path=ppt/slideLayouts/_rels/slideLayout2621.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slideMaster" Target="../slideMasters/slideMaster11.xml"/><Relationship Id="rId1" Type="http://schemas.openxmlformats.org/officeDocument/2006/relationships/tags" Target="../tags/tag53.xml"/></Relationships>
</file>

<file path=ppt/slideLayouts/_rels/slideLayout2622.xml.rels><?xml version="1.0" encoding="UTF-8" standalone="yes"?>
<Relationships xmlns="http://schemas.openxmlformats.org/package/2006/relationships"><Relationship Id="rId3" Type="http://schemas.openxmlformats.org/officeDocument/2006/relationships/image" Target="../media/image141.png"/><Relationship Id="rId7" Type="http://schemas.openxmlformats.org/officeDocument/2006/relationships/image" Target="../media/image145.png"/><Relationship Id="rId2" Type="http://schemas.openxmlformats.org/officeDocument/2006/relationships/image" Target="../media/image140.jpeg"/><Relationship Id="rId1" Type="http://schemas.openxmlformats.org/officeDocument/2006/relationships/slideMaster" Target="../slideMasters/slideMaster11.xml"/><Relationship Id="rId6" Type="http://schemas.openxmlformats.org/officeDocument/2006/relationships/image" Target="../media/image144.png"/><Relationship Id="rId5" Type="http://schemas.openxmlformats.org/officeDocument/2006/relationships/image" Target="../media/image143.png"/><Relationship Id="rId4" Type="http://schemas.openxmlformats.org/officeDocument/2006/relationships/image" Target="../media/image142.png"/></Relationships>
</file>

<file path=ppt/slideLayouts/_rels/slideLayout26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1.xml"/></Relationships>
</file>

<file path=ppt/slideLayouts/_rels/slideLayout2624.xml.rels><?xml version="1.0" encoding="UTF-8" standalone="yes"?>
<Relationships xmlns="http://schemas.openxmlformats.org/package/2006/relationships"><Relationship Id="rId2" Type="http://schemas.openxmlformats.org/officeDocument/2006/relationships/image" Target="../media/image146.png"/><Relationship Id="rId1" Type="http://schemas.openxmlformats.org/officeDocument/2006/relationships/slideMaster" Target="../slideMasters/slideMaster11.xml"/></Relationships>
</file>

<file path=ppt/slideLayouts/_rels/slideLayout2625.xml.rels><?xml version="1.0" encoding="UTF-8" standalone="yes"?>
<Relationships xmlns="http://schemas.openxmlformats.org/package/2006/relationships"><Relationship Id="rId2" Type="http://schemas.openxmlformats.org/officeDocument/2006/relationships/image" Target="../media/image147.png"/><Relationship Id="rId1" Type="http://schemas.openxmlformats.org/officeDocument/2006/relationships/slideMaster" Target="../slideMasters/slideMaster11.xml"/></Relationships>
</file>

<file path=ppt/slideLayouts/_rels/slideLayout2626.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11.xml"/></Relationships>
</file>

<file path=ppt/slideLayouts/_rels/slideLayout262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62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62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63.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image" Target="../media/image56.jpeg"/><Relationship Id="rId1" Type="http://schemas.openxmlformats.org/officeDocument/2006/relationships/slideMaster" Target="../slideMasters/slideMaster3.xml"/><Relationship Id="rId4" Type="http://schemas.openxmlformats.org/officeDocument/2006/relationships/image" Target="../media/image57.png"/></Relationships>
</file>

<file path=ppt/slideLayouts/_rels/slideLayout263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63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slideMaster" Target="../slideMasters/slideMaster11.xml"/><Relationship Id="rId1" Type="http://schemas.openxmlformats.org/officeDocument/2006/relationships/tags" Target="../tags/tag54.xml"/></Relationships>
</file>

<file path=ppt/slideLayouts/_rels/slideLayout263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1.xml"/></Relationships>
</file>

<file path=ppt/slideLayouts/_rels/slideLayout2633.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11.xml"/></Relationships>
</file>

<file path=ppt/slideLayouts/_rels/slideLayout2634.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263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1.xml"/></Relationships>
</file>

<file path=ppt/slideLayouts/_rels/slideLayout2636.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slideMaster" Target="../slideMasters/slideMaster11.xml"/><Relationship Id="rId1" Type="http://schemas.openxmlformats.org/officeDocument/2006/relationships/tags" Target="../tags/tag55.xml"/></Relationships>
</file>

<file path=ppt/slideLayouts/_rels/slideLayout2637.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2638.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11.xml"/></Relationships>
</file>

<file path=ppt/slideLayouts/_rels/slideLayout2639.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62.png"/><Relationship Id="rId1" Type="http://schemas.openxmlformats.org/officeDocument/2006/relationships/slideMaster" Target="../slideMasters/slideMaster11.xml"/></Relationships>
</file>

<file path=ppt/slideLayouts/_rels/slideLayout264.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264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64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642.xml.rels><?xml version="1.0" encoding="UTF-8" standalone="yes"?>
<Relationships xmlns="http://schemas.openxmlformats.org/package/2006/relationships"><Relationship Id="rId3" Type="http://schemas.openxmlformats.org/officeDocument/2006/relationships/image" Target="../media/image149.emf"/><Relationship Id="rId2" Type="http://schemas.openxmlformats.org/officeDocument/2006/relationships/image" Target="../media/image148.png"/><Relationship Id="rId1" Type="http://schemas.openxmlformats.org/officeDocument/2006/relationships/slideMaster" Target="../slideMasters/slideMaster12.xml"/><Relationship Id="rId4" Type="http://schemas.openxmlformats.org/officeDocument/2006/relationships/image" Target="../media/image150.emf"/></Relationships>
</file>

<file path=ppt/slideLayouts/_rels/slideLayout2643.xml.rels><?xml version="1.0" encoding="UTF-8" standalone="yes"?>
<Relationships xmlns="http://schemas.openxmlformats.org/package/2006/relationships"><Relationship Id="rId3" Type="http://schemas.openxmlformats.org/officeDocument/2006/relationships/image" Target="../media/image150.emf"/><Relationship Id="rId2" Type="http://schemas.openxmlformats.org/officeDocument/2006/relationships/image" Target="../media/image151.png"/><Relationship Id="rId1" Type="http://schemas.openxmlformats.org/officeDocument/2006/relationships/slideMaster" Target="../slideMasters/slideMaster12.xml"/></Relationships>
</file>

<file path=ppt/slideLayouts/_rels/slideLayout2644.xml.rels><?xml version="1.0" encoding="UTF-8" standalone="yes"?>
<Relationships xmlns="http://schemas.openxmlformats.org/package/2006/relationships"><Relationship Id="rId3" Type="http://schemas.openxmlformats.org/officeDocument/2006/relationships/image" Target="../media/image150.emf"/><Relationship Id="rId2" Type="http://schemas.openxmlformats.org/officeDocument/2006/relationships/image" Target="../media/image152.png"/><Relationship Id="rId1" Type="http://schemas.openxmlformats.org/officeDocument/2006/relationships/slideMaster" Target="../slideMasters/slideMaster12.xml"/><Relationship Id="rId4" Type="http://schemas.openxmlformats.org/officeDocument/2006/relationships/image" Target="../media/image149.emf"/></Relationships>
</file>

<file path=ppt/slideLayouts/_rels/slideLayout2645.xml.rels><?xml version="1.0" encoding="UTF-8" standalone="yes"?>
<Relationships xmlns="http://schemas.openxmlformats.org/package/2006/relationships"><Relationship Id="rId3" Type="http://schemas.openxmlformats.org/officeDocument/2006/relationships/image" Target="../media/image150.emf"/><Relationship Id="rId2" Type="http://schemas.openxmlformats.org/officeDocument/2006/relationships/image" Target="../media/image153.png"/><Relationship Id="rId1" Type="http://schemas.openxmlformats.org/officeDocument/2006/relationships/slideMaster" Target="../slideMasters/slideMaster12.xml"/><Relationship Id="rId4" Type="http://schemas.openxmlformats.org/officeDocument/2006/relationships/image" Target="../media/image149.emf"/></Relationships>
</file>

<file path=ppt/slideLayouts/_rels/slideLayout2646.xml.rels><?xml version="1.0" encoding="UTF-8" standalone="yes"?>
<Relationships xmlns="http://schemas.openxmlformats.org/package/2006/relationships"><Relationship Id="rId3" Type="http://schemas.openxmlformats.org/officeDocument/2006/relationships/image" Target="../media/image150.emf"/><Relationship Id="rId2" Type="http://schemas.openxmlformats.org/officeDocument/2006/relationships/image" Target="../media/image151.png"/><Relationship Id="rId1" Type="http://schemas.openxmlformats.org/officeDocument/2006/relationships/slideMaster" Target="../slideMasters/slideMaster12.xml"/></Relationships>
</file>

<file path=ppt/slideLayouts/_rels/slideLayout264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4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49.xml.rels><?xml version="1.0" encoding="UTF-8" standalone="yes"?>
<Relationships xmlns="http://schemas.openxmlformats.org/package/2006/relationships"><Relationship Id="rId2" Type="http://schemas.openxmlformats.org/officeDocument/2006/relationships/image" Target="../media/image154.jpeg"/><Relationship Id="rId1" Type="http://schemas.openxmlformats.org/officeDocument/2006/relationships/slideMaster" Target="../slideMasters/slideMaster13.xml"/></Relationships>
</file>

<file path=ppt/slideLayouts/_rels/slideLayout265.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26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51.xml.rels><?xml version="1.0" encoding="UTF-8" standalone="yes"?>
<Relationships xmlns="http://schemas.openxmlformats.org/package/2006/relationships"><Relationship Id="rId2" Type="http://schemas.openxmlformats.org/officeDocument/2006/relationships/image" Target="../media/image155.jpeg"/><Relationship Id="rId1" Type="http://schemas.openxmlformats.org/officeDocument/2006/relationships/slideMaster" Target="../slideMasters/slideMaster13.xml"/></Relationships>
</file>

<file path=ppt/slideLayouts/_rels/slideLayout2652.xml.rels><?xml version="1.0" encoding="UTF-8" standalone="yes"?>
<Relationships xmlns="http://schemas.openxmlformats.org/package/2006/relationships"><Relationship Id="rId2" Type="http://schemas.openxmlformats.org/officeDocument/2006/relationships/image" Target="../media/image156.jpg"/><Relationship Id="rId1" Type="http://schemas.openxmlformats.org/officeDocument/2006/relationships/slideMaster" Target="../slideMasters/slideMaster13.xml"/></Relationships>
</file>

<file path=ppt/slideLayouts/_rels/slideLayout2653.xml.rels><?xml version="1.0" encoding="UTF-8" standalone="yes"?>
<Relationships xmlns="http://schemas.openxmlformats.org/package/2006/relationships"><Relationship Id="rId2" Type="http://schemas.openxmlformats.org/officeDocument/2006/relationships/image" Target="../media/image154.jpeg"/><Relationship Id="rId1" Type="http://schemas.openxmlformats.org/officeDocument/2006/relationships/slideMaster" Target="../slideMasters/slideMaster13.xml"/></Relationships>
</file>

<file path=ppt/slideLayouts/_rels/slideLayout26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6.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26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61.xml.rels><?xml version="1.0" encoding="UTF-8" standalone="yes"?>
<Relationships xmlns="http://schemas.openxmlformats.org/package/2006/relationships"><Relationship Id="rId2" Type="http://schemas.openxmlformats.org/officeDocument/2006/relationships/image" Target="../media/image157.jpeg"/><Relationship Id="rId1" Type="http://schemas.openxmlformats.org/officeDocument/2006/relationships/slideMaster" Target="../slideMasters/slideMaster13.xml"/></Relationships>
</file>

<file path=ppt/slideLayouts/_rels/slideLayout26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6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67.xml.rels><?xml version="1.0" encoding="UTF-8" standalone="yes"?>
<Relationships xmlns="http://schemas.openxmlformats.org/package/2006/relationships"><Relationship Id="rId2" Type="http://schemas.openxmlformats.org/officeDocument/2006/relationships/image" Target="../media/image158.jpeg"/><Relationship Id="rId1" Type="http://schemas.openxmlformats.org/officeDocument/2006/relationships/slideMaster" Target="../slideMasters/slideMaster13.xml"/></Relationships>
</file>

<file path=ppt/slideLayouts/_rels/slideLayout2668.xml.rels><?xml version="1.0" encoding="UTF-8" standalone="yes"?>
<Relationships xmlns="http://schemas.openxmlformats.org/package/2006/relationships"><Relationship Id="rId2" Type="http://schemas.openxmlformats.org/officeDocument/2006/relationships/image" Target="../media/image158.jpeg"/><Relationship Id="rId1" Type="http://schemas.openxmlformats.org/officeDocument/2006/relationships/slideMaster" Target="../slideMasters/slideMaster13.xml"/></Relationships>
</file>

<file path=ppt/slideLayouts/_rels/slideLayout2669.xml.rels><?xml version="1.0" encoding="UTF-8" standalone="yes"?>
<Relationships xmlns="http://schemas.openxmlformats.org/package/2006/relationships"><Relationship Id="rId2" Type="http://schemas.openxmlformats.org/officeDocument/2006/relationships/image" Target="../media/image159.jpeg"/><Relationship Id="rId1" Type="http://schemas.openxmlformats.org/officeDocument/2006/relationships/slideMaster" Target="../slideMasters/slideMaster13.xml"/></Relationships>
</file>

<file path=ppt/slideLayouts/_rels/slideLayout267.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2670.xml.rels><?xml version="1.0" encoding="UTF-8" standalone="yes"?>
<Relationships xmlns="http://schemas.openxmlformats.org/package/2006/relationships"><Relationship Id="rId2" Type="http://schemas.openxmlformats.org/officeDocument/2006/relationships/image" Target="../media/image159.jpeg"/><Relationship Id="rId1" Type="http://schemas.openxmlformats.org/officeDocument/2006/relationships/slideMaster" Target="../slideMasters/slideMaster13.xml"/></Relationships>
</file>

<file path=ppt/slideLayouts/_rels/slideLayout2671.xml.rels><?xml version="1.0" encoding="UTF-8" standalone="yes"?>
<Relationships xmlns="http://schemas.openxmlformats.org/package/2006/relationships"><Relationship Id="rId2" Type="http://schemas.openxmlformats.org/officeDocument/2006/relationships/image" Target="../media/image159.jpeg"/><Relationship Id="rId1" Type="http://schemas.openxmlformats.org/officeDocument/2006/relationships/slideMaster" Target="../slideMasters/slideMaster13.xml"/></Relationships>
</file>

<file path=ppt/slideLayouts/_rels/slideLayout2672.xml.rels><?xml version="1.0" encoding="UTF-8" standalone="yes"?>
<Relationships xmlns="http://schemas.openxmlformats.org/package/2006/relationships"><Relationship Id="rId2" Type="http://schemas.openxmlformats.org/officeDocument/2006/relationships/image" Target="../media/image159.jpeg"/><Relationship Id="rId1" Type="http://schemas.openxmlformats.org/officeDocument/2006/relationships/slideMaster" Target="../slideMasters/slideMaster13.xml"/></Relationships>
</file>

<file path=ppt/slideLayouts/_rels/slideLayout2673.xml.rels><?xml version="1.0" encoding="UTF-8" standalone="yes"?>
<Relationships xmlns="http://schemas.openxmlformats.org/package/2006/relationships"><Relationship Id="rId2" Type="http://schemas.openxmlformats.org/officeDocument/2006/relationships/image" Target="../media/image160.jpeg"/><Relationship Id="rId1" Type="http://schemas.openxmlformats.org/officeDocument/2006/relationships/slideMaster" Target="../slideMasters/slideMaster13.xml"/></Relationships>
</file>

<file path=ppt/slideLayouts/_rels/slideLayout2674.xml.rels><?xml version="1.0" encoding="UTF-8" standalone="yes"?>
<Relationships xmlns="http://schemas.openxmlformats.org/package/2006/relationships"><Relationship Id="rId2" Type="http://schemas.openxmlformats.org/officeDocument/2006/relationships/image" Target="../media/image160.jpeg"/><Relationship Id="rId1" Type="http://schemas.openxmlformats.org/officeDocument/2006/relationships/slideMaster" Target="../slideMasters/slideMaster13.xml"/></Relationships>
</file>

<file path=ppt/slideLayouts/_rels/slideLayout2675.xml.rels><?xml version="1.0" encoding="UTF-8" standalone="yes"?>
<Relationships xmlns="http://schemas.openxmlformats.org/package/2006/relationships"><Relationship Id="rId2" Type="http://schemas.openxmlformats.org/officeDocument/2006/relationships/image" Target="../media/image160.jpeg"/><Relationship Id="rId1" Type="http://schemas.openxmlformats.org/officeDocument/2006/relationships/slideMaster" Target="../slideMasters/slideMaster13.xml"/></Relationships>
</file>

<file path=ppt/slideLayouts/_rels/slideLayout2676.xml.rels><?xml version="1.0" encoding="UTF-8" standalone="yes"?>
<Relationships xmlns="http://schemas.openxmlformats.org/package/2006/relationships"><Relationship Id="rId2" Type="http://schemas.openxmlformats.org/officeDocument/2006/relationships/image" Target="../media/image157.jpeg"/><Relationship Id="rId1" Type="http://schemas.openxmlformats.org/officeDocument/2006/relationships/slideMaster" Target="../slideMasters/slideMaster13.xml"/></Relationships>
</file>

<file path=ppt/slideLayouts/_rels/slideLayout2677.xml.rels><?xml version="1.0" encoding="UTF-8" standalone="yes"?>
<Relationships xmlns="http://schemas.openxmlformats.org/package/2006/relationships"><Relationship Id="rId2" Type="http://schemas.openxmlformats.org/officeDocument/2006/relationships/image" Target="../media/image157.jpeg"/><Relationship Id="rId1" Type="http://schemas.openxmlformats.org/officeDocument/2006/relationships/slideMaster" Target="../slideMasters/slideMaster13.xml"/></Relationships>
</file>

<file path=ppt/slideLayouts/_rels/slideLayout2678.xml.rels><?xml version="1.0" encoding="UTF-8" standalone="yes"?>
<Relationships xmlns="http://schemas.openxmlformats.org/package/2006/relationships"><Relationship Id="rId2" Type="http://schemas.openxmlformats.org/officeDocument/2006/relationships/image" Target="../media/image161.jpeg"/><Relationship Id="rId1" Type="http://schemas.openxmlformats.org/officeDocument/2006/relationships/slideMaster" Target="../slideMasters/slideMaster13.xml"/></Relationships>
</file>

<file path=ppt/slideLayouts/_rels/slideLayout2679.xml.rels><?xml version="1.0" encoding="UTF-8" standalone="yes"?>
<Relationships xmlns="http://schemas.openxmlformats.org/package/2006/relationships"><Relationship Id="rId2" Type="http://schemas.openxmlformats.org/officeDocument/2006/relationships/image" Target="../media/image161.jpeg"/><Relationship Id="rId1" Type="http://schemas.openxmlformats.org/officeDocument/2006/relationships/slideMaster" Target="../slideMasters/slideMaster13.xml"/></Relationships>
</file>

<file path=ppt/slideLayouts/_rels/slideLayout268.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2680.xml.rels><?xml version="1.0" encoding="UTF-8" standalone="yes"?>
<Relationships xmlns="http://schemas.openxmlformats.org/package/2006/relationships"><Relationship Id="rId2" Type="http://schemas.openxmlformats.org/officeDocument/2006/relationships/image" Target="../media/image161.jpeg"/><Relationship Id="rId1" Type="http://schemas.openxmlformats.org/officeDocument/2006/relationships/slideMaster" Target="../slideMasters/slideMaster13.xml"/></Relationships>
</file>

<file path=ppt/slideLayouts/_rels/slideLayout2681.xml.rels><?xml version="1.0" encoding="UTF-8" standalone="yes"?>
<Relationships xmlns="http://schemas.openxmlformats.org/package/2006/relationships"><Relationship Id="rId2" Type="http://schemas.openxmlformats.org/officeDocument/2006/relationships/image" Target="../media/image157.jpeg"/><Relationship Id="rId1" Type="http://schemas.openxmlformats.org/officeDocument/2006/relationships/slideMaster" Target="../slideMasters/slideMaster13.xml"/></Relationships>
</file>

<file path=ppt/slideLayouts/_rels/slideLayout2682.xml.rels><?xml version="1.0" encoding="UTF-8" standalone="yes"?>
<Relationships xmlns="http://schemas.openxmlformats.org/package/2006/relationships"><Relationship Id="rId2" Type="http://schemas.openxmlformats.org/officeDocument/2006/relationships/image" Target="../media/image156.jpg"/><Relationship Id="rId1" Type="http://schemas.openxmlformats.org/officeDocument/2006/relationships/slideMaster" Target="../slideMasters/slideMaster13.xml"/></Relationships>
</file>

<file path=ppt/slideLayouts/_rels/slideLayout2683.xml.rels><?xml version="1.0" encoding="UTF-8" standalone="yes"?>
<Relationships xmlns="http://schemas.openxmlformats.org/package/2006/relationships"><Relationship Id="rId2" Type="http://schemas.openxmlformats.org/officeDocument/2006/relationships/image" Target="../media/image156.jpg"/><Relationship Id="rId1" Type="http://schemas.openxmlformats.org/officeDocument/2006/relationships/slideMaster" Target="../slideMasters/slideMaster13.xml"/></Relationships>
</file>

<file path=ppt/slideLayouts/_rels/slideLayout2684.xml.rels><?xml version="1.0" encoding="UTF-8" standalone="yes"?>
<Relationships xmlns="http://schemas.openxmlformats.org/package/2006/relationships"><Relationship Id="rId2" Type="http://schemas.openxmlformats.org/officeDocument/2006/relationships/image" Target="../media/image157.jpeg"/><Relationship Id="rId1" Type="http://schemas.openxmlformats.org/officeDocument/2006/relationships/slideMaster" Target="../slideMasters/slideMaster13.xml"/></Relationships>
</file>

<file path=ppt/slideLayouts/_rels/slideLayout2685.xml.rels><?xml version="1.0" encoding="UTF-8" standalone="yes"?>
<Relationships xmlns="http://schemas.openxmlformats.org/package/2006/relationships"><Relationship Id="rId2" Type="http://schemas.openxmlformats.org/officeDocument/2006/relationships/image" Target="../media/image157.jpeg"/><Relationship Id="rId1" Type="http://schemas.openxmlformats.org/officeDocument/2006/relationships/slideMaster" Target="../slideMasters/slideMaster13.xml"/></Relationships>
</file>

<file path=ppt/slideLayouts/_rels/slideLayout26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9.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26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9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9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9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9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270.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270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02.xml.rels><?xml version="1.0" encoding="UTF-8" standalone="yes"?>
<Relationships xmlns="http://schemas.openxmlformats.org/package/2006/relationships"><Relationship Id="rId2" Type="http://schemas.openxmlformats.org/officeDocument/2006/relationships/image" Target="../media/image154.jpeg"/><Relationship Id="rId1" Type="http://schemas.openxmlformats.org/officeDocument/2006/relationships/slideMaster" Target="../slideMasters/slideMaster13.xml"/></Relationships>
</file>

<file path=ppt/slideLayouts/_rels/slideLayout27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0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0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06.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image" Target="../media/image162.png"/><Relationship Id="rId1" Type="http://schemas.openxmlformats.org/officeDocument/2006/relationships/slideMaster" Target="../slideMasters/slideMaster14.xml"/></Relationships>
</file>

<file path=ppt/slideLayouts/_rels/slideLayout2707.xml.rels><?xml version="1.0" encoding="UTF-8" standalone="yes"?>
<Relationships xmlns="http://schemas.openxmlformats.org/package/2006/relationships"><Relationship Id="rId3" Type="http://schemas.openxmlformats.org/officeDocument/2006/relationships/image" Target="../media/image164.png"/><Relationship Id="rId2" Type="http://schemas.openxmlformats.org/officeDocument/2006/relationships/image" Target="../media/image163.jpeg"/><Relationship Id="rId1" Type="http://schemas.openxmlformats.org/officeDocument/2006/relationships/slideMaster" Target="../slideMasters/slideMaster14.xml"/></Relationships>
</file>

<file path=ppt/slideLayouts/_rels/slideLayout2708.xml.rels><?xml version="1.0" encoding="UTF-8" standalone="yes"?>
<Relationships xmlns="http://schemas.openxmlformats.org/package/2006/relationships"><Relationship Id="rId3" Type="http://schemas.openxmlformats.org/officeDocument/2006/relationships/image" Target="../media/image164.png"/><Relationship Id="rId2" Type="http://schemas.openxmlformats.org/officeDocument/2006/relationships/image" Target="../media/image165.jpeg"/><Relationship Id="rId1" Type="http://schemas.openxmlformats.org/officeDocument/2006/relationships/slideMaster" Target="../slideMasters/slideMaster14.xml"/></Relationships>
</file>

<file path=ppt/slideLayouts/_rels/slideLayout2709.xml.rels><?xml version="1.0" encoding="UTF-8" standalone="yes"?>
<Relationships xmlns="http://schemas.openxmlformats.org/package/2006/relationships"><Relationship Id="rId3" Type="http://schemas.openxmlformats.org/officeDocument/2006/relationships/image" Target="../media/image164.png"/><Relationship Id="rId2" Type="http://schemas.openxmlformats.org/officeDocument/2006/relationships/image" Target="../media/image166.jpeg"/><Relationship Id="rId1" Type="http://schemas.openxmlformats.org/officeDocument/2006/relationships/slideMaster" Target="../slideMasters/slideMaster14.xml"/></Relationships>
</file>

<file path=ppt/slideLayouts/_rels/slideLayout271.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2710.xml.rels><?xml version="1.0" encoding="UTF-8" standalone="yes"?>
<Relationships xmlns="http://schemas.openxmlformats.org/package/2006/relationships"><Relationship Id="rId3" Type="http://schemas.openxmlformats.org/officeDocument/2006/relationships/image" Target="../media/image164.png"/><Relationship Id="rId2" Type="http://schemas.openxmlformats.org/officeDocument/2006/relationships/image" Target="../media/image167.png"/><Relationship Id="rId1" Type="http://schemas.openxmlformats.org/officeDocument/2006/relationships/slideMaster" Target="../slideMasters/slideMaster14.xml"/></Relationships>
</file>

<file path=ppt/slideLayouts/_rels/slideLayout2711.xml.rels><?xml version="1.0" encoding="UTF-8" standalone="yes"?>
<Relationships xmlns="http://schemas.openxmlformats.org/package/2006/relationships"><Relationship Id="rId2" Type="http://schemas.openxmlformats.org/officeDocument/2006/relationships/image" Target="../media/image168.png"/><Relationship Id="rId1" Type="http://schemas.openxmlformats.org/officeDocument/2006/relationships/slideMaster" Target="../slideMasters/slideMaster14.xml"/></Relationships>
</file>

<file path=ppt/slideLayouts/_rels/slideLayout2712.xml.rels><?xml version="1.0" encoding="UTF-8" standalone="yes"?>
<Relationships xmlns="http://schemas.openxmlformats.org/package/2006/relationships"><Relationship Id="rId2" Type="http://schemas.openxmlformats.org/officeDocument/2006/relationships/image" Target="../media/image169.jpeg"/><Relationship Id="rId1" Type="http://schemas.openxmlformats.org/officeDocument/2006/relationships/slideMaster" Target="../slideMasters/slideMaster14.xml"/></Relationships>
</file>

<file path=ppt/slideLayouts/_rels/slideLayout2713.xml.rels><?xml version="1.0" encoding="UTF-8" standalone="yes"?>
<Relationships xmlns="http://schemas.openxmlformats.org/package/2006/relationships"><Relationship Id="rId2" Type="http://schemas.openxmlformats.org/officeDocument/2006/relationships/image" Target="../media/image170.jpeg"/><Relationship Id="rId1" Type="http://schemas.openxmlformats.org/officeDocument/2006/relationships/slideMaster" Target="../slideMasters/slideMaster14.xml"/></Relationships>
</file>

<file path=ppt/slideLayouts/_rels/slideLayout2714.xml.rels><?xml version="1.0" encoding="UTF-8" standalone="yes"?>
<Relationships xmlns="http://schemas.openxmlformats.org/package/2006/relationships"><Relationship Id="rId2" Type="http://schemas.openxmlformats.org/officeDocument/2006/relationships/image" Target="../media/image171.jpeg"/><Relationship Id="rId1" Type="http://schemas.openxmlformats.org/officeDocument/2006/relationships/slideMaster" Target="../slideMasters/slideMaster14.xml"/></Relationships>
</file>

<file path=ppt/slideLayouts/_rels/slideLayout2715.xml.rels><?xml version="1.0" encoding="UTF-8" standalone="yes"?>
<Relationships xmlns="http://schemas.openxmlformats.org/package/2006/relationships"><Relationship Id="rId2" Type="http://schemas.openxmlformats.org/officeDocument/2006/relationships/image" Target="../media/image172.png"/><Relationship Id="rId1" Type="http://schemas.openxmlformats.org/officeDocument/2006/relationships/slideMaster" Target="../slideMasters/slideMaster14.xml"/></Relationships>
</file>

<file path=ppt/slideLayouts/_rels/slideLayout271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1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1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1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272.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2720.xml.rels><?xml version="1.0" encoding="UTF-8" standalone="yes"?>
<Relationships xmlns="http://schemas.openxmlformats.org/package/2006/relationships"><Relationship Id="rId2" Type="http://schemas.openxmlformats.org/officeDocument/2006/relationships/image" Target="../media/image173.png"/><Relationship Id="rId1" Type="http://schemas.openxmlformats.org/officeDocument/2006/relationships/slideMaster" Target="../slideMasters/slideMaster14.xml"/></Relationships>
</file>

<file path=ppt/slideLayouts/_rels/slideLayout2721.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image" Target="../media/image174.jpeg"/><Relationship Id="rId1" Type="http://schemas.openxmlformats.org/officeDocument/2006/relationships/slideMaster" Target="../slideMasters/slideMaster14.xml"/></Relationships>
</file>

<file path=ppt/slideLayouts/_rels/slideLayout2722.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image" Target="../media/image175.png"/><Relationship Id="rId1" Type="http://schemas.openxmlformats.org/officeDocument/2006/relationships/slideMaster" Target="../slideMasters/slideMaster14.xml"/></Relationships>
</file>

<file path=ppt/slideLayouts/_rels/slideLayout273.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274.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275.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276.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277.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278.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279.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280.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281.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282.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283.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284.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28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286.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28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288.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28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29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29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29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29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294.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295.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296.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297.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298.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299.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30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3.xml"/></Relationships>
</file>

<file path=ppt/slideLayouts/_rels/slideLayout30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30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30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304.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305.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30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30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30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30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31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31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3.xml"/></Relationships>
</file>

<file path=ppt/slideLayouts/_rels/slideLayout312.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313.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314.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315.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316.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317.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318.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319.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320.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321.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322.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32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3.xml"/></Relationships>
</file>

<file path=ppt/slideLayouts/_rels/slideLayout324.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25.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27.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328.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329.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330.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331.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332.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333.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33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3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33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3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3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3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340.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4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4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4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44.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45.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4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4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4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4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35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5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5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35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354.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35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35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35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35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35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36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36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3.xml"/></Relationships>
</file>

<file path=ppt/slideLayouts/_rels/slideLayout36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36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364.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365.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366.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367.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368.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369.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370.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371.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372.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373.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374.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375.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376.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377.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378.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379.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380.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381.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382.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383.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384.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385.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386.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387.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388.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389.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390.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391.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392.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393.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394.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39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96.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397.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398.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399.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400.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401.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402.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403.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404.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405.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406.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40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408.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409.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410.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411.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41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41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41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41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41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41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41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41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42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421.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422.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423.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424.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425.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426.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427.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428.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429.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430.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431.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432.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3.xml"/></Relationships>
</file>

<file path=ppt/slideLayouts/_rels/slideLayout43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3.xml"/></Relationships>
</file>

<file path=ppt/slideLayouts/_rels/slideLayout434.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3.xml"/></Relationships>
</file>

<file path=ppt/slideLayouts/_rels/slideLayout435.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3.xml"/></Relationships>
</file>

<file path=ppt/slideLayouts/_rels/slideLayout436.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3.xml"/></Relationships>
</file>

<file path=ppt/slideLayouts/_rels/slideLayout43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3.xml"/></Relationships>
</file>

<file path=ppt/slideLayouts/_rels/slideLayout438.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43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44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3.xml"/></Relationships>
</file>

<file path=ppt/slideLayouts/_rels/slideLayout441.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3.xml"/></Relationships>
</file>

<file path=ppt/slideLayouts/_rels/slideLayout442.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Master" Target="../slideMasters/slideMaster3.xml"/></Relationships>
</file>

<file path=ppt/slideLayouts/_rels/slideLayout443.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Master" Target="../slideMasters/slideMaster3.xml"/></Relationships>
</file>

<file path=ppt/slideLayouts/_rels/slideLayout444.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3.xml"/></Relationships>
</file>

<file path=ppt/slideLayouts/_rels/slideLayout445.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3.xml"/></Relationships>
</file>

<file path=ppt/slideLayouts/_rels/slideLayout446.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3.xml"/></Relationships>
</file>

<file path=ppt/slideLayouts/_rels/slideLayout447.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3.xml"/></Relationships>
</file>

<file path=ppt/slideLayouts/_rels/slideLayout448.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3.xml"/></Relationships>
</file>

<file path=ppt/slideLayouts/_rels/slideLayout449.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450.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3.xml"/></Relationships>
</file>

<file path=ppt/slideLayouts/_rels/slideLayout45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3.xml"/></Relationships>
</file>

<file path=ppt/slideLayouts/_rels/slideLayout45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3.xml"/></Relationships>
</file>

<file path=ppt/slideLayouts/_rels/slideLayout45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3.xml"/></Relationships>
</file>

<file path=ppt/slideLayouts/_rels/slideLayout454.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3.xml"/></Relationships>
</file>

<file path=ppt/slideLayouts/_rels/slideLayout455.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3.xml"/></Relationships>
</file>

<file path=ppt/slideLayouts/_rels/slideLayout456.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3.xml"/></Relationships>
</file>

<file path=ppt/slideLayouts/_rels/slideLayout457.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3.xml"/></Relationships>
</file>

<file path=ppt/slideLayouts/_rels/slideLayout458.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Master" Target="../slideMasters/slideMaster3.xml"/></Relationships>
</file>

<file path=ppt/slideLayouts/_rels/slideLayout459.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460.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Master" Target="../slideMasters/slideMaster3.xml"/></Relationships>
</file>

<file path=ppt/slideLayouts/_rels/slideLayout461.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Master" Target="../slideMasters/slideMaster3.xml"/></Relationships>
</file>

<file path=ppt/slideLayouts/_rels/slideLayout462.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Master" Target="../slideMasters/slideMaster3.xml"/></Relationships>
</file>

<file path=ppt/slideLayouts/_rels/slideLayout46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46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46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466.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46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46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469.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47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47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47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473.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Master" Target="../slideMasters/slideMaster3.xml"/><Relationship Id="rId1" Type="http://schemas.openxmlformats.org/officeDocument/2006/relationships/tags" Target="../tags/tag5.xml"/><Relationship Id="rId6" Type="http://schemas.openxmlformats.org/officeDocument/2006/relationships/image" Target="../media/image51.emf"/><Relationship Id="rId5" Type="http://schemas.openxmlformats.org/officeDocument/2006/relationships/image" Target="../media/image50.emf"/><Relationship Id="rId4" Type="http://schemas.openxmlformats.org/officeDocument/2006/relationships/image" Target="../media/image49.emf"/></Relationships>
</file>

<file path=ppt/slideLayouts/_rels/slideLayout474.xml.rels><?xml version="1.0" encoding="UTF-8" standalone="yes"?>
<Relationships xmlns="http://schemas.openxmlformats.org/package/2006/relationships"><Relationship Id="rId3" Type="http://schemas.openxmlformats.org/officeDocument/2006/relationships/slideMaster" Target="../slideMasters/slideMaster3.xml"/><Relationship Id="rId7" Type="http://schemas.openxmlformats.org/officeDocument/2006/relationships/image" Target="../media/image22.jpg"/><Relationship Id="rId2" Type="http://schemas.openxmlformats.org/officeDocument/2006/relationships/tags" Target="../tags/tag7.xml"/><Relationship Id="rId1" Type="http://schemas.openxmlformats.org/officeDocument/2006/relationships/tags" Target="../tags/tag6.xml"/><Relationship Id="rId6" Type="http://schemas.openxmlformats.org/officeDocument/2006/relationships/oleObject" Target="../embeddings/oleObject1.bin"/><Relationship Id="rId5" Type="http://schemas.openxmlformats.org/officeDocument/2006/relationships/image" Target="../media/image49.emf"/><Relationship Id="rId4" Type="http://schemas.openxmlformats.org/officeDocument/2006/relationships/oleObject" Target="../embeddings/oleObject2.bin"/></Relationships>
</file>

<file path=ppt/slideLayouts/_rels/slideLayout47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476.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Master" Target="../slideMasters/slideMaster3.xml"/></Relationships>
</file>

<file path=ppt/slideLayouts/_rels/slideLayout477.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7.png"/><Relationship Id="rId1" Type="http://schemas.openxmlformats.org/officeDocument/2006/relationships/slideMaster" Target="../slideMasters/slideMaster3.xml"/></Relationships>
</file>

<file path=ppt/slideLayouts/_rels/slideLayout478.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479.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480.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481.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482.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483.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484.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485.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486.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487.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488.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489.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490.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491.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492.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493.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494.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495.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496.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497.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498.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3.xml"/></Relationships>
</file>

<file path=ppt/slideLayouts/_rels/slideLayout499.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500.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501.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502.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503.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504.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505.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506.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507.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508.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509.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510.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3.xml"/></Relationships>
</file>

<file path=ppt/slideLayouts/_rels/slideLayout511.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512.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513.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514.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515.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516.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517.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518.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519.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520.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521.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522.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523.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524.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Master" Target="../slideMasters/slideMaster3.xml"/></Relationships>
</file>

<file path=ppt/slideLayouts/_rels/slideLayout525.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Master" Target="../slideMasters/slideMaster3.xml"/></Relationships>
</file>

<file path=ppt/slideLayouts/_rels/slideLayout526.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Master" Target="../slideMasters/slideMaster3.xml"/></Relationships>
</file>

<file path=ppt/slideLayouts/_rels/slideLayout527.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3.xml"/></Relationships>
</file>

<file path=ppt/slideLayouts/_rels/slideLayout528.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3.xml"/></Relationships>
</file>

<file path=ppt/slideLayouts/_rels/slideLayout529.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30.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3.xml"/></Relationships>
</file>

<file path=ppt/slideLayouts/_rels/slideLayout531.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3.xml"/></Relationships>
</file>

<file path=ppt/slideLayouts/_rels/slideLayout532.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3.xml"/></Relationships>
</file>

<file path=ppt/slideLayouts/_rels/slideLayout533.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3.xml"/></Relationships>
</file>

<file path=ppt/slideLayouts/_rels/slideLayout53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53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536.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75.png"/><Relationship Id="rId1" Type="http://schemas.openxmlformats.org/officeDocument/2006/relationships/slideMaster" Target="../slideMasters/slideMaster3.xml"/></Relationships>
</file>

<file path=ppt/slideLayouts/_rels/slideLayout537.xml.rels><?xml version="1.0" encoding="UTF-8" standalone="yes"?>
<Relationships xmlns="http://schemas.openxmlformats.org/package/2006/relationships"><Relationship Id="rId2" Type="http://schemas.openxmlformats.org/officeDocument/2006/relationships/image" Target="../media/image77.png"/><Relationship Id="rId1" Type="http://schemas.openxmlformats.org/officeDocument/2006/relationships/slideMaster" Target="../slideMasters/slideMaster3.xml"/></Relationships>
</file>

<file path=ppt/slideLayouts/_rels/slideLayout538.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image" Target="../media/image78.png"/><Relationship Id="rId1" Type="http://schemas.openxmlformats.org/officeDocument/2006/relationships/slideMaster" Target="../slideMasters/slideMaster3.xml"/></Relationships>
</file>

<file path=ppt/slideLayouts/_rels/slideLayout539.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image" Target="../media/image78.png"/><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540.xml.rels><?xml version="1.0" encoding="UTF-8" standalone="yes"?>
<Relationships xmlns="http://schemas.openxmlformats.org/package/2006/relationships"><Relationship Id="rId2" Type="http://schemas.openxmlformats.org/officeDocument/2006/relationships/image" Target="../media/image81.png"/><Relationship Id="rId1" Type="http://schemas.openxmlformats.org/officeDocument/2006/relationships/slideMaster" Target="../slideMasters/slideMaster3.xml"/></Relationships>
</file>

<file path=ppt/slideLayouts/_rels/slideLayout541.xml.rels><?xml version="1.0" encoding="UTF-8" standalone="yes"?>
<Relationships xmlns="http://schemas.openxmlformats.org/package/2006/relationships"><Relationship Id="rId2" Type="http://schemas.openxmlformats.org/officeDocument/2006/relationships/image" Target="../media/image82.png"/><Relationship Id="rId1" Type="http://schemas.openxmlformats.org/officeDocument/2006/relationships/slideMaster" Target="../slideMasters/slideMaster3.xml"/></Relationships>
</file>

<file path=ppt/slideLayouts/_rels/slideLayout542.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image" Target="../media/image83.png"/><Relationship Id="rId1" Type="http://schemas.openxmlformats.org/officeDocument/2006/relationships/slideMaster" Target="../slideMasters/slideMaster3.xml"/></Relationships>
</file>

<file path=ppt/slideLayouts/_rels/slideLayout543.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image" Target="../media/image85.png"/><Relationship Id="rId1" Type="http://schemas.openxmlformats.org/officeDocument/2006/relationships/slideMaster" Target="../slideMasters/slideMaster3.xml"/></Relationships>
</file>

<file path=ppt/slideLayouts/_rels/slideLayout544.xml.rels><?xml version="1.0" encoding="UTF-8" standalone="yes"?>
<Relationships xmlns="http://schemas.openxmlformats.org/package/2006/relationships"><Relationship Id="rId2" Type="http://schemas.openxmlformats.org/officeDocument/2006/relationships/image" Target="../media/image87.png"/><Relationship Id="rId1" Type="http://schemas.openxmlformats.org/officeDocument/2006/relationships/slideMaster" Target="../slideMasters/slideMaster3.xml"/></Relationships>
</file>

<file path=ppt/slideLayouts/_rels/slideLayout545.xml.rels><?xml version="1.0" encoding="UTF-8" standalone="yes"?>
<Relationships xmlns="http://schemas.openxmlformats.org/package/2006/relationships"><Relationship Id="rId2" Type="http://schemas.openxmlformats.org/officeDocument/2006/relationships/image" Target="../media/image88.png"/><Relationship Id="rId1" Type="http://schemas.openxmlformats.org/officeDocument/2006/relationships/slideMaster" Target="../slideMasters/slideMaster3.xml"/></Relationships>
</file>

<file path=ppt/slideLayouts/_rels/slideLayout546.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image" Target="../media/image78.png"/><Relationship Id="rId1" Type="http://schemas.openxmlformats.org/officeDocument/2006/relationships/slideMaster" Target="../slideMasters/slideMaster3.xml"/></Relationships>
</file>

<file path=ppt/slideLayouts/_rels/slideLayout547.xml.rels><?xml version="1.0" encoding="UTF-8" standalone="yes"?>
<Relationships xmlns="http://schemas.openxmlformats.org/package/2006/relationships"><Relationship Id="rId2" Type="http://schemas.openxmlformats.org/officeDocument/2006/relationships/image" Target="../media/image90.png"/><Relationship Id="rId1" Type="http://schemas.openxmlformats.org/officeDocument/2006/relationships/slideMaster" Target="../slideMasters/slideMaster3.xml"/></Relationships>
</file>

<file path=ppt/slideLayouts/_rels/slideLayout548.xml.rels><?xml version="1.0" encoding="UTF-8" standalone="yes"?>
<Relationships xmlns="http://schemas.openxmlformats.org/package/2006/relationships"><Relationship Id="rId2" Type="http://schemas.openxmlformats.org/officeDocument/2006/relationships/image" Target="../media/image91.png"/><Relationship Id="rId1" Type="http://schemas.openxmlformats.org/officeDocument/2006/relationships/slideMaster" Target="../slideMasters/slideMaster3.xml"/></Relationships>
</file>

<file path=ppt/slideLayouts/_rels/slideLayout549.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image" Target="../media/image92.png"/><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550.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image" Target="../media/image93.png"/><Relationship Id="rId1" Type="http://schemas.openxmlformats.org/officeDocument/2006/relationships/slideMaster" Target="../slideMasters/slideMaster3.xml"/></Relationships>
</file>

<file path=ppt/slideLayouts/_rels/slideLayout551.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78.png"/><Relationship Id="rId1" Type="http://schemas.openxmlformats.org/officeDocument/2006/relationships/slideMaster" Target="../slideMasters/slideMaster3.xml"/></Relationships>
</file>

<file path=ppt/slideLayouts/_rels/slideLayout552.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78.png"/><Relationship Id="rId1" Type="http://schemas.openxmlformats.org/officeDocument/2006/relationships/slideMaster" Target="../slideMasters/slideMaster3.xml"/></Relationships>
</file>

<file path=ppt/slideLayouts/_rels/slideLayout553.xml.rels><?xml version="1.0" encoding="UTF-8" standalone="yes"?>
<Relationships xmlns="http://schemas.openxmlformats.org/package/2006/relationships"><Relationship Id="rId2" Type="http://schemas.openxmlformats.org/officeDocument/2006/relationships/image" Target="../media/image95.png"/><Relationship Id="rId1" Type="http://schemas.openxmlformats.org/officeDocument/2006/relationships/slideMaster" Target="../slideMasters/slideMaster3.xml"/></Relationships>
</file>

<file path=ppt/slideLayouts/_rels/slideLayout55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555.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image" Target="../media/image78.png"/><Relationship Id="rId1" Type="http://schemas.openxmlformats.org/officeDocument/2006/relationships/slideMaster" Target="../slideMasters/slideMaster3.xml"/></Relationships>
</file>

<file path=ppt/slideLayouts/_rels/slideLayout556.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3.xml"/></Relationships>
</file>

<file path=ppt/slideLayouts/_rels/slideLayout557.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3.xml"/></Relationships>
</file>

<file path=ppt/slideLayouts/_rels/slideLayout558.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3.xml"/></Relationships>
</file>

<file path=ppt/slideLayouts/_rels/slideLayout559.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560.xml.rels><?xml version="1.0" encoding="UTF-8" standalone="yes"?>
<Relationships xmlns="http://schemas.openxmlformats.org/package/2006/relationships"><Relationship Id="rId3" Type="http://schemas.openxmlformats.org/officeDocument/2006/relationships/slideMaster" Target="../slideMasters/slideMaster3.xml"/><Relationship Id="rId7" Type="http://schemas.openxmlformats.org/officeDocument/2006/relationships/image" Target="../media/image96.jpeg"/><Relationship Id="rId2" Type="http://schemas.openxmlformats.org/officeDocument/2006/relationships/tags" Target="../tags/tag9.xml"/><Relationship Id="rId1" Type="http://schemas.openxmlformats.org/officeDocument/2006/relationships/tags" Target="../tags/tag8.xml"/><Relationship Id="rId6" Type="http://schemas.openxmlformats.org/officeDocument/2006/relationships/oleObject" Target="../embeddings/oleObject1.bin"/><Relationship Id="rId5" Type="http://schemas.openxmlformats.org/officeDocument/2006/relationships/image" Target="../media/image49.emf"/><Relationship Id="rId4" Type="http://schemas.openxmlformats.org/officeDocument/2006/relationships/oleObject" Target="../embeddings/oleObject2.bin"/></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slideMaster" Target="../slideMasters/slideMaster3.xml"/><Relationship Id="rId1" Type="http://schemas.openxmlformats.org/officeDocument/2006/relationships/tags" Target="../tags/tag10.xml"/></Relationships>
</file>

<file path=ppt/slideLayouts/_rels/slideLayout56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565.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56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567.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slideMaster" Target="../slideMasters/slideMaster3.xml"/><Relationship Id="rId1" Type="http://schemas.openxmlformats.org/officeDocument/2006/relationships/tags" Target="../tags/tag11.xml"/></Relationships>
</file>

<file path=ppt/slideLayouts/_rels/slideLayout568.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slideMaster" Target="../slideMasters/slideMaster3.xml"/><Relationship Id="rId1" Type="http://schemas.openxmlformats.org/officeDocument/2006/relationships/tags" Target="../tags/tag12.xml"/></Relationships>
</file>

<file path=ppt/slideLayouts/_rels/slideLayout569.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570.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71.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72.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73.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74.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75.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76.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77.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78.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79.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580.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81.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82.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3.xml"/></Relationships>
</file>

<file path=ppt/slideLayouts/_rels/slideLayout583.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3.xml"/></Relationships>
</file>

<file path=ppt/slideLayouts/_rels/slideLayout584.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3.xml"/></Relationships>
</file>

<file path=ppt/slideLayouts/_rels/slideLayout585.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3.xml"/></Relationships>
</file>

<file path=ppt/slideLayouts/_rels/slideLayout586.xml.rels><?xml version="1.0" encoding="UTF-8" standalone="yes"?>
<Relationships xmlns="http://schemas.openxmlformats.org/package/2006/relationships"><Relationship Id="rId3" Type="http://schemas.openxmlformats.org/officeDocument/2006/relationships/image" Target="../media/image44.svg"/><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87.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88.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89.xml.rels><?xml version="1.0" encoding="UTF-8" standalone="yes"?>
<Relationships xmlns="http://schemas.openxmlformats.org/package/2006/relationships"><Relationship Id="rId3" Type="http://schemas.openxmlformats.org/officeDocument/2006/relationships/image" Target="../media/image46.svg"/><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590.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91.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62.png"/><Relationship Id="rId1" Type="http://schemas.openxmlformats.org/officeDocument/2006/relationships/slideMaster" Target="../slideMasters/slideMaster3.xml"/></Relationships>
</file>

<file path=ppt/slideLayouts/_rels/slideLayout592.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93.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94.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95.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96.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97.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98.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3.xml"/></Relationships>
</file>

<file path=ppt/slideLayouts/_rels/slideLayout599.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600.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Master" Target="../slideMasters/slideMaster3.xml"/></Relationships>
</file>

<file path=ppt/slideLayouts/_rels/slideLayout601.xml.rels><?xml version="1.0" encoding="UTF-8" standalone="yes"?>
<Relationships xmlns="http://schemas.openxmlformats.org/package/2006/relationships"><Relationship Id="rId2" Type="http://schemas.openxmlformats.org/officeDocument/2006/relationships/image" Target="../media/image73.png"/><Relationship Id="rId1" Type="http://schemas.openxmlformats.org/officeDocument/2006/relationships/slideMaster" Target="../slideMasters/slideMaster3.xml"/></Relationships>
</file>

<file path=ppt/slideLayouts/_rels/slideLayout602.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Master" Target="../slideMasters/slideMaster3.xml"/></Relationships>
</file>

<file path=ppt/slideLayouts/_rels/slideLayout603.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Master" Target="../slideMasters/slideMaster3.xml"/></Relationships>
</file>

<file path=ppt/slideLayouts/_rels/slideLayout604.xml.rels><?xml version="1.0" encoding="UTF-8" standalone="yes"?>
<Relationships xmlns="http://schemas.openxmlformats.org/package/2006/relationships"><Relationship Id="rId2" Type="http://schemas.openxmlformats.org/officeDocument/2006/relationships/image" Target="../media/image74.png"/><Relationship Id="rId1" Type="http://schemas.openxmlformats.org/officeDocument/2006/relationships/slideMaster" Target="../slideMasters/slideMaster3.xml"/></Relationships>
</file>

<file path=ppt/slideLayouts/_rels/slideLayout605.xml.rels><?xml version="1.0" encoding="UTF-8" standalone="yes"?>
<Relationships xmlns="http://schemas.openxmlformats.org/package/2006/relationships"><Relationship Id="rId2" Type="http://schemas.openxmlformats.org/officeDocument/2006/relationships/image" Target="../media/image100.png"/><Relationship Id="rId1" Type="http://schemas.openxmlformats.org/officeDocument/2006/relationships/slideMaster" Target="../slideMasters/slideMaster3.xml"/></Relationships>
</file>

<file path=ppt/slideLayouts/_rels/slideLayout606.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101.png"/><Relationship Id="rId1" Type="http://schemas.openxmlformats.org/officeDocument/2006/relationships/slideMaster" Target="../slideMasters/slideMaster3.xml"/></Relationships>
</file>

<file path=ppt/slideLayouts/_rels/slideLayout60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60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609.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image" Target="../media/image101.png"/><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5.xml.rels><?xml version="1.0" encoding="UTF-8" standalone="yes"?>
<Relationships xmlns="http://schemas.openxmlformats.org/package/2006/relationships"><Relationship Id="rId2" Type="http://schemas.openxmlformats.org/officeDocument/2006/relationships/image" Target="../media/image102.jpeg"/><Relationship Id="rId1" Type="http://schemas.openxmlformats.org/officeDocument/2006/relationships/slideMaster" Target="../slideMasters/slideMaster3.xml"/></Relationships>
</file>

<file path=ppt/slideLayouts/_rels/slideLayout616.xml.rels><?xml version="1.0" encoding="UTF-8" standalone="yes"?>
<Relationships xmlns="http://schemas.openxmlformats.org/package/2006/relationships"><Relationship Id="rId3" Type="http://schemas.openxmlformats.org/officeDocument/2006/relationships/slideMaster" Target="../slideMasters/slideMaster3.xml"/><Relationship Id="rId7" Type="http://schemas.openxmlformats.org/officeDocument/2006/relationships/image" Target="../media/image96.jpeg"/><Relationship Id="rId2" Type="http://schemas.openxmlformats.org/officeDocument/2006/relationships/tags" Target="../tags/tag14.xml"/><Relationship Id="rId1" Type="http://schemas.openxmlformats.org/officeDocument/2006/relationships/tags" Target="../tags/tag13.xml"/><Relationship Id="rId6" Type="http://schemas.openxmlformats.org/officeDocument/2006/relationships/oleObject" Target="../embeddings/oleObject1.bin"/><Relationship Id="rId5" Type="http://schemas.openxmlformats.org/officeDocument/2006/relationships/image" Target="../media/image49.emf"/><Relationship Id="rId4" Type="http://schemas.openxmlformats.org/officeDocument/2006/relationships/oleObject" Target="../embeddings/oleObject2.bin"/></Relationships>
</file>

<file path=ppt/slideLayouts/_rels/slideLayout6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618.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slideMaster" Target="../slideMasters/slideMaster3.xml"/><Relationship Id="rId1" Type="http://schemas.openxmlformats.org/officeDocument/2006/relationships/tags" Target="../tags/tag15.xml"/></Relationships>
</file>

<file path=ppt/slideLayouts/_rels/slideLayout61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620.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3.xml"/></Relationships>
</file>

<file path=ppt/slideLayouts/_rels/slideLayout6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622.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623.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624.xml.rels><?xml version="1.0" encoding="UTF-8" standalone="yes"?>
<Relationships xmlns="http://schemas.openxmlformats.org/package/2006/relationships"><Relationship Id="rId3" Type="http://schemas.openxmlformats.org/officeDocument/2006/relationships/image" Target="../media/image45.svg"/><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625.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626.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627.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628.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629.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630.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631.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3.xml"/></Relationships>
</file>

<file path=ppt/slideLayouts/_rels/slideLayout632.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slideMaster" Target="../slideMasters/slideMaster3.xml"/><Relationship Id="rId1" Type="http://schemas.openxmlformats.org/officeDocument/2006/relationships/tags" Target="../tags/tag16.xml"/></Relationships>
</file>

<file path=ppt/slideLayouts/_rels/slideLayout633.xml.rels><?xml version="1.0" encoding="UTF-8" standalone="yes"?>
<Relationships xmlns="http://schemas.openxmlformats.org/package/2006/relationships"><Relationship Id="rId2" Type="http://schemas.openxmlformats.org/officeDocument/2006/relationships/image" Target="../media/image60.png"/><Relationship Id="rId1" Type="http://schemas.openxmlformats.org/officeDocument/2006/relationships/slideMaster" Target="../slideMasters/slideMaster3.xml"/></Relationships>
</file>

<file path=ppt/slideLayouts/_rels/slideLayout63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59.xml.rels><?xml version="1.0" encoding="UTF-8" standalone="yes"?>
<Relationships xmlns="http://schemas.openxmlformats.org/package/2006/relationships"><Relationship Id="rId2" Type="http://schemas.openxmlformats.org/officeDocument/2006/relationships/image" Target="../media/image103.png"/><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660.xml.rels><?xml version="1.0" encoding="UTF-8" standalone="yes"?>
<Relationships xmlns="http://schemas.openxmlformats.org/package/2006/relationships"><Relationship Id="rId2" Type="http://schemas.openxmlformats.org/officeDocument/2006/relationships/image" Target="../media/image105.png"/><Relationship Id="rId1" Type="http://schemas.openxmlformats.org/officeDocument/2006/relationships/slideMaster" Target="../slideMasters/slideMaster5.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2.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85.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8.xml"/></Relationships>
</file>

<file path=ppt/slideLayouts/_rels/slideLayout68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68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68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68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2.xml"/></Relationships>
</file>

<file path=ppt/slideLayouts/_rels/slideLayout69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69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69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69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69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695.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8.xml"/></Relationships>
</file>

<file path=ppt/slideLayouts/_rels/slideLayout69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69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69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699.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8.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700.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8.xml"/></Relationships>
</file>

<file path=ppt/slideLayouts/_rels/slideLayout701.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8.xml"/></Relationships>
</file>

<file path=ppt/slideLayouts/_rels/slideLayout70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3.png"/><Relationship Id="rId1" Type="http://schemas.openxmlformats.org/officeDocument/2006/relationships/slideMaster" Target="../slideMasters/slideMaster8.xml"/></Relationships>
</file>

<file path=ppt/slideLayouts/_rels/slideLayout703.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8.xml"/></Relationships>
</file>

<file path=ppt/slideLayouts/_rels/slideLayout704.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8.xml"/></Relationships>
</file>

<file path=ppt/slideLayouts/_rels/slideLayout705.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8.xml"/></Relationships>
</file>

<file path=ppt/slideLayouts/_rels/slideLayout706.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8.xml"/></Relationships>
</file>

<file path=ppt/slideLayouts/_rels/slideLayout707.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8.xml"/></Relationships>
</file>

<file path=ppt/slideLayouts/_rels/slideLayout708.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8.xml"/></Relationships>
</file>

<file path=ppt/slideLayouts/_rels/slideLayout70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3.png"/><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71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1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1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13.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1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1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1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1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1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1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720.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7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72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72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725.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7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7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7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72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2.xml"/></Relationships>
</file>

<file path=ppt/slideLayouts/_rels/slideLayout730.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1.png"/><Relationship Id="rId1" Type="http://schemas.openxmlformats.org/officeDocument/2006/relationships/slideMaster" Target="../slideMasters/slideMaster8.xml"/></Relationships>
</file>

<file path=ppt/slideLayouts/_rels/slideLayout73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1.png"/><Relationship Id="rId1" Type="http://schemas.openxmlformats.org/officeDocument/2006/relationships/slideMaster" Target="../slideMasters/slideMaster8.xml"/></Relationships>
</file>

<file path=ppt/slideLayouts/_rels/slideLayout732.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733.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73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3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3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3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38.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3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74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41.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8.xml"/></Relationships>
</file>

<file path=ppt/slideLayouts/_rels/slideLayout742.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8.xml"/></Relationships>
</file>

<file path=ppt/slideLayouts/_rels/slideLayout743.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8.xml"/></Relationships>
</file>

<file path=ppt/slideLayouts/_rels/slideLayout74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4.png"/><Relationship Id="rId1" Type="http://schemas.openxmlformats.org/officeDocument/2006/relationships/slideMaster" Target="../slideMasters/slideMaster8.xml"/></Relationships>
</file>

<file path=ppt/slideLayouts/_rels/slideLayout74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4.png"/><Relationship Id="rId1" Type="http://schemas.openxmlformats.org/officeDocument/2006/relationships/slideMaster" Target="../slideMasters/slideMaster8.xml"/></Relationships>
</file>

<file path=ppt/slideLayouts/_rels/slideLayout746.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8.xml"/></Relationships>
</file>

<file path=ppt/slideLayouts/_rels/slideLayout747.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8.xml"/></Relationships>
</file>

<file path=ppt/slideLayouts/_rels/slideLayout748.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8.xml"/></Relationships>
</file>

<file path=ppt/slideLayouts/_rels/slideLayout749.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750.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8.xml"/></Relationships>
</file>

<file path=ppt/slideLayouts/_rels/slideLayout75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75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5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5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55.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5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5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5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5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76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6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6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76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76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76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76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76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76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769.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2.xml"/></Relationships>
</file>

<file path=ppt/slideLayouts/_rels/slideLayout77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77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77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7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7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75.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77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7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7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7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2.xml"/></Relationships>
</file>

<file path=ppt/slideLayouts/_rels/slideLayout780.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81.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82.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8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8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8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8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8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8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78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2.xml"/></Relationships>
</file>

<file path=ppt/slideLayouts/_rels/slideLayout79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79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792.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79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79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79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79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79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79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79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2.xml"/></Relationships>
</file>

<file path=ppt/slideLayouts/_rels/slideLayout80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80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80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0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804.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805.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0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80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80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09.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xml"/></Relationships>
</file>

<file path=ppt/slideLayouts/_rels/slideLayout81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1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1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1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14.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15.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1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1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1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1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xml"/></Relationships>
</file>

<file path=ppt/slideLayouts/_rels/slideLayout82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21.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8.xml"/></Relationships>
</file>

<file path=ppt/slideLayouts/_rels/slideLayout822.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8.xml"/></Relationships>
</file>

<file path=ppt/slideLayouts/_rels/slideLayout823.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8.xml"/></Relationships>
</file>

<file path=ppt/slideLayouts/_rels/slideLayout82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1.png"/><Relationship Id="rId1" Type="http://schemas.openxmlformats.org/officeDocument/2006/relationships/slideMaster" Target="../slideMasters/slideMaster8.xml"/></Relationships>
</file>

<file path=ppt/slideLayouts/_rels/slideLayout825.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8.xml"/></Relationships>
</file>

<file path=ppt/slideLayouts/_rels/slideLayout826.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8.xml"/></Relationships>
</file>

<file path=ppt/slideLayouts/_rels/slideLayout827.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8.xml"/></Relationships>
</file>

<file path=ppt/slideLayouts/_rels/slideLayout828.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8.xml"/></Relationships>
</file>

<file path=ppt/slideLayouts/_rels/slideLayout829.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xml"/></Relationships>
</file>

<file path=ppt/slideLayouts/_rels/slideLayout830.xml.rels><?xml version="1.0" encoding="UTF-8" standalone="yes"?>
<Relationships xmlns="http://schemas.openxmlformats.org/package/2006/relationships"><Relationship Id="rId2" Type="http://schemas.openxmlformats.org/officeDocument/2006/relationships/image" Target="../media/image61.png"/><Relationship Id="rId1" Type="http://schemas.openxmlformats.org/officeDocument/2006/relationships/slideMaster" Target="../slideMasters/slideMaster8.xml"/></Relationships>
</file>

<file path=ppt/slideLayouts/_rels/slideLayout83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2.png"/><Relationship Id="rId1" Type="http://schemas.openxmlformats.org/officeDocument/2006/relationships/slideMaster" Target="../slideMasters/slideMaster8.xml"/></Relationships>
</file>

<file path=ppt/slideLayouts/_rels/slideLayout83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33.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3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35.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3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37.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38.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3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840.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41.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8.xml"/></Relationships>
</file>

<file path=ppt/slideLayouts/_rels/slideLayout842.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4.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8.xml"/></Relationships>
</file>

<file path=ppt/slideLayouts/_rels/slideLayout845.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84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84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84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84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85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8.xml"/></Relationships>
</file>

<file path=ppt/slideLayouts/_rels/slideLayout85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8.xml"/></Relationships>
</file>

<file path=ppt/slideLayouts/_rels/slideLayout85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8.xml"/></Relationships>
</file>

<file path=ppt/slideLayouts/_rels/slideLayout853.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8.xml"/></Relationships>
</file>

<file path=ppt/slideLayouts/_rels/slideLayout854.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855.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856.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857.xml.rels><?xml version="1.0" encoding="UTF-8" standalone="yes"?>
<Relationships xmlns="http://schemas.openxmlformats.org/package/2006/relationships"><Relationship Id="rId2" Type="http://schemas.openxmlformats.org/officeDocument/2006/relationships/image" Target="../media/image66.png"/><Relationship Id="rId1" Type="http://schemas.openxmlformats.org/officeDocument/2006/relationships/slideMaster" Target="../slideMasters/slideMaster8.xml"/></Relationships>
</file>

<file path=ppt/slideLayouts/_rels/slideLayout858.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Master" Target="../slideMasters/slideMaster8.xml"/></Relationships>
</file>

<file path=ppt/slideLayouts/_rels/slideLayout859.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860.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8.xml"/></Relationships>
</file>

<file path=ppt/slideLayouts/_rels/slideLayout861.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8.xml"/></Relationships>
</file>

<file path=ppt/slideLayouts/_rels/slideLayout862.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8.xml"/></Relationships>
</file>

<file path=ppt/slideLayouts/_rels/slideLayout863.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8.xml"/></Relationships>
</file>

<file path=ppt/slideLayouts/_rels/slideLayout864.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8.xml"/></Relationships>
</file>

<file path=ppt/slideLayouts/_rels/slideLayout865.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8.xml"/></Relationships>
</file>

<file path=ppt/slideLayouts/_rels/slideLayout86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8.xml"/></Relationships>
</file>

<file path=ppt/slideLayouts/_rels/slideLayout86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8.xml"/></Relationships>
</file>

<file path=ppt/slideLayouts/_rels/slideLayout86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8.xml"/></Relationships>
</file>

<file path=ppt/slideLayouts/_rels/slideLayout869.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870.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8.xml"/></Relationships>
</file>

<file path=ppt/slideLayouts/_rels/slideLayout871.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Master" Target="../slideMasters/slideMaster8.xml"/></Relationships>
</file>

<file path=ppt/slideLayouts/_rels/slideLayout872.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Master" Target="../slideMasters/slideMaster8.xml"/></Relationships>
</file>

<file path=ppt/slideLayouts/_rels/slideLayout873.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Master" Target="../slideMasters/slideMaster8.xml"/></Relationships>
</file>

<file path=ppt/slideLayouts/_rels/slideLayout87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8.xml"/></Relationships>
</file>

<file path=ppt/slideLayouts/_rels/slideLayout875.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8.xml"/></Relationships>
</file>

<file path=ppt/slideLayouts/_rels/slideLayout87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8.xml"/></Relationships>
</file>

<file path=ppt/slideLayouts/_rels/slideLayout877.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8.xml"/></Relationships>
</file>

<file path=ppt/slideLayouts/_rels/slideLayout87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8.xml"/></Relationships>
</file>

<file path=ppt/slideLayouts/_rels/slideLayout879.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8.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88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8.xml"/></Relationships>
</file>

<file path=ppt/slideLayouts/_rels/slideLayout88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9.png"/><Relationship Id="rId1" Type="http://schemas.openxmlformats.org/officeDocument/2006/relationships/slideMaster" Target="../slideMasters/slideMaster8.xml"/></Relationships>
</file>

<file path=ppt/slideLayouts/_rels/slideLayout882.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9.png"/><Relationship Id="rId1" Type="http://schemas.openxmlformats.org/officeDocument/2006/relationships/slideMaster" Target="../slideMasters/slideMaster8.xml"/></Relationships>
</file>

<file path=ppt/slideLayouts/_rels/slideLayout88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8.xml"/></Relationships>
</file>

<file path=ppt/slideLayouts/_rels/slideLayout88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8.xml"/></Relationships>
</file>

<file path=ppt/slideLayouts/_rels/slideLayout88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8.xml"/></Relationships>
</file>

<file path=ppt/slideLayouts/_rels/slideLayout88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8.xml"/></Relationships>
</file>

<file path=ppt/slideLayouts/_rels/slideLayout88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8.xml"/></Relationships>
</file>

<file path=ppt/slideLayouts/_rels/slideLayout88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88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89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89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892.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89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89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89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89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89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89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899.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110.png"/><Relationship Id="rId1" Type="http://schemas.openxmlformats.org/officeDocument/2006/relationships/slideMaster" Target="../slideMasters/slideMaster8.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900.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20.png"/><Relationship Id="rId1" Type="http://schemas.openxmlformats.org/officeDocument/2006/relationships/slideMaster" Target="../slideMasters/slideMaster8.xml"/></Relationships>
</file>

<file path=ppt/slideLayouts/_rels/slideLayout901.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Master" Target="../slideMasters/slideMaster8.xml"/></Relationships>
</file>

<file path=ppt/slideLayouts/_rels/slideLayout902.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Master" Target="../slideMasters/slideMaster8.xml"/></Relationships>
</file>

<file path=ppt/slideLayouts/_rels/slideLayout903.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8.xml"/></Relationships>
</file>

<file path=ppt/slideLayouts/_rels/slideLayout904.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110.png"/><Relationship Id="rId1" Type="http://schemas.openxmlformats.org/officeDocument/2006/relationships/slideMaster" Target="../slideMasters/slideMaster8.xml"/></Relationships>
</file>

<file path=ppt/slideLayouts/_rels/slideLayout905.xml.rels><?xml version="1.0" encoding="UTF-8" standalone="yes"?>
<Relationships xmlns="http://schemas.openxmlformats.org/package/2006/relationships"><Relationship Id="rId2" Type="http://schemas.openxmlformats.org/officeDocument/2006/relationships/image" Target="../media/image22.jpg"/><Relationship Id="rId1" Type="http://schemas.openxmlformats.org/officeDocument/2006/relationships/slideMaster" Target="../slideMasters/slideMaster8.xml"/></Relationships>
</file>

<file path=ppt/slideLayouts/_rels/slideLayout906.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Master" Target="../slideMasters/slideMaster8.xml"/></Relationships>
</file>

<file path=ppt/slideLayouts/_rels/slideLayout90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8.xml"/></Relationships>
</file>

<file path=ppt/slideLayouts/_rels/slideLayout90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8.xml"/></Relationships>
</file>

<file path=ppt/slideLayouts/_rels/slideLayout90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8.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910.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image" Target="../media/image20.png"/><Relationship Id="rId1" Type="http://schemas.openxmlformats.org/officeDocument/2006/relationships/slideMaster" Target="../slideMasters/slideMaster8.xml"/></Relationships>
</file>

<file path=ppt/slideLayouts/_rels/slideLayout911.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8.xml"/></Relationships>
</file>

<file path=ppt/slideLayouts/_rels/slideLayout912.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Master" Target="../slideMasters/slideMaster8.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15.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8.xml"/></Relationships>
</file>

<file path=ppt/slideLayouts/_rels/slideLayout916.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917.xml.rels><?xml version="1.0" encoding="UTF-8" standalone="yes"?>
<Relationships xmlns="http://schemas.openxmlformats.org/package/2006/relationships"><Relationship Id="rId2" Type="http://schemas.openxmlformats.org/officeDocument/2006/relationships/image" Target="../media/image98.png"/><Relationship Id="rId1" Type="http://schemas.openxmlformats.org/officeDocument/2006/relationships/slideMaster" Target="../slideMasters/slideMaster8.xml"/></Relationships>
</file>

<file path=ppt/slideLayouts/_rels/slideLayout918.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8.xml"/></Relationships>
</file>

<file path=ppt/slideLayouts/_rels/slideLayout919.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8.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920.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8.xml"/></Relationships>
</file>

<file path=ppt/slideLayouts/_rels/slideLayout921.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922.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8.xml"/></Relationships>
</file>

<file path=ppt/slideLayouts/_rels/slideLayout92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9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9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9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92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2.png"/><Relationship Id="rId1" Type="http://schemas.openxmlformats.org/officeDocument/2006/relationships/slideMaster" Target="../slideMasters/slideMaster8.xml"/></Relationships>
</file>

<file path=ppt/slideLayouts/_rels/slideLayout928.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8.xml"/></Relationships>
</file>

<file path=ppt/slideLayouts/_rels/slideLayout929.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8.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930.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8.xml"/></Relationships>
</file>

<file path=ppt/slideLayouts/_rels/slideLayout931.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8.xml"/></Relationships>
</file>

<file path=ppt/slideLayouts/_rels/slideLayout932.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8.xml"/></Relationships>
</file>

<file path=ppt/slideLayouts/_rels/slideLayout93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99.png"/><Relationship Id="rId1" Type="http://schemas.openxmlformats.org/officeDocument/2006/relationships/slideMaster" Target="../slideMasters/slideMaster8.xml"/></Relationships>
</file>

<file path=ppt/slideLayouts/_rels/slideLayout93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935.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8.xml"/></Relationships>
</file>

<file path=ppt/slideLayouts/_rels/slideLayout936.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8.xml"/></Relationships>
</file>

<file path=ppt/slideLayouts/_rels/slideLayout937.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8.xml"/></Relationships>
</file>

<file path=ppt/slideLayouts/_rels/slideLayout93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99.png"/><Relationship Id="rId1" Type="http://schemas.openxmlformats.org/officeDocument/2006/relationships/slideMaster" Target="../slideMasters/slideMaster8.xml"/></Relationships>
</file>

<file path=ppt/slideLayouts/_rels/slideLayout93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99.png"/><Relationship Id="rId1" Type="http://schemas.openxmlformats.org/officeDocument/2006/relationships/slideMaster" Target="../slideMasters/slideMaster8.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940.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8.xml"/></Relationships>
</file>

<file path=ppt/slideLayouts/_rels/slideLayout941.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8.xml"/></Relationships>
</file>

<file path=ppt/slideLayouts/_rels/slideLayout942.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8.xml"/></Relationships>
</file>

<file path=ppt/slideLayouts/_rels/slideLayout943.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8.xml"/></Relationships>
</file>

<file path=ppt/slideLayouts/_rels/slideLayout944.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8.xml"/></Relationships>
</file>

<file path=ppt/slideLayouts/_rels/slideLayout945.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8.xml"/></Relationships>
</file>

<file path=ppt/slideLayouts/_rels/slideLayout94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94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94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94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95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95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952.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95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95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95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95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957.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95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95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96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96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96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96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8.xml"/></Relationships>
</file>

<file path=ppt/slideLayouts/_rels/slideLayout964.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96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966.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96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8.xml"/></Relationships>
</file>

<file path=ppt/slideLayouts/_rels/slideLayout969.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8.xml"/></Relationships>
</file>

<file path=ppt/slideLayouts/_rels/slideLayout9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97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971.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97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973.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974.xml.rels><?xml version="1.0" encoding="UTF-8" standalone="yes"?>
<Relationships xmlns="http://schemas.openxmlformats.org/package/2006/relationships"><Relationship Id="rId2" Type="http://schemas.openxmlformats.org/officeDocument/2006/relationships/image" Target="../media/image112.png"/><Relationship Id="rId1" Type="http://schemas.openxmlformats.org/officeDocument/2006/relationships/slideMaster" Target="../slideMasters/slideMaster9.xml"/></Relationships>
</file>

<file path=ppt/slideLayouts/_rels/slideLayout97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97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97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97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97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98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98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982.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9.xml"/></Relationships>
</file>

<file path=ppt/slideLayouts/_rels/slideLayout98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9.xml"/></Relationships>
</file>

<file path=ppt/slideLayouts/_rels/slideLayout98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985.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986.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987.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98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989.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990.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991.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992.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99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3.png"/><Relationship Id="rId1" Type="http://schemas.openxmlformats.org/officeDocument/2006/relationships/slideMaster" Target="../slideMasters/slideMaster9.xml"/></Relationships>
</file>

<file path=ppt/slideLayouts/_rels/slideLayout99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99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99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997.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99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_rels/slideLayout99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9.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US" dirty="0"/>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846CE7D5-CF57-46EF-B807-FDD0502418D4}"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238538789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846CE7D5-CF57-46EF-B807-FDD0502418D4}"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2202905451"/>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Comparison">
  <p:cSld name="Comparison 7">
    <p:spTree>
      <p:nvGrpSpPr>
        <p:cNvPr id="1" name="Shape 977"/>
        <p:cNvGrpSpPr/>
        <p:nvPr/>
      </p:nvGrpSpPr>
      <p:grpSpPr>
        <a:xfrm>
          <a:off x="0" y="0"/>
          <a:ext cx="0" cy="0"/>
          <a:chOff x="0" y="0"/>
          <a:chExt cx="0" cy="0"/>
        </a:xfrm>
      </p:grpSpPr>
      <p:grpSp>
        <p:nvGrpSpPr>
          <p:cNvPr id="978" name="Google Shape;978;p99"/>
          <p:cNvGrpSpPr/>
          <p:nvPr/>
        </p:nvGrpSpPr>
        <p:grpSpPr>
          <a:xfrm>
            <a:off x="7191542" y="1"/>
            <a:ext cx="5000459" cy="1425992"/>
            <a:chOff x="7191542" y="1"/>
            <a:chExt cx="5000459" cy="1425992"/>
          </a:xfrm>
        </p:grpSpPr>
        <p:pic>
          <p:nvPicPr>
            <p:cNvPr id="979" name="Google Shape;979;p9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80" name="Google Shape;980;p99"/>
            <p:cNvGrpSpPr/>
            <p:nvPr/>
          </p:nvGrpSpPr>
          <p:grpSpPr>
            <a:xfrm>
              <a:off x="7191542" y="1"/>
              <a:ext cx="5000459" cy="1425992"/>
              <a:chOff x="7186272" y="0"/>
              <a:chExt cx="5005729" cy="1427495"/>
            </a:xfrm>
          </p:grpSpPr>
          <p:sp>
            <p:nvSpPr>
              <p:cNvPr id="981" name="Google Shape;981;p9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982" name="Google Shape;982;p9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983" name="Google Shape;983;p9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984" name="Google Shape;984;p99"/>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85" name="Google Shape;985;p99"/>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86" name="Google Shape;986;p99"/>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87" name="Google Shape;987;p99"/>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88" name="Google Shape;988;p9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989" name="Google Shape;989;p9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90" name="Google Shape;990;p9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1000.xml><?xml version="1.0" encoding="utf-8"?>
<p:sldLayout xmlns:a="http://schemas.openxmlformats.org/drawingml/2006/main" xmlns:r="http://schemas.openxmlformats.org/officeDocument/2006/relationships" xmlns:p="http://schemas.openxmlformats.org/presentationml/2006/main" matchingName="1_TWO_OBJECTS_WITH_TEXT">
  <p:cSld name="1_TWO_OBJECTS_WITH_TEXT">
    <p:spTree>
      <p:nvGrpSpPr>
        <p:cNvPr id="1" name="Shape 15969"/>
        <p:cNvGrpSpPr/>
        <p:nvPr/>
      </p:nvGrpSpPr>
      <p:grpSpPr>
        <a:xfrm>
          <a:off x="0" y="0"/>
          <a:ext cx="0" cy="0"/>
          <a:chOff x="0" y="0"/>
          <a:chExt cx="0" cy="0"/>
        </a:xfrm>
      </p:grpSpPr>
      <p:grpSp>
        <p:nvGrpSpPr>
          <p:cNvPr id="15970" name="Google Shape;15970;p1360"/>
          <p:cNvGrpSpPr/>
          <p:nvPr/>
        </p:nvGrpSpPr>
        <p:grpSpPr>
          <a:xfrm>
            <a:off x="7191545" y="0"/>
            <a:ext cx="5000460" cy="1425988"/>
            <a:chOff x="7191545" y="0"/>
            <a:chExt cx="5000460" cy="1425988"/>
          </a:xfrm>
        </p:grpSpPr>
        <p:pic>
          <p:nvPicPr>
            <p:cNvPr id="15971" name="Google Shape;15971;p136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972" name="Google Shape;15972;p1360"/>
            <p:cNvGrpSpPr/>
            <p:nvPr/>
          </p:nvGrpSpPr>
          <p:grpSpPr>
            <a:xfrm>
              <a:off x="7191545" y="0"/>
              <a:ext cx="5000460" cy="1425988"/>
              <a:chOff x="7191545" y="0"/>
              <a:chExt cx="5000460" cy="1425988"/>
            </a:xfrm>
          </p:grpSpPr>
          <p:sp>
            <p:nvSpPr>
              <p:cNvPr id="15973" name="Google Shape;15973;p136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974" name="Google Shape;15974;p136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975" name="Google Shape;15975;p1360"/>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976" name="Google Shape;15976;p1360"/>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977" name="Google Shape;15977;p1360"/>
          <p:cNvSpPr txBox="1">
            <a:spLocks noGrp="1"/>
          </p:cNvSpPr>
          <p:nvPr>
            <p:ph type="body" idx="2"/>
          </p:nvPr>
        </p:nvSpPr>
        <p:spPr>
          <a:xfrm>
            <a:off x="609604" y="2505073"/>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978" name="Google Shape;15978;p1360"/>
          <p:cNvSpPr txBox="1">
            <a:spLocks noGrp="1"/>
          </p:cNvSpPr>
          <p:nvPr>
            <p:ph type="body" idx="3"/>
          </p:nvPr>
        </p:nvSpPr>
        <p:spPr>
          <a:xfrm>
            <a:off x="6172202"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979" name="Google Shape;15979;p1360"/>
          <p:cNvSpPr txBox="1">
            <a:spLocks noGrp="1"/>
          </p:cNvSpPr>
          <p:nvPr>
            <p:ph type="body" idx="4"/>
          </p:nvPr>
        </p:nvSpPr>
        <p:spPr>
          <a:xfrm>
            <a:off x="6172202" y="2505073"/>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980" name="Google Shape;15980;p1360"/>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981" name="Google Shape;15981;p136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982" name="Google Shape;15982;p136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486125183"/>
      </p:ext>
    </p:extLst>
  </p:cSld>
  <p:clrMapOvr>
    <a:masterClrMapping/>
  </p:clrMapOvr>
</p:sldLayout>
</file>

<file path=ppt/slideLayouts/slideLayout1001.xml><?xml version="1.0" encoding="utf-8"?>
<p:sldLayout xmlns:a="http://schemas.openxmlformats.org/drawingml/2006/main" xmlns:r="http://schemas.openxmlformats.org/officeDocument/2006/relationships" xmlns:p="http://schemas.openxmlformats.org/presentationml/2006/main" matchingName="1_TITLE_ONLY">
  <p:cSld name="1_TITLE_ONLY">
    <p:spTree>
      <p:nvGrpSpPr>
        <p:cNvPr id="1" name="Shape 15983"/>
        <p:cNvGrpSpPr/>
        <p:nvPr/>
      </p:nvGrpSpPr>
      <p:grpSpPr>
        <a:xfrm>
          <a:off x="0" y="0"/>
          <a:ext cx="0" cy="0"/>
          <a:chOff x="0" y="0"/>
          <a:chExt cx="0" cy="0"/>
        </a:xfrm>
      </p:grpSpPr>
      <p:grpSp>
        <p:nvGrpSpPr>
          <p:cNvPr id="15984" name="Google Shape;15984;p1361"/>
          <p:cNvGrpSpPr/>
          <p:nvPr/>
        </p:nvGrpSpPr>
        <p:grpSpPr>
          <a:xfrm>
            <a:off x="7191545" y="0"/>
            <a:ext cx="5000460" cy="1425988"/>
            <a:chOff x="7191545" y="0"/>
            <a:chExt cx="5000460" cy="1425988"/>
          </a:xfrm>
        </p:grpSpPr>
        <p:pic>
          <p:nvPicPr>
            <p:cNvPr id="15985" name="Google Shape;15985;p136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986" name="Google Shape;15986;p1361"/>
            <p:cNvGrpSpPr/>
            <p:nvPr/>
          </p:nvGrpSpPr>
          <p:grpSpPr>
            <a:xfrm>
              <a:off x="7191545" y="0"/>
              <a:ext cx="5000460" cy="1425988"/>
              <a:chOff x="7191545" y="0"/>
              <a:chExt cx="5000460" cy="1425988"/>
            </a:xfrm>
          </p:grpSpPr>
          <p:sp>
            <p:nvSpPr>
              <p:cNvPr id="15987" name="Google Shape;15987;p136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988" name="Google Shape;15988;p136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989" name="Google Shape;15989;p1361"/>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990" name="Google Shape;15990;p1361"/>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991" name="Google Shape;15991;p136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992" name="Google Shape;15992;p1361"/>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663699714"/>
      </p:ext>
    </p:extLst>
  </p:cSld>
  <p:clrMapOvr>
    <a:masterClrMapping/>
  </p:clrMapOvr>
</p:sldLayout>
</file>

<file path=ppt/slideLayouts/slideLayout1002.xml><?xml version="1.0" encoding="utf-8"?>
<p:sldLayout xmlns:a="http://schemas.openxmlformats.org/drawingml/2006/main" xmlns:r="http://schemas.openxmlformats.org/officeDocument/2006/relationships" xmlns:p="http://schemas.openxmlformats.org/presentationml/2006/main" matchingName="1_End">
  <p:cSld name="1_End">
    <p:spTree>
      <p:nvGrpSpPr>
        <p:cNvPr id="1" name="Shape 15993"/>
        <p:cNvGrpSpPr/>
        <p:nvPr/>
      </p:nvGrpSpPr>
      <p:grpSpPr>
        <a:xfrm>
          <a:off x="0" y="0"/>
          <a:ext cx="0" cy="0"/>
          <a:chOff x="0" y="0"/>
          <a:chExt cx="0" cy="0"/>
        </a:xfrm>
      </p:grpSpPr>
      <p:grpSp>
        <p:nvGrpSpPr>
          <p:cNvPr id="15994" name="Google Shape;15994;p1362"/>
          <p:cNvGrpSpPr/>
          <p:nvPr/>
        </p:nvGrpSpPr>
        <p:grpSpPr>
          <a:xfrm>
            <a:off x="0" y="0"/>
            <a:ext cx="12191996" cy="2148830"/>
            <a:chOff x="0" y="0"/>
            <a:chExt cx="12191996" cy="2148830"/>
          </a:xfrm>
        </p:grpSpPr>
        <p:sp>
          <p:nvSpPr>
            <p:cNvPr id="15995" name="Google Shape;15995;p1362"/>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996" name="Google Shape;15996;p1362"/>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5997" name="Google Shape;15997;p1362"/>
          <p:cNvSpPr/>
          <p:nvPr/>
        </p:nvSpPr>
        <p:spPr>
          <a:xfrm>
            <a:off x="902366" y="1517695"/>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998" name="Google Shape;15998;p1362"/>
          <p:cNvSpPr txBox="1">
            <a:spLocks noGrp="1"/>
          </p:cNvSpPr>
          <p:nvPr>
            <p:ph type="body" idx="1"/>
          </p:nvPr>
        </p:nvSpPr>
        <p:spPr>
          <a:xfrm>
            <a:off x="1219197" y="3429002"/>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999" name="Google Shape;15999;p1362"/>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000" name="Google Shape;16000;p1362"/>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832718208"/>
      </p:ext>
    </p:extLst>
  </p:cSld>
  <p:clrMapOvr>
    <a:masterClrMapping/>
  </p:clrMapOvr>
</p:sldLayout>
</file>

<file path=ppt/slideLayouts/slideLayout1003.xml><?xml version="1.0" encoding="utf-8"?>
<p:sldLayout xmlns:a="http://schemas.openxmlformats.org/drawingml/2006/main" xmlns:r="http://schemas.openxmlformats.org/officeDocument/2006/relationships" xmlns:p="http://schemas.openxmlformats.org/presentationml/2006/main" matchingName="2_Blank">
  <p:cSld name="2_Blank">
    <p:spTree>
      <p:nvGrpSpPr>
        <p:cNvPr id="1" name="Shape 16001"/>
        <p:cNvGrpSpPr/>
        <p:nvPr/>
      </p:nvGrpSpPr>
      <p:grpSpPr>
        <a:xfrm>
          <a:off x="0" y="0"/>
          <a:ext cx="0" cy="0"/>
          <a:chOff x="0" y="0"/>
          <a:chExt cx="0" cy="0"/>
        </a:xfrm>
      </p:grpSpPr>
      <p:sp>
        <p:nvSpPr>
          <p:cNvPr id="16002" name="Google Shape;16002;p1363"/>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003" name="Google Shape;16003;p136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004" name="Google Shape;16004;p1363"/>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005" name="Google Shape;16005;p1363"/>
          <p:cNvGrpSpPr/>
          <p:nvPr/>
        </p:nvGrpSpPr>
        <p:grpSpPr>
          <a:xfrm>
            <a:off x="7191545" y="0"/>
            <a:ext cx="5000460" cy="1425988"/>
            <a:chOff x="7191545" y="0"/>
            <a:chExt cx="5000460" cy="1425988"/>
          </a:xfrm>
        </p:grpSpPr>
        <p:pic>
          <p:nvPicPr>
            <p:cNvPr id="16006" name="Google Shape;16006;p136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007" name="Google Shape;16007;p1363"/>
            <p:cNvGrpSpPr/>
            <p:nvPr/>
          </p:nvGrpSpPr>
          <p:grpSpPr>
            <a:xfrm>
              <a:off x="7191545" y="0"/>
              <a:ext cx="5000460" cy="1425988"/>
              <a:chOff x="7191545" y="0"/>
              <a:chExt cx="5000460" cy="1425988"/>
            </a:xfrm>
          </p:grpSpPr>
          <p:sp>
            <p:nvSpPr>
              <p:cNvPr id="16008" name="Google Shape;16008;p136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009" name="Google Shape;16009;p136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2754018246"/>
      </p:ext>
    </p:extLst>
  </p:cSld>
  <p:clrMapOvr>
    <a:masterClrMapping/>
  </p:clrMapOvr>
</p:sldLayout>
</file>

<file path=ppt/slideLayouts/slideLayout1004.xml><?xml version="1.0" encoding="utf-8"?>
<p:sldLayout xmlns:a="http://schemas.openxmlformats.org/drawingml/2006/main" xmlns:r="http://schemas.openxmlformats.org/officeDocument/2006/relationships" xmlns:p="http://schemas.openxmlformats.org/presentationml/2006/main" matchingName="1_Quotation 2">
  <p:cSld name="1_Quotation 2">
    <p:spTree>
      <p:nvGrpSpPr>
        <p:cNvPr id="1" name="Shape 16010"/>
        <p:cNvGrpSpPr/>
        <p:nvPr/>
      </p:nvGrpSpPr>
      <p:grpSpPr>
        <a:xfrm>
          <a:off x="0" y="0"/>
          <a:ext cx="0" cy="0"/>
          <a:chOff x="0" y="0"/>
          <a:chExt cx="0" cy="0"/>
        </a:xfrm>
      </p:grpSpPr>
      <p:sp>
        <p:nvSpPr>
          <p:cNvPr id="16011" name="Google Shape;16011;p136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012" name="Google Shape;16012;p136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013" name="Google Shape;16013;p1364"/>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014" name="Google Shape;16014;p1364"/>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015" name="Google Shape;16015;p136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016" name="Google Shape;16016;p1364"/>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017" name="Google Shape;16017;p1364"/>
          <p:cNvGrpSpPr/>
          <p:nvPr/>
        </p:nvGrpSpPr>
        <p:grpSpPr>
          <a:xfrm>
            <a:off x="7191545" y="0"/>
            <a:ext cx="5000460" cy="1425988"/>
            <a:chOff x="7191545" y="0"/>
            <a:chExt cx="5000460" cy="1425988"/>
          </a:xfrm>
        </p:grpSpPr>
        <p:pic>
          <p:nvPicPr>
            <p:cNvPr id="16018" name="Google Shape;16018;p136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019" name="Google Shape;16019;p1364"/>
            <p:cNvGrpSpPr/>
            <p:nvPr/>
          </p:nvGrpSpPr>
          <p:grpSpPr>
            <a:xfrm>
              <a:off x="7191545" y="0"/>
              <a:ext cx="5000460" cy="1425988"/>
              <a:chOff x="7191545" y="0"/>
              <a:chExt cx="5000460" cy="1425988"/>
            </a:xfrm>
          </p:grpSpPr>
          <p:sp>
            <p:nvSpPr>
              <p:cNvPr id="16020" name="Google Shape;16020;p136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021" name="Google Shape;16021;p136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022" name="Google Shape;16022;p1364"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793861768"/>
      </p:ext>
    </p:extLst>
  </p:cSld>
  <p:clrMapOvr>
    <a:masterClrMapping/>
  </p:clrMapOvr>
</p:sldLayout>
</file>

<file path=ppt/slideLayouts/slideLayout1005.xml><?xml version="1.0" encoding="utf-8"?>
<p:sldLayout xmlns:a="http://schemas.openxmlformats.org/drawingml/2006/main" xmlns:r="http://schemas.openxmlformats.org/officeDocument/2006/relationships" xmlns:p="http://schemas.openxmlformats.org/presentationml/2006/main" matchingName="Cover 3">
  <p:cSld name="Cover 3">
    <p:spTree>
      <p:nvGrpSpPr>
        <p:cNvPr id="1" name="Shape 16023"/>
        <p:cNvGrpSpPr/>
        <p:nvPr/>
      </p:nvGrpSpPr>
      <p:grpSpPr>
        <a:xfrm>
          <a:off x="0" y="0"/>
          <a:ext cx="0" cy="0"/>
          <a:chOff x="0" y="0"/>
          <a:chExt cx="0" cy="0"/>
        </a:xfrm>
      </p:grpSpPr>
      <p:sp>
        <p:nvSpPr>
          <p:cNvPr id="16024" name="Google Shape;16024;p1365"/>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025" name="Google Shape;16025;p1365"/>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026" name="Google Shape;16026;p1365"/>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6027" name="Google Shape;16027;p1365"/>
          <p:cNvGrpSpPr/>
          <p:nvPr/>
        </p:nvGrpSpPr>
        <p:grpSpPr>
          <a:xfrm>
            <a:off x="0" y="5020350"/>
            <a:ext cx="12191996" cy="1837651"/>
            <a:chOff x="0" y="5020348"/>
            <a:chExt cx="12191996" cy="1837651"/>
          </a:xfrm>
        </p:grpSpPr>
        <p:sp>
          <p:nvSpPr>
            <p:cNvPr id="16028" name="Google Shape;16028;p1365"/>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029" name="Google Shape;16029;p1365"/>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6030" name="Google Shape;16030;p1365"/>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955525458"/>
      </p:ext>
    </p:extLst>
  </p:cSld>
  <p:clrMapOvr>
    <a:masterClrMapping/>
  </p:clrMapOvr>
</p:sldLayout>
</file>

<file path=ppt/slideLayouts/slideLayout1006.xml><?xml version="1.0" encoding="utf-8"?>
<p:sldLayout xmlns:a="http://schemas.openxmlformats.org/drawingml/2006/main" xmlns:r="http://schemas.openxmlformats.org/officeDocument/2006/relationships" xmlns:p="http://schemas.openxmlformats.org/presentationml/2006/main" matchingName="Divider 4">
  <p:cSld name="Divider 4">
    <p:spTree>
      <p:nvGrpSpPr>
        <p:cNvPr id="1" name="Shape 16031"/>
        <p:cNvGrpSpPr/>
        <p:nvPr/>
      </p:nvGrpSpPr>
      <p:grpSpPr>
        <a:xfrm>
          <a:off x="0" y="0"/>
          <a:ext cx="0" cy="0"/>
          <a:chOff x="0" y="0"/>
          <a:chExt cx="0" cy="0"/>
        </a:xfrm>
      </p:grpSpPr>
      <p:grpSp>
        <p:nvGrpSpPr>
          <p:cNvPr id="16032" name="Google Shape;16032;p1366"/>
          <p:cNvGrpSpPr/>
          <p:nvPr/>
        </p:nvGrpSpPr>
        <p:grpSpPr>
          <a:xfrm>
            <a:off x="0" y="5020350"/>
            <a:ext cx="12191996" cy="1837651"/>
            <a:chOff x="0" y="5020348"/>
            <a:chExt cx="12191996" cy="1837651"/>
          </a:xfrm>
        </p:grpSpPr>
        <p:sp>
          <p:nvSpPr>
            <p:cNvPr id="16033" name="Google Shape;16033;p1366"/>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034" name="Google Shape;16034;p1366"/>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035" name="Google Shape;16035;p1366"/>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6036" name="Google Shape;16036;p1366"/>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6037" name="Google Shape;16037;p1366"/>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038" name="Google Shape;16038;p1366"/>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4100435780"/>
      </p:ext>
    </p:extLst>
  </p:cSld>
  <p:clrMapOvr>
    <a:masterClrMapping/>
  </p:clrMapOvr>
</p:sldLayout>
</file>

<file path=ppt/slideLayouts/slideLayout1007.xml><?xml version="1.0" encoding="utf-8"?>
<p:sldLayout xmlns:a="http://schemas.openxmlformats.org/drawingml/2006/main" xmlns:r="http://schemas.openxmlformats.org/officeDocument/2006/relationships" xmlns:p="http://schemas.openxmlformats.org/presentationml/2006/main" matchingName="Photo Slide 3">
  <p:cSld name="Photo Slide 3">
    <p:spTree>
      <p:nvGrpSpPr>
        <p:cNvPr id="1" name="Shape 16039"/>
        <p:cNvGrpSpPr/>
        <p:nvPr/>
      </p:nvGrpSpPr>
      <p:grpSpPr>
        <a:xfrm>
          <a:off x="0" y="0"/>
          <a:ext cx="0" cy="0"/>
          <a:chOff x="0" y="0"/>
          <a:chExt cx="0" cy="0"/>
        </a:xfrm>
      </p:grpSpPr>
      <p:sp>
        <p:nvSpPr>
          <p:cNvPr id="16040" name="Google Shape;16040;p1367"/>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6041" name="Google Shape;16041;p1367"/>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042" name="Google Shape;16042;p1367"/>
          <p:cNvGrpSpPr/>
          <p:nvPr/>
        </p:nvGrpSpPr>
        <p:grpSpPr>
          <a:xfrm>
            <a:off x="2" y="5379426"/>
            <a:ext cx="2807363" cy="753895"/>
            <a:chOff x="0" y="5379424"/>
            <a:chExt cx="2807363" cy="753895"/>
          </a:xfrm>
        </p:grpSpPr>
        <p:sp>
          <p:nvSpPr>
            <p:cNvPr id="16043" name="Google Shape;16043;p1367"/>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044" name="Google Shape;16044;p1367"/>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045" name="Google Shape;16045;p1367"/>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2802911585"/>
      </p:ext>
    </p:extLst>
  </p:cSld>
  <p:clrMapOvr>
    <a:masterClrMapping/>
  </p:clrMapOvr>
</p:sldLayout>
</file>

<file path=ppt/slideLayouts/slideLayout1008.xml><?xml version="1.0" encoding="utf-8"?>
<p:sldLayout xmlns:a="http://schemas.openxmlformats.org/drawingml/2006/main" xmlns:r="http://schemas.openxmlformats.org/officeDocument/2006/relationships" xmlns:p="http://schemas.openxmlformats.org/presentationml/2006/main" matchingName="Quotation 3">
  <p:cSld name="Quotation 3">
    <p:spTree>
      <p:nvGrpSpPr>
        <p:cNvPr id="1" name="Shape 16046"/>
        <p:cNvGrpSpPr/>
        <p:nvPr/>
      </p:nvGrpSpPr>
      <p:grpSpPr>
        <a:xfrm>
          <a:off x="0" y="0"/>
          <a:ext cx="0" cy="0"/>
          <a:chOff x="0" y="0"/>
          <a:chExt cx="0" cy="0"/>
        </a:xfrm>
      </p:grpSpPr>
      <p:sp>
        <p:nvSpPr>
          <p:cNvPr id="16047" name="Google Shape;16047;p136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048" name="Google Shape;16048;p136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049" name="Google Shape;16049;p1368"/>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050" name="Google Shape;16050;p1368"/>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051" name="Google Shape;16051;p136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052" name="Google Shape;16052;p136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053" name="Google Shape;16053;p1368"/>
          <p:cNvGrpSpPr/>
          <p:nvPr/>
        </p:nvGrpSpPr>
        <p:grpSpPr>
          <a:xfrm>
            <a:off x="7191545" y="0"/>
            <a:ext cx="5000460" cy="1425988"/>
            <a:chOff x="7191545" y="0"/>
            <a:chExt cx="5000460" cy="1425988"/>
          </a:xfrm>
        </p:grpSpPr>
        <p:pic>
          <p:nvPicPr>
            <p:cNvPr id="16054" name="Google Shape;16054;p136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055" name="Google Shape;16055;p1368"/>
            <p:cNvGrpSpPr/>
            <p:nvPr/>
          </p:nvGrpSpPr>
          <p:grpSpPr>
            <a:xfrm>
              <a:off x="7191545" y="0"/>
              <a:ext cx="5000460" cy="1425988"/>
              <a:chOff x="7191545" y="0"/>
              <a:chExt cx="5000460" cy="1425988"/>
            </a:xfrm>
          </p:grpSpPr>
          <p:sp>
            <p:nvSpPr>
              <p:cNvPr id="16056" name="Google Shape;16056;p136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057" name="Google Shape;16057;p136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058" name="Google Shape;16058;p1368"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4002343714"/>
      </p:ext>
    </p:extLst>
  </p:cSld>
  <p:clrMapOvr>
    <a:masterClrMapping/>
  </p:clrMapOvr>
</p:sldLayout>
</file>

<file path=ppt/slideLayouts/slideLayout1009.xml><?xml version="1.0" encoding="utf-8"?>
<p:sldLayout xmlns:a="http://schemas.openxmlformats.org/drawingml/2006/main" xmlns:r="http://schemas.openxmlformats.org/officeDocument/2006/relationships" xmlns:p="http://schemas.openxmlformats.org/presentationml/2006/main" matchingName="1_Quotation 3">
  <p:cSld name="1_Quotation 3">
    <p:spTree>
      <p:nvGrpSpPr>
        <p:cNvPr id="1" name="Shape 16059"/>
        <p:cNvGrpSpPr/>
        <p:nvPr/>
      </p:nvGrpSpPr>
      <p:grpSpPr>
        <a:xfrm>
          <a:off x="0" y="0"/>
          <a:ext cx="0" cy="0"/>
          <a:chOff x="0" y="0"/>
          <a:chExt cx="0" cy="0"/>
        </a:xfrm>
      </p:grpSpPr>
      <p:sp>
        <p:nvSpPr>
          <p:cNvPr id="16060" name="Google Shape;16060;p136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061" name="Google Shape;16061;p136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062" name="Google Shape;16062;p1369"/>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063" name="Google Shape;16063;p136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064" name="Google Shape;16064;p136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065" name="Google Shape;16065;p136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066" name="Google Shape;16066;p1369"/>
          <p:cNvGrpSpPr/>
          <p:nvPr/>
        </p:nvGrpSpPr>
        <p:grpSpPr>
          <a:xfrm>
            <a:off x="7191545" y="0"/>
            <a:ext cx="5000460" cy="1425988"/>
            <a:chOff x="7191545" y="0"/>
            <a:chExt cx="5000460" cy="1425988"/>
          </a:xfrm>
        </p:grpSpPr>
        <p:pic>
          <p:nvPicPr>
            <p:cNvPr id="16067" name="Google Shape;16067;p136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068" name="Google Shape;16068;p1369"/>
            <p:cNvGrpSpPr/>
            <p:nvPr/>
          </p:nvGrpSpPr>
          <p:grpSpPr>
            <a:xfrm>
              <a:off x="7191545" y="0"/>
              <a:ext cx="5000460" cy="1425988"/>
              <a:chOff x="7191545" y="0"/>
              <a:chExt cx="5000460" cy="1425988"/>
            </a:xfrm>
          </p:grpSpPr>
          <p:sp>
            <p:nvSpPr>
              <p:cNvPr id="16069" name="Google Shape;16069;p136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070" name="Google Shape;16070;p136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071" name="Google Shape;16071;p1369"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3578473436"/>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Title Only">
  <p:cSld name="Title Only 6">
    <p:spTree>
      <p:nvGrpSpPr>
        <p:cNvPr id="1" name="Shape 991"/>
        <p:cNvGrpSpPr/>
        <p:nvPr/>
      </p:nvGrpSpPr>
      <p:grpSpPr>
        <a:xfrm>
          <a:off x="0" y="0"/>
          <a:ext cx="0" cy="0"/>
          <a:chOff x="0" y="0"/>
          <a:chExt cx="0" cy="0"/>
        </a:xfrm>
      </p:grpSpPr>
      <p:grpSp>
        <p:nvGrpSpPr>
          <p:cNvPr id="992" name="Google Shape;992;p100"/>
          <p:cNvGrpSpPr/>
          <p:nvPr/>
        </p:nvGrpSpPr>
        <p:grpSpPr>
          <a:xfrm>
            <a:off x="7191542" y="1"/>
            <a:ext cx="5000459" cy="1425992"/>
            <a:chOff x="7191542" y="1"/>
            <a:chExt cx="5000459" cy="1425992"/>
          </a:xfrm>
        </p:grpSpPr>
        <p:pic>
          <p:nvPicPr>
            <p:cNvPr id="993" name="Google Shape;993;p10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94" name="Google Shape;994;p100"/>
            <p:cNvGrpSpPr/>
            <p:nvPr/>
          </p:nvGrpSpPr>
          <p:grpSpPr>
            <a:xfrm>
              <a:off x="7191542" y="1"/>
              <a:ext cx="5000459" cy="1425992"/>
              <a:chOff x="7186272" y="0"/>
              <a:chExt cx="5005729" cy="1427495"/>
            </a:xfrm>
          </p:grpSpPr>
          <p:sp>
            <p:nvSpPr>
              <p:cNvPr id="995" name="Google Shape;995;p10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996" name="Google Shape;996;p10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997" name="Google Shape;997;p10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998" name="Google Shape;998;p10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999" name="Google Shape;999;p10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00" name="Google Shape;1000;p10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1010.xml><?xml version="1.0" encoding="utf-8"?>
<p:sldLayout xmlns:a="http://schemas.openxmlformats.org/drawingml/2006/main" xmlns:r="http://schemas.openxmlformats.org/officeDocument/2006/relationships" xmlns:p="http://schemas.openxmlformats.org/presentationml/2006/main" matchingName="Two Content 3">
  <p:cSld name="Two Content 3">
    <p:spTree>
      <p:nvGrpSpPr>
        <p:cNvPr id="1" name="Shape 16072"/>
        <p:cNvGrpSpPr/>
        <p:nvPr/>
      </p:nvGrpSpPr>
      <p:grpSpPr>
        <a:xfrm>
          <a:off x="0" y="0"/>
          <a:ext cx="0" cy="0"/>
          <a:chOff x="0" y="0"/>
          <a:chExt cx="0" cy="0"/>
        </a:xfrm>
      </p:grpSpPr>
      <p:sp>
        <p:nvSpPr>
          <p:cNvPr id="16073" name="Google Shape;16073;p1370"/>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074" name="Google Shape;16074;p1370"/>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6075" name="Google Shape;16075;p1370"/>
          <p:cNvGrpSpPr/>
          <p:nvPr/>
        </p:nvGrpSpPr>
        <p:grpSpPr>
          <a:xfrm>
            <a:off x="7191545" y="0"/>
            <a:ext cx="5000460" cy="1425988"/>
            <a:chOff x="7191545" y="0"/>
            <a:chExt cx="5000460" cy="1425988"/>
          </a:xfrm>
        </p:grpSpPr>
        <p:pic>
          <p:nvPicPr>
            <p:cNvPr id="16076" name="Google Shape;16076;p137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077" name="Google Shape;16077;p1370"/>
            <p:cNvGrpSpPr/>
            <p:nvPr/>
          </p:nvGrpSpPr>
          <p:grpSpPr>
            <a:xfrm>
              <a:off x="7191545" y="0"/>
              <a:ext cx="5000460" cy="1425988"/>
              <a:chOff x="7191545" y="0"/>
              <a:chExt cx="5000460" cy="1425988"/>
            </a:xfrm>
          </p:grpSpPr>
          <p:sp>
            <p:nvSpPr>
              <p:cNvPr id="16078" name="Google Shape;16078;p137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079" name="Google Shape;16079;p137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080" name="Google Shape;16080;p1370"/>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081" name="Google Shape;16081;p1370"/>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082" name="Google Shape;16082;p137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083" name="Google Shape;16083;p137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739408781"/>
      </p:ext>
    </p:extLst>
  </p:cSld>
  <p:clrMapOvr>
    <a:masterClrMapping/>
  </p:clrMapOvr>
</p:sldLayout>
</file>

<file path=ppt/slideLayouts/slideLayout1011.xml><?xml version="1.0" encoding="utf-8"?>
<p:sldLayout xmlns:a="http://schemas.openxmlformats.org/drawingml/2006/main" xmlns:r="http://schemas.openxmlformats.org/officeDocument/2006/relationships" xmlns:p="http://schemas.openxmlformats.org/presentationml/2006/main" matchingName="Comparison">
  <p:cSld name="Comparison">
    <p:spTree>
      <p:nvGrpSpPr>
        <p:cNvPr id="1" name="Shape 16084"/>
        <p:cNvGrpSpPr/>
        <p:nvPr/>
      </p:nvGrpSpPr>
      <p:grpSpPr>
        <a:xfrm>
          <a:off x="0" y="0"/>
          <a:ext cx="0" cy="0"/>
          <a:chOff x="0" y="0"/>
          <a:chExt cx="0" cy="0"/>
        </a:xfrm>
      </p:grpSpPr>
      <p:grpSp>
        <p:nvGrpSpPr>
          <p:cNvPr id="16085" name="Google Shape;16085;p1371"/>
          <p:cNvGrpSpPr/>
          <p:nvPr/>
        </p:nvGrpSpPr>
        <p:grpSpPr>
          <a:xfrm>
            <a:off x="7191545" y="0"/>
            <a:ext cx="5000460" cy="1425988"/>
            <a:chOff x="7191545" y="0"/>
            <a:chExt cx="5000460" cy="1425988"/>
          </a:xfrm>
        </p:grpSpPr>
        <p:pic>
          <p:nvPicPr>
            <p:cNvPr id="16086" name="Google Shape;16086;p137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087" name="Google Shape;16087;p1371"/>
            <p:cNvGrpSpPr/>
            <p:nvPr/>
          </p:nvGrpSpPr>
          <p:grpSpPr>
            <a:xfrm>
              <a:off x="7191545" y="0"/>
              <a:ext cx="5000460" cy="1425988"/>
              <a:chOff x="7191545" y="0"/>
              <a:chExt cx="5000460" cy="1425988"/>
            </a:xfrm>
          </p:grpSpPr>
          <p:sp>
            <p:nvSpPr>
              <p:cNvPr id="16088" name="Google Shape;16088;p137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089" name="Google Shape;16089;p137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090" name="Google Shape;16090;p1371"/>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091" name="Google Shape;16091;p1371"/>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092" name="Google Shape;16092;p1371"/>
          <p:cNvSpPr txBox="1">
            <a:spLocks noGrp="1"/>
          </p:cNvSpPr>
          <p:nvPr>
            <p:ph type="body" idx="2"/>
          </p:nvPr>
        </p:nvSpPr>
        <p:spPr>
          <a:xfrm>
            <a:off x="609604" y="2505073"/>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093" name="Google Shape;16093;p1371"/>
          <p:cNvSpPr txBox="1">
            <a:spLocks noGrp="1"/>
          </p:cNvSpPr>
          <p:nvPr>
            <p:ph type="body" idx="3"/>
          </p:nvPr>
        </p:nvSpPr>
        <p:spPr>
          <a:xfrm>
            <a:off x="6172202"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094" name="Google Shape;16094;p1371"/>
          <p:cNvSpPr txBox="1">
            <a:spLocks noGrp="1"/>
          </p:cNvSpPr>
          <p:nvPr>
            <p:ph type="body" idx="4"/>
          </p:nvPr>
        </p:nvSpPr>
        <p:spPr>
          <a:xfrm>
            <a:off x="6172202" y="2505073"/>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095" name="Google Shape;16095;p1371"/>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096" name="Google Shape;16096;p137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097" name="Google Shape;16097;p1371"/>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253795933"/>
      </p:ext>
    </p:extLst>
  </p:cSld>
  <p:clrMapOvr>
    <a:masterClrMapping/>
  </p:clrMapOvr>
</p:sldLayout>
</file>

<file path=ppt/slideLayouts/slideLayout1012.xml><?xml version="1.0" encoding="utf-8"?>
<p:sldLayout xmlns:a="http://schemas.openxmlformats.org/drawingml/2006/main" xmlns:r="http://schemas.openxmlformats.org/officeDocument/2006/relationships" xmlns:p="http://schemas.openxmlformats.org/presentationml/2006/main" matchingName="Title Only">
  <p:cSld name="Title Only">
    <p:spTree>
      <p:nvGrpSpPr>
        <p:cNvPr id="1" name="Shape 16098"/>
        <p:cNvGrpSpPr/>
        <p:nvPr/>
      </p:nvGrpSpPr>
      <p:grpSpPr>
        <a:xfrm>
          <a:off x="0" y="0"/>
          <a:ext cx="0" cy="0"/>
          <a:chOff x="0" y="0"/>
          <a:chExt cx="0" cy="0"/>
        </a:xfrm>
      </p:grpSpPr>
      <p:grpSp>
        <p:nvGrpSpPr>
          <p:cNvPr id="16099" name="Google Shape;16099;p1372"/>
          <p:cNvGrpSpPr/>
          <p:nvPr/>
        </p:nvGrpSpPr>
        <p:grpSpPr>
          <a:xfrm>
            <a:off x="7191545" y="0"/>
            <a:ext cx="5000460" cy="1425988"/>
            <a:chOff x="7191545" y="0"/>
            <a:chExt cx="5000460" cy="1425988"/>
          </a:xfrm>
        </p:grpSpPr>
        <p:pic>
          <p:nvPicPr>
            <p:cNvPr id="16100" name="Google Shape;16100;p137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101" name="Google Shape;16101;p1372"/>
            <p:cNvGrpSpPr/>
            <p:nvPr/>
          </p:nvGrpSpPr>
          <p:grpSpPr>
            <a:xfrm>
              <a:off x="7191545" y="0"/>
              <a:ext cx="5000460" cy="1425988"/>
              <a:chOff x="7191545" y="0"/>
              <a:chExt cx="5000460" cy="1425988"/>
            </a:xfrm>
          </p:grpSpPr>
          <p:sp>
            <p:nvSpPr>
              <p:cNvPr id="16102" name="Google Shape;16102;p137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103" name="Google Shape;16103;p137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104" name="Google Shape;16104;p1372"/>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105" name="Google Shape;16105;p1372"/>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106" name="Google Shape;16106;p137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107" name="Google Shape;16107;p137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669534916"/>
      </p:ext>
    </p:extLst>
  </p:cSld>
  <p:clrMapOvr>
    <a:masterClrMapping/>
  </p:clrMapOvr>
</p:sldLayout>
</file>

<file path=ppt/slideLayouts/slideLayout1013.xml><?xml version="1.0" encoding="utf-8"?>
<p:sldLayout xmlns:a="http://schemas.openxmlformats.org/drawingml/2006/main" xmlns:r="http://schemas.openxmlformats.org/officeDocument/2006/relationships" xmlns:p="http://schemas.openxmlformats.org/presentationml/2006/main" matchingName="End 2">
  <p:cSld name="End 2">
    <p:spTree>
      <p:nvGrpSpPr>
        <p:cNvPr id="1" name="Shape 16108"/>
        <p:cNvGrpSpPr/>
        <p:nvPr/>
      </p:nvGrpSpPr>
      <p:grpSpPr>
        <a:xfrm>
          <a:off x="0" y="0"/>
          <a:ext cx="0" cy="0"/>
          <a:chOff x="0" y="0"/>
          <a:chExt cx="0" cy="0"/>
        </a:xfrm>
      </p:grpSpPr>
      <p:grpSp>
        <p:nvGrpSpPr>
          <p:cNvPr id="16109" name="Google Shape;16109;p1373"/>
          <p:cNvGrpSpPr/>
          <p:nvPr/>
        </p:nvGrpSpPr>
        <p:grpSpPr>
          <a:xfrm>
            <a:off x="0" y="0"/>
            <a:ext cx="12191996" cy="2148830"/>
            <a:chOff x="0" y="0"/>
            <a:chExt cx="12191996" cy="2148830"/>
          </a:xfrm>
        </p:grpSpPr>
        <p:sp>
          <p:nvSpPr>
            <p:cNvPr id="16110" name="Google Shape;16110;p1373"/>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111" name="Google Shape;16111;p1373"/>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6112" name="Google Shape;16112;p1373"/>
          <p:cNvSpPr/>
          <p:nvPr/>
        </p:nvSpPr>
        <p:spPr>
          <a:xfrm>
            <a:off x="902366" y="1517695"/>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13" name="Google Shape;16113;p1373"/>
          <p:cNvSpPr txBox="1">
            <a:spLocks noGrp="1"/>
          </p:cNvSpPr>
          <p:nvPr>
            <p:ph type="body" idx="1"/>
          </p:nvPr>
        </p:nvSpPr>
        <p:spPr>
          <a:xfrm>
            <a:off x="1219197" y="3429002"/>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114" name="Google Shape;16114;p1373"/>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115" name="Google Shape;16115;p1373"/>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778687676"/>
      </p:ext>
    </p:extLst>
  </p:cSld>
  <p:clrMapOvr>
    <a:masterClrMapping/>
  </p:clrMapOvr>
</p:sldLayout>
</file>

<file path=ppt/slideLayouts/slideLayout1014.xml><?xml version="1.0" encoding="utf-8"?>
<p:sldLayout xmlns:a="http://schemas.openxmlformats.org/drawingml/2006/main" xmlns:r="http://schemas.openxmlformats.org/officeDocument/2006/relationships" xmlns:p="http://schemas.openxmlformats.org/presentationml/2006/main" matchingName="2_Quotation">
  <p:cSld name="2_Quotation">
    <p:spTree>
      <p:nvGrpSpPr>
        <p:cNvPr id="1" name="Shape 16116"/>
        <p:cNvGrpSpPr/>
        <p:nvPr/>
      </p:nvGrpSpPr>
      <p:grpSpPr>
        <a:xfrm>
          <a:off x="0" y="0"/>
          <a:ext cx="0" cy="0"/>
          <a:chOff x="0" y="0"/>
          <a:chExt cx="0" cy="0"/>
        </a:xfrm>
      </p:grpSpPr>
      <p:sp>
        <p:nvSpPr>
          <p:cNvPr id="16117" name="Google Shape;16117;p137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18" name="Google Shape;16118;p137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119" name="Google Shape;16119;p1374"/>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120" name="Google Shape;16120;p1374"/>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121" name="Google Shape;16121;p137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122" name="Google Shape;16122;p1374"/>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123" name="Google Shape;16123;p1374"/>
          <p:cNvGrpSpPr/>
          <p:nvPr/>
        </p:nvGrpSpPr>
        <p:grpSpPr>
          <a:xfrm>
            <a:off x="7191545" y="0"/>
            <a:ext cx="5000460" cy="1425988"/>
            <a:chOff x="7191545" y="0"/>
            <a:chExt cx="5000460" cy="1425988"/>
          </a:xfrm>
        </p:grpSpPr>
        <p:pic>
          <p:nvPicPr>
            <p:cNvPr id="16124" name="Google Shape;16124;p137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125" name="Google Shape;16125;p1374"/>
            <p:cNvGrpSpPr/>
            <p:nvPr/>
          </p:nvGrpSpPr>
          <p:grpSpPr>
            <a:xfrm>
              <a:off x="7191545" y="0"/>
              <a:ext cx="5000460" cy="1425988"/>
              <a:chOff x="7191545" y="0"/>
              <a:chExt cx="5000460" cy="1425988"/>
            </a:xfrm>
          </p:grpSpPr>
          <p:sp>
            <p:nvSpPr>
              <p:cNvPr id="16126" name="Google Shape;16126;p137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127" name="Google Shape;16127;p137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128" name="Google Shape;16128;p1374"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2621795138"/>
      </p:ext>
    </p:extLst>
  </p:cSld>
  <p:clrMapOvr>
    <a:masterClrMapping/>
  </p:clrMapOvr>
</p:sldLayout>
</file>

<file path=ppt/slideLayouts/slideLayout1015.xml><?xml version="1.0" encoding="utf-8"?>
<p:sldLayout xmlns:a="http://schemas.openxmlformats.org/drawingml/2006/main" xmlns:r="http://schemas.openxmlformats.org/officeDocument/2006/relationships" xmlns:p="http://schemas.openxmlformats.org/presentationml/2006/main" matchingName="3_Quotation">
  <p:cSld name="3_Quotation">
    <p:spTree>
      <p:nvGrpSpPr>
        <p:cNvPr id="1" name="Shape 16129"/>
        <p:cNvGrpSpPr/>
        <p:nvPr/>
      </p:nvGrpSpPr>
      <p:grpSpPr>
        <a:xfrm>
          <a:off x="0" y="0"/>
          <a:ext cx="0" cy="0"/>
          <a:chOff x="0" y="0"/>
          <a:chExt cx="0" cy="0"/>
        </a:xfrm>
      </p:grpSpPr>
      <p:sp>
        <p:nvSpPr>
          <p:cNvPr id="16130" name="Google Shape;16130;p137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31" name="Google Shape;16131;p137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132" name="Google Shape;16132;p1375"/>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133" name="Google Shape;16133;p1375"/>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134" name="Google Shape;16134;p137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135" name="Google Shape;16135;p137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136" name="Google Shape;16136;p1375"/>
          <p:cNvGrpSpPr/>
          <p:nvPr/>
        </p:nvGrpSpPr>
        <p:grpSpPr>
          <a:xfrm>
            <a:off x="7191545" y="0"/>
            <a:ext cx="5000460" cy="1425988"/>
            <a:chOff x="7191545" y="0"/>
            <a:chExt cx="5000460" cy="1425988"/>
          </a:xfrm>
        </p:grpSpPr>
        <p:pic>
          <p:nvPicPr>
            <p:cNvPr id="16137" name="Google Shape;16137;p137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138" name="Google Shape;16138;p1375"/>
            <p:cNvGrpSpPr/>
            <p:nvPr/>
          </p:nvGrpSpPr>
          <p:grpSpPr>
            <a:xfrm>
              <a:off x="7191545" y="0"/>
              <a:ext cx="5000460" cy="1425988"/>
              <a:chOff x="7191545" y="0"/>
              <a:chExt cx="5000460" cy="1425988"/>
            </a:xfrm>
          </p:grpSpPr>
          <p:sp>
            <p:nvSpPr>
              <p:cNvPr id="16139" name="Google Shape;16139;p137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140" name="Google Shape;16140;p137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141" name="Google Shape;16141;p1375"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1462572927"/>
      </p:ext>
    </p:extLst>
  </p:cSld>
  <p:clrMapOvr>
    <a:masterClrMapping/>
  </p:clrMapOvr>
</p:sldLayout>
</file>

<file path=ppt/slideLayouts/slideLayout1016.xml><?xml version="1.0" encoding="utf-8"?>
<p:sldLayout xmlns:a="http://schemas.openxmlformats.org/drawingml/2006/main" xmlns:r="http://schemas.openxmlformats.org/officeDocument/2006/relationships" xmlns:p="http://schemas.openxmlformats.org/presentationml/2006/main" matchingName="4_Quotation">
  <p:cSld name="4_Quotation">
    <p:spTree>
      <p:nvGrpSpPr>
        <p:cNvPr id="1" name="Shape 16142"/>
        <p:cNvGrpSpPr/>
        <p:nvPr/>
      </p:nvGrpSpPr>
      <p:grpSpPr>
        <a:xfrm>
          <a:off x="0" y="0"/>
          <a:ext cx="0" cy="0"/>
          <a:chOff x="0" y="0"/>
          <a:chExt cx="0" cy="0"/>
        </a:xfrm>
      </p:grpSpPr>
      <p:sp>
        <p:nvSpPr>
          <p:cNvPr id="16143" name="Google Shape;16143;p137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44" name="Google Shape;16144;p137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145" name="Google Shape;16145;p1376"/>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146" name="Google Shape;16146;p1376"/>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147" name="Google Shape;16147;p137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148" name="Google Shape;16148;p1376"/>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149" name="Google Shape;16149;p1376"/>
          <p:cNvGrpSpPr/>
          <p:nvPr/>
        </p:nvGrpSpPr>
        <p:grpSpPr>
          <a:xfrm>
            <a:off x="7191545" y="0"/>
            <a:ext cx="5000460" cy="1425988"/>
            <a:chOff x="7191545" y="0"/>
            <a:chExt cx="5000460" cy="1425988"/>
          </a:xfrm>
        </p:grpSpPr>
        <p:pic>
          <p:nvPicPr>
            <p:cNvPr id="16150" name="Google Shape;16150;p137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151" name="Google Shape;16151;p1376"/>
            <p:cNvGrpSpPr/>
            <p:nvPr/>
          </p:nvGrpSpPr>
          <p:grpSpPr>
            <a:xfrm>
              <a:off x="7191545" y="0"/>
              <a:ext cx="5000460" cy="1425988"/>
              <a:chOff x="7191545" y="0"/>
              <a:chExt cx="5000460" cy="1425988"/>
            </a:xfrm>
          </p:grpSpPr>
          <p:sp>
            <p:nvSpPr>
              <p:cNvPr id="16152" name="Google Shape;16152;p137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153" name="Google Shape;16153;p137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154" name="Google Shape;16154;p1376"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2980557411"/>
      </p:ext>
    </p:extLst>
  </p:cSld>
  <p:clrMapOvr>
    <a:masterClrMapping/>
  </p:clrMapOvr>
</p:sldLayout>
</file>

<file path=ppt/slideLayouts/slideLayout1017.xml><?xml version="1.0" encoding="utf-8"?>
<p:sldLayout xmlns:a="http://schemas.openxmlformats.org/drawingml/2006/main" xmlns:r="http://schemas.openxmlformats.org/officeDocument/2006/relationships" xmlns:p="http://schemas.openxmlformats.org/presentationml/2006/main" matchingName="5_Quotation">
  <p:cSld name="5_Quotation">
    <p:spTree>
      <p:nvGrpSpPr>
        <p:cNvPr id="1" name="Shape 16155"/>
        <p:cNvGrpSpPr/>
        <p:nvPr/>
      </p:nvGrpSpPr>
      <p:grpSpPr>
        <a:xfrm>
          <a:off x="0" y="0"/>
          <a:ext cx="0" cy="0"/>
          <a:chOff x="0" y="0"/>
          <a:chExt cx="0" cy="0"/>
        </a:xfrm>
      </p:grpSpPr>
      <p:sp>
        <p:nvSpPr>
          <p:cNvPr id="16156" name="Google Shape;16156;p137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57" name="Google Shape;16157;p137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158" name="Google Shape;16158;p1377"/>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159" name="Google Shape;16159;p1377"/>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160" name="Google Shape;16160;p137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161" name="Google Shape;16161;p1377"/>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162" name="Google Shape;16162;p1377"/>
          <p:cNvGrpSpPr/>
          <p:nvPr/>
        </p:nvGrpSpPr>
        <p:grpSpPr>
          <a:xfrm>
            <a:off x="7191545" y="0"/>
            <a:ext cx="5000460" cy="1425988"/>
            <a:chOff x="7191545" y="0"/>
            <a:chExt cx="5000460" cy="1425988"/>
          </a:xfrm>
        </p:grpSpPr>
        <p:pic>
          <p:nvPicPr>
            <p:cNvPr id="16163" name="Google Shape;16163;p137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164" name="Google Shape;16164;p1377"/>
            <p:cNvGrpSpPr/>
            <p:nvPr/>
          </p:nvGrpSpPr>
          <p:grpSpPr>
            <a:xfrm>
              <a:off x="7191545" y="0"/>
              <a:ext cx="5000460" cy="1425988"/>
              <a:chOff x="7191545" y="0"/>
              <a:chExt cx="5000460" cy="1425988"/>
            </a:xfrm>
          </p:grpSpPr>
          <p:sp>
            <p:nvSpPr>
              <p:cNvPr id="16165" name="Google Shape;16165;p137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166" name="Google Shape;16166;p137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167" name="Google Shape;16167;p1377"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2287184721"/>
      </p:ext>
    </p:extLst>
  </p:cSld>
  <p:clrMapOvr>
    <a:masterClrMapping/>
  </p:clrMapOvr>
</p:sldLayout>
</file>

<file path=ppt/slideLayouts/slideLayout1018.xml><?xml version="1.0" encoding="utf-8"?>
<p:sldLayout xmlns:a="http://schemas.openxmlformats.org/drawingml/2006/main" xmlns:r="http://schemas.openxmlformats.org/officeDocument/2006/relationships" xmlns:p="http://schemas.openxmlformats.org/presentationml/2006/main" matchingName="Cover 4">
  <p:cSld name="Cover 4">
    <p:spTree>
      <p:nvGrpSpPr>
        <p:cNvPr id="1" name="Shape 16168"/>
        <p:cNvGrpSpPr/>
        <p:nvPr/>
      </p:nvGrpSpPr>
      <p:grpSpPr>
        <a:xfrm>
          <a:off x="0" y="0"/>
          <a:ext cx="0" cy="0"/>
          <a:chOff x="0" y="0"/>
          <a:chExt cx="0" cy="0"/>
        </a:xfrm>
      </p:grpSpPr>
      <p:sp>
        <p:nvSpPr>
          <p:cNvPr id="16169" name="Google Shape;16169;p1378"/>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70" name="Google Shape;16170;p1378"/>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171" name="Google Shape;16171;p1378"/>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6172" name="Google Shape;16172;p1378"/>
          <p:cNvGrpSpPr/>
          <p:nvPr/>
        </p:nvGrpSpPr>
        <p:grpSpPr>
          <a:xfrm>
            <a:off x="0" y="5020350"/>
            <a:ext cx="12191996" cy="1837651"/>
            <a:chOff x="0" y="5020348"/>
            <a:chExt cx="12191996" cy="1837651"/>
          </a:xfrm>
        </p:grpSpPr>
        <p:sp>
          <p:nvSpPr>
            <p:cNvPr id="16173" name="Google Shape;16173;p1378"/>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74" name="Google Shape;16174;p1378"/>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6175" name="Google Shape;16175;p1378"/>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162918814"/>
      </p:ext>
    </p:extLst>
  </p:cSld>
  <p:clrMapOvr>
    <a:masterClrMapping/>
  </p:clrMapOvr>
</p:sldLayout>
</file>

<file path=ppt/slideLayouts/slideLayout1019.xml><?xml version="1.0" encoding="utf-8"?>
<p:sldLayout xmlns:a="http://schemas.openxmlformats.org/drawingml/2006/main" xmlns:r="http://schemas.openxmlformats.org/officeDocument/2006/relationships" xmlns:p="http://schemas.openxmlformats.org/presentationml/2006/main" matchingName="Divider 5">
  <p:cSld name="Divider 5">
    <p:spTree>
      <p:nvGrpSpPr>
        <p:cNvPr id="1" name="Shape 16176"/>
        <p:cNvGrpSpPr/>
        <p:nvPr/>
      </p:nvGrpSpPr>
      <p:grpSpPr>
        <a:xfrm>
          <a:off x="0" y="0"/>
          <a:ext cx="0" cy="0"/>
          <a:chOff x="0" y="0"/>
          <a:chExt cx="0" cy="0"/>
        </a:xfrm>
      </p:grpSpPr>
      <p:grpSp>
        <p:nvGrpSpPr>
          <p:cNvPr id="16177" name="Google Shape;16177;p1379"/>
          <p:cNvGrpSpPr/>
          <p:nvPr/>
        </p:nvGrpSpPr>
        <p:grpSpPr>
          <a:xfrm>
            <a:off x="0" y="5020350"/>
            <a:ext cx="12191996" cy="1837651"/>
            <a:chOff x="0" y="5020348"/>
            <a:chExt cx="12191996" cy="1837651"/>
          </a:xfrm>
        </p:grpSpPr>
        <p:sp>
          <p:nvSpPr>
            <p:cNvPr id="16178" name="Google Shape;16178;p1379"/>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79" name="Google Shape;16179;p1379"/>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80" name="Google Shape;16180;p1379"/>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6181" name="Google Shape;16181;p1379"/>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6182" name="Google Shape;16182;p1379"/>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183" name="Google Shape;16183;p1379"/>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667760449"/>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End">
  <p:cSld name="End 7">
    <p:spTree>
      <p:nvGrpSpPr>
        <p:cNvPr id="1" name="Shape 1001"/>
        <p:cNvGrpSpPr/>
        <p:nvPr/>
      </p:nvGrpSpPr>
      <p:grpSpPr>
        <a:xfrm>
          <a:off x="0" y="0"/>
          <a:ext cx="0" cy="0"/>
          <a:chOff x="0" y="0"/>
          <a:chExt cx="0" cy="0"/>
        </a:xfrm>
      </p:grpSpPr>
      <p:grpSp>
        <p:nvGrpSpPr>
          <p:cNvPr id="1002" name="Google Shape;1002;p101"/>
          <p:cNvGrpSpPr/>
          <p:nvPr/>
        </p:nvGrpSpPr>
        <p:grpSpPr>
          <a:xfrm>
            <a:off x="0" y="0"/>
            <a:ext cx="12192000" cy="2148830"/>
            <a:chOff x="0" y="0"/>
            <a:chExt cx="12192000" cy="2148830"/>
          </a:xfrm>
        </p:grpSpPr>
        <p:sp>
          <p:nvSpPr>
            <p:cNvPr id="1003" name="Google Shape;1003;p101"/>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004" name="Google Shape;1004;p101"/>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sp>
        <p:nvSpPr>
          <p:cNvPr id="1005" name="Google Shape;1005;p101"/>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006" name="Google Shape;1006;p101"/>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07" name="Google Shape;1007;p101"/>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pic>
        <p:nvPicPr>
          <p:cNvPr id="1008" name="Google Shape;1008;p101"/>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009" name="Google Shape;1009;p101"/>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1020.xml><?xml version="1.0" encoding="utf-8"?>
<p:sldLayout xmlns:a="http://schemas.openxmlformats.org/drawingml/2006/main" xmlns:r="http://schemas.openxmlformats.org/officeDocument/2006/relationships" xmlns:p="http://schemas.openxmlformats.org/presentationml/2006/main" matchingName="Photo Slide 4">
  <p:cSld name="Photo Slide 4">
    <p:spTree>
      <p:nvGrpSpPr>
        <p:cNvPr id="1" name="Shape 16184"/>
        <p:cNvGrpSpPr/>
        <p:nvPr/>
      </p:nvGrpSpPr>
      <p:grpSpPr>
        <a:xfrm>
          <a:off x="0" y="0"/>
          <a:ext cx="0" cy="0"/>
          <a:chOff x="0" y="0"/>
          <a:chExt cx="0" cy="0"/>
        </a:xfrm>
      </p:grpSpPr>
      <p:sp>
        <p:nvSpPr>
          <p:cNvPr id="16185" name="Google Shape;16185;p1380"/>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6186" name="Google Shape;16186;p1380"/>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187" name="Google Shape;16187;p1380"/>
          <p:cNvGrpSpPr/>
          <p:nvPr/>
        </p:nvGrpSpPr>
        <p:grpSpPr>
          <a:xfrm>
            <a:off x="2" y="5379426"/>
            <a:ext cx="2807363" cy="753895"/>
            <a:chOff x="0" y="5379424"/>
            <a:chExt cx="2807363" cy="753895"/>
          </a:xfrm>
        </p:grpSpPr>
        <p:sp>
          <p:nvSpPr>
            <p:cNvPr id="16188" name="Google Shape;16188;p1380"/>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89" name="Google Shape;16189;p1380"/>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190" name="Google Shape;16190;p1380"/>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3561163209"/>
      </p:ext>
    </p:extLst>
  </p:cSld>
  <p:clrMapOvr>
    <a:masterClrMapping/>
  </p:clrMapOvr>
</p:sldLayout>
</file>

<file path=ppt/slideLayouts/slideLayout1021.xml><?xml version="1.0" encoding="utf-8"?>
<p:sldLayout xmlns:a="http://schemas.openxmlformats.org/drawingml/2006/main" xmlns:r="http://schemas.openxmlformats.org/officeDocument/2006/relationships" xmlns:p="http://schemas.openxmlformats.org/presentationml/2006/main" matchingName="Quotation 4">
  <p:cSld name="Quotation 4">
    <p:spTree>
      <p:nvGrpSpPr>
        <p:cNvPr id="1" name="Shape 16191"/>
        <p:cNvGrpSpPr/>
        <p:nvPr/>
      </p:nvGrpSpPr>
      <p:grpSpPr>
        <a:xfrm>
          <a:off x="0" y="0"/>
          <a:ext cx="0" cy="0"/>
          <a:chOff x="0" y="0"/>
          <a:chExt cx="0" cy="0"/>
        </a:xfrm>
      </p:grpSpPr>
      <p:sp>
        <p:nvSpPr>
          <p:cNvPr id="16192" name="Google Shape;16192;p1381"/>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93" name="Google Shape;16193;p1381"/>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194" name="Google Shape;16194;p1381"/>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195" name="Google Shape;16195;p1381"/>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196" name="Google Shape;16196;p138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197" name="Google Shape;16197;p1381"/>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198" name="Google Shape;16198;p1381"/>
          <p:cNvGrpSpPr/>
          <p:nvPr/>
        </p:nvGrpSpPr>
        <p:grpSpPr>
          <a:xfrm>
            <a:off x="7191545" y="0"/>
            <a:ext cx="5000460" cy="1425988"/>
            <a:chOff x="7191545" y="0"/>
            <a:chExt cx="5000460" cy="1425988"/>
          </a:xfrm>
        </p:grpSpPr>
        <p:pic>
          <p:nvPicPr>
            <p:cNvPr id="16199" name="Google Shape;16199;p138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200" name="Google Shape;16200;p1381"/>
            <p:cNvGrpSpPr/>
            <p:nvPr/>
          </p:nvGrpSpPr>
          <p:grpSpPr>
            <a:xfrm>
              <a:off x="7191545" y="0"/>
              <a:ext cx="5000460" cy="1425988"/>
              <a:chOff x="7191545" y="0"/>
              <a:chExt cx="5000460" cy="1425988"/>
            </a:xfrm>
          </p:grpSpPr>
          <p:sp>
            <p:nvSpPr>
              <p:cNvPr id="16201" name="Google Shape;16201;p138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202" name="Google Shape;16202;p138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203" name="Google Shape;16203;p1381"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3662050525"/>
      </p:ext>
    </p:extLst>
  </p:cSld>
  <p:clrMapOvr>
    <a:masterClrMapping/>
  </p:clrMapOvr>
</p:sldLayout>
</file>

<file path=ppt/slideLayouts/slideLayout1022.xml><?xml version="1.0" encoding="utf-8"?>
<p:sldLayout xmlns:a="http://schemas.openxmlformats.org/drawingml/2006/main" xmlns:r="http://schemas.openxmlformats.org/officeDocument/2006/relationships" xmlns:p="http://schemas.openxmlformats.org/presentationml/2006/main" matchingName="1_Quotation 4">
  <p:cSld name="1_Quotation 4">
    <p:spTree>
      <p:nvGrpSpPr>
        <p:cNvPr id="1" name="Shape 16204"/>
        <p:cNvGrpSpPr/>
        <p:nvPr/>
      </p:nvGrpSpPr>
      <p:grpSpPr>
        <a:xfrm>
          <a:off x="0" y="0"/>
          <a:ext cx="0" cy="0"/>
          <a:chOff x="0" y="0"/>
          <a:chExt cx="0" cy="0"/>
        </a:xfrm>
      </p:grpSpPr>
      <p:sp>
        <p:nvSpPr>
          <p:cNvPr id="16205" name="Google Shape;16205;p1382"/>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206" name="Google Shape;16206;p1382"/>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207" name="Google Shape;16207;p1382"/>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208" name="Google Shape;16208;p1382"/>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209" name="Google Shape;16209;p138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210" name="Google Shape;16210;p138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211" name="Google Shape;16211;p1382"/>
          <p:cNvGrpSpPr/>
          <p:nvPr/>
        </p:nvGrpSpPr>
        <p:grpSpPr>
          <a:xfrm>
            <a:off x="7191545" y="0"/>
            <a:ext cx="5000460" cy="1425988"/>
            <a:chOff x="7191545" y="0"/>
            <a:chExt cx="5000460" cy="1425988"/>
          </a:xfrm>
        </p:grpSpPr>
        <p:pic>
          <p:nvPicPr>
            <p:cNvPr id="16212" name="Google Shape;16212;p138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213" name="Google Shape;16213;p1382"/>
            <p:cNvGrpSpPr/>
            <p:nvPr/>
          </p:nvGrpSpPr>
          <p:grpSpPr>
            <a:xfrm>
              <a:off x="7191545" y="0"/>
              <a:ext cx="5000460" cy="1425988"/>
              <a:chOff x="7191545" y="0"/>
              <a:chExt cx="5000460" cy="1425988"/>
            </a:xfrm>
          </p:grpSpPr>
          <p:sp>
            <p:nvSpPr>
              <p:cNvPr id="16214" name="Google Shape;16214;p138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215" name="Google Shape;16215;p138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216" name="Google Shape;16216;p1382"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730608104"/>
      </p:ext>
    </p:extLst>
  </p:cSld>
  <p:clrMapOvr>
    <a:masterClrMapping/>
  </p:clrMapOvr>
</p:sldLayout>
</file>

<file path=ppt/slideLayouts/slideLayout1023.xml><?xml version="1.0" encoding="utf-8"?>
<p:sldLayout xmlns:a="http://schemas.openxmlformats.org/drawingml/2006/main" xmlns:r="http://schemas.openxmlformats.org/officeDocument/2006/relationships" xmlns:p="http://schemas.openxmlformats.org/presentationml/2006/main" matchingName="Comparison 2">
  <p:cSld name="Comparison 2">
    <p:spTree>
      <p:nvGrpSpPr>
        <p:cNvPr id="1" name="Shape 16217"/>
        <p:cNvGrpSpPr/>
        <p:nvPr/>
      </p:nvGrpSpPr>
      <p:grpSpPr>
        <a:xfrm>
          <a:off x="0" y="0"/>
          <a:ext cx="0" cy="0"/>
          <a:chOff x="0" y="0"/>
          <a:chExt cx="0" cy="0"/>
        </a:xfrm>
      </p:grpSpPr>
      <p:grpSp>
        <p:nvGrpSpPr>
          <p:cNvPr id="16218" name="Google Shape;16218;p1383"/>
          <p:cNvGrpSpPr/>
          <p:nvPr/>
        </p:nvGrpSpPr>
        <p:grpSpPr>
          <a:xfrm>
            <a:off x="7191545" y="0"/>
            <a:ext cx="5000460" cy="1425988"/>
            <a:chOff x="7191545" y="0"/>
            <a:chExt cx="5000460" cy="1425988"/>
          </a:xfrm>
        </p:grpSpPr>
        <p:pic>
          <p:nvPicPr>
            <p:cNvPr id="16219" name="Google Shape;16219;p138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220" name="Google Shape;16220;p1383"/>
            <p:cNvGrpSpPr/>
            <p:nvPr/>
          </p:nvGrpSpPr>
          <p:grpSpPr>
            <a:xfrm>
              <a:off x="7191545" y="0"/>
              <a:ext cx="5000460" cy="1425988"/>
              <a:chOff x="7191545" y="0"/>
              <a:chExt cx="5000460" cy="1425988"/>
            </a:xfrm>
          </p:grpSpPr>
          <p:sp>
            <p:nvSpPr>
              <p:cNvPr id="16221" name="Google Shape;16221;p138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222" name="Google Shape;16222;p138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223" name="Google Shape;16223;p1383"/>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224" name="Google Shape;16224;p1383"/>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225" name="Google Shape;16225;p1383"/>
          <p:cNvSpPr txBox="1">
            <a:spLocks noGrp="1"/>
          </p:cNvSpPr>
          <p:nvPr>
            <p:ph type="body" idx="2"/>
          </p:nvPr>
        </p:nvSpPr>
        <p:spPr>
          <a:xfrm>
            <a:off x="609604" y="2505073"/>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226" name="Google Shape;16226;p1383"/>
          <p:cNvSpPr txBox="1">
            <a:spLocks noGrp="1"/>
          </p:cNvSpPr>
          <p:nvPr>
            <p:ph type="body" idx="3"/>
          </p:nvPr>
        </p:nvSpPr>
        <p:spPr>
          <a:xfrm>
            <a:off x="6172202"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227" name="Google Shape;16227;p1383"/>
          <p:cNvSpPr txBox="1">
            <a:spLocks noGrp="1"/>
          </p:cNvSpPr>
          <p:nvPr>
            <p:ph type="body" idx="4"/>
          </p:nvPr>
        </p:nvSpPr>
        <p:spPr>
          <a:xfrm>
            <a:off x="6172202" y="2505073"/>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228" name="Google Shape;16228;p1383"/>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229" name="Google Shape;16229;p138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230" name="Google Shape;16230;p1383"/>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852864011"/>
      </p:ext>
    </p:extLst>
  </p:cSld>
  <p:clrMapOvr>
    <a:masterClrMapping/>
  </p:clrMapOvr>
</p:sldLayout>
</file>

<file path=ppt/slideLayouts/slideLayout1024.xml><?xml version="1.0" encoding="utf-8"?>
<p:sldLayout xmlns:a="http://schemas.openxmlformats.org/drawingml/2006/main" xmlns:r="http://schemas.openxmlformats.org/officeDocument/2006/relationships" xmlns:p="http://schemas.openxmlformats.org/presentationml/2006/main" matchingName="Title Only 2">
  <p:cSld name="Title Only 2">
    <p:spTree>
      <p:nvGrpSpPr>
        <p:cNvPr id="1" name="Shape 16231"/>
        <p:cNvGrpSpPr/>
        <p:nvPr/>
      </p:nvGrpSpPr>
      <p:grpSpPr>
        <a:xfrm>
          <a:off x="0" y="0"/>
          <a:ext cx="0" cy="0"/>
          <a:chOff x="0" y="0"/>
          <a:chExt cx="0" cy="0"/>
        </a:xfrm>
      </p:grpSpPr>
      <p:grpSp>
        <p:nvGrpSpPr>
          <p:cNvPr id="16232" name="Google Shape;16232;p1384"/>
          <p:cNvGrpSpPr/>
          <p:nvPr/>
        </p:nvGrpSpPr>
        <p:grpSpPr>
          <a:xfrm>
            <a:off x="7191545" y="0"/>
            <a:ext cx="5000460" cy="1425988"/>
            <a:chOff x="7191545" y="0"/>
            <a:chExt cx="5000460" cy="1425988"/>
          </a:xfrm>
        </p:grpSpPr>
        <p:pic>
          <p:nvPicPr>
            <p:cNvPr id="16233" name="Google Shape;16233;p138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234" name="Google Shape;16234;p1384"/>
            <p:cNvGrpSpPr/>
            <p:nvPr/>
          </p:nvGrpSpPr>
          <p:grpSpPr>
            <a:xfrm>
              <a:off x="7191545" y="0"/>
              <a:ext cx="5000460" cy="1425988"/>
              <a:chOff x="7191545" y="0"/>
              <a:chExt cx="5000460" cy="1425988"/>
            </a:xfrm>
          </p:grpSpPr>
          <p:sp>
            <p:nvSpPr>
              <p:cNvPr id="16235" name="Google Shape;16235;p138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236" name="Google Shape;16236;p138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237" name="Google Shape;16237;p1384"/>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238" name="Google Shape;16238;p1384"/>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239" name="Google Shape;16239;p138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240" name="Google Shape;16240;p1384"/>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170819157"/>
      </p:ext>
    </p:extLst>
  </p:cSld>
  <p:clrMapOvr>
    <a:masterClrMapping/>
  </p:clrMapOvr>
</p:sldLayout>
</file>

<file path=ppt/slideLayouts/slideLayout1025.xml><?xml version="1.0" encoding="utf-8"?>
<p:sldLayout xmlns:a="http://schemas.openxmlformats.org/drawingml/2006/main" xmlns:r="http://schemas.openxmlformats.org/officeDocument/2006/relationships" xmlns:p="http://schemas.openxmlformats.org/presentationml/2006/main" matchingName="Cover 5">
  <p:cSld name="Cover 5">
    <p:spTree>
      <p:nvGrpSpPr>
        <p:cNvPr id="1" name="Shape 16241"/>
        <p:cNvGrpSpPr/>
        <p:nvPr/>
      </p:nvGrpSpPr>
      <p:grpSpPr>
        <a:xfrm>
          <a:off x="0" y="0"/>
          <a:ext cx="0" cy="0"/>
          <a:chOff x="0" y="0"/>
          <a:chExt cx="0" cy="0"/>
        </a:xfrm>
      </p:grpSpPr>
      <p:sp>
        <p:nvSpPr>
          <p:cNvPr id="16242" name="Google Shape;16242;p1385"/>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243" name="Google Shape;16243;p1385"/>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244" name="Google Shape;16244;p1385"/>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6245" name="Google Shape;16245;p1385"/>
          <p:cNvGrpSpPr/>
          <p:nvPr/>
        </p:nvGrpSpPr>
        <p:grpSpPr>
          <a:xfrm>
            <a:off x="0" y="5020350"/>
            <a:ext cx="12191996" cy="1837651"/>
            <a:chOff x="0" y="5020348"/>
            <a:chExt cx="12191996" cy="1837651"/>
          </a:xfrm>
        </p:grpSpPr>
        <p:sp>
          <p:nvSpPr>
            <p:cNvPr id="16246" name="Google Shape;16246;p1385"/>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247" name="Google Shape;16247;p1385"/>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6248" name="Google Shape;16248;p1385"/>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1376116579"/>
      </p:ext>
    </p:extLst>
  </p:cSld>
  <p:clrMapOvr>
    <a:masterClrMapping/>
  </p:clrMapOvr>
</p:sldLayout>
</file>

<file path=ppt/slideLayouts/slideLayout1026.xml><?xml version="1.0" encoding="utf-8"?>
<p:sldLayout xmlns:a="http://schemas.openxmlformats.org/drawingml/2006/main" xmlns:r="http://schemas.openxmlformats.org/officeDocument/2006/relationships" xmlns:p="http://schemas.openxmlformats.org/presentationml/2006/main" matchingName="Divider 6">
  <p:cSld name="Divider 6">
    <p:spTree>
      <p:nvGrpSpPr>
        <p:cNvPr id="1" name="Shape 16249"/>
        <p:cNvGrpSpPr/>
        <p:nvPr/>
      </p:nvGrpSpPr>
      <p:grpSpPr>
        <a:xfrm>
          <a:off x="0" y="0"/>
          <a:ext cx="0" cy="0"/>
          <a:chOff x="0" y="0"/>
          <a:chExt cx="0" cy="0"/>
        </a:xfrm>
      </p:grpSpPr>
      <p:grpSp>
        <p:nvGrpSpPr>
          <p:cNvPr id="16250" name="Google Shape;16250;p1386"/>
          <p:cNvGrpSpPr/>
          <p:nvPr/>
        </p:nvGrpSpPr>
        <p:grpSpPr>
          <a:xfrm>
            <a:off x="0" y="5020350"/>
            <a:ext cx="12191996" cy="1837651"/>
            <a:chOff x="0" y="5020348"/>
            <a:chExt cx="12191996" cy="1837651"/>
          </a:xfrm>
        </p:grpSpPr>
        <p:sp>
          <p:nvSpPr>
            <p:cNvPr id="16251" name="Google Shape;16251;p1386"/>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252" name="Google Shape;16252;p1386"/>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253" name="Google Shape;16253;p1386"/>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6254" name="Google Shape;16254;p1386"/>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6255" name="Google Shape;16255;p1386"/>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256" name="Google Shape;16256;p1386"/>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426426531"/>
      </p:ext>
    </p:extLst>
  </p:cSld>
  <p:clrMapOvr>
    <a:masterClrMapping/>
  </p:clrMapOvr>
</p:sldLayout>
</file>

<file path=ppt/slideLayouts/slideLayout1027.xml><?xml version="1.0" encoding="utf-8"?>
<p:sldLayout xmlns:a="http://schemas.openxmlformats.org/drawingml/2006/main" xmlns:r="http://schemas.openxmlformats.org/officeDocument/2006/relationships" xmlns:p="http://schemas.openxmlformats.org/presentationml/2006/main" matchingName="Photo Slide 5">
  <p:cSld name="Photo Slide 5">
    <p:spTree>
      <p:nvGrpSpPr>
        <p:cNvPr id="1" name="Shape 16257"/>
        <p:cNvGrpSpPr/>
        <p:nvPr/>
      </p:nvGrpSpPr>
      <p:grpSpPr>
        <a:xfrm>
          <a:off x="0" y="0"/>
          <a:ext cx="0" cy="0"/>
          <a:chOff x="0" y="0"/>
          <a:chExt cx="0" cy="0"/>
        </a:xfrm>
      </p:grpSpPr>
      <p:sp>
        <p:nvSpPr>
          <p:cNvPr id="16258" name="Google Shape;16258;p1387"/>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6259" name="Google Shape;16259;p1387"/>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260" name="Google Shape;16260;p1387"/>
          <p:cNvGrpSpPr/>
          <p:nvPr/>
        </p:nvGrpSpPr>
        <p:grpSpPr>
          <a:xfrm>
            <a:off x="2" y="5379426"/>
            <a:ext cx="2807363" cy="753895"/>
            <a:chOff x="0" y="5379424"/>
            <a:chExt cx="2807363" cy="753895"/>
          </a:xfrm>
        </p:grpSpPr>
        <p:sp>
          <p:nvSpPr>
            <p:cNvPr id="16261" name="Google Shape;16261;p1387"/>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262" name="Google Shape;16262;p1387"/>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263" name="Google Shape;16263;p1387"/>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3716751661"/>
      </p:ext>
    </p:extLst>
  </p:cSld>
  <p:clrMapOvr>
    <a:masterClrMapping/>
  </p:clrMapOvr>
</p:sldLayout>
</file>

<file path=ppt/slideLayouts/slideLayout1028.xml><?xml version="1.0" encoding="utf-8"?>
<p:sldLayout xmlns:a="http://schemas.openxmlformats.org/drawingml/2006/main" xmlns:r="http://schemas.openxmlformats.org/officeDocument/2006/relationships" xmlns:p="http://schemas.openxmlformats.org/presentationml/2006/main" matchingName="Quotation 5">
  <p:cSld name="Quotation 5">
    <p:spTree>
      <p:nvGrpSpPr>
        <p:cNvPr id="1" name="Shape 16264"/>
        <p:cNvGrpSpPr/>
        <p:nvPr/>
      </p:nvGrpSpPr>
      <p:grpSpPr>
        <a:xfrm>
          <a:off x="0" y="0"/>
          <a:ext cx="0" cy="0"/>
          <a:chOff x="0" y="0"/>
          <a:chExt cx="0" cy="0"/>
        </a:xfrm>
      </p:grpSpPr>
      <p:sp>
        <p:nvSpPr>
          <p:cNvPr id="16265" name="Google Shape;16265;p138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266" name="Google Shape;16266;p138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267" name="Google Shape;16267;p1388"/>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268" name="Google Shape;16268;p1388"/>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269" name="Google Shape;16269;p138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270" name="Google Shape;16270;p138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271" name="Google Shape;16271;p1388"/>
          <p:cNvGrpSpPr/>
          <p:nvPr/>
        </p:nvGrpSpPr>
        <p:grpSpPr>
          <a:xfrm>
            <a:off x="7191545" y="0"/>
            <a:ext cx="5000460" cy="1425988"/>
            <a:chOff x="7191545" y="0"/>
            <a:chExt cx="5000460" cy="1425988"/>
          </a:xfrm>
        </p:grpSpPr>
        <p:pic>
          <p:nvPicPr>
            <p:cNvPr id="16272" name="Google Shape;16272;p138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273" name="Google Shape;16273;p1388"/>
            <p:cNvGrpSpPr/>
            <p:nvPr/>
          </p:nvGrpSpPr>
          <p:grpSpPr>
            <a:xfrm>
              <a:off x="7191545" y="0"/>
              <a:ext cx="5000460" cy="1425988"/>
              <a:chOff x="7191545" y="0"/>
              <a:chExt cx="5000460" cy="1425988"/>
            </a:xfrm>
          </p:grpSpPr>
          <p:sp>
            <p:nvSpPr>
              <p:cNvPr id="16274" name="Google Shape;16274;p138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275" name="Google Shape;16275;p138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276" name="Google Shape;16276;p1388"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1115361838"/>
      </p:ext>
    </p:extLst>
  </p:cSld>
  <p:clrMapOvr>
    <a:masterClrMapping/>
  </p:clrMapOvr>
</p:sldLayout>
</file>

<file path=ppt/slideLayouts/slideLayout1029.xml><?xml version="1.0" encoding="utf-8"?>
<p:sldLayout xmlns:a="http://schemas.openxmlformats.org/drawingml/2006/main" xmlns:r="http://schemas.openxmlformats.org/officeDocument/2006/relationships" xmlns:p="http://schemas.openxmlformats.org/presentationml/2006/main" matchingName="Quotation 6">
  <p:cSld name="Quotation 6">
    <p:spTree>
      <p:nvGrpSpPr>
        <p:cNvPr id="1" name="Shape 16277"/>
        <p:cNvGrpSpPr/>
        <p:nvPr/>
      </p:nvGrpSpPr>
      <p:grpSpPr>
        <a:xfrm>
          <a:off x="0" y="0"/>
          <a:ext cx="0" cy="0"/>
          <a:chOff x="0" y="0"/>
          <a:chExt cx="0" cy="0"/>
        </a:xfrm>
      </p:grpSpPr>
      <p:sp>
        <p:nvSpPr>
          <p:cNvPr id="16278" name="Google Shape;16278;p138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279" name="Google Shape;16279;p138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280" name="Google Shape;16280;p1389"/>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281" name="Google Shape;16281;p138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282" name="Google Shape;16282;p138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283" name="Google Shape;16283;p138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284" name="Google Shape;16284;p1389"/>
          <p:cNvGrpSpPr/>
          <p:nvPr/>
        </p:nvGrpSpPr>
        <p:grpSpPr>
          <a:xfrm>
            <a:off x="7191545" y="0"/>
            <a:ext cx="5000460" cy="1425988"/>
            <a:chOff x="7191545" y="0"/>
            <a:chExt cx="5000460" cy="1425988"/>
          </a:xfrm>
        </p:grpSpPr>
        <p:pic>
          <p:nvPicPr>
            <p:cNvPr id="16285" name="Google Shape;16285;p138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286" name="Google Shape;16286;p1389"/>
            <p:cNvGrpSpPr/>
            <p:nvPr/>
          </p:nvGrpSpPr>
          <p:grpSpPr>
            <a:xfrm>
              <a:off x="7191545" y="0"/>
              <a:ext cx="5000460" cy="1425988"/>
              <a:chOff x="7191545" y="0"/>
              <a:chExt cx="5000460" cy="1425988"/>
            </a:xfrm>
          </p:grpSpPr>
          <p:sp>
            <p:nvSpPr>
              <p:cNvPr id="16287" name="Google Shape;16287;p138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288" name="Google Shape;16288;p138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289" name="Google Shape;16289;p1389"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210732321"/>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Blank">
  <p:cSld name="Blank 6">
    <p:spTree>
      <p:nvGrpSpPr>
        <p:cNvPr id="1" name="Shape 1010"/>
        <p:cNvGrpSpPr/>
        <p:nvPr/>
      </p:nvGrpSpPr>
      <p:grpSpPr>
        <a:xfrm>
          <a:off x="0" y="0"/>
          <a:ext cx="0" cy="0"/>
          <a:chOff x="0" y="0"/>
          <a:chExt cx="0" cy="0"/>
        </a:xfrm>
      </p:grpSpPr>
      <p:sp>
        <p:nvSpPr>
          <p:cNvPr id="1011" name="Google Shape;1011;p10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1012" name="Google Shape;1012;p10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13" name="Google Shape;1013;p10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1014" name="Google Shape;1014;p102"/>
          <p:cNvGrpSpPr/>
          <p:nvPr/>
        </p:nvGrpSpPr>
        <p:grpSpPr>
          <a:xfrm>
            <a:off x="7191542" y="1"/>
            <a:ext cx="5000459" cy="1425992"/>
            <a:chOff x="7191542" y="1"/>
            <a:chExt cx="5000459" cy="1425992"/>
          </a:xfrm>
        </p:grpSpPr>
        <p:pic>
          <p:nvPicPr>
            <p:cNvPr id="1015" name="Google Shape;1015;p10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16" name="Google Shape;1016;p102"/>
            <p:cNvGrpSpPr/>
            <p:nvPr/>
          </p:nvGrpSpPr>
          <p:grpSpPr>
            <a:xfrm>
              <a:off x="7191542" y="1"/>
              <a:ext cx="5000459" cy="1425992"/>
              <a:chOff x="7186272" y="0"/>
              <a:chExt cx="5005729" cy="1427495"/>
            </a:xfrm>
          </p:grpSpPr>
          <p:sp>
            <p:nvSpPr>
              <p:cNvPr id="1017" name="Google Shape;1017;p10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018" name="Google Shape;1018;p10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Tree>
  </p:cSld>
  <p:clrMapOvr>
    <a:masterClrMapping/>
  </p:clrMapOvr>
</p:sldLayout>
</file>

<file path=ppt/slideLayouts/slideLayout1030.xml><?xml version="1.0" encoding="utf-8"?>
<p:sldLayout xmlns:a="http://schemas.openxmlformats.org/drawingml/2006/main" xmlns:r="http://schemas.openxmlformats.org/officeDocument/2006/relationships" xmlns:p="http://schemas.openxmlformats.org/presentationml/2006/main" matchingName="Two Content 4">
  <p:cSld name="Two Content 4">
    <p:spTree>
      <p:nvGrpSpPr>
        <p:cNvPr id="1" name="Shape 16290"/>
        <p:cNvGrpSpPr/>
        <p:nvPr/>
      </p:nvGrpSpPr>
      <p:grpSpPr>
        <a:xfrm>
          <a:off x="0" y="0"/>
          <a:ext cx="0" cy="0"/>
          <a:chOff x="0" y="0"/>
          <a:chExt cx="0" cy="0"/>
        </a:xfrm>
      </p:grpSpPr>
      <p:sp>
        <p:nvSpPr>
          <p:cNvPr id="16291" name="Google Shape;16291;p1390"/>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292" name="Google Shape;16292;p1390"/>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6293" name="Google Shape;16293;p1390"/>
          <p:cNvGrpSpPr/>
          <p:nvPr/>
        </p:nvGrpSpPr>
        <p:grpSpPr>
          <a:xfrm>
            <a:off x="7191545" y="0"/>
            <a:ext cx="5000460" cy="1425988"/>
            <a:chOff x="7191545" y="0"/>
            <a:chExt cx="5000460" cy="1425988"/>
          </a:xfrm>
        </p:grpSpPr>
        <p:pic>
          <p:nvPicPr>
            <p:cNvPr id="16294" name="Google Shape;16294;p139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295" name="Google Shape;16295;p1390"/>
            <p:cNvGrpSpPr/>
            <p:nvPr/>
          </p:nvGrpSpPr>
          <p:grpSpPr>
            <a:xfrm>
              <a:off x="7191545" y="0"/>
              <a:ext cx="5000460" cy="1425988"/>
              <a:chOff x="7191545" y="0"/>
              <a:chExt cx="5000460" cy="1425988"/>
            </a:xfrm>
          </p:grpSpPr>
          <p:sp>
            <p:nvSpPr>
              <p:cNvPr id="16296" name="Google Shape;16296;p139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297" name="Google Shape;16297;p139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298" name="Google Shape;16298;p1390"/>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299" name="Google Shape;16299;p1390"/>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300" name="Google Shape;16300;p139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301" name="Google Shape;16301;p139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066617981"/>
      </p:ext>
    </p:extLst>
  </p:cSld>
  <p:clrMapOvr>
    <a:masterClrMapping/>
  </p:clrMapOvr>
</p:sldLayout>
</file>

<file path=ppt/slideLayouts/slideLayout1031.xml><?xml version="1.0" encoding="utf-8"?>
<p:sldLayout xmlns:a="http://schemas.openxmlformats.org/drawingml/2006/main" xmlns:r="http://schemas.openxmlformats.org/officeDocument/2006/relationships" xmlns:p="http://schemas.openxmlformats.org/presentationml/2006/main" matchingName="Comparison 3">
  <p:cSld name="Comparison 3">
    <p:spTree>
      <p:nvGrpSpPr>
        <p:cNvPr id="1" name="Shape 16302"/>
        <p:cNvGrpSpPr/>
        <p:nvPr/>
      </p:nvGrpSpPr>
      <p:grpSpPr>
        <a:xfrm>
          <a:off x="0" y="0"/>
          <a:ext cx="0" cy="0"/>
          <a:chOff x="0" y="0"/>
          <a:chExt cx="0" cy="0"/>
        </a:xfrm>
      </p:grpSpPr>
      <p:grpSp>
        <p:nvGrpSpPr>
          <p:cNvPr id="16303" name="Google Shape;16303;p1391"/>
          <p:cNvGrpSpPr/>
          <p:nvPr/>
        </p:nvGrpSpPr>
        <p:grpSpPr>
          <a:xfrm>
            <a:off x="7191545" y="0"/>
            <a:ext cx="5000460" cy="1425988"/>
            <a:chOff x="7191545" y="0"/>
            <a:chExt cx="5000460" cy="1425988"/>
          </a:xfrm>
        </p:grpSpPr>
        <p:pic>
          <p:nvPicPr>
            <p:cNvPr id="16304" name="Google Shape;16304;p139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305" name="Google Shape;16305;p1391"/>
            <p:cNvGrpSpPr/>
            <p:nvPr/>
          </p:nvGrpSpPr>
          <p:grpSpPr>
            <a:xfrm>
              <a:off x="7191545" y="0"/>
              <a:ext cx="5000460" cy="1425988"/>
              <a:chOff x="7191545" y="0"/>
              <a:chExt cx="5000460" cy="1425988"/>
            </a:xfrm>
          </p:grpSpPr>
          <p:sp>
            <p:nvSpPr>
              <p:cNvPr id="16306" name="Google Shape;16306;p139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307" name="Google Shape;16307;p139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308" name="Google Shape;16308;p1391"/>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309" name="Google Shape;16309;p1391"/>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310" name="Google Shape;16310;p1391"/>
          <p:cNvSpPr txBox="1">
            <a:spLocks noGrp="1"/>
          </p:cNvSpPr>
          <p:nvPr>
            <p:ph type="body" idx="2"/>
          </p:nvPr>
        </p:nvSpPr>
        <p:spPr>
          <a:xfrm>
            <a:off x="609604" y="2505073"/>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311" name="Google Shape;16311;p1391"/>
          <p:cNvSpPr txBox="1">
            <a:spLocks noGrp="1"/>
          </p:cNvSpPr>
          <p:nvPr>
            <p:ph type="body" idx="3"/>
          </p:nvPr>
        </p:nvSpPr>
        <p:spPr>
          <a:xfrm>
            <a:off x="6172202"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312" name="Google Shape;16312;p1391"/>
          <p:cNvSpPr txBox="1">
            <a:spLocks noGrp="1"/>
          </p:cNvSpPr>
          <p:nvPr>
            <p:ph type="body" idx="4"/>
          </p:nvPr>
        </p:nvSpPr>
        <p:spPr>
          <a:xfrm>
            <a:off x="6172202" y="2505073"/>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313" name="Google Shape;16313;p1391"/>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314" name="Google Shape;16314;p139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315" name="Google Shape;16315;p1391"/>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682692058"/>
      </p:ext>
    </p:extLst>
  </p:cSld>
  <p:clrMapOvr>
    <a:masterClrMapping/>
  </p:clrMapOvr>
</p:sldLayout>
</file>

<file path=ppt/slideLayouts/slideLayout1032.xml><?xml version="1.0" encoding="utf-8"?>
<p:sldLayout xmlns:a="http://schemas.openxmlformats.org/drawingml/2006/main" xmlns:r="http://schemas.openxmlformats.org/officeDocument/2006/relationships" xmlns:p="http://schemas.openxmlformats.org/presentationml/2006/main" matchingName="Title Only 3">
  <p:cSld name="Title Only 3">
    <p:spTree>
      <p:nvGrpSpPr>
        <p:cNvPr id="1" name="Shape 16316"/>
        <p:cNvGrpSpPr/>
        <p:nvPr/>
      </p:nvGrpSpPr>
      <p:grpSpPr>
        <a:xfrm>
          <a:off x="0" y="0"/>
          <a:ext cx="0" cy="0"/>
          <a:chOff x="0" y="0"/>
          <a:chExt cx="0" cy="0"/>
        </a:xfrm>
      </p:grpSpPr>
      <p:grpSp>
        <p:nvGrpSpPr>
          <p:cNvPr id="16317" name="Google Shape;16317;p1392"/>
          <p:cNvGrpSpPr/>
          <p:nvPr/>
        </p:nvGrpSpPr>
        <p:grpSpPr>
          <a:xfrm>
            <a:off x="7191545" y="0"/>
            <a:ext cx="5000460" cy="1425988"/>
            <a:chOff x="7191545" y="0"/>
            <a:chExt cx="5000460" cy="1425988"/>
          </a:xfrm>
        </p:grpSpPr>
        <p:pic>
          <p:nvPicPr>
            <p:cNvPr id="16318" name="Google Shape;16318;p139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319" name="Google Shape;16319;p1392"/>
            <p:cNvGrpSpPr/>
            <p:nvPr/>
          </p:nvGrpSpPr>
          <p:grpSpPr>
            <a:xfrm>
              <a:off x="7191545" y="0"/>
              <a:ext cx="5000460" cy="1425988"/>
              <a:chOff x="7191545" y="0"/>
              <a:chExt cx="5000460" cy="1425988"/>
            </a:xfrm>
          </p:grpSpPr>
          <p:sp>
            <p:nvSpPr>
              <p:cNvPr id="16320" name="Google Shape;16320;p139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321" name="Google Shape;16321;p139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322" name="Google Shape;16322;p1392"/>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323" name="Google Shape;16323;p1392"/>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324" name="Google Shape;16324;p139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325" name="Google Shape;16325;p139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501435779"/>
      </p:ext>
    </p:extLst>
  </p:cSld>
  <p:clrMapOvr>
    <a:masterClrMapping/>
  </p:clrMapOvr>
</p:sldLayout>
</file>

<file path=ppt/slideLayouts/slideLayout1033.xml><?xml version="1.0" encoding="utf-8"?>
<p:sldLayout xmlns:a="http://schemas.openxmlformats.org/drawingml/2006/main" xmlns:r="http://schemas.openxmlformats.org/officeDocument/2006/relationships" xmlns:p="http://schemas.openxmlformats.org/presentationml/2006/main" matchingName="End 3">
  <p:cSld name="End 3">
    <p:spTree>
      <p:nvGrpSpPr>
        <p:cNvPr id="1" name="Shape 16326"/>
        <p:cNvGrpSpPr/>
        <p:nvPr/>
      </p:nvGrpSpPr>
      <p:grpSpPr>
        <a:xfrm>
          <a:off x="0" y="0"/>
          <a:ext cx="0" cy="0"/>
          <a:chOff x="0" y="0"/>
          <a:chExt cx="0" cy="0"/>
        </a:xfrm>
      </p:grpSpPr>
      <p:grpSp>
        <p:nvGrpSpPr>
          <p:cNvPr id="16327" name="Google Shape;16327;p1393"/>
          <p:cNvGrpSpPr/>
          <p:nvPr/>
        </p:nvGrpSpPr>
        <p:grpSpPr>
          <a:xfrm>
            <a:off x="0" y="0"/>
            <a:ext cx="12191996" cy="2148830"/>
            <a:chOff x="0" y="0"/>
            <a:chExt cx="12191996" cy="2148830"/>
          </a:xfrm>
        </p:grpSpPr>
        <p:sp>
          <p:nvSpPr>
            <p:cNvPr id="16328" name="Google Shape;16328;p1393"/>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329" name="Google Shape;16329;p1393"/>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6330" name="Google Shape;16330;p1393"/>
          <p:cNvSpPr/>
          <p:nvPr/>
        </p:nvSpPr>
        <p:spPr>
          <a:xfrm>
            <a:off x="902366" y="1517695"/>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331" name="Google Shape;16331;p1393"/>
          <p:cNvSpPr txBox="1">
            <a:spLocks noGrp="1"/>
          </p:cNvSpPr>
          <p:nvPr>
            <p:ph type="body" idx="1"/>
          </p:nvPr>
        </p:nvSpPr>
        <p:spPr>
          <a:xfrm>
            <a:off x="1219197" y="3429002"/>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332" name="Google Shape;16332;p1393"/>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333" name="Google Shape;16333;p1393"/>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899660900"/>
      </p:ext>
    </p:extLst>
  </p:cSld>
  <p:clrMapOvr>
    <a:masterClrMapping/>
  </p:clrMapOvr>
</p:sldLayout>
</file>

<file path=ppt/slideLayouts/slideLayout1034.xml><?xml version="1.0" encoding="utf-8"?>
<p:sldLayout xmlns:a="http://schemas.openxmlformats.org/drawingml/2006/main" xmlns:r="http://schemas.openxmlformats.org/officeDocument/2006/relationships" xmlns:p="http://schemas.openxmlformats.org/presentationml/2006/main" matchingName="Blank 2">
  <p:cSld name="Blank 2">
    <p:spTree>
      <p:nvGrpSpPr>
        <p:cNvPr id="1" name="Shape 16334"/>
        <p:cNvGrpSpPr/>
        <p:nvPr/>
      </p:nvGrpSpPr>
      <p:grpSpPr>
        <a:xfrm>
          <a:off x="0" y="0"/>
          <a:ext cx="0" cy="0"/>
          <a:chOff x="0" y="0"/>
          <a:chExt cx="0" cy="0"/>
        </a:xfrm>
      </p:grpSpPr>
      <p:sp>
        <p:nvSpPr>
          <p:cNvPr id="16335" name="Google Shape;16335;p1394"/>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336" name="Google Shape;16336;p139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337" name="Google Shape;16337;p1394"/>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338" name="Google Shape;16338;p1394"/>
          <p:cNvGrpSpPr/>
          <p:nvPr/>
        </p:nvGrpSpPr>
        <p:grpSpPr>
          <a:xfrm>
            <a:off x="7191545" y="0"/>
            <a:ext cx="5000460" cy="1425988"/>
            <a:chOff x="7191545" y="0"/>
            <a:chExt cx="5000460" cy="1425988"/>
          </a:xfrm>
        </p:grpSpPr>
        <p:pic>
          <p:nvPicPr>
            <p:cNvPr id="16339" name="Google Shape;16339;p139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340" name="Google Shape;16340;p1394"/>
            <p:cNvGrpSpPr/>
            <p:nvPr/>
          </p:nvGrpSpPr>
          <p:grpSpPr>
            <a:xfrm>
              <a:off x="7191545" y="0"/>
              <a:ext cx="5000460" cy="1425988"/>
              <a:chOff x="7191545" y="0"/>
              <a:chExt cx="5000460" cy="1425988"/>
            </a:xfrm>
          </p:grpSpPr>
          <p:sp>
            <p:nvSpPr>
              <p:cNvPr id="16341" name="Google Shape;16341;p139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342" name="Google Shape;16342;p139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1794667833"/>
      </p:ext>
    </p:extLst>
  </p:cSld>
  <p:clrMapOvr>
    <a:masterClrMapping/>
  </p:clrMapOvr>
</p:sldLayout>
</file>

<file path=ppt/slideLayouts/slideLayout1035.xml><?xml version="1.0" encoding="utf-8"?>
<p:sldLayout xmlns:a="http://schemas.openxmlformats.org/drawingml/2006/main" xmlns:r="http://schemas.openxmlformats.org/officeDocument/2006/relationships" xmlns:p="http://schemas.openxmlformats.org/presentationml/2006/main" matchingName="Cover B">
  <p:cSld name="Cover B">
    <p:spTree>
      <p:nvGrpSpPr>
        <p:cNvPr id="1" name="Shape 16343"/>
        <p:cNvGrpSpPr/>
        <p:nvPr/>
      </p:nvGrpSpPr>
      <p:grpSpPr>
        <a:xfrm>
          <a:off x="0" y="0"/>
          <a:ext cx="0" cy="0"/>
          <a:chOff x="0" y="0"/>
          <a:chExt cx="0" cy="0"/>
        </a:xfrm>
      </p:grpSpPr>
      <p:sp>
        <p:nvSpPr>
          <p:cNvPr id="16344" name="Google Shape;16344;p1395"/>
          <p:cNvSpPr txBox="1">
            <a:spLocks noGrp="1"/>
          </p:cNvSpPr>
          <p:nvPr>
            <p:ph type="title"/>
          </p:nvPr>
        </p:nvSpPr>
        <p:spPr>
          <a:xfrm>
            <a:off x="513344" y="2633536"/>
            <a:ext cx="5194432" cy="2387598"/>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345" name="Google Shape;16345;p1395"/>
          <p:cNvSpPr txBox="1">
            <a:spLocks noGrp="1"/>
          </p:cNvSpPr>
          <p:nvPr>
            <p:ph type="subTitle" idx="1"/>
          </p:nvPr>
        </p:nvSpPr>
        <p:spPr>
          <a:xfrm>
            <a:off x="513344" y="5400327"/>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6346" name="Google Shape;16346;p1395"/>
          <p:cNvGrpSpPr/>
          <p:nvPr/>
        </p:nvGrpSpPr>
        <p:grpSpPr>
          <a:xfrm>
            <a:off x="0" y="0"/>
            <a:ext cx="6418722" cy="1509820"/>
            <a:chOff x="0" y="0"/>
            <a:chExt cx="6418722" cy="1509820"/>
          </a:xfrm>
        </p:grpSpPr>
        <p:sp>
          <p:nvSpPr>
            <p:cNvPr id="16347" name="Google Shape;16347;p1395"/>
            <p:cNvSpPr/>
            <p:nvPr/>
          </p:nvSpPr>
          <p:spPr>
            <a:xfrm flipH="1">
              <a:off x="0" y="0"/>
              <a:ext cx="6418722" cy="1509820"/>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348" name="Google Shape;16348;p1395"/>
            <p:cNvSpPr/>
            <p:nvPr/>
          </p:nvSpPr>
          <p:spPr>
            <a:xfrm flipH="1">
              <a:off x="0" y="0"/>
              <a:ext cx="6244227" cy="1352022"/>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pic>
        <p:nvPicPr>
          <p:cNvPr id="16349" name="Google Shape;16349;p1395"/>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6" y="136529"/>
            <a:ext cx="1945203" cy="879972"/>
          </a:xfrm>
          <a:prstGeom prst="rect">
            <a:avLst/>
          </a:prstGeom>
          <a:noFill/>
          <a:ln>
            <a:noFill/>
          </a:ln>
        </p:spPr>
      </p:pic>
    </p:spTree>
    <p:extLst>
      <p:ext uri="{BB962C8B-B14F-4D97-AF65-F5344CB8AC3E}">
        <p14:creationId xmlns:p14="http://schemas.microsoft.com/office/powerpoint/2010/main" val="3270435414"/>
      </p:ext>
    </p:extLst>
  </p:cSld>
  <p:clrMapOvr>
    <a:masterClrMapping/>
  </p:clrMapOvr>
</p:sldLayout>
</file>

<file path=ppt/slideLayouts/slideLayout1036.xml><?xml version="1.0" encoding="utf-8"?>
<p:sldLayout xmlns:a="http://schemas.openxmlformats.org/drawingml/2006/main" xmlns:r="http://schemas.openxmlformats.org/officeDocument/2006/relationships" xmlns:p="http://schemas.openxmlformats.org/presentationml/2006/main" matchingName="1_Cover 5">
  <p:cSld name="1_Cover 5">
    <p:spTree>
      <p:nvGrpSpPr>
        <p:cNvPr id="1" name="Shape 16350"/>
        <p:cNvGrpSpPr/>
        <p:nvPr/>
      </p:nvGrpSpPr>
      <p:grpSpPr>
        <a:xfrm>
          <a:off x="0" y="0"/>
          <a:ext cx="0" cy="0"/>
          <a:chOff x="0" y="0"/>
          <a:chExt cx="0" cy="0"/>
        </a:xfrm>
      </p:grpSpPr>
      <p:sp>
        <p:nvSpPr>
          <p:cNvPr id="16351" name="Google Shape;16351;p1396"/>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352" name="Google Shape;16352;p1396"/>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353" name="Google Shape;16353;p1396"/>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6354" name="Google Shape;16354;p1396"/>
          <p:cNvGrpSpPr/>
          <p:nvPr/>
        </p:nvGrpSpPr>
        <p:grpSpPr>
          <a:xfrm>
            <a:off x="0" y="5020350"/>
            <a:ext cx="12191996" cy="1837651"/>
            <a:chOff x="0" y="5020348"/>
            <a:chExt cx="12191996" cy="1837651"/>
          </a:xfrm>
        </p:grpSpPr>
        <p:sp>
          <p:nvSpPr>
            <p:cNvPr id="16355" name="Google Shape;16355;p1396"/>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356" name="Google Shape;16356;p1396"/>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6357" name="Google Shape;16357;p1396"/>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1917296551"/>
      </p:ext>
    </p:extLst>
  </p:cSld>
  <p:clrMapOvr>
    <a:masterClrMapping/>
  </p:clrMapOvr>
</p:sldLayout>
</file>

<file path=ppt/slideLayouts/slideLayout1037.xml><?xml version="1.0" encoding="utf-8"?>
<p:sldLayout xmlns:a="http://schemas.openxmlformats.org/drawingml/2006/main" xmlns:r="http://schemas.openxmlformats.org/officeDocument/2006/relationships" xmlns:p="http://schemas.openxmlformats.org/presentationml/2006/main" matchingName="1_Divider 6">
  <p:cSld name="1_Divider 6">
    <p:spTree>
      <p:nvGrpSpPr>
        <p:cNvPr id="1" name="Shape 16358"/>
        <p:cNvGrpSpPr/>
        <p:nvPr/>
      </p:nvGrpSpPr>
      <p:grpSpPr>
        <a:xfrm>
          <a:off x="0" y="0"/>
          <a:ext cx="0" cy="0"/>
          <a:chOff x="0" y="0"/>
          <a:chExt cx="0" cy="0"/>
        </a:xfrm>
      </p:grpSpPr>
      <p:grpSp>
        <p:nvGrpSpPr>
          <p:cNvPr id="16359" name="Google Shape;16359;p1397"/>
          <p:cNvGrpSpPr/>
          <p:nvPr/>
        </p:nvGrpSpPr>
        <p:grpSpPr>
          <a:xfrm>
            <a:off x="0" y="5020350"/>
            <a:ext cx="12191996" cy="1837651"/>
            <a:chOff x="0" y="5020348"/>
            <a:chExt cx="12191996" cy="1837651"/>
          </a:xfrm>
        </p:grpSpPr>
        <p:sp>
          <p:nvSpPr>
            <p:cNvPr id="16360" name="Google Shape;16360;p1397"/>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361" name="Google Shape;16361;p139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362" name="Google Shape;16362;p139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6363" name="Google Shape;16363;p139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6364" name="Google Shape;16364;p1397"/>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365" name="Google Shape;16365;p1397"/>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94757292"/>
      </p:ext>
    </p:extLst>
  </p:cSld>
  <p:clrMapOvr>
    <a:masterClrMapping/>
  </p:clrMapOvr>
</p:sldLayout>
</file>

<file path=ppt/slideLayouts/slideLayout1038.xml><?xml version="1.0" encoding="utf-8"?>
<p:sldLayout xmlns:a="http://schemas.openxmlformats.org/drawingml/2006/main" xmlns:r="http://schemas.openxmlformats.org/officeDocument/2006/relationships" xmlns:p="http://schemas.openxmlformats.org/presentationml/2006/main" matchingName="1_Photo Slide 5">
  <p:cSld name="1_Photo Slide 5">
    <p:spTree>
      <p:nvGrpSpPr>
        <p:cNvPr id="1" name="Shape 16366"/>
        <p:cNvGrpSpPr/>
        <p:nvPr/>
      </p:nvGrpSpPr>
      <p:grpSpPr>
        <a:xfrm>
          <a:off x="0" y="0"/>
          <a:ext cx="0" cy="0"/>
          <a:chOff x="0" y="0"/>
          <a:chExt cx="0" cy="0"/>
        </a:xfrm>
      </p:grpSpPr>
      <p:sp>
        <p:nvSpPr>
          <p:cNvPr id="16367" name="Google Shape;16367;p1398"/>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6368" name="Google Shape;16368;p1398"/>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369" name="Google Shape;16369;p1398"/>
          <p:cNvGrpSpPr/>
          <p:nvPr/>
        </p:nvGrpSpPr>
        <p:grpSpPr>
          <a:xfrm>
            <a:off x="2" y="5379426"/>
            <a:ext cx="2807363" cy="753895"/>
            <a:chOff x="0" y="5379424"/>
            <a:chExt cx="2807363" cy="753895"/>
          </a:xfrm>
        </p:grpSpPr>
        <p:sp>
          <p:nvSpPr>
            <p:cNvPr id="16370" name="Google Shape;16370;p1398"/>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371" name="Google Shape;16371;p1398"/>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372" name="Google Shape;16372;p1398"/>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1060467144"/>
      </p:ext>
    </p:extLst>
  </p:cSld>
  <p:clrMapOvr>
    <a:masterClrMapping/>
  </p:clrMapOvr>
</p:sldLayout>
</file>

<file path=ppt/slideLayouts/slideLayout1039.xml><?xml version="1.0" encoding="utf-8"?>
<p:sldLayout xmlns:a="http://schemas.openxmlformats.org/drawingml/2006/main" xmlns:r="http://schemas.openxmlformats.org/officeDocument/2006/relationships" xmlns:p="http://schemas.openxmlformats.org/presentationml/2006/main" matchingName="1_Quotation 5">
  <p:cSld name="1_Quotation 5">
    <p:spTree>
      <p:nvGrpSpPr>
        <p:cNvPr id="1" name="Shape 16373"/>
        <p:cNvGrpSpPr/>
        <p:nvPr/>
      </p:nvGrpSpPr>
      <p:grpSpPr>
        <a:xfrm>
          <a:off x="0" y="0"/>
          <a:ext cx="0" cy="0"/>
          <a:chOff x="0" y="0"/>
          <a:chExt cx="0" cy="0"/>
        </a:xfrm>
      </p:grpSpPr>
      <p:sp>
        <p:nvSpPr>
          <p:cNvPr id="16374" name="Google Shape;16374;p139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375" name="Google Shape;16375;p139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376" name="Google Shape;16376;p1399"/>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377" name="Google Shape;16377;p139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378" name="Google Shape;16378;p139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379" name="Google Shape;16379;p139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380" name="Google Shape;16380;p1399"/>
          <p:cNvGrpSpPr/>
          <p:nvPr/>
        </p:nvGrpSpPr>
        <p:grpSpPr>
          <a:xfrm>
            <a:off x="7191545" y="0"/>
            <a:ext cx="5000460" cy="1425988"/>
            <a:chOff x="7191545" y="0"/>
            <a:chExt cx="5000460" cy="1425988"/>
          </a:xfrm>
        </p:grpSpPr>
        <p:pic>
          <p:nvPicPr>
            <p:cNvPr id="16381" name="Google Shape;16381;p139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382" name="Google Shape;16382;p1399"/>
            <p:cNvGrpSpPr/>
            <p:nvPr/>
          </p:nvGrpSpPr>
          <p:grpSpPr>
            <a:xfrm>
              <a:off x="7191545" y="0"/>
              <a:ext cx="5000460" cy="1425988"/>
              <a:chOff x="7191545" y="0"/>
              <a:chExt cx="5000460" cy="1425988"/>
            </a:xfrm>
          </p:grpSpPr>
          <p:sp>
            <p:nvSpPr>
              <p:cNvPr id="16383" name="Google Shape;16383;p139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384" name="Google Shape;16384;p139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385" name="Google Shape;16385;p1399"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951698721"/>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showMasterSp="0" matchingName="1_Title Slide">
  <p:cSld name="1_Title Slide">
    <p:spTree>
      <p:nvGrpSpPr>
        <p:cNvPr id="1" name="Shape 1019"/>
        <p:cNvGrpSpPr/>
        <p:nvPr/>
      </p:nvGrpSpPr>
      <p:grpSpPr>
        <a:xfrm>
          <a:off x="0" y="0"/>
          <a:ext cx="0" cy="0"/>
          <a:chOff x="0" y="0"/>
          <a:chExt cx="0" cy="0"/>
        </a:xfrm>
      </p:grpSpPr>
      <p:sp>
        <p:nvSpPr>
          <p:cNvPr id="1020" name="Google Shape;1020;p103"/>
          <p:cNvSpPr/>
          <p:nvPr/>
        </p:nvSpPr>
        <p:spPr>
          <a:xfrm>
            <a:off x="-21166" y="6629400"/>
            <a:ext cx="12213167" cy="228600"/>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400">
              <a:solidFill>
                <a:schemeClr val="lt1"/>
              </a:solidFill>
              <a:latin typeface="Calibri"/>
              <a:ea typeface="Calibri"/>
              <a:cs typeface="Calibri"/>
              <a:sym typeface="Calibri"/>
            </a:endParaRPr>
          </a:p>
        </p:txBody>
      </p:sp>
      <p:pic>
        <p:nvPicPr>
          <p:cNvPr id="1021" name="Google Shape;1021;p103"/>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945967" y="408518"/>
            <a:ext cx="3706284" cy="1813983"/>
          </a:xfrm>
          <a:prstGeom prst="rect">
            <a:avLst/>
          </a:prstGeom>
          <a:noFill/>
          <a:ln>
            <a:noFill/>
          </a:ln>
        </p:spPr>
      </p:pic>
      <p:grpSp>
        <p:nvGrpSpPr>
          <p:cNvPr id="1022" name="Google Shape;1022;p103"/>
          <p:cNvGrpSpPr/>
          <p:nvPr/>
        </p:nvGrpSpPr>
        <p:grpSpPr>
          <a:xfrm>
            <a:off x="0" y="0"/>
            <a:ext cx="1862667" cy="6629400"/>
            <a:chOff x="-15876" y="0"/>
            <a:chExt cx="1927803" cy="6858000"/>
          </a:xfrm>
        </p:grpSpPr>
        <p:sp>
          <p:nvSpPr>
            <p:cNvPr id="1023" name="Google Shape;1023;p103"/>
            <p:cNvSpPr/>
            <p:nvPr/>
          </p:nvSpPr>
          <p:spPr>
            <a:xfrm>
              <a:off x="-15876" y="0"/>
              <a:ext cx="1844557" cy="6858000"/>
            </a:xfrm>
            <a:prstGeom prst="rect">
              <a:avLst/>
            </a:prstGeom>
            <a:solidFill>
              <a:srgbClr val="800000"/>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2400">
                <a:solidFill>
                  <a:schemeClr val="lt1"/>
                </a:solidFill>
                <a:latin typeface="Calibri"/>
                <a:ea typeface="Calibri"/>
                <a:cs typeface="Calibri"/>
                <a:sym typeface="Calibri"/>
              </a:endParaRPr>
            </a:p>
          </p:txBody>
        </p:sp>
        <p:pic>
          <p:nvPicPr>
            <p:cNvPr id="1024" name="Google Shape;1024;p103"/>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5876" y="0"/>
              <a:ext cx="1927803" cy="6858000"/>
            </a:xfrm>
            <a:prstGeom prst="rect">
              <a:avLst/>
            </a:prstGeom>
            <a:solidFill>
              <a:schemeClr val="dk2"/>
            </a:solidFill>
            <a:ln>
              <a:noFill/>
            </a:ln>
          </p:spPr>
        </p:pic>
      </p:grpSp>
      <p:sp>
        <p:nvSpPr>
          <p:cNvPr id="1025" name="Google Shape;1025;p103"/>
          <p:cNvSpPr txBox="1">
            <a:spLocks noGrp="1"/>
          </p:cNvSpPr>
          <p:nvPr>
            <p:ph type="subTitle" idx="1"/>
          </p:nvPr>
        </p:nvSpPr>
        <p:spPr>
          <a:xfrm>
            <a:off x="3147489" y="4195763"/>
            <a:ext cx="5488516" cy="365760"/>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1867"/>
              <a:buChar char="•"/>
              <a:defRPr sz="1867"/>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026" name="Google Shape;1026;p103"/>
          <p:cNvSpPr txBox="1">
            <a:spLocks noGrp="1"/>
          </p:cNvSpPr>
          <p:nvPr>
            <p:ph type="ctrTitle"/>
          </p:nvPr>
        </p:nvSpPr>
        <p:spPr>
          <a:xfrm>
            <a:off x="1621872" y="1806429"/>
            <a:ext cx="10189827" cy="227821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2"/>
              </a:buClr>
              <a:buSzPts val="5333"/>
              <a:buFont typeface="Calibri"/>
              <a:buNone/>
              <a:defRPr sz="5333">
                <a:solidFill>
                  <a:schemeClr val="dk2"/>
                </a:solidFill>
                <a:latin typeface="Calibri"/>
                <a:ea typeface="Calibri"/>
                <a:cs typeface="Calibri"/>
                <a:sym typeface="Calibri"/>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027" name="Google Shape;1027;p103"/>
          <p:cNvSpPr txBox="1">
            <a:spLocks noGrp="1"/>
          </p:cNvSpPr>
          <p:nvPr>
            <p:ph type="body" idx="2"/>
          </p:nvPr>
        </p:nvSpPr>
        <p:spPr>
          <a:xfrm>
            <a:off x="3147484" y="4600575"/>
            <a:ext cx="5486400" cy="365760"/>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28" name="Google Shape;1028;p103"/>
          <p:cNvSpPr txBox="1">
            <a:spLocks noGrp="1"/>
          </p:cNvSpPr>
          <p:nvPr>
            <p:ph type="body" idx="3"/>
          </p:nvPr>
        </p:nvSpPr>
        <p:spPr>
          <a:xfrm>
            <a:off x="3147484" y="5005387"/>
            <a:ext cx="5486400" cy="365760"/>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1040.xml><?xml version="1.0" encoding="utf-8"?>
<p:sldLayout xmlns:a="http://schemas.openxmlformats.org/drawingml/2006/main" xmlns:r="http://schemas.openxmlformats.org/officeDocument/2006/relationships" xmlns:p="http://schemas.openxmlformats.org/presentationml/2006/main" matchingName="1_Quotation 6">
  <p:cSld name="1_Quotation 6">
    <p:spTree>
      <p:nvGrpSpPr>
        <p:cNvPr id="1" name="Shape 16386"/>
        <p:cNvGrpSpPr/>
        <p:nvPr/>
      </p:nvGrpSpPr>
      <p:grpSpPr>
        <a:xfrm>
          <a:off x="0" y="0"/>
          <a:ext cx="0" cy="0"/>
          <a:chOff x="0" y="0"/>
          <a:chExt cx="0" cy="0"/>
        </a:xfrm>
      </p:grpSpPr>
      <p:sp>
        <p:nvSpPr>
          <p:cNvPr id="16387" name="Google Shape;16387;p140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388" name="Google Shape;16388;p140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389" name="Google Shape;16389;p1400"/>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390" name="Google Shape;16390;p1400"/>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391" name="Google Shape;16391;p140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392" name="Google Shape;16392;p140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393" name="Google Shape;16393;p1400"/>
          <p:cNvGrpSpPr/>
          <p:nvPr/>
        </p:nvGrpSpPr>
        <p:grpSpPr>
          <a:xfrm>
            <a:off x="7191545" y="0"/>
            <a:ext cx="5000460" cy="1425988"/>
            <a:chOff x="7191545" y="0"/>
            <a:chExt cx="5000460" cy="1425988"/>
          </a:xfrm>
        </p:grpSpPr>
        <p:pic>
          <p:nvPicPr>
            <p:cNvPr id="16394" name="Google Shape;16394;p140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395" name="Google Shape;16395;p1400"/>
            <p:cNvGrpSpPr/>
            <p:nvPr/>
          </p:nvGrpSpPr>
          <p:grpSpPr>
            <a:xfrm>
              <a:off x="7191545" y="0"/>
              <a:ext cx="5000460" cy="1425988"/>
              <a:chOff x="7191545" y="0"/>
              <a:chExt cx="5000460" cy="1425988"/>
            </a:xfrm>
          </p:grpSpPr>
          <p:sp>
            <p:nvSpPr>
              <p:cNvPr id="16396" name="Google Shape;16396;p140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397" name="Google Shape;16397;p140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398" name="Google Shape;16398;p1400"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1587171817"/>
      </p:ext>
    </p:extLst>
  </p:cSld>
  <p:clrMapOvr>
    <a:masterClrMapping/>
  </p:clrMapOvr>
</p:sldLayout>
</file>

<file path=ppt/slideLayouts/slideLayout1041.xml><?xml version="1.0" encoding="utf-8"?>
<p:sldLayout xmlns:a="http://schemas.openxmlformats.org/drawingml/2006/main" xmlns:r="http://schemas.openxmlformats.org/officeDocument/2006/relationships" xmlns:p="http://schemas.openxmlformats.org/presentationml/2006/main" matchingName="1_Two Content 4">
  <p:cSld name="1_Two Content 4">
    <p:spTree>
      <p:nvGrpSpPr>
        <p:cNvPr id="1" name="Shape 16399"/>
        <p:cNvGrpSpPr/>
        <p:nvPr/>
      </p:nvGrpSpPr>
      <p:grpSpPr>
        <a:xfrm>
          <a:off x="0" y="0"/>
          <a:ext cx="0" cy="0"/>
          <a:chOff x="0" y="0"/>
          <a:chExt cx="0" cy="0"/>
        </a:xfrm>
      </p:grpSpPr>
      <p:sp>
        <p:nvSpPr>
          <p:cNvPr id="16400" name="Google Shape;16400;p1401"/>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401" name="Google Shape;16401;p1401"/>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6402" name="Google Shape;16402;p1401"/>
          <p:cNvGrpSpPr/>
          <p:nvPr/>
        </p:nvGrpSpPr>
        <p:grpSpPr>
          <a:xfrm>
            <a:off x="7191545" y="0"/>
            <a:ext cx="5000460" cy="1425988"/>
            <a:chOff x="7191545" y="0"/>
            <a:chExt cx="5000460" cy="1425988"/>
          </a:xfrm>
        </p:grpSpPr>
        <p:pic>
          <p:nvPicPr>
            <p:cNvPr id="16403" name="Google Shape;16403;p140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404" name="Google Shape;16404;p1401"/>
            <p:cNvGrpSpPr/>
            <p:nvPr/>
          </p:nvGrpSpPr>
          <p:grpSpPr>
            <a:xfrm>
              <a:off x="7191545" y="0"/>
              <a:ext cx="5000460" cy="1425988"/>
              <a:chOff x="7191545" y="0"/>
              <a:chExt cx="5000460" cy="1425988"/>
            </a:xfrm>
          </p:grpSpPr>
          <p:sp>
            <p:nvSpPr>
              <p:cNvPr id="16405" name="Google Shape;16405;p140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406" name="Google Shape;16406;p140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407" name="Google Shape;16407;p1401"/>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408" name="Google Shape;16408;p1401"/>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409" name="Google Shape;16409;p140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410" name="Google Shape;16410;p1401"/>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722102378"/>
      </p:ext>
    </p:extLst>
  </p:cSld>
  <p:clrMapOvr>
    <a:masterClrMapping/>
  </p:clrMapOvr>
</p:sldLayout>
</file>

<file path=ppt/slideLayouts/slideLayout1042.xml><?xml version="1.0" encoding="utf-8"?>
<p:sldLayout xmlns:a="http://schemas.openxmlformats.org/drawingml/2006/main" xmlns:r="http://schemas.openxmlformats.org/officeDocument/2006/relationships" xmlns:p="http://schemas.openxmlformats.org/presentationml/2006/main" matchingName="1_Comparison 3">
  <p:cSld name="1_Comparison 3">
    <p:spTree>
      <p:nvGrpSpPr>
        <p:cNvPr id="1" name="Shape 16411"/>
        <p:cNvGrpSpPr/>
        <p:nvPr/>
      </p:nvGrpSpPr>
      <p:grpSpPr>
        <a:xfrm>
          <a:off x="0" y="0"/>
          <a:ext cx="0" cy="0"/>
          <a:chOff x="0" y="0"/>
          <a:chExt cx="0" cy="0"/>
        </a:xfrm>
      </p:grpSpPr>
      <p:grpSp>
        <p:nvGrpSpPr>
          <p:cNvPr id="16412" name="Google Shape;16412;p1402"/>
          <p:cNvGrpSpPr/>
          <p:nvPr/>
        </p:nvGrpSpPr>
        <p:grpSpPr>
          <a:xfrm>
            <a:off x="7191545" y="0"/>
            <a:ext cx="5000460" cy="1425988"/>
            <a:chOff x="7191545" y="0"/>
            <a:chExt cx="5000460" cy="1425988"/>
          </a:xfrm>
        </p:grpSpPr>
        <p:pic>
          <p:nvPicPr>
            <p:cNvPr id="16413" name="Google Shape;16413;p140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414" name="Google Shape;16414;p1402"/>
            <p:cNvGrpSpPr/>
            <p:nvPr/>
          </p:nvGrpSpPr>
          <p:grpSpPr>
            <a:xfrm>
              <a:off x="7191545" y="0"/>
              <a:ext cx="5000460" cy="1425988"/>
              <a:chOff x="7191545" y="0"/>
              <a:chExt cx="5000460" cy="1425988"/>
            </a:xfrm>
          </p:grpSpPr>
          <p:sp>
            <p:nvSpPr>
              <p:cNvPr id="16415" name="Google Shape;16415;p140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416" name="Google Shape;16416;p140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417" name="Google Shape;16417;p1402"/>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418" name="Google Shape;16418;p1402"/>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419" name="Google Shape;16419;p1402"/>
          <p:cNvSpPr txBox="1">
            <a:spLocks noGrp="1"/>
          </p:cNvSpPr>
          <p:nvPr>
            <p:ph type="body" idx="2"/>
          </p:nvPr>
        </p:nvSpPr>
        <p:spPr>
          <a:xfrm>
            <a:off x="609604" y="2505073"/>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420" name="Google Shape;16420;p1402"/>
          <p:cNvSpPr txBox="1">
            <a:spLocks noGrp="1"/>
          </p:cNvSpPr>
          <p:nvPr>
            <p:ph type="body" idx="3"/>
          </p:nvPr>
        </p:nvSpPr>
        <p:spPr>
          <a:xfrm>
            <a:off x="6172202"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421" name="Google Shape;16421;p1402"/>
          <p:cNvSpPr txBox="1">
            <a:spLocks noGrp="1"/>
          </p:cNvSpPr>
          <p:nvPr>
            <p:ph type="body" idx="4"/>
          </p:nvPr>
        </p:nvSpPr>
        <p:spPr>
          <a:xfrm>
            <a:off x="6172202" y="2505073"/>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422" name="Google Shape;16422;p1402"/>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423" name="Google Shape;16423;p140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424" name="Google Shape;16424;p140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782309478"/>
      </p:ext>
    </p:extLst>
  </p:cSld>
  <p:clrMapOvr>
    <a:masterClrMapping/>
  </p:clrMapOvr>
</p:sldLayout>
</file>

<file path=ppt/slideLayouts/slideLayout1043.xml><?xml version="1.0" encoding="utf-8"?>
<p:sldLayout xmlns:a="http://schemas.openxmlformats.org/drawingml/2006/main" xmlns:r="http://schemas.openxmlformats.org/officeDocument/2006/relationships" xmlns:p="http://schemas.openxmlformats.org/presentationml/2006/main" matchingName="1_Title Only 3">
  <p:cSld name="1_Title Only 3">
    <p:spTree>
      <p:nvGrpSpPr>
        <p:cNvPr id="1" name="Shape 16425"/>
        <p:cNvGrpSpPr/>
        <p:nvPr/>
      </p:nvGrpSpPr>
      <p:grpSpPr>
        <a:xfrm>
          <a:off x="0" y="0"/>
          <a:ext cx="0" cy="0"/>
          <a:chOff x="0" y="0"/>
          <a:chExt cx="0" cy="0"/>
        </a:xfrm>
      </p:grpSpPr>
      <p:grpSp>
        <p:nvGrpSpPr>
          <p:cNvPr id="16426" name="Google Shape;16426;p1403"/>
          <p:cNvGrpSpPr/>
          <p:nvPr/>
        </p:nvGrpSpPr>
        <p:grpSpPr>
          <a:xfrm>
            <a:off x="7191545" y="0"/>
            <a:ext cx="5000460" cy="1425988"/>
            <a:chOff x="7191545" y="0"/>
            <a:chExt cx="5000460" cy="1425988"/>
          </a:xfrm>
        </p:grpSpPr>
        <p:pic>
          <p:nvPicPr>
            <p:cNvPr id="16427" name="Google Shape;16427;p140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428" name="Google Shape;16428;p1403"/>
            <p:cNvGrpSpPr/>
            <p:nvPr/>
          </p:nvGrpSpPr>
          <p:grpSpPr>
            <a:xfrm>
              <a:off x="7191545" y="0"/>
              <a:ext cx="5000460" cy="1425988"/>
              <a:chOff x="7191545" y="0"/>
              <a:chExt cx="5000460" cy="1425988"/>
            </a:xfrm>
          </p:grpSpPr>
          <p:sp>
            <p:nvSpPr>
              <p:cNvPr id="16429" name="Google Shape;16429;p140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430" name="Google Shape;16430;p140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431" name="Google Shape;16431;p1403"/>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432" name="Google Shape;16432;p1403"/>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433" name="Google Shape;16433;p140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434" name="Google Shape;16434;p1403"/>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616435101"/>
      </p:ext>
    </p:extLst>
  </p:cSld>
  <p:clrMapOvr>
    <a:masterClrMapping/>
  </p:clrMapOvr>
</p:sldLayout>
</file>

<file path=ppt/slideLayouts/slideLayout1044.xml><?xml version="1.0" encoding="utf-8"?>
<p:sldLayout xmlns:a="http://schemas.openxmlformats.org/drawingml/2006/main" xmlns:r="http://schemas.openxmlformats.org/officeDocument/2006/relationships" xmlns:p="http://schemas.openxmlformats.org/presentationml/2006/main" matchingName="1_End 3">
  <p:cSld name="1_End 3">
    <p:spTree>
      <p:nvGrpSpPr>
        <p:cNvPr id="1" name="Shape 16435"/>
        <p:cNvGrpSpPr/>
        <p:nvPr/>
      </p:nvGrpSpPr>
      <p:grpSpPr>
        <a:xfrm>
          <a:off x="0" y="0"/>
          <a:ext cx="0" cy="0"/>
          <a:chOff x="0" y="0"/>
          <a:chExt cx="0" cy="0"/>
        </a:xfrm>
      </p:grpSpPr>
      <p:grpSp>
        <p:nvGrpSpPr>
          <p:cNvPr id="16436" name="Google Shape;16436;p1404"/>
          <p:cNvGrpSpPr/>
          <p:nvPr/>
        </p:nvGrpSpPr>
        <p:grpSpPr>
          <a:xfrm>
            <a:off x="0" y="0"/>
            <a:ext cx="12191996" cy="2148830"/>
            <a:chOff x="0" y="0"/>
            <a:chExt cx="12191996" cy="2148830"/>
          </a:xfrm>
        </p:grpSpPr>
        <p:sp>
          <p:nvSpPr>
            <p:cNvPr id="16437" name="Google Shape;16437;p1404"/>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438" name="Google Shape;16438;p1404"/>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6439" name="Google Shape;16439;p1404"/>
          <p:cNvSpPr/>
          <p:nvPr/>
        </p:nvSpPr>
        <p:spPr>
          <a:xfrm>
            <a:off x="902366" y="1517695"/>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440" name="Google Shape;16440;p1404"/>
          <p:cNvSpPr txBox="1">
            <a:spLocks noGrp="1"/>
          </p:cNvSpPr>
          <p:nvPr>
            <p:ph type="body" idx="1"/>
          </p:nvPr>
        </p:nvSpPr>
        <p:spPr>
          <a:xfrm>
            <a:off x="1219197" y="3429002"/>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441" name="Google Shape;16441;p1404"/>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442" name="Google Shape;16442;p1404"/>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2018079028"/>
      </p:ext>
    </p:extLst>
  </p:cSld>
  <p:clrMapOvr>
    <a:masterClrMapping/>
  </p:clrMapOvr>
</p:sldLayout>
</file>

<file path=ppt/slideLayouts/slideLayout1045.xml><?xml version="1.0" encoding="utf-8"?>
<p:sldLayout xmlns:a="http://schemas.openxmlformats.org/drawingml/2006/main" xmlns:r="http://schemas.openxmlformats.org/officeDocument/2006/relationships" xmlns:p="http://schemas.openxmlformats.org/presentationml/2006/main" matchingName="1_Blank 2">
  <p:cSld name="1_Blank 2">
    <p:spTree>
      <p:nvGrpSpPr>
        <p:cNvPr id="1" name="Shape 16443"/>
        <p:cNvGrpSpPr/>
        <p:nvPr/>
      </p:nvGrpSpPr>
      <p:grpSpPr>
        <a:xfrm>
          <a:off x="0" y="0"/>
          <a:ext cx="0" cy="0"/>
          <a:chOff x="0" y="0"/>
          <a:chExt cx="0" cy="0"/>
        </a:xfrm>
      </p:grpSpPr>
      <p:sp>
        <p:nvSpPr>
          <p:cNvPr id="16444" name="Google Shape;16444;p1405"/>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445" name="Google Shape;16445;p140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446" name="Google Shape;16446;p140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447" name="Google Shape;16447;p1405"/>
          <p:cNvGrpSpPr/>
          <p:nvPr/>
        </p:nvGrpSpPr>
        <p:grpSpPr>
          <a:xfrm>
            <a:off x="7191545" y="0"/>
            <a:ext cx="5000460" cy="1425988"/>
            <a:chOff x="7191545" y="0"/>
            <a:chExt cx="5000460" cy="1425988"/>
          </a:xfrm>
        </p:grpSpPr>
        <p:pic>
          <p:nvPicPr>
            <p:cNvPr id="16448" name="Google Shape;16448;p140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449" name="Google Shape;16449;p1405"/>
            <p:cNvGrpSpPr/>
            <p:nvPr/>
          </p:nvGrpSpPr>
          <p:grpSpPr>
            <a:xfrm>
              <a:off x="7191545" y="0"/>
              <a:ext cx="5000460" cy="1425988"/>
              <a:chOff x="7191545" y="0"/>
              <a:chExt cx="5000460" cy="1425988"/>
            </a:xfrm>
          </p:grpSpPr>
          <p:sp>
            <p:nvSpPr>
              <p:cNvPr id="16450" name="Google Shape;16450;p140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451" name="Google Shape;16451;p140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3392297523"/>
      </p:ext>
    </p:extLst>
  </p:cSld>
  <p:clrMapOvr>
    <a:masterClrMapping/>
  </p:clrMapOvr>
</p:sldLayout>
</file>

<file path=ppt/slideLayouts/slideLayout1046.xml><?xml version="1.0" encoding="utf-8"?>
<p:sldLayout xmlns:a="http://schemas.openxmlformats.org/drawingml/2006/main" xmlns:r="http://schemas.openxmlformats.org/officeDocument/2006/relationships" xmlns:p="http://schemas.openxmlformats.org/presentationml/2006/main" matchingName="Divider 7">
  <p:cSld name="Divider 7">
    <p:spTree>
      <p:nvGrpSpPr>
        <p:cNvPr id="1" name="Shape 16452"/>
        <p:cNvGrpSpPr/>
        <p:nvPr/>
      </p:nvGrpSpPr>
      <p:grpSpPr>
        <a:xfrm>
          <a:off x="0" y="0"/>
          <a:ext cx="0" cy="0"/>
          <a:chOff x="0" y="0"/>
          <a:chExt cx="0" cy="0"/>
        </a:xfrm>
      </p:grpSpPr>
      <p:grpSp>
        <p:nvGrpSpPr>
          <p:cNvPr id="16453" name="Google Shape;16453;p1406"/>
          <p:cNvGrpSpPr/>
          <p:nvPr/>
        </p:nvGrpSpPr>
        <p:grpSpPr>
          <a:xfrm>
            <a:off x="0" y="5020350"/>
            <a:ext cx="12191996" cy="1837651"/>
            <a:chOff x="0" y="5020348"/>
            <a:chExt cx="12191996" cy="1837651"/>
          </a:xfrm>
        </p:grpSpPr>
        <p:sp>
          <p:nvSpPr>
            <p:cNvPr id="16454" name="Google Shape;16454;p1406"/>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455" name="Google Shape;16455;p1406"/>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456" name="Google Shape;16456;p1406"/>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6457" name="Google Shape;16457;p1406"/>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6458" name="Google Shape;16458;p1406"/>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459" name="Google Shape;16459;p1406"/>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88251921"/>
      </p:ext>
    </p:extLst>
  </p:cSld>
  <p:clrMapOvr>
    <a:masterClrMapping/>
  </p:clrMapOvr>
</p:sldLayout>
</file>

<file path=ppt/slideLayouts/slideLayout1047.xml><?xml version="1.0" encoding="utf-8"?>
<p:sldLayout xmlns:a="http://schemas.openxmlformats.org/drawingml/2006/main" xmlns:r="http://schemas.openxmlformats.org/officeDocument/2006/relationships" xmlns:p="http://schemas.openxmlformats.org/presentationml/2006/main" matchingName="Photo Slide 6">
  <p:cSld name="Photo Slide 6">
    <p:spTree>
      <p:nvGrpSpPr>
        <p:cNvPr id="1" name="Shape 16460"/>
        <p:cNvGrpSpPr/>
        <p:nvPr/>
      </p:nvGrpSpPr>
      <p:grpSpPr>
        <a:xfrm>
          <a:off x="0" y="0"/>
          <a:ext cx="0" cy="0"/>
          <a:chOff x="0" y="0"/>
          <a:chExt cx="0" cy="0"/>
        </a:xfrm>
      </p:grpSpPr>
      <p:sp>
        <p:nvSpPr>
          <p:cNvPr id="16461" name="Google Shape;16461;p1407"/>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6462" name="Google Shape;16462;p1407"/>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463" name="Google Shape;16463;p1407"/>
          <p:cNvGrpSpPr/>
          <p:nvPr/>
        </p:nvGrpSpPr>
        <p:grpSpPr>
          <a:xfrm>
            <a:off x="2" y="5379426"/>
            <a:ext cx="2807363" cy="753895"/>
            <a:chOff x="0" y="5379424"/>
            <a:chExt cx="2807363" cy="753895"/>
          </a:xfrm>
        </p:grpSpPr>
        <p:sp>
          <p:nvSpPr>
            <p:cNvPr id="16464" name="Google Shape;16464;p1407"/>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465" name="Google Shape;16465;p1407"/>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466" name="Google Shape;16466;p1407"/>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98276272"/>
      </p:ext>
    </p:extLst>
  </p:cSld>
  <p:clrMapOvr>
    <a:masterClrMapping/>
  </p:clrMapOvr>
</p:sldLayout>
</file>

<file path=ppt/slideLayouts/slideLayout1048.xml><?xml version="1.0" encoding="utf-8"?>
<p:sldLayout xmlns:a="http://schemas.openxmlformats.org/drawingml/2006/main" xmlns:r="http://schemas.openxmlformats.org/officeDocument/2006/relationships" xmlns:p="http://schemas.openxmlformats.org/presentationml/2006/main" matchingName="Cover 6">
  <p:cSld name="Cover 6">
    <p:spTree>
      <p:nvGrpSpPr>
        <p:cNvPr id="1" name="Shape 16467"/>
        <p:cNvGrpSpPr/>
        <p:nvPr/>
      </p:nvGrpSpPr>
      <p:grpSpPr>
        <a:xfrm>
          <a:off x="0" y="0"/>
          <a:ext cx="0" cy="0"/>
          <a:chOff x="0" y="0"/>
          <a:chExt cx="0" cy="0"/>
        </a:xfrm>
      </p:grpSpPr>
      <p:sp>
        <p:nvSpPr>
          <p:cNvPr id="16468" name="Google Shape;16468;p1408"/>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469" name="Google Shape;16469;p1408"/>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470" name="Google Shape;16470;p1408"/>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6471" name="Google Shape;16471;p1408"/>
          <p:cNvGrpSpPr/>
          <p:nvPr/>
        </p:nvGrpSpPr>
        <p:grpSpPr>
          <a:xfrm>
            <a:off x="0" y="5020350"/>
            <a:ext cx="12191996" cy="1837651"/>
            <a:chOff x="0" y="5020348"/>
            <a:chExt cx="12191996" cy="1837651"/>
          </a:xfrm>
        </p:grpSpPr>
        <p:sp>
          <p:nvSpPr>
            <p:cNvPr id="16472" name="Google Shape;16472;p1408"/>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473" name="Google Shape;16473;p1408"/>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6474" name="Google Shape;16474;p1408"/>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595008856"/>
      </p:ext>
    </p:extLst>
  </p:cSld>
  <p:clrMapOvr>
    <a:masterClrMapping/>
  </p:clrMapOvr>
</p:sldLayout>
</file>

<file path=ppt/slideLayouts/slideLayout1049.xml><?xml version="1.0" encoding="utf-8"?>
<p:sldLayout xmlns:a="http://schemas.openxmlformats.org/drawingml/2006/main" xmlns:r="http://schemas.openxmlformats.org/officeDocument/2006/relationships" xmlns:p="http://schemas.openxmlformats.org/presentationml/2006/main" matchingName="Title and Content 9">
  <p:cSld name="Title and Content 9">
    <p:spTree>
      <p:nvGrpSpPr>
        <p:cNvPr id="1" name="Shape 16475"/>
        <p:cNvGrpSpPr/>
        <p:nvPr/>
      </p:nvGrpSpPr>
      <p:grpSpPr>
        <a:xfrm>
          <a:off x="0" y="0"/>
          <a:ext cx="0" cy="0"/>
          <a:chOff x="0" y="0"/>
          <a:chExt cx="0" cy="0"/>
        </a:xfrm>
      </p:grpSpPr>
      <p:grpSp>
        <p:nvGrpSpPr>
          <p:cNvPr id="16476" name="Google Shape;16476;p1409"/>
          <p:cNvGrpSpPr/>
          <p:nvPr/>
        </p:nvGrpSpPr>
        <p:grpSpPr>
          <a:xfrm>
            <a:off x="7191545" y="0"/>
            <a:ext cx="5000460" cy="1425988"/>
            <a:chOff x="7191545" y="0"/>
            <a:chExt cx="5000460" cy="1425988"/>
          </a:xfrm>
        </p:grpSpPr>
        <p:pic>
          <p:nvPicPr>
            <p:cNvPr id="16477" name="Google Shape;16477;p140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478" name="Google Shape;16478;p1409"/>
            <p:cNvGrpSpPr/>
            <p:nvPr/>
          </p:nvGrpSpPr>
          <p:grpSpPr>
            <a:xfrm>
              <a:off x="7191545" y="0"/>
              <a:ext cx="5000460" cy="1425988"/>
              <a:chOff x="7191545" y="0"/>
              <a:chExt cx="5000460" cy="1425988"/>
            </a:xfrm>
          </p:grpSpPr>
          <p:sp>
            <p:nvSpPr>
              <p:cNvPr id="16479" name="Google Shape;16479;p140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480" name="Google Shape;16480;p140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481" name="Google Shape;16481;p1409"/>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482" name="Google Shape;16482;p1409"/>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483" name="Google Shape;16483;p140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484" name="Google Shape;16484;p140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485" name="Google Shape;16485;p140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017148035"/>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showMasterSp="0" matchingName="Table of Content">
  <p:cSld name="Table of Content">
    <p:spTree>
      <p:nvGrpSpPr>
        <p:cNvPr id="1" name="Shape 1029"/>
        <p:cNvGrpSpPr/>
        <p:nvPr/>
      </p:nvGrpSpPr>
      <p:grpSpPr>
        <a:xfrm>
          <a:off x="0" y="0"/>
          <a:ext cx="0" cy="0"/>
          <a:chOff x="0" y="0"/>
          <a:chExt cx="0" cy="0"/>
        </a:xfrm>
      </p:grpSpPr>
      <p:sp>
        <p:nvSpPr>
          <p:cNvPr id="1030" name="Google Shape;1030;p104"/>
          <p:cNvSpPr/>
          <p:nvPr/>
        </p:nvSpPr>
        <p:spPr>
          <a:xfrm>
            <a:off x="-10584" y="6620933"/>
            <a:ext cx="12213168" cy="237067"/>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400">
              <a:solidFill>
                <a:schemeClr val="lt1"/>
              </a:solidFill>
              <a:latin typeface="Calibri"/>
              <a:ea typeface="Calibri"/>
              <a:cs typeface="Calibri"/>
              <a:sym typeface="Calibri"/>
            </a:endParaRPr>
          </a:p>
        </p:txBody>
      </p:sp>
      <p:sp>
        <p:nvSpPr>
          <p:cNvPr id="1031" name="Google Shape;1031;p104"/>
          <p:cNvSpPr txBox="1">
            <a:spLocks noGrp="1"/>
          </p:cNvSpPr>
          <p:nvPr>
            <p:ph type="title"/>
          </p:nvPr>
        </p:nvSpPr>
        <p:spPr>
          <a:xfrm>
            <a:off x="218114" y="224840"/>
            <a:ext cx="11715725" cy="5693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dk2"/>
              </a:buClr>
              <a:buSzPts val="2933"/>
              <a:buFont typeface="Calibri"/>
              <a:buNone/>
              <a:defRPr sz="2933">
                <a:solidFill>
                  <a:schemeClr val="dk2"/>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032" name="Google Shape;1032;p104"/>
          <p:cNvSpPr txBox="1">
            <a:spLocks noGrp="1"/>
          </p:cNvSpPr>
          <p:nvPr>
            <p:ph type="body" idx="1"/>
          </p:nvPr>
        </p:nvSpPr>
        <p:spPr>
          <a:xfrm>
            <a:off x="218114" y="917197"/>
            <a:ext cx="11715725" cy="4958671"/>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Font typeface="Noto Sans Symbols"/>
              <a:buChar char="▪"/>
              <a:defRPr sz="1867" b="1"/>
            </a:lvl1pPr>
            <a:lvl2pPr marL="914400" lvl="1" indent="-347154" algn="l">
              <a:lnSpc>
                <a:spcPct val="100000"/>
              </a:lnSpc>
              <a:spcBef>
                <a:spcPts val="1000"/>
              </a:spcBef>
              <a:spcAft>
                <a:spcPts val="0"/>
              </a:spcAft>
              <a:buSzPts val="1867"/>
              <a:buFont typeface="Arial"/>
              <a:buChar char="̶"/>
              <a:defRPr sz="1867"/>
            </a:lvl2pPr>
            <a:lvl3pPr marL="1371600" lvl="2" indent="-347154" algn="l">
              <a:lnSpc>
                <a:spcPct val="100000"/>
              </a:lnSpc>
              <a:spcBef>
                <a:spcPts val="1000"/>
              </a:spcBef>
              <a:spcAft>
                <a:spcPts val="0"/>
              </a:spcAft>
              <a:buSzPts val="1867"/>
              <a:buFont typeface="Arial"/>
              <a:buChar char="•"/>
              <a:defRPr sz="1867"/>
            </a:lvl3pPr>
            <a:lvl4pPr marL="1828800" lvl="3" indent="-347154" algn="l">
              <a:lnSpc>
                <a:spcPct val="100000"/>
              </a:lnSpc>
              <a:spcBef>
                <a:spcPts val="1000"/>
              </a:spcBef>
              <a:spcAft>
                <a:spcPts val="0"/>
              </a:spcAft>
              <a:buSzPts val="1867"/>
              <a:buFont typeface="Noto Sans Symbols"/>
              <a:buChar char="✔"/>
              <a:defRPr sz="1867"/>
            </a:lvl4pPr>
            <a:lvl5pPr marL="2286000" lvl="4" indent="-347154" algn="l">
              <a:lnSpc>
                <a:spcPct val="100000"/>
              </a:lnSpc>
              <a:spcBef>
                <a:spcPts val="1000"/>
              </a:spcBef>
              <a:spcAft>
                <a:spcPts val="0"/>
              </a:spcAft>
              <a:buSzPts val="1867"/>
              <a:buChar char="•"/>
              <a:defRPr sz="1867"/>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33" name="Google Shape;1033;p104"/>
          <p:cNvSpPr txBox="1">
            <a:spLocks noGrp="1"/>
          </p:cNvSpPr>
          <p:nvPr>
            <p:ph type="body" idx="2"/>
          </p:nvPr>
        </p:nvSpPr>
        <p:spPr>
          <a:xfrm>
            <a:off x="3858937" y="5969001"/>
            <a:ext cx="8074903" cy="649817"/>
          </a:xfrm>
          <a:prstGeom prst="rect">
            <a:avLst/>
          </a:prstGeom>
          <a:noFill/>
          <a:ln>
            <a:noFill/>
          </a:ln>
        </p:spPr>
        <p:txBody>
          <a:bodyPr spcFirstLastPara="1" wrap="square" lIns="91425" tIns="45700" rIns="91425" bIns="45700" anchor="b" anchorCtr="0">
            <a:noAutofit/>
          </a:bodyPr>
          <a:lstStyle>
            <a:lvl1pPr marL="457200" lvl="0" indent="-313245" algn="l">
              <a:lnSpc>
                <a:spcPct val="100000"/>
              </a:lnSpc>
              <a:spcBef>
                <a:spcPts val="1000"/>
              </a:spcBef>
              <a:spcAft>
                <a:spcPts val="0"/>
              </a:spcAft>
              <a:buSzPts val="1333"/>
              <a:buChar char="•"/>
              <a:defRPr sz="1333" b="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34" name="Google Shape;1034;p10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spcBef>
                <a:spcPts val="0"/>
              </a:spcBef>
              <a:buNone/>
              <a:defRPr sz="1467">
                <a:solidFill>
                  <a:schemeClr val="lt1"/>
                </a:solidFill>
                <a:latin typeface="Calibri"/>
                <a:ea typeface="Calibri"/>
                <a:cs typeface="Calibri"/>
                <a:sym typeface="Calibri"/>
              </a:defRPr>
            </a:lvl1pPr>
            <a:lvl2pPr marL="0" marR="0" lvl="1" indent="0" algn="r">
              <a:spcBef>
                <a:spcPts val="0"/>
              </a:spcBef>
              <a:buNone/>
              <a:defRPr sz="1467">
                <a:solidFill>
                  <a:schemeClr val="lt1"/>
                </a:solidFill>
                <a:latin typeface="Calibri"/>
                <a:ea typeface="Calibri"/>
                <a:cs typeface="Calibri"/>
                <a:sym typeface="Calibri"/>
              </a:defRPr>
            </a:lvl2pPr>
            <a:lvl3pPr marL="0" marR="0" lvl="2" indent="0" algn="r">
              <a:spcBef>
                <a:spcPts val="0"/>
              </a:spcBef>
              <a:buNone/>
              <a:defRPr sz="1467">
                <a:solidFill>
                  <a:schemeClr val="lt1"/>
                </a:solidFill>
                <a:latin typeface="Calibri"/>
                <a:ea typeface="Calibri"/>
                <a:cs typeface="Calibri"/>
                <a:sym typeface="Calibri"/>
              </a:defRPr>
            </a:lvl3pPr>
            <a:lvl4pPr marL="0" marR="0" lvl="3" indent="0" algn="r">
              <a:spcBef>
                <a:spcPts val="0"/>
              </a:spcBef>
              <a:buNone/>
              <a:defRPr sz="1467">
                <a:solidFill>
                  <a:schemeClr val="lt1"/>
                </a:solidFill>
                <a:latin typeface="Calibri"/>
                <a:ea typeface="Calibri"/>
                <a:cs typeface="Calibri"/>
                <a:sym typeface="Calibri"/>
              </a:defRPr>
            </a:lvl4pPr>
            <a:lvl5pPr marL="0" marR="0" lvl="4" indent="0" algn="r">
              <a:spcBef>
                <a:spcPts val="0"/>
              </a:spcBef>
              <a:buNone/>
              <a:defRPr sz="1467">
                <a:solidFill>
                  <a:schemeClr val="lt1"/>
                </a:solidFill>
                <a:latin typeface="Calibri"/>
                <a:ea typeface="Calibri"/>
                <a:cs typeface="Calibri"/>
                <a:sym typeface="Calibri"/>
              </a:defRPr>
            </a:lvl5pPr>
            <a:lvl6pPr marL="0" marR="0" lvl="5" indent="0" algn="r">
              <a:spcBef>
                <a:spcPts val="0"/>
              </a:spcBef>
              <a:buNone/>
              <a:defRPr sz="1467">
                <a:solidFill>
                  <a:schemeClr val="lt1"/>
                </a:solidFill>
                <a:latin typeface="Calibri"/>
                <a:ea typeface="Calibri"/>
                <a:cs typeface="Calibri"/>
                <a:sym typeface="Calibri"/>
              </a:defRPr>
            </a:lvl6pPr>
            <a:lvl7pPr marL="0" marR="0" lvl="6" indent="0" algn="r">
              <a:spcBef>
                <a:spcPts val="0"/>
              </a:spcBef>
              <a:buNone/>
              <a:defRPr sz="1467">
                <a:solidFill>
                  <a:schemeClr val="lt1"/>
                </a:solidFill>
                <a:latin typeface="Calibri"/>
                <a:ea typeface="Calibri"/>
                <a:cs typeface="Calibri"/>
                <a:sym typeface="Calibri"/>
              </a:defRPr>
            </a:lvl7pPr>
            <a:lvl8pPr marL="0" marR="0" lvl="7" indent="0" algn="r">
              <a:spcBef>
                <a:spcPts val="0"/>
              </a:spcBef>
              <a:buNone/>
              <a:defRPr sz="1467">
                <a:solidFill>
                  <a:schemeClr val="lt1"/>
                </a:solidFill>
                <a:latin typeface="Calibri"/>
                <a:ea typeface="Calibri"/>
                <a:cs typeface="Calibri"/>
                <a:sym typeface="Calibri"/>
              </a:defRPr>
            </a:lvl8pPr>
            <a:lvl9pPr marL="0" marR="0" lvl="8" indent="0" algn="r">
              <a:spcBef>
                <a:spcPts val="0"/>
              </a:spcBef>
              <a:buNone/>
              <a:defRPr sz="1467">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1035" name="Google Shape;1035;p104"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601" y="5969000"/>
            <a:ext cx="3704343" cy="651933"/>
          </a:xfrm>
          <a:prstGeom prst="rect">
            <a:avLst/>
          </a:prstGeom>
          <a:noFill/>
          <a:ln>
            <a:noFill/>
          </a:ln>
        </p:spPr>
      </p:pic>
    </p:spTree>
  </p:cSld>
  <p:clrMapOvr>
    <a:masterClrMapping/>
  </p:clrMapOvr>
</p:sldLayout>
</file>

<file path=ppt/slideLayouts/slideLayout1050.xml><?xml version="1.0" encoding="utf-8"?>
<p:sldLayout xmlns:a="http://schemas.openxmlformats.org/drawingml/2006/main" xmlns:r="http://schemas.openxmlformats.org/officeDocument/2006/relationships" xmlns:p="http://schemas.openxmlformats.org/presentationml/2006/main" matchingName="Two Content 5">
  <p:cSld name="Two Content 5">
    <p:spTree>
      <p:nvGrpSpPr>
        <p:cNvPr id="1" name="Shape 16486"/>
        <p:cNvGrpSpPr/>
        <p:nvPr/>
      </p:nvGrpSpPr>
      <p:grpSpPr>
        <a:xfrm>
          <a:off x="0" y="0"/>
          <a:ext cx="0" cy="0"/>
          <a:chOff x="0" y="0"/>
          <a:chExt cx="0" cy="0"/>
        </a:xfrm>
      </p:grpSpPr>
      <p:sp>
        <p:nvSpPr>
          <p:cNvPr id="16487" name="Google Shape;16487;p1410"/>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488" name="Google Shape;16488;p1410"/>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6489" name="Google Shape;16489;p1410"/>
          <p:cNvGrpSpPr/>
          <p:nvPr/>
        </p:nvGrpSpPr>
        <p:grpSpPr>
          <a:xfrm>
            <a:off x="7191545" y="0"/>
            <a:ext cx="5000460" cy="1425988"/>
            <a:chOff x="7191545" y="0"/>
            <a:chExt cx="5000460" cy="1425988"/>
          </a:xfrm>
        </p:grpSpPr>
        <p:pic>
          <p:nvPicPr>
            <p:cNvPr id="16490" name="Google Shape;16490;p141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491" name="Google Shape;16491;p1410"/>
            <p:cNvGrpSpPr/>
            <p:nvPr/>
          </p:nvGrpSpPr>
          <p:grpSpPr>
            <a:xfrm>
              <a:off x="7191545" y="0"/>
              <a:ext cx="5000460" cy="1425988"/>
              <a:chOff x="7191545" y="0"/>
              <a:chExt cx="5000460" cy="1425988"/>
            </a:xfrm>
          </p:grpSpPr>
          <p:sp>
            <p:nvSpPr>
              <p:cNvPr id="16492" name="Google Shape;16492;p141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493" name="Google Shape;16493;p141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494" name="Google Shape;16494;p1410"/>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495" name="Google Shape;16495;p1410"/>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496" name="Google Shape;16496;p141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497" name="Google Shape;16497;p141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005004591"/>
      </p:ext>
    </p:extLst>
  </p:cSld>
  <p:clrMapOvr>
    <a:masterClrMapping/>
  </p:clrMapOvr>
</p:sldLayout>
</file>

<file path=ppt/slideLayouts/slideLayout1051.xml><?xml version="1.0" encoding="utf-8"?>
<p:sldLayout xmlns:a="http://schemas.openxmlformats.org/drawingml/2006/main" xmlns:r="http://schemas.openxmlformats.org/officeDocument/2006/relationships" xmlns:p="http://schemas.openxmlformats.org/presentationml/2006/main" matchingName="Comparison 4">
  <p:cSld name="Comparison 4">
    <p:spTree>
      <p:nvGrpSpPr>
        <p:cNvPr id="1" name="Shape 16498"/>
        <p:cNvGrpSpPr/>
        <p:nvPr/>
      </p:nvGrpSpPr>
      <p:grpSpPr>
        <a:xfrm>
          <a:off x="0" y="0"/>
          <a:ext cx="0" cy="0"/>
          <a:chOff x="0" y="0"/>
          <a:chExt cx="0" cy="0"/>
        </a:xfrm>
      </p:grpSpPr>
      <p:grpSp>
        <p:nvGrpSpPr>
          <p:cNvPr id="16499" name="Google Shape;16499;p1411"/>
          <p:cNvGrpSpPr/>
          <p:nvPr/>
        </p:nvGrpSpPr>
        <p:grpSpPr>
          <a:xfrm>
            <a:off x="7191545" y="0"/>
            <a:ext cx="5000460" cy="1425988"/>
            <a:chOff x="7191545" y="0"/>
            <a:chExt cx="5000460" cy="1425988"/>
          </a:xfrm>
        </p:grpSpPr>
        <p:pic>
          <p:nvPicPr>
            <p:cNvPr id="16500" name="Google Shape;16500;p141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501" name="Google Shape;16501;p1411"/>
            <p:cNvGrpSpPr/>
            <p:nvPr/>
          </p:nvGrpSpPr>
          <p:grpSpPr>
            <a:xfrm>
              <a:off x="7191545" y="0"/>
              <a:ext cx="5000460" cy="1425988"/>
              <a:chOff x="7191545" y="0"/>
              <a:chExt cx="5000460" cy="1425988"/>
            </a:xfrm>
          </p:grpSpPr>
          <p:sp>
            <p:nvSpPr>
              <p:cNvPr id="16502" name="Google Shape;16502;p141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03" name="Google Shape;16503;p141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504" name="Google Shape;16504;p1411"/>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505" name="Google Shape;16505;p1411"/>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506" name="Google Shape;16506;p1411"/>
          <p:cNvSpPr txBox="1">
            <a:spLocks noGrp="1"/>
          </p:cNvSpPr>
          <p:nvPr>
            <p:ph type="body" idx="2"/>
          </p:nvPr>
        </p:nvSpPr>
        <p:spPr>
          <a:xfrm>
            <a:off x="609604" y="2505073"/>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507" name="Google Shape;16507;p1411"/>
          <p:cNvSpPr txBox="1">
            <a:spLocks noGrp="1"/>
          </p:cNvSpPr>
          <p:nvPr>
            <p:ph type="body" idx="3"/>
          </p:nvPr>
        </p:nvSpPr>
        <p:spPr>
          <a:xfrm>
            <a:off x="6172202"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508" name="Google Shape;16508;p1411"/>
          <p:cNvSpPr txBox="1">
            <a:spLocks noGrp="1"/>
          </p:cNvSpPr>
          <p:nvPr>
            <p:ph type="body" idx="4"/>
          </p:nvPr>
        </p:nvSpPr>
        <p:spPr>
          <a:xfrm>
            <a:off x="6172202" y="2505073"/>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509" name="Google Shape;16509;p1411"/>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510" name="Google Shape;16510;p141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511" name="Google Shape;16511;p1411"/>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54903127"/>
      </p:ext>
    </p:extLst>
  </p:cSld>
  <p:clrMapOvr>
    <a:masterClrMapping/>
  </p:clrMapOvr>
</p:sldLayout>
</file>

<file path=ppt/slideLayouts/slideLayout1052.xml><?xml version="1.0" encoding="utf-8"?>
<p:sldLayout xmlns:a="http://schemas.openxmlformats.org/drawingml/2006/main" xmlns:r="http://schemas.openxmlformats.org/officeDocument/2006/relationships" xmlns:p="http://schemas.openxmlformats.org/presentationml/2006/main" matchingName="Quotation 7">
  <p:cSld name="Quotation 7">
    <p:spTree>
      <p:nvGrpSpPr>
        <p:cNvPr id="1" name="Shape 16512"/>
        <p:cNvGrpSpPr/>
        <p:nvPr/>
      </p:nvGrpSpPr>
      <p:grpSpPr>
        <a:xfrm>
          <a:off x="0" y="0"/>
          <a:ext cx="0" cy="0"/>
          <a:chOff x="0" y="0"/>
          <a:chExt cx="0" cy="0"/>
        </a:xfrm>
      </p:grpSpPr>
      <p:sp>
        <p:nvSpPr>
          <p:cNvPr id="16513" name="Google Shape;16513;p1412"/>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514" name="Google Shape;16514;p1412"/>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515" name="Google Shape;16515;p1412"/>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516" name="Google Shape;16516;p1412"/>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517" name="Google Shape;16517;p141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518" name="Google Shape;16518;p141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519" name="Google Shape;16519;p1412"/>
          <p:cNvGrpSpPr/>
          <p:nvPr/>
        </p:nvGrpSpPr>
        <p:grpSpPr>
          <a:xfrm>
            <a:off x="7191545" y="0"/>
            <a:ext cx="5000460" cy="1425988"/>
            <a:chOff x="7191545" y="0"/>
            <a:chExt cx="5000460" cy="1425988"/>
          </a:xfrm>
        </p:grpSpPr>
        <p:pic>
          <p:nvPicPr>
            <p:cNvPr id="16520" name="Google Shape;16520;p141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521" name="Google Shape;16521;p1412"/>
            <p:cNvGrpSpPr/>
            <p:nvPr/>
          </p:nvGrpSpPr>
          <p:grpSpPr>
            <a:xfrm>
              <a:off x="7191545" y="0"/>
              <a:ext cx="5000460" cy="1425988"/>
              <a:chOff x="7191545" y="0"/>
              <a:chExt cx="5000460" cy="1425988"/>
            </a:xfrm>
          </p:grpSpPr>
          <p:sp>
            <p:nvSpPr>
              <p:cNvPr id="16522" name="Google Shape;16522;p141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23" name="Google Shape;16523;p141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524" name="Google Shape;16524;p1412"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1174977778"/>
      </p:ext>
    </p:extLst>
  </p:cSld>
  <p:clrMapOvr>
    <a:masterClrMapping/>
  </p:clrMapOvr>
</p:sldLayout>
</file>

<file path=ppt/slideLayouts/slideLayout1053.xml><?xml version="1.0" encoding="utf-8"?>
<p:sldLayout xmlns:a="http://schemas.openxmlformats.org/drawingml/2006/main" xmlns:r="http://schemas.openxmlformats.org/officeDocument/2006/relationships" xmlns:p="http://schemas.openxmlformats.org/presentationml/2006/main" matchingName="1_Quotation 7">
  <p:cSld name="1_Quotation 7">
    <p:spTree>
      <p:nvGrpSpPr>
        <p:cNvPr id="1" name="Shape 16525"/>
        <p:cNvGrpSpPr/>
        <p:nvPr/>
      </p:nvGrpSpPr>
      <p:grpSpPr>
        <a:xfrm>
          <a:off x="0" y="0"/>
          <a:ext cx="0" cy="0"/>
          <a:chOff x="0" y="0"/>
          <a:chExt cx="0" cy="0"/>
        </a:xfrm>
      </p:grpSpPr>
      <p:sp>
        <p:nvSpPr>
          <p:cNvPr id="16526" name="Google Shape;16526;p141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527" name="Google Shape;16527;p141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528" name="Google Shape;16528;p1413"/>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529" name="Google Shape;16529;p1413"/>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530" name="Google Shape;16530;p141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531" name="Google Shape;16531;p1413"/>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532" name="Google Shape;16532;p1413"/>
          <p:cNvGrpSpPr/>
          <p:nvPr/>
        </p:nvGrpSpPr>
        <p:grpSpPr>
          <a:xfrm>
            <a:off x="7191545" y="0"/>
            <a:ext cx="5000460" cy="1425988"/>
            <a:chOff x="7191545" y="0"/>
            <a:chExt cx="5000460" cy="1425988"/>
          </a:xfrm>
        </p:grpSpPr>
        <p:pic>
          <p:nvPicPr>
            <p:cNvPr id="16533" name="Google Shape;16533;p141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534" name="Google Shape;16534;p1413"/>
            <p:cNvGrpSpPr/>
            <p:nvPr/>
          </p:nvGrpSpPr>
          <p:grpSpPr>
            <a:xfrm>
              <a:off x="7191545" y="0"/>
              <a:ext cx="5000460" cy="1425988"/>
              <a:chOff x="7191545" y="0"/>
              <a:chExt cx="5000460" cy="1425988"/>
            </a:xfrm>
          </p:grpSpPr>
          <p:sp>
            <p:nvSpPr>
              <p:cNvPr id="16535" name="Google Shape;16535;p141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36" name="Google Shape;16536;p141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537" name="Google Shape;16537;p1413"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1166501539"/>
      </p:ext>
    </p:extLst>
  </p:cSld>
  <p:clrMapOvr>
    <a:masterClrMapping/>
  </p:clrMapOvr>
</p:sldLayout>
</file>

<file path=ppt/slideLayouts/slideLayout1054.xml><?xml version="1.0" encoding="utf-8"?>
<p:sldLayout xmlns:a="http://schemas.openxmlformats.org/drawingml/2006/main" xmlns:r="http://schemas.openxmlformats.org/officeDocument/2006/relationships" xmlns:p="http://schemas.openxmlformats.org/presentationml/2006/main" matchingName="End 4">
  <p:cSld name="End 4">
    <p:spTree>
      <p:nvGrpSpPr>
        <p:cNvPr id="1" name="Shape 16538"/>
        <p:cNvGrpSpPr/>
        <p:nvPr/>
      </p:nvGrpSpPr>
      <p:grpSpPr>
        <a:xfrm>
          <a:off x="0" y="0"/>
          <a:ext cx="0" cy="0"/>
          <a:chOff x="0" y="0"/>
          <a:chExt cx="0" cy="0"/>
        </a:xfrm>
      </p:grpSpPr>
      <p:grpSp>
        <p:nvGrpSpPr>
          <p:cNvPr id="16539" name="Google Shape;16539;p1414"/>
          <p:cNvGrpSpPr/>
          <p:nvPr/>
        </p:nvGrpSpPr>
        <p:grpSpPr>
          <a:xfrm>
            <a:off x="0" y="0"/>
            <a:ext cx="12191996" cy="2148830"/>
            <a:chOff x="0" y="0"/>
            <a:chExt cx="12191996" cy="2148830"/>
          </a:xfrm>
        </p:grpSpPr>
        <p:sp>
          <p:nvSpPr>
            <p:cNvPr id="16540" name="Google Shape;16540;p1414"/>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41" name="Google Shape;16541;p1414"/>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6542" name="Google Shape;16542;p1414"/>
          <p:cNvSpPr/>
          <p:nvPr/>
        </p:nvSpPr>
        <p:spPr>
          <a:xfrm>
            <a:off x="902366" y="1517695"/>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543" name="Google Shape;16543;p1414"/>
          <p:cNvSpPr txBox="1">
            <a:spLocks noGrp="1"/>
          </p:cNvSpPr>
          <p:nvPr>
            <p:ph type="body" idx="1"/>
          </p:nvPr>
        </p:nvSpPr>
        <p:spPr>
          <a:xfrm>
            <a:off x="1219197" y="3429002"/>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544" name="Google Shape;16544;p1414"/>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545" name="Google Shape;16545;p1414"/>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274671043"/>
      </p:ext>
    </p:extLst>
  </p:cSld>
  <p:clrMapOvr>
    <a:masterClrMapping/>
  </p:clrMapOvr>
</p:sldLayout>
</file>

<file path=ppt/slideLayouts/slideLayout1055.xml><?xml version="1.0" encoding="utf-8"?>
<p:sldLayout xmlns:a="http://schemas.openxmlformats.org/drawingml/2006/main" xmlns:r="http://schemas.openxmlformats.org/officeDocument/2006/relationships" xmlns:p="http://schemas.openxmlformats.org/presentationml/2006/main" matchingName="Title Only 4">
  <p:cSld name="Title Only 4">
    <p:spTree>
      <p:nvGrpSpPr>
        <p:cNvPr id="1" name="Shape 16546"/>
        <p:cNvGrpSpPr/>
        <p:nvPr/>
      </p:nvGrpSpPr>
      <p:grpSpPr>
        <a:xfrm>
          <a:off x="0" y="0"/>
          <a:ext cx="0" cy="0"/>
          <a:chOff x="0" y="0"/>
          <a:chExt cx="0" cy="0"/>
        </a:xfrm>
      </p:grpSpPr>
      <p:grpSp>
        <p:nvGrpSpPr>
          <p:cNvPr id="16547" name="Google Shape;16547;p1415"/>
          <p:cNvGrpSpPr/>
          <p:nvPr/>
        </p:nvGrpSpPr>
        <p:grpSpPr>
          <a:xfrm>
            <a:off x="7191545" y="0"/>
            <a:ext cx="5000460" cy="1425988"/>
            <a:chOff x="7191545" y="0"/>
            <a:chExt cx="5000460" cy="1425988"/>
          </a:xfrm>
        </p:grpSpPr>
        <p:pic>
          <p:nvPicPr>
            <p:cNvPr id="16548" name="Google Shape;16548;p141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549" name="Google Shape;16549;p1415"/>
            <p:cNvGrpSpPr/>
            <p:nvPr/>
          </p:nvGrpSpPr>
          <p:grpSpPr>
            <a:xfrm>
              <a:off x="7191545" y="0"/>
              <a:ext cx="5000460" cy="1425988"/>
              <a:chOff x="7191545" y="0"/>
              <a:chExt cx="5000460" cy="1425988"/>
            </a:xfrm>
          </p:grpSpPr>
          <p:sp>
            <p:nvSpPr>
              <p:cNvPr id="16550" name="Google Shape;16550;p141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51" name="Google Shape;16551;p141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552" name="Google Shape;16552;p1415"/>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553" name="Google Shape;16553;p1415"/>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554" name="Google Shape;16554;p141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555" name="Google Shape;16555;p141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128963553"/>
      </p:ext>
    </p:extLst>
  </p:cSld>
  <p:clrMapOvr>
    <a:masterClrMapping/>
  </p:clrMapOvr>
</p:sldLayout>
</file>

<file path=ppt/slideLayouts/slideLayout1056.xml><?xml version="1.0" encoding="utf-8"?>
<p:sldLayout xmlns:a="http://schemas.openxmlformats.org/drawingml/2006/main" xmlns:r="http://schemas.openxmlformats.org/officeDocument/2006/relationships" xmlns:p="http://schemas.openxmlformats.org/presentationml/2006/main" matchingName="End 5">
  <p:cSld name="End 5">
    <p:spTree>
      <p:nvGrpSpPr>
        <p:cNvPr id="1" name="Shape 16556"/>
        <p:cNvGrpSpPr/>
        <p:nvPr/>
      </p:nvGrpSpPr>
      <p:grpSpPr>
        <a:xfrm>
          <a:off x="0" y="0"/>
          <a:ext cx="0" cy="0"/>
          <a:chOff x="0" y="0"/>
          <a:chExt cx="0" cy="0"/>
        </a:xfrm>
      </p:grpSpPr>
      <p:grpSp>
        <p:nvGrpSpPr>
          <p:cNvPr id="16557" name="Google Shape;16557;p1416"/>
          <p:cNvGrpSpPr/>
          <p:nvPr/>
        </p:nvGrpSpPr>
        <p:grpSpPr>
          <a:xfrm>
            <a:off x="0" y="0"/>
            <a:ext cx="12191996" cy="2148830"/>
            <a:chOff x="0" y="0"/>
            <a:chExt cx="12191996" cy="2148830"/>
          </a:xfrm>
        </p:grpSpPr>
        <p:sp>
          <p:nvSpPr>
            <p:cNvPr id="16558" name="Google Shape;16558;p1416"/>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59" name="Google Shape;16559;p1416"/>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6560" name="Google Shape;16560;p1416"/>
          <p:cNvSpPr/>
          <p:nvPr/>
        </p:nvSpPr>
        <p:spPr>
          <a:xfrm>
            <a:off x="902366" y="1517695"/>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561" name="Google Shape;16561;p1416"/>
          <p:cNvSpPr txBox="1">
            <a:spLocks noGrp="1"/>
          </p:cNvSpPr>
          <p:nvPr>
            <p:ph type="body" idx="1"/>
          </p:nvPr>
        </p:nvSpPr>
        <p:spPr>
          <a:xfrm>
            <a:off x="1219197" y="3429002"/>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562" name="Google Shape;16562;p1416"/>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563" name="Google Shape;16563;p1416"/>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4032359636"/>
      </p:ext>
    </p:extLst>
  </p:cSld>
  <p:clrMapOvr>
    <a:masterClrMapping/>
  </p:clrMapOvr>
</p:sldLayout>
</file>

<file path=ppt/slideLayouts/slideLayout1057.xml><?xml version="1.0" encoding="utf-8"?>
<p:sldLayout xmlns:a="http://schemas.openxmlformats.org/drawingml/2006/main" xmlns:r="http://schemas.openxmlformats.org/officeDocument/2006/relationships" xmlns:p="http://schemas.openxmlformats.org/presentationml/2006/main" matchingName="Blank 3">
  <p:cSld name="Blank 3">
    <p:spTree>
      <p:nvGrpSpPr>
        <p:cNvPr id="1" name="Shape 16564"/>
        <p:cNvGrpSpPr/>
        <p:nvPr/>
      </p:nvGrpSpPr>
      <p:grpSpPr>
        <a:xfrm>
          <a:off x="0" y="0"/>
          <a:ext cx="0" cy="0"/>
          <a:chOff x="0" y="0"/>
          <a:chExt cx="0" cy="0"/>
        </a:xfrm>
      </p:grpSpPr>
      <p:sp>
        <p:nvSpPr>
          <p:cNvPr id="16565" name="Google Shape;16565;p1417"/>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566" name="Google Shape;16566;p141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567" name="Google Shape;16567;p1417"/>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568" name="Google Shape;16568;p1417"/>
          <p:cNvGrpSpPr/>
          <p:nvPr/>
        </p:nvGrpSpPr>
        <p:grpSpPr>
          <a:xfrm>
            <a:off x="7191545" y="0"/>
            <a:ext cx="5000460" cy="1425988"/>
            <a:chOff x="7191545" y="0"/>
            <a:chExt cx="5000460" cy="1425988"/>
          </a:xfrm>
        </p:grpSpPr>
        <p:pic>
          <p:nvPicPr>
            <p:cNvPr id="16569" name="Google Shape;16569;p141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570" name="Google Shape;16570;p1417"/>
            <p:cNvGrpSpPr/>
            <p:nvPr/>
          </p:nvGrpSpPr>
          <p:grpSpPr>
            <a:xfrm>
              <a:off x="7191545" y="0"/>
              <a:ext cx="5000460" cy="1425988"/>
              <a:chOff x="7191545" y="0"/>
              <a:chExt cx="5000460" cy="1425988"/>
            </a:xfrm>
          </p:grpSpPr>
          <p:sp>
            <p:nvSpPr>
              <p:cNvPr id="16571" name="Google Shape;16571;p141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72" name="Google Shape;16572;p141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3806314898"/>
      </p:ext>
    </p:extLst>
  </p:cSld>
  <p:clrMapOvr>
    <a:masterClrMapping/>
  </p:clrMapOvr>
</p:sldLayout>
</file>

<file path=ppt/slideLayouts/slideLayout1058.xml><?xml version="1.0" encoding="utf-8"?>
<p:sldLayout xmlns:a="http://schemas.openxmlformats.org/drawingml/2006/main" xmlns:r="http://schemas.openxmlformats.org/officeDocument/2006/relationships" xmlns:p="http://schemas.openxmlformats.org/presentationml/2006/main" matchingName="Quotation 8">
  <p:cSld name="Quotation 8">
    <p:spTree>
      <p:nvGrpSpPr>
        <p:cNvPr id="1" name="Shape 16573"/>
        <p:cNvGrpSpPr/>
        <p:nvPr/>
      </p:nvGrpSpPr>
      <p:grpSpPr>
        <a:xfrm>
          <a:off x="0" y="0"/>
          <a:ext cx="0" cy="0"/>
          <a:chOff x="0" y="0"/>
          <a:chExt cx="0" cy="0"/>
        </a:xfrm>
      </p:grpSpPr>
      <p:sp>
        <p:nvSpPr>
          <p:cNvPr id="16574" name="Google Shape;16574;p141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575" name="Google Shape;16575;p141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576" name="Google Shape;16576;p1418"/>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577" name="Google Shape;16577;p1418"/>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578" name="Google Shape;16578;p141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579" name="Google Shape;16579;p141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580" name="Google Shape;16580;p1418"/>
          <p:cNvGrpSpPr/>
          <p:nvPr/>
        </p:nvGrpSpPr>
        <p:grpSpPr>
          <a:xfrm>
            <a:off x="7191545" y="0"/>
            <a:ext cx="5000460" cy="1425988"/>
            <a:chOff x="7191545" y="0"/>
            <a:chExt cx="5000460" cy="1425988"/>
          </a:xfrm>
        </p:grpSpPr>
        <p:pic>
          <p:nvPicPr>
            <p:cNvPr id="16581" name="Google Shape;16581;p141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582" name="Google Shape;16582;p1418"/>
            <p:cNvGrpSpPr/>
            <p:nvPr/>
          </p:nvGrpSpPr>
          <p:grpSpPr>
            <a:xfrm>
              <a:off x="7191545" y="0"/>
              <a:ext cx="5000460" cy="1425988"/>
              <a:chOff x="7191545" y="0"/>
              <a:chExt cx="5000460" cy="1425988"/>
            </a:xfrm>
          </p:grpSpPr>
          <p:sp>
            <p:nvSpPr>
              <p:cNvPr id="16583" name="Google Shape;16583;p141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84" name="Google Shape;16584;p141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585" name="Google Shape;16585;p1418"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2598008768"/>
      </p:ext>
    </p:extLst>
  </p:cSld>
  <p:clrMapOvr>
    <a:masterClrMapping/>
  </p:clrMapOvr>
</p:sldLayout>
</file>

<file path=ppt/slideLayouts/slideLayout1059.xml><?xml version="1.0" encoding="utf-8"?>
<p:sldLayout xmlns:a="http://schemas.openxmlformats.org/drawingml/2006/main" xmlns:r="http://schemas.openxmlformats.org/officeDocument/2006/relationships" xmlns:p="http://schemas.openxmlformats.org/presentationml/2006/main" matchingName="1_Quotation 8">
  <p:cSld name="1_Quotation 8">
    <p:spTree>
      <p:nvGrpSpPr>
        <p:cNvPr id="1" name="Shape 16586"/>
        <p:cNvGrpSpPr/>
        <p:nvPr/>
      </p:nvGrpSpPr>
      <p:grpSpPr>
        <a:xfrm>
          <a:off x="0" y="0"/>
          <a:ext cx="0" cy="0"/>
          <a:chOff x="0" y="0"/>
          <a:chExt cx="0" cy="0"/>
        </a:xfrm>
      </p:grpSpPr>
      <p:sp>
        <p:nvSpPr>
          <p:cNvPr id="16587" name="Google Shape;16587;p141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588" name="Google Shape;16588;p141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589" name="Google Shape;16589;p1419"/>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590" name="Google Shape;16590;p141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591" name="Google Shape;16591;p141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592" name="Google Shape;16592;p141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593" name="Google Shape;16593;p1419"/>
          <p:cNvGrpSpPr/>
          <p:nvPr/>
        </p:nvGrpSpPr>
        <p:grpSpPr>
          <a:xfrm>
            <a:off x="7191545" y="0"/>
            <a:ext cx="5000460" cy="1425988"/>
            <a:chOff x="7191545" y="0"/>
            <a:chExt cx="5000460" cy="1425988"/>
          </a:xfrm>
        </p:grpSpPr>
        <p:pic>
          <p:nvPicPr>
            <p:cNvPr id="16594" name="Google Shape;16594;p141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595" name="Google Shape;16595;p1419"/>
            <p:cNvGrpSpPr/>
            <p:nvPr/>
          </p:nvGrpSpPr>
          <p:grpSpPr>
            <a:xfrm>
              <a:off x="7191545" y="0"/>
              <a:ext cx="5000460" cy="1425988"/>
              <a:chOff x="7191545" y="0"/>
              <a:chExt cx="5000460" cy="1425988"/>
            </a:xfrm>
          </p:grpSpPr>
          <p:sp>
            <p:nvSpPr>
              <p:cNvPr id="16596" name="Google Shape;16596;p141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97" name="Google Shape;16597;p141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598" name="Google Shape;16598;p1419"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2197316914"/>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5">
    <p:spTree>
      <p:nvGrpSpPr>
        <p:cNvPr id="1" name="Shape 1036"/>
        <p:cNvGrpSpPr/>
        <p:nvPr/>
      </p:nvGrpSpPr>
      <p:grpSpPr>
        <a:xfrm>
          <a:off x="0" y="0"/>
          <a:ext cx="0" cy="0"/>
          <a:chOff x="0" y="0"/>
          <a:chExt cx="0" cy="0"/>
        </a:xfrm>
      </p:grpSpPr>
      <p:sp>
        <p:nvSpPr>
          <p:cNvPr id="1037" name="Google Shape;1037;p105"/>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38" name="Google Shape;1038;p105"/>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039" name="Google Shape;1039;p105"/>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spcBef>
                <a:spcPts val="0"/>
              </a:spcBef>
              <a:spcAft>
                <a:spcPts val="0"/>
              </a:spcAft>
              <a:buSzPts val="1400"/>
              <a:buNone/>
              <a:defRPr sz="1800">
                <a:solidFill>
                  <a:schemeClr val="dk1"/>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
        <p:nvSpPr>
          <p:cNvPr id="1040" name="Google Shape;1040;p10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041" name="Google Shape;1041;p10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
        <p:nvSpPr>
          <p:cNvPr id="1042" name="Google Shape;1042;p105"/>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400">
              <a:solidFill>
                <a:schemeClr val="lt1"/>
              </a:solidFill>
              <a:latin typeface="Calibri"/>
              <a:ea typeface="Calibri"/>
              <a:cs typeface="Calibri"/>
              <a:sym typeface="Calibri"/>
            </a:endParaRPr>
          </a:p>
        </p:txBody>
      </p:sp>
      <p:sp>
        <p:nvSpPr>
          <p:cNvPr id="1043" name="Google Shape;1043;p105"/>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400">
              <a:solidFill>
                <a:schemeClr val="lt1"/>
              </a:solidFill>
              <a:latin typeface="Calibri"/>
              <a:ea typeface="Calibri"/>
              <a:cs typeface="Calibri"/>
              <a:sym typeface="Calibri"/>
            </a:endParaRPr>
          </a:p>
        </p:txBody>
      </p:sp>
      <p:sp>
        <p:nvSpPr>
          <p:cNvPr id="1044" name="Google Shape;1044;p105"/>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045" name="Google Shape;1045;p105"/>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1060.xml><?xml version="1.0" encoding="utf-8"?>
<p:sldLayout xmlns:a="http://schemas.openxmlformats.org/drawingml/2006/main" xmlns:r="http://schemas.openxmlformats.org/officeDocument/2006/relationships" xmlns:p="http://schemas.openxmlformats.org/presentationml/2006/main" matchingName="Cover 7">
  <p:cSld name="Cover 7">
    <p:spTree>
      <p:nvGrpSpPr>
        <p:cNvPr id="1" name="Shape 16599"/>
        <p:cNvGrpSpPr/>
        <p:nvPr/>
      </p:nvGrpSpPr>
      <p:grpSpPr>
        <a:xfrm>
          <a:off x="0" y="0"/>
          <a:ext cx="0" cy="0"/>
          <a:chOff x="0" y="0"/>
          <a:chExt cx="0" cy="0"/>
        </a:xfrm>
      </p:grpSpPr>
      <p:sp>
        <p:nvSpPr>
          <p:cNvPr id="16600" name="Google Shape;16600;p1420"/>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601" name="Google Shape;16601;p1420"/>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02" name="Google Shape;16602;p1420"/>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6603" name="Google Shape;16603;p1420"/>
          <p:cNvGrpSpPr/>
          <p:nvPr/>
        </p:nvGrpSpPr>
        <p:grpSpPr>
          <a:xfrm>
            <a:off x="0" y="5020350"/>
            <a:ext cx="12191996" cy="1837651"/>
            <a:chOff x="0" y="5020348"/>
            <a:chExt cx="12191996" cy="1837651"/>
          </a:xfrm>
        </p:grpSpPr>
        <p:sp>
          <p:nvSpPr>
            <p:cNvPr id="16604" name="Google Shape;16604;p1420"/>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605" name="Google Shape;16605;p1420"/>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6606" name="Google Shape;16606;p1420"/>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1352120301"/>
      </p:ext>
    </p:extLst>
  </p:cSld>
  <p:clrMapOvr>
    <a:masterClrMapping/>
  </p:clrMapOvr>
</p:sldLayout>
</file>

<file path=ppt/slideLayouts/slideLayout1061.xml><?xml version="1.0" encoding="utf-8"?>
<p:sldLayout xmlns:a="http://schemas.openxmlformats.org/drawingml/2006/main" xmlns:r="http://schemas.openxmlformats.org/officeDocument/2006/relationships" xmlns:p="http://schemas.openxmlformats.org/presentationml/2006/main" matchingName="Divider 8">
  <p:cSld name="Divider 8">
    <p:spTree>
      <p:nvGrpSpPr>
        <p:cNvPr id="1" name="Shape 16607"/>
        <p:cNvGrpSpPr/>
        <p:nvPr/>
      </p:nvGrpSpPr>
      <p:grpSpPr>
        <a:xfrm>
          <a:off x="0" y="0"/>
          <a:ext cx="0" cy="0"/>
          <a:chOff x="0" y="0"/>
          <a:chExt cx="0" cy="0"/>
        </a:xfrm>
      </p:grpSpPr>
      <p:grpSp>
        <p:nvGrpSpPr>
          <p:cNvPr id="16608" name="Google Shape;16608;p1421"/>
          <p:cNvGrpSpPr/>
          <p:nvPr/>
        </p:nvGrpSpPr>
        <p:grpSpPr>
          <a:xfrm>
            <a:off x="0" y="5020350"/>
            <a:ext cx="12191996" cy="1837651"/>
            <a:chOff x="0" y="5020348"/>
            <a:chExt cx="12191996" cy="1837651"/>
          </a:xfrm>
        </p:grpSpPr>
        <p:sp>
          <p:nvSpPr>
            <p:cNvPr id="16609" name="Google Shape;16609;p1421"/>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610" name="Google Shape;16610;p1421"/>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611" name="Google Shape;16611;p1421"/>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6612" name="Google Shape;16612;p1421"/>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6613" name="Google Shape;16613;p1421"/>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14" name="Google Shape;16614;p1421"/>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4132047239"/>
      </p:ext>
    </p:extLst>
  </p:cSld>
  <p:clrMapOvr>
    <a:masterClrMapping/>
  </p:clrMapOvr>
</p:sldLayout>
</file>

<file path=ppt/slideLayouts/slideLayout1062.xml><?xml version="1.0" encoding="utf-8"?>
<p:sldLayout xmlns:a="http://schemas.openxmlformats.org/drawingml/2006/main" xmlns:r="http://schemas.openxmlformats.org/officeDocument/2006/relationships" xmlns:p="http://schemas.openxmlformats.org/presentationml/2006/main" matchingName="Photo Slide 7">
  <p:cSld name="Photo Slide 7">
    <p:spTree>
      <p:nvGrpSpPr>
        <p:cNvPr id="1" name="Shape 16615"/>
        <p:cNvGrpSpPr/>
        <p:nvPr/>
      </p:nvGrpSpPr>
      <p:grpSpPr>
        <a:xfrm>
          <a:off x="0" y="0"/>
          <a:ext cx="0" cy="0"/>
          <a:chOff x="0" y="0"/>
          <a:chExt cx="0" cy="0"/>
        </a:xfrm>
      </p:grpSpPr>
      <p:sp>
        <p:nvSpPr>
          <p:cNvPr id="16616" name="Google Shape;16616;p1422"/>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6617" name="Google Shape;16617;p1422"/>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618" name="Google Shape;16618;p1422"/>
          <p:cNvGrpSpPr/>
          <p:nvPr/>
        </p:nvGrpSpPr>
        <p:grpSpPr>
          <a:xfrm>
            <a:off x="2" y="5379426"/>
            <a:ext cx="2807363" cy="753895"/>
            <a:chOff x="0" y="5379424"/>
            <a:chExt cx="2807363" cy="753895"/>
          </a:xfrm>
        </p:grpSpPr>
        <p:sp>
          <p:nvSpPr>
            <p:cNvPr id="16619" name="Google Shape;16619;p1422"/>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620" name="Google Shape;16620;p1422"/>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621" name="Google Shape;16621;p1422"/>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3993328701"/>
      </p:ext>
    </p:extLst>
  </p:cSld>
  <p:clrMapOvr>
    <a:masterClrMapping/>
  </p:clrMapOvr>
</p:sldLayout>
</file>

<file path=ppt/slideLayouts/slideLayout1063.xml><?xml version="1.0" encoding="utf-8"?>
<p:sldLayout xmlns:a="http://schemas.openxmlformats.org/drawingml/2006/main" xmlns:r="http://schemas.openxmlformats.org/officeDocument/2006/relationships" xmlns:p="http://schemas.openxmlformats.org/presentationml/2006/main" matchingName="Quotation 9">
  <p:cSld name="Quotation 9">
    <p:spTree>
      <p:nvGrpSpPr>
        <p:cNvPr id="1" name="Shape 16622"/>
        <p:cNvGrpSpPr/>
        <p:nvPr/>
      </p:nvGrpSpPr>
      <p:grpSpPr>
        <a:xfrm>
          <a:off x="0" y="0"/>
          <a:ext cx="0" cy="0"/>
          <a:chOff x="0" y="0"/>
          <a:chExt cx="0" cy="0"/>
        </a:xfrm>
      </p:grpSpPr>
      <p:sp>
        <p:nvSpPr>
          <p:cNvPr id="16623" name="Google Shape;16623;p142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624" name="Google Shape;16624;p142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25" name="Google Shape;16625;p1423"/>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626" name="Google Shape;16626;p1423"/>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627" name="Google Shape;16627;p142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628" name="Google Shape;16628;p1423"/>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629" name="Google Shape;16629;p1423"/>
          <p:cNvGrpSpPr/>
          <p:nvPr/>
        </p:nvGrpSpPr>
        <p:grpSpPr>
          <a:xfrm>
            <a:off x="7191545" y="0"/>
            <a:ext cx="5000460" cy="1425988"/>
            <a:chOff x="7191545" y="0"/>
            <a:chExt cx="5000460" cy="1425988"/>
          </a:xfrm>
        </p:grpSpPr>
        <p:pic>
          <p:nvPicPr>
            <p:cNvPr id="16630" name="Google Shape;16630;p142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631" name="Google Shape;16631;p1423"/>
            <p:cNvGrpSpPr/>
            <p:nvPr/>
          </p:nvGrpSpPr>
          <p:grpSpPr>
            <a:xfrm>
              <a:off x="7191545" y="0"/>
              <a:ext cx="5000460" cy="1425988"/>
              <a:chOff x="7191545" y="0"/>
              <a:chExt cx="5000460" cy="1425988"/>
            </a:xfrm>
          </p:grpSpPr>
          <p:sp>
            <p:nvSpPr>
              <p:cNvPr id="16632" name="Google Shape;16632;p142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633" name="Google Shape;16633;p142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634" name="Google Shape;16634;p1423"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3647892732"/>
      </p:ext>
    </p:extLst>
  </p:cSld>
  <p:clrMapOvr>
    <a:masterClrMapping/>
  </p:clrMapOvr>
</p:sldLayout>
</file>

<file path=ppt/slideLayouts/slideLayout1064.xml><?xml version="1.0" encoding="utf-8"?>
<p:sldLayout xmlns:a="http://schemas.openxmlformats.org/drawingml/2006/main" xmlns:r="http://schemas.openxmlformats.org/officeDocument/2006/relationships" xmlns:p="http://schemas.openxmlformats.org/presentationml/2006/main" matchingName="Quotation 10">
  <p:cSld name="Quotation 10">
    <p:spTree>
      <p:nvGrpSpPr>
        <p:cNvPr id="1" name="Shape 16635"/>
        <p:cNvGrpSpPr/>
        <p:nvPr/>
      </p:nvGrpSpPr>
      <p:grpSpPr>
        <a:xfrm>
          <a:off x="0" y="0"/>
          <a:ext cx="0" cy="0"/>
          <a:chOff x="0" y="0"/>
          <a:chExt cx="0" cy="0"/>
        </a:xfrm>
      </p:grpSpPr>
      <p:sp>
        <p:nvSpPr>
          <p:cNvPr id="16636" name="Google Shape;16636;p142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637" name="Google Shape;16637;p142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38" name="Google Shape;16638;p1424"/>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639" name="Google Shape;16639;p1424"/>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640" name="Google Shape;16640;p142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641" name="Google Shape;16641;p1424"/>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642" name="Google Shape;16642;p1424"/>
          <p:cNvGrpSpPr/>
          <p:nvPr/>
        </p:nvGrpSpPr>
        <p:grpSpPr>
          <a:xfrm>
            <a:off x="7191545" y="0"/>
            <a:ext cx="5000460" cy="1425988"/>
            <a:chOff x="7191545" y="0"/>
            <a:chExt cx="5000460" cy="1425988"/>
          </a:xfrm>
        </p:grpSpPr>
        <p:pic>
          <p:nvPicPr>
            <p:cNvPr id="16643" name="Google Shape;16643;p142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644" name="Google Shape;16644;p1424"/>
            <p:cNvGrpSpPr/>
            <p:nvPr/>
          </p:nvGrpSpPr>
          <p:grpSpPr>
            <a:xfrm>
              <a:off x="7191545" y="0"/>
              <a:ext cx="5000460" cy="1425988"/>
              <a:chOff x="7191545" y="0"/>
              <a:chExt cx="5000460" cy="1425988"/>
            </a:xfrm>
          </p:grpSpPr>
          <p:sp>
            <p:nvSpPr>
              <p:cNvPr id="16645" name="Google Shape;16645;p142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646" name="Google Shape;16646;p142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647" name="Google Shape;16647;p1424"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2370053159"/>
      </p:ext>
    </p:extLst>
  </p:cSld>
  <p:clrMapOvr>
    <a:masterClrMapping/>
  </p:clrMapOvr>
</p:sldLayout>
</file>

<file path=ppt/slideLayouts/slideLayout1065.xml><?xml version="1.0" encoding="utf-8"?>
<p:sldLayout xmlns:a="http://schemas.openxmlformats.org/drawingml/2006/main" xmlns:r="http://schemas.openxmlformats.org/officeDocument/2006/relationships" xmlns:p="http://schemas.openxmlformats.org/presentationml/2006/main" matchingName="1_Quotation 9">
  <p:cSld name="1_Quotation 9">
    <p:spTree>
      <p:nvGrpSpPr>
        <p:cNvPr id="1" name="Shape 16648"/>
        <p:cNvGrpSpPr/>
        <p:nvPr/>
      </p:nvGrpSpPr>
      <p:grpSpPr>
        <a:xfrm>
          <a:off x="0" y="0"/>
          <a:ext cx="0" cy="0"/>
          <a:chOff x="0" y="0"/>
          <a:chExt cx="0" cy="0"/>
        </a:xfrm>
      </p:grpSpPr>
      <p:sp>
        <p:nvSpPr>
          <p:cNvPr id="16649" name="Google Shape;16649;p142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650" name="Google Shape;16650;p142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51" name="Google Shape;16651;p1425"/>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652" name="Google Shape;16652;p1425"/>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653" name="Google Shape;16653;p142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654" name="Google Shape;16654;p142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655" name="Google Shape;16655;p1425"/>
          <p:cNvGrpSpPr/>
          <p:nvPr/>
        </p:nvGrpSpPr>
        <p:grpSpPr>
          <a:xfrm>
            <a:off x="7191545" y="0"/>
            <a:ext cx="5000460" cy="1425988"/>
            <a:chOff x="7191545" y="0"/>
            <a:chExt cx="5000460" cy="1425988"/>
          </a:xfrm>
        </p:grpSpPr>
        <p:pic>
          <p:nvPicPr>
            <p:cNvPr id="16656" name="Google Shape;16656;p142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657" name="Google Shape;16657;p1425"/>
            <p:cNvGrpSpPr/>
            <p:nvPr/>
          </p:nvGrpSpPr>
          <p:grpSpPr>
            <a:xfrm>
              <a:off x="7191545" y="0"/>
              <a:ext cx="5000460" cy="1425988"/>
              <a:chOff x="7191545" y="0"/>
              <a:chExt cx="5000460" cy="1425988"/>
            </a:xfrm>
          </p:grpSpPr>
          <p:sp>
            <p:nvSpPr>
              <p:cNvPr id="16658" name="Google Shape;16658;p142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659" name="Google Shape;16659;p142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660" name="Google Shape;16660;p1425"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4142793923"/>
      </p:ext>
    </p:extLst>
  </p:cSld>
  <p:clrMapOvr>
    <a:masterClrMapping/>
  </p:clrMapOvr>
</p:sldLayout>
</file>

<file path=ppt/slideLayouts/slideLayout1066.xml><?xml version="1.0" encoding="utf-8"?>
<p:sldLayout xmlns:a="http://schemas.openxmlformats.org/drawingml/2006/main" xmlns:r="http://schemas.openxmlformats.org/officeDocument/2006/relationships" xmlns:p="http://schemas.openxmlformats.org/presentationml/2006/main" matchingName="1_Quotation 10">
  <p:cSld name="1_Quotation 10">
    <p:spTree>
      <p:nvGrpSpPr>
        <p:cNvPr id="1" name="Shape 16661"/>
        <p:cNvGrpSpPr/>
        <p:nvPr/>
      </p:nvGrpSpPr>
      <p:grpSpPr>
        <a:xfrm>
          <a:off x="0" y="0"/>
          <a:ext cx="0" cy="0"/>
          <a:chOff x="0" y="0"/>
          <a:chExt cx="0" cy="0"/>
        </a:xfrm>
      </p:grpSpPr>
      <p:sp>
        <p:nvSpPr>
          <p:cNvPr id="16662" name="Google Shape;16662;p142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663" name="Google Shape;16663;p142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64" name="Google Shape;16664;p1426"/>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665" name="Google Shape;16665;p1426"/>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666" name="Google Shape;16666;p142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667" name="Google Shape;16667;p1426"/>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668" name="Google Shape;16668;p1426"/>
          <p:cNvGrpSpPr/>
          <p:nvPr/>
        </p:nvGrpSpPr>
        <p:grpSpPr>
          <a:xfrm>
            <a:off x="7191545" y="0"/>
            <a:ext cx="5000460" cy="1425988"/>
            <a:chOff x="7191545" y="0"/>
            <a:chExt cx="5000460" cy="1425988"/>
          </a:xfrm>
        </p:grpSpPr>
        <p:pic>
          <p:nvPicPr>
            <p:cNvPr id="16669" name="Google Shape;16669;p142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670" name="Google Shape;16670;p1426"/>
            <p:cNvGrpSpPr/>
            <p:nvPr/>
          </p:nvGrpSpPr>
          <p:grpSpPr>
            <a:xfrm>
              <a:off x="7191545" y="0"/>
              <a:ext cx="5000460" cy="1425988"/>
              <a:chOff x="7191545" y="0"/>
              <a:chExt cx="5000460" cy="1425988"/>
            </a:xfrm>
          </p:grpSpPr>
          <p:sp>
            <p:nvSpPr>
              <p:cNvPr id="16671" name="Google Shape;16671;p142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672" name="Google Shape;16672;p142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673" name="Google Shape;16673;p1426"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3132063724"/>
      </p:ext>
    </p:extLst>
  </p:cSld>
  <p:clrMapOvr>
    <a:masterClrMapping/>
  </p:clrMapOvr>
</p:sldLayout>
</file>

<file path=ppt/slideLayouts/slideLayout1067.xml><?xml version="1.0" encoding="utf-8"?>
<p:sldLayout xmlns:a="http://schemas.openxmlformats.org/drawingml/2006/main" xmlns:r="http://schemas.openxmlformats.org/officeDocument/2006/relationships" xmlns:p="http://schemas.openxmlformats.org/presentationml/2006/main" matchingName="Title and Content 10">
  <p:cSld name="Title and Content 10">
    <p:spTree>
      <p:nvGrpSpPr>
        <p:cNvPr id="1" name="Shape 16674"/>
        <p:cNvGrpSpPr/>
        <p:nvPr/>
      </p:nvGrpSpPr>
      <p:grpSpPr>
        <a:xfrm>
          <a:off x="0" y="0"/>
          <a:ext cx="0" cy="0"/>
          <a:chOff x="0" y="0"/>
          <a:chExt cx="0" cy="0"/>
        </a:xfrm>
      </p:grpSpPr>
      <p:grpSp>
        <p:nvGrpSpPr>
          <p:cNvPr id="16675" name="Google Shape;16675;p1427"/>
          <p:cNvGrpSpPr/>
          <p:nvPr/>
        </p:nvGrpSpPr>
        <p:grpSpPr>
          <a:xfrm>
            <a:off x="7191545" y="0"/>
            <a:ext cx="5000460" cy="1425988"/>
            <a:chOff x="7191545" y="0"/>
            <a:chExt cx="5000460" cy="1425988"/>
          </a:xfrm>
        </p:grpSpPr>
        <p:pic>
          <p:nvPicPr>
            <p:cNvPr id="16676" name="Google Shape;16676;p142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677" name="Google Shape;16677;p1427"/>
            <p:cNvGrpSpPr/>
            <p:nvPr/>
          </p:nvGrpSpPr>
          <p:grpSpPr>
            <a:xfrm>
              <a:off x="7191545" y="0"/>
              <a:ext cx="5000460" cy="1425988"/>
              <a:chOff x="7191545" y="0"/>
              <a:chExt cx="5000460" cy="1425988"/>
            </a:xfrm>
          </p:grpSpPr>
          <p:sp>
            <p:nvSpPr>
              <p:cNvPr id="16678" name="Google Shape;16678;p142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679" name="Google Shape;16679;p142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680" name="Google Shape;16680;p1427"/>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81" name="Google Shape;16681;p1427"/>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682" name="Google Shape;16682;p1427"/>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683" name="Google Shape;16683;p142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684" name="Google Shape;16684;p1427"/>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907038966"/>
      </p:ext>
    </p:extLst>
  </p:cSld>
  <p:clrMapOvr>
    <a:masterClrMapping/>
  </p:clrMapOvr>
</p:sldLayout>
</file>

<file path=ppt/slideLayouts/slideLayout1068.xml><?xml version="1.0" encoding="utf-8"?>
<p:sldLayout xmlns:a="http://schemas.openxmlformats.org/drawingml/2006/main" xmlns:r="http://schemas.openxmlformats.org/officeDocument/2006/relationships" xmlns:p="http://schemas.openxmlformats.org/presentationml/2006/main" matchingName="Two Content 6">
  <p:cSld name="Two Content 6">
    <p:spTree>
      <p:nvGrpSpPr>
        <p:cNvPr id="1" name="Shape 16685"/>
        <p:cNvGrpSpPr/>
        <p:nvPr/>
      </p:nvGrpSpPr>
      <p:grpSpPr>
        <a:xfrm>
          <a:off x="0" y="0"/>
          <a:ext cx="0" cy="0"/>
          <a:chOff x="0" y="0"/>
          <a:chExt cx="0" cy="0"/>
        </a:xfrm>
      </p:grpSpPr>
      <p:sp>
        <p:nvSpPr>
          <p:cNvPr id="16686" name="Google Shape;16686;p1428"/>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87" name="Google Shape;16687;p1428"/>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6688" name="Google Shape;16688;p1428"/>
          <p:cNvGrpSpPr/>
          <p:nvPr/>
        </p:nvGrpSpPr>
        <p:grpSpPr>
          <a:xfrm>
            <a:off x="7191545" y="0"/>
            <a:ext cx="5000460" cy="1425988"/>
            <a:chOff x="7191545" y="0"/>
            <a:chExt cx="5000460" cy="1425988"/>
          </a:xfrm>
        </p:grpSpPr>
        <p:pic>
          <p:nvPicPr>
            <p:cNvPr id="16689" name="Google Shape;16689;p142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690" name="Google Shape;16690;p1428"/>
            <p:cNvGrpSpPr/>
            <p:nvPr/>
          </p:nvGrpSpPr>
          <p:grpSpPr>
            <a:xfrm>
              <a:off x="7191545" y="0"/>
              <a:ext cx="5000460" cy="1425988"/>
              <a:chOff x="7191545" y="0"/>
              <a:chExt cx="5000460" cy="1425988"/>
            </a:xfrm>
          </p:grpSpPr>
          <p:sp>
            <p:nvSpPr>
              <p:cNvPr id="16691" name="Google Shape;16691;p142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692" name="Google Shape;16692;p142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693" name="Google Shape;16693;p1428"/>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694" name="Google Shape;16694;p1428"/>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695" name="Google Shape;16695;p142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696" name="Google Shape;16696;p142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748993259"/>
      </p:ext>
    </p:extLst>
  </p:cSld>
  <p:clrMapOvr>
    <a:masterClrMapping/>
  </p:clrMapOvr>
</p:sldLayout>
</file>

<file path=ppt/slideLayouts/slideLayout1069.xml><?xml version="1.0" encoding="utf-8"?>
<p:sldLayout xmlns:a="http://schemas.openxmlformats.org/drawingml/2006/main" xmlns:r="http://schemas.openxmlformats.org/officeDocument/2006/relationships" xmlns:p="http://schemas.openxmlformats.org/presentationml/2006/main" matchingName="Comparison 5">
  <p:cSld name="Comparison 5">
    <p:spTree>
      <p:nvGrpSpPr>
        <p:cNvPr id="1" name="Shape 16697"/>
        <p:cNvGrpSpPr/>
        <p:nvPr/>
      </p:nvGrpSpPr>
      <p:grpSpPr>
        <a:xfrm>
          <a:off x="0" y="0"/>
          <a:ext cx="0" cy="0"/>
          <a:chOff x="0" y="0"/>
          <a:chExt cx="0" cy="0"/>
        </a:xfrm>
      </p:grpSpPr>
      <p:grpSp>
        <p:nvGrpSpPr>
          <p:cNvPr id="16698" name="Google Shape;16698;p1429"/>
          <p:cNvGrpSpPr/>
          <p:nvPr/>
        </p:nvGrpSpPr>
        <p:grpSpPr>
          <a:xfrm>
            <a:off x="7191545" y="0"/>
            <a:ext cx="5000460" cy="1425988"/>
            <a:chOff x="7191545" y="0"/>
            <a:chExt cx="5000460" cy="1425988"/>
          </a:xfrm>
        </p:grpSpPr>
        <p:pic>
          <p:nvPicPr>
            <p:cNvPr id="16699" name="Google Shape;16699;p142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700" name="Google Shape;16700;p1429"/>
            <p:cNvGrpSpPr/>
            <p:nvPr/>
          </p:nvGrpSpPr>
          <p:grpSpPr>
            <a:xfrm>
              <a:off x="7191545" y="0"/>
              <a:ext cx="5000460" cy="1425988"/>
              <a:chOff x="7191545" y="0"/>
              <a:chExt cx="5000460" cy="1425988"/>
            </a:xfrm>
          </p:grpSpPr>
          <p:sp>
            <p:nvSpPr>
              <p:cNvPr id="16701" name="Google Shape;16701;p142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702" name="Google Shape;16702;p142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703" name="Google Shape;16703;p1429"/>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704" name="Google Shape;16704;p1429"/>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705" name="Google Shape;16705;p1429"/>
          <p:cNvSpPr txBox="1">
            <a:spLocks noGrp="1"/>
          </p:cNvSpPr>
          <p:nvPr>
            <p:ph type="body" idx="2"/>
          </p:nvPr>
        </p:nvSpPr>
        <p:spPr>
          <a:xfrm>
            <a:off x="609604" y="2505073"/>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706" name="Google Shape;16706;p1429"/>
          <p:cNvSpPr txBox="1">
            <a:spLocks noGrp="1"/>
          </p:cNvSpPr>
          <p:nvPr>
            <p:ph type="body" idx="3"/>
          </p:nvPr>
        </p:nvSpPr>
        <p:spPr>
          <a:xfrm>
            <a:off x="6172202"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707" name="Google Shape;16707;p1429"/>
          <p:cNvSpPr txBox="1">
            <a:spLocks noGrp="1"/>
          </p:cNvSpPr>
          <p:nvPr>
            <p:ph type="body" idx="4"/>
          </p:nvPr>
        </p:nvSpPr>
        <p:spPr>
          <a:xfrm>
            <a:off x="6172202" y="2505073"/>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708" name="Google Shape;16708;p142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709" name="Google Shape;16709;p142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710" name="Google Shape;16710;p142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823593385"/>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046"/>
        <p:cNvGrpSpPr/>
        <p:nvPr/>
      </p:nvGrpSpPr>
      <p:grpSpPr>
        <a:xfrm>
          <a:off x="0" y="0"/>
          <a:ext cx="0" cy="0"/>
          <a:chOff x="0" y="0"/>
          <a:chExt cx="0" cy="0"/>
        </a:xfrm>
      </p:grpSpPr>
      <p:sp>
        <p:nvSpPr>
          <p:cNvPr id="1047" name="Google Shape;1047;p106"/>
          <p:cNvSpPr txBox="1">
            <a:spLocks noGrp="1"/>
          </p:cNvSpPr>
          <p:nvPr>
            <p:ph type="title"/>
          </p:nvPr>
        </p:nvSpPr>
        <p:spPr>
          <a:xfrm>
            <a:off x="963084" y="4406903"/>
            <a:ext cx="10363200" cy="1362075"/>
          </a:xfrm>
          <a:prstGeom prst="rect">
            <a:avLst/>
          </a:prstGeom>
          <a:noFill/>
          <a:ln>
            <a:noFill/>
          </a:ln>
        </p:spPr>
        <p:txBody>
          <a:bodyPr spcFirstLastPara="1" wrap="square" lIns="91425" tIns="45700" rIns="91425" bIns="45700" anchor="t" anchorCtr="0">
            <a:noAutofit/>
          </a:bodyPr>
          <a:lstStyle>
            <a:lvl1pPr lvl="0" algn="l">
              <a:lnSpc>
                <a:spcPct val="100000"/>
              </a:lnSpc>
              <a:spcBef>
                <a:spcPts val="0"/>
              </a:spcBef>
              <a:spcAft>
                <a:spcPts val="0"/>
              </a:spcAft>
              <a:buClr>
                <a:schemeClr val="accent1"/>
              </a:buClr>
              <a:buSzPts val="4000"/>
              <a:buFont typeface="Calibri"/>
              <a:buNone/>
              <a:defRPr sz="4000" b="1" cap="none"/>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048" name="Google Shape;1048;p106"/>
          <p:cNvSpPr txBox="1">
            <a:spLocks noGrp="1"/>
          </p:cNvSpPr>
          <p:nvPr>
            <p:ph type="body" idx="1"/>
          </p:nvPr>
        </p:nvSpPr>
        <p:spPr>
          <a:xfrm>
            <a:off x="963084" y="2906713"/>
            <a:ext cx="10363200" cy="1500187"/>
          </a:xfrm>
          <a:prstGeom prst="rect">
            <a:avLst/>
          </a:prstGeom>
          <a:noFill/>
          <a:ln>
            <a:noFill/>
          </a:ln>
        </p:spPr>
        <p:txBody>
          <a:bodyPr spcFirstLastPara="1" wrap="square" lIns="91425" tIns="45700" rIns="91425" bIns="45700" anchor="b" anchorCtr="0">
            <a:noAutofit/>
          </a:bodyPr>
          <a:lstStyle>
            <a:lvl1pPr marL="457200" lvl="0" indent="-228600" algn="l">
              <a:lnSpc>
                <a:spcPct val="100000"/>
              </a:lnSpc>
              <a:spcBef>
                <a:spcPts val="1000"/>
              </a:spcBef>
              <a:spcAft>
                <a:spcPts val="0"/>
              </a:spcAft>
              <a:buSzPts val="2000"/>
              <a:buNone/>
              <a:defRPr sz="2000">
                <a:solidFill>
                  <a:srgbClr val="919497"/>
                </a:solidFill>
              </a:defRPr>
            </a:lvl1pPr>
            <a:lvl2pPr marL="914400" lvl="1" indent="-228600" algn="l">
              <a:lnSpc>
                <a:spcPct val="100000"/>
              </a:lnSpc>
              <a:spcBef>
                <a:spcPts val="1000"/>
              </a:spcBef>
              <a:spcAft>
                <a:spcPts val="0"/>
              </a:spcAft>
              <a:buSzPts val="1800"/>
              <a:buNone/>
              <a:defRPr sz="1800">
                <a:solidFill>
                  <a:srgbClr val="919497"/>
                </a:solidFill>
              </a:defRPr>
            </a:lvl2pPr>
            <a:lvl3pPr marL="1371600" lvl="2" indent="-228600" algn="l">
              <a:lnSpc>
                <a:spcPct val="100000"/>
              </a:lnSpc>
              <a:spcBef>
                <a:spcPts val="1000"/>
              </a:spcBef>
              <a:spcAft>
                <a:spcPts val="0"/>
              </a:spcAft>
              <a:buSzPts val="1600"/>
              <a:buNone/>
              <a:defRPr sz="1600">
                <a:solidFill>
                  <a:srgbClr val="919497"/>
                </a:solidFill>
              </a:defRPr>
            </a:lvl3pPr>
            <a:lvl4pPr marL="1828800" lvl="3" indent="-228600" algn="l">
              <a:lnSpc>
                <a:spcPct val="100000"/>
              </a:lnSpc>
              <a:spcBef>
                <a:spcPts val="1000"/>
              </a:spcBef>
              <a:spcAft>
                <a:spcPts val="0"/>
              </a:spcAft>
              <a:buSzPts val="1400"/>
              <a:buNone/>
              <a:defRPr sz="1400">
                <a:solidFill>
                  <a:srgbClr val="919497"/>
                </a:solidFill>
              </a:defRPr>
            </a:lvl4pPr>
            <a:lvl5pPr marL="2286000" lvl="4" indent="-228600" algn="l">
              <a:lnSpc>
                <a:spcPct val="100000"/>
              </a:lnSpc>
              <a:spcBef>
                <a:spcPts val="1000"/>
              </a:spcBef>
              <a:spcAft>
                <a:spcPts val="0"/>
              </a:spcAft>
              <a:buSzPts val="1400"/>
              <a:buNone/>
              <a:defRPr sz="1400">
                <a:solidFill>
                  <a:srgbClr val="919497"/>
                </a:solidFill>
              </a:defRPr>
            </a:lvl5pPr>
            <a:lvl6pPr marL="2743200" lvl="5" indent="-228600" algn="l">
              <a:lnSpc>
                <a:spcPct val="90000"/>
              </a:lnSpc>
              <a:spcBef>
                <a:spcPts val="1000"/>
              </a:spcBef>
              <a:spcAft>
                <a:spcPts val="0"/>
              </a:spcAft>
              <a:buClr>
                <a:srgbClr val="919497"/>
              </a:buClr>
              <a:buSzPts val="1400"/>
              <a:buNone/>
              <a:defRPr sz="1400">
                <a:solidFill>
                  <a:srgbClr val="919497"/>
                </a:solidFill>
              </a:defRPr>
            </a:lvl6pPr>
            <a:lvl7pPr marL="3200400" lvl="6" indent="-228600" algn="l">
              <a:lnSpc>
                <a:spcPct val="90000"/>
              </a:lnSpc>
              <a:spcBef>
                <a:spcPts val="500"/>
              </a:spcBef>
              <a:spcAft>
                <a:spcPts val="0"/>
              </a:spcAft>
              <a:buClr>
                <a:srgbClr val="919497"/>
              </a:buClr>
              <a:buSzPts val="1400"/>
              <a:buNone/>
              <a:defRPr sz="1400">
                <a:solidFill>
                  <a:srgbClr val="919497"/>
                </a:solidFill>
              </a:defRPr>
            </a:lvl7pPr>
            <a:lvl8pPr marL="3657600" lvl="7" indent="-228600" algn="l">
              <a:lnSpc>
                <a:spcPct val="90000"/>
              </a:lnSpc>
              <a:spcBef>
                <a:spcPts val="500"/>
              </a:spcBef>
              <a:spcAft>
                <a:spcPts val="0"/>
              </a:spcAft>
              <a:buClr>
                <a:srgbClr val="919497"/>
              </a:buClr>
              <a:buSzPts val="1400"/>
              <a:buNone/>
              <a:defRPr sz="1400">
                <a:solidFill>
                  <a:srgbClr val="919497"/>
                </a:solidFill>
              </a:defRPr>
            </a:lvl8pPr>
            <a:lvl9pPr marL="4114800" lvl="8" indent="-228600" algn="l">
              <a:lnSpc>
                <a:spcPct val="90000"/>
              </a:lnSpc>
              <a:spcBef>
                <a:spcPts val="500"/>
              </a:spcBef>
              <a:spcAft>
                <a:spcPts val="0"/>
              </a:spcAft>
              <a:buClr>
                <a:srgbClr val="919497"/>
              </a:buClr>
              <a:buSzPts val="1400"/>
              <a:buNone/>
              <a:defRPr sz="1400">
                <a:solidFill>
                  <a:srgbClr val="919497"/>
                </a:solidFill>
              </a:defRPr>
            </a:lvl9pPr>
          </a:lstStyle>
          <a:p>
            <a:endParaRPr/>
          </a:p>
        </p:txBody>
      </p:sp>
      <p:sp>
        <p:nvSpPr>
          <p:cNvPr id="1049" name="Google Shape;1049;p106"/>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spcBef>
                <a:spcPts val="0"/>
              </a:spcBef>
              <a:spcAft>
                <a:spcPts val="0"/>
              </a:spcAft>
              <a:buSzPts val="1400"/>
              <a:buNone/>
              <a:defRPr sz="1800">
                <a:solidFill>
                  <a:schemeClr val="dk1"/>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
        <p:nvSpPr>
          <p:cNvPr id="1050" name="Google Shape;1050;p10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051" name="Google Shape;1051;p10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spcBef>
                <a:spcPts val="0"/>
              </a:spcBef>
              <a:buNone/>
              <a:defRPr sz="1200">
                <a:solidFill>
                  <a:srgbClr val="919497"/>
                </a:solidFill>
                <a:latin typeface="Calibri"/>
                <a:ea typeface="Calibri"/>
                <a:cs typeface="Calibri"/>
                <a:sym typeface="Calibri"/>
              </a:defRPr>
            </a:lvl1pPr>
            <a:lvl2pPr marL="0" marR="0" lvl="1" indent="0" algn="r">
              <a:spcBef>
                <a:spcPts val="0"/>
              </a:spcBef>
              <a:buNone/>
              <a:defRPr sz="1200">
                <a:solidFill>
                  <a:srgbClr val="919497"/>
                </a:solidFill>
                <a:latin typeface="Calibri"/>
                <a:ea typeface="Calibri"/>
                <a:cs typeface="Calibri"/>
                <a:sym typeface="Calibri"/>
              </a:defRPr>
            </a:lvl2pPr>
            <a:lvl3pPr marL="0" marR="0" lvl="2" indent="0" algn="r">
              <a:spcBef>
                <a:spcPts val="0"/>
              </a:spcBef>
              <a:buNone/>
              <a:defRPr sz="1200">
                <a:solidFill>
                  <a:srgbClr val="919497"/>
                </a:solidFill>
                <a:latin typeface="Calibri"/>
                <a:ea typeface="Calibri"/>
                <a:cs typeface="Calibri"/>
                <a:sym typeface="Calibri"/>
              </a:defRPr>
            </a:lvl3pPr>
            <a:lvl4pPr marL="0" marR="0" lvl="3" indent="0" algn="r">
              <a:spcBef>
                <a:spcPts val="0"/>
              </a:spcBef>
              <a:buNone/>
              <a:defRPr sz="1200">
                <a:solidFill>
                  <a:srgbClr val="919497"/>
                </a:solidFill>
                <a:latin typeface="Calibri"/>
                <a:ea typeface="Calibri"/>
                <a:cs typeface="Calibri"/>
                <a:sym typeface="Calibri"/>
              </a:defRPr>
            </a:lvl4pPr>
            <a:lvl5pPr marL="0" marR="0" lvl="4" indent="0" algn="r">
              <a:spcBef>
                <a:spcPts val="0"/>
              </a:spcBef>
              <a:buNone/>
              <a:defRPr sz="1200">
                <a:solidFill>
                  <a:srgbClr val="919497"/>
                </a:solidFill>
                <a:latin typeface="Calibri"/>
                <a:ea typeface="Calibri"/>
                <a:cs typeface="Calibri"/>
                <a:sym typeface="Calibri"/>
              </a:defRPr>
            </a:lvl5pPr>
            <a:lvl6pPr marL="0" marR="0" lvl="5" indent="0" algn="r">
              <a:spcBef>
                <a:spcPts val="0"/>
              </a:spcBef>
              <a:buNone/>
              <a:defRPr sz="1200">
                <a:solidFill>
                  <a:srgbClr val="919497"/>
                </a:solidFill>
                <a:latin typeface="Calibri"/>
                <a:ea typeface="Calibri"/>
                <a:cs typeface="Calibri"/>
                <a:sym typeface="Calibri"/>
              </a:defRPr>
            </a:lvl6pPr>
            <a:lvl7pPr marL="0" marR="0" lvl="6" indent="0" algn="r">
              <a:spcBef>
                <a:spcPts val="0"/>
              </a:spcBef>
              <a:buNone/>
              <a:defRPr sz="1200">
                <a:solidFill>
                  <a:srgbClr val="919497"/>
                </a:solidFill>
                <a:latin typeface="Calibri"/>
                <a:ea typeface="Calibri"/>
                <a:cs typeface="Calibri"/>
                <a:sym typeface="Calibri"/>
              </a:defRPr>
            </a:lvl7pPr>
            <a:lvl8pPr marL="0" marR="0" lvl="7" indent="0" algn="r">
              <a:spcBef>
                <a:spcPts val="0"/>
              </a:spcBef>
              <a:buNone/>
              <a:defRPr sz="1200">
                <a:solidFill>
                  <a:srgbClr val="919497"/>
                </a:solidFill>
                <a:latin typeface="Calibri"/>
                <a:ea typeface="Calibri"/>
                <a:cs typeface="Calibri"/>
                <a:sym typeface="Calibri"/>
              </a:defRPr>
            </a:lvl8pPr>
            <a:lvl9pPr marL="0" marR="0" lvl="8" indent="0" algn="r">
              <a:spcBef>
                <a:spcPts val="0"/>
              </a:spcBef>
              <a:buNone/>
              <a:defRPr sz="1200">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070.xml><?xml version="1.0" encoding="utf-8"?>
<p:sldLayout xmlns:a="http://schemas.openxmlformats.org/drawingml/2006/main" xmlns:r="http://schemas.openxmlformats.org/officeDocument/2006/relationships" xmlns:p="http://schemas.openxmlformats.org/presentationml/2006/main" matchingName="Title Only 5">
  <p:cSld name="Title Only 5">
    <p:spTree>
      <p:nvGrpSpPr>
        <p:cNvPr id="1" name="Shape 16711"/>
        <p:cNvGrpSpPr/>
        <p:nvPr/>
      </p:nvGrpSpPr>
      <p:grpSpPr>
        <a:xfrm>
          <a:off x="0" y="0"/>
          <a:ext cx="0" cy="0"/>
          <a:chOff x="0" y="0"/>
          <a:chExt cx="0" cy="0"/>
        </a:xfrm>
      </p:grpSpPr>
      <p:grpSp>
        <p:nvGrpSpPr>
          <p:cNvPr id="16712" name="Google Shape;16712;p1430"/>
          <p:cNvGrpSpPr/>
          <p:nvPr/>
        </p:nvGrpSpPr>
        <p:grpSpPr>
          <a:xfrm>
            <a:off x="7191545" y="0"/>
            <a:ext cx="5000460" cy="1425988"/>
            <a:chOff x="7191545" y="0"/>
            <a:chExt cx="5000460" cy="1425988"/>
          </a:xfrm>
        </p:grpSpPr>
        <p:pic>
          <p:nvPicPr>
            <p:cNvPr id="16713" name="Google Shape;16713;p143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714" name="Google Shape;16714;p1430"/>
            <p:cNvGrpSpPr/>
            <p:nvPr/>
          </p:nvGrpSpPr>
          <p:grpSpPr>
            <a:xfrm>
              <a:off x="7191545" y="0"/>
              <a:ext cx="5000460" cy="1425988"/>
              <a:chOff x="7191545" y="0"/>
              <a:chExt cx="5000460" cy="1425988"/>
            </a:xfrm>
          </p:grpSpPr>
          <p:sp>
            <p:nvSpPr>
              <p:cNvPr id="16715" name="Google Shape;16715;p143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716" name="Google Shape;16716;p143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717" name="Google Shape;16717;p1430"/>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718" name="Google Shape;16718;p1430"/>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719" name="Google Shape;16719;p143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720" name="Google Shape;16720;p143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43767794"/>
      </p:ext>
    </p:extLst>
  </p:cSld>
  <p:clrMapOvr>
    <a:masterClrMapping/>
  </p:clrMapOvr>
</p:sldLayout>
</file>

<file path=ppt/slideLayouts/slideLayout1071.xml><?xml version="1.0" encoding="utf-8"?>
<p:sldLayout xmlns:a="http://schemas.openxmlformats.org/drawingml/2006/main" xmlns:r="http://schemas.openxmlformats.org/officeDocument/2006/relationships" xmlns:p="http://schemas.openxmlformats.org/presentationml/2006/main" matchingName="End 6">
  <p:cSld name="End 6">
    <p:spTree>
      <p:nvGrpSpPr>
        <p:cNvPr id="1" name="Shape 16721"/>
        <p:cNvGrpSpPr/>
        <p:nvPr/>
      </p:nvGrpSpPr>
      <p:grpSpPr>
        <a:xfrm>
          <a:off x="0" y="0"/>
          <a:ext cx="0" cy="0"/>
          <a:chOff x="0" y="0"/>
          <a:chExt cx="0" cy="0"/>
        </a:xfrm>
      </p:grpSpPr>
      <p:grpSp>
        <p:nvGrpSpPr>
          <p:cNvPr id="16722" name="Google Shape;16722;p1431"/>
          <p:cNvGrpSpPr/>
          <p:nvPr/>
        </p:nvGrpSpPr>
        <p:grpSpPr>
          <a:xfrm>
            <a:off x="0" y="0"/>
            <a:ext cx="12191996" cy="2148830"/>
            <a:chOff x="0" y="0"/>
            <a:chExt cx="12191996" cy="2148830"/>
          </a:xfrm>
        </p:grpSpPr>
        <p:sp>
          <p:nvSpPr>
            <p:cNvPr id="16723" name="Google Shape;16723;p1431"/>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724" name="Google Shape;16724;p1431"/>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6725" name="Google Shape;16725;p1431"/>
          <p:cNvSpPr/>
          <p:nvPr/>
        </p:nvSpPr>
        <p:spPr>
          <a:xfrm>
            <a:off x="902366" y="1517695"/>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726" name="Google Shape;16726;p1431"/>
          <p:cNvSpPr txBox="1">
            <a:spLocks noGrp="1"/>
          </p:cNvSpPr>
          <p:nvPr>
            <p:ph type="body" idx="1"/>
          </p:nvPr>
        </p:nvSpPr>
        <p:spPr>
          <a:xfrm>
            <a:off x="1219197" y="3429002"/>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727" name="Google Shape;16727;p1431"/>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728" name="Google Shape;16728;p1431"/>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4172783413"/>
      </p:ext>
    </p:extLst>
  </p:cSld>
  <p:clrMapOvr>
    <a:masterClrMapping/>
  </p:clrMapOvr>
</p:sldLayout>
</file>

<file path=ppt/slideLayouts/slideLayout1072.xml><?xml version="1.0" encoding="utf-8"?>
<p:sldLayout xmlns:a="http://schemas.openxmlformats.org/drawingml/2006/main" xmlns:r="http://schemas.openxmlformats.org/officeDocument/2006/relationships" xmlns:p="http://schemas.openxmlformats.org/presentationml/2006/main" matchingName="Blank 4">
  <p:cSld name="Blank 4">
    <p:spTree>
      <p:nvGrpSpPr>
        <p:cNvPr id="1" name="Shape 16729"/>
        <p:cNvGrpSpPr/>
        <p:nvPr/>
      </p:nvGrpSpPr>
      <p:grpSpPr>
        <a:xfrm>
          <a:off x="0" y="0"/>
          <a:ext cx="0" cy="0"/>
          <a:chOff x="0" y="0"/>
          <a:chExt cx="0" cy="0"/>
        </a:xfrm>
      </p:grpSpPr>
      <p:sp>
        <p:nvSpPr>
          <p:cNvPr id="16730" name="Google Shape;16730;p1432"/>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731" name="Google Shape;16731;p143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732" name="Google Shape;16732;p143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733" name="Google Shape;16733;p1432"/>
          <p:cNvGrpSpPr/>
          <p:nvPr/>
        </p:nvGrpSpPr>
        <p:grpSpPr>
          <a:xfrm>
            <a:off x="7191545" y="0"/>
            <a:ext cx="5000460" cy="1425988"/>
            <a:chOff x="7191545" y="0"/>
            <a:chExt cx="5000460" cy="1425988"/>
          </a:xfrm>
        </p:grpSpPr>
        <p:pic>
          <p:nvPicPr>
            <p:cNvPr id="16734" name="Google Shape;16734;p143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735" name="Google Shape;16735;p1432"/>
            <p:cNvGrpSpPr/>
            <p:nvPr/>
          </p:nvGrpSpPr>
          <p:grpSpPr>
            <a:xfrm>
              <a:off x="7191545" y="0"/>
              <a:ext cx="5000460" cy="1425988"/>
              <a:chOff x="7191545" y="0"/>
              <a:chExt cx="5000460" cy="1425988"/>
            </a:xfrm>
          </p:grpSpPr>
          <p:sp>
            <p:nvSpPr>
              <p:cNvPr id="16736" name="Google Shape;16736;p143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737" name="Google Shape;16737;p143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587382550"/>
      </p:ext>
    </p:extLst>
  </p:cSld>
  <p:clrMapOvr>
    <a:masterClrMapping/>
  </p:clrMapOvr>
</p:sldLayout>
</file>

<file path=ppt/slideLayouts/slideLayout1073.xml><?xml version="1.0" encoding="utf-8"?>
<p:sldLayout xmlns:a="http://schemas.openxmlformats.org/drawingml/2006/main" xmlns:r="http://schemas.openxmlformats.org/officeDocument/2006/relationships" xmlns:p="http://schemas.openxmlformats.org/presentationml/2006/main" matchingName="Cover 8">
  <p:cSld name="Cover 8">
    <p:spTree>
      <p:nvGrpSpPr>
        <p:cNvPr id="1" name="Shape 16738"/>
        <p:cNvGrpSpPr/>
        <p:nvPr/>
      </p:nvGrpSpPr>
      <p:grpSpPr>
        <a:xfrm>
          <a:off x="0" y="0"/>
          <a:ext cx="0" cy="0"/>
          <a:chOff x="0" y="0"/>
          <a:chExt cx="0" cy="0"/>
        </a:xfrm>
      </p:grpSpPr>
      <p:sp>
        <p:nvSpPr>
          <p:cNvPr id="16739" name="Google Shape;16739;p1433"/>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740" name="Google Shape;16740;p1433"/>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741" name="Google Shape;16741;p1433"/>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6742" name="Google Shape;16742;p1433"/>
          <p:cNvGrpSpPr/>
          <p:nvPr/>
        </p:nvGrpSpPr>
        <p:grpSpPr>
          <a:xfrm>
            <a:off x="0" y="5020350"/>
            <a:ext cx="12191996" cy="1837651"/>
            <a:chOff x="0" y="5020348"/>
            <a:chExt cx="12191996" cy="1837651"/>
          </a:xfrm>
        </p:grpSpPr>
        <p:sp>
          <p:nvSpPr>
            <p:cNvPr id="16743" name="Google Shape;16743;p1433"/>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744" name="Google Shape;16744;p1433"/>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6745" name="Google Shape;16745;p1433"/>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1627804755"/>
      </p:ext>
    </p:extLst>
  </p:cSld>
  <p:clrMapOvr>
    <a:masterClrMapping/>
  </p:clrMapOvr>
</p:sldLayout>
</file>

<file path=ppt/slideLayouts/slideLayout1074.xml><?xml version="1.0" encoding="utf-8"?>
<p:sldLayout xmlns:a="http://schemas.openxmlformats.org/drawingml/2006/main" xmlns:r="http://schemas.openxmlformats.org/officeDocument/2006/relationships" xmlns:p="http://schemas.openxmlformats.org/presentationml/2006/main" matchingName="Divider 9">
  <p:cSld name="Divider 9">
    <p:spTree>
      <p:nvGrpSpPr>
        <p:cNvPr id="1" name="Shape 16746"/>
        <p:cNvGrpSpPr/>
        <p:nvPr/>
      </p:nvGrpSpPr>
      <p:grpSpPr>
        <a:xfrm>
          <a:off x="0" y="0"/>
          <a:ext cx="0" cy="0"/>
          <a:chOff x="0" y="0"/>
          <a:chExt cx="0" cy="0"/>
        </a:xfrm>
      </p:grpSpPr>
      <p:grpSp>
        <p:nvGrpSpPr>
          <p:cNvPr id="16747" name="Google Shape;16747;p1434"/>
          <p:cNvGrpSpPr/>
          <p:nvPr/>
        </p:nvGrpSpPr>
        <p:grpSpPr>
          <a:xfrm>
            <a:off x="0" y="5020350"/>
            <a:ext cx="12191996" cy="1837651"/>
            <a:chOff x="0" y="5020348"/>
            <a:chExt cx="12191996" cy="1837651"/>
          </a:xfrm>
        </p:grpSpPr>
        <p:sp>
          <p:nvSpPr>
            <p:cNvPr id="16748" name="Google Shape;16748;p1434"/>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749" name="Google Shape;16749;p1434"/>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750" name="Google Shape;16750;p1434"/>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6751" name="Google Shape;16751;p1434"/>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6752" name="Google Shape;16752;p1434"/>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753" name="Google Shape;16753;p1434"/>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515610011"/>
      </p:ext>
    </p:extLst>
  </p:cSld>
  <p:clrMapOvr>
    <a:masterClrMapping/>
  </p:clrMapOvr>
</p:sldLayout>
</file>

<file path=ppt/slideLayouts/slideLayout1075.xml><?xml version="1.0" encoding="utf-8"?>
<p:sldLayout xmlns:a="http://schemas.openxmlformats.org/drawingml/2006/main" xmlns:r="http://schemas.openxmlformats.org/officeDocument/2006/relationships" xmlns:p="http://schemas.openxmlformats.org/presentationml/2006/main" matchingName="Quotation 11">
  <p:cSld name="Quotation 11">
    <p:spTree>
      <p:nvGrpSpPr>
        <p:cNvPr id="1" name="Shape 16754"/>
        <p:cNvGrpSpPr/>
        <p:nvPr/>
      </p:nvGrpSpPr>
      <p:grpSpPr>
        <a:xfrm>
          <a:off x="0" y="0"/>
          <a:ext cx="0" cy="0"/>
          <a:chOff x="0" y="0"/>
          <a:chExt cx="0" cy="0"/>
        </a:xfrm>
      </p:grpSpPr>
      <p:sp>
        <p:nvSpPr>
          <p:cNvPr id="16755" name="Google Shape;16755;p143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756" name="Google Shape;16756;p143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757" name="Google Shape;16757;p1435"/>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758" name="Google Shape;16758;p1435"/>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759" name="Google Shape;16759;p143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760" name="Google Shape;16760;p143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761" name="Google Shape;16761;p1435"/>
          <p:cNvGrpSpPr/>
          <p:nvPr/>
        </p:nvGrpSpPr>
        <p:grpSpPr>
          <a:xfrm>
            <a:off x="7191545" y="0"/>
            <a:ext cx="5000460" cy="1425988"/>
            <a:chOff x="7191545" y="0"/>
            <a:chExt cx="5000460" cy="1425988"/>
          </a:xfrm>
        </p:grpSpPr>
        <p:pic>
          <p:nvPicPr>
            <p:cNvPr id="16762" name="Google Shape;16762;p143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763" name="Google Shape;16763;p1435"/>
            <p:cNvGrpSpPr/>
            <p:nvPr/>
          </p:nvGrpSpPr>
          <p:grpSpPr>
            <a:xfrm>
              <a:off x="7191545" y="0"/>
              <a:ext cx="5000460" cy="1425988"/>
              <a:chOff x="7191545" y="0"/>
              <a:chExt cx="5000460" cy="1425988"/>
            </a:xfrm>
          </p:grpSpPr>
          <p:sp>
            <p:nvSpPr>
              <p:cNvPr id="16764" name="Google Shape;16764;p143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765" name="Google Shape;16765;p143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766" name="Google Shape;16766;p1435"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113825053"/>
      </p:ext>
    </p:extLst>
  </p:cSld>
  <p:clrMapOvr>
    <a:masterClrMapping/>
  </p:clrMapOvr>
</p:sldLayout>
</file>

<file path=ppt/slideLayouts/slideLayout1076.xml><?xml version="1.0" encoding="utf-8"?>
<p:sldLayout xmlns:a="http://schemas.openxmlformats.org/drawingml/2006/main" xmlns:r="http://schemas.openxmlformats.org/officeDocument/2006/relationships" xmlns:p="http://schemas.openxmlformats.org/presentationml/2006/main" matchingName="1_Quotation 11">
  <p:cSld name="1_Quotation 11">
    <p:spTree>
      <p:nvGrpSpPr>
        <p:cNvPr id="1" name="Shape 16767"/>
        <p:cNvGrpSpPr/>
        <p:nvPr/>
      </p:nvGrpSpPr>
      <p:grpSpPr>
        <a:xfrm>
          <a:off x="0" y="0"/>
          <a:ext cx="0" cy="0"/>
          <a:chOff x="0" y="0"/>
          <a:chExt cx="0" cy="0"/>
        </a:xfrm>
      </p:grpSpPr>
      <p:sp>
        <p:nvSpPr>
          <p:cNvPr id="16768" name="Google Shape;16768;p143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769" name="Google Shape;16769;p143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770" name="Google Shape;16770;p1436"/>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771" name="Google Shape;16771;p1436"/>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772" name="Google Shape;16772;p143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773" name="Google Shape;16773;p1436"/>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774" name="Google Shape;16774;p1436"/>
          <p:cNvGrpSpPr/>
          <p:nvPr/>
        </p:nvGrpSpPr>
        <p:grpSpPr>
          <a:xfrm>
            <a:off x="7191545" y="0"/>
            <a:ext cx="5000460" cy="1425988"/>
            <a:chOff x="7191545" y="0"/>
            <a:chExt cx="5000460" cy="1425988"/>
          </a:xfrm>
        </p:grpSpPr>
        <p:pic>
          <p:nvPicPr>
            <p:cNvPr id="16775" name="Google Shape;16775;p143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776" name="Google Shape;16776;p1436"/>
            <p:cNvGrpSpPr/>
            <p:nvPr/>
          </p:nvGrpSpPr>
          <p:grpSpPr>
            <a:xfrm>
              <a:off x="7191545" y="0"/>
              <a:ext cx="5000460" cy="1425988"/>
              <a:chOff x="7191545" y="0"/>
              <a:chExt cx="5000460" cy="1425988"/>
            </a:xfrm>
          </p:grpSpPr>
          <p:sp>
            <p:nvSpPr>
              <p:cNvPr id="16777" name="Google Shape;16777;p143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778" name="Google Shape;16778;p143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779" name="Google Shape;16779;p1436"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4280453934"/>
      </p:ext>
    </p:extLst>
  </p:cSld>
  <p:clrMapOvr>
    <a:masterClrMapping/>
  </p:clrMapOvr>
</p:sldLayout>
</file>

<file path=ppt/slideLayouts/slideLayout1077.xml><?xml version="1.0" encoding="utf-8"?>
<p:sldLayout xmlns:a="http://schemas.openxmlformats.org/drawingml/2006/main" xmlns:r="http://schemas.openxmlformats.org/officeDocument/2006/relationships" xmlns:p="http://schemas.openxmlformats.org/presentationml/2006/main" matchingName="Title and Content 11">
  <p:cSld name="Title and Content 11">
    <p:spTree>
      <p:nvGrpSpPr>
        <p:cNvPr id="1" name="Shape 16780"/>
        <p:cNvGrpSpPr/>
        <p:nvPr/>
      </p:nvGrpSpPr>
      <p:grpSpPr>
        <a:xfrm>
          <a:off x="0" y="0"/>
          <a:ext cx="0" cy="0"/>
          <a:chOff x="0" y="0"/>
          <a:chExt cx="0" cy="0"/>
        </a:xfrm>
      </p:grpSpPr>
      <p:grpSp>
        <p:nvGrpSpPr>
          <p:cNvPr id="16781" name="Google Shape;16781;p1437"/>
          <p:cNvGrpSpPr/>
          <p:nvPr/>
        </p:nvGrpSpPr>
        <p:grpSpPr>
          <a:xfrm>
            <a:off x="7191545" y="0"/>
            <a:ext cx="5000460" cy="1425988"/>
            <a:chOff x="7191545" y="0"/>
            <a:chExt cx="5000460" cy="1425988"/>
          </a:xfrm>
        </p:grpSpPr>
        <p:pic>
          <p:nvPicPr>
            <p:cNvPr id="16782" name="Google Shape;16782;p143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783" name="Google Shape;16783;p1437"/>
            <p:cNvGrpSpPr/>
            <p:nvPr/>
          </p:nvGrpSpPr>
          <p:grpSpPr>
            <a:xfrm>
              <a:off x="7191545" y="0"/>
              <a:ext cx="5000460" cy="1425988"/>
              <a:chOff x="7191545" y="0"/>
              <a:chExt cx="5000460" cy="1425988"/>
            </a:xfrm>
          </p:grpSpPr>
          <p:sp>
            <p:nvSpPr>
              <p:cNvPr id="16784" name="Google Shape;16784;p143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785" name="Google Shape;16785;p143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786" name="Google Shape;16786;p1437"/>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787" name="Google Shape;16787;p1437"/>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788" name="Google Shape;16788;p1437"/>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789" name="Google Shape;16789;p143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790" name="Google Shape;16790;p1437"/>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471018777"/>
      </p:ext>
    </p:extLst>
  </p:cSld>
  <p:clrMapOvr>
    <a:masterClrMapping/>
  </p:clrMapOvr>
</p:sldLayout>
</file>

<file path=ppt/slideLayouts/slideLayout1078.xml><?xml version="1.0" encoding="utf-8"?>
<p:sldLayout xmlns:a="http://schemas.openxmlformats.org/drawingml/2006/main" xmlns:r="http://schemas.openxmlformats.org/officeDocument/2006/relationships" xmlns:p="http://schemas.openxmlformats.org/presentationml/2006/main" matchingName="Two Content 7">
  <p:cSld name="Two Content 7">
    <p:spTree>
      <p:nvGrpSpPr>
        <p:cNvPr id="1" name="Shape 16791"/>
        <p:cNvGrpSpPr/>
        <p:nvPr/>
      </p:nvGrpSpPr>
      <p:grpSpPr>
        <a:xfrm>
          <a:off x="0" y="0"/>
          <a:ext cx="0" cy="0"/>
          <a:chOff x="0" y="0"/>
          <a:chExt cx="0" cy="0"/>
        </a:xfrm>
      </p:grpSpPr>
      <p:sp>
        <p:nvSpPr>
          <p:cNvPr id="16792" name="Google Shape;16792;p1438"/>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793" name="Google Shape;16793;p1438"/>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6794" name="Google Shape;16794;p1438"/>
          <p:cNvGrpSpPr/>
          <p:nvPr/>
        </p:nvGrpSpPr>
        <p:grpSpPr>
          <a:xfrm>
            <a:off x="7191545" y="0"/>
            <a:ext cx="5000460" cy="1425988"/>
            <a:chOff x="7191545" y="0"/>
            <a:chExt cx="5000460" cy="1425988"/>
          </a:xfrm>
        </p:grpSpPr>
        <p:pic>
          <p:nvPicPr>
            <p:cNvPr id="16795" name="Google Shape;16795;p143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796" name="Google Shape;16796;p1438"/>
            <p:cNvGrpSpPr/>
            <p:nvPr/>
          </p:nvGrpSpPr>
          <p:grpSpPr>
            <a:xfrm>
              <a:off x="7191545" y="0"/>
              <a:ext cx="5000460" cy="1425988"/>
              <a:chOff x="7191545" y="0"/>
              <a:chExt cx="5000460" cy="1425988"/>
            </a:xfrm>
          </p:grpSpPr>
          <p:sp>
            <p:nvSpPr>
              <p:cNvPr id="16797" name="Google Shape;16797;p143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798" name="Google Shape;16798;p143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799" name="Google Shape;16799;p1438"/>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800" name="Google Shape;16800;p1438"/>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801" name="Google Shape;16801;p143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802" name="Google Shape;16802;p143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825037105"/>
      </p:ext>
    </p:extLst>
  </p:cSld>
  <p:clrMapOvr>
    <a:masterClrMapping/>
  </p:clrMapOvr>
</p:sldLayout>
</file>

<file path=ppt/slideLayouts/slideLayout1079.xml><?xml version="1.0" encoding="utf-8"?>
<p:sldLayout xmlns:a="http://schemas.openxmlformats.org/drawingml/2006/main" xmlns:r="http://schemas.openxmlformats.org/officeDocument/2006/relationships" xmlns:p="http://schemas.openxmlformats.org/presentationml/2006/main" matchingName="Comparison 6">
  <p:cSld name="Comparison 6">
    <p:spTree>
      <p:nvGrpSpPr>
        <p:cNvPr id="1" name="Shape 16803"/>
        <p:cNvGrpSpPr/>
        <p:nvPr/>
      </p:nvGrpSpPr>
      <p:grpSpPr>
        <a:xfrm>
          <a:off x="0" y="0"/>
          <a:ext cx="0" cy="0"/>
          <a:chOff x="0" y="0"/>
          <a:chExt cx="0" cy="0"/>
        </a:xfrm>
      </p:grpSpPr>
      <p:grpSp>
        <p:nvGrpSpPr>
          <p:cNvPr id="16804" name="Google Shape;16804;p1439"/>
          <p:cNvGrpSpPr/>
          <p:nvPr/>
        </p:nvGrpSpPr>
        <p:grpSpPr>
          <a:xfrm>
            <a:off x="7191545" y="0"/>
            <a:ext cx="5000460" cy="1425988"/>
            <a:chOff x="7191545" y="0"/>
            <a:chExt cx="5000460" cy="1425988"/>
          </a:xfrm>
        </p:grpSpPr>
        <p:pic>
          <p:nvPicPr>
            <p:cNvPr id="16805" name="Google Shape;16805;p143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806" name="Google Shape;16806;p1439"/>
            <p:cNvGrpSpPr/>
            <p:nvPr/>
          </p:nvGrpSpPr>
          <p:grpSpPr>
            <a:xfrm>
              <a:off x="7191545" y="0"/>
              <a:ext cx="5000460" cy="1425988"/>
              <a:chOff x="7191545" y="0"/>
              <a:chExt cx="5000460" cy="1425988"/>
            </a:xfrm>
          </p:grpSpPr>
          <p:sp>
            <p:nvSpPr>
              <p:cNvPr id="16807" name="Google Shape;16807;p143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808" name="Google Shape;16808;p143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809" name="Google Shape;16809;p1439"/>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810" name="Google Shape;16810;p1439"/>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811" name="Google Shape;16811;p1439"/>
          <p:cNvSpPr txBox="1">
            <a:spLocks noGrp="1"/>
          </p:cNvSpPr>
          <p:nvPr>
            <p:ph type="body" idx="2"/>
          </p:nvPr>
        </p:nvSpPr>
        <p:spPr>
          <a:xfrm>
            <a:off x="609604" y="2505073"/>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812" name="Google Shape;16812;p1439"/>
          <p:cNvSpPr txBox="1">
            <a:spLocks noGrp="1"/>
          </p:cNvSpPr>
          <p:nvPr>
            <p:ph type="body" idx="3"/>
          </p:nvPr>
        </p:nvSpPr>
        <p:spPr>
          <a:xfrm>
            <a:off x="6172202"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813" name="Google Shape;16813;p1439"/>
          <p:cNvSpPr txBox="1">
            <a:spLocks noGrp="1"/>
          </p:cNvSpPr>
          <p:nvPr>
            <p:ph type="body" idx="4"/>
          </p:nvPr>
        </p:nvSpPr>
        <p:spPr>
          <a:xfrm>
            <a:off x="6172202" y="2505073"/>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814" name="Google Shape;16814;p143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815" name="Google Shape;16815;p143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816" name="Google Shape;16816;p143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822397376"/>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showMasterSp="0" matchingName="EVERYDAY - CONTENT ONLY">
  <p:cSld name="EVERYDAY - CONTENT ONLY">
    <p:spTree>
      <p:nvGrpSpPr>
        <p:cNvPr id="1" name="Shape 1059"/>
        <p:cNvGrpSpPr/>
        <p:nvPr/>
      </p:nvGrpSpPr>
      <p:grpSpPr>
        <a:xfrm>
          <a:off x="0" y="0"/>
          <a:ext cx="0" cy="0"/>
          <a:chOff x="0" y="0"/>
          <a:chExt cx="0" cy="0"/>
        </a:xfrm>
      </p:grpSpPr>
      <p:sp>
        <p:nvSpPr>
          <p:cNvPr id="1060" name="Google Shape;1060;p108"/>
          <p:cNvSpPr/>
          <p:nvPr/>
        </p:nvSpPr>
        <p:spPr>
          <a:xfrm>
            <a:off x="0" y="0"/>
            <a:ext cx="12192000" cy="1313056"/>
          </a:xfrm>
          <a:prstGeom prst="rect">
            <a:avLst/>
          </a:prstGeom>
          <a:gradFill>
            <a:gsLst>
              <a:gs pos="0">
                <a:schemeClr val="accent1"/>
              </a:gs>
              <a:gs pos="100000">
                <a:schemeClr val="dk2"/>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061" name="Google Shape;1061;p108"/>
          <p:cNvSpPr/>
          <p:nvPr/>
        </p:nvSpPr>
        <p:spPr>
          <a:xfrm>
            <a:off x="6863643" y="16267"/>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0">
            <a:noAutofit/>
          </a:bodyPr>
          <a:lstStyle/>
          <a:p>
            <a:pPr marL="0" marR="0" lvl="0" indent="0" algn="ctr" rtl="0">
              <a:spcBef>
                <a:spcPts val="0"/>
              </a:spcBef>
              <a:spcAft>
                <a:spcPts val="0"/>
              </a:spcAft>
              <a:buNone/>
            </a:pPr>
            <a:endParaRPr sz="1525">
              <a:solidFill>
                <a:srgbClr val="FFFFFF"/>
              </a:solidFill>
              <a:latin typeface="Helvetica Neue"/>
              <a:ea typeface="Helvetica Neue"/>
              <a:cs typeface="Helvetica Neue"/>
              <a:sym typeface="Helvetica Neue"/>
            </a:endParaRPr>
          </a:p>
        </p:txBody>
      </p:sp>
      <p:sp>
        <p:nvSpPr>
          <p:cNvPr id="1062" name="Google Shape;1062;p108"/>
          <p:cNvSpPr txBox="1">
            <a:spLocks noGrp="1"/>
          </p:cNvSpPr>
          <p:nvPr>
            <p:ph type="body" idx="1"/>
          </p:nvPr>
        </p:nvSpPr>
        <p:spPr>
          <a:xfrm>
            <a:off x="508540" y="1707786"/>
            <a:ext cx="11203664" cy="4648568"/>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Char char="•"/>
              <a:defRPr>
                <a:solidFill>
                  <a:srgbClr val="4B545E"/>
                </a:solidFill>
              </a:defRPr>
            </a:lvl1pPr>
            <a:lvl2pPr marL="914400" lvl="1" indent="-355600" algn="l">
              <a:lnSpc>
                <a:spcPct val="100000"/>
              </a:lnSpc>
              <a:spcBef>
                <a:spcPts val="1000"/>
              </a:spcBef>
              <a:spcAft>
                <a:spcPts val="0"/>
              </a:spcAft>
              <a:buSzPts val="2000"/>
              <a:buChar char="•"/>
              <a:defRPr>
                <a:solidFill>
                  <a:srgbClr val="4B545E"/>
                </a:solidFill>
              </a:defRPr>
            </a:lvl2pPr>
            <a:lvl3pPr marL="1371600" lvl="2" indent="-342900" algn="l">
              <a:lnSpc>
                <a:spcPct val="100000"/>
              </a:lnSpc>
              <a:spcBef>
                <a:spcPts val="1000"/>
              </a:spcBef>
              <a:spcAft>
                <a:spcPts val="0"/>
              </a:spcAft>
              <a:buSzPts val="1800"/>
              <a:buChar char="•"/>
              <a:defRPr>
                <a:solidFill>
                  <a:srgbClr val="4B545E"/>
                </a:solidFill>
              </a:defRPr>
            </a:lvl3pPr>
            <a:lvl4pPr marL="1828800" lvl="3" indent="-330200" algn="l">
              <a:lnSpc>
                <a:spcPct val="100000"/>
              </a:lnSpc>
              <a:spcBef>
                <a:spcPts val="1000"/>
              </a:spcBef>
              <a:spcAft>
                <a:spcPts val="0"/>
              </a:spcAft>
              <a:buSzPts val="1600"/>
              <a:buChar char="•"/>
              <a:defRPr>
                <a:solidFill>
                  <a:srgbClr val="4B545E"/>
                </a:solidFill>
              </a:defRPr>
            </a:lvl4pPr>
            <a:lvl5pPr marL="2286000" lvl="4" indent="-330200" algn="l">
              <a:lnSpc>
                <a:spcPct val="100000"/>
              </a:lnSpc>
              <a:spcBef>
                <a:spcPts val="1000"/>
              </a:spcBef>
              <a:spcAft>
                <a:spcPts val="0"/>
              </a:spcAft>
              <a:buSzPts val="1600"/>
              <a:buChar char="•"/>
              <a:defRPr>
                <a:solidFill>
                  <a:srgbClr val="4B545E"/>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63" name="Google Shape;1063;p108"/>
          <p:cNvSpPr/>
          <p:nvPr/>
        </p:nvSpPr>
        <p:spPr>
          <a:xfrm>
            <a:off x="6863643" y="519648"/>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0">
            <a:noAutofit/>
          </a:bodyPr>
          <a:lstStyle/>
          <a:p>
            <a:pPr marL="0" marR="0" lvl="0" indent="0" algn="ctr" rtl="0">
              <a:spcBef>
                <a:spcPts val="0"/>
              </a:spcBef>
              <a:spcAft>
                <a:spcPts val="0"/>
              </a:spcAft>
              <a:buNone/>
            </a:pPr>
            <a:endParaRPr sz="1525">
              <a:solidFill>
                <a:srgbClr val="FFFFFF"/>
              </a:solidFill>
              <a:latin typeface="Helvetica Neue"/>
              <a:ea typeface="Helvetica Neue"/>
              <a:cs typeface="Helvetica Neue"/>
              <a:sym typeface="Helvetica Neue"/>
            </a:endParaRPr>
          </a:p>
        </p:txBody>
      </p:sp>
      <p:sp>
        <p:nvSpPr>
          <p:cNvPr id="1064" name="Google Shape;1064;p108"/>
          <p:cNvSpPr txBox="1">
            <a:spLocks noGrp="1"/>
          </p:cNvSpPr>
          <p:nvPr>
            <p:ph type="title"/>
          </p:nvPr>
        </p:nvSpPr>
        <p:spPr>
          <a:xfrm>
            <a:off x="304800" y="170056"/>
            <a:ext cx="11430000" cy="1143000"/>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lt1"/>
              </a:buClr>
              <a:buSzPts val="3200"/>
              <a:buFont typeface="Calibri"/>
              <a:buNone/>
              <a:defRPr sz="3200" b="1">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065" name="Google Shape;1065;p108"/>
          <p:cNvSpPr txBox="1">
            <a:spLocks noGrp="1"/>
          </p:cNvSpPr>
          <p:nvPr>
            <p:ph type="body" idx="2"/>
          </p:nvPr>
        </p:nvSpPr>
        <p:spPr>
          <a:xfrm>
            <a:off x="332187" y="953346"/>
            <a:ext cx="11430112" cy="415925"/>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400"/>
              <a:buNone/>
              <a:defRPr sz="14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066" name="Google Shape;1066;p108"/>
          <p:cNvCxnSpPr/>
          <p:nvPr/>
        </p:nvCxnSpPr>
        <p:spPr>
          <a:xfrm>
            <a:off x="11311725" y="6447272"/>
            <a:ext cx="0" cy="267883"/>
          </a:xfrm>
          <a:prstGeom prst="straightConnector1">
            <a:avLst/>
          </a:prstGeom>
          <a:noFill/>
          <a:ln w="9525" cap="flat" cmpd="sng">
            <a:solidFill>
              <a:srgbClr val="7F7F7F"/>
            </a:solidFill>
            <a:prstDash val="solid"/>
            <a:miter lim="800000"/>
            <a:headEnd type="none" w="sm" len="sm"/>
            <a:tailEnd type="none" w="sm" len="sm"/>
          </a:ln>
        </p:spPr>
      </p:cxnSp>
      <p:sp>
        <p:nvSpPr>
          <p:cNvPr id="1067" name="Google Shape;1067;p108"/>
          <p:cNvSpPr txBox="1">
            <a:spLocks noGrp="1"/>
          </p:cNvSpPr>
          <p:nvPr>
            <p:ph type="sldNum" idx="12"/>
          </p:nvPr>
        </p:nvSpPr>
        <p:spPr>
          <a:xfrm>
            <a:off x="11202595" y="6454533"/>
            <a:ext cx="559704" cy="31917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000">
                <a:solidFill>
                  <a:srgbClr val="7F7F7F"/>
                </a:solidFill>
                <a:latin typeface="Calibri"/>
                <a:ea typeface="Calibri"/>
                <a:cs typeface="Calibri"/>
                <a:sym typeface="Calibri"/>
              </a:defRPr>
            </a:lvl1pPr>
            <a:lvl2pPr marL="0" lvl="1" indent="0" algn="r">
              <a:spcBef>
                <a:spcPts val="0"/>
              </a:spcBef>
              <a:buNone/>
              <a:defRPr sz="1000">
                <a:solidFill>
                  <a:srgbClr val="7F7F7F"/>
                </a:solidFill>
                <a:latin typeface="Calibri"/>
                <a:ea typeface="Calibri"/>
                <a:cs typeface="Calibri"/>
                <a:sym typeface="Calibri"/>
              </a:defRPr>
            </a:lvl2pPr>
            <a:lvl3pPr marL="0" lvl="2" indent="0" algn="r">
              <a:spcBef>
                <a:spcPts val="0"/>
              </a:spcBef>
              <a:buNone/>
              <a:defRPr sz="1000">
                <a:solidFill>
                  <a:srgbClr val="7F7F7F"/>
                </a:solidFill>
                <a:latin typeface="Calibri"/>
                <a:ea typeface="Calibri"/>
                <a:cs typeface="Calibri"/>
                <a:sym typeface="Calibri"/>
              </a:defRPr>
            </a:lvl3pPr>
            <a:lvl4pPr marL="0" lvl="3" indent="0" algn="r">
              <a:spcBef>
                <a:spcPts val="0"/>
              </a:spcBef>
              <a:buNone/>
              <a:defRPr sz="1000">
                <a:solidFill>
                  <a:srgbClr val="7F7F7F"/>
                </a:solidFill>
                <a:latin typeface="Calibri"/>
                <a:ea typeface="Calibri"/>
                <a:cs typeface="Calibri"/>
                <a:sym typeface="Calibri"/>
              </a:defRPr>
            </a:lvl4pPr>
            <a:lvl5pPr marL="0" lvl="4" indent="0" algn="r">
              <a:spcBef>
                <a:spcPts val="0"/>
              </a:spcBef>
              <a:buNone/>
              <a:defRPr sz="1000">
                <a:solidFill>
                  <a:srgbClr val="7F7F7F"/>
                </a:solidFill>
                <a:latin typeface="Calibri"/>
                <a:ea typeface="Calibri"/>
                <a:cs typeface="Calibri"/>
                <a:sym typeface="Calibri"/>
              </a:defRPr>
            </a:lvl5pPr>
            <a:lvl6pPr marL="0" lvl="5" indent="0" algn="r">
              <a:spcBef>
                <a:spcPts val="0"/>
              </a:spcBef>
              <a:buNone/>
              <a:defRPr sz="1000">
                <a:solidFill>
                  <a:srgbClr val="7F7F7F"/>
                </a:solidFill>
                <a:latin typeface="Calibri"/>
                <a:ea typeface="Calibri"/>
                <a:cs typeface="Calibri"/>
                <a:sym typeface="Calibri"/>
              </a:defRPr>
            </a:lvl6pPr>
            <a:lvl7pPr marL="0" lvl="6" indent="0" algn="r">
              <a:spcBef>
                <a:spcPts val="0"/>
              </a:spcBef>
              <a:buNone/>
              <a:defRPr sz="1000">
                <a:solidFill>
                  <a:srgbClr val="7F7F7F"/>
                </a:solidFill>
                <a:latin typeface="Calibri"/>
                <a:ea typeface="Calibri"/>
                <a:cs typeface="Calibri"/>
                <a:sym typeface="Calibri"/>
              </a:defRPr>
            </a:lvl7pPr>
            <a:lvl8pPr marL="0" lvl="7" indent="0" algn="r">
              <a:spcBef>
                <a:spcPts val="0"/>
              </a:spcBef>
              <a:buNone/>
              <a:defRPr sz="1000">
                <a:solidFill>
                  <a:srgbClr val="7F7F7F"/>
                </a:solidFill>
                <a:latin typeface="Calibri"/>
                <a:ea typeface="Calibri"/>
                <a:cs typeface="Calibri"/>
                <a:sym typeface="Calibri"/>
              </a:defRPr>
            </a:lvl8pPr>
            <a:lvl9pPr marL="0" lvl="8" indent="0" algn="r">
              <a:spcBef>
                <a:spcPts val="0"/>
              </a:spcBef>
              <a:buNone/>
              <a:defRPr sz="1000">
                <a:solidFill>
                  <a:srgbClr val="7F7F7F"/>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1068" name="Google Shape;1068;p108"/>
          <p:cNvPicPr preferRelativeResize="0"/>
          <p:nvPr/>
        </p:nvPicPr>
        <p:blipFill rotWithShape="1">
          <a:blip r:embed="rId2">
            <a:alphaModFix/>
          </a:blip>
          <a:srcRect/>
          <a:stretch/>
        </p:blipFill>
        <p:spPr>
          <a:xfrm>
            <a:off x="9596461" y="6492240"/>
            <a:ext cx="1606135" cy="229238"/>
          </a:xfrm>
          <a:prstGeom prst="rect">
            <a:avLst/>
          </a:prstGeom>
          <a:noFill/>
          <a:ln>
            <a:noFill/>
          </a:ln>
        </p:spPr>
      </p:pic>
    </p:spTree>
  </p:cSld>
  <p:clrMapOvr>
    <a:masterClrMapping/>
  </p:clrMapOvr>
</p:sldLayout>
</file>

<file path=ppt/slideLayouts/slideLayout1080.xml><?xml version="1.0" encoding="utf-8"?>
<p:sldLayout xmlns:a="http://schemas.openxmlformats.org/drawingml/2006/main" xmlns:r="http://schemas.openxmlformats.org/officeDocument/2006/relationships" xmlns:p="http://schemas.openxmlformats.org/presentationml/2006/main" matchingName="Photo Slide 8">
  <p:cSld name="Photo Slide 8">
    <p:spTree>
      <p:nvGrpSpPr>
        <p:cNvPr id="1" name="Shape 16817"/>
        <p:cNvGrpSpPr/>
        <p:nvPr/>
      </p:nvGrpSpPr>
      <p:grpSpPr>
        <a:xfrm>
          <a:off x="0" y="0"/>
          <a:ext cx="0" cy="0"/>
          <a:chOff x="0" y="0"/>
          <a:chExt cx="0" cy="0"/>
        </a:xfrm>
      </p:grpSpPr>
      <p:sp>
        <p:nvSpPr>
          <p:cNvPr id="16818" name="Google Shape;16818;p1440"/>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6819" name="Google Shape;16819;p1440"/>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820" name="Google Shape;16820;p1440"/>
          <p:cNvGrpSpPr/>
          <p:nvPr/>
        </p:nvGrpSpPr>
        <p:grpSpPr>
          <a:xfrm>
            <a:off x="2" y="5379426"/>
            <a:ext cx="2807363" cy="753895"/>
            <a:chOff x="0" y="5379424"/>
            <a:chExt cx="2807363" cy="753895"/>
          </a:xfrm>
        </p:grpSpPr>
        <p:sp>
          <p:nvSpPr>
            <p:cNvPr id="16821" name="Google Shape;16821;p1440"/>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822" name="Google Shape;16822;p1440"/>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823" name="Google Shape;16823;p1440"/>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1242163258"/>
      </p:ext>
    </p:extLst>
  </p:cSld>
  <p:clrMapOvr>
    <a:masterClrMapping/>
  </p:clrMapOvr>
</p:sldLayout>
</file>

<file path=ppt/slideLayouts/slideLayout1081.xml><?xml version="1.0" encoding="utf-8"?>
<p:sldLayout xmlns:a="http://schemas.openxmlformats.org/drawingml/2006/main" xmlns:r="http://schemas.openxmlformats.org/officeDocument/2006/relationships" xmlns:p="http://schemas.openxmlformats.org/presentationml/2006/main" matchingName="End 7">
  <p:cSld name="End 7">
    <p:spTree>
      <p:nvGrpSpPr>
        <p:cNvPr id="1" name="Shape 16824"/>
        <p:cNvGrpSpPr/>
        <p:nvPr/>
      </p:nvGrpSpPr>
      <p:grpSpPr>
        <a:xfrm>
          <a:off x="0" y="0"/>
          <a:ext cx="0" cy="0"/>
          <a:chOff x="0" y="0"/>
          <a:chExt cx="0" cy="0"/>
        </a:xfrm>
      </p:grpSpPr>
      <p:grpSp>
        <p:nvGrpSpPr>
          <p:cNvPr id="16825" name="Google Shape;16825;p1441"/>
          <p:cNvGrpSpPr/>
          <p:nvPr/>
        </p:nvGrpSpPr>
        <p:grpSpPr>
          <a:xfrm>
            <a:off x="0" y="0"/>
            <a:ext cx="12191996" cy="2148830"/>
            <a:chOff x="0" y="0"/>
            <a:chExt cx="12191996" cy="2148830"/>
          </a:xfrm>
        </p:grpSpPr>
        <p:sp>
          <p:nvSpPr>
            <p:cNvPr id="16826" name="Google Shape;16826;p1441"/>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827" name="Google Shape;16827;p1441"/>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6828" name="Google Shape;16828;p1441"/>
          <p:cNvSpPr/>
          <p:nvPr/>
        </p:nvSpPr>
        <p:spPr>
          <a:xfrm>
            <a:off x="902366" y="1517695"/>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829" name="Google Shape;16829;p1441"/>
          <p:cNvSpPr txBox="1">
            <a:spLocks noGrp="1"/>
          </p:cNvSpPr>
          <p:nvPr>
            <p:ph type="body" idx="1"/>
          </p:nvPr>
        </p:nvSpPr>
        <p:spPr>
          <a:xfrm>
            <a:off x="1219197" y="3429002"/>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830" name="Google Shape;16830;p1441"/>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831" name="Google Shape;16831;p1441"/>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154853713"/>
      </p:ext>
    </p:extLst>
  </p:cSld>
  <p:clrMapOvr>
    <a:masterClrMapping/>
  </p:clrMapOvr>
</p:sldLayout>
</file>

<file path=ppt/slideLayouts/slideLayout1082.xml><?xml version="1.0" encoding="utf-8"?>
<p:sldLayout xmlns:a="http://schemas.openxmlformats.org/drawingml/2006/main" xmlns:r="http://schemas.openxmlformats.org/officeDocument/2006/relationships" xmlns:p="http://schemas.openxmlformats.org/presentationml/2006/main" matchingName="Blank 5">
  <p:cSld name="Blank 5">
    <p:spTree>
      <p:nvGrpSpPr>
        <p:cNvPr id="1" name="Shape 16832"/>
        <p:cNvGrpSpPr/>
        <p:nvPr/>
      </p:nvGrpSpPr>
      <p:grpSpPr>
        <a:xfrm>
          <a:off x="0" y="0"/>
          <a:ext cx="0" cy="0"/>
          <a:chOff x="0" y="0"/>
          <a:chExt cx="0" cy="0"/>
        </a:xfrm>
      </p:grpSpPr>
      <p:sp>
        <p:nvSpPr>
          <p:cNvPr id="16833" name="Google Shape;16833;p1442"/>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834" name="Google Shape;16834;p144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835" name="Google Shape;16835;p144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836" name="Google Shape;16836;p1442"/>
          <p:cNvGrpSpPr/>
          <p:nvPr/>
        </p:nvGrpSpPr>
        <p:grpSpPr>
          <a:xfrm>
            <a:off x="7191545" y="0"/>
            <a:ext cx="5000460" cy="1425988"/>
            <a:chOff x="7191545" y="0"/>
            <a:chExt cx="5000460" cy="1425988"/>
          </a:xfrm>
        </p:grpSpPr>
        <p:pic>
          <p:nvPicPr>
            <p:cNvPr id="16837" name="Google Shape;16837;p144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838" name="Google Shape;16838;p1442"/>
            <p:cNvGrpSpPr/>
            <p:nvPr/>
          </p:nvGrpSpPr>
          <p:grpSpPr>
            <a:xfrm>
              <a:off x="7191545" y="0"/>
              <a:ext cx="5000460" cy="1425988"/>
              <a:chOff x="7191545" y="0"/>
              <a:chExt cx="5000460" cy="1425988"/>
            </a:xfrm>
          </p:grpSpPr>
          <p:sp>
            <p:nvSpPr>
              <p:cNvPr id="16839" name="Google Shape;16839;p144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840" name="Google Shape;16840;p144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1360550024"/>
      </p:ext>
    </p:extLst>
  </p:cSld>
  <p:clrMapOvr>
    <a:masterClrMapping/>
  </p:clrMapOvr>
</p:sldLayout>
</file>

<file path=ppt/slideLayouts/slideLayout1083.xml><?xml version="1.0" encoding="utf-8"?>
<p:sldLayout xmlns:a="http://schemas.openxmlformats.org/drawingml/2006/main" xmlns:r="http://schemas.openxmlformats.org/officeDocument/2006/relationships" xmlns:p="http://schemas.openxmlformats.org/presentationml/2006/main" matchingName="Title Only 6">
  <p:cSld name="Title Only 6">
    <p:spTree>
      <p:nvGrpSpPr>
        <p:cNvPr id="1" name="Shape 16841"/>
        <p:cNvGrpSpPr/>
        <p:nvPr/>
      </p:nvGrpSpPr>
      <p:grpSpPr>
        <a:xfrm>
          <a:off x="0" y="0"/>
          <a:ext cx="0" cy="0"/>
          <a:chOff x="0" y="0"/>
          <a:chExt cx="0" cy="0"/>
        </a:xfrm>
      </p:grpSpPr>
      <p:grpSp>
        <p:nvGrpSpPr>
          <p:cNvPr id="16842" name="Google Shape;16842;p1443"/>
          <p:cNvGrpSpPr/>
          <p:nvPr/>
        </p:nvGrpSpPr>
        <p:grpSpPr>
          <a:xfrm>
            <a:off x="7191545" y="0"/>
            <a:ext cx="5000460" cy="1425988"/>
            <a:chOff x="7191545" y="0"/>
            <a:chExt cx="5000460" cy="1425988"/>
          </a:xfrm>
        </p:grpSpPr>
        <p:pic>
          <p:nvPicPr>
            <p:cNvPr id="16843" name="Google Shape;16843;p144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844" name="Google Shape;16844;p1443"/>
            <p:cNvGrpSpPr/>
            <p:nvPr/>
          </p:nvGrpSpPr>
          <p:grpSpPr>
            <a:xfrm>
              <a:off x="7191545" y="0"/>
              <a:ext cx="5000460" cy="1425988"/>
              <a:chOff x="7191545" y="0"/>
              <a:chExt cx="5000460" cy="1425988"/>
            </a:xfrm>
          </p:grpSpPr>
          <p:sp>
            <p:nvSpPr>
              <p:cNvPr id="16845" name="Google Shape;16845;p144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846" name="Google Shape;16846;p144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847" name="Google Shape;16847;p1443"/>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848" name="Google Shape;16848;p1443"/>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849" name="Google Shape;16849;p144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850" name="Google Shape;16850;p1443"/>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414949968"/>
      </p:ext>
    </p:extLst>
  </p:cSld>
  <p:clrMapOvr>
    <a:masterClrMapping/>
  </p:clrMapOvr>
</p:sldLayout>
</file>

<file path=ppt/slideLayouts/slideLayout1084.xml><?xml version="1.0" encoding="utf-8"?>
<p:sldLayout xmlns:a="http://schemas.openxmlformats.org/drawingml/2006/main" xmlns:r="http://schemas.openxmlformats.org/officeDocument/2006/relationships" xmlns:p="http://schemas.openxmlformats.org/presentationml/2006/main" matchingName="Cover B 2">
  <p:cSld name="Cover B 2">
    <p:spTree>
      <p:nvGrpSpPr>
        <p:cNvPr id="1" name="Shape 16851"/>
        <p:cNvGrpSpPr/>
        <p:nvPr/>
      </p:nvGrpSpPr>
      <p:grpSpPr>
        <a:xfrm>
          <a:off x="0" y="0"/>
          <a:ext cx="0" cy="0"/>
          <a:chOff x="0" y="0"/>
          <a:chExt cx="0" cy="0"/>
        </a:xfrm>
      </p:grpSpPr>
      <p:sp>
        <p:nvSpPr>
          <p:cNvPr id="16852" name="Google Shape;16852;p1444"/>
          <p:cNvSpPr txBox="1">
            <a:spLocks noGrp="1"/>
          </p:cNvSpPr>
          <p:nvPr>
            <p:ph type="title"/>
          </p:nvPr>
        </p:nvSpPr>
        <p:spPr>
          <a:xfrm>
            <a:off x="513344" y="2633536"/>
            <a:ext cx="5194432" cy="2387598"/>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853" name="Google Shape;16853;p1444"/>
          <p:cNvSpPr txBox="1">
            <a:spLocks noGrp="1"/>
          </p:cNvSpPr>
          <p:nvPr>
            <p:ph type="subTitle" idx="1"/>
          </p:nvPr>
        </p:nvSpPr>
        <p:spPr>
          <a:xfrm>
            <a:off x="513344" y="5400327"/>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6854" name="Google Shape;16854;p1444"/>
          <p:cNvGrpSpPr/>
          <p:nvPr/>
        </p:nvGrpSpPr>
        <p:grpSpPr>
          <a:xfrm>
            <a:off x="0" y="0"/>
            <a:ext cx="6418722" cy="1509820"/>
            <a:chOff x="0" y="0"/>
            <a:chExt cx="6418722" cy="1509820"/>
          </a:xfrm>
        </p:grpSpPr>
        <p:sp>
          <p:nvSpPr>
            <p:cNvPr id="16855" name="Google Shape;16855;p1444"/>
            <p:cNvSpPr/>
            <p:nvPr/>
          </p:nvSpPr>
          <p:spPr>
            <a:xfrm flipH="1">
              <a:off x="0" y="0"/>
              <a:ext cx="6418722" cy="1509820"/>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856" name="Google Shape;16856;p1444"/>
            <p:cNvSpPr/>
            <p:nvPr/>
          </p:nvSpPr>
          <p:spPr>
            <a:xfrm flipH="1">
              <a:off x="0" y="0"/>
              <a:ext cx="6244227" cy="1352022"/>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pic>
        <p:nvPicPr>
          <p:cNvPr id="16857" name="Google Shape;16857;p1444"/>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6" y="136529"/>
            <a:ext cx="1945203" cy="879972"/>
          </a:xfrm>
          <a:prstGeom prst="rect">
            <a:avLst/>
          </a:prstGeom>
          <a:noFill/>
          <a:ln>
            <a:noFill/>
          </a:ln>
        </p:spPr>
      </p:pic>
    </p:spTree>
    <p:extLst>
      <p:ext uri="{BB962C8B-B14F-4D97-AF65-F5344CB8AC3E}">
        <p14:creationId xmlns:p14="http://schemas.microsoft.com/office/powerpoint/2010/main" val="2698395260"/>
      </p:ext>
    </p:extLst>
  </p:cSld>
  <p:clrMapOvr>
    <a:masterClrMapping/>
  </p:clrMapOvr>
</p:sldLayout>
</file>

<file path=ppt/slideLayouts/slideLayout1085.xml><?xml version="1.0" encoding="utf-8"?>
<p:sldLayout xmlns:a="http://schemas.openxmlformats.org/drawingml/2006/main" xmlns:r="http://schemas.openxmlformats.org/officeDocument/2006/relationships" xmlns:p="http://schemas.openxmlformats.org/presentationml/2006/main" matchingName="Quotation 12">
  <p:cSld name="Quotation 12">
    <p:spTree>
      <p:nvGrpSpPr>
        <p:cNvPr id="1" name="Shape 16858"/>
        <p:cNvGrpSpPr/>
        <p:nvPr/>
      </p:nvGrpSpPr>
      <p:grpSpPr>
        <a:xfrm>
          <a:off x="0" y="0"/>
          <a:ext cx="0" cy="0"/>
          <a:chOff x="0" y="0"/>
          <a:chExt cx="0" cy="0"/>
        </a:xfrm>
      </p:grpSpPr>
      <p:sp>
        <p:nvSpPr>
          <p:cNvPr id="16859" name="Google Shape;16859;p144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860" name="Google Shape;16860;p144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861" name="Google Shape;16861;p1445"/>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862" name="Google Shape;16862;p1445"/>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863" name="Google Shape;16863;p144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864" name="Google Shape;16864;p144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865" name="Google Shape;16865;p1445"/>
          <p:cNvGrpSpPr/>
          <p:nvPr/>
        </p:nvGrpSpPr>
        <p:grpSpPr>
          <a:xfrm>
            <a:off x="7191545" y="0"/>
            <a:ext cx="5000460" cy="1425988"/>
            <a:chOff x="7191545" y="0"/>
            <a:chExt cx="5000460" cy="1425988"/>
          </a:xfrm>
        </p:grpSpPr>
        <p:pic>
          <p:nvPicPr>
            <p:cNvPr id="16866" name="Google Shape;16866;p144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867" name="Google Shape;16867;p1445"/>
            <p:cNvGrpSpPr/>
            <p:nvPr/>
          </p:nvGrpSpPr>
          <p:grpSpPr>
            <a:xfrm>
              <a:off x="7191545" y="0"/>
              <a:ext cx="5000460" cy="1425988"/>
              <a:chOff x="7191545" y="0"/>
              <a:chExt cx="5000460" cy="1425988"/>
            </a:xfrm>
          </p:grpSpPr>
          <p:sp>
            <p:nvSpPr>
              <p:cNvPr id="16868" name="Google Shape;16868;p144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869" name="Google Shape;16869;p144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870" name="Google Shape;16870;p1445"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799422726"/>
      </p:ext>
    </p:extLst>
  </p:cSld>
  <p:clrMapOvr>
    <a:masterClrMapping/>
  </p:clrMapOvr>
</p:sldLayout>
</file>

<file path=ppt/slideLayouts/slideLayout1086.xml><?xml version="1.0" encoding="utf-8"?>
<p:sldLayout xmlns:a="http://schemas.openxmlformats.org/drawingml/2006/main" xmlns:r="http://schemas.openxmlformats.org/officeDocument/2006/relationships" xmlns:p="http://schemas.openxmlformats.org/presentationml/2006/main" matchingName="3_Quotation 2">
  <p:cSld name="3_Quotation 2">
    <p:spTree>
      <p:nvGrpSpPr>
        <p:cNvPr id="1" name="Shape 16871"/>
        <p:cNvGrpSpPr/>
        <p:nvPr/>
      </p:nvGrpSpPr>
      <p:grpSpPr>
        <a:xfrm>
          <a:off x="0" y="0"/>
          <a:ext cx="0" cy="0"/>
          <a:chOff x="0" y="0"/>
          <a:chExt cx="0" cy="0"/>
        </a:xfrm>
      </p:grpSpPr>
      <p:sp>
        <p:nvSpPr>
          <p:cNvPr id="16872" name="Google Shape;16872;p144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873" name="Google Shape;16873;p144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874" name="Google Shape;16874;p1446"/>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875" name="Google Shape;16875;p1446"/>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876" name="Google Shape;16876;p144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877" name="Google Shape;16877;p1446"/>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878" name="Google Shape;16878;p1446"/>
          <p:cNvGrpSpPr/>
          <p:nvPr/>
        </p:nvGrpSpPr>
        <p:grpSpPr>
          <a:xfrm>
            <a:off x="7191545" y="0"/>
            <a:ext cx="5000460" cy="1425988"/>
            <a:chOff x="7191545" y="0"/>
            <a:chExt cx="5000460" cy="1425988"/>
          </a:xfrm>
        </p:grpSpPr>
        <p:pic>
          <p:nvPicPr>
            <p:cNvPr id="16879" name="Google Shape;16879;p144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880" name="Google Shape;16880;p1446"/>
            <p:cNvGrpSpPr/>
            <p:nvPr/>
          </p:nvGrpSpPr>
          <p:grpSpPr>
            <a:xfrm>
              <a:off x="7191545" y="0"/>
              <a:ext cx="5000460" cy="1425988"/>
              <a:chOff x="7191545" y="0"/>
              <a:chExt cx="5000460" cy="1425988"/>
            </a:xfrm>
          </p:grpSpPr>
          <p:sp>
            <p:nvSpPr>
              <p:cNvPr id="16881" name="Google Shape;16881;p144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882" name="Google Shape;16882;p144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883" name="Google Shape;16883;p1446"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2546791388"/>
      </p:ext>
    </p:extLst>
  </p:cSld>
  <p:clrMapOvr>
    <a:masterClrMapping/>
  </p:clrMapOvr>
</p:sldLayout>
</file>

<file path=ppt/slideLayouts/slideLayout1087.xml><?xml version="1.0" encoding="utf-8"?>
<p:sldLayout xmlns:a="http://schemas.openxmlformats.org/drawingml/2006/main" xmlns:r="http://schemas.openxmlformats.org/officeDocument/2006/relationships" xmlns:p="http://schemas.openxmlformats.org/presentationml/2006/main" matchingName="Quotation 13">
  <p:cSld name="Quotation 13">
    <p:spTree>
      <p:nvGrpSpPr>
        <p:cNvPr id="1" name="Shape 16884"/>
        <p:cNvGrpSpPr/>
        <p:nvPr/>
      </p:nvGrpSpPr>
      <p:grpSpPr>
        <a:xfrm>
          <a:off x="0" y="0"/>
          <a:ext cx="0" cy="0"/>
          <a:chOff x="0" y="0"/>
          <a:chExt cx="0" cy="0"/>
        </a:xfrm>
      </p:grpSpPr>
      <p:sp>
        <p:nvSpPr>
          <p:cNvPr id="16885" name="Google Shape;16885;p144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886" name="Google Shape;16886;p144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887" name="Google Shape;16887;p1447"/>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888" name="Google Shape;16888;p1447"/>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889" name="Google Shape;16889;p144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890" name="Google Shape;16890;p1447"/>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891" name="Google Shape;16891;p1447"/>
          <p:cNvGrpSpPr/>
          <p:nvPr/>
        </p:nvGrpSpPr>
        <p:grpSpPr>
          <a:xfrm>
            <a:off x="7191545" y="0"/>
            <a:ext cx="5000460" cy="1425988"/>
            <a:chOff x="7191545" y="0"/>
            <a:chExt cx="5000460" cy="1425988"/>
          </a:xfrm>
        </p:grpSpPr>
        <p:pic>
          <p:nvPicPr>
            <p:cNvPr id="16892" name="Google Shape;16892;p144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893" name="Google Shape;16893;p1447"/>
            <p:cNvGrpSpPr/>
            <p:nvPr/>
          </p:nvGrpSpPr>
          <p:grpSpPr>
            <a:xfrm>
              <a:off x="7191545" y="0"/>
              <a:ext cx="5000460" cy="1425988"/>
              <a:chOff x="7191545" y="0"/>
              <a:chExt cx="5000460" cy="1425988"/>
            </a:xfrm>
          </p:grpSpPr>
          <p:sp>
            <p:nvSpPr>
              <p:cNvPr id="16894" name="Google Shape;16894;p144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895" name="Google Shape;16895;p144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896" name="Google Shape;16896;p1447"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3936739318"/>
      </p:ext>
    </p:extLst>
  </p:cSld>
  <p:clrMapOvr>
    <a:masterClrMapping/>
  </p:clrMapOvr>
</p:sldLayout>
</file>

<file path=ppt/slideLayouts/slideLayout1088.xml><?xml version="1.0" encoding="utf-8"?>
<p:sldLayout xmlns:a="http://schemas.openxmlformats.org/drawingml/2006/main" xmlns:r="http://schemas.openxmlformats.org/officeDocument/2006/relationships" xmlns:p="http://schemas.openxmlformats.org/presentationml/2006/main" matchingName="1_Quotation 12">
  <p:cSld name="1_Quotation 12">
    <p:spTree>
      <p:nvGrpSpPr>
        <p:cNvPr id="1" name="Shape 16897"/>
        <p:cNvGrpSpPr/>
        <p:nvPr/>
      </p:nvGrpSpPr>
      <p:grpSpPr>
        <a:xfrm>
          <a:off x="0" y="0"/>
          <a:ext cx="0" cy="0"/>
          <a:chOff x="0" y="0"/>
          <a:chExt cx="0" cy="0"/>
        </a:xfrm>
      </p:grpSpPr>
      <p:sp>
        <p:nvSpPr>
          <p:cNvPr id="16898" name="Google Shape;16898;p144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899" name="Google Shape;16899;p144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00" name="Google Shape;16900;p1448"/>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901" name="Google Shape;16901;p1448"/>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902" name="Google Shape;16902;p144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903" name="Google Shape;16903;p144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904" name="Google Shape;16904;p1448"/>
          <p:cNvGrpSpPr/>
          <p:nvPr/>
        </p:nvGrpSpPr>
        <p:grpSpPr>
          <a:xfrm>
            <a:off x="7191545" y="0"/>
            <a:ext cx="5000460" cy="1425988"/>
            <a:chOff x="7191545" y="0"/>
            <a:chExt cx="5000460" cy="1425988"/>
          </a:xfrm>
        </p:grpSpPr>
        <p:pic>
          <p:nvPicPr>
            <p:cNvPr id="16905" name="Google Shape;16905;p144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906" name="Google Shape;16906;p1448"/>
            <p:cNvGrpSpPr/>
            <p:nvPr/>
          </p:nvGrpSpPr>
          <p:grpSpPr>
            <a:xfrm>
              <a:off x="7191545" y="0"/>
              <a:ext cx="5000460" cy="1425988"/>
              <a:chOff x="7191545" y="0"/>
              <a:chExt cx="5000460" cy="1425988"/>
            </a:xfrm>
          </p:grpSpPr>
          <p:sp>
            <p:nvSpPr>
              <p:cNvPr id="16907" name="Google Shape;16907;p144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908" name="Google Shape;16908;p144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909" name="Google Shape;16909;p1448"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3016413965"/>
      </p:ext>
    </p:extLst>
  </p:cSld>
  <p:clrMapOvr>
    <a:masterClrMapping/>
  </p:clrMapOvr>
</p:sldLayout>
</file>

<file path=ppt/slideLayouts/slideLayout1089.xml><?xml version="1.0" encoding="utf-8"?>
<p:sldLayout xmlns:a="http://schemas.openxmlformats.org/drawingml/2006/main" xmlns:r="http://schemas.openxmlformats.org/officeDocument/2006/relationships" xmlns:p="http://schemas.openxmlformats.org/presentationml/2006/main" matchingName="4_Quotation 2">
  <p:cSld name="4_Quotation 2">
    <p:spTree>
      <p:nvGrpSpPr>
        <p:cNvPr id="1" name="Shape 16910"/>
        <p:cNvGrpSpPr/>
        <p:nvPr/>
      </p:nvGrpSpPr>
      <p:grpSpPr>
        <a:xfrm>
          <a:off x="0" y="0"/>
          <a:ext cx="0" cy="0"/>
          <a:chOff x="0" y="0"/>
          <a:chExt cx="0" cy="0"/>
        </a:xfrm>
      </p:grpSpPr>
      <p:sp>
        <p:nvSpPr>
          <p:cNvPr id="16911" name="Google Shape;16911;p144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12" name="Google Shape;16912;p144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13" name="Google Shape;16913;p1449"/>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914" name="Google Shape;16914;p144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915" name="Google Shape;16915;p144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916" name="Google Shape;16916;p144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917" name="Google Shape;16917;p1449"/>
          <p:cNvGrpSpPr/>
          <p:nvPr/>
        </p:nvGrpSpPr>
        <p:grpSpPr>
          <a:xfrm>
            <a:off x="7191545" y="0"/>
            <a:ext cx="5000460" cy="1425988"/>
            <a:chOff x="7191545" y="0"/>
            <a:chExt cx="5000460" cy="1425988"/>
          </a:xfrm>
        </p:grpSpPr>
        <p:pic>
          <p:nvPicPr>
            <p:cNvPr id="16918" name="Google Shape;16918;p144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919" name="Google Shape;16919;p1449"/>
            <p:cNvGrpSpPr/>
            <p:nvPr/>
          </p:nvGrpSpPr>
          <p:grpSpPr>
            <a:xfrm>
              <a:off x="7191545" y="0"/>
              <a:ext cx="5000460" cy="1425988"/>
              <a:chOff x="7191545" y="0"/>
              <a:chExt cx="5000460" cy="1425988"/>
            </a:xfrm>
          </p:grpSpPr>
          <p:sp>
            <p:nvSpPr>
              <p:cNvPr id="16920" name="Google Shape;16920;p144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921" name="Google Shape;16921;p144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922" name="Google Shape;16922;p1449"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2613515229"/>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4_Quotation">
  <p:cSld name="4_Quotation">
    <p:spTree>
      <p:nvGrpSpPr>
        <p:cNvPr id="1" name="Shape 1069"/>
        <p:cNvGrpSpPr/>
        <p:nvPr/>
      </p:nvGrpSpPr>
      <p:grpSpPr>
        <a:xfrm>
          <a:off x="0" y="0"/>
          <a:ext cx="0" cy="0"/>
          <a:chOff x="0" y="0"/>
          <a:chExt cx="0" cy="0"/>
        </a:xfrm>
      </p:grpSpPr>
      <p:sp>
        <p:nvSpPr>
          <p:cNvPr id="1070" name="Google Shape;1070;p10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071" name="Google Shape;1071;p10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072" name="Google Shape;1072;p10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73" name="Google Shape;1073;p10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74" name="Google Shape;1074;p10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75" name="Google Shape;1075;p10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1076" name="Google Shape;1076;p109"/>
          <p:cNvGrpSpPr/>
          <p:nvPr/>
        </p:nvGrpSpPr>
        <p:grpSpPr>
          <a:xfrm>
            <a:off x="7191542" y="1"/>
            <a:ext cx="5000459" cy="1425992"/>
            <a:chOff x="7191542" y="1"/>
            <a:chExt cx="5000459" cy="1425992"/>
          </a:xfrm>
        </p:grpSpPr>
        <p:pic>
          <p:nvPicPr>
            <p:cNvPr id="1077" name="Google Shape;1077;p10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78" name="Google Shape;1078;p109"/>
            <p:cNvGrpSpPr/>
            <p:nvPr/>
          </p:nvGrpSpPr>
          <p:grpSpPr>
            <a:xfrm>
              <a:off x="7191542" y="1"/>
              <a:ext cx="5000459" cy="1425992"/>
              <a:chOff x="7186272" y="0"/>
              <a:chExt cx="5005729" cy="1427495"/>
            </a:xfrm>
          </p:grpSpPr>
          <p:sp>
            <p:nvSpPr>
              <p:cNvPr id="1079" name="Google Shape;1079;p10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080" name="Google Shape;1080;p10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pic>
        <p:nvPicPr>
          <p:cNvPr id="1081" name="Google Shape;1081;p109" descr="Open quotation mark with solid fill"/>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11512" y="136525"/>
            <a:ext cx="2036762" cy="2036762"/>
          </a:xfrm>
          <a:prstGeom prst="rect">
            <a:avLst/>
          </a:prstGeom>
          <a:noFill/>
          <a:ln>
            <a:noFill/>
          </a:ln>
        </p:spPr>
      </p:pic>
    </p:spTree>
  </p:cSld>
  <p:clrMapOvr>
    <a:masterClrMapping/>
  </p:clrMapOvr>
</p:sldLayout>
</file>

<file path=ppt/slideLayouts/slideLayout1090.xml><?xml version="1.0" encoding="utf-8"?>
<p:sldLayout xmlns:a="http://schemas.openxmlformats.org/drawingml/2006/main" xmlns:r="http://schemas.openxmlformats.org/officeDocument/2006/relationships" xmlns:p="http://schemas.openxmlformats.org/presentationml/2006/main" matchingName="1_Quotation 13">
  <p:cSld name="1_Quotation 13">
    <p:spTree>
      <p:nvGrpSpPr>
        <p:cNvPr id="1" name="Shape 16923"/>
        <p:cNvGrpSpPr/>
        <p:nvPr/>
      </p:nvGrpSpPr>
      <p:grpSpPr>
        <a:xfrm>
          <a:off x="0" y="0"/>
          <a:ext cx="0" cy="0"/>
          <a:chOff x="0" y="0"/>
          <a:chExt cx="0" cy="0"/>
        </a:xfrm>
      </p:grpSpPr>
      <p:sp>
        <p:nvSpPr>
          <p:cNvPr id="16924" name="Google Shape;16924;p145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25" name="Google Shape;16925;p145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26" name="Google Shape;16926;p1450"/>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927" name="Google Shape;16927;p1450"/>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928" name="Google Shape;16928;p145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929" name="Google Shape;16929;p145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930" name="Google Shape;16930;p1450"/>
          <p:cNvGrpSpPr/>
          <p:nvPr/>
        </p:nvGrpSpPr>
        <p:grpSpPr>
          <a:xfrm>
            <a:off x="7191545" y="0"/>
            <a:ext cx="5000460" cy="1425988"/>
            <a:chOff x="7191545" y="0"/>
            <a:chExt cx="5000460" cy="1425988"/>
          </a:xfrm>
        </p:grpSpPr>
        <p:pic>
          <p:nvPicPr>
            <p:cNvPr id="16931" name="Google Shape;16931;p145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932" name="Google Shape;16932;p1450"/>
            <p:cNvGrpSpPr/>
            <p:nvPr/>
          </p:nvGrpSpPr>
          <p:grpSpPr>
            <a:xfrm>
              <a:off x="7191545" y="0"/>
              <a:ext cx="5000460" cy="1425988"/>
              <a:chOff x="7191545" y="0"/>
              <a:chExt cx="5000460" cy="1425988"/>
            </a:xfrm>
          </p:grpSpPr>
          <p:sp>
            <p:nvSpPr>
              <p:cNvPr id="16933" name="Google Shape;16933;p145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934" name="Google Shape;16934;p145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935" name="Google Shape;16935;p1450"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3607467330"/>
      </p:ext>
    </p:extLst>
  </p:cSld>
  <p:clrMapOvr>
    <a:masterClrMapping/>
  </p:clrMapOvr>
</p:sldLayout>
</file>

<file path=ppt/slideLayouts/slideLayout1091.xml><?xml version="1.0" encoding="utf-8"?>
<p:sldLayout xmlns:a="http://schemas.openxmlformats.org/drawingml/2006/main" xmlns:r="http://schemas.openxmlformats.org/officeDocument/2006/relationships" xmlns:p="http://schemas.openxmlformats.org/presentationml/2006/main" matchingName="Title Slide">
  <p:cSld name="Title Slide">
    <p:spTree>
      <p:nvGrpSpPr>
        <p:cNvPr id="1" name="Shape 16936"/>
        <p:cNvGrpSpPr/>
        <p:nvPr/>
      </p:nvGrpSpPr>
      <p:grpSpPr>
        <a:xfrm>
          <a:off x="0" y="0"/>
          <a:ext cx="0" cy="0"/>
          <a:chOff x="0" y="0"/>
          <a:chExt cx="0" cy="0"/>
        </a:xfrm>
      </p:grpSpPr>
      <p:sp>
        <p:nvSpPr>
          <p:cNvPr id="16937" name="Google Shape;16937;p1451"/>
          <p:cNvSpPr/>
          <p:nvPr/>
        </p:nvSpPr>
        <p:spPr>
          <a:xfrm>
            <a:off x="0" y="0"/>
            <a:ext cx="12191996"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938" name="Google Shape;16938;p1451"/>
          <p:cNvSpPr/>
          <p:nvPr/>
        </p:nvSpPr>
        <p:spPr>
          <a:xfrm>
            <a:off x="2" y="5100854"/>
            <a:ext cx="7111361" cy="1757677"/>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pic>
        <p:nvPicPr>
          <p:cNvPr id="16939" name="Google Shape;16939;p1451"/>
          <p:cNvPicPr preferRelativeResize="0"/>
          <p:nvPr/>
        </p:nvPicPr>
        <p:blipFill rotWithShape="1">
          <a:blip r:embed="rId2">
            <a:alphaModFix/>
          </a:blip>
          <a:srcRect/>
          <a:stretch/>
        </p:blipFill>
        <p:spPr>
          <a:xfrm>
            <a:off x="0" y="5041902"/>
            <a:ext cx="12191996" cy="1816098"/>
          </a:xfrm>
          <a:prstGeom prst="rect">
            <a:avLst/>
          </a:prstGeom>
          <a:noFill/>
          <a:ln>
            <a:noFill/>
          </a:ln>
        </p:spPr>
      </p:pic>
      <p:sp>
        <p:nvSpPr>
          <p:cNvPr id="16940" name="Google Shape;16940;p1451"/>
          <p:cNvSpPr/>
          <p:nvPr/>
        </p:nvSpPr>
        <p:spPr>
          <a:xfrm>
            <a:off x="0" y="5020056"/>
            <a:ext cx="12191996" cy="1838328"/>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pic>
        <p:nvPicPr>
          <p:cNvPr id="16941" name="Google Shape;16941;p1451"/>
          <p:cNvPicPr preferRelativeResize="0"/>
          <p:nvPr/>
        </p:nvPicPr>
        <p:blipFill rotWithShape="1">
          <a:blip r:embed="rId3">
            <a:alphaModFix/>
          </a:blip>
          <a:srcRect/>
          <a:stretch/>
        </p:blipFill>
        <p:spPr>
          <a:xfrm>
            <a:off x="313960" y="5564126"/>
            <a:ext cx="2025386" cy="911355"/>
          </a:xfrm>
          <a:prstGeom prst="rect">
            <a:avLst/>
          </a:prstGeom>
          <a:noFill/>
          <a:ln>
            <a:noFill/>
          </a:ln>
        </p:spPr>
      </p:pic>
      <p:sp>
        <p:nvSpPr>
          <p:cNvPr id="16942" name="Google Shape;16942;p1451"/>
          <p:cNvSpPr/>
          <p:nvPr/>
        </p:nvSpPr>
        <p:spPr>
          <a:xfrm>
            <a:off x="1520190" y="2812538"/>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943" name="Google Shape;16943;p1451"/>
          <p:cNvSpPr txBox="1">
            <a:spLocks noGrp="1"/>
          </p:cNvSpPr>
          <p:nvPr>
            <p:ph type="title"/>
          </p:nvPr>
        </p:nvSpPr>
        <p:spPr>
          <a:xfrm>
            <a:off x="471695" y="365446"/>
            <a:ext cx="11248619" cy="830997"/>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rgbClr val="444C55"/>
              </a:buClr>
              <a:buSzPts val="5400"/>
              <a:buFont typeface="Calibri"/>
              <a:buNone/>
              <a:defRPr b="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44" name="Google Shape;16944;p1451"/>
          <p:cNvSpPr txBox="1">
            <a:spLocks noGrp="1"/>
          </p:cNvSpPr>
          <p:nvPr>
            <p:ph type="subTitle" idx="1"/>
          </p:nvPr>
        </p:nvSpPr>
        <p:spPr>
          <a:xfrm>
            <a:off x="1828800" y="3840480"/>
            <a:ext cx="8534396" cy="682238"/>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6945" name="Google Shape;16945;p1451"/>
          <p:cNvSpPr txBox="1">
            <a:spLocks noGrp="1"/>
          </p:cNvSpPr>
          <p:nvPr>
            <p:ph type="ftr" idx="11"/>
          </p:nvPr>
        </p:nvSpPr>
        <p:spPr>
          <a:xfrm>
            <a:off x="609603" y="6356353"/>
            <a:ext cx="4114800" cy="365129"/>
          </a:xfrm>
          <a:prstGeom prst="rect">
            <a:avLst/>
          </a:prstGeom>
          <a:noFill/>
          <a:ln>
            <a:noFill/>
          </a:ln>
        </p:spPr>
        <p:txBody>
          <a:bodyPr spcFirstLastPara="1" wrap="square" lIns="0" tIns="0" rIns="0" bIns="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46" name="Google Shape;16946;p1451"/>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919497"/>
              </a:buClr>
              <a:buSzPts val="2700"/>
              <a:buFont typeface="Calibri"/>
              <a:buNone/>
              <a:defRPr sz="18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6947" name="Google Shape;16947;p1451"/>
          <p:cNvSpPr txBox="1">
            <a:spLocks noGrp="1"/>
          </p:cNvSpPr>
          <p:nvPr>
            <p:ph type="sldNum" idx="12"/>
          </p:nvPr>
        </p:nvSpPr>
        <p:spPr>
          <a:xfrm>
            <a:off x="8839203" y="6356353"/>
            <a:ext cx="2743200" cy="365129"/>
          </a:xfrm>
          <a:prstGeom prst="rect">
            <a:avLst/>
          </a:prstGeom>
          <a:noFill/>
          <a:ln>
            <a:noFill/>
          </a:ln>
        </p:spPr>
        <p:txBody>
          <a:bodyPr spcFirstLastPara="1" wrap="square" lIns="0" tIns="0" rIns="0" bIns="0" anchor="ctr" anchorCtr="0">
            <a:noAutofit/>
          </a:bodyPr>
          <a:lstStyle>
            <a:lvl1pPr marL="38107" marR="0" lvl="0"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1pPr>
            <a:lvl2pPr marL="38107" marR="0" lvl="1"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2pPr>
            <a:lvl3pPr marL="38107" marR="0" lvl="2"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3pPr>
            <a:lvl4pPr marL="38107" marR="0" lvl="3"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4pPr>
            <a:lvl5pPr marL="38107" marR="0" lvl="4"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5pPr>
            <a:lvl6pPr marL="38107" marR="0" lvl="5"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6pPr>
            <a:lvl7pPr marL="38107" marR="0" lvl="6"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7pPr>
            <a:lvl8pPr marL="38107" marR="0" lvl="7"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8pPr>
            <a:lvl9pPr marL="38107" marR="0" lvl="8"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260410178"/>
      </p:ext>
    </p:extLst>
  </p:cSld>
  <p:clrMapOvr>
    <a:masterClrMapping/>
  </p:clrMapOvr>
</p:sldLayout>
</file>

<file path=ppt/slideLayouts/slideLayout1092.xml><?xml version="1.0" encoding="utf-8"?>
<p:sldLayout xmlns:a="http://schemas.openxmlformats.org/drawingml/2006/main" xmlns:r="http://schemas.openxmlformats.org/officeDocument/2006/relationships" xmlns:p="http://schemas.openxmlformats.org/presentationml/2006/main" matchingName="2_Quotation 2">
  <p:cSld name="2_Quotation 2">
    <p:spTree>
      <p:nvGrpSpPr>
        <p:cNvPr id="1" name="Shape 16948"/>
        <p:cNvGrpSpPr/>
        <p:nvPr/>
      </p:nvGrpSpPr>
      <p:grpSpPr>
        <a:xfrm>
          <a:off x="0" y="0"/>
          <a:ext cx="0" cy="0"/>
          <a:chOff x="0" y="0"/>
          <a:chExt cx="0" cy="0"/>
        </a:xfrm>
      </p:grpSpPr>
      <p:sp>
        <p:nvSpPr>
          <p:cNvPr id="16949" name="Google Shape;16949;p1452"/>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50" name="Google Shape;16950;p1452"/>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51" name="Google Shape;16951;p1452"/>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952" name="Google Shape;16952;p1452"/>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953" name="Google Shape;16953;p145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954" name="Google Shape;16954;p145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955" name="Google Shape;16955;p1452"/>
          <p:cNvGrpSpPr/>
          <p:nvPr/>
        </p:nvGrpSpPr>
        <p:grpSpPr>
          <a:xfrm>
            <a:off x="7191545" y="0"/>
            <a:ext cx="5000460" cy="1425988"/>
            <a:chOff x="7191545" y="0"/>
            <a:chExt cx="5000460" cy="1425988"/>
          </a:xfrm>
        </p:grpSpPr>
        <p:pic>
          <p:nvPicPr>
            <p:cNvPr id="16956" name="Google Shape;16956;p145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957" name="Google Shape;16957;p1452"/>
            <p:cNvGrpSpPr/>
            <p:nvPr/>
          </p:nvGrpSpPr>
          <p:grpSpPr>
            <a:xfrm>
              <a:off x="7191545" y="0"/>
              <a:ext cx="5000460" cy="1425988"/>
              <a:chOff x="7191545" y="0"/>
              <a:chExt cx="5000460" cy="1425988"/>
            </a:xfrm>
          </p:grpSpPr>
          <p:sp>
            <p:nvSpPr>
              <p:cNvPr id="16958" name="Google Shape;16958;p145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959" name="Google Shape;16959;p145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960" name="Google Shape;16960;p1452"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2616064021"/>
      </p:ext>
    </p:extLst>
  </p:cSld>
  <p:clrMapOvr>
    <a:masterClrMapping/>
  </p:clrMapOvr>
</p:sldLayout>
</file>

<file path=ppt/slideLayouts/slideLayout1093.xml><?xml version="1.0" encoding="utf-8"?>
<p:sldLayout xmlns:a="http://schemas.openxmlformats.org/drawingml/2006/main" xmlns:r="http://schemas.openxmlformats.org/officeDocument/2006/relationships" xmlns:p="http://schemas.openxmlformats.org/presentationml/2006/main" matchingName="5_Quotation 2">
  <p:cSld name="5_Quotation 2">
    <p:spTree>
      <p:nvGrpSpPr>
        <p:cNvPr id="1" name="Shape 16961"/>
        <p:cNvGrpSpPr/>
        <p:nvPr/>
      </p:nvGrpSpPr>
      <p:grpSpPr>
        <a:xfrm>
          <a:off x="0" y="0"/>
          <a:ext cx="0" cy="0"/>
          <a:chOff x="0" y="0"/>
          <a:chExt cx="0" cy="0"/>
        </a:xfrm>
      </p:grpSpPr>
      <p:sp>
        <p:nvSpPr>
          <p:cNvPr id="16962" name="Google Shape;16962;p145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63" name="Google Shape;16963;p145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64" name="Google Shape;16964;p1453"/>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6965" name="Google Shape;16965;p1453"/>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966" name="Google Shape;16966;p145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967" name="Google Shape;16967;p1453"/>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968" name="Google Shape;16968;p1453"/>
          <p:cNvGrpSpPr/>
          <p:nvPr/>
        </p:nvGrpSpPr>
        <p:grpSpPr>
          <a:xfrm>
            <a:off x="7191545" y="0"/>
            <a:ext cx="5000460" cy="1425988"/>
            <a:chOff x="7191545" y="0"/>
            <a:chExt cx="5000460" cy="1425988"/>
          </a:xfrm>
        </p:grpSpPr>
        <p:pic>
          <p:nvPicPr>
            <p:cNvPr id="16969" name="Google Shape;16969;p145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970" name="Google Shape;16970;p1453"/>
            <p:cNvGrpSpPr/>
            <p:nvPr/>
          </p:nvGrpSpPr>
          <p:grpSpPr>
            <a:xfrm>
              <a:off x="7191545" y="0"/>
              <a:ext cx="5000460" cy="1425988"/>
              <a:chOff x="7191545" y="0"/>
              <a:chExt cx="5000460" cy="1425988"/>
            </a:xfrm>
          </p:grpSpPr>
          <p:sp>
            <p:nvSpPr>
              <p:cNvPr id="16971" name="Google Shape;16971;p145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972" name="Google Shape;16972;p145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973" name="Google Shape;16973;p1453"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1746289304"/>
      </p:ext>
    </p:extLst>
  </p:cSld>
  <p:clrMapOvr>
    <a:masterClrMapping/>
  </p:clrMapOvr>
</p:sldLayout>
</file>

<file path=ppt/slideLayouts/slideLayout1094.xml><?xml version="1.0" encoding="utf-8"?>
<p:sldLayout xmlns:a="http://schemas.openxmlformats.org/drawingml/2006/main" xmlns:r="http://schemas.openxmlformats.org/officeDocument/2006/relationships" xmlns:p="http://schemas.openxmlformats.org/presentationml/2006/main" matchingName="Cover 9">
  <p:cSld name="Cover 9">
    <p:spTree>
      <p:nvGrpSpPr>
        <p:cNvPr id="1" name="Shape 16974"/>
        <p:cNvGrpSpPr/>
        <p:nvPr/>
      </p:nvGrpSpPr>
      <p:grpSpPr>
        <a:xfrm>
          <a:off x="0" y="0"/>
          <a:ext cx="0" cy="0"/>
          <a:chOff x="0" y="0"/>
          <a:chExt cx="0" cy="0"/>
        </a:xfrm>
      </p:grpSpPr>
      <p:sp>
        <p:nvSpPr>
          <p:cNvPr id="16975" name="Google Shape;16975;p1454"/>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76" name="Google Shape;16976;p1454"/>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77" name="Google Shape;16977;p1454"/>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6978" name="Google Shape;16978;p1454"/>
          <p:cNvGrpSpPr/>
          <p:nvPr/>
        </p:nvGrpSpPr>
        <p:grpSpPr>
          <a:xfrm>
            <a:off x="0" y="5020350"/>
            <a:ext cx="12191996" cy="1837651"/>
            <a:chOff x="0" y="5020348"/>
            <a:chExt cx="12191996" cy="1837651"/>
          </a:xfrm>
        </p:grpSpPr>
        <p:sp>
          <p:nvSpPr>
            <p:cNvPr id="16979" name="Google Shape;16979;p1454"/>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80" name="Google Shape;16980;p1454"/>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6981" name="Google Shape;16981;p1454"/>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369608100"/>
      </p:ext>
    </p:extLst>
  </p:cSld>
  <p:clrMapOvr>
    <a:masterClrMapping/>
  </p:clrMapOvr>
</p:sldLayout>
</file>

<file path=ppt/slideLayouts/slideLayout1095.xml><?xml version="1.0" encoding="utf-8"?>
<p:sldLayout xmlns:a="http://schemas.openxmlformats.org/drawingml/2006/main" xmlns:r="http://schemas.openxmlformats.org/officeDocument/2006/relationships" xmlns:p="http://schemas.openxmlformats.org/presentationml/2006/main" matchingName="Divider 10">
  <p:cSld name="Divider 10">
    <p:spTree>
      <p:nvGrpSpPr>
        <p:cNvPr id="1" name="Shape 16982"/>
        <p:cNvGrpSpPr/>
        <p:nvPr/>
      </p:nvGrpSpPr>
      <p:grpSpPr>
        <a:xfrm>
          <a:off x="0" y="0"/>
          <a:ext cx="0" cy="0"/>
          <a:chOff x="0" y="0"/>
          <a:chExt cx="0" cy="0"/>
        </a:xfrm>
      </p:grpSpPr>
      <p:grpSp>
        <p:nvGrpSpPr>
          <p:cNvPr id="16983" name="Google Shape;16983;p1455"/>
          <p:cNvGrpSpPr/>
          <p:nvPr/>
        </p:nvGrpSpPr>
        <p:grpSpPr>
          <a:xfrm>
            <a:off x="0" y="5020350"/>
            <a:ext cx="12191996" cy="1837651"/>
            <a:chOff x="0" y="5020348"/>
            <a:chExt cx="12191996" cy="1837651"/>
          </a:xfrm>
        </p:grpSpPr>
        <p:sp>
          <p:nvSpPr>
            <p:cNvPr id="16984" name="Google Shape;16984;p1455"/>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85" name="Google Shape;16985;p1455"/>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86" name="Google Shape;16986;p1455"/>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6987" name="Google Shape;16987;p1455"/>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6988" name="Google Shape;16988;p1455"/>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89" name="Google Shape;16989;p1455"/>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198138141"/>
      </p:ext>
    </p:extLst>
  </p:cSld>
  <p:clrMapOvr>
    <a:masterClrMapping/>
  </p:clrMapOvr>
</p:sldLayout>
</file>

<file path=ppt/slideLayouts/slideLayout1096.xml><?xml version="1.0" encoding="utf-8"?>
<p:sldLayout xmlns:a="http://schemas.openxmlformats.org/drawingml/2006/main" xmlns:r="http://schemas.openxmlformats.org/officeDocument/2006/relationships" xmlns:p="http://schemas.openxmlformats.org/presentationml/2006/main" matchingName="Photo Slide 9">
  <p:cSld name="Photo Slide 9">
    <p:spTree>
      <p:nvGrpSpPr>
        <p:cNvPr id="1" name="Shape 16990"/>
        <p:cNvGrpSpPr/>
        <p:nvPr/>
      </p:nvGrpSpPr>
      <p:grpSpPr>
        <a:xfrm>
          <a:off x="0" y="0"/>
          <a:ext cx="0" cy="0"/>
          <a:chOff x="0" y="0"/>
          <a:chExt cx="0" cy="0"/>
        </a:xfrm>
      </p:grpSpPr>
      <p:sp>
        <p:nvSpPr>
          <p:cNvPr id="16991" name="Google Shape;16991;p1456"/>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6992" name="Google Shape;16992;p1456"/>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993" name="Google Shape;16993;p1456"/>
          <p:cNvGrpSpPr/>
          <p:nvPr/>
        </p:nvGrpSpPr>
        <p:grpSpPr>
          <a:xfrm>
            <a:off x="2" y="5379426"/>
            <a:ext cx="2807363" cy="753895"/>
            <a:chOff x="0" y="5379424"/>
            <a:chExt cx="2807363" cy="753895"/>
          </a:xfrm>
        </p:grpSpPr>
        <p:sp>
          <p:nvSpPr>
            <p:cNvPr id="16994" name="Google Shape;16994;p1456"/>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95" name="Google Shape;16995;p1456"/>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996" name="Google Shape;16996;p1456"/>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3140359950"/>
      </p:ext>
    </p:extLst>
  </p:cSld>
  <p:clrMapOvr>
    <a:masterClrMapping/>
  </p:clrMapOvr>
</p:sldLayout>
</file>

<file path=ppt/slideLayouts/slideLayout1097.xml><?xml version="1.0" encoding="utf-8"?>
<p:sldLayout xmlns:a="http://schemas.openxmlformats.org/drawingml/2006/main" xmlns:r="http://schemas.openxmlformats.org/officeDocument/2006/relationships" xmlns:p="http://schemas.openxmlformats.org/presentationml/2006/main" matchingName="Quotation 14">
  <p:cSld name="Quotation 14">
    <p:spTree>
      <p:nvGrpSpPr>
        <p:cNvPr id="1" name="Shape 16997"/>
        <p:cNvGrpSpPr/>
        <p:nvPr/>
      </p:nvGrpSpPr>
      <p:grpSpPr>
        <a:xfrm>
          <a:off x="0" y="0"/>
          <a:ext cx="0" cy="0"/>
          <a:chOff x="0" y="0"/>
          <a:chExt cx="0" cy="0"/>
        </a:xfrm>
      </p:grpSpPr>
      <p:sp>
        <p:nvSpPr>
          <p:cNvPr id="16998" name="Google Shape;16998;p145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99" name="Google Shape;16999;p145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000" name="Google Shape;17000;p1457"/>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001" name="Google Shape;17001;p1457"/>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002" name="Google Shape;17002;p145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003" name="Google Shape;17003;p1457"/>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004" name="Google Shape;17004;p1457"/>
          <p:cNvGrpSpPr/>
          <p:nvPr/>
        </p:nvGrpSpPr>
        <p:grpSpPr>
          <a:xfrm>
            <a:off x="7191545" y="0"/>
            <a:ext cx="5000460" cy="1425988"/>
            <a:chOff x="7191545" y="0"/>
            <a:chExt cx="5000460" cy="1425988"/>
          </a:xfrm>
        </p:grpSpPr>
        <p:pic>
          <p:nvPicPr>
            <p:cNvPr id="17005" name="Google Shape;17005;p145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006" name="Google Shape;17006;p1457"/>
            <p:cNvGrpSpPr/>
            <p:nvPr/>
          </p:nvGrpSpPr>
          <p:grpSpPr>
            <a:xfrm>
              <a:off x="7191545" y="0"/>
              <a:ext cx="5000460" cy="1425988"/>
              <a:chOff x="7191545" y="0"/>
              <a:chExt cx="5000460" cy="1425988"/>
            </a:xfrm>
          </p:grpSpPr>
          <p:sp>
            <p:nvSpPr>
              <p:cNvPr id="17007" name="Google Shape;17007;p145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008" name="Google Shape;17008;p145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009" name="Google Shape;17009;p1457"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3554570560"/>
      </p:ext>
    </p:extLst>
  </p:cSld>
  <p:clrMapOvr>
    <a:masterClrMapping/>
  </p:clrMapOvr>
</p:sldLayout>
</file>

<file path=ppt/slideLayouts/slideLayout1098.xml><?xml version="1.0" encoding="utf-8"?>
<p:sldLayout xmlns:a="http://schemas.openxmlformats.org/drawingml/2006/main" xmlns:r="http://schemas.openxmlformats.org/officeDocument/2006/relationships" xmlns:p="http://schemas.openxmlformats.org/presentationml/2006/main" matchingName="1_Quotation 14">
  <p:cSld name="1_Quotation 14">
    <p:spTree>
      <p:nvGrpSpPr>
        <p:cNvPr id="1" name="Shape 17010"/>
        <p:cNvGrpSpPr/>
        <p:nvPr/>
      </p:nvGrpSpPr>
      <p:grpSpPr>
        <a:xfrm>
          <a:off x="0" y="0"/>
          <a:ext cx="0" cy="0"/>
          <a:chOff x="0" y="0"/>
          <a:chExt cx="0" cy="0"/>
        </a:xfrm>
      </p:grpSpPr>
      <p:sp>
        <p:nvSpPr>
          <p:cNvPr id="17011" name="Google Shape;17011;p145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012" name="Google Shape;17012;p145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013" name="Google Shape;17013;p1458"/>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014" name="Google Shape;17014;p1458"/>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015" name="Google Shape;17015;p145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016" name="Google Shape;17016;p145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017" name="Google Shape;17017;p1458"/>
          <p:cNvGrpSpPr/>
          <p:nvPr/>
        </p:nvGrpSpPr>
        <p:grpSpPr>
          <a:xfrm>
            <a:off x="7191545" y="0"/>
            <a:ext cx="5000460" cy="1425988"/>
            <a:chOff x="7191545" y="0"/>
            <a:chExt cx="5000460" cy="1425988"/>
          </a:xfrm>
        </p:grpSpPr>
        <p:pic>
          <p:nvPicPr>
            <p:cNvPr id="17018" name="Google Shape;17018;p145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019" name="Google Shape;17019;p1458"/>
            <p:cNvGrpSpPr/>
            <p:nvPr/>
          </p:nvGrpSpPr>
          <p:grpSpPr>
            <a:xfrm>
              <a:off x="7191545" y="0"/>
              <a:ext cx="5000460" cy="1425988"/>
              <a:chOff x="7191545" y="0"/>
              <a:chExt cx="5000460" cy="1425988"/>
            </a:xfrm>
          </p:grpSpPr>
          <p:sp>
            <p:nvSpPr>
              <p:cNvPr id="17020" name="Google Shape;17020;p145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021" name="Google Shape;17021;p145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022" name="Google Shape;17022;p1458"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276420457"/>
      </p:ext>
    </p:extLst>
  </p:cSld>
  <p:clrMapOvr>
    <a:masterClrMapping/>
  </p:clrMapOvr>
</p:sldLayout>
</file>

<file path=ppt/slideLayouts/slideLayout1099.xml><?xml version="1.0" encoding="utf-8"?>
<p:sldLayout xmlns:a="http://schemas.openxmlformats.org/drawingml/2006/main" xmlns:r="http://schemas.openxmlformats.org/officeDocument/2006/relationships" xmlns:p="http://schemas.openxmlformats.org/presentationml/2006/main" matchingName="Title and Content 12">
  <p:cSld name="Title and Content 12">
    <p:spTree>
      <p:nvGrpSpPr>
        <p:cNvPr id="1" name="Shape 17023"/>
        <p:cNvGrpSpPr/>
        <p:nvPr/>
      </p:nvGrpSpPr>
      <p:grpSpPr>
        <a:xfrm>
          <a:off x="0" y="0"/>
          <a:ext cx="0" cy="0"/>
          <a:chOff x="0" y="0"/>
          <a:chExt cx="0" cy="0"/>
        </a:xfrm>
      </p:grpSpPr>
      <p:grpSp>
        <p:nvGrpSpPr>
          <p:cNvPr id="17024" name="Google Shape;17024;p1459"/>
          <p:cNvGrpSpPr/>
          <p:nvPr/>
        </p:nvGrpSpPr>
        <p:grpSpPr>
          <a:xfrm>
            <a:off x="7191545" y="0"/>
            <a:ext cx="5000460" cy="1425988"/>
            <a:chOff x="7191545" y="0"/>
            <a:chExt cx="5000460" cy="1425988"/>
          </a:xfrm>
        </p:grpSpPr>
        <p:pic>
          <p:nvPicPr>
            <p:cNvPr id="17025" name="Google Shape;17025;p145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026" name="Google Shape;17026;p1459"/>
            <p:cNvGrpSpPr/>
            <p:nvPr/>
          </p:nvGrpSpPr>
          <p:grpSpPr>
            <a:xfrm>
              <a:off x="7191545" y="0"/>
              <a:ext cx="5000460" cy="1425988"/>
              <a:chOff x="7191545" y="0"/>
              <a:chExt cx="5000460" cy="1425988"/>
            </a:xfrm>
          </p:grpSpPr>
          <p:sp>
            <p:nvSpPr>
              <p:cNvPr id="17027" name="Google Shape;17027;p145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028" name="Google Shape;17028;p145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029" name="Google Shape;17029;p1459"/>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030" name="Google Shape;17030;p1459"/>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031" name="Google Shape;17031;p145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032" name="Google Shape;17032;p145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033" name="Google Shape;17033;p145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74970290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846CE7D5-CF57-46EF-B807-FDD0502418D4}"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479445657"/>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showMasterSp="0" matchingName="Title Slide">
  <p:cSld name="Title Slide 2">
    <p:bg>
      <p:bgPr>
        <a:solidFill>
          <a:schemeClr val="lt1"/>
        </a:solidFill>
        <a:effectLst/>
      </p:bgPr>
    </p:bg>
    <p:spTree>
      <p:nvGrpSpPr>
        <p:cNvPr id="1" name="Shape 1082"/>
        <p:cNvGrpSpPr/>
        <p:nvPr/>
      </p:nvGrpSpPr>
      <p:grpSpPr>
        <a:xfrm>
          <a:off x="0" y="0"/>
          <a:ext cx="0" cy="0"/>
          <a:chOff x="0" y="0"/>
          <a:chExt cx="0" cy="0"/>
        </a:xfrm>
      </p:grpSpPr>
      <p:sp>
        <p:nvSpPr>
          <p:cNvPr id="1083" name="Google Shape;1083;p110"/>
          <p:cNvSpPr/>
          <p:nvPr/>
        </p:nvSpPr>
        <p:spPr>
          <a:xfrm>
            <a:off x="0" y="0"/>
            <a:ext cx="12192000"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084" name="Google Shape;1084;p110"/>
          <p:cNvSpPr/>
          <p:nvPr/>
        </p:nvSpPr>
        <p:spPr>
          <a:xfrm>
            <a:off x="2" y="5100849"/>
            <a:ext cx="7111365" cy="1757680"/>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pic>
        <p:nvPicPr>
          <p:cNvPr id="1085" name="Google Shape;1085;p110"/>
          <p:cNvPicPr preferRelativeResize="0"/>
          <p:nvPr/>
        </p:nvPicPr>
        <p:blipFill rotWithShape="1">
          <a:blip r:embed="rId2">
            <a:alphaModFix/>
          </a:blip>
          <a:srcRect/>
          <a:stretch/>
        </p:blipFill>
        <p:spPr>
          <a:xfrm>
            <a:off x="0" y="5041899"/>
            <a:ext cx="12192000" cy="1816100"/>
          </a:xfrm>
          <a:prstGeom prst="rect">
            <a:avLst/>
          </a:prstGeom>
          <a:noFill/>
          <a:ln>
            <a:noFill/>
          </a:ln>
        </p:spPr>
      </p:pic>
      <p:sp>
        <p:nvSpPr>
          <p:cNvPr id="1086" name="Google Shape;1086;p110"/>
          <p:cNvSpPr/>
          <p:nvPr/>
        </p:nvSpPr>
        <p:spPr>
          <a:xfrm>
            <a:off x="1" y="5020055"/>
            <a:ext cx="12192000" cy="1838325"/>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pic>
        <p:nvPicPr>
          <p:cNvPr id="1087" name="Google Shape;1087;p110"/>
          <p:cNvPicPr preferRelativeResize="0"/>
          <p:nvPr/>
        </p:nvPicPr>
        <p:blipFill rotWithShape="1">
          <a:blip r:embed="rId3">
            <a:alphaModFix/>
          </a:blip>
          <a:srcRect/>
          <a:stretch/>
        </p:blipFill>
        <p:spPr>
          <a:xfrm>
            <a:off x="313956" y="5564123"/>
            <a:ext cx="2025383" cy="911351"/>
          </a:xfrm>
          <a:prstGeom prst="rect">
            <a:avLst/>
          </a:prstGeom>
          <a:noFill/>
          <a:ln>
            <a:noFill/>
          </a:ln>
        </p:spPr>
      </p:pic>
      <p:sp>
        <p:nvSpPr>
          <p:cNvPr id="1088" name="Google Shape;1088;p110"/>
          <p:cNvSpPr/>
          <p:nvPr/>
        </p:nvSpPr>
        <p:spPr>
          <a:xfrm>
            <a:off x="1520189" y="2812542"/>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089" name="Google Shape;1089;p110"/>
          <p:cNvSpPr txBox="1">
            <a:spLocks noGrp="1"/>
          </p:cNvSpPr>
          <p:nvPr>
            <p:ph type="ctrTitle"/>
          </p:nvPr>
        </p:nvSpPr>
        <p:spPr>
          <a:xfrm>
            <a:off x="471690" y="493920"/>
            <a:ext cx="11248618" cy="574040"/>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chemeClr val="dk1"/>
              </a:buClr>
              <a:buSzPts val="3600"/>
              <a:buFont typeface="Calibri"/>
              <a:buNone/>
              <a:defRPr b="0" i="0">
                <a:solidFill>
                  <a:schemeClr val="dk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090" name="Google Shape;1090;p110"/>
          <p:cNvSpPr txBox="1">
            <a:spLocks noGrp="1"/>
          </p:cNvSpPr>
          <p:nvPr>
            <p:ph type="subTitle" idx="1"/>
          </p:nvPr>
        </p:nvSpPr>
        <p:spPr>
          <a:xfrm>
            <a:off x="1828800" y="3840480"/>
            <a:ext cx="8534400" cy="1714500"/>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091" name="Google Shape;1091;p110"/>
          <p:cNvSpPr txBox="1">
            <a:spLocks noGrp="1"/>
          </p:cNvSpPr>
          <p:nvPr>
            <p:ph type="ftr" idx="11"/>
          </p:nvPr>
        </p:nvSpPr>
        <p:spPr>
          <a:xfrm>
            <a:off x="609600" y="6356350"/>
            <a:ext cx="4114800" cy="365125"/>
          </a:xfrm>
          <a:prstGeom prst="rect">
            <a:avLst/>
          </a:prstGeom>
          <a:noFill/>
          <a:ln>
            <a:noFill/>
          </a:ln>
        </p:spPr>
        <p:txBody>
          <a:bodyPr spcFirstLastPara="1" wrap="square" lIns="0" tIns="0" rIns="0" bIns="0" anchor="ctr" anchorCtr="0">
            <a:noAutofit/>
          </a:bodyPr>
          <a:lstStyle>
            <a:lvl1pPr lvl="0" algn="ctr">
              <a:spcBef>
                <a:spcPts val="0"/>
              </a:spcBef>
              <a:spcAft>
                <a:spcPts val="0"/>
              </a:spcAft>
              <a:buSzPts val="1400"/>
              <a:buNone/>
              <a:defRPr>
                <a:solidFill>
                  <a:srgbClr val="919497"/>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092" name="Google Shape;1092;p110"/>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spcBef>
                <a:spcPts val="0"/>
              </a:spcBef>
              <a:spcAft>
                <a:spcPts val="0"/>
              </a:spcAft>
              <a:buSzPts val="1400"/>
              <a:buNone/>
              <a:defRPr sz="1800">
                <a:solidFill>
                  <a:srgbClr val="919497"/>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
        <p:nvSpPr>
          <p:cNvPr id="1093" name="Google Shape;1093;p110"/>
          <p:cNvSpPr txBox="1">
            <a:spLocks noGrp="1"/>
          </p:cNvSpPr>
          <p:nvPr>
            <p:ph type="sldNum" idx="12"/>
          </p:nvPr>
        </p:nvSpPr>
        <p:spPr>
          <a:xfrm>
            <a:off x="8839200" y="6356350"/>
            <a:ext cx="2743200" cy="365125"/>
          </a:xfrm>
          <a:prstGeom prst="rect">
            <a:avLst/>
          </a:prstGeom>
          <a:noFill/>
          <a:ln>
            <a:noFill/>
          </a:ln>
        </p:spPr>
        <p:txBody>
          <a:bodyPr spcFirstLastPara="1" wrap="square" lIns="0" tIns="0" rIns="0" bIns="0" anchor="ctr" anchorCtr="0">
            <a:noAutofit/>
          </a:bodyPr>
          <a:lstStyle>
            <a:lvl1pPr marL="38100" marR="0" lvl="0" indent="0" algn="r">
              <a:lnSpc>
                <a:spcPct val="118750"/>
              </a:lnSpc>
              <a:spcBef>
                <a:spcPts val="0"/>
              </a:spcBef>
              <a:buNone/>
              <a:defRPr sz="1200" b="0" i="0">
                <a:solidFill>
                  <a:srgbClr val="929599"/>
                </a:solidFill>
                <a:latin typeface="Arial"/>
                <a:ea typeface="Arial"/>
                <a:cs typeface="Arial"/>
                <a:sym typeface="Arial"/>
              </a:defRPr>
            </a:lvl1pPr>
            <a:lvl2pPr marL="38100" marR="0" lvl="1" indent="0" algn="r">
              <a:lnSpc>
                <a:spcPct val="118750"/>
              </a:lnSpc>
              <a:spcBef>
                <a:spcPts val="0"/>
              </a:spcBef>
              <a:buNone/>
              <a:defRPr sz="1200" b="0" i="0">
                <a:solidFill>
                  <a:srgbClr val="929599"/>
                </a:solidFill>
                <a:latin typeface="Arial"/>
                <a:ea typeface="Arial"/>
                <a:cs typeface="Arial"/>
                <a:sym typeface="Arial"/>
              </a:defRPr>
            </a:lvl2pPr>
            <a:lvl3pPr marL="38100" marR="0" lvl="2" indent="0" algn="r">
              <a:lnSpc>
                <a:spcPct val="118750"/>
              </a:lnSpc>
              <a:spcBef>
                <a:spcPts val="0"/>
              </a:spcBef>
              <a:buNone/>
              <a:defRPr sz="1200" b="0" i="0">
                <a:solidFill>
                  <a:srgbClr val="929599"/>
                </a:solidFill>
                <a:latin typeface="Arial"/>
                <a:ea typeface="Arial"/>
                <a:cs typeface="Arial"/>
                <a:sym typeface="Arial"/>
              </a:defRPr>
            </a:lvl3pPr>
            <a:lvl4pPr marL="38100" marR="0" lvl="3" indent="0" algn="r">
              <a:lnSpc>
                <a:spcPct val="118750"/>
              </a:lnSpc>
              <a:spcBef>
                <a:spcPts val="0"/>
              </a:spcBef>
              <a:buNone/>
              <a:defRPr sz="1200" b="0" i="0">
                <a:solidFill>
                  <a:srgbClr val="929599"/>
                </a:solidFill>
                <a:latin typeface="Arial"/>
                <a:ea typeface="Arial"/>
                <a:cs typeface="Arial"/>
                <a:sym typeface="Arial"/>
              </a:defRPr>
            </a:lvl4pPr>
            <a:lvl5pPr marL="38100" marR="0" lvl="4" indent="0" algn="r">
              <a:lnSpc>
                <a:spcPct val="118750"/>
              </a:lnSpc>
              <a:spcBef>
                <a:spcPts val="0"/>
              </a:spcBef>
              <a:buNone/>
              <a:defRPr sz="1200" b="0" i="0">
                <a:solidFill>
                  <a:srgbClr val="929599"/>
                </a:solidFill>
                <a:latin typeface="Arial"/>
                <a:ea typeface="Arial"/>
                <a:cs typeface="Arial"/>
                <a:sym typeface="Arial"/>
              </a:defRPr>
            </a:lvl5pPr>
            <a:lvl6pPr marL="38100" marR="0" lvl="5" indent="0" algn="r">
              <a:lnSpc>
                <a:spcPct val="118750"/>
              </a:lnSpc>
              <a:spcBef>
                <a:spcPts val="0"/>
              </a:spcBef>
              <a:buNone/>
              <a:defRPr sz="1200" b="0" i="0">
                <a:solidFill>
                  <a:srgbClr val="929599"/>
                </a:solidFill>
                <a:latin typeface="Arial"/>
                <a:ea typeface="Arial"/>
                <a:cs typeface="Arial"/>
                <a:sym typeface="Arial"/>
              </a:defRPr>
            </a:lvl6pPr>
            <a:lvl7pPr marL="38100" marR="0" lvl="6" indent="0" algn="r">
              <a:lnSpc>
                <a:spcPct val="118750"/>
              </a:lnSpc>
              <a:spcBef>
                <a:spcPts val="0"/>
              </a:spcBef>
              <a:buNone/>
              <a:defRPr sz="1200" b="0" i="0">
                <a:solidFill>
                  <a:srgbClr val="929599"/>
                </a:solidFill>
                <a:latin typeface="Arial"/>
                <a:ea typeface="Arial"/>
                <a:cs typeface="Arial"/>
                <a:sym typeface="Arial"/>
              </a:defRPr>
            </a:lvl7pPr>
            <a:lvl8pPr marL="38100" marR="0" lvl="7" indent="0" algn="r">
              <a:lnSpc>
                <a:spcPct val="118750"/>
              </a:lnSpc>
              <a:spcBef>
                <a:spcPts val="0"/>
              </a:spcBef>
              <a:buNone/>
              <a:defRPr sz="1200" b="0" i="0">
                <a:solidFill>
                  <a:srgbClr val="929599"/>
                </a:solidFill>
                <a:latin typeface="Arial"/>
                <a:ea typeface="Arial"/>
                <a:cs typeface="Arial"/>
                <a:sym typeface="Arial"/>
              </a:defRPr>
            </a:lvl8pPr>
            <a:lvl9pPr marL="38100" marR="0" lvl="8" indent="0" algn="r">
              <a:lnSpc>
                <a:spcPct val="118750"/>
              </a:lnSpc>
              <a:spcBef>
                <a:spcPts val="0"/>
              </a:spcBef>
              <a:buNone/>
              <a:defRPr sz="1200" b="0" i="0">
                <a:solidFill>
                  <a:srgbClr val="929599"/>
                </a:solidFill>
                <a:latin typeface="Arial"/>
                <a:ea typeface="Arial"/>
                <a:cs typeface="Arial"/>
                <a:sym typeface="Arial"/>
              </a:defRPr>
            </a:lvl9pPr>
          </a:lstStyle>
          <a:p>
            <a:pPr marL="3810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100.xml><?xml version="1.0" encoding="utf-8"?>
<p:sldLayout xmlns:a="http://schemas.openxmlformats.org/drawingml/2006/main" xmlns:r="http://schemas.openxmlformats.org/officeDocument/2006/relationships" xmlns:p="http://schemas.openxmlformats.org/presentationml/2006/main" matchingName="Two Content 8">
  <p:cSld name="Two Content 8">
    <p:spTree>
      <p:nvGrpSpPr>
        <p:cNvPr id="1" name="Shape 17034"/>
        <p:cNvGrpSpPr/>
        <p:nvPr/>
      </p:nvGrpSpPr>
      <p:grpSpPr>
        <a:xfrm>
          <a:off x="0" y="0"/>
          <a:ext cx="0" cy="0"/>
          <a:chOff x="0" y="0"/>
          <a:chExt cx="0" cy="0"/>
        </a:xfrm>
      </p:grpSpPr>
      <p:sp>
        <p:nvSpPr>
          <p:cNvPr id="17035" name="Google Shape;17035;p1460"/>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036" name="Google Shape;17036;p1460"/>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7037" name="Google Shape;17037;p1460"/>
          <p:cNvGrpSpPr/>
          <p:nvPr/>
        </p:nvGrpSpPr>
        <p:grpSpPr>
          <a:xfrm>
            <a:off x="7191545" y="0"/>
            <a:ext cx="5000460" cy="1425988"/>
            <a:chOff x="7191545" y="0"/>
            <a:chExt cx="5000460" cy="1425988"/>
          </a:xfrm>
        </p:grpSpPr>
        <p:pic>
          <p:nvPicPr>
            <p:cNvPr id="17038" name="Google Shape;17038;p146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039" name="Google Shape;17039;p1460"/>
            <p:cNvGrpSpPr/>
            <p:nvPr/>
          </p:nvGrpSpPr>
          <p:grpSpPr>
            <a:xfrm>
              <a:off x="7191545" y="0"/>
              <a:ext cx="5000460" cy="1425988"/>
              <a:chOff x="7191545" y="0"/>
              <a:chExt cx="5000460" cy="1425988"/>
            </a:xfrm>
          </p:grpSpPr>
          <p:sp>
            <p:nvSpPr>
              <p:cNvPr id="17040" name="Google Shape;17040;p146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041" name="Google Shape;17041;p146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042" name="Google Shape;17042;p1460"/>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043" name="Google Shape;17043;p1460"/>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044" name="Google Shape;17044;p146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045" name="Google Shape;17045;p146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91247283"/>
      </p:ext>
    </p:extLst>
  </p:cSld>
  <p:clrMapOvr>
    <a:masterClrMapping/>
  </p:clrMapOvr>
</p:sldLayout>
</file>

<file path=ppt/slideLayouts/slideLayout1101.xml><?xml version="1.0" encoding="utf-8"?>
<p:sldLayout xmlns:a="http://schemas.openxmlformats.org/drawingml/2006/main" xmlns:r="http://schemas.openxmlformats.org/officeDocument/2006/relationships" xmlns:p="http://schemas.openxmlformats.org/presentationml/2006/main" matchingName="Comparison 7">
  <p:cSld name="Comparison 7">
    <p:spTree>
      <p:nvGrpSpPr>
        <p:cNvPr id="1" name="Shape 17046"/>
        <p:cNvGrpSpPr/>
        <p:nvPr/>
      </p:nvGrpSpPr>
      <p:grpSpPr>
        <a:xfrm>
          <a:off x="0" y="0"/>
          <a:ext cx="0" cy="0"/>
          <a:chOff x="0" y="0"/>
          <a:chExt cx="0" cy="0"/>
        </a:xfrm>
      </p:grpSpPr>
      <p:grpSp>
        <p:nvGrpSpPr>
          <p:cNvPr id="17047" name="Google Shape;17047;p1461"/>
          <p:cNvGrpSpPr/>
          <p:nvPr/>
        </p:nvGrpSpPr>
        <p:grpSpPr>
          <a:xfrm>
            <a:off x="7191545" y="0"/>
            <a:ext cx="5000460" cy="1425988"/>
            <a:chOff x="7191545" y="0"/>
            <a:chExt cx="5000460" cy="1425988"/>
          </a:xfrm>
        </p:grpSpPr>
        <p:pic>
          <p:nvPicPr>
            <p:cNvPr id="17048" name="Google Shape;17048;p146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049" name="Google Shape;17049;p1461"/>
            <p:cNvGrpSpPr/>
            <p:nvPr/>
          </p:nvGrpSpPr>
          <p:grpSpPr>
            <a:xfrm>
              <a:off x="7191545" y="0"/>
              <a:ext cx="5000460" cy="1425988"/>
              <a:chOff x="7191545" y="0"/>
              <a:chExt cx="5000460" cy="1425988"/>
            </a:xfrm>
          </p:grpSpPr>
          <p:sp>
            <p:nvSpPr>
              <p:cNvPr id="17050" name="Google Shape;17050;p146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051" name="Google Shape;17051;p146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052" name="Google Shape;17052;p1461"/>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053" name="Google Shape;17053;p1461"/>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054" name="Google Shape;17054;p1461"/>
          <p:cNvSpPr txBox="1">
            <a:spLocks noGrp="1"/>
          </p:cNvSpPr>
          <p:nvPr>
            <p:ph type="body" idx="2"/>
          </p:nvPr>
        </p:nvSpPr>
        <p:spPr>
          <a:xfrm>
            <a:off x="609604" y="2505073"/>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055" name="Google Shape;17055;p1461"/>
          <p:cNvSpPr txBox="1">
            <a:spLocks noGrp="1"/>
          </p:cNvSpPr>
          <p:nvPr>
            <p:ph type="body" idx="3"/>
          </p:nvPr>
        </p:nvSpPr>
        <p:spPr>
          <a:xfrm>
            <a:off x="6172202"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056" name="Google Shape;17056;p1461"/>
          <p:cNvSpPr txBox="1">
            <a:spLocks noGrp="1"/>
          </p:cNvSpPr>
          <p:nvPr>
            <p:ph type="body" idx="4"/>
          </p:nvPr>
        </p:nvSpPr>
        <p:spPr>
          <a:xfrm>
            <a:off x="6172202" y="2505073"/>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057" name="Google Shape;17057;p1461"/>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058" name="Google Shape;17058;p146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059" name="Google Shape;17059;p1461"/>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65053375"/>
      </p:ext>
    </p:extLst>
  </p:cSld>
  <p:clrMapOvr>
    <a:masterClrMapping/>
  </p:clrMapOvr>
</p:sldLayout>
</file>

<file path=ppt/slideLayouts/slideLayout1102.xml><?xml version="1.0" encoding="utf-8"?>
<p:sldLayout xmlns:a="http://schemas.openxmlformats.org/drawingml/2006/main" xmlns:r="http://schemas.openxmlformats.org/officeDocument/2006/relationships" xmlns:p="http://schemas.openxmlformats.org/presentationml/2006/main" matchingName="Title Only 7">
  <p:cSld name="Title Only 7">
    <p:spTree>
      <p:nvGrpSpPr>
        <p:cNvPr id="1" name="Shape 17060"/>
        <p:cNvGrpSpPr/>
        <p:nvPr/>
      </p:nvGrpSpPr>
      <p:grpSpPr>
        <a:xfrm>
          <a:off x="0" y="0"/>
          <a:ext cx="0" cy="0"/>
          <a:chOff x="0" y="0"/>
          <a:chExt cx="0" cy="0"/>
        </a:xfrm>
      </p:grpSpPr>
      <p:grpSp>
        <p:nvGrpSpPr>
          <p:cNvPr id="17061" name="Google Shape;17061;p1462"/>
          <p:cNvGrpSpPr/>
          <p:nvPr/>
        </p:nvGrpSpPr>
        <p:grpSpPr>
          <a:xfrm>
            <a:off x="7191545" y="0"/>
            <a:ext cx="5000460" cy="1425988"/>
            <a:chOff x="7191545" y="0"/>
            <a:chExt cx="5000460" cy="1425988"/>
          </a:xfrm>
        </p:grpSpPr>
        <p:pic>
          <p:nvPicPr>
            <p:cNvPr id="17062" name="Google Shape;17062;p146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063" name="Google Shape;17063;p1462"/>
            <p:cNvGrpSpPr/>
            <p:nvPr/>
          </p:nvGrpSpPr>
          <p:grpSpPr>
            <a:xfrm>
              <a:off x="7191545" y="0"/>
              <a:ext cx="5000460" cy="1425988"/>
              <a:chOff x="7191545" y="0"/>
              <a:chExt cx="5000460" cy="1425988"/>
            </a:xfrm>
          </p:grpSpPr>
          <p:sp>
            <p:nvSpPr>
              <p:cNvPr id="17064" name="Google Shape;17064;p146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065" name="Google Shape;17065;p146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066" name="Google Shape;17066;p1462"/>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067" name="Google Shape;17067;p1462"/>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068" name="Google Shape;17068;p146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069" name="Google Shape;17069;p146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601363765"/>
      </p:ext>
    </p:extLst>
  </p:cSld>
  <p:clrMapOvr>
    <a:masterClrMapping/>
  </p:clrMapOvr>
</p:sldLayout>
</file>

<file path=ppt/slideLayouts/slideLayout1103.xml><?xml version="1.0" encoding="utf-8"?>
<p:sldLayout xmlns:a="http://schemas.openxmlformats.org/drawingml/2006/main" xmlns:r="http://schemas.openxmlformats.org/officeDocument/2006/relationships" xmlns:p="http://schemas.openxmlformats.org/presentationml/2006/main" matchingName="End 8">
  <p:cSld name="End 8">
    <p:spTree>
      <p:nvGrpSpPr>
        <p:cNvPr id="1" name="Shape 17070"/>
        <p:cNvGrpSpPr/>
        <p:nvPr/>
      </p:nvGrpSpPr>
      <p:grpSpPr>
        <a:xfrm>
          <a:off x="0" y="0"/>
          <a:ext cx="0" cy="0"/>
          <a:chOff x="0" y="0"/>
          <a:chExt cx="0" cy="0"/>
        </a:xfrm>
      </p:grpSpPr>
      <p:grpSp>
        <p:nvGrpSpPr>
          <p:cNvPr id="17071" name="Google Shape;17071;p1463"/>
          <p:cNvGrpSpPr/>
          <p:nvPr/>
        </p:nvGrpSpPr>
        <p:grpSpPr>
          <a:xfrm>
            <a:off x="0" y="0"/>
            <a:ext cx="12191996" cy="2148830"/>
            <a:chOff x="0" y="0"/>
            <a:chExt cx="12191996" cy="2148830"/>
          </a:xfrm>
        </p:grpSpPr>
        <p:sp>
          <p:nvSpPr>
            <p:cNvPr id="17072" name="Google Shape;17072;p1463"/>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073" name="Google Shape;17073;p1463"/>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7074" name="Google Shape;17074;p1463"/>
          <p:cNvSpPr/>
          <p:nvPr/>
        </p:nvSpPr>
        <p:spPr>
          <a:xfrm>
            <a:off x="902366" y="1517695"/>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075" name="Google Shape;17075;p1463"/>
          <p:cNvSpPr txBox="1">
            <a:spLocks noGrp="1"/>
          </p:cNvSpPr>
          <p:nvPr>
            <p:ph type="body" idx="1"/>
          </p:nvPr>
        </p:nvSpPr>
        <p:spPr>
          <a:xfrm>
            <a:off x="1219197" y="3429002"/>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076" name="Google Shape;17076;p1463"/>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077" name="Google Shape;17077;p1463"/>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106342825"/>
      </p:ext>
    </p:extLst>
  </p:cSld>
  <p:clrMapOvr>
    <a:masterClrMapping/>
  </p:clrMapOvr>
</p:sldLayout>
</file>

<file path=ppt/slideLayouts/slideLayout1104.xml><?xml version="1.0" encoding="utf-8"?>
<p:sldLayout xmlns:a="http://schemas.openxmlformats.org/drawingml/2006/main" xmlns:r="http://schemas.openxmlformats.org/officeDocument/2006/relationships" xmlns:p="http://schemas.openxmlformats.org/presentationml/2006/main" matchingName="Blank 6">
  <p:cSld name="Blank 6">
    <p:spTree>
      <p:nvGrpSpPr>
        <p:cNvPr id="1" name="Shape 17078"/>
        <p:cNvGrpSpPr/>
        <p:nvPr/>
      </p:nvGrpSpPr>
      <p:grpSpPr>
        <a:xfrm>
          <a:off x="0" y="0"/>
          <a:ext cx="0" cy="0"/>
          <a:chOff x="0" y="0"/>
          <a:chExt cx="0" cy="0"/>
        </a:xfrm>
      </p:grpSpPr>
      <p:sp>
        <p:nvSpPr>
          <p:cNvPr id="17079" name="Google Shape;17079;p1464"/>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080" name="Google Shape;17080;p146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081" name="Google Shape;17081;p1464"/>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082" name="Google Shape;17082;p1464"/>
          <p:cNvGrpSpPr/>
          <p:nvPr/>
        </p:nvGrpSpPr>
        <p:grpSpPr>
          <a:xfrm>
            <a:off x="7191545" y="0"/>
            <a:ext cx="5000460" cy="1425988"/>
            <a:chOff x="7191545" y="0"/>
            <a:chExt cx="5000460" cy="1425988"/>
          </a:xfrm>
        </p:grpSpPr>
        <p:pic>
          <p:nvPicPr>
            <p:cNvPr id="17083" name="Google Shape;17083;p146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084" name="Google Shape;17084;p1464"/>
            <p:cNvGrpSpPr/>
            <p:nvPr/>
          </p:nvGrpSpPr>
          <p:grpSpPr>
            <a:xfrm>
              <a:off x="7191545" y="0"/>
              <a:ext cx="5000460" cy="1425988"/>
              <a:chOff x="7191545" y="0"/>
              <a:chExt cx="5000460" cy="1425988"/>
            </a:xfrm>
          </p:grpSpPr>
          <p:sp>
            <p:nvSpPr>
              <p:cNvPr id="17085" name="Google Shape;17085;p146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086" name="Google Shape;17086;p146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1295003614"/>
      </p:ext>
    </p:extLst>
  </p:cSld>
  <p:clrMapOvr>
    <a:masterClrMapping/>
  </p:clrMapOvr>
</p:sldLayout>
</file>

<file path=ppt/slideLayouts/slideLayout1105.xml><?xml version="1.0" encoding="utf-8"?>
<p:sldLayout xmlns:a="http://schemas.openxmlformats.org/drawingml/2006/main" xmlns:r="http://schemas.openxmlformats.org/officeDocument/2006/relationships" xmlns:p="http://schemas.openxmlformats.org/presentationml/2006/main" matchingName="Cover 10">
  <p:cSld name="Cover 10">
    <p:spTree>
      <p:nvGrpSpPr>
        <p:cNvPr id="1" name="Shape 17087"/>
        <p:cNvGrpSpPr/>
        <p:nvPr/>
      </p:nvGrpSpPr>
      <p:grpSpPr>
        <a:xfrm>
          <a:off x="0" y="0"/>
          <a:ext cx="0" cy="0"/>
          <a:chOff x="0" y="0"/>
          <a:chExt cx="0" cy="0"/>
        </a:xfrm>
      </p:grpSpPr>
      <p:sp>
        <p:nvSpPr>
          <p:cNvPr id="17088" name="Google Shape;17088;p1465"/>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089" name="Google Shape;17089;p1465"/>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090" name="Google Shape;17090;p1465"/>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7091" name="Google Shape;17091;p1465"/>
          <p:cNvGrpSpPr/>
          <p:nvPr/>
        </p:nvGrpSpPr>
        <p:grpSpPr>
          <a:xfrm>
            <a:off x="0" y="5020350"/>
            <a:ext cx="12191996" cy="1837651"/>
            <a:chOff x="0" y="5020348"/>
            <a:chExt cx="12191996" cy="1837651"/>
          </a:xfrm>
        </p:grpSpPr>
        <p:sp>
          <p:nvSpPr>
            <p:cNvPr id="17092" name="Google Shape;17092;p1465"/>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093" name="Google Shape;17093;p1465"/>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7094" name="Google Shape;17094;p1465"/>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71059965"/>
      </p:ext>
    </p:extLst>
  </p:cSld>
  <p:clrMapOvr>
    <a:masterClrMapping/>
  </p:clrMapOvr>
</p:sldLayout>
</file>

<file path=ppt/slideLayouts/slideLayout1106.xml><?xml version="1.0" encoding="utf-8"?>
<p:sldLayout xmlns:a="http://schemas.openxmlformats.org/drawingml/2006/main" xmlns:r="http://schemas.openxmlformats.org/officeDocument/2006/relationships" xmlns:p="http://schemas.openxmlformats.org/presentationml/2006/main" matchingName="Divider 11">
  <p:cSld name="Divider 11">
    <p:spTree>
      <p:nvGrpSpPr>
        <p:cNvPr id="1" name="Shape 17095"/>
        <p:cNvGrpSpPr/>
        <p:nvPr/>
      </p:nvGrpSpPr>
      <p:grpSpPr>
        <a:xfrm>
          <a:off x="0" y="0"/>
          <a:ext cx="0" cy="0"/>
          <a:chOff x="0" y="0"/>
          <a:chExt cx="0" cy="0"/>
        </a:xfrm>
      </p:grpSpPr>
      <p:grpSp>
        <p:nvGrpSpPr>
          <p:cNvPr id="17096" name="Google Shape;17096;p1466"/>
          <p:cNvGrpSpPr/>
          <p:nvPr/>
        </p:nvGrpSpPr>
        <p:grpSpPr>
          <a:xfrm>
            <a:off x="0" y="5020350"/>
            <a:ext cx="12191996" cy="1837651"/>
            <a:chOff x="0" y="5020348"/>
            <a:chExt cx="12191996" cy="1837651"/>
          </a:xfrm>
        </p:grpSpPr>
        <p:sp>
          <p:nvSpPr>
            <p:cNvPr id="17097" name="Google Shape;17097;p1466"/>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098" name="Google Shape;17098;p1466"/>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099" name="Google Shape;17099;p1466"/>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7100" name="Google Shape;17100;p1466"/>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7101" name="Google Shape;17101;p1466"/>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102" name="Google Shape;17102;p1466"/>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626730141"/>
      </p:ext>
    </p:extLst>
  </p:cSld>
  <p:clrMapOvr>
    <a:masterClrMapping/>
  </p:clrMapOvr>
</p:sldLayout>
</file>

<file path=ppt/slideLayouts/slideLayout1107.xml><?xml version="1.0" encoding="utf-8"?>
<p:sldLayout xmlns:a="http://schemas.openxmlformats.org/drawingml/2006/main" xmlns:r="http://schemas.openxmlformats.org/officeDocument/2006/relationships" xmlns:p="http://schemas.openxmlformats.org/presentationml/2006/main" matchingName="Photo Slide 10">
  <p:cSld name="Photo Slide 10">
    <p:spTree>
      <p:nvGrpSpPr>
        <p:cNvPr id="1" name="Shape 17103"/>
        <p:cNvGrpSpPr/>
        <p:nvPr/>
      </p:nvGrpSpPr>
      <p:grpSpPr>
        <a:xfrm>
          <a:off x="0" y="0"/>
          <a:ext cx="0" cy="0"/>
          <a:chOff x="0" y="0"/>
          <a:chExt cx="0" cy="0"/>
        </a:xfrm>
      </p:grpSpPr>
      <p:sp>
        <p:nvSpPr>
          <p:cNvPr id="17104" name="Google Shape;17104;p1467"/>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7105" name="Google Shape;17105;p1467"/>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7106" name="Google Shape;17106;p1467"/>
          <p:cNvGrpSpPr/>
          <p:nvPr/>
        </p:nvGrpSpPr>
        <p:grpSpPr>
          <a:xfrm>
            <a:off x="2" y="5379426"/>
            <a:ext cx="2807363" cy="753895"/>
            <a:chOff x="0" y="5379424"/>
            <a:chExt cx="2807363" cy="753895"/>
          </a:xfrm>
        </p:grpSpPr>
        <p:sp>
          <p:nvSpPr>
            <p:cNvPr id="17107" name="Google Shape;17107;p1467"/>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108" name="Google Shape;17108;p1467"/>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7109" name="Google Shape;17109;p1467"/>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3339649214"/>
      </p:ext>
    </p:extLst>
  </p:cSld>
  <p:clrMapOvr>
    <a:masterClrMapping/>
  </p:clrMapOvr>
</p:sldLayout>
</file>

<file path=ppt/slideLayouts/slideLayout1108.xml><?xml version="1.0" encoding="utf-8"?>
<p:sldLayout xmlns:a="http://schemas.openxmlformats.org/drawingml/2006/main" xmlns:r="http://schemas.openxmlformats.org/officeDocument/2006/relationships" xmlns:p="http://schemas.openxmlformats.org/presentationml/2006/main" matchingName="Quotation 15">
  <p:cSld name="Quotation 15">
    <p:spTree>
      <p:nvGrpSpPr>
        <p:cNvPr id="1" name="Shape 17110"/>
        <p:cNvGrpSpPr/>
        <p:nvPr/>
      </p:nvGrpSpPr>
      <p:grpSpPr>
        <a:xfrm>
          <a:off x="0" y="0"/>
          <a:ext cx="0" cy="0"/>
          <a:chOff x="0" y="0"/>
          <a:chExt cx="0" cy="0"/>
        </a:xfrm>
      </p:grpSpPr>
      <p:sp>
        <p:nvSpPr>
          <p:cNvPr id="17111" name="Google Shape;17111;p146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112" name="Google Shape;17112;p146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113" name="Google Shape;17113;p1468"/>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114" name="Google Shape;17114;p1468"/>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115" name="Google Shape;17115;p146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116" name="Google Shape;17116;p146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117" name="Google Shape;17117;p1468"/>
          <p:cNvGrpSpPr/>
          <p:nvPr/>
        </p:nvGrpSpPr>
        <p:grpSpPr>
          <a:xfrm>
            <a:off x="7191545" y="0"/>
            <a:ext cx="5000460" cy="1425988"/>
            <a:chOff x="7191545" y="0"/>
            <a:chExt cx="5000460" cy="1425988"/>
          </a:xfrm>
        </p:grpSpPr>
        <p:pic>
          <p:nvPicPr>
            <p:cNvPr id="17118" name="Google Shape;17118;p146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119" name="Google Shape;17119;p1468"/>
            <p:cNvGrpSpPr/>
            <p:nvPr/>
          </p:nvGrpSpPr>
          <p:grpSpPr>
            <a:xfrm>
              <a:off x="7191545" y="0"/>
              <a:ext cx="5000460" cy="1425988"/>
              <a:chOff x="7191545" y="0"/>
              <a:chExt cx="5000460" cy="1425988"/>
            </a:xfrm>
          </p:grpSpPr>
          <p:sp>
            <p:nvSpPr>
              <p:cNvPr id="17120" name="Google Shape;17120;p146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121" name="Google Shape;17121;p146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122" name="Google Shape;17122;p1468"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2013488766"/>
      </p:ext>
    </p:extLst>
  </p:cSld>
  <p:clrMapOvr>
    <a:masterClrMapping/>
  </p:clrMapOvr>
</p:sldLayout>
</file>

<file path=ppt/slideLayouts/slideLayout1109.xml><?xml version="1.0" encoding="utf-8"?>
<p:sldLayout xmlns:a="http://schemas.openxmlformats.org/drawingml/2006/main" xmlns:r="http://schemas.openxmlformats.org/officeDocument/2006/relationships" xmlns:p="http://schemas.openxmlformats.org/presentationml/2006/main" matchingName="Title and Content 13">
  <p:cSld name="Title and Content 13">
    <p:spTree>
      <p:nvGrpSpPr>
        <p:cNvPr id="1" name="Shape 17123"/>
        <p:cNvGrpSpPr/>
        <p:nvPr/>
      </p:nvGrpSpPr>
      <p:grpSpPr>
        <a:xfrm>
          <a:off x="0" y="0"/>
          <a:ext cx="0" cy="0"/>
          <a:chOff x="0" y="0"/>
          <a:chExt cx="0" cy="0"/>
        </a:xfrm>
      </p:grpSpPr>
      <p:grpSp>
        <p:nvGrpSpPr>
          <p:cNvPr id="17124" name="Google Shape;17124;p1469"/>
          <p:cNvGrpSpPr/>
          <p:nvPr/>
        </p:nvGrpSpPr>
        <p:grpSpPr>
          <a:xfrm>
            <a:off x="7191545" y="0"/>
            <a:ext cx="5000460" cy="1425988"/>
            <a:chOff x="7191545" y="0"/>
            <a:chExt cx="5000460" cy="1425988"/>
          </a:xfrm>
        </p:grpSpPr>
        <p:pic>
          <p:nvPicPr>
            <p:cNvPr id="17125" name="Google Shape;17125;p146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126" name="Google Shape;17126;p1469"/>
            <p:cNvGrpSpPr/>
            <p:nvPr/>
          </p:nvGrpSpPr>
          <p:grpSpPr>
            <a:xfrm>
              <a:off x="7191545" y="0"/>
              <a:ext cx="5000460" cy="1425988"/>
              <a:chOff x="7191545" y="0"/>
              <a:chExt cx="5000460" cy="1425988"/>
            </a:xfrm>
          </p:grpSpPr>
          <p:sp>
            <p:nvSpPr>
              <p:cNvPr id="17127" name="Google Shape;17127;p146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128" name="Google Shape;17128;p146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129" name="Google Shape;17129;p1469"/>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130" name="Google Shape;17130;p1469"/>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131" name="Google Shape;17131;p146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132" name="Google Shape;17132;p146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133" name="Google Shape;17133;p146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00211178"/>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2_Quotation">
  <p:cSld name="2_Quotation 2">
    <p:spTree>
      <p:nvGrpSpPr>
        <p:cNvPr id="1" name="Shape 1094"/>
        <p:cNvGrpSpPr/>
        <p:nvPr/>
      </p:nvGrpSpPr>
      <p:grpSpPr>
        <a:xfrm>
          <a:off x="0" y="0"/>
          <a:ext cx="0" cy="0"/>
          <a:chOff x="0" y="0"/>
          <a:chExt cx="0" cy="0"/>
        </a:xfrm>
      </p:grpSpPr>
      <p:sp>
        <p:nvSpPr>
          <p:cNvPr id="1095" name="Google Shape;1095;p111"/>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096" name="Google Shape;1096;p111"/>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097" name="Google Shape;1097;p11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98" name="Google Shape;1098;p11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99" name="Google Shape;1099;p11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00" name="Google Shape;1100;p11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1101" name="Google Shape;1101;p111"/>
          <p:cNvGrpSpPr/>
          <p:nvPr/>
        </p:nvGrpSpPr>
        <p:grpSpPr>
          <a:xfrm>
            <a:off x="7191542" y="1"/>
            <a:ext cx="5000459" cy="1425992"/>
            <a:chOff x="7191542" y="1"/>
            <a:chExt cx="5000459" cy="1425992"/>
          </a:xfrm>
        </p:grpSpPr>
        <p:pic>
          <p:nvPicPr>
            <p:cNvPr id="1102" name="Google Shape;1102;p11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03" name="Google Shape;1103;p111"/>
            <p:cNvGrpSpPr/>
            <p:nvPr/>
          </p:nvGrpSpPr>
          <p:grpSpPr>
            <a:xfrm>
              <a:off x="7191542" y="1"/>
              <a:ext cx="5000459" cy="1425992"/>
              <a:chOff x="7186272" y="0"/>
              <a:chExt cx="5005729" cy="1427495"/>
            </a:xfrm>
          </p:grpSpPr>
          <p:sp>
            <p:nvSpPr>
              <p:cNvPr id="1104" name="Google Shape;1104;p11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105" name="Google Shape;1105;p11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pic>
        <p:nvPicPr>
          <p:cNvPr id="1106" name="Google Shape;1106;p111" descr="Open quotation mark with solid fill"/>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11512" y="136525"/>
            <a:ext cx="2036762" cy="2036762"/>
          </a:xfrm>
          <a:prstGeom prst="rect">
            <a:avLst/>
          </a:prstGeom>
          <a:noFill/>
          <a:ln>
            <a:noFill/>
          </a:ln>
        </p:spPr>
      </p:pic>
    </p:spTree>
  </p:cSld>
  <p:clrMapOvr>
    <a:masterClrMapping/>
  </p:clrMapOvr>
</p:sldLayout>
</file>

<file path=ppt/slideLayouts/slideLayout1110.xml><?xml version="1.0" encoding="utf-8"?>
<p:sldLayout xmlns:a="http://schemas.openxmlformats.org/drawingml/2006/main" xmlns:r="http://schemas.openxmlformats.org/officeDocument/2006/relationships" xmlns:p="http://schemas.openxmlformats.org/presentationml/2006/main" matchingName="Two Content 9">
  <p:cSld name="Two Content 9">
    <p:spTree>
      <p:nvGrpSpPr>
        <p:cNvPr id="1" name="Shape 17134"/>
        <p:cNvGrpSpPr/>
        <p:nvPr/>
      </p:nvGrpSpPr>
      <p:grpSpPr>
        <a:xfrm>
          <a:off x="0" y="0"/>
          <a:ext cx="0" cy="0"/>
          <a:chOff x="0" y="0"/>
          <a:chExt cx="0" cy="0"/>
        </a:xfrm>
      </p:grpSpPr>
      <p:sp>
        <p:nvSpPr>
          <p:cNvPr id="17135" name="Google Shape;17135;p1470"/>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136" name="Google Shape;17136;p1470"/>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7137" name="Google Shape;17137;p1470"/>
          <p:cNvGrpSpPr/>
          <p:nvPr/>
        </p:nvGrpSpPr>
        <p:grpSpPr>
          <a:xfrm>
            <a:off x="7191545" y="0"/>
            <a:ext cx="5000460" cy="1425988"/>
            <a:chOff x="7191545" y="0"/>
            <a:chExt cx="5000460" cy="1425988"/>
          </a:xfrm>
        </p:grpSpPr>
        <p:pic>
          <p:nvPicPr>
            <p:cNvPr id="17138" name="Google Shape;17138;p147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139" name="Google Shape;17139;p1470"/>
            <p:cNvGrpSpPr/>
            <p:nvPr/>
          </p:nvGrpSpPr>
          <p:grpSpPr>
            <a:xfrm>
              <a:off x="7191545" y="0"/>
              <a:ext cx="5000460" cy="1425988"/>
              <a:chOff x="7191545" y="0"/>
              <a:chExt cx="5000460" cy="1425988"/>
            </a:xfrm>
          </p:grpSpPr>
          <p:sp>
            <p:nvSpPr>
              <p:cNvPr id="17140" name="Google Shape;17140;p147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141" name="Google Shape;17141;p147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142" name="Google Shape;17142;p1470"/>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143" name="Google Shape;17143;p1470"/>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144" name="Google Shape;17144;p147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145" name="Google Shape;17145;p147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887312055"/>
      </p:ext>
    </p:extLst>
  </p:cSld>
  <p:clrMapOvr>
    <a:masterClrMapping/>
  </p:clrMapOvr>
</p:sldLayout>
</file>

<file path=ppt/slideLayouts/slideLayout1111.xml><?xml version="1.0" encoding="utf-8"?>
<p:sldLayout xmlns:a="http://schemas.openxmlformats.org/drawingml/2006/main" xmlns:r="http://schemas.openxmlformats.org/officeDocument/2006/relationships" xmlns:p="http://schemas.openxmlformats.org/presentationml/2006/main" matchingName="Comparison 8">
  <p:cSld name="Comparison 8">
    <p:spTree>
      <p:nvGrpSpPr>
        <p:cNvPr id="1" name="Shape 17146"/>
        <p:cNvGrpSpPr/>
        <p:nvPr/>
      </p:nvGrpSpPr>
      <p:grpSpPr>
        <a:xfrm>
          <a:off x="0" y="0"/>
          <a:ext cx="0" cy="0"/>
          <a:chOff x="0" y="0"/>
          <a:chExt cx="0" cy="0"/>
        </a:xfrm>
      </p:grpSpPr>
      <p:grpSp>
        <p:nvGrpSpPr>
          <p:cNvPr id="17147" name="Google Shape;17147;p1471"/>
          <p:cNvGrpSpPr/>
          <p:nvPr/>
        </p:nvGrpSpPr>
        <p:grpSpPr>
          <a:xfrm>
            <a:off x="7191545" y="0"/>
            <a:ext cx="5000460" cy="1425988"/>
            <a:chOff x="7191545" y="0"/>
            <a:chExt cx="5000460" cy="1425988"/>
          </a:xfrm>
        </p:grpSpPr>
        <p:pic>
          <p:nvPicPr>
            <p:cNvPr id="17148" name="Google Shape;17148;p147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149" name="Google Shape;17149;p1471"/>
            <p:cNvGrpSpPr/>
            <p:nvPr/>
          </p:nvGrpSpPr>
          <p:grpSpPr>
            <a:xfrm>
              <a:off x="7191545" y="0"/>
              <a:ext cx="5000460" cy="1425988"/>
              <a:chOff x="7191545" y="0"/>
              <a:chExt cx="5000460" cy="1425988"/>
            </a:xfrm>
          </p:grpSpPr>
          <p:sp>
            <p:nvSpPr>
              <p:cNvPr id="17150" name="Google Shape;17150;p147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151" name="Google Shape;17151;p147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152" name="Google Shape;17152;p1471"/>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153" name="Google Shape;17153;p1471"/>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154" name="Google Shape;17154;p1471"/>
          <p:cNvSpPr txBox="1">
            <a:spLocks noGrp="1"/>
          </p:cNvSpPr>
          <p:nvPr>
            <p:ph type="body" idx="2"/>
          </p:nvPr>
        </p:nvSpPr>
        <p:spPr>
          <a:xfrm>
            <a:off x="609604" y="2505073"/>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155" name="Google Shape;17155;p1471"/>
          <p:cNvSpPr txBox="1">
            <a:spLocks noGrp="1"/>
          </p:cNvSpPr>
          <p:nvPr>
            <p:ph type="body" idx="3"/>
          </p:nvPr>
        </p:nvSpPr>
        <p:spPr>
          <a:xfrm>
            <a:off x="6172202"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156" name="Google Shape;17156;p1471"/>
          <p:cNvSpPr txBox="1">
            <a:spLocks noGrp="1"/>
          </p:cNvSpPr>
          <p:nvPr>
            <p:ph type="body" idx="4"/>
          </p:nvPr>
        </p:nvSpPr>
        <p:spPr>
          <a:xfrm>
            <a:off x="6172202" y="2505073"/>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157" name="Google Shape;17157;p1471"/>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158" name="Google Shape;17158;p147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159" name="Google Shape;17159;p1471"/>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611048136"/>
      </p:ext>
    </p:extLst>
  </p:cSld>
  <p:clrMapOvr>
    <a:masterClrMapping/>
  </p:clrMapOvr>
</p:sldLayout>
</file>

<file path=ppt/slideLayouts/slideLayout1112.xml><?xml version="1.0" encoding="utf-8"?>
<p:sldLayout xmlns:a="http://schemas.openxmlformats.org/drawingml/2006/main" xmlns:r="http://schemas.openxmlformats.org/officeDocument/2006/relationships" xmlns:p="http://schemas.openxmlformats.org/presentationml/2006/main" matchingName="Title Only 8">
  <p:cSld name="Title Only 8">
    <p:spTree>
      <p:nvGrpSpPr>
        <p:cNvPr id="1" name="Shape 17160"/>
        <p:cNvGrpSpPr/>
        <p:nvPr/>
      </p:nvGrpSpPr>
      <p:grpSpPr>
        <a:xfrm>
          <a:off x="0" y="0"/>
          <a:ext cx="0" cy="0"/>
          <a:chOff x="0" y="0"/>
          <a:chExt cx="0" cy="0"/>
        </a:xfrm>
      </p:grpSpPr>
      <p:grpSp>
        <p:nvGrpSpPr>
          <p:cNvPr id="17161" name="Google Shape;17161;p1472"/>
          <p:cNvGrpSpPr/>
          <p:nvPr/>
        </p:nvGrpSpPr>
        <p:grpSpPr>
          <a:xfrm>
            <a:off x="7191545" y="0"/>
            <a:ext cx="5000460" cy="1425988"/>
            <a:chOff x="7191545" y="0"/>
            <a:chExt cx="5000460" cy="1425988"/>
          </a:xfrm>
        </p:grpSpPr>
        <p:pic>
          <p:nvPicPr>
            <p:cNvPr id="17162" name="Google Shape;17162;p147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163" name="Google Shape;17163;p1472"/>
            <p:cNvGrpSpPr/>
            <p:nvPr/>
          </p:nvGrpSpPr>
          <p:grpSpPr>
            <a:xfrm>
              <a:off x="7191545" y="0"/>
              <a:ext cx="5000460" cy="1425988"/>
              <a:chOff x="7191545" y="0"/>
              <a:chExt cx="5000460" cy="1425988"/>
            </a:xfrm>
          </p:grpSpPr>
          <p:sp>
            <p:nvSpPr>
              <p:cNvPr id="17164" name="Google Shape;17164;p147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165" name="Google Shape;17165;p147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166" name="Google Shape;17166;p1472"/>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167" name="Google Shape;17167;p1472"/>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168" name="Google Shape;17168;p147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169" name="Google Shape;17169;p147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091403729"/>
      </p:ext>
    </p:extLst>
  </p:cSld>
  <p:clrMapOvr>
    <a:masterClrMapping/>
  </p:clrMapOvr>
</p:sldLayout>
</file>

<file path=ppt/slideLayouts/slideLayout1113.xml><?xml version="1.0" encoding="utf-8"?>
<p:sldLayout xmlns:a="http://schemas.openxmlformats.org/drawingml/2006/main" xmlns:r="http://schemas.openxmlformats.org/officeDocument/2006/relationships" xmlns:p="http://schemas.openxmlformats.org/presentationml/2006/main" matchingName="End 9">
  <p:cSld name="End 9">
    <p:spTree>
      <p:nvGrpSpPr>
        <p:cNvPr id="1" name="Shape 17170"/>
        <p:cNvGrpSpPr/>
        <p:nvPr/>
      </p:nvGrpSpPr>
      <p:grpSpPr>
        <a:xfrm>
          <a:off x="0" y="0"/>
          <a:ext cx="0" cy="0"/>
          <a:chOff x="0" y="0"/>
          <a:chExt cx="0" cy="0"/>
        </a:xfrm>
      </p:grpSpPr>
      <p:grpSp>
        <p:nvGrpSpPr>
          <p:cNvPr id="17171" name="Google Shape;17171;p1473"/>
          <p:cNvGrpSpPr/>
          <p:nvPr/>
        </p:nvGrpSpPr>
        <p:grpSpPr>
          <a:xfrm>
            <a:off x="0" y="0"/>
            <a:ext cx="12191996" cy="2148830"/>
            <a:chOff x="0" y="0"/>
            <a:chExt cx="12191996" cy="2148830"/>
          </a:xfrm>
        </p:grpSpPr>
        <p:sp>
          <p:nvSpPr>
            <p:cNvPr id="17172" name="Google Shape;17172;p1473"/>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173" name="Google Shape;17173;p1473"/>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7174" name="Google Shape;17174;p1473"/>
          <p:cNvSpPr/>
          <p:nvPr/>
        </p:nvSpPr>
        <p:spPr>
          <a:xfrm>
            <a:off x="902366" y="1517695"/>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175" name="Google Shape;17175;p1473"/>
          <p:cNvSpPr txBox="1">
            <a:spLocks noGrp="1"/>
          </p:cNvSpPr>
          <p:nvPr>
            <p:ph type="body" idx="1"/>
          </p:nvPr>
        </p:nvSpPr>
        <p:spPr>
          <a:xfrm>
            <a:off x="1219197" y="3429002"/>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176" name="Google Shape;17176;p1473"/>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177" name="Google Shape;17177;p1473"/>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100966410"/>
      </p:ext>
    </p:extLst>
  </p:cSld>
  <p:clrMapOvr>
    <a:masterClrMapping/>
  </p:clrMapOvr>
</p:sldLayout>
</file>

<file path=ppt/slideLayouts/slideLayout1114.xml><?xml version="1.0" encoding="utf-8"?>
<p:sldLayout xmlns:a="http://schemas.openxmlformats.org/drawingml/2006/main" xmlns:r="http://schemas.openxmlformats.org/officeDocument/2006/relationships" xmlns:p="http://schemas.openxmlformats.org/presentationml/2006/main" matchingName="Blank 7">
  <p:cSld name="Blank 7">
    <p:spTree>
      <p:nvGrpSpPr>
        <p:cNvPr id="1" name="Shape 17178"/>
        <p:cNvGrpSpPr/>
        <p:nvPr/>
      </p:nvGrpSpPr>
      <p:grpSpPr>
        <a:xfrm>
          <a:off x="0" y="0"/>
          <a:ext cx="0" cy="0"/>
          <a:chOff x="0" y="0"/>
          <a:chExt cx="0" cy="0"/>
        </a:xfrm>
      </p:grpSpPr>
      <p:sp>
        <p:nvSpPr>
          <p:cNvPr id="17179" name="Google Shape;17179;p1474"/>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180" name="Google Shape;17180;p147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181" name="Google Shape;17181;p1474"/>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182" name="Google Shape;17182;p1474"/>
          <p:cNvGrpSpPr/>
          <p:nvPr/>
        </p:nvGrpSpPr>
        <p:grpSpPr>
          <a:xfrm>
            <a:off x="7191545" y="0"/>
            <a:ext cx="5000460" cy="1425988"/>
            <a:chOff x="7191545" y="0"/>
            <a:chExt cx="5000460" cy="1425988"/>
          </a:xfrm>
        </p:grpSpPr>
        <p:pic>
          <p:nvPicPr>
            <p:cNvPr id="17183" name="Google Shape;17183;p147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184" name="Google Shape;17184;p1474"/>
            <p:cNvGrpSpPr/>
            <p:nvPr/>
          </p:nvGrpSpPr>
          <p:grpSpPr>
            <a:xfrm>
              <a:off x="7191545" y="0"/>
              <a:ext cx="5000460" cy="1425988"/>
              <a:chOff x="7191545" y="0"/>
              <a:chExt cx="5000460" cy="1425988"/>
            </a:xfrm>
          </p:grpSpPr>
          <p:sp>
            <p:nvSpPr>
              <p:cNvPr id="17185" name="Google Shape;17185;p147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186" name="Google Shape;17186;p147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3164037950"/>
      </p:ext>
    </p:extLst>
  </p:cSld>
  <p:clrMapOvr>
    <a:masterClrMapping/>
  </p:clrMapOvr>
</p:sldLayout>
</file>

<file path=ppt/slideLayouts/slideLayout1115.xml><?xml version="1.0" encoding="utf-8"?>
<p:sldLayout xmlns:a="http://schemas.openxmlformats.org/drawingml/2006/main" xmlns:r="http://schemas.openxmlformats.org/officeDocument/2006/relationships" xmlns:p="http://schemas.openxmlformats.org/presentationml/2006/main" matchingName="3_Quotation 3">
  <p:cSld name="3_Quotation 3">
    <p:spTree>
      <p:nvGrpSpPr>
        <p:cNvPr id="1" name="Shape 17187"/>
        <p:cNvGrpSpPr/>
        <p:nvPr/>
      </p:nvGrpSpPr>
      <p:grpSpPr>
        <a:xfrm>
          <a:off x="0" y="0"/>
          <a:ext cx="0" cy="0"/>
          <a:chOff x="0" y="0"/>
          <a:chExt cx="0" cy="0"/>
        </a:xfrm>
      </p:grpSpPr>
      <p:sp>
        <p:nvSpPr>
          <p:cNvPr id="17188" name="Google Shape;17188;p147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189" name="Google Shape;17189;p147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190" name="Google Shape;17190;p1475"/>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191" name="Google Shape;17191;p1475"/>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192" name="Google Shape;17192;p147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193" name="Google Shape;17193;p147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194" name="Google Shape;17194;p1475"/>
          <p:cNvGrpSpPr/>
          <p:nvPr/>
        </p:nvGrpSpPr>
        <p:grpSpPr>
          <a:xfrm>
            <a:off x="7191545" y="0"/>
            <a:ext cx="5000460" cy="1425988"/>
            <a:chOff x="7191545" y="0"/>
            <a:chExt cx="5000460" cy="1425988"/>
          </a:xfrm>
        </p:grpSpPr>
        <p:pic>
          <p:nvPicPr>
            <p:cNvPr id="17195" name="Google Shape;17195;p147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196" name="Google Shape;17196;p1475"/>
            <p:cNvGrpSpPr/>
            <p:nvPr/>
          </p:nvGrpSpPr>
          <p:grpSpPr>
            <a:xfrm>
              <a:off x="7191545" y="0"/>
              <a:ext cx="5000460" cy="1425988"/>
              <a:chOff x="7191545" y="0"/>
              <a:chExt cx="5000460" cy="1425988"/>
            </a:xfrm>
          </p:grpSpPr>
          <p:sp>
            <p:nvSpPr>
              <p:cNvPr id="17197" name="Google Shape;17197;p147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198" name="Google Shape;17198;p147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199" name="Google Shape;17199;p1475"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1934362520"/>
      </p:ext>
    </p:extLst>
  </p:cSld>
  <p:clrMapOvr>
    <a:masterClrMapping/>
  </p:clrMapOvr>
</p:sldLayout>
</file>

<file path=ppt/slideLayouts/slideLayout1116.xml><?xml version="1.0" encoding="utf-8"?>
<p:sldLayout xmlns:a="http://schemas.openxmlformats.org/drawingml/2006/main" xmlns:r="http://schemas.openxmlformats.org/officeDocument/2006/relationships" xmlns:p="http://schemas.openxmlformats.org/presentationml/2006/main" matchingName="1_Cover 10">
  <p:cSld name="1_Cover 10">
    <p:spTree>
      <p:nvGrpSpPr>
        <p:cNvPr id="1" name="Shape 17200"/>
        <p:cNvGrpSpPr/>
        <p:nvPr/>
      </p:nvGrpSpPr>
      <p:grpSpPr>
        <a:xfrm>
          <a:off x="0" y="0"/>
          <a:ext cx="0" cy="0"/>
          <a:chOff x="0" y="0"/>
          <a:chExt cx="0" cy="0"/>
        </a:xfrm>
      </p:grpSpPr>
      <p:sp>
        <p:nvSpPr>
          <p:cNvPr id="17201" name="Google Shape;17201;p1476"/>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202" name="Google Shape;17202;p1476"/>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203" name="Google Shape;17203;p1476"/>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7204" name="Google Shape;17204;p1476"/>
          <p:cNvGrpSpPr/>
          <p:nvPr/>
        </p:nvGrpSpPr>
        <p:grpSpPr>
          <a:xfrm>
            <a:off x="0" y="5020350"/>
            <a:ext cx="12191996" cy="1837651"/>
            <a:chOff x="0" y="5020348"/>
            <a:chExt cx="12191996" cy="1837651"/>
          </a:xfrm>
        </p:grpSpPr>
        <p:sp>
          <p:nvSpPr>
            <p:cNvPr id="17205" name="Google Shape;17205;p1476"/>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206" name="Google Shape;17206;p1476"/>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7207" name="Google Shape;17207;p1476"/>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88812523"/>
      </p:ext>
    </p:extLst>
  </p:cSld>
  <p:clrMapOvr>
    <a:masterClrMapping/>
  </p:clrMapOvr>
</p:sldLayout>
</file>

<file path=ppt/slideLayouts/slideLayout1117.xml><?xml version="1.0" encoding="utf-8"?>
<p:sldLayout xmlns:a="http://schemas.openxmlformats.org/drawingml/2006/main" xmlns:r="http://schemas.openxmlformats.org/officeDocument/2006/relationships" xmlns:p="http://schemas.openxmlformats.org/presentationml/2006/main" matchingName="1_Divider 11">
  <p:cSld name="1_Divider 11">
    <p:spTree>
      <p:nvGrpSpPr>
        <p:cNvPr id="1" name="Shape 17208"/>
        <p:cNvGrpSpPr/>
        <p:nvPr/>
      </p:nvGrpSpPr>
      <p:grpSpPr>
        <a:xfrm>
          <a:off x="0" y="0"/>
          <a:ext cx="0" cy="0"/>
          <a:chOff x="0" y="0"/>
          <a:chExt cx="0" cy="0"/>
        </a:xfrm>
      </p:grpSpPr>
      <p:grpSp>
        <p:nvGrpSpPr>
          <p:cNvPr id="17209" name="Google Shape;17209;p1477"/>
          <p:cNvGrpSpPr/>
          <p:nvPr/>
        </p:nvGrpSpPr>
        <p:grpSpPr>
          <a:xfrm>
            <a:off x="0" y="5020350"/>
            <a:ext cx="12191996" cy="1837651"/>
            <a:chOff x="0" y="5020348"/>
            <a:chExt cx="12191996" cy="1837651"/>
          </a:xfrm>
        </p:grpSpPr>
        <p:sp>
          <p:nvSpPr>
            <p:cNvPr id="17210" name="Google Shape;17210;p1477"/>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211" name="Google Shape;17211;p147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212" name="Google Shape;17212;p147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7213" name="Google Shape;17213;p147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7214" name="Google Shape;17214;p1477"/>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215" name="Google Shape;17215;p1477"/>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258375727"/>
      </p:ext>
    </p:extLst>
  </p:cSld>
  <p:clrMapOvr>
    <a:masterClrMapping/>
  </p:clrMapOvr>
</p:sldLayout>
</file>

<file path=ppt/slideLayouts/slideLayout1118.xml><?xml version="1.0" encoding="utf-8"?>
<p:sldLayout xmlns:a="http://schemas.openxmlformats.org/drawingml/2006/main" xmlns:r="http://schemas.openxmlformats.org/officeDocument/2006/relationships" xmlns:p="http://schemas.openxmlformats.org/presentationml/2006/main" matchingName="1_Photo Slide 10">
  <p:cSld name="1_Photo Slide 10">
    <p:spTree>
      <p:nvGrpSpPr>
        <p:cNvPr id="1" name="Shape 17216"/>
        <p:cNvGrpSpPr/>
        <p:nvPr/>
      </p:nvGrpSpPr>
      <p:grpSpPr>
        <a:xfrm>
          <a:off x="0" y="0"/>
          <a:ext cx="0" cy="0"/>
          <a:chOff x="0" y="0"/>
          <a:chExt cx="0" cy="0"/>
        </a:xfrm>
      </p:grpSpPr>
      <p:sp>
        <p:nvSpPr>
          <p:cNvPr id="17217" name="Google Shape;17217;p1478"/>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7218" name="Google Shape;17218;p1478"/>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7219" name="Google Shape;17219;p1478"/>
          <p:cNvGrpSpPr/>
          <p:nvPr/>
        </p:nvGrpSpPr>
        <p:grpSpPr>
          <a:xfrm>
            <a:off x="2" y="5379426"/>
            <a:ext cx="2807363" cy="753895"/>
            <a:chOff x="0" y="5379424"/>
            <a:chExt cx="2807363" cy="753895"/>
          </a:xfrm>
        </p:grpSpPr>
        <p:sp>
          <p:nvSpPr>
            <p:cNvPr id="17220" name="Google Shape;17220;p1478"/>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221" name="Google Shape;17221;p1478"/>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7222" name="Google Shape;17222;p1478"/>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3651252355"/>
      </p:ext>
    </p:extLst>
  </p:cSld>
  <p:clrMapOvr>
    <a:masterClrMapping/>
  </p:clrMapOvr>
</p:sldLayout>
</file>

<file path=ppt/slideLayouts/slideLayout1119.xml><?xml version="1.0" encoding="utf-8"?>
<p:sldLayout xmlns:a="http://schemas.openxmlformats.org/drawingml/2006/main" xmlns:r="http://schemas.openxmlformats.org/officeDocument/2006/relationships" xmlns:p="http://schemas.openxmlformats.org/presentationml/2006/main" matchingName="1_Quotation 15">
  <p:cSld name="1_Quotation 15">
    <p:spTree>
      <p:nvGrpSpPr>
        <p:cNvPr id="1" name="Shape 17223"/>
        <p:cNvGrpSpPr/>
        <p:nvPr/>
      </p:nvGrpSpPr>
      <p:grpSpPr>
        <a:xfrm>
          <a:off x="0" y="0"/>
          <a:ext cx="0" cy="0"/>
          <a:chOff x="0" y="0"/>
          <a:chExt cx="0" cy="0"/>
        </a:xfrm>
      </p:grpSpPr>
      <p:sp>
        <p:nvSpPr>
          <p:cNvPr id="17224" name="Google Shape;17224;p147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225" name="Google Shape;17225;p147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226" name="Google Shape;17226;p1479"/>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227" name="Google Shape;17227;p147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228" name="Google Shape;17228;p147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229" name="Google Shape;17229;p147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230" name="Google Shape;17230;p1479"/>
          <p:cNvGrpSpPr/>
          <p:nvPr/>
        </p:nvGrpSpPr>
        <p:grpSpPr>
          <a:xfrm>
            <a:off x="7191545" y="0"/>
            <a:ext cx="5000460" cy="1425988"/>
            <a:chOff x="7191545" y="0"/>
            <a:chExt cx="5000460" cy="1425988"/>
          </a:xfrm>
        </p:grpSpPr>
        <p:pic>
          <p:nvPicPr>
            <p:cNvPr id="17231" name="Google Shape;17231;p147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232" name="Google Shape;17232;p1479"/>
            <p:cNvGrpSpPr/>
            <p:nvPr/>
          </p:nvGrpSpPr>
          <p:grpSpPr>
            <a:xfrm>
              <a:off x="7191545" y="0"/>
              <a:ext cx="5000460" cy="1425988"/>
              <a:chOff x="7191545" y="0"/>
              <a:chExt cx="5000460" cy="1425988"/>
            </a:xfrm>
          </p:grpSpPr>
          <p:sp>
            <p:nvSpPr>
              <p:cNvPr id="17233" name="Google Shape;17233;p147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234" name="Google Shape;17234;p147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235" name="Google Shape;17235;p1479"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991099075"/>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cover_2">
  <p:cSld name="cover_2">
    <p:bg>
      <p:bgPr>
        <a:solidFill>
          <a:schemeClr val="lt1"/>
        </a:solidFill>
        <a:effectLst/>
      </p:bgPr>
    </p:bg>
    <p:spTree>
      <p:nvGrpSpPr>
        <p:cNvPr id="1" name="Shape 1107"/>
        <p:cNvGrpSpPr/>
        <p:nvPr/>
      </p:nvGrpSpPr>
      <p:grpSpPr>
        <a:xfrm>
          <a:off x="0" y="0"/>
          <a:ext cx="0" cy="0"/>
          <a:chOff x="0" y="0"/>
          <a:chExt cx="0" cy="0"/>
        </a:xfrm>
      </p:grpSpPr>
      <p:pic>
        <p:nvPicPr>
          <p:cNvPr id="1108" name="Google Shape;1108;p112"/>
          <p:cNvPicPr preferRelativeResize="0"/>
          <p:nvPr/>
        </p:nvPicPr>
        <p:blipFill rotWithShape="1">
          <a:blip r:embed="rId2">
            <a:alphaModFix/>
          </a:blip>
          <a:srcRect/>
          <a:stretch/>
        </p:blipFill>
        <p:spPr>
          <a:xfrm>
            <a:off x="6350" y="0"/>
            <a:ext cx="12179300" cy="6858000"/>
          </a:xfrm>
          <a:prstGeom prst="rect">
            <a:avLst/>
          </a:prstGeom>
          <a:noFill/>
          <a:ln>
            <a:noFill/>
          </a:ln>
        </p:spPr>
      </p:pic>
      <p:sp>
        <p:nvSpPr>
          <p:cNvPr id="1109" name="Google Shape;1109;p112"/>
          <p:cNvSpPr txBox="1">
            <a:spLocks noGrp="1"/>
          </p:cNvSpPr>
          <p:nvPr>
            <p:ph type="title"/>
          </p:nvPr>
        </p:nvSpPr>
        <p:spPr>
          <a:xfrm>
            <a:off x="6560622" y="2025003"/>
            <a:ext cx="5530850" cy="3356433"/>
          </a:xfrm>
          <a:prstGeom prst="rect">
            <a:avLst/>
          </a:prstGeom>
          <a:noFill/>
          <a:ln>
            <a:noFill/>
          </a:ln>
        </p:spPr>
        <p:txBody>
          <a:bodyPr spcFirstLastPara="1" wrap="square" lIns="0" tIns="0" rIns="0" bIns="228600" anchor="b" anchorCtr="0">
            <a:noAutofit/>
          </a:bodyPr>
          <a:lstStyle>
            <a:lvl1pPr lvl="0" algn="l">
              <a:lnSpc>
                <a:spcPct val="100000"/>
              </a:lnSpc>
              <a:spcBef>
                <a:spcPts val="0"/>
              </a:spcBef>
              <a:spcAft>
                <a:spcPts val="0"/>
              </a:spcAft>
              <a:buClr>
                <a:schemeClr val="lt1"/>
              </a:buClr>
              <a:buSzPts val="4000"/>
              <a:buFont typeface="Calibri"/>
              <a:buNone/>
              <a:defRPr sz="4000" b="1">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110" name="Google Shape;1110;p112"/>
          <p:cNvSpPr txBox="1">
            <a:spLocks noGrp="1"/>
          </p:cNvSpPr>
          <p:nvPr>
            <p:ph type="body" idx="1"/>
          </p:nvPr>
        </p:nvSpPr>
        <p:spPr>
          <a:xfrm>
            <a:off x="6560623" y="5381436"/>
            <a:ext cx="5530850" cy="809167"/>
          </a:xfrm>
          <a:prstGeom prst="rect">
            <a:avLst/>
          </a:prstGeom>
          <a:noFill/>
          <a:ln>
            <a:noFill/>
          </a:ln>
        </p:spPr>
        <p:txBody>
          <a:bodyPr spcFirstLastPara="1" wrap="square" lIns="0" tIns="91425" rIns="0" bIns="0" anchor="t" anchorCtr="0">
            <a:noAutofit/>
          </a:bodyPr>
          <a:lstStyle>
            <a:lvl1pPr marL="457200" lvl="0" indent="-228600" algn="l">
              <a:lnSpc>
                <a:spcPct val="100000"/>
              </a:lnSpc>
              <a:spcBef>
                <a:spcPts val="0"/>
              </a:spcBef>
              <a:spcAft>
                <a:spcPts val="0"/>
              </a:spcAft>
              <a:buClr>
                <a:schemeClr val="lt1"/>
              </a:buClr>
              <a:buSzPts val="1800"/>
              <a:buFont typeface="Calibri"/>
              <a:buNone/>
              <a:defRPr sz="1800" b="0" i="0">
                <a:solidFill>
                  <a:schemeClr val="lt1"/>
                </a:solidFill>
              </a:defRPr>
            </a:lvl1pPr>
            <a:lvl2pPr marL="914400" lvl="1" indent="-228600" algn="l">
              <a:lnSpc>
                <a:spcPct val="100000"/>
              </a:lnSpc>
              <a:spcBef>
                <a:spcPts val="0"/>
              </a:spcBef>
              <a:spcAft>
                <a:spcPts val="0"/>
              </a:spcAft>
              <a:buSzPts val="1800"/>
              <a:buFont typeface="Calibri"/>
              <a:buNone/>
              <a:defRPr sz="1800" b="0">
                <a:solidFill>
                  <a:schemeClr val="lt1"/>
                </a:solidFill>
              </a:defRPr>
            </a:lvl2pPr>
            <a:lvl3pPr marL="1371600" lvl="2" indent="-228600" algn="l">
              <a:lnSpc>
                <a:spcPct val="116666"/>
              </a:lnSpc>
              <a:spcBef>
                <a:spcPts val="0"/>
              </a:spcBef>
              <a:spcAft>
                <a:spcPts val="0"/>
              </a:spcAft>
              <a:buSzPts val="1800"/>
              <a:buFont typeface="Calibri"/>
              <a:buNone/>
              <a:defRPr sz="1800" b="0">
                <a:solidFill>
                  <a:schemeClr val="lt1"/>
                </a:solidFill>
              </a:defRPr>
            </a:lvl3pPr>
            <a:lvl4pPr marL="1828800" lvl="3" indent="-228600" algn="l">
              <a:lnSpc>
                <a:spcPct val="116666"/>
              </a:lnSpc>
              <a:spcBef>
                <a:spcPts val="0"/>
              </a:spcBef>
              <a:spcAft>
                <a:spcPts val="0"/>
              </a:spcAft>
              <a:buSzPts val="1800"/>
              <a:buFont typeface="Calibri"/>
              <a:buNone/>
              <a:defRPr sz="1800" b="0">
                <a:solidFill>
                  <a:schemeClr val="lt1"/>
                </a:solidFill>
              </a:defRPr>
            </a:lvl4pPr>
            <a:lvl5pPr marL="2286000" lvl="4" indent="-228600" algn="l">
              <a:lnSpc>
                <a:spcPct val="116666"/>
              </a:lnSpc>
              <a:spcBef>
                <a:spcPts val="0"/>
              </a:spcBef>
              <a:spcAft>
                <a:spcPts val="0"/>
              </a:spcAft>
              <a:buSzPts val="1800"/>
              <a:buFont typeface="Calibri"/>
              <a:buNone/>
              <a:defRPr sz="1800" b="0">
                <a:solidFill>
                  <a:schemeClr val="lt1"/>
                </a:solidFill>
              </a:defRPr>
            </a:lvl5pPr>
            <a:lvl6pPr marL="2743200" lvl="5" indent="-228600" algn="l">
              <a:lnSpc>
                <a:spcPct val="116666"/>
              </a:lnSpc>
              <a:spcBef>
                <a:spcPts val="0"/>
              </a:spcBef>
              <a:spcAft>
                <a:spcPts val="0"/>
              </a:spcAft>
              <a:buClr>
                <a:schemeClr val="lt1"/>
              </a:buClr>
              <a:buSzPts val="1800"/>
              <a:buFont typeface="Arial"/>
              <a:buNone/>
              <a:defRPr sz="1800" b="0">
                <a:solidFill>
                  <a:schemeClr val="lt1"/>
                </a:solidFill>
              </a:defRPr>
            </a:lvl6pPr>
            <a:lvl7pPr marL="3200400" lvl="6" indent="-228600" algn="l">
              <a:lnSpc>
                <a:spcPct val="116666"/>
              </a:lnSpc>
              <a:spcBef>
                <a:spcPts val="0"/>
              </a:spcBef>
              <a:spcAft>
                <a:spcPts val="0"/>
              </a:spcAft>
              <a:buClr>
                <a:schemeClr val="lt1"/>
              </a:buClr>
              <a:buSzPts val="1800"/>
              <a:buFont typeface="Arial"/>
              <a:buNone/>
              <a:defRPr sz="1800" b="0">
                <a:solidFill>
                  <a:schemeClr val="lt1"/>
                </a:solidFill>
              </a:defRPr>
            </a:lvl7pPr>
            <a:lvl8pPr marL="3657600" lvl="7" indent="-228600" algn="l">
              <a:lnSpc>
                <a:spcPct val="116666"/>
              </a:lnSpc>
              <a:spcBef>
                <a:spcPts val="0"/>
              </a:spcBef>
              <a:spcAft>
                <a:spcPts val="0"/>
              </a:spcAft>
              <a:buClr>
                <a:schemeClr val="lt1"/>
              </a:buClr>
              <a:buSzPts val="1800"/>
              <a:buFont typeface="Arial"/>
              <a:buNone/>
              <a:defRPr sz="1800" b="0">
                <a:solidFill>
                  <a:schemeClr val="lt1"/>
                </a:solidFill>
              </a:defRPr>
            </a:lvl8pPr>
            <a:lvl9pPr marL="4114800" lvl="8" indent="-228600" algn="l">
              <a:lnSpc>
                <a:spcPct val="116666"/>
              </a:lnSpc>
              <a:spcBef>
                <a:spcPts val="0"/>
              </a:spcBef>
              <a:spcAft>
                <a:spcPts val="0"/>
              </a:spcAft>
              <a:buClr>
                <a:schemeClr val="lt1"/>
              </a:buClr>
              <a:buSzPts val="1800"/>
              <a:buFont typeface="Arial"/>
              <a:buNone/>
              <a:defRPr sz="1800" b="0">
                <a:solidFill>
                  <a:schemeClr val="lt1"/>
                </a:solidFill>
              </a:defRPr>
            </a:lvl9pPr>
          </a:lstStyle>
          <a:p>
            <a:endParaRPr/>
          </a:p>
        </p:txBody>
      </p:sp>
      <p:pic>
        <p:nvPicPr>
          <p:cNvPr id="1111" name="Google Shape;1111;p112" descr="A picture containing logo&#10;&#10;Description automatically generated"/>
          <p:cNvPicPr preferRelativeResize="0"/>
          <p:nvPr/>
        </p:nvPicPr>
        <p:blipFill rotWithShape="1">
          <a:blip r:embed="rId3">
            <a:alphaModFix/>
          </a:blip>
          <a:srcRect/>
          <a:stretch/>
        </p:blipFill>
        <p:spPr>
          <a:xfrm>
            <a:off x="380606" y="369351"/>
            <a:ext cx="2020713" cy="924369"/>
          </a:xfrm>
          <a:prstGeom prst="rect">
            <a:avLst/>
          </a:prstGeom>
          <a:noFill/>
          <a:ln>
            <a:noFill/>
          </a:ln>
        </p:spPr>
      </p:pic>
    </p:spTree>
  </p:cSld>
  <p:clrMapOvr>
    <a:masterClrMapping/>
  </p:clrMapOvr>
</p:sldLayout>
</file>

<file path=ppt/slideLayouts/slideLayout1120.xml><?xml version="1.0" encoding="utf-8"?>
<p:sldLayout xmlns:a="http://schemas.openxmlformats.org/drawingml/2006/main" xmlns:r="http://schemas.openxmlformats.org/officeDocument/2006/relationships" xmlns:p="http://schemas.openxmlformats.org/presentationml/2006/main" matchingName="1_Title and Content 13">
  <p:cSld name="1_Title and Content 13">
    <p:spTree>
      <p:nvGrpSpPr>
        <p:cNvPr id="1" name="Shape 17236"/>
        <p:cNvGrpSpPr/>
        <p:nvPr/>
      </p:nvGrpSpPr>
      <p:grpSpPr>
        <a:xfrm>
          <a:off x="0" y="0"/>
          <a:ext cx="0" cy="0"/>
          <a:chOff x="0" y="0"/>
          <a:chExt cx="0" cy="0"/>
        </a:xfrm>
      </p:grpSpPr>
      <p:grpSp>
        <p:nvGrpSpPr>
          <p:cNvPr id="17237" name="Google Shape;17237;p1480"/>
          <p:cNvGrpSpPr/>
          <p:nvPr/>
        </p:nvGrpSpPr>
        <p:grpSpPr>
          <a:xfrm>
            <a:off x="7191545" y="0"/>
            <a:ext cx="5000460" cy="1425988"/>
            <a:chOff x="7191545" y="0"/>
            <a:chExt cx="5000460" cy="1425988"/>
          </a:xfrm>
        </p:grpSpPr>
        <p:pic>
          <p:nvPicPr>
            <p:cNvPr id="17238" name="Google Shape;17238;p148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239" name="Google Shape;17239;p1480"/>
            <p:cNvGrpSpPr/>
            <p:nvPr/>
          </p:nvGrpSpPr>
          <p:grpSpPr>
            <a:xfrm>
              <a:off x="7191545" y="0"/>
              <a:ext cx="5000460" cy="1425988"/>
              <a:chOff x="7191545" y="0"/>
              <a:chExt cx="5000460" cy="1425988"/>
            </a:xfrm>
          </p:grpSpPr>
          <p:sp>
            <p:nvSpPr>
              <p:cNvPr id="17240" name="Google Shape;17240;p148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241" name="Google Shape;17241;p148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242" name="Google Shape;17242;p1480"/>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243" name="Google Shape;17243;p1480"/>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244" name="Google Shape;17244;p1480"/>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245" name="Google Shape;17245;p148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246" name="Google Shape;17246;p148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108203077"/>
      </p:ext>
    </p:extLst>
  </p:cSld>
  <p:clrMapOvr>
    <a:masterClrMapping/>
  </p:clrMapOvr>
</p:sldLayout>
</file>

<file path=ppt/slideLayouts/slideLayout1121.xml><?xml version="1.0" encoding="utf-8"?>
<p:sldLayout xmlns:a="http://schemas.openxmlformats.org/drawingml/2006/main" xmlns:r="http://schemas.openxmlformats.org/officeDocument/2006/relationships" xmlns:p="http://schemas.openxmlformats.org/presentationml/2006/main" matchingName="1_Two Content 9">
  <p:cSld name="1_Two Content 9">
    <p:spTree>
      <p:nvGrpSpPr>
        <p:cNvPr id="1" name="Shape 17247"/>
        <p:cNvGrpSpPr/>
        <p:nvPr/>
      </p:nvGrpSpPr>
      <p:grpSpPr>
        <a:xfrm>
          <a:off x="0" y="0"/>
          <a:ext cx="0" cy="0"/>
          <a:chOff x="0" y="0"/>
          <a:chExt cx="0" cy="0"/>
        </a:xfrm>
      </p:grpSpPr>
      <p:sp>
        <p:nvSpPr>
          <p:cNvPr id="17248" name="Google Shape;17248;p1481"/>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249" name="Google Shape;17249;p1481"/>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7250" name="Google Shape;17250;p1481"/>
          <p:cNvGrpSpPr/>
          <p:nvPr/>
        </p:nvGrpSpPr>
        <p:grpSpPr>
          <a:xfrm>
            <a:off x="7191545" y="0"/>
            <a:ext cx="5000460" cy="1425988"/>
            <a:chOff x="7191545" y="0"/>
            <a:chExt cx="5000460" cy="1425988"/>
          </a:xfrm>
        </p:grpSpPr>
        <p:pic>
          <p:nvPicPr>
            <p:cNvPr id="17251" name="Google Shape;17251;p148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252" name="Google Shape;17252;p1481"/>
            <p:cNvGrpSpPr/>
            <p:nvPr/>
          </p:nvGrpSpPr>
          <p:grpSpPr>
            <a:xfrm>
              <a:off x="7191545" y="0"/>
              <a:ext cx="5000460" cy="1425988"/>
              <a:chOff x="7191545" y="0"/>
              <a:chExt cx="5000460" cy="1425988"/>
            </a:xfrm>
          </p:grpSpPr>
          <p:sp>
            <p:nvSpPr>
              <p:cNvPr id="17253" name="Google Shape;17253;p148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254" name="Google Shape;17254;p148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255" name="Google Shape;17255;p1481"/>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256" name="Google Shape;17256;p1481"/>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257" name="Google Shape;17257;p148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258" name="Google Shape;17258;p1481"/>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91601394"/>
      </p:ext>
    </p:extLst>
  </p:cSld>
  <p:clrMapOvr>
    <a:masterClrMapping/>
  </p:clrMapOvr>
</p:sldLayout>
</file>

<file path=ppt/slideLayouts/slideLayout1122.xml><?xml version="1.0" encoding="utf-8"?>
<p:sldLayout xmlns:a="http://schemas.openxmlformats.org/drawingml/2006/main" xmlns:r="http://schemas.openxmlformats.org/officeDocument/2006/relationships" xmlns:p="http://schemas.openxmlformats.org/presentationml/2006/main" matchingName="1_Comparison 8">
  <p:cSld name="1_Comparison 8">
    <p:spTree>
      <p:nvGrpSpPr>
        <p:cNvPr id="1" name="Shape 17259"/>
        <p:cNvGrpSpPr/>
        <p:nvPr/>
      </p:nvGrpSpPr>
      <p:grpSpPr>
        <a:xfrm>
          <a:off x="0" y="0"/>
          <a:ext cx="0" cy="0"/>
          <a:chOff x="0" y="0"/>
          <a:chExt cx="0" cy="0"/>
        </a:xfrm>
      </p:grpSpPr>
      <p:grpSp>
        <p:nvGrpSpPr>
          <p:cNvPr id="17260" name="Google Shape;17260;p1482"/>
          <p:cNvGrpSpPr/>
          <p:nvPr/>
        </p:nvGrpSpPr>
        <p:grpSpPr>
          <a:xfrm>
            <a:off x="7191545" y="0"/>
            <a:ext cx="5000460" cy="1425988"/>
            <a:chOff x="7191545" y="0"/>
            <a:chExt cx="5000460" cy="1425988"/>
          </a:xfrm>
        </p:grpSpPr>
        <p:pic>
          <p:nvPicPr>
            <p:cNvPr id="17261" name="Google Shape;17261;p148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262" name="Google Shape;17262;p1482"/>
            <p:cNvGrpSpPr/>
            <p:nvPr/>
          </p:nvGrpSpPr>
          <p:grpSpPr>
            <a:xfrm>
              <a:off x="7191545" y="0"/>
              <a:ext cx="5000460" cy="1425988"/>
              <a:chOff x="7191545" y="0"/>
              <a:chExt cx="5000460" cy="1425988"/>
            </a:xfrm>
          </p:grpSpPr>
          <p:sp>
            <p:nvSpPr>
              <p:cNvPr id="17263" name="Google Shape;17263;p148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264" name="Google Shape;17264;p148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265" name="Google Shape;17265;p1482"/>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266" name="Google Shape;17266;p1482"/>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267" name="Google Shape;17267;p1482"/>
          <p:cNvSpPr txBox="1">
            <a:spLocks noGrp="1"/>
          </p:cNvSpPr>
          <p:nvPr>
            <p:ph type="body" idx="2"/>
          </p:nvPr>
        </p:nvSpPr>
        <p:spPr>
          <a:xfrm>
            <a:off x="609604" y="2505073"/>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268" name="Google Shape;17268;p1482"/>
          <p:cNvSpPr txBox="1">
            <a:spLocks noGrp="1"/>
          </p:cNvSpPr>
          <p:nvPr>
            <p:ph type="body" idx="3"/>
          </p:nvPr>
        </p:nvSpPr>
        <p:spPr>
          <a:xfrm>
            <a:off x="6172202"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269" name="Google Shape;17269;p1482"/>
          <p:cNvSpPr txBox="1">
            <a:spLocks noGrp="1"/>
          </p:cNvSpPr>
          <p:nvPr>
            <p:ph type="body" idx="4"/>
          </p:nvPr>
        </p:nvSpPr>
        <p:spPr>
          <a:xfrm>
            <a:off x="6172202" y="2505073"/>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270" name="Google Shape;17270;p1482"/>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271" name="Google Shape;17271;p148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272" name="Google Shape;17272;p148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234491847"/>
      </p:ext>
    </p:extLst>
  </p:cSld>
  <p:clrMapOvr>
    <a:masterClrMapping/>
  </p:clrMapOvr>
</p:sldLayout>
</file>

<file path=ppt/slideLayouts/slideLayout1123.xml><?xml version="1.0" encoding="utf-8"?>
<p:sldLayout xmlns:a="http://schemas.openxmlformats.org/drawingml/2006/main" xmlns:r="http://schemas.openxmlformats.org/officeDocument/2006/relationships" xmlns:p="http://schemas.openxmlformats.org/presentationml/2006/main" matchingName="1_Title Only 8">
  <p:cSld name="1_Title Only 8">
    <p:spTree>
      <p:nvGrpSpPr>
        <p:cNvPr id="1" name="Shape 17273"/>
        <p:cNvGrpSpPr/>
        <p:nvPr/>
      </p:nvGrpSpPr>
      <p:grpSpPr>
        <a:xfrm>
          <a:off x="0" y="0"/>
          <a:ext cx="0" cy="0"/>
          <a:chOff x="0" y="0"/>
          <a:chExt cx="0" cy="0"/>
        </a:xfrm>
      </p:grpSpPr>
      <p:grpSp>
        <p:nvGrpSpPr>
          <p:cNvPr id="17274" name="Google Shape;17274;p1483"/>
          <p:cNvGrpSpPr/>
          <p:nvPr/>
        </p:nvGrpSpPr>
        <p:grpSpPr>
          <a:xfrm>
            <a:off x="7191545" y="0"/>
            <a:ext cx="5000460" cy="1425988"/>
            <a:chOff x="7191545" y="0"/>
            <a:chExt cx="5000460" cy="1425988"/>
          </a:xfrm>
        </p:grpSpPr>
        <p:pic>
          <p:nvPicPr>
            <p:cNvPr id="17275" name="Google Shape;17275;p148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276" name="Google Shape;17276;p1483"/>
            <p:cNvGrpSpPr/>
            <p:nvPr/>
          </p:nvGrpSpPr>
          <p:grpSpPr>
            <a:xfrm>
              <a:off x="7191545" y="0"/>
              <a:ext cx="5000460" cy="1425988"/>
              <a:chOff x="7191545" y="0"/>
              <a:chExt cx="5000460" cy="1425988"/>
            </a:xfrm>
          </p:grpSpPr>
          <p:sp>
            <p:nvSpPr>
              <p:cNvPr id="17277" name="Google Shape;17277;p148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278" name="Google Shape;17278;p148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279" name="Google Shape;17279;p1483"/>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280" name="Google Shape;17280;p1483"/>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281" name="Google Shape;17281;p148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282" name="Google Shape;17282;p1483"/>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84404134"/>
      </p:ext>
    </p:extLst>
  </p:cSld>
  <p:clrMapOvr>
    <a:masterClrMapping/>
  </p:clrMapOvr>
</p:sldLayout>
</file>

<file path=ppt/slideLayouts/slideLayout1124.xml><?xml version="1.0" encoding="utf-8"?>
<p:sldLayout xmlns:a="http://schemas.openxmlformats.org/drawingml/2006/main" xmlns:r="http://schemas.openxmlformats.org/officeDocument/2006/relationships" xmlns:p="http://schemas.openxmlformats.org/presentationml/2006/main" matchingName="1_End 9">
  <p:cSld name="1_End 9">
    <p:spTree>
      <p:nvGrpSpPr>
        <p:cNvPr id="1" name="Shape 17283"/>
        <p:cNvGrpSpPr/>
        <p:nvPr/>
      </p:nvGrpSpPr>
      <p:grpSpPr>
        <a:xfrm>
          <a:off x="0" y="0"/>
          <a:ext cx="0" cy="0"/>
          <a:chOff x="0" y="0"/>
          <a:chExt cx="0" cy="0"/>
        </a:xfrm>
      </p:grpSpPr>
      <p:grpSp>
        <p:nvGrpSpPr>
          <p:cNvPr id="17284" name="Google Shape;17284;p1484"/>
          <p:cNvGrpSpPr/>
          <p:nvPr/>
        </p:nvGrpSpPr>
        <p:grpSpPr>
          <a:xfrm>
            <a:off x="0" y="0"/>
            <a:ext cx="12191996" cy="2148830"/>
            <a:chOff x="0" y="0"/>
            <a:chExt cx="12191996" cy="2148830"/>
          </a:xfrm>
        </p:grpSpPr>
        <p:sp>
          <p:nvSpPr>
            <p:cNvPr id="17285" name="Google Shape;17285;p1484"/>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286" name="Google Shape;17286;p1484"/>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7287" name="Google Shape;17287;p1484"/>
          <p:cNvSpPr/>
          <p:nvPr/>
        </p:nvSpPr>
        <p:spPr>
          <a:xfrm>
            <a:off x="902366" y="1517695"/>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288" name="Google Shape;17288;p1484"/>
          <p:cNvSpPr txBox="1">
            <a:spLocks noGrp="1"/>
          </p:cNvSpPr>
          <p:nvPr>
            <p:ph type="body" idx="1"/>
          </p:nvPr>
        </p:nvSpPr>
        <p:spPr>
          <a:xfrm>
            <a:off x="1219197" y="3429002"/>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289" name="Google Shape;17289;p1484"/>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290" name="Google Shape;17290;p1484"/>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611532607"/>
      </p:ext>
    </p:extLst>
  </p:cSld>
  <p:clrMapOvr>
    <a:masterClrMapping/>
  </p:clrMapOvr>
</p:sldLayout>
</file>

<file path=ppt/slideLayouts/slideLayout1125.xml><?xml version="1.0" encoding="utf-8"?>
<p:sldLayout xmlns:a="http://schemas.openxmlformats.org/drawingml/2006/main" xmlns:r="http://schemas.openxmlformats.org/officeDocument/2006/relationships" xmlns:p="http://schemas.openxmlformats.org/presentationml/2006/main" matchingName="1_Blank 7">
  <p:cSld name="1_Blank 7">
    <p:spTree>
      <p:nvGrpSpPr>
        <p:cNvPr id="1" name="Shape 17291"/>
        <p:cNvGrpSpPr/>
        <p:nvPr/>
      </p:nvGrpSpPr>
      <p:grpSpPr>
        <a:xfrm>
          <a:off x="0" y="0"/>
          <a:ext cx="0" cy="0"/>
          <a:chOff x="0" y="0"/>
          <a:chExt cx="0" cy="0"/>
        </a:xfrm>
      </p:grpSpPr>
      <p:sp>
        <p:nvSpPr>
          <p:cNvPr id="17292" name="Google Shape;17292;p1485"/>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293" name="Google Shape;17293;p148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294" name="Google Shape;17294;p148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295" name="Google Shape;17295;p1485"/>
          <p:cNvGrpSpPr/>
          <p:nvPr/>
        </p:nvGrpSpPr>
        <p:grpSpPr>
          <a:xfrm>
            <a:off x="7191545" y="0"/>
            <a:ext cx="5000460" cy="1425988"/>
            <a:chOff x="7191545" y="0"/>
            <a:chExt cx="5000460" cy="1425988"/>
          </a:xfrm>
        </p:grpSpPr>
        <p:pic>
          <p:nvPicPr>
            <p:cNvPr id="17296" name="Google Shape;17296;p148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297" name="Google Shape;17297;p1485"/>
            <p:cNvGrpSpPr/>
            <p:nvPr/>
          </p:nvGrpSpPr>
          <p:grpSpPr>
            <a:xfrm>
              <a:off x="7191545" y="0"/>
              <a:ext cx="5000460" cy="1425988"/>
              <a:chOff x="7191545" y="0"/>
              <a:chExt cx="5000460" cy="1425988"/>
            </a:xfrm>
          </p:grpSpPr>
          <p:sp>
            <p:nvSpPr>
              <p:cNvPr id="17298" name="Google Shape;17298;p148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299" name="Google Shape;17299;p148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3394005374"/>
      </p:ext>
    </p:extLst>
  </p:cSld>
  <p:clrMapOvr>
    <a:masterClrMapping/>
  </p:clrMapOvr>
</p:sldLayout>
</file>

<file path=ppt/slideLayouts/slideLayout1126.xml><?xml version="1.0" encoding="utf-8"?>
<p:sldLayout xmlns:a="http://schemas.openxmlformats.org/drawingml/2006/main" xmlns:r="http://schemas.openxmlformats.org/officeDocument/2006/relationships" xmlns:p="http://schemas.openxmlformats.org/presentationml/2006/main" matchingName="4_Quotation 3">
  <p:cSld name="4_Quotation 3">
    <p:spTree>
      <p:nvGrpSpPr>
        <p:cNvPr id="1" name="Shape 17300"/>
        <p:cNvGrpSpPr/>
        <p:nvPr/>
      </p:nvGrpSpPr>
      <p:grpSpPr>
        <a:xfrm>
          <a:off x="0" y="0"/>
          <a:ext cx="0" cy="0"/>
          <a:chOff x="0" y="0"/>
          <a:chExt cx="0" cy="0"/>
        </a:xfrm>
      </p:grpSpPr>
      <p:sp>
        <p:nvSpPr>
          <p:cNvPr id="17301" name="Google Shape;17301;p148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302" name="Google Shape;17302;p148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03" name="Google Shape;17303;p1486"/>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304" name="Google Shape;17304;p1486"/>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305" name="Google Shape;17305;p148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306" name="Google Shape;17306;p1486"/>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307" name="Google Shape;17307;p1486"/>
          <p:cNvGrpSpPr/>
          <p:nvPr/>
        </p:nvGrpSpPr>
        <p:grpSpPr>
          <a:xfrm>
            <a:off x="7191545" y="0"/>
            <a:ext cx="5000460" cy="1425988"/>
            <a:chOff x="7191545" y="0"/>
            <a:chExt cx="5000460" cy="1425988"/>
          </a:xfrm>
        </p:grpSpPr>
        <p:pic>
          <p:nvPicPr>
            <p:cNvPr id="17308" name="Google Shape;17308;p148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309" name="Google Shape;17309;p1486"/>
            <p:cNvGrpSpPr/>
            <p:nvPr/>
          </p:nvGrpSpPr>
          <p:grpSpPr>
            <a:xfrm>
              <a:off x="7191545" y="0"/>
              <a:ext cx="5000460" cy="1425988"/>
              <a:chOff x="7191545" y="0"/>
              <a:chExt cx="5000460" cy="1425988"/>
            </a:xfrm>
          </p:grpSpPr>
          <p:sp>
            <p:nvSpPr>
              <p:cNvPr id="17310" name="Google Shape;17310;p148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311" name="Google Shape;17311;p148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312" name="Google Shape;17312;p1486"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956068121"/>
      </p:ext>
    </p:extLst>
  </p:cSld>
  <p:clrMapOvr>
    <a:masterClrMapping/>
  </p:clrMapOvr>
</p:sldLayout>
</file>

<file path=ppt/slideLayouts/slideLayout1127.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17313"/>
        <p:cNvGrpSpPr/>
        <p:nvPr/>
      </p:nvGrpSpPr>
      <p:grpSpPr>
        <a:xfrm>
          <a:off x="0" y="0"/>
          <a:ext cx="0" cy="0"/>
          <a:chOff x="0" y="0"/>
          <a:chExt cx="0" cy="0"/>
        </a:xfrm>
      </p:grpSpPr>
      <p:sp>
        <p:nvSpPr>
          <p:cNvPr id="17314" name="Google Shape;17314;p1487"/>
          <p:cNvSpPr txBox="1">
            <a:spLocks noGrp="1"/>
          </p:cNvSpPr>
          <p:nvPr>
            <p:ph type="ctrTitle"/>
          </p:nvPr>
        </p:nvSpPr>
        <p:spPr>
          <a:xfrm>
            <a:off x="1524003" y="1122362"/>
            <a:ext cx="9144000" cy="2387598"/>
          </a:xfrm>
          <a:prstGeom prst="rect">
            <a:avLst/>
          </a:prstGeom>
          <a:noFill/>
          <a:ln>
            <a:noFill/>
          </a:ln>
        </p:spPr>
        <p:txBody>
          <a:bodyPr spcFirstLastPara="1" wrap="square" lIns="91400" tIns="45700" rIns="91400" bIns="45700" anchor="b" anchorCtr="1">
            <a:noAutofit/>
          </a:bodyPr>
          <a:lstStyle>
            <a:lvl1pPr lvl="0" algn="ctr">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15" name="Google Shape;17315;p1487"/>
          <p:cNvSpPr txBox="1">
            <a:spLocks noGrp="1"/>
          </p:cNvSpPr>
          <p:nvPr>
            <p:ph type="subTitle" idx="1"/>
          </p:nvPr>
        </p:nvSpPr>
        <p:spPr>
          <a:xfrm>
            <a:off x="1524003" y="3602041"/>
            <a:ext cx="9144000" cy="1655758"/>
          </a:xfrm>
          <a:prstGeom prst="rect">
            <a:avLst/>
          </a:prstGeom>
          <a:noFill/>
          <a:ln>
            <a:noFill/>
          </a:ln>
        </p:spPr>
        <p:txBody>
          <a:bodyPr spcFirstLastPara="1" wrap="square" lIns="91400" tIns="45700" rIns="91400" bIns="45700" anchor="t" anchorCtr="1">
            <a:noAutofit/>
          </a:bodyPr>
          <a:lstStyle>
            <a:lvl1pPr lvl="0" algn="ctr">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7316" name="Google Shape;17316;p1487"/>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317" name="Google Shape;17317;p1487"/>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18" name="Google Shape;17318;p1487"/>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850604888"/>
      </p:ext>
    </p:extLst>
  </p:cSld>
  <p:clrMapOvr>
    <a:masterClrMapping/>
  </p:clrMapOvr>
</p:sldLayout>
</file>

<file path=ppt/slideLayouts/slideLayout1128.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p:spTree>
      <p:nvGrpSpPr>
        <p:cNvPr id="1" name="Shape 17319"/>
        <p:cNvGrpSpPr/>
        <p:nvPr/>
      </p:nvGrpSpPr>
      <p:grpSpPr>
        <a:xfrm>
          <a:off x="0" y="0"/>
          <a:ext cx="0" cy="0"/>
          <a:chOff x="0" y="0"/>
          <a:chExt cx="0" cy="0"/>
        </a:xfrm>
      </p:grpSpPr>
      <p:sp>
        <p:nvSpPr>
          <p:cNvPr id="17320" name="Google Shape;17320;p1488"/>
          <p:cNvSpPr txBox="1">
            <a:spLocks noGrp="1"/>
          </p:cNvSpPr>
          <p:nvPr>
            <p:ph type="body" idx="1"/>
          </p:nvPr>
        </p:nvSpPr>
        <p:spPr>
          <a:xfrm>
            <a:off x="2826558"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321" name="Google Shape;17321;p1488"/>
          <p:cNvSpPr txBox="1">
            <a:spLocks noGrp="1"/>
          </p:cNvSpPr>
          <p:nvPr>
            <p:ph type="title"/>
          </p:nvPr>
        </p:nvSpPr>
        <p:spPr>
          <a:xfrm>
            <a:off x="2826558"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22" name="Google Shape;17322;p1488"/>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323" name="Google Shape;17323;p148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24" name="Google Shape;17324;p1488"/>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325" name="Google Shape;17325;p1488"/>
          <p:cNvSpPr/>
          <p:nvPr/>
        </p:nvSpPr>
        <p:spPr>
          <a:xfrm rot="10799991">
            <a:off x="-19" y="200023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26" name="Google Shape;17326;p1488"/>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27" name="Google Shape;17327;p1488"/>
          <p:cNvSpPr txBox="1">
            <a:spLocks noGrp="1"/>
          </p:cNvSpPr>
          <p:nvPr>
            <p:ph type="body" idx="2"/>
          </p:nvPr>
        </p:nvSpPr>
        <p:spPr>
          <a:xfrm>
            <a:off x="2826558"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328" name="Google Shape;17328;p1488"/>
          <p:cNvPicPr preferRelativeResize="0"/>
          <p:nvPr/>
        </p:nvPicPr>
        <p:blipFill rotWithShape="1">
          <a:blip r:embed="rId2">
            <a:alphaModFix/>
          </a:blip>
          <a:srcRect/>
          <a:stretch/>
        </p:blipFill>
        <p:spPr>
          <a:xfrm>
            <a:off x="2829832" y="4178334"/>
            <a:ext cx="4395959" cy="1140165"/>
          </a:xfrm>
          <a:prstGeom prst="rect">
            <a:avLst/>
          </a:prstGeom>
          <a:noFill/>
          <a:ln>
            <a:noFill/>
          </a:ln>
        </p:spPr>
      </p:pic>
    </p:spTree>
    <p:extLst>
      <p:ext uri="{BB962C8B-B14F-4D97-AF65-F5344CB8AC3E}">
        <p14:creationId xmlns:p14="http://schemas.microsoft.com/office/powerpoint/2010/main" val="1990176989"/>
      </p:ext>
    </p:extLst>
  </p:cSld>
  <p:clrMapOvr>
    <a:masterClrMapping/>
  </p:clrMapOvr>
</p:sldLayout>
</file>

<file path=ppt/slideLayouts/slideLayout1129.xml><?xml version="1.0" encoding="utf-8"?>
<p:sldLayout xmlns:a="http://schemas.openxmlformats.org/drawingml/2006/main" xmlns:r="http://schemas.openxmlformats.org/officeDocument/2006/relationships" xmlns:p="http://schemas.openxmlformats.org/presentationml/2006/main" matchingName="3_Title Slide_Yale Blue 2">
  <p:cSld name="3_Title Slide_Yale Blue 2">
    <p:spTree>
      <p:nvGrpSpPr>
        <p:cNvPr id="1" name="Shape 17329"/>
        <p:cNvGrpSpPr/>
        <p:nvPr/>
      </p:nvGrpSpPr>
      <p:grpSpPr>
        <a:xfrm>
          <a:off x="0" y="0"/>
          <a:ext cx="0" cy="0"/>
          <a:chOff x="0" y="0"/>
          <a:chExt cx="0" cy="0"/>
        </a:xfrm>
      </p:grpSpPr>
      <p:sp>
        <p:nvSpPr>
          <p:cNvPr id="17330" name="Google Shape;17330;p1489"/>
          <p:cNvSpPr txBox="1">
            <a:spLocks noGrp="1"/>
          </p:cNvSpPr>
          <p:nvPr>
            <p:ph type="body" idx="1"/>
          </p:nvPr>
        </p:nvSpPr>
        <p:spPr>
          <a:xfrm>
            <a:off x="2826558"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331" name="Google Shape;17331;p1489"/>
          <p:cNvSpPr txBox="1">
            <a:spLocks noGrp="1"/>
          </p:cNvSpPr>
          <p:nvPr>
            <p:ph type="title"/>
          </p:nvPr>
        </p:nvSpPr>
        <p:spPr>
          <a:xfrm>
            <a:off x="2826558"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32" name="Google Shape;17332;p1489"/>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333" name="Google Shape;17333;p148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34" name="Google Shape;17334;p148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335" name="Google Shape;17335;p1489"/>
          <p:cNvSpPr/>
          <p:nvPr/>
        </p:nvSpPr>
        <p:spPr>
          <a:xfrm rot="10799991">
            <a:off x="-19" y="200023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36" name="Google Shape;17336;p1489"/>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37" name="Google Shape;17337;p1489"/>
          <p:cNvSpPr txBox="1">
            <a:spLocks noGrp="1"/>
          </p:cNvSpPr>
          <p:nvPr>
            <p:ph type="body" idx="2"/>
          </p:nvPr>
        </p:nvSpPr>
        <p:spPr>
          <a:xfrm>
            <a:off x="2826558"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338" name="Google Shape;17338;p1489"/>
          <p:cNvPicPr preferRelativeResize="0"/>
          <p:nvPr/>
        </p:nvPicPr>
        <p:blipFill rotWithShape="1">
          <a:blip r:embed="rId2">
            <a:alphaModFix/>
          </a:blip>
          <a:srcRect/>
          <a:stretch/>
        </p:blipFill>
        <p:spPr>
          <a:xfrm>
            <a:off x="2829832" y="4178334"/>
            <a:ext cx="4395959" cy="1140165"/>
          </a:xfrm>
          <a:prstGeom prst="rect">
            <a:avLst/>
          </a:prstGeom>
          <a:noFill/>
          <a:ln>
            <a:noFill/>
          </a:ln>
        </p:spPr>
      </p:pic>
    </p:spTree>
    <p:extLst>
      <p:ext uri="{BB962C8B-B14F-4D97-AF65-F5344CB8AC3E}">
        <p14:creationId xmlns:p14="http://schemas.microsoft.com/office/powerpoint/2010/main" val="2690989376"/>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agenda">
  <p:cSld name="agenda">
    <p:bg>
      <p:bgPr>
        <a:solidFill>
          <a:schemeClr val="lt1"/>
        </a:solidFill>
        <a:effectLst/>
      </p:bgPr>
    </p:bg>
    <p:spTree>
      <p:nvGrpSpPr>
        <p:cNvPr id="1" name="Shape 1112"/>
        <p:cNvGrpSpPr/>
        <p:nvPr/>
      </p:nvGrpSpPr>
      <p:grpSpPr>
        <a:xfrm>
          <a:off x="0" y="0"/>
          <a:ext cx="0" cy="0"/>
          <a:chOff x="0" y="0"/>
          <a:chExt cx="0" cy="0"/>
        </a:xfrm>
      </p:grpSpPr>
      <p:pic>
        <p:nvPicPr>
          <p:cNvPr id="1113" name="Google Shape;1113;p113"/>
          <p:cNvPicPr preferRelativeResize="0"/>
          <p:nvPr/>
        </p:nvPicPr>
        <p:blipFill rotWithShape="1">
          <a:blip r:embed="rId2">
            <a:alphaModFix/>
          </a:blip>
          <a:srcRect/>
          <a:stretch/>
        </p:blipFill>
        <p:spPr>
          <a:xfrm>
            <a:off x="1" y="3572"/>
            <a:ext cx="12191999" cy="6858000"/>
          </a:xfrm>
          <a:prstGeom prst="rect">
            <a:avLst/>
          </a:prstGeom>
          <a:noFill/>
          <a:ln>
            <a:noFill/>
          </a:ln>
        </p:spPr>
      </p:pic>
      <p:sp>
        <p:nvSpPr>
          <p:cNvPr id="1114" name="Google Shape;1114;p113"/>
          <p:cNvSpPr txBox="1">
            <a:spLocks noGrp="1"/>
          </p:cNvSpPr>
          <p:nvPr>
            <p:ph type="dt" idx="10"/>
          </p:nvPr>
        </p:nvSpPr>
        <p:spPr>
          <a:xfrm>
            <a:off x="6210300" y="6362700"/>
            <a:ext cx="1695450" cy="231921"/>
          </a:xfrm>
          <a:prstGeom prst="rect">
            <a:avLst/>
          </a:prstGeom>
          <a:noFill/>
          <a:ln>
            <a:noFill/>
          </a:ln>
        </p:spPr>
        <p:txBody>
          <a:bodyPr spcFirstLastPara="1" wrap="square" lIns="0" tIns="0" rIns="0" bIns="0" anchor="b" anchorCtr="0">
            <a:noAutofit/>
          </a:bodyPr>
          <a:lstStyle>
            <a:lvl1pPr marR="0" lvl="0" algn="l" rtl="0">
              <a:spcBef>
                <a:spcPts val="0"/>
              </a:spcBef>
              <a:spcAft>
                <a:spcPts val="0"/>
              </a:spcAft>
              <a:buClr>
                <a:schemeClr val="dk1"/>
              </a:buClr>
              <a:buSzPts val="1400"/>
              <a:buFont typeface="Calibri"/>
              <a:buNone/>
              <a:defRPr sz="1800">
                <a:solidFill>
                  <a:schemeClr val="dk1"/>
                </a:solidFill>
                <a:latin typeface="Calibri"/>
                <a:ea typeface="Calibri"/>
                <a:cs typeface="Calibri"/>
                <a:sym typeface="Calibri"/>
              </a:defRPr>
            </a:lvl1pPr>
            <a:lvl2pPr marR="0" lvl="1"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9pPr>
          </a:lstStyle>
          <a:p>
            <a:endParaRPr/>
          </a:p>
        </p:txBody>
      </p:sp>
      <p:sp>
        <p:nvSpPr>
          <p:cNvPr id="1115" name="Google Shape;1115;p113"/>
          <p:cNvSpPr txBox="1">
            <a:spLocks noGrp="1"/>
          </p:cNvSpPr>
          <p:nvPr>
            <p:ph type="ftr" idx="11"/>
          </p:nvPr>
        </p:nvSpPr>
        <p:spPr>
          <a:xfrm>
            <a:off x="773048" y="6364783"/>
            <a:ext cx="5202302" cy="231921"/>
          </a:xfrm>
          <a:prstGeom prst="rect">
            <a:avLst/>
          </a:prstGeom>
          <a:noFill/>
          <a:ln>
            <a:noFill/>
          </a:ln>
        </p:spPr>
        <p:txBody>
          <a:bodyPr spcFirstLastPara="1" wrap="square" lIns="155425" tIns="0" rIns="0" bIns="0" anchor="b" anchorCtr="0">
            <a:noAutofit/>
          </a:bodyPr>
          <a:lstStyle>
            <a:lvl1pPr lvl="0" algn="l">
              <a:spcBef>
                <a:spcPts val="0"/>
              </a:spcBef>
              <a:spcAft>
                <a:spcPts val="0"/>
              </a:spcAft>
              <a:buClr>
                <a:srgbClr val="919497"/>
              </a:buClr>
              <a:buSzPts val="1400"/>
              <a:buFont typeface="Calibri"/>
              <a:buNone/>
              <a:defRPr/>
            </a:lvl1pPr>
            <a:lvl2pPr lvl="1" algn="l">
              <a:spcBef>
                <a:spcPts val="0"/>
              </a:spcBef>
              <a:spcAft>
                <a:spcPts val="0"/>
              </a:spcAft>
              <a:buClr>
                <a:schemeClr val="dk1"/>
              </a:buClr>
              <a:buSzPts val="1400"/>
              <a:buFont typeface="Calibri"/>
              <a:buNone/>
              <a:defRPr/>
            </a:lvl2pPr>
            <a:lvl3pPr lvl="2" algn="l">
              <a:spcBef>
                <a:spcPts val="0"/>
              </a:spcBef>
              <a:spcAft>
                <a:spcPts val="0"/>
              </a:spcAft>
              <a:buClr>
                <a:schemeClr val="dk1"/>
              </a:buClr>
              <a:buSzPts val="1400"/>
              <a:buFont typeface="Calibri"/>
              <a:buNone/>
              <a:defRPr/>
            </a:lvl3pPr>
            <a:lvl4pPr lvl="3" algn="l">
              <a:spcBef>
                <a:spcPts val="0"/>
              </a:spcBef>
              <a:spcAft>
                <a:spcPts val="0"/>
              </a:spcAft>
              <a:buClr>
                <a:schemeClr val="dk1"/>
              </a:buClr>
              <a:buSzPts val="1400"/>
              <a:buFont typeface="Calibri"/>
              <a:buNone/>
              <a:defRPr/>
            </a:lvl4pPr>
            <a:lvl5pPr lvl="4" algn="l">
              <a:spcBef>
                <a:spcPts val="0"/>
              </a:spcBef>
              <a:spcAft>
                <a:spcPts val="0"/>
              </a:spcAft>
              <a:buClr>
                <a:schemeClr val="dk1"/>
              </a:buClr>
              <a:buSzPts val="1400"/>
              <a:buFont typeface="Calibri"/>
              <a:buNone/>
              <a:defRPr/>
            </a:lvl5pPr>
            <a:lvl6pPr lvl="5" algn="l">
              <a:spcBef>
                <a:spcPts val="0"/>
              </a:spcBef>
              <a:spcAft>
                <a:spcPts val="0"/>
              </a:spcAft>
              <a:buClr>
                <a:schemeClr val="dk1"/>
              </a:buClr>
              <a:buSzPts val="1400"/>
              <a:buFont typeface="Calibri"/>
              <a:buNone/>
              <a:defRPr/>
            </a:lvl6pPr>
            <a:lvl7pPr lvl="6" algn="l">
              <a:spcBef>
                <a:spcPts val="0"/>
              </a:spcBef>
              <a:spcAft>
                <a:spcPts val="0"/>
              </a:spcAft>
              <a:buClr>
                <a:schemeClr val="dk1"/>
              </a:buClr>
              <a:buSzPts val="1400"/>
              <a:buFont typeface="Calibri"/>
              <a:buNone/>
              <a:defRPr/>
            </a:lvl7pPr>
            <a:lvl8pPr lvl="7" algn="l">
              <a:spcBef>
                <a:spcPts val="0"/>
              </a:spcBef>
              <a:spcAft>
                <a:spcPts val="0"/>
              </a:spcAft>
              <a:buClr>
                <a:schemeClr val="dk1"/>
              </a:buClr>
              <a:buSzPts val="1400"/>
              <a:buFont typeface="Calibri"/>
              <a:buNone/>
              <a:defRPr/>
            </a:lvl8pPr>
            <a:lvl9pPr lvl="8" algn="l">
              <a:spcBef>
                <a:spcPts val="0"/>
              </a:spcBef>
              <a:spcAft>
                <a:spcPts val="0"/>
              </a:spcAft>
              <a:buClr>
                <a:schemeClr val="dk1"/>
              </a:buClr>
              <a:buSzPts val="1400"/>
              <a:buFont typeface="Calibri"/>
              <a:buNone/>
              <a:defRPr/>
            </a:lvl9pPr>
          </a:lstStyle>
          <a:p>
            <a:endParaRPr/>
          </a:p>
        </p:txBody>
      </p:sp>
      <p:sp>
        <p:nvSpPr>
          <p:cNvPr id="1116" name="Google Shape;1116;p113"/>
          <p:cNvSpPr txBox="1">
            <a:spLocks noGrp="1"/>
          </p:cNvSpPr>
          <p:nvPr>
            <p:ph type="sldNum" idx="12"/>
          </p:nvPr>
        </p:nvSpPr>
        <p:spPr>
          <a:xfrm>
            <a:off x="457198" y="6362701"/>
            <a:ext cx="315849" cy="231921"/>
          </a:xfrm>
          <a:prstGeom prst="rect">
            <a:avLst/>
          </a:prstGeom>
          <a:noFill/>
          <a:ln>
            <a:noFill/>
          </a:ln>
        </p:spPr>
        <p:txBody>
          <a:bodyPr spcFirstLastPara="1" wrap="square" lIns="0" tIns="0" rIns="0" bIns="0" anchor="b" anchorCtr="0">
            <a:noAutofit/>
          </a:bodyPr>
          <a:lstStyle>
            <a:lvl1pPr marL="0" marR="0" lvl="0"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1pPr>
            <a:lvl2pPr marL="0" marR="0" lvl="1"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2pPr>
            <a:lvl3pPr marL="0" marR="0" lvl="2"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3pPr>
            <a:lvl4pPr marL="0" marR="0" lvl="3"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4pPr>
            <a:lvl5pPr marL="0" marR="0" lvl="4"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5pPr>
            <a:lvl6pPr marL="0" marR="0" lvl="5"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6pPr>
            <a:lvl7pPr marL="0" marR="0" lvl="6"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7pPr>
            <a:lvl8pPr marL="0" marR="0" lvl="7"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8pPr>
            <a:lvl9pPr marL="0" marR="0" lvl="8"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9pPr>
          </a:lstStyle>
          <a:p>
            <a:pPr marL="0" lvl="0" indent="0" algn="l" rtl="0">
              <a:spcBef>
                <a:spcPts val="0"/>
              </a:spcBef>
              <a:spcAft>
                <a:spcPts val="0"/>
              </a:spcAft>
              <a:buNone/>
            </a:pPr>
            <a:fld id="{00000000-1234-1234-1234-123412341234}" type="slidenum">
              <a:rPr lang="en-US"/>
              <a:t>‹#›</a:t>
            </a:fld>
            <a:endParaRPr/>
          </a:p>
        </p:txBody>
      </p:sp>
      <p:sp>
        <p:nvSpPr>
          <p:cNvPr id="1117" name="Google Shape;1117;p113"/>
          <p:cNvSpPr txBox="1">
            <a:spLocks noGrp="1"/>
          </p:cNvSpPr>
          <p:nvPr>
            <p:ph type="body" idx="1"/>
          </p:nvPr>
        </p:nvSpPr>
        <p:spPr>
          <a:xfrm>
            <a:off x="4305300" y="1781175"/>
            <a:ext cx="6156325" cy="4165600"/>
          </a:xfrm>
          <a:prstGeom prst="rect">
            <a:avLst/>
          </a:prstGeom>
          <a:noFill/>
          <a:ln>
            <a:noFill/>
          </a:ln>
        </p:spPr>
        <p:txBody>
          <a:bodyPr spcFirstLastPara="1" wrap="square" lIns="0" tIns="685800" rIns="0" bIns="0" anchor="t" anchorCtr="0">
            <a:noAutofit/>
          </a:bodyPr>
          <a:lstStyle>
            <a:lvl1pPr marL="457200" lvl="0" indent="-355600" algn="l">
              <a:lnSpc>
                <a:spcPct val="104999"/>
              </a:lnSpc>
              <a:spcBef>
                <a:spcPts val="0"/>
              </a:spcBef>
              <a:spcAft>
                <a:spcPts val="0"/>
              </a:spcAft>
              <a:buClr>
                <a:schemeClr val="accent1"/>
              </a:buClr>
              <a:buSzPts val="2000"/>
              <a:buFont typeface="Calibri"/>
              <a:buAutoNum type="arabicPeriod"/>
              <a:defRPr sz="2000" b="0">
                <a:solidFill>
                  <a:schemeClr val="accent1"/>
                </a:solidFill>
              </a:defRPr>
            </a:lvl1pPr>
            <a:lvl2pPr marL="914400" lvl="1" indent="-355600" algn="l">
              <a:lnSpc>
                <a:spcPct val="104999"/>
              </a:lnSpc>
              <a:spcBef>
                <a:spcPts val="1600"/>
              </a:spcBef>
              <a:spcAft>
                <a:spcPts val="0"/>
              </a:spcAft>
              <a:buClr>
                <a:schemeClr val="accent1"/>
              </a:buClr>
              <a:buSzPts val="2000"/>
              <a:buFont typeface="Calibri"/>
              <a:buAutoNum type="arabicPeriod"/>
              <a:defRPr sz="2000" b="0">
                <a:solidFill>
                  <a:schemeClr val="accent1"/>
                </a:solidFill>
              </a:defRPr>
            </a:lvl2pPr>
            <a:lvl3pPr marL="1371600" lvl="2" indent="-342900" algn="l">
              <a:lnSpc>
                <a:spcPct val="116666"/>
              </a:lnSpc>
              <a:spcBef>
                <a:spcPts val="1600"/>
              </a:spcBef>
              <a:spcAft>
                <a:spcPts val="0"/>
              </a:spcAft>
              <a:buClr>
                <a:schemeClr val="accent1"/>
              </a:buClr>
              <a:buSzPts val="1800"/>
              <a:buFont typeface="Calibri"/>
              <a:buAutoNum type="arabicPeriod"/>
              <a:defRPr sz="1800" b="0">
                <a:solidFill>
                  <a:schemeClr val="accent1"/>
                </a:solidFill>
              </a:defRPr>
            </a:lvl3pPr>
            <a:lvl4pPr marL="1828800" lvl="3" indent="-342900" algn="l">
              <a:lnSpc>
                <a:spcPct val="116666"/>
              </a:lnSpc>
              <a:spcBef>
                <a:spcPts val="1600"/>
              </a:spcBef>
              <a:spcAft>
                <a:spcPts val="0"/>
              </a:spcAft>
              <a:buClr>
                <a:schemeClr val="accent1"/>
              </a:buClr>
              <a:buSzPts val="1800"/>
              <a:buFont typeface="Calibri"/>
              <a:buAutoNum type="arabicPeriod"/>
              <a:defRPr sz="1800" b="0">
                <a:solidFill>
                  <a:schemeClr val="accent1"/>
                </a:solidFill>
              </a:defRPr>
            </a:lvl4pPr>
            <a:lvl5pPr marL="2286000" lvl="4" indent="-342900" algn="l">
              <a:lnSpc>
                <a:spcPct val="116666"/>
              </a:lnSpc>
              <a:spcBef>
                <a:spcPts val="1600"/>
              </a:spcBef>
              <a:spcAft>
                <a:spcPts val="0"/>
              </a:spcAft>
              <a:buClr>
                <a:schemeClr val="accent1"/>
              </a:buClr>
              <a:buSzPts val="1800"/>
              <a:buFont typeface="Calibri"/>
              <a:buAutoNum type="arabicPeriod"/>
              <a:defRPr sz="1800" b="0">
                <a:solidFill>
                  <a:schemeClr val="accent1"/>
                </a:solidFill>
              </a:defRPr>
            </a:lvl5pPr>
            <a:lvl6pPr marL="2743200" lvl="5" indent="-342900" algn="l">
              <a:lnSpc>
                <a:spcPct val="116666"/>
              </a:lnSpc>
              <a:spcBef>
                <a:spcPts val="1600"/>
              </a:spcBef>
              <a:spcAft>
                <a:spcPts val="0"/>
              </a:spcAft>
              <a:buClr>
                <a:schemeClr val="accent1"/>
              </a:buClr>
              <a:buSzPts val="1800"/>
              <a:buFont typeface="Calibri"/>
              <a:buAutoNum type="arabicPeriod"/>
              <a:defRPr sz="1800" b="0">
                <a:solidFill>
                  <a:schemeClr val="accent1"/>
                </a:solidFill>
              </a:defRPr>
            </a:lvl6pPr>
            <a:lvl7pPr marL="3200400" lvl="6" indent="-342900" algn="l">
              <a:lnSpc>
                <a:spcPct val="116666"/>
              </a:lnSpc>
              <a:spcBef>
                <a:spcPts val="1600"/>
              </a:spcBef>
              <a:spcAft>
                <a:spcPts val="0"/>
              </a:spcAft>
              <a:buClr>
                <a:schemeClr val="accent1"/>
              </a:buClr>
              <a:buSzPts val="1800"/>
              <a:buFont typeface="Calibri"/>
              <a:buAutoNum type="arabicPeriod"/>
              <a:defRPr sz="1800" b="0">
                <a:solidFill>
                  <a:schemeClr val="accent1"/>
                </a:solidFill>
              </a:defRPr>
            </a:lvl7pPr>
            <a:lvl8pPr marL="3657600" lvl="7" indent="-342900" algn="l">
              <a:lnSpc>
                <a:spcPct val="116666"/>
              </a:lnSpc>
              <a:spcBef>
                <a:spcPts val="1600"/>
              </a:spcBef>
              <a:spcAft>
                <a:spcPts val="0"/>
              </a:spcAft>
              <a:buClr>
                <a:schemeClr val="accent1"/>
              </a:buClr>
              <a:buSzPts val="1800"/>
              <a:buFont typeface="Calibri"/>
              <a:buAutoNum type="arabicPeriod"/>
              <a:defRPr sz="1800" b="0">
                <a:solidFill>
                  <a:schemeClr val="accent1"/>
                </a:solidFill>
              </a:defRPr>
            </a:lvl8pPr>
            <a:lvl9pPr marL="4114800" lvl="8" indent="-342900" algn="l">
              <a:lnSpc>
                <a:spcPct val="116666"/>
              </a:lnSpc>
              <a:spcBef>
                <a:spcPts val="1600"/>
              </a:spcBef>
              <a:spcAft>
                <a:spcPts val="1600"/>
              </a:spcAft>
              <a:buClr>
                <a:schemeClr val="accent1"/>
              </a:buClr>
              <a:buSzPts val="1800"/>
              <a:buFont typeface="Calibri"/>
              <a:buAutoNum type="arabicPeriod"/>
              <a:defRPr sz="1800" b="0">
                <a:solidFill>
                  <a:schemeClr val="accent1"/>
                </a:solidFill>
              </a:defRPr>
            </a:lvl9pPr>
          </a:lstStyle>
          <a:p>
            <a:endParaRPr/>
          </a:p>
        </p:txBody>
      </p:sp>
      <p:sp>
        <p:nvSpPr>
          <p:cNvPr id="1118" name="Google Shape;1118;p113"/>
          <p:cNvSpPr txBox="1"/>
          <p:nvPr/>
        </p:nvSpPr>
        <p:spPr>
          <a:xfrm>
            <a:off x="1736725" y="-1783"/>
            <a:ext cx="2336800" cy="1781173"/>
          </a:xfrm>
          <a:prstGeom prst="rect">
            <a:avLst/>
          </a:prstGeom>
          <a:noFill/>
          <a:ln>
            <a:noFill/>
          </a:ln>
        </p:spPr>
        <p:txBody>
          <a:bodyPr spcFirstLastPara="1" wrap="square" lIns="0" tIns="0" rIns="0" bIns="128000" anchor="b" anchorCtr="0">
            <a:noAutofit/>
          </a:bodyPr>
          <a:lstStyle/>
          <a:p>
            <a:pPr marL="0" marR="0" lvl="0" indent="0" algn="l" rtl="0">
              <a:lnSpc>
                <a:spcPct val="77272"/>
              </a:lnSpc>
              <a:spcBef>
                <a:spcPts val="0"/>
              </a:spcBef>
              <a:spcAft>
                <a:spcPts val="0"/>
              </a:spcAft>
              <a:buClr>
                <a:schemeClr val="lt1"/>
              </a:buClr>
              <a:buSzPts val="4400"/>
              <a:buFont typeface="Calibri"/>
              <a:buNone/>
            </a:pPr>
            <a:r>
              <a:rPr lang="en-US" sz="4400" b="1" i="0" u="none" strike="noStrike" cap="none">
                <a:solidFill>
                  <a:schemeClr val="lt1"/>
                </a:solidFill>
                <a:latin typeface="Calibri"/>
                <a:ea typeface="Calibri"/>
                <a:cs typeface="Calibri"/>
                <a:sym typeface="Calibri"/>
              </a:rPr>
              <a:t>Agenda</a:t>
            </a:r>
            <a:endParaRPr sz="1800">
              <a:solidFill>
                <a:schemeClr val="dk1"/>
              </a:solidFill>
              <a:latin typeface="Calibri"/>
              <a:ea typeface="Calibri"/>
              <a:cs typeface="Calibri"/>
              <a:sym typeface="Calibri"/>
            </a:endParaRPr>
          </a:p>
        </p:txBody>
      </p:sp>
      <p:pic>
        <p:nvPicPr>
          <p:cNvPr id="1119" name="Google Shape;1119;p113"/>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9810445" y="6358647"/>
            <a:ext cx="2016517" cy="235975"/>
          </a:xfrm>
          <a:prstGeom prst="rect">
            <a:avLst/>
          </a:prstGeom>
          <a:noFill/>
          <a:ln>
            <a:noFill/>
          </a:ln>
        </p:spPr>
      </p:pic>
    </p:spTree>
  </p:cSld>
  <p:clrMapOvr>
    <a:masterClrMapping/>
  </p:clrMapOvr>
</p:sldLayout>
</file>

<file path=ppt/slideLayouts/slideLayout1130.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p:spTree>
      <p:nvGrpSpPr>
        <p:cNvPr id="1" name="Shape 17339"/>
        <p:cNvGrpSpPr/>
        <p:nvPr/>
      </p:nvGrpSpPr>
      <p:grpSpPr>
        <a:xfrm>
          <a:off x="0" y="0"/>
          <a:ext cx="0" cy="0"/>
          <a:chOff x="0" y="0"/>
          <a:chExt cx="0" cy="0"/>
        </a:xfrm>
      </p:grpSpPr>
      <p:sp>
        <p:nvSpPr>
          <p:cNvPr id="17340" name="Google Shape;17340;p1490"/>
          <p:cNvSpPr txBox="1">
            <a:spLocks noGrp="1"/>
          </p:cNvSpPr>
          <p:nvPr>
            <p:ph type="title"/>
          </p:nvPr>
        </p:nvSpPr>
        <p:spPr>
          <a:xfrm>
            <a:off x="848992" y="783843"/>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41" name="Google Shape;17341;p1490"/>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42" name="Google Shape;17342;p1490"/>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43" name="Google Shape;17343;p1490"/>
          <p:cNvSpPr txBox="1">
            <a:spLocks noGrp="1"/>
          </p:cNvSpPr>
          <p:nvPr>
            <p:ph type="body" idx="1"/>
          </p:nvPr>
        </p:nvSpPr>
        <p:spPr>
          <a:xfrm>
            <a:off x="848784" y="1615024"/>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344" name="Google Shape;17344;p1490"/>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69" y="6364408"/>
            <a:ext cx="5059329" cy="493593"/>
          </a:xfrm>
          <a:prstGeom prst="rect">
            <a:avLst/>
          </a:prstGeom>
          <a:noFill/>
          <a:ln>
            <a:noFill/>
          </a:ln>
        </p:spPr>
      </p:pic>
    </p:spTree>
    <p:extLst>
      <p:ext uri="{BB962C8B-B14F-4D97-AF65-F5344CB8AC3E}">
        <p14:creationId xmlns:p14="http://schemas.microsoft.com/office/powerpoint/2010/main" val="1745931426"/>
      </p:ext>
    </p:extLst>
  </p:cSld>
  <p:clrMapOvr>
    <a:masterClrMapping/>
  </p:clrMapOvr>
</p:sldLayout>
</file>

<file path=ppt/slideLayouts/slideLayout1131.xml><?xml version="1.0" encoding="utf-8"?>
<p:sldLayout xmlns:a="http://schemas.openxmlformats.org/drawingml/2006/main" xmlns:r="http://schemas.openxmlformats.org/officeDocument/2006/relationships" xmlns:p="http://schemas.openxmlformats.org/presentationml/2006/main" matchingName="1_Title and Content">
  <p:cSld name="1_Title and Content">
    <p:spTree>
      <p:nvGrpSpPr>
        <p:cNvPr id="1" name="Shape 17345"/>
        <p:cNvGrpSpPr/>
        <p:nvPr/>
      </p:nvGrpSpPr>
      <p:grpSpPr>
        <a:xfrm>
          <a:off x="0" y="0"/>
          <a:ext cx="0" cy="0"/>
          <a:chOff x="0" y="0"/>
          <a:chExt cx="0" cy="0"/>
        </a:xfrm>
      </p:grpSpPr>
      <p:sp>
        <p:nvSpPr>
          <p:cNvPr id="17346" name="Google Shape;17346;p1491"/>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347" name="Google Shape;17347;p149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69" y="6364408"/>
            <a:ext cx="5059329" cy="493593"/>
          </a:xfrm>
          <a:prstGeom prst="rect">
            <a:avLst/>
          </a:prstGeom>
          <a:noFill/>
          <a:ln>
            <a:noFill/>
          </a:ln>
        </p:spPr>
      </p:pic>
      <p:sp>
        <p:nvSpPr>
          <p:cNvPr id="17348" name="Google Shape;17348;p1491"/>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49" name="Google Shape;17349;p1491"/>
          <p:cNvSpPr txBox="1">
            <a:spLocks noGrp="1"/>
          </p:cNvSpPr>
          <p:nvPr>
            <p:ph type="title"/>
          </p:nvPr>
        </p:nvSpPr>
        <p:spPr>
          <a:xfrm>
            <a:off x="848992" y="806859"/>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50" name="Google Shape;17350;p1491"/>
          <p:cNvSpPr txBox="1">
            <a:spLocks noGrp="1"/>
          </p:cNvSpPr>
          <p:nvPr>
            <p:ph type="body" idx="1"/>
          </p:nvPr>
        </p:nvSpPr>
        <p:spPr>
          <a:xfrm>
            <a:off x="848992" y="1637856"/>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139686961"/>
      </p:ext>
    </p:extLst>
  </p:cSld>
  <p:clrMapOvr>
    <a:masterClrMapping/>
  </p:clrMapOvr>
</p:sldLayout>
</file>

<file path=ppt/slideLayouts/slideLayout1132.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p:spTree>
      <p:nvGrpSpPr>
        <p:cNvPr id="1" name="Shape 17351"/>
        <p:cNvGrpSpPr/>
        <p:nvPr/>
      </p:nvGrpSpPr>
      <p:grpSpPr>
        <a:xfrm>
          <a:off x="0" y="0"/>
          <a:ext cx="0" cy="0"/>
          <a:chOff x="0" y="0"/>
          <a:chExt cx="0" cy="0"/>
        </a:xfrm>
      </p:grpSpPr>
      <p:sp>
        <p:nvSpPr>
          <p:cNvPr id="17352" name="Google Shape;17352;p1492"/>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53" name="Google Shape;17353;p1492"/>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54" name="Google Shape;17354;p1492"/>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355" name="Google Shape;17355;p1492"/>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356" name="Google Shape;17356;p1492"/>
          <p:cNvSpPr txBox="1">
            <a:spLocks noGrp="1"/>
          </p:cNvSpPr>
          <p:nvPr>
            <p:ph type="title"/>
          </p:nvPr>
        </p:nvSpPr>
        <p:spPr>
          <a:xfrm>
            <a:off x="5549395" y="1154523"/>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357" name="Google Shape;17357;p1492"/>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69" y="6364408"/>
            <a:ext cx="5059329" cy="493593"/>
          </a:xfrm>
          <a:prstGeom prst="rect">
            <a:avLst/>
          </a:prstGeom>
          <a:noFill/>
          <a:ln>
            <a:noFill/>
          </a:ln>
        </p:spPr>
      </p:pic>
    </p:spTree>
    <p:extLst>
      <p:ext uri="{BB962C8B-B14F-4D97-AF65-F5344CB8AC3E}">
        <p14:creationId xmlns:p14="http://schemas.microsoft.com/office/powerpoint/2010/main" val="3491494913"/>
      </p:ext>
    </p:extLst>
  </p:cSld>
  <p:clrMapOvr>
    <a:masterClrMapping/>
  </p:clrMapOvr>
</p:sldLayout>
</file>

<file path=ppt/slideLayouts/slideLayout1133.xml><?xml version="1.0" encoding="utf-8"?>
<p:sldLayout xmlns:a="http://schemas.openxmlformats.org/drawingml/2006/main" xmlns:r="http://schemas.openxmlformats.org/officeDocument/2006/relationships" xmlns:p="http://schemas.openxmlformats.org/presentationml/2006/main" matchingName="3_Title Slide_Yale Blue 3">
  <p:cSld name="3_Title Slide_Yale Blue 3">
    <p:spTree>
      <p:nvGrpSpPr>
        <p:cNvPr id="1" name="Shape 17358"/>
        <p:cNvGrpSpPr/>
        <p:nvPr/>
      </p:nvGrpSpPr>
      <p:grpSpPr>
        <a:xfrm>
          <a:off x="0" y="0"/>
          <a:ext cx="0" cy="0"/>
          <a:chOff x="0" y="0"/>
          <a:chExt cx="0" cy="0"/>
        </a:xfrm>
      </p:grpSpPr>
      <p:sp>
        <p:nvSpPr>
          <p:cNvPr id="17359" name="Google Shape;17359;p1493"/>
          <p:cNvSpPr txBox="1">
            <a:spLocks noGrp="1"/>
          </p:cNvSpPr>
          <p:nvPr>
            <p:ph type="body" idx="1"/>
          </p:nvPr>
        </p:nvSpPr>
        <p:spPr>
          <a:xfrm>
            <a:off x="2826558"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360" name="Google Shape;17360;p1493"/>
          <p:cNvSpPr txBox="1">
            <a:spLocks noGrp="1"/>
          </p:cNvSpPr>
          <p:nvPr>
            <p:ph type="title"/>
          </p:nvPr>
        </p:nvSpPr>
        <p:spPr>
          <a:xfrm>
            <a:off x="2826558"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61" name="Google Shape;17361;p1493"/>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362" name="Google Shape;17362;p1493"/>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63" name="Google Shape;17363;p1493"/>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364" name="Google Shape;17364;p1493"/>
          <p:cNvSpPr/>
          <p:nvPr/>
        </p:nvSpPr>
        <p:spPr>
          <a:xfrm rot="10799991">
            <a:off x="-19" y="200023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65" name="Google Shape;17365;p1493"/>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66" name="Google Shape;17366;p1493"/>
          <p:cNvSpPr txBox="1">
            <a:spLocks noGrp="1"/>
          </p:cNvSpPr>
          <p:nvPr>
            <p:ph type="body" idx="2"/>
          </p:nvPr>
        </p:nvSpPr>
        <p:spPr>
          <a:xfrm>
            <a:off x="2826558"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367" name="Google Shape;17367;p1493"/>
          <p:cNvPicPr preferRelativeResize="0"/>
          <p:nvPr/>
        </p:nvPicPr>
        <p:blipFill rotWithShape="1">
          <a:blip r:embed="rId2">
            <a:alphaModFix/>
          </a:blip>
          <a:srcRect/>
          <a:stretch/>
        </p:blipFill>
        <p:spPr>
          <a:xfrm>
            <a:off x="2829832" y="4178334"/>
            <a:ext cx="4395959" cy="1140165"/>
          </a:xfrm>
          <a:prstGeom prst="rect">
            <a:avLst/>
          </a:prstGeom>
          <a:noFill/>
          <a:ln>
            <a:noFill/>
          </a:ln>
        </p:spPr>
      </p:pic>
    </p:spTree>
    <p:extLst>
      <p:ext uri="{BB962C8B-B14F-4D97-AF65-F5344CB8AC3E}">
        <p14:creationId xmlns:p14="http://schemas.microsoft.com/office/powerpoint/2010/main" val="1074068084"/>
      </p:ext>
    </p:extLst>
  </p:cSld>
  <p:clrMapOvr>
    <a:masterClrMapping/>
  </p:clrMapOvr>
</p:sldLayout>
</file>

<file path=ppt/slideLayouts/slideLayout1134.xml><?xml version="1.0" encoding="utf-8"?>
<p:sldLayout xmlns:a="http://schemas.openxmlformats.org/drawingml/2006/main" xmlns:r="http://schemas.openxmlformats.org/officeDocument/2006/relationships" xmlns:p="http://schemas.openxmlformats.org/presentationml/2006/main" matchingName="Title and Bullets Layout 2">
  <p:cSld name="Title and Bullets Layout 2">
    <p:spTree>
      <p:nvGrpSpPr>
        <p:cNvPr id="1" name="Shape 17368"/>
        <p:cNvGrpSpPr/>
        <p:nvPr/>
      </p:nvGrpSpPr>
      <p:grpSpPr>
        <a:xfrm>
          <a:off x="0" y="0"/>
          <a:ext cx="0" cy="0"/>
          <a:chOff x="0" y="0"/>
          <a:chExt cx="0" cy="0"/>
        </a:xfrm>
      </p:grpSpPr>
      <p:sp>
        <p:nvSpPr>
          <p:cNvPr id="17369" name="Google Shape;17369;p1494"/>
          <p:cNvSpPr txBox="1">
            <a:spLocks noGrp="1"/>
          </p:cNvSpPr>
          <p:nvPr>
            <p:ph type="title"/>
          </p:nvPr>
        </p:nvSpPr>
        <p:spPr>
          <a:xfrm>
            <a:off x="848992" y="783843"/>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70" name="Google Shape;17370;p1494"/>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71" name="Google Shape;17371;p1494"/>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72" name="Google Shape;17372;p1494"/>
          <p:cNvSpPr txBox="1">
            <a:spLocks noGrp="1"/>
          </p:cNvSpPr>
          <p:nvPr>
            <p:ph type="body" idx="1"/>
          </p:nvPr>
        </p:nvSpPr>
        <p:spPr>
          <a:xfrm>
            <a:off x="848784" y="1615024"/>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373" name="Google Shape;17373;p1494"/>
          <p:cNvPicPr preferRelativeResize="0"/>
          <p:nvPr/>
        </p:nvPicPr>
        <p:blipFill rotWithShape="1">
          <a:blip r:embed="rId2">
            <a:alphaModFix/>
          </a:blip>
          <a:srcRect/>
          <a:stretch/>
        </p:blipFill>
        <p:spPr>
          <a:xfrm>
            <a:off x="7132669" y="6364408"/>
            <a:ext cx="5059329" cy="493593"/>
          </a:xfrm>
          <a:prstGeom prst="rect">
            <a:avLst/>
          </a:prstGeom>
          <a:noFill/>
          <a:ln>
            <a:noFill/>
          </a:ln>
        </p:spPr>
      </p:pic>
    </p:spTree>
    <p:extLst>
      <p:ext uri="{BB962C8B-B14F-4D97-AF65-F5344CB8AC3E}">
        <p14:creationId xmlns:p14="http://schemas.microsoft.com/office/powerpoint/2010/main" val="3796554651"/>
      </p:ext>
    </p:extLst>
  </p:cSld>
  <p:clrMapOvr>
    <a:masterClrMapping/>
  </p:clrMapOvr>
</p:sldLayout>
</file>

<file path=ppt/slideLayouts/slideLayout1135.xml><?xml version="1.0" encoding="utf-8"?>
<p:sldLayout xmlns:a="http://schemas.openxmlformats.org/drawingml/2006/main" xmlns:r="http://schemas.openxmlformats.org/officeDocument/2006/relationships" xmlns:p="http://schemas.openxmlformats.org/presentationml/2006/main" matchingName="1_Title and Content 2">
  <p:cSld name="1_Title and Content 2">
    <p:spTree>
      <p:nvGrpSpPr>
        <p:cNvPr id="1" name="Shape 17374"/>
        <p:cNvGrpSpPr/>
        <p:nvPr/>
      </p:nvGrpSpPr>
      <p:grpSpPr>
        <a:xfrm>
          <a:off x="0" y="0"/>
          <a:ext cx="0" cy="0"/>
          <a:chOff x="0" y="0"/>
          <a:chExt cx="0" cy="0"/>
        </a:xfrm>
      </p:grpSpPr>
      <p:sp>
        <p:nvSpPr>
          <p:cNvPr id="17375" name="Google Shape;17375;p1495"/>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376" name="Google Shape;17376;p1495"/>
          <p:cNvPicPr preferRelativeResize="0"/>
          <p:nvPr/>
        </p:nvPicPr>
        <p:blipFill rotWithShape="1">
          <a:blip r:embed="rId2">
            <a:alphaModFix/>
          </a:blip>
          <a:srcRect/>
          <a:stretch/>
        </p:blipFill>
        <p:spPr>
          <a:xfrm>
            <a:off x="7132669" y="6364408"/>
            <a:ext cx="5059329" cy="493593"/>
          </a:xfrm>
          <a:prstGeom prst="rect">
            <a:avLst/>
          </a:prstGeom>
          <a:noFill/>
          <a:ln>
            <a:noFill/>
          </a:ln>
        </p:spPr>
      </p:pic>
      <p:sp>
        <p:nvSpPr>
          <p:cNvPr id="17377" name="Google Shape;17377;p1495"/>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78" name="Google Shape;17378;p1495"/>
          <p:cNvSpPr txBox="1">
            <a:spLocks noGrp="1"/>
          </p:cNvSpPr>
          <p:nvPr>
            <p:ph type="title"/>
          </p:nvPr>
        </p:nvSpPr>
        <p:spPr>
          <a:xfrm>
            <a:off x="848992" y="806859"/>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79" name="Google Shape;17379;p1495"/>
          <p:cNvSpPr txBox="1">
            <a:spLocks noGrp="1"/>
          </p:cNvSpPr>
          <p:nvPr>
            <p:ph type="body" idx="1"/>
          </p:nvPr>
        </p:nvSpPr>
        <p:spPr>
          <a:xfrm>
            <a:off x="848992" y="1637856"/>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289989788"/>
      </p:ext>
    </p:extLst>
  </p:cSld>
  <p:clrMapOvr>
    <a:masterClrMapping/>
  </p:clrMapOvr>
</p:sldLayout>
</file>

<file path=ppt/slideLayouts/slideLayout1136.xml><?xml version="1.0" encoding="utf-8"?>
<p:sldLayout xmlns:a="http://schemas.openxmlformats.org/drawingml/2006/main" xmlns:r="http://schemas.openxmlformats.org/officeDocument/2006/relationships" xmlns:p="http://schemas.openxmlformats.org/presentationml/2006/main" matchingName="Two Section | Picture and Copy Layout 2">
  <p:cSld name="Two Section | Picture and Copy Layout 2">
    <p:spTree>
      <p:nvGrpSpPr>
        <p:cNvPr id="1" name="Shape 17380"/>
        <p:cNvGrpSpPr/>
        <p:nvPr/>
      </p:nvGrpSpPr>
      <p:grpSpPr>
        <a:xfrm>
          <a:off x="0" y="0"/>
          <a:ext cx="0" cy="0"/>
          <a:chOff x="0" y="0"/>
          <a:chExt cx="0" cy="0"/>
        </a:xfrm>
      </p:grpSpPr>
      <p:sp>
        <p:nvSpPr>
          <p:cNvPr id="17381" name="Google Shape;17381;p1496"/>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82" name="Google Shape;17382;p1496"/>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83" name="Google Shape;17383;p1496"/>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384" name="Google Shape;17384;p1496"/>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385" name="Google Shape;17385;p1496"/>
          <p:cNvSpPr txBox="1">
            <a:spLocks noGrp="1"/>
          </p:cNvSpPr>
          <p:nvPr>
            <p:ph type="title"/>
          </p:nvPr>
        </p:nvSpPr>
        <p:spPr>
          <a:xfrm>
            <a:off x="5549395" y="1154523"/>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386" name="Google Shape;17386;p1496"/>
          <p:cNvPicPr preferRelativeResize="0"/>
          <p:nvPr/>
        </p:nvPicPr>
        <p:blipFill rotWithShape="1">
          <a:blip r:embed="rId2">
            <a:alphaModFix/>
          </a:blip>
          <a:srcRect/>
          <a:stretch/>
        </p:blipFill>
        <p:spPr>
          <a:xfrm>
            <a:off x="7132669" y="6364408"/>
            <a:ext cx="5059329" cy="493593"/>
          </a:xfrm>
          <a:prstGeom prst="rect">
            <a:avLst/>
          </a:prstGeom>
          <a:noFill/>
          <a:ln>
            <a:noFill/>
          </a:ln>
        </p:spPr>
      </p:pic>
    </p:spTree>
    <p:extLst>
      <p:ext uri="{BB962C8B-B14F-4D97-AF65-F5344CB8AC3E}">
        <p14:creationId xmlns:p14="http://schemas.microsoft.com/office/powerpoint/2010/main" val="81459618"/>
      </p:ext>
    </p:extLst>
  </p:cSld>
  <p:clrMapOvr>
    <a:masterClrMapping/>
  </p:clrMapOvr>
</p:sldLayout>
</file>

<file path=ppt/slideLayouts/slideLayout1137.xml><?xml version="1.0" encoding="utf-8"?>
<p:sldLayout xmlns:a="http://schemas.openxmlformats.org/drawingml/2006/main" xmlns:r="http://schemas.openxmlformats.org/officeDocument/2006/relationships" xmlns:p="http://schemas.openxmlformats.org/presentationml/2006/main" matchingName="3_Title Slide_Yale Blue 4">
  <p:cSld name="3_Title Slide_Yale Blue 4">
    <p:spTree>
      <p:nvGrpSpPr>
        <p:cNvPr id="1" name="Shape 17387"/>
        <p:cNvGrpSpPr/>
        <p:nvPr/>
      </p:nvGrpSpPr>
      <p:grpSpPr>
        <a:xfrm>
          <a:off x="0" y="0"/>
          <a:ext cx="0" cy="0"/>
          <a:chOff x="0" y="0"/>
          <a:chExt cx="0" cy="0"/>
        </a:xfrm>
      </p:grpSpPr>
      <p:sp>
        <p:nvSpPr>
          <p:cNvPr id="17388" name="Google Shape;17388;p1497"/>
          <p:cNvSpPr txBox="1">
            <a:spLocks noGrp="1"/>
          </p:cNvSpPr>
          <p:nvPr>
            <p:ph type="body" idx="1"/>
          </p:nvPr>
        </p:nvSpPr>
        <p:spPr>
          <a:xfrm>
            <a:off x="2826558"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389" name="Google Shape;17389;p1497"/>
          <p:cNvSpPr txBox="1">
            <a:spLocks noGrp="1"/>
          </p:cNvSpPr>
          <p:nvPr>
            <p:ph type="title"/>
          </p:nvPr>
        </p:nvSpPr>
        <p:spPr>
          <a:xfrm>
            <a:off x="2826558"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90" name="Google Shape;17390;p1497"/>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391" name="Google Shape;17391;p1497"/>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92" name="Google Shape;17392;p1497"/>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393" name="Google Shape;17393;p1497"/>
          <p:cNvSpPr/>
          <p:nvPr/>
        </p:nvSpPr>
        <p:spPr>
          <a:xfrm rot="10799991">
            <a:off x="-19" y="200023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94" name="Google Shape;17394;p1497"/>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95" name="Google Shape;17395;p1497"/>
          <p:cNvSpPr txBox="1">
            <a:spLocks noGrp="1"/>
          </p:cNvSpPr>
          <p:nvPr>
            <p:ph type="body" idx="2"/>
          </p:nvPr>
        </p:nvSpPr>
        <p:spPr>
          <a:xfrm>
            <a:off x="2826558"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396" name="Google Shape;17396;p1497"/>
          <p:cNvPicPr preferRelativeResize="0"/>
          <p:nvPr/>
        </p:nvPicPr>
        <p:blipFill rotWithShape="1">
          <a:blip r:embed="rId2">
            <a:alphaModFix/>
          </a:blip>
          <a:srcRect/>
          <a:stretch/>
        </p:blipFill>
        <p:spPr>
          <a:xfrm>
            <a:off x="2829832" y="4178334"/>
            <a:ext cx="4395959" cy="1140165"/>
          </a:xfrm>
          <a:prstGeom prst="rect">
            <a:avLst/>
          </a:prstGeom>
          <a:noFill/>
          <a:ln>
            <a:noFill/>
          </a:ln>
        </p:spPr>
      </p:pic>
    </p:spTree>
    <p:extLst>
      <p:ext uri="{BB962C8B-B14F-4D97-AF65-F5344CB8AC3E}">
        <p14:creationId xmlns:p14="http://schemas.microsoft.com/office/powerpoint/2010/main" val="4106329997"/>
      </p:ext>
    </p:extLst>
  </p:cSld>
  <p:clrMapOvr>
    <a:masterClrMapping/>
  </p:clrMapOvr>
</p:sldLayout>
</file>

<file path=ppt/slideLayouts/slideLayout1138.xml><?xml version="1.0" encoding="utf-8"?>
<p:sldLayout xmlns:a="http://schemas.openxmlformats.org/drawingml/2006/main" xmlns:r="http://schemas.openxmlformats.org/officeDocument/2006/relationships" xmlns:p="http://schemas.openxmlformats.org/presentationml/2006/main" matchingName="Title and Bullets Layout 3">
  <p:cSld name="Title and Bullets Layout 3">
    <p:spTree>
      <p:nvGrpSpPr>
        <p:cNvPr id="1" name="Shape 17397"/>
        <p:cNvGrpSpPr/>
        <p:nvPr/>
      </p:nvGrpSpPr>
      <p:grpSpPr>
        <a:xfrm>
          <a:off x="0" y="0"/>
          <a:ext cx="0" cy="0"/>
          <a:chOff x="0" y="0"/>
          <a:chExt cx="0" cy="0"/>
        </a:xfrm>
      </p:grpSpPr>
      <p:sp>
        <p:nvSpPr>
          <p:cNvPr id="17398" name="Google Shape;17398;p1498"/>
          <p:cNvSpPr txBox="1">
            <a:spLocks noGrp="1"/>
          </p:cNvSpPr>
          <p:nvPr>
            <p:ph type="title"/>
          </p:nvPr>
        </p:nvSpPr>
        <p:spPr>
          <a:xfrm>
            <a:off x="848992" y="783843"/>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99" name="Google Shape;17399;p1498"/>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00" name="Google Shape;17400;p1498"/>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01" name="Google Shape;17401;p1498"/>
          <p:cNvSpPr txBox="1">
            <a:spLocks noGrp="1"/>
          </p:cNvSpPr>
          <p:nvPr>
            <p:ph type="body" idx="1"/>
          </p:nvPr>
        </p:nvSpPr>
        <p:spPr>
          <a:xfrm>
            <a:off x="848784" y="1615024"/>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402" name="Google Shape;17402;p1498"/>
          <p:cNvPicPr preferRelativeResize="0"/>
          <p:nvPr/>
        </p:nvPicPr>
        <p:blipFill rotWithShape="1">
          <a:blip r:embed="rId2">
            <a:alphaModFix/>
          </a:blip>
          <a:srcRect/>
          <a:stretch/>
        </p:blipFill>
        <p:spPr>
          <a:xfrm>
            <a:off x="7132669" y="6364408"/>
            <a:ext cx="5059329" cy="493593"/>
          </a:xfrm>
          <a:prstGeom prst="rect">
            <a:avLst/>
          </a:prstGeom>
          <a:noFill/>
          <a:ln>
            <a:noFill/>
          </a:ln>
        </p:spPr>
      </p:pic>
    </p:spTree>
    <p:extLst>
      <p:ext uri="{BB962C8B-B14F-4D97-AF65-F5344CB8AC3E}">
        <p14:creationId xmlns:p14="http://schemas.microsoft.com/office/powerpoint/2010/main" val="2793927430"/>
      </p:ext>
    </p:extLst>
  </p:cSld>
  <p:clrMapOvr>
    <a:masterClrMapping/>
  </p:clrMapOvr>
</p:sldLayout>
</file>

<file path=ppt/slideLayouts/slideLayout1139.xml><?xml version="1.0" encoding="utf-8"?>
<p:sldLayout xmlns:a="http://schemas.openxmlformats.org/drawingml/2006/main" xmlns:r="http://schemas.openxmlformats.org/officeDocument/2006/relationships" xmlns:p="http://schemas.openxmlformats.org/presentationml/2006/main" matchingName="1_Title and Content 3">
  <p:cSld name="1_Title and Content 3">
    <p:spTree>
      <p:nvGrpSpPr>
        <p:cNvPr id="1" name="Shape 17403"/>
        <p:cNvGrpSpPr/>
        <p:nvPr/>
      </p:nvGrpSpPr>
      <p:grpSpPr>
        <a:xfrm>
          <a:off x="0" y="0"/>
          <a:ext cx="0" cy="0"/>
          <a:chOff x="0" y="0"/>
          <a:chExt cx="0" cy="0"/>
        </a:xfrm>
      </p:grpSpPr>
      <p:sp>
        <p:nvSpPr>
          <p:cNvPr id="17404" name="Google Shape;17404;p1499"/>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405" name="Google Shape;17405;p1499"/>
          <p:cNvPicPr preferRelativeResize="0"/>
          <p:nvPr/>
        </p:nvPicPr>
        <p:blipFill rotWithShape="1">
          <a:blip r:embed="rId2">
            <a:alphaModFix/>
          </a:blip>
          <a:srcRect/>
          <a:stretch/>
        </p:blipFill>
        <p:spPr>
          <a:xfrm>
            <a:off x="7132669" y="6364408"/>
            <a:ext cx="5059329" cy="493593"/>
          </a:xfrm>
          <a:prstGeom prst="rect">
            <a:avLst/>
          </a:prstGeom>
          <a:noFill/>
          <a:ln>
            <a:noFill/>
          </a:ln>
        </p:spPr>
      </p:pic>
      <p:sp>
        <p:nvSpPr>
          <p:cNvPr id="17406" name="Google Shape;17406;p1499"/>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07" name="Google Shape;17407;p1499"/>
          <p:cNvSpPr txBox="1">
            <a:spLocks noGrp="1"/>
          </p:cNvSpPr>
          <p:nvPr>
            <p:ph type="title"/>
          </p:nvPr>
        </p:nvSpPr>
        <p:spPr>
          <a:xfrm>
            <a:off x="848992" y="806859"/>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08" name="Google Shape;17408;p1499"/>
          <p:cNvSpPr txBox="1">
            <a:spLocks noGrp="1"/>
          </p:cNvSpPr>
          <p:nvPr>
            <p:ph type="body" idx="1"/>
          </p:nvPr>
        </p:nvSpPr>
        <p:spPr>
          <a:xfrm>
            <a:off x="848992" y="1637856"/>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4017047025"/>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2_divider_1">
  <p:cSld name="2_divider_1">
    <p:spTree>
      <p:nvGrpSpPr>
        <p:cNvPr id="1" name="Shape 1120"/>
        <p:cNvGrpSpPr/>
        <p:nvPr/>
      </p:nvGrpSpPr>
      <p:grpSpPr>
        <a:xfrm>
          <a:off x="0" y="0"/>
          <a:ext cx="0" cy="0"/>
          <a:chOff x="0" y="0"/>
          <a:chExt cx="0" cy="0"/>
        </a:xfrm>
      </p:grpSpPr>
      <p:pic>
        <p:nvPicPr>
          <p:cNvPr id="1121" name="Google Shape;1121;p114"/>
          <p:cNvPicPr preferRelativeResize="0"/>
          <p:nvPr/>
        </p:nvPicPr>
        <p:blipFill rotWithShape="1">
          <a:blip r:embed="rId2">
            <a:alphaModFix/>
          </a:blip>
          <a:srcRect/>
          <a:stretch/>
        </p:blipFill>
        <p:spPr>
          <a:xfrm>
            <a:off x="0" y="0"/>
            <a:ext cx="12192000" cy="6858000"/>
          </a:xfrm>
          <a:prstGeom prst="rect">
            <a:avLst/>
          </a:prstGeom>
          <a:noFill/>
          <a:ln>
            <a:noFill/>
          </a:ln>
        </p:spPr>
      </p:pic>
      <p:sp>
        <p:nvSpPr>
          <p:cNvPr id="1122" name="Google Shape;1122;p114"/>
          <p:cNvSpPr txBox="1">
            <a:spLocks noGrp="1"/>
          </p:cNvSpPr>
          <p:nvPr>
            <p:ph type="title"/>
          </p:nvPr>
        </p:nvSpPr>
        <p:spPr>
          <a:xfrm>
            <a:off x="457199" y="1781176"/>
            <a:ext cx="7448551" cy="4165600"/>
          </a:xfrm>
          <a:prstGeom prst="rect">
            <a:avLst/>
          </a:prstGeom>
          <a:noFill/>
          <a:ln>
            <a:noFill/>
          </a:ln>
        </p:spPr>
        <p:txBody>
          <a:bodyPr spcFirstLastPara="1" wrap="square" lIns="0" tIns="1234425" rIns="0" bIns="0" anchor="t" anchorCtr="0">
            <a:noAutofit/>
          </a:bodyPr>
          <a:lstStyle>
            <a:lvl1pPr lvl="0" algn="l">
              <a:lnSpc>
                <a:spcPct val="100000"/>
              </a:lnSpc>
              <a:spcBef>
                <a:spcPts val="0"/>
              </a:spcBef>
              <a:spcAft>
                <a:spcPts val="0"/>
              </a:spcAft>
              <a:buClr>
                <a:schemeClr val="accent1"/>
              </a:buClr>
              <a:buSzPts val="4000"/>
              <a:buFont typeface="Calibri"/>
              <a:buNone/>
              <a:defRPr sz="4000" b="1">
                <a:solidFill>
                  <a:schemeClr val="accen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123" name="Google Shape;1123;p114"/>
          <p:cNvSpPr txBox="1">
            <a:spLocks noGrp="1"/>
          </p:cNvSpPr>
          <p:nvPr>
            <p:ph type="dt" idx="10"/>
          </p:nvPr>
        </p:nvSpPr>
        <p:spPr>
          <a:xfrm>
            <a:off x="6210300" y="6362700"/>
            <a:ext cx="1695450" cy="231921"/>
          </a:xfrm>
          <a:prstGeom prst="rect">
            <a:avLst/>
          </a:prstGeom>
          <a:noFill/>
          <a:ln>
            <a:noFill/>
          </a:ln>
        </p:spPr>
        <p:txBody>
          <a:bodyPr spcFirstLastPara="1" wrap="square" lIns="0" tIns="0" rIns="0" bIns="0" anchor="b" anchorCtr="0">
            <a:noAutofit/>
          </a:bodyPr>
          <a:lstStyle>
            <a:lvl1pPr marR="0" lvl="0" algn="l" rtl="0">
              <a:spcBef>
                <a:spcPts val="0"/>
              </a:spcBef>
              <a:spcAft>
                <a:spcPts val="0"/>
              </a:spcAft>
              <a:buClr>
                <a:schemeClr val="dk2"/>
              </a:buClr>
              <a:buSzPts val="1400"/>
              <a:buFont typeface="Calibri"/>
              <a:buNone/>
              <a:defRPr sz="1800">
                <a:solidFill>
                  <a:schemeClr val="dk2"/>
                </a:solidFill>
                <a:latin typeface="Calibri"/>
                <a:ea typeface="Calibri"/>
                <a:cs typeface="Calibri"/>
                <a:sym typeface="Calibri"/>
              </a:defRPr>
            </a:lvl1pPr>
            <a:lvl2pPr marR="0" lvl="1" algn="l" rtl="0">
              <a:spcBef>
                <a:spcPts val="0"/>
              </a:spcBef>
              <a:spcAft>
                <a:spcPts val="0"/>
              </a:spcAft>
              <a:buClr>
                <a:schemeClr val="lt1"/>
              </a:buClr>
              <a:buSzPts val="1400"/>
              <a:buFont typeface="Calibri"/>
              <a:buNone/>
              <a:defRPr sz="1800" b="0" i="0" u="none" strike="noStrike" cap="none">
                <a:solidFill>
                  <a:schemeClr val="lt1"/>
                </a:solidFill>
                <a:latin typeface="Calibri"/>
                <a:ea typeface="Calibri"/>
                <a:cs typeface="Calibri"/>
                <a:sym typeface="Calibri"/>
              </a:defRPr>
            </a:lvl2pPr>
            <a:lvl3pPr marR="0" lvl="2" algn="l" rtl="0">
              <a:spcBef>
                <a:spcPts val="0"/>
              </a:spcBef>
              <a:spcAft>
                <a:spcPts val="0"/>
              </a:spcAft>
              <a:buClr>
                <a:schemeClr val="lt1"/>
              </a:buClr>
              <a:buSzPts val="1400"/>
              <a:buFont typeface="Calibri"/>
              <a:buNone/>
              <a:defRPr sz="1800" b="0" i="0" u="none" strike="noStrike" cap="none">
                <a:solidFill>
                  <a:schemeClr val="lt1"/>
                </a:solidFill>
                <a:latin typeface="Calibri"/>
                <a:ea typeface="Calibri"/>
                <a:cs typeface="Calibri"/>
                <a:sym typeface="Calibri"/>
              </a:defRPr>
            </a:lvl3pPr>
            <a:lvl4pPr marR="0" lvl="3" algn="l" rtl="0">
              <a:spcBef>
                <a:spcPts val="0"/>
              </a:spcBef>
              <a:spcAft>
                <a:spcPts val="0"/>
              </a:spcAft>
              <a:buClr>
                <a:schemeClr val="lt1"/>
              </a:buClr>
              <a:buSzPts val="1400"/>
              <a:buFont typeface="Calibri"/>
              <a:buNone/>
              <a:defRPr sz="1800" b="0" i="0" u="none" strike="noStrike" cap="none">
                <a:solidFill>
                  <a:schemeClr val="lt1"/>
                </a:solidFill>
                <a:latin typeface="Calibri"/>
                <a:ea typeface="Calibri"/>
                <a:cs typeface="Calibri"/>
                <a:sym typeface="Calibri"/>
              </a:defRPr>
            </a:lvl4pPr>
            <a:lvl5pPr marR="0" lvl="4" algn="l" rtl="0">
              <a:spcBef>
                <a:spcPts val="0"/>
              </a:spcBef>
              <a:spcAft>
                <a:spcPts val="0"/>
              </a:spcAft>
              <a:buClr>
                <a:schemeClr val="lt1"/>
              </a:buClr>
              <a:buSzPts val="1400"/>
              <a:buFont typeface="Calibri"/>
              <a:buNone/>
              <a:defRPr sz="1800" b="0" i="0" u="none" strike="noStrike" cap="none">
                <a:solidFill>
                  <a:schemeClr val="lt1"/>
                </a:solidFill>
                <a:latin typeface="Calibri"/>
                <a:ea typeface="Calibri"/>
                <a:cs typeface="Calibri"/>
                <a:sym typeface="Calibri"/>
              </a:defRPr>
            </a:lvl5pPr>
            <a:lvl6pPr marR="0" lvl="5" algn="l" rtl="0">
              <a:spcBef>
                <a:spcPts val="0"/>
              </a:spcBef>
              <a:spcAft>
                <a:spcPts val="0"/>
              </a:spcAft>
              <a:buClr>
                <a:schemeClr val="lt1"/>
              </a:buClr>
              <a:buSzPts val="1400"/>
              <a:buFont typeface="Calibri"/>
              <a:buNone/>
              <a:defRPr sz="1800" b="0" i="0" u="none" strike="noStrike" cap="none">
                <a:solidFill>
                  <a:schemeClr val="lt1"/>
                </a:solidFill>
                <a:latin typeface="Calibri"/>
                <a:ea typeface="Calibri"/>
                <a:cs typeface="Calibri"/>
                <a:sym typeface="Calibri"/>
              </a:defRPr>
            </a:lvl6pPr>
            <a:lvl7pPr marR="0" lvl="6" algn="l" rtl="0">
              <a:spcBef>
                <a:spcPts val="0"/>
              </a:spcBef>
              <a:spcAft>
                <a:spcPts val="0"/>
              </a:spcAft>
              <a:buClr>
                <a:schemeClr val="lt1"/>
              </a:buClr>
              <a:buSzPts val="1400"/>
              <a:buFont typeface="Calibri"/>
              <a:buNone/>
              <a:defRPr sz="1800" b="0" i="0" u="none" strike="noStrike" cap="none">
                <a:solidFill>
                  <a:schemeClr val="lt1"/>
                </a:solidFill>
                <a:latin typeface="Calibri"/>
                <a:ea typeface="Calibri"/>
                <a:cs typeface="Calibri"/>
                <a:sym typeface="Calibri"/>
              </a:defRPr>
            </a:lvl7pPr>
            <a:lvl8pPr marR="0" lvl="7" algn="l" rtl="0">
              <a:spcBef>
                <a:spcPts val="0"/>
              </a:spcBef>
              <a:spcAft>
                <a:spcPts val="0"/>
              </a:spcAft>
              <a:buClr>
                <a:schemeClr val="lt1"/>
              </a:buClr>
              <a:buSzPts val="1400"/>
              <a:buFont typeface="Calibri"/>
              <a:buNone/>
              <a:defRPr sz="1800" b="0" i="0" u="none" strike="noStrike" cap="none">
                <a:solidFill>
                  <a:schemeClr val="lt1"/>
                </a:solidFill>
                <a:latin typeface="Calibri"/>
                <a:ea typeface="Calibri"/>
                <a:cs typeface="Calibri"/>
                <a:sym typeface="Calibri"/>
              </a:defRPr>
            </a:lvl8pPr>
            <a:lvl9pPr marR="0" lvl="8" algn="l" rtl="0">
              <a:spcBef>
                <a:spcPts val="0"/>
              </a:spcBef>
              <a:spcAft>
                <a:spcPts val="0"/>
              </a:spcAft>
              <a:buClr>
                <a:schemeClr val="lt1"/>
              </a:buClr>
              <a:buSzPts val="1400"/>
              <a:buFont typeface="Calibri"/>
              <a:buNone/>
              <a:defRPr sz="1800" b="0" i="0" u="none" strike="noStrike" cap="none">
                <a:solidFill>
                  <a:schemeClr val="lt1"/>
                </a:solidFill>
                <a:latin typeface="Calibri"/>
                <a:ea typeface="Calibri"/>
                <a:cs typeface="Calibri"/>
                <a:sym typeface="Calibri"/>
              </a:defRPr>
            </a:lvl9pPr>
          </a:lstStyle>
          <a:p>
            <a:endParaRPr/>
          </a:p>
        </p:txBody>
      </p:sp>
      <p:sp>
        <p:nvSpPr>
          <p:cNvPr id="1124" name="Google Shape;1124;p114"/>
          <p:cNvSpPr txBox="1">
            <a:spLocks noGrp="1"/>
          </p:cNvSpPr>
          <p:nvPr>
            <p:ph type="ftr" idx="11"/>
          </p:nvPr>
        </p:nvSpPr>
        <p:spPr>
          <a:xfrm>
            <a:off x="773048" y="6364783"/>
            <a:ext cx="5202302" cy="231921"/>
          </a:xfrm>
          <a:prstGeom prst="rect">
            <a:avLst/>
          </a:prstGeom>
          <a:noFill/>
          <a:ln>
            <a:noFill/>
          </a:ln>
        </p:spPr>
        <p:txBody>
          <a:bodyPr spcFirstLastPara="1" wrap="square" lIns="155425" tIns="0" rIns="0" bIns="0" anchor="b" anchorCtr="0">
            <a:noAutofit/>
          </a:bodyPr>
          <a:lstStyle>
            <a:lvl1pPr lvl="0" algn="l">
              <a:spcBef>
                <a:spcPts val="0"/>
              </a:spcBef>
              <a:spcAft>
                <a:spcPts val="0"/>
              </a:spcAft>
              <a:buClr>
                <a:schemeClr val="dk2"/>
              </a:buClr>
              <a:buSzPts val="1400"/>
              <a:buFont typeface="Calibri"/>
              <a:buNone/>
              <a:defRPr>
                <a:solidFill>
                  <a:schemeClr val="dk2"/>
                </a:solidFill>
              </a:defRPr>
            </a:lvl1pPr>
            <a:lvl2pPr lvl="1" algn="l">
              <a:spcBef>
                <a:spcPts val="0"/>
              </a:spcBef>
              <a:spcAft>
                <a:spcPts val="0"/>
              </a:spcAft>
              <a:buClr>
                <a:schemeClr val="lt1"/>
              </a:buClr>
              <a:buSzPts val="1400"/>
              <a:buFont typeface="Calibri"/>
              <a:buNone/>
              <a:defRPr>
                <a:solidFill>
                  <a:schemeClr val="lt1"/>
                </a:solidFill>
              </a:defRPr>
            </a:lvl2pPr>
            <a:lvl3pPr lvl="2" algn="l">
              <a:spcBef>
                <a:spcPts val="0"/>
              </a:spcBef>
              <a:spcAft>
                <a:spcPts val="0"/>
              </a:spcAft>
              <a:buClr>
                <a:schemeClr val="lt1"/>
              </a:buClr>
              <a:buSzPts val="1400"/>
              <a:buFont typeface="Calibri"/>
              <a:buNone/>
              <a:defRPr>
                <a:solidFill>
                  <a:schemeClr val="lt1"/>
                </a:solidFill>
              </a:defRPr>
            </a:lvl3pPr>
            <a:lvl4pPr lvl="3" algn="l">
              <a:spcBef>
                <a:spcPts val="0"/>
              </a:spcBef>
              <a:spcAft>
                <a:spcPts val="0"/>
              </a:spcAft>
              <a:buClr>
                <a:schemeClr val="lt1"/>
              </a:buClr>
              <a:buSzPts val="1400"/>
              <a:buFont typeface="Calibri"/>
              <a:buNone/>
              <a:defRPr>
                <a:solidFill>
                  <a:schemeClr val="lt1"/>
                </a:solidFill>
              </a:defRPr>
            </a:lvl4pPr>
            <a:lvl5pPr lvl="4" algn="l">
              <a:spcBef>
                <a:spcPts val="0"/>
              </a:spcBef>
              <a:spcAft>
                <a:spcPts val="0"/>
              </a:spcAft>
              <a:buClr>
                <a:schemeClr val="lt1"/>
              </a:buClr>
              <a:buSzPts val="1400"/>
              <a:buFont typeface="Calibri"/>
              <a:buNone/>
              <a:defRPr>
                <a:solidFill>
                  <a:schemeClr val="lt1"/>
                </a:solidFill>
              </a:defRPr>
            </a:lvl5pPr>
            <a:lvl6pPr lvl="5" algn="l">
              <a:spcBef>
                <a:spcPts val="0"/>
              </a:spcBef>
              <a:spcAft>
                <a:spcPts val="0"/>
              </a:spcAft>
              <a:buClr>
                <a:schemeClr val="lt1"/>
              </a:buClr>
              <a:buSzPts val="1400"/>
              <a:buFont typeface="Calibri"/>
              <a:buNone/>
              <a:defRPr>
                <a:solidFill>
                  <a:schemeClr val="lt1"/>
                </a:solidFill>
              </a:defRPr>
            </a:lvl6pPr>
            <a:lvl7pPr lvl="6" algn="l">
              <a:spcBef>
                <a:spcPts val="0"/>
              </a:spcBef>
              <a:spcAft>
                <a:spcPts val="0"/>
              </a:spcAft>
              <a:buClr>
                <a:schemeClr val="lt1"/>
              </a:buClr>
              <a:buSzPts val="1400"/>
              <a:buFont typeface="Calibri"/>
              <a:buNone/>
              <a:defRPr>
                <a:solidFill>
                  <a:schemeClr val="lt1"/>
                </a:solidFill>
              </a:defRPr>
            </a:lvl7pPr>
            <a:lvl8pPr lvl="7" algn="l">
              <a:spcBef>
                <a:spcPts val="0"/>
              </a:spcBef>
              <a:spcAft>
                <a:spcPts val="0"/>
              </a:spcAft>
              <a:buClr>
                <a:schemeClr val="lt1"/>
              </a:buClr>
              <a:buSzPts val="1400"/>
              <a:buFont typeface="Calibri"/>
              <a:buNone/>
              <a:defRPr>
                <a:solidFill>
                  <a:schemeClr val="lt1"/>
                </a:solidFill>
              </a:defRPr>
            </a:lvl8pPr>
            <a:lvl9pPr lvl="8" algn="l">
              <a:spcBef>
                <a:spcPts val="0"/>
              </a:spcBef>
              <a:spcAft>
                <a:spcPts val="0"/>
              </a:spcAft>
              <a:buClr>
                <a:schemeClr val="lt1"/>
              </a:buClr>
              <a:buSzPts val="1400"/>
              <a:buFont typeface="Calibri"/>
              <a:buNone/>
              <a:defRPr>
                <a:solidFill>
                  <a:schemeClr val="lt1"/>
                </a:solidFill>
              </a:defRPr>
            </a:lvl9pPr>
          </a:lstStyle>
          <a:p>
            <a:endParaRPr/>
          </a:p>
        </p:txBody>
      </p:sp>
      <p:sp>
        <p:nvSpPr>
          <p:cNvPr id="1125" name="Google Shape;1125;p114"/>
          <p:cNvSpPr txBox="1">
            <a:spLocks noGrp="1"/>
          </p:cNvSpPr>
          <p:nvPr>
            <p:ph type="sldNum" idx="12"/>
          </p:nvPr>
        </p:nvSpPr>
        <p:spPr>
          <a:xfrm>
            <a:off x="457198" y="6362701"/>
            <a:ext cx="315849" cy="231921"/>
          </a:xfrm>
          <a:prstGeom prst="rect">
            <a:avLst/>
          </a:prstGeom>
          <a:noFill/>
          <a:ln>
            <a:noFill/>
          </a:ln>
        </p:spPr>
        <p:txBody>
          <a:bodyPr spcFirstLastPara="1" wrap="square" lIns="0" tIns="0" rIns="0" bIns="0" anchor="b" anchorCtr="0">
            <a:noAutofit/>
          </a:bodyPr>
          <a:lstStyle>
            <a:lvl1pPr marL="0" marR="0" lvl="0" indent="0" algn="l">
              <a:spcBef>
                <a:spcPts val="0"/>
              </a:spcBef>
              <a:spcAft>
                <a:spcPts val="0"/>
              </a:spcAft>
              <a:buClr>
                <a:schemeClr val="dk2"/>
              </a:buClr>
              <a:buSzPts val="1000"/>
              <a:buFont typeface="Calibri"/>
              <a:buNone/>
              <a:defRPr sz="1000" b="0" i="0" u="none" strike="noStrike" cap="none">
                <a:solidFill>
                  <a:schemeClr val="dk2"/>
                </a:solidFill>
                <a:latin typeface="Calibri"/>
                <a:ea typeface="Calibri"/>
                <a:cs typeface="Calibri"/>
                <a:sym typeface="Calibri"/>
              </a:defRPr>
            </a:lvl1pPr>
            <a:lvl2pPr marL="0" marR="0" lvl="1" indent="0" algn="l">
              <a:spcBef>
                <a:spcPts val="0"/>
              </a:spcBef>
              <a:spcAft>
                <a:spcPts val="0"/>
              </a:spcAft>
              <a:buClr>
                <a:schemeClr val="dk2"/>
              </a:buClr>
              <a:buSzPts val="1000"/>
              <a:buFont typeface="Calibri"/>
              <a:buNone/>
              <a:defRPr sz="1000" b="0" i="0" u="none" strike="noStrike" cap="none">
                <a:solidFill>
                  <a:schemeClr val="dk2"/>
                </a:solidFill>
                <a:latin typeface="Calibri"/>
                <a:ea typeface="Calibri"/>
                <a:cs typeface="Calibri"/>
                <a:sym typeface="Calibri"/>
              </a:defRPr>
            </a:lvl2pPr>
            <a:lvl3pPr marL="0" marR="0" lvl="2" indent="0" algn="l">
              <a:spcBef>
                <a:spcPts val="0"/>
              </a:spcBef>
              <a:spcAft>
                <a:spcPts val="0"/>
              </a:spcAft>
              <a:buClr>
                <a:schemeClr val="dk2"/>
              </a:buClr>
              <a:buSzPts val="1000"/>
              <a:buFont typeface="Calibri"/>
              <a:buNone/>
              <a:defRPr sz="1000" b="0" i="0" u="none" strike="noStrike" cap="none">
                <a:solidFill>
                  <a:schemeClr val="dk2"/>
                </a:solidFill>
                <a:latin typeface="Calibri"/>
                <a:ea typeface="Calibri"/>
                <a:cs typeface="Calibri"/>
                <a:sym typeface="Calibri"/>
              </a:defRPr>
            </a:lvl3pPr>
            <a:lvl4pPr marL="0" marR="0" lvl="3" indent="0" algn="l">
              <a:spcBef>
                <a:spcPts val="0"/>
              </a:spcBef>
              <a:spcAft>
                <a:spcPts val="0"/>
              </a:spcAft>
              <a:buClr>
                <a:schemeClr val="dk2"/>
              </a:buClr>
              <a:buSzPts val="1000"/>
              <a:buFont typeface="Calibri"/>
              <a:buNone/>
              <a:defRPr sz="1000" b="0" i="0" u="none" strike="noStrike" cap="none">
                <a:solidFill>
                  <a:schemeClr val="dk2"/>
                </a:solidFill>
                <a:latin typeface="Calibri"/>
                <a:ea typeface="Calibri"/>
                <a:cs typeface="Calibri"/>
                <a:sym typeface="Calibri"/>
              </a:defRPr>
            </a:lvl4pPr>
            <a:lvl5pPr marL="0" marR="0" lvl="4" indent="0" algn="l">
              <a:spcBef>
                <a:spcPts val="0"/>
              </a:spcBef>
              <a:spcAft>
                <a:spcPts val="0"/>
              </a:spcAft>
              <a:buClr>
                <a:schemeClr val="dk2"/>
              </a:buClr>
              <a:buSzPts val="1000"/>
              <a:buFont typeface="Calibri"/>
              <a:buNone/>
              <a:defRPr sz="1000" b="0" i="0" u="none" strike="noStrike" cap="none">
                <a:solidFill>
                  <a:schemeClr val="dk2"/>
                </a:solidFill>
                <a:latin typeface="Calibri"/>
                <a:ea typeface="Calibri"/>
                <a:cs typeface="Calibri"/>
                <a:sym typeface="Calibri"/>
              </a:defRPr>
            </a:lvl5pPr>
            <a:lvl6pPr marL="0" marR="0" lvl="5" indent="0" algn="l">
              <a:spcBef>
                <a:spcPts val="0"/>
              </a:spcBef>
              <a:spcAft>
                <a:spcPts val="0"/>
              </a:spcAft>
              <a:buClr>
                <a:schemeClr val="dk2"/>
              </a:buClr>
              <a:buSzPts val="1000"/>
              <a:buFont typeface="Calibri"/>
              <a:buNone/>
              <a:defRPr sz="1000" b="0" i="0" u="none" strike="noStrike" cap="none">
                <a:solidFill>
                  <a:schemeClr val="dk2"/>
                </a:solidFill>
                <a:latin typeface="Calibri"/>
                <a:ea typeface="Calibri"/>
                <a:cs typeface="Calibri"/>
                <a:sym typeface="Calibri"/>
              </a:defRPr>
            </a:lvl6pPr>
            <a:lvl7pPr marL="0" marR="0" lvl="6" indent="0" algn="l">
              <a:spcBef>
                <a:spcPts val="0"/>
              </a:spcBef>
              <a:spcAft>
                <a:spcPts val="0"/>
              </a:spcAft>
              <a:buClr>
                <a:schemeClr val="dk2"/>
              </a:buClr>
              <a:buSzPts val="1000"/>
              <a:buFont typeface="Calibri"/>
              <a:buNone/>
              <a:defRPr sz="1000" b="0" i="0" u="none" strike="noStrike" cap="none">
                <a:solidFill>
                  <a:schemeClr val="dk2"/>
                </a:solidFill>
                <a:latin typeface="Calibri"/>
                <a:ea typeface="Calibri"/>
                <a:cs typeface="Calibri"/>
                <a:sym typeface="Calibri"/>
              </a:defRPr>
            </a:lvl7pPr>
            <a:lvl8pPr marL="0" marR="0" lvl="7" indent="0" algn="l">
              <a:spcBef>
                <a:spcPts val="0"/>
              </a:spcBef>
              <a:spcAft>
                <a:spcPts val="0"/>
              </a:spcAft>
              <a:buClr>
                <a:schemeClr val="dk2"/>
              </a:buClr>
              <a:buSzPts val="1000"/>
              <a:buFont typeface="Calibri"/>
              <a:buNone/>
              <a:defRPr sz="1000" b="0" i="0" u="none" strike="noStrike" cap="none">
                <a:solidFill>
                  <a:schemeClr val="dk2"/>
                </a:solidFill>
                <a:latin typeface="Calibri"/>
                <a:ea typeface="Calibri"/>
                <a:cs typeface="Calibri"/>
                <a:sym typeface="Calibri"/>
              </a:defRPr>
            </a:lvl8pPr>
            <a:lvl9pPr marL="0" marR="0" lvl="8" indent="0" algn="l">
              <a:spcBef>
                <a:spcPts val="0"/>
              </a:spcBef>
              <a:spcAft>
                <a:spcPts val="0"/>
              </a:spcAft>
              <a:buClr>
                <a:schemeClr val="dk2"/>
              </a:buClr>
              <a:buSzPts val="1000"/>
              <a:buFont typeface="Calibri"/>
              <a:buNone/>
              <a:defRPr sz="1000" b="0" i="0" u="none" strike="noStrike" cap="none">
                <a:solidFill>
                  <a:schemeClr val="dk2"/>
                </a:solidFill>
                <a:latin typeface="Calibri"/>
                <a:ea typeface="Calibri"/>
                <a:cs typeface="Calibri"/>
                <a:sym typeface="Calibri"/>
              </a:defRPr>
            </a:lvl9pPr>
          </a:lstStyle>
          <a:p>
            <a:pPr marL="0" lvl="0" indent="0" algn="l" rtl="0">
              <a:spcBef>
                <a:spcPts val="0"/>
              </a:spcBef>
              <a:spcAft>
                <a:spcPts val="0"/>
              </a:spcAft>
              <a:buNone/>
            </a:pPr>
            <a:fld id="{00000000-1234-1234-1234-123412341234}" type="slidenum">
              <a:rPr lang="en-US"/>
              <a:t>‹#›</a:t>
            </a:fld>
            <a:endParaRPr/>
          </a:p>
        </p:txBody>
      </p:sp>
      <p:pic>
        <p:nvPicPr>
          <p:cNvPr id="1126" name="Google Shape;1126;p114"/>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9724641" y="6358648"/>
            <a:ext cx="2016509" cy="235974"/>
          </a:xfrm>
          <a:prstGeom prst="rect">
            <a:avLst/>
          </a:prstGeom>
          <a:noFill/>
          <a:ln>
            <a:noFill/>
          </a:ln>
        </p:spPr>
      </p:pic>
    </p:spTree>
  </p:cSld>
  <p:clrMapOvr>
    <a:masterClrMapping/>
  </p:clrMapOvr>
</p:sldLayout>
</file>

<file path=ppt/slideLayouts/slideLayout1140.xml><?xml version="1.0" encoding="utf-8"?>
<p:sldLayout xmlns:a="http://schemas.openxmlformats.org/drawingml/2006/main" xmlns:r="http://schemas.openxmlformats.org/officeDocument/2006/relationships" xmlns:p="http://schemas.openxmlformats.org/presentationml/2006/main" matchingName="Two Section | Picture and Copy Layout 3">
  <p:cSld name="Two Section | Picture and Copy Layout 3">
    <p:spTree>
      <p:nvGrpSpPr>
        <p:cNvPr id="1" name="Shape 17409"/>
        <p:cNvGrpSpPr/>
        <p:nvPr/>
      </p:nvGrpSpPr>
      <p:grpSpPr>
        <a:xfrm>
          <a:off x="0" y="0"/>
          <a:ext cx="0" cy="0"/>
          <a:chOff x="0" y="0"/>
          <a:chExt cx="0" cy="0"/>
        </a:xfrm>
      </p:grpSpPr>
      <p:sp>
        <p:nvSpPr>
          <p:cNvPr id="17410" name="Google Shape;17410;p1500"/>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11" name="Google Shape;17411;p1500"/>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12" name="Google Shape;17412;p1500"/>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413" name="Google Shape;17413;p1500"/>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414" name="Google Shape;17414;p1500"/>
          <p:cNvSpPr txBox="1">
            <a:spLocks noGrp="1"/>
          </p:cNvSpPr>
          <p:nvPr>
            <p:ph type="title"/>
          </p:nvPr>
        </p:nvSpPr>
        <p:spPr>
          <a:xfrm>
            <a:off x="5549395" y="1154523"/>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415" name="Google Shape;17415;p1500"/>
          <p:cNvPicPr preferRelativeResize="0"/>
          <p:nvPr/>
        </p:nvPicPr>
        <p:blipFill rotWithShape="1">
          <a:blip r:embed="rId2">
            <a:alphaModFix/>
          </a:blip>
          <a:srcRect/>
          <a:stretch/>
        </p:blipFill>
        <p:spPr>
          <a:xfrm>
            <a:off x="7132669" y="6364408"/>
            <a:ext cx="5059329" cy="493593"/>
          </a:xfrm>
          <a:prstGeom prst="rect">
            <a:avLst/>
          </a:prstGeom>
          <a:noFill/>
          <a:ln>
            <a:noFill/>
          </a:ln>
        </p:spPr>
      </p:pic>
    </p:spTree>
    <p:extLst>
      <p:ext uri="{BB962C8B-B14F-4D97-AF65-F5344CB8AC3E}">
        <p14:creationId xmlns:p14="http://schemas.microsoft.com/office/powerpoint/2010/main" val="3463801177"/>
      </p:ext>
    </p:extLst>
  </p:cSld>
  <p:clrMapOvr>
    <a:masterClrMapping/>
  </p:clrMapOvr>
</p:sldLayout>
</file>

<file path=ppt/slideLayouts/slideLayout1141.xml><?xml version="1.0" encoding="utf-8"?>
<p:sldLayout xmlns:a="http://schemas.openxmlformats.org/drawingml/2006/main" xmlns:r="http://schemas.openxmlformats.org/officeDocument/2006/relationships" xmlns:p="http://schemas.openxmlformats.org/presentationml/2006/main" matchingName="3_Title Slide_Yale Blue 5">
  <p:cSld name="3_Title Slide_Yale Blue 5">
    <p:spTree>
      <p:nvGrpSpPr>
        <p:cNvPr id="1" name="Shape 17416"/>
        <p:cNvGrpSpPr/>
        <p:nvPr/>
      </p:nvGrpSpPr>
      <p:grpSpPr>
        <a:xfrm>
          <a:off x="0" y="0"/>
          <a:ext cx="0" cy="0"/>
          <a:chOff x="0" y="0"/>
          <a:chExt cx="0" cy="0"/>
        </a:xfrm>
      </p:grpSpPr>
      <p:sp>
        <p:nvSpPr>
          <p:cNvPr id="17417" name="Google Shape;17417;p1501"/>
          <p:cNvSpPr txBox="1">
            <a:spLocks noGrp="1"/>
          </p:cNvSpPr>
          <p:nvPr>
            <p:ph type="body" idx="1"/>
          </p:nvPr>
        </p:nvSpPr>
        <p:spPr>
          <a:xfrm>
            <a:off x="2826558"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418" name="Google Shape;17418;p1501"/>
          <p:cNvSpPr txBox="1">
            <a:spLocks noGrp="1"/>
          </p:cNvSpPr>
          <p:nvPr>
            <p:ph type="title"/>
          </p:nvPr>
        </p:nvSpPr>
        <p:spPr>
          <a:xfrm>
            <a:off x="2826558"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19" name="Google Shape;17419;p1501"/>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420" name="Google Shape;17420;p1501"/>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21" name="Google Shape;17421;p1501"/>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422" name="Google Shape;17422;p1501"/>
          <p:cNvSpPr/>
          <p:nvPr/>
        </p:nvSpPr>
        <p:spPr>
          <a:xfrm rot="10799991">
            <a:off x="-19" y="200023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423" name="Google Shape;17423;p1501"/>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424" name="Google Shape;17424;p1501"/>
          <p:cNvSpPr txBox="1">
            <a:spLocks noGrp="1"/>
          </p:cNvSpPr>
          <p:nvPr>
            <p:ph type="body" idx="2"/>
          </p:nvPr>
        </p:nvSpPr>
        <p:spPr>
          <a:xfrm>
            <a:off x="2826558"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425" name="Google Shape;17425;p1501"/>
          <p:cNvPicPr preferRelativeResize="0"/>
          <p:nvPr/>
        </p:nvPicPr>
        <p:blipFill rotWithShape="1">
          <a:blip r:embed="rId2">
            <a:alphaModFix/>
          </a:blip>
          <a:srcRect/>
          <a:stretch/>
        </p:blipFill>
        <p:spPr>
          <a:xfrm>
            <a:off x="2829832" y="4178334"/>
            <a:ext cx="4395959" cy="1140165"/>
          </a:xfrm>
          <a:prstGeom prst="rect">
            <a:avLst/>
          </a:prstGeom>
          <a:noFill/>
          <a:ln>
            <a:noFill/>
          </a:ln>
        </p:spPr>
      </p:pic>
    </p:spTree>
    <p:extLst>
      <p:ext uri="{BB962C8B-B14F-4D97-AF65-F5344CB8AC3E}">
        <p14:creationId xmlns:p14="http://schemas.microsoft.com/office/powerpoint/2010/main" val="3289345377"/>
      </p:ext>
    </p:extLst>
  </p:cSld>
  <p:clrMapOvr>
    <a:masterClrMapping/>
  </p:clrMapOvr>
</p:sldLayout>
</file>

<file path=ppt/slideLayouts/slideLayout1142.xml><?xml version="1.0" encoding="utf-8"?>
<p:sldLayout xmlns:a="http://schemas.openxmlformats.org/drawingml/2006/main" xmlns:r="http://schemas.openxmlformats.org/officeDocument/2006/relationships" xmlns:p="http://schemas.openxmlformats.org/presentationml/2006/main" matchingName="3_Title Slide_Yale Blue 6">
  <p:cSld name="3_Title Slide_Yale Blue 6">
    <p:spTree>
      <p:nvGrpSpPr>
        <p:cNvPr id="1" name="Shape 17426"/>
        <p:cNvGrpSpPr/>
        <p:nvPr/>
      </p:nvGrpSpPr>
      <p:grpSpPr>
        <a:xfrm>
          <a:off x="0" y="0"/>
          <a:ext cx="0" cy="0"/>
          <a:chOff x="0" y="0"/>
          <a:chExt cx="0" cy="0"/>
        </a:xfrm>
      </p:grpSpPr>
      <p:sp>
        <p:nvSpPr>
          <p:cNvPr id="17427" name="Google Shape;17427;p1502"/>
          <p:cNvSpPr txBox="1">
            <a:spLocks noGrp="1"/>
          </p:cNvSpPr>
          <p:nvPr>
            <p:ph type="body" idx="1"/>
          </p:nvPr>
        </p:nvSpPr>
        <p:spPr>
          <a:xfrm>
            <a:off x="2826558"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428" name="Google Shape;17428;p1502"/>
          <p:cNvSpPr txBox="1">
            <a:spLocks noGrp="1"/>
          </p:cNvSpPr>
          <p:nvPr>
            <p:ph type="title"/>
          </p:nvPr>
        </p:nvSpPr>
        <p:spPr>
          <a:xfrm>
            <a:off x="2826558"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29" name="Google Shape;17429;p1502"/>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430" name="Google Shape;17430;p150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31" name="Google Shape;17431;p1502"/>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432" name="Google Shape;17432;p1502"/>
          <p:cNvSpPr/>
          <p:nvPr/>
        </p:nvSpPr>
        <p:spPr>
          <a:xfrm rot="10799991">
            <a:off x="-19" y="200023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433" name="Google Shape;17433;p1502"/>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434" name="Google Shape;17434;p1502"/>
          <p:cNvSpPr txBox="1">
            <a:spLocks noGrp="1"/>
          </p:cNvSpPr>
          <p:nvPr>
            <p:ph type="body" idx="2"/>
          </p:nvPr>
        </p:nvSpPr>
        <p:spPr>
          <a:xfrm>
            <a:off x="2826558"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435" name="Google Shape;17435;p1502"/>
          <p:cNvPicPr preferRelativeResize="0"/>
          <p:nvPr/>
        </p:nvPicPr>
        <p:blipFill rotWithShape="1">
          <a:blip r:embed="rId2">
            <a:alphaModFix/>
          </a:blip>
          <a:srcRect/>
          <a:stretch/>
        </p:blipFill>
        <p:spPr>
          <a:xfrm>
            <a:off x="2829832" y="4178334"/>
            <a:ext cx="4395959" cy="1140165"/>
          </a:xfrm>
          <a:prstGeom prst="rect">
            <a:avLst/>
          </a:prstGeom>
          <a:noFill/>
          <a:ln>
            <a:noFill/>
          </a:ln>
        </p:spPr>
      </p:pic>
    </p:spTree>
    <p:extLst>
      <p:ext uri="{BB962C8B-B14F-4D97-AF65-F5344CB8AC3E}">
        <p14:creationId xmlns:p14="http://schemas.microsoft.com/office/powerpoint/2010/main" val="243133431"/>
      </p:ext>
    </p:extLst>
  </p:cSld>
  <p:clrMapOvr>
    <a:masterClrMapping/>
  </p:clrMapOvr>
</p:sldLayout>
</file>

<file path=ppt/slideLayouts/slideLayout1143.xml><?xml version="1.0" encoding="utf-8"?>
<p:sldLayout xmlns:a="http://schemas.openxmlformats.org/drawingml/2006/main" xmlns:r="http://schemas.openxmlformats.org/officeDocument/2006/relationships" xmlns:p="http://schemas.openxmlformats.org/presentationml/2006/main" matchingName="Title and Bullets Layout 4">
  <p:cSld name="Title and Bullets Layout 4">
    <p:spTree>
      <p:nvGrpSpPr>
        <p:cNvPr id="1" name="Shape 17436"/>
        <p:cNvGrpSpPr/>
        <p:nvPr/>
      </p:nvGrpSpPr>
      <p:grpSpPr>
        <a:xfrm>
          <a:off x="0" y="0"/>
          <a:ext cx="0" cy="0"/>
          <a:chOff x="0" y="0"/>
          <a:chExt cx="0" cy="0"/>
        </a:xfrm>
      </p:grpSpPr>
      <p:sp>
        <p:nvSpPr>
          <p:cNvPr id="17437" name="Google Shape;17437;p1503"/>
          <p:cNvSpPr txBox="1">
            <a:spLocks noGrp="1"/>
          </p:cNvSpPr>
          <p:nvPr>
            <p:ph type="title"/>
          </p:nvPr>
        </p:nvSpPr>
        <p:spPr>
          <a:xfrm>
            <a:off x="848992" y="783843"/>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38" name="Google Shape;17438;p1503"/>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39" name="Google Shape;17439;p1503"/>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40" name="Google Shape;17440;p1503"/>
          <p:cNvSpPr txBox="1">
            <a:spLocks noGrp="1"/>
          </p:cNvSpPr>
          <p:nvPr>
            <p:ph type="body" idx="1"/>
          </p:nvPr>
        </p:nvSpPr>
        <p:spPr>
          <a:xfrm>
            <a:off x="848784" y="1615024"/>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441" name="Google Shape;17441;p1503"/>
          <p:cNvPicPr preferRelativeResize="0"/>
          <p:nvPr/>
        </p:nvPicPr>
        <p:blipFill rotWithShape="1">
          <a:blip r:embed="rId2">
            <a:alphaModFix/>
          </a:blip>
          <a:srcRect/>
          <a:stretch/>
        </p:blipFill>
        <p:spPr>
          <a:xfrm>
            <a:off x="7132669" y="6364408"/>
            <a:ext cx="5059329" cy="493593"/>
          </a:xfrm>
          <a:prstGeom prst="rect">
            <a:avLst/>
          </a:prstGeom>
          <a:noFill/>
          <a:ln>
            <a:noFill/>
          </a:ln>
        </p:spPr>
      </p:pic>
    </p:spTree>
    <p:extLst>
      <p:ext uri="{BB962C8B-B14F-4D97-AF65-F5344CB8AC3E}">
        <p14:creationId xmlns:p14="http://schemas.microsoft.com/office/powerpoint/2010/main" val="1289531973"/>
      </p:ext>
    </p:extLst>
  </p:cSld>
  <p:clrMapOvr>
    <a:masterClrMapping/>
  </p:clrMapOvr>
</p:sldLayout>
</file>

<file path=ppt/slideLayouts/slideLayout1144.xml><?xml version="1.0" encoding="utf-8"?>
<p:sldLayout xmlns:a="http://schemas.openxmlformats.org/drawingml/2006/main" xmlns:r="http://schemas.openxmlformats.org/officeDocument/2006/relationships" xmlns:p="http://schemas.openxmlformats.org/presentationml/2006/main" matchingName="1_Title and Content 4">
  <p:cSld name="1_Title and Content 4">
    <p:spTree>
      <p:nvGrpSpPr>
        <p:cNvPr id="1" name="Shape 17442"/>
        <p:cNvGrpSpPr/>
        <p:nvPr/>
      </p:nvGrpSpPr>
      <p:grpSpPr>
        <a:xfrm>
          <a:off x="0" y="0"/>
          <a:ext cx="0" cy="0"/>
          <a:chOff x="0" y="0"/>
          <a:chExt cx="0" cy="0"/>
        </a:xfrm>
      </p:grpSpPr>
      <p:sp>
        <p:nvSpPr>
          <p:cNvPr id="17443" name="Google Shape;17443;p1504"/>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444" name="Google Shape;17444;p1504"/>
          <p:cNvPicPr preferRelativeResize="0"/>
          <p:nvPr/>
        </p:nvPicPr>
        <p:blipFill rotWithShape="1">
          <a:blip r:embed="rId2">
            <a:alphaModFix/>
          </a:blip>
          <a:srcRect/>
          <a:stretch/>
        </p:blipFill>
        <p:spPr>
          <a:xfrm>
            <a:off x="7132669" y="6364408"/>
            <a:ext cx="5059329" cy="493593"/>
          </a:xfrm>
          <a:prstGeom prst="rect">
            <a:avLst/>
          </a:prstGeom>
          <a:noFill/>
          <a:ln>
            <a:noFill/>
          </a:ln>
        </p:spPr>
      </p:pic>
      <p:sp>
        <p:nvSpPr>
          <p:cNvPr id="17445" name="Google Shape;17445;p1504"/>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46" name="Google Shape;17446;p1504"/>
          <p:cNvSpPr txBox="1">
            <a:spLocks noGrp="1"/>
          </p:cNvSpPr>
          <p:nvPr>
            <p:ph type="title"/>
          </p:nvPr>
        </p:nvSpPr>
        <p:spPr>
          <a:xfrm>
            <a:off x="848992" y="806859"/>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47" name="Google Shape;17447;p1504"/>
          <p:cNvSpPr txBox="1">
            <a:spLocks noGrp="1"/>
          </p:cNvSpPr>
          <p:nvPr>
            <p:ph type="body" idx="1"/>
          </p:nvPr>
        </p:nvSpPr>
        <p:spPr>
          <a:xfrm>
            <a:off x="848992" y="1637856"/>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531483596"/>
      </p:ext>
    </p:extLst>
  </p:cSld>
  <p:clrMapOvr>
    <a:masterClrMapping/>
  </p:clrMapOvr>
</p:sldLayout>
</file>

<file path=ppt/slideLayouts/slideLayout1145.xml><?xml version="1.0" encoding="utf-8"?>
<p:sldLayout xmlns:a="http://schemas.openxmlformats.org/drawingml/2006/main" xmlns:r="http://schemas.openxmlformats.org/officeDocument/2006/relationships" xmlns:p="http://schemas.openxmlformats.org/presentationml/2006/main" matchingName="Two Section | Picture and Copy Layout 4">
  <p:cSld name="Two Section | Picture and Copy Layout 4">
    <p:spTree>
      <p:nvGrpSpPr>
        <p:cNvPr id="1" name="Shape 17448"/>
        <p:cNvGrpSpPr/>
        <p:nvPr/>
      </p:nvGrpSpPr>
      <p:grpSpPr>
        <a:xfrm>
          <a:off x="0" y="0"/>
          <a:ext cx="0" cy="0"/>
          <a:chOff x="0" y="0"/>
          <a:chExt cx="0" cy="0"/>
        </a:xfrm>
      </p:grpSpPr>
      <p:sp>
        <p:nvSpPr>
          <p:cNvPr id="17449" name="Google Shape;17449;p1505"/>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50" name="Google Shape;17450;p1505"/>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51" name="Google Shape;17451;p1505"/>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452" name="Google Shape;17452;p1505"/>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453" name="Google Shape;17453;p1505"/>
          <p:cNvSpPr txBox="1">
            <a:spLocks noGrp="1"/>
          </p:cNvSpPr>
          <p:nvPr>
            <p:ph type="title"/>
          </p:nvPr>
        </p:nvSpPr>
        <p:spPr>
          <a:xfrm>
            <a:off x="5549395" y="1154523"/>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454" name="Google Shape;17454;p1505"/>
          <p:cNvPicPr preferRelativeResize="0"/>
          <p:nvPr/>
        </p:nvPicPr>
        <p:blipFill rotWithShape="1">
          <a:blip r:embed="rId2">
            <a:alphaModFix/>
          </a:blip>
          <a:srcRect/>
          <a:stretch/>
        </p:blipFill>
        <p:spPr>
          <a:xfrm>
            <a:off x="7132669" y="6364408"/>
            <a:ext cx="5059329" cy="493593"/>
          </a:xfrm>
          <a:prstGeom prst="rect">
            <a:avLst/>
          </a:prstGeom>
          <a:noFill/>
          <a:ln>
            <a:noFill/>
          </a:ln>
        </p:spPr>
      </p:pic>
    </p:spTree>
    <p:extLst>
      <p:ext uri="{BB962C8B-B14F-4D97-AF65-F5344CB8AC3E}">
        <p14:creationId xmlns:p14="http://schemas.microsoft.com/office/powerpoint/2010/main" val="411046764"/>
      </p:ext>
    </p:extLst>
  </p:cSld>
  <p:clrMapOvr>
    <a:masterClrMapping/>
  </p:clrMapOvr>
</p:sldLayout>
</file>

<file path=ppt/slideLayouts/slideLayout1146.xml><?xml version="1.0" encoding="utf-8"?>
<p:sldLayout xmlns:a="http://schemas.openxmlformats.org/drawingml/2006/main" xmlns:r="http://schemas.openxmlformats.org/officeDocument/2006/relationships" xmlns:p="http://schemas.openxmlformats.org/presentationml/2006/main" matchingName="3_Title Slide_Yale Blue 7">
  <p:cSld name="3_Title Slide_Yale Blue 7">
    <p:spTree>
      <p:nvGrpSpPr>
        <p:cNvPr id="1" name="Shape 17455"/>
        <p:cNvGrpSpPr/>
        <p:nvPr/>
      </p:nvGrpSpPr>
      <p:grpSpPr>
        <a:xfrm>
          <a:off x="0" y="0"/>
          <a:ext cx="0" cy="0"/>
          <a:chOff x="0" y="0"/>
          <a:chExt cx="0" cy="0"/>
        </a:xfrm>
      </p:grpSpPr>
      <p:sp>
        <p:nvSpPr>
          <p:cNvPr id="17456" name="Google Shape;17456;p1506"/>
          <p:cNvSpPr txBox="1">
            <a:spLocks noGrp="1"/>
          </p:cNvSpPr>
          <p:nvPr>
            <p:ph type="body" idx="1"/>
          </p:nvPr>
        </p:nvSpPr>
        <p:spPr>
          <a:xfrm>
            <a:off x="2826558"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457" name="Google Shape;17457;p1506"/>
          <p:cNvSpPr txBox="1">
            <a:spLocks noGrp="1"/>
          </p:cNvSpPr>
          <p:nvPr>
            <p:ph type="title"/>
          </p:nvPr>
        </p:nvSpPr>
        <p:spPr>
          <a:xfrm>
            <a:off x="2826558"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58" name="Google Shape;17458;p1506"/>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459" name="Google Shape;17459;p1506"/>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60" name="Google Shape;17460;p1506"/>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461" name="Google Shape;17461;p1506"/>
          <p:cNvSpPr/>
          <p:nvPr/>
        </p:nvSpPr>
        <p:spPr>
          <a:xfrm rot="10799991">
            <a:off x="-19" y="200023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462" name="Google Shape;17462;p1506"/>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463" name="Google Shape;17463;p1506"/>
          <p:cNvSpPr txBox="1">
            <a:spLocks noGrp="1"/>
          </p:cNvSpPr>
          <p:nvPr>
            <p:ph type="body" idx="2"/>
          </p:nvPr>
        </p:nvSpPr>
        <p:spPr>
          <a:xfrm>
            <a:off x="2826558"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464" name="Google Shape;17464;p1506"/>
          <p:cNvPicPr preferRelativeResize="0"/>
          <p:nvPr/>
        </p:nvPicPr>
        <p:blipFill rotWithShape="1">
          <a:blip r:embed="rId2">
            <a:alphaModFix/>
          </a:blip>
          <a:srcRect/>
          <a:stretch/>
        </p:blipFill>
        <p:spPr>
          <a:xfrm>
            <a:off x="2829832" y="4178334"/>
            <a:ext cx="4395959" cy="1140165"/>
          </a:xfrm>
          <a:prstGeom prst="rect">
            <a:avLst/>
          </a:prstGeom>
          <a:noFill/>
          <a:ln>
            <a:noFill/>
          </a:ln>
        </p:spPr>
      </p:pic>
    </p:spTree>
    <p:extLst>
      <p:ext uri="{BB962C8B-B14F-4D97-AF65-F5344CB8AC3E}">
        <p14:creationId xmlns:p14="http://schemas.microsoft.com/office/powerpoint/2010/main" val="1325819298"/>
      </p:ext>
    </p:extLst>
  </p:cSld>
  <p:clrMapOvr>
    <a:masterClrMapping/>
  </p:clrMapOvr>
</p:sldLayout>
</file>

<file path=ppt/slideLayouts/slideLayout1147.xml><?xml version="1.0" encoding="utf-8"?>
<p:sldLayout xmlns:a="http://schemas.openxmlformats.org/drawingml/2006/main" xmlns:r="http://schemas.openxmlformats.org/officeDocument/2006/relationships" xmlns:p="http://schemas.openxmlformats.org/presentationml/2006/main" matchingName="Title and Bullets Layout 5">
  <p:cSld name="Title and Bullets Layout 5">
    <p:spTree>
      <p:nvGrpSpPr>
        <p:cNvPr id="1" name="Shape 17465"/>
        <p:cNvGrpSpPr/>
        <p:nvPr/>
      </p:nvGrpSpPr>
      <p:grpSpPr>
        <a:xfrm>
          <a:off x="0" y="0"/>
          <a:ext cx="0" cy="0"/>
          <a:chOff x="0" y="0"/>
          <a:chExt cx="0" cy="0"/>
        </a:xfrm>
      </p:grpSpPr>
      <p:sp>
        <p:nvSpPr>
          <p:cNvPr id="17466" name="Google Shape;17466;p1507"/>
          <p:cNvSpPr txBox="1">
            <a:spLocks noGrp="1"/>
          </p:cNvSpPr>
          <p:nvPr>
            <p:ph type="title"/>
          </p:nvPr>
        </p:nvSpPr>
        <p:spPr>
          <a:xfrm>
            <a:off x="848992" y="783843"/>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67" name="Google Shape;17467;p1507"/>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68" name="Google Shape;17468;p1507"/>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69" name="Google Shape;17469;p1507"/>
          <p:cNvSpPr txBox="1">
            <a:spLocks noGrp="1"/>
          </p:cNvSpPr>
          <p:nvPr>
            <p:ph type="body" idx="1"/>
          </p:nvPr>
        </p:nvSpPr>
        <p:spPr>
          <a:xfrm>
            <a:off x="848784" y="1615024"/>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470" name="Google Shape;17470;p1507"/>
          <p:cNvPicPr preferRelativeResize="0"/>
          <p:nvPr/>
        </p:nvPicPr>
        <p:blipFill rotWithShape="1">
          <a:blip r:embed="rId2">
            <a:alphaModFix/>
          </a:blip>
          <a:srcRect/>
          <a:stretch/>
        </p:blipFill>
        <p:spPr>
          <a:xfrm>
            <a:off x="7132669" y="6364408"/>
            <a:ext cx="5059329" cy="493593"/>
          </a:xfrm>
          <a:prstGeom prst="rect">
            <a:avLst/>
          </a:prstGeom>
          <a:noFill/>
          <a:ln>
            <a:noFill/>
          </a:ln>
        </p:spPr>
      </p:pic>
    </p:spTree>
    <p:extLst>
      <p:ext uri="{BB962C8B-B14F-4D97-AF65-F5344CB8AC3E}">
        <p14:creationId xmlns:p14="http://schemas.microsoft.com/office/powerpoint/2010/main" val="3631792195"/>
      </p:ext>
    </p:extLst>
  </p:cSld>
  <p:clrMapOvr>
    <a:masterClrMapping/>
  </p:clrMapOvr>
</p:sldLayout>
</file>

<file path=ppt/slideLayouts/slideLayout1148.xml><?xml version="1.0" encoding="utf-8"?>
<p:sldLayout xmlns:a="http://schemas.openxmlformats.org/drawingml/2006/main" xmlns:r="http://schemas.openxmlformats.org/officeDocument/2006/relationships" xmlns:p="http://schemas.openxmlformats.org/presentationml/2006/main" matchingName="2_Title and Content 5">
  <p:cSld name="2_Title and Content 5">
    <p:spTree>
      <p:nvGrpSpPr>
        <p:cNvPr id="1" name="Shape 17471"/>
        <p:cNvGrpSpPr/>
        <p:nvPr/>
      </p:nvGrpSpPr>
      <p:grpSpPr>
        <a:xfrm>
          <a:off x="0" y="0"/>
          <a:ext cx="0" cy="0"/>
          <a:chOff x="0" y="0"/>
          <a:chExt cx="0" cy="0"/>
        </a:xfrm>
      </p:grpSpPr>
      <p:sp>
        <p:nvSpPr>
          <p:cNvPr id="17472" name="Google Shape;17472;p1508"/>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473" name="Google Shape;17473;p1508"/>
          <p:cNvPicPr preferRelativeResize="0"/>
          <p:nvPr/>
        </p:nvPicPr>
        <p:blipFill rotWithShape="1">
          <a:blip r:embed="rId2">
            <a:alphaModFix/>
          </a:blip>
          <a:srcRect/>
          <a:stretch/>
        </p:blipFill>
        <p:spPr>
          <a:xfrm>
            <a:off x="7132669" y="6364408"/>
            <a:ext cx="5059329" cy="493593"/>
          </a:xfrm>
          <a:prstGeom prst="rect">
            <a:avLst/>
          </a:prstGeom>
          <a:noFill/>
          <a:ln>
            <a:noFill/>
          </a:ln>
        </p:spPr>
      </p:pic>
      <p:sp>
        <p:nvSpPr>
          <p:cNvPr id="17474" name="Google Shape;17474;p1508"/>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75" name="Google Shape;17475;p1508"/>
          <p:cNvSpPr txBox="1">
            <a:spLocks noGrp="1"/>
          </p:cNvSpPr>
          <p:nvPr>
            <p:ph type="title"/>
          </p:nvPr>
        </p:nvSpPr>
        <p:spPr>
          <a:xfrm>
            <a:off x="848992" y="806859"/>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76" name="Google Shape;17476;p1508"/>
          <p:cNvSpPr txBox="1">
            <a:spLocks noGrp="1"/>
          </p:cNvSpPr>
          <p:nvPr>
            <p:ph type="body" idx="1"/>
          </p:nvPr>
        </p:nvSpPr>
        <p:spPr>
          <a:xfrm>
            <a:off x="848992" y="1637856"/>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456113871"/>
      </p:ext>
    </p:extLst>
  </p:cSld>
  <p:clrMapOvr>
    <a:masterClrMapping/>
  </p:clrMapOvr>
</p:sldLayout>
</file>

<file path=ppt/slideLayouts/slideLayout1149.xml><?xml version="1.0" encoding="utf-8"?>
<p:sldLayout xmlns:a="http://schemas.openxmlformats.org/drawingml/2006/main" xmlns:r="http://schemas.openxmlformats.org/officeDocument/2006/relationships" xmlns:p="http://schemas.openxmlformats.org/presentationml/2006/main" matchingName="Two Section | Picture and Copy Layout 5">
  <p:cSld name="Two Section | Picture and Copy Layout 5">
    <p:spTree>
      <p:nvGrpSpPr>
        <p:cNvPr id="1" name="Shape 17477"/>
        <p:cNvGrpSpPr/>
        <p:nvPr/>
      </p:nvGrpSpPr>
      <p:grpSpPr>
        <a:xfrm>
          <a:off x="0" y="0"/>
          <a:ext cx="0" cy="0"/>
          <a:chOff x="0" y="0"/>
          <a:chExt cx="0" cy="0"/>
        </a:xfrm>
      </p:grpSpPr>
      <p:sp>
        <p:nvSpPr>
          <p:cNvPr id="17478" name="Google Shape;17478;p1509"/>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79" name="Google Shape;17479;p1509"/>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80" name="Google Shape;17480;p1509"/>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481" name="Google Shape;17481;p1509"/>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482" name="Google Shape;17482;p1509"/>
          <p:cNvSpPr txBox="1">
            <a:spLocks noGrp="1"/>
          </p:cNvSpPr>
          <p:nvPr>
            <p:ph type="title"/>
          </p:nvPr>
        </p:nvSpPr>
        <p:spPr>
          <a:xfrm>
            <a:off x="5549395" y="1154523"/>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483" name="Google Shape;17483;p1509"/>
          <p:cNvPicPr preferRelativeResize="0"/>
          <p:nvPr/>
        </p:nvPicPr>
        <p:blipFill rotWithShape="1">
          <a:blip r:embed="rId2">
            <a:alphaModFix/>
          </a:blip>
          <a:srcRect/>
          <a:stretch/>
        </p:blipFill>
        <p:spPr>
          <a:xfrm>
            <a:off x="7132669" y="6364408"/>
            <a:ext cx="5059329" cy="493593"/>
          </a:xfrm>
          <a:prstGeom prst="rect">
            <a:avLst/>
          </a:prstGeom>
          <a:noFill/>
          <a:ln>
            <a:noFill/>
          </a:ln>
        </p:spPr>
      </p:pic>
    </p:spTree>
    <p:extLst>
      <p:ext uri="{BB962C8B-B14F-4D97-AF65-F5344CB8AC3E}">
        <p14:creationId xmlns:p14="http://schemas.microsoft.com/office/powerpoint/2010/main" val="4045255827"/>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content_1_column">
  <p:cSld name="content_1_column">
    <p:bg>
      <p:bgPr>
        <a:solidFill>
          <a:schemeClr val="lt1"/>
        </a:solidFill>
        <a:effectLst/>
      </p:bgPr>
    </p:bg>
    <p:spTree>
      <p:nvGrpSpPr>
        <p:cNvPr id="1" name="Shape 1127"/>
        <p:cNvGrpSpPr/>
        <p:nvPr/>
      </p:nvGrpSpPr>
      <p:grpSpPr>
        <a:xfrm>
          <a:off x="0" y="0"/>
          <a:ext cx="0" cy="0"/>
          <a:chOff x="0" y="0"/>
          <a:chExt cx="0" cy="0"/>
        </a:xfrm>
      </p:grpSpPr>
      <p:pic>
        <p:nvPicPr>
          <p:cNvPr id="1128" name="Google Shape;1128;p115"/>
          <p:cNvPicPr preferRelativeResize="0"/>
          <p:nvPr/>
        </p:nvPicPr>
        <p:blipFill rotWithShape="1">
          <a:blip r:embed="rId2">
            <a:alphaModFix/>
          </a:blip>
          <a:srcRect/>
          <a:stretch/>
        </p:blipFill>
        <p:spPr>
          <a:xfrm>
            <a:off x="0" y="0"/>
            <a:ext cx="12192000" cy="6850855"/>
          </a:xfrm>
          <a:prstGeom prst="rect">
            <a:avLst/>
          </a:prstGeom>
          <a:noFill/>
          <a:ln>
            <a:noFill/>
          </a:ln>
        </p:spPr>
      </p:pic>
      <p:sp>
        <p:nvSpPr>
          <p:cNvPr id="1129" name="Google Shape;1129;p115"/>
          <p:cNvSpPr txBox="1">
            <a:spLocks noGrp="1"/>
          </p:cNvSpPr>
          <p:nvPr>
            <p:ph type="dt" idx="10"/>
          </p:nvPr>
        </p:nvSpPr>
        <p:spPr>
          <a:xfrm>
            <a:off x="6210300" y="6362700"/>
            <a:ext cx="1695450" cy="231921"/>
          </a:xfrm>
          <a:prstGeom prst="rect">
            <a:avLst/>
          </a:prstGeom>
          <a:noFill/>
          <a:ln>
            <a:noFill/>
          </a:ln>
        </p:spPr>
        <p:txBody>
          <a:bodyPr spcFirstLastPara="1" wrap="square" lIns="0" tIns="0" rIns="0" bIns="0" anchor="b" anchorCtr="0">
            <a:noAutofit/>
          </a:bodyPr>
          <a:lstStyle>
            <a:lvl1pPr marR="0" lvl="0" algn="l" rtl="0">
              <a:spcBef>
                <a:spcPts val="0"/>
              </a:spcBef>
              <a:spcAft>
                <a:spcPts val="0"/>
              </a:spcAft>
              <a:buClr>
                <a:schemeClr val="dk1"/>
              </a:buClr>
              <a:buSzPts val="1400"/>
              <a:buFont typeface="Calibri"/>
              <a:buNone/>
              <a:defRPr sz="1800">
                <a:solidFill>
                  <a:schemeClr val="dk1"/>
                </a:solidFill>
                <a:latin typeface="Calibri"/>
                <a:ea typeface="Calibri"/>
                <a:cs typeface="Calibri"/>
                <a:sym typeface="Calibri"/>
              </a:defRPr>
            </a:lvl1pPr>
            <a:lvl2pPr marR="0" lvl="1"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9pPr>
          </a:lstStyle>
          <a:p>
            <a:endParaRPr/>
          </a:p>
        </p:txBody>
      </p:sp>
      <p:sp>
        <p:nvSpPr>
          <p:cNvPr id="1130" name="Google Shape;1130;p115"/>
          <p:cNvSpPr txBox="1">
            <a:spLocks noGrp="1"/>
          </p:cNvSpPr>
          <p:nvPr>
            <p:ph type="ftr" idx="11"/>
          </p:nvPr>
        </p:nvSpPr>
        <p:spPr>
          <a:xfrm>
            <a:off x="773048" y="6364783"/>
            <a:ext cx="5202302" cy="231921"/>
          </a:xfrm>
          <a:prstGeom prst="rect">
            <a:avLst/>
          </a:prstGeom>
          <a:noFill/>
          <a:ln>
            <a:noFill/>
          </a:ln>
        </p:spPr>
        <p:txBody>
          <a:bodyPr spcFirstLastPara="1" wrap="square" lIns="155425" tIns="0" rIns="0" bIns="0" anchor="b" anchorCtr="0">
            <a:noAutofit/>
          </a:bodyPr>
          <a:lstStyle>
            <a:lvl1pPr lvl="0" algn="l">
              <a:spcBef>
                <a:spcPts val="0"/>
              </a:spcBef>
              <a:spcAft>
                <a:spcPts val="0"/>
              </a:spcAft>
              <a:buClr>
                <a:srgbClr val="919497"/>
              </a:buClr>
              <a:buSzPts val="1400"/>
              <a:buFont typeface="Calibri"/>
              <a:buNone/>
              <a:defRPr/>
            </a:lvl1pPr>
            <a:lvl2pPr lvl="1" algn="l">
              <a:spcBef>
                <a:spcPts val="0"/>
              </a:spcBef>
              <a:spcAft>
                <a:spcPts val="0"/>
              </a:spcAft>
              <a:buClr>
                <a:schemeClr val="dk1"/>
              </a:buClr>
              <a:buSzPts val="1400"/>
              <a:buFont typeface="Calibri"/>
              <a:buNone/>
              <a:defRPr/>
            </a:lvl2pPr>
            <a:lvl3pPr lvl="2" algn="l">
              <a:spcBef>
                <a:spcPts val="0"/>
              </a:spcBef>
              <a:spcAft>
                <a:spcPts val="0"/>
              </a:spcAft>
              <a:buClr>
                <a:schemeClr val="dk1"/>
              </a:buClr>
              <a:buSzPts val="1400"/>
              <a:buFont typeface="Calibri"/>
              <a:buNone/>
              <a:defRPr/>
            </a:lvl3pPr>
            <a:lvl4pPr lvl="3" algn="l">
              <a:spcBef>
                <a:spcPts val="0"/>
              </a:spcBef>
              <a:spcAft>
                <a:spcPts val="0"/>
              </a:spcAft>
              <a:buClr>
                <a:schemeClr val="dk1"/>
              </a:buClr>
              <a:buSzPts val="1400"/>
              <a:buFont typeface="Calibri"/>
              <a:buNone/>
              <a:defRPr/>
            </a:lvl4pPr>
            <a:lvl5pPr lvl="4" algn="l">
              <a:spcBef>
                <a:spcPts val="0"/>
              </a:spcBef>
              <a:spcAft>
                <a:spcPts val="0"/>
              </a:spcAft>
              <a:buClr>
                <a:schemeClr val="dk1"/>
              </a:buClr>
              <a:buSzPts val="1400"/>
              <a:buFont typeface="Calibri"/>
              <a:buNone/>
              <a:defRPr/>
            </a:lvl5pPr>
            <a:lvl6pPr lvl="5" algn="l">
              <a:spcBef>
                <a:spcPts val="0"/>
              </a:spcBef>
              <a:spcAft>
                <a:spcPts val="0"/>
              </a:spcAft>
              <a:buClr>
                <a:schemeClr val="dk1"/>
              </a:buClr>
              <a:buSzPts val="1400"/>
              <a:buFont typeface="Calibri"/>
              <a:buNone/>
              <a:defRPr/>
            </a:lvl6pPr>
            <a:lvl7pPr lvl="6" algn="l">
              <a:spcBef>
                <a:spcPts val="0"/>
              </a:spcBef>
              <a:spcAft>
                <a:spcPts val="0"/>
              </a:spcAft>
              <a:buClr>
                <a:schemeClr val="dk1"/>
              </a:buClr>
              <a:buSzPts val="1400"/>
              <a:buFont typeface="Calibri"/>
              <a:buNone/>
              <a:defRPr/>
            </a:lvl7pPr>
            <a:lvl8pPr lvl="7" algn="l">
              <a:spcBef>
                <a:spcPts val="0"/>
              </a:spcBef>
              <a:spcAft>
                <a:spcPts val="0"/>
              </a:spcAft>
              <a:buClr>
                <a:schemeClr val="dk1"/>
              </a:buClr>
              <a:buSzPts val="1400"/>
              <a:buFont typeface="Calibri"/>
              <a:buNone/>
              <a:defRPr/>
            </a:lvl8pPr>
            <a:lvl9pPr lvl="8" algn="l">
              <a:spcBef>
                <a:spcPts val="0"/>
              </a:spcBef>
              <a:spcAft>
                <a:spcPts val="0"/>
              </a:spcAft>
              <a:buClr>
                <a:schemeClr val="dk1"/>
              </a:buClr>
              <a:buSzPts val="1400"/>
              <a:buFont typeface="Calibri"/>
              <a:buNone/>
              <a:defRPr/>
            </a:lvl9pPr>
          </a:lstStyle>
          <a:p>
            <a:endParaRPr/>
          </a:p>
        </p:txBody>
      </p:sp>
      <p:sp>
        <p:nvSpPr>
          <p:cNvPr id="1131" name="Google Shape;1131;p115"/>
          <p:cNvSpPr txBox="1">
            <a:spLocks noGrp="1"/>
          </p:cNvSpPr>
          <p:nvPr>
            <p:ph type="sldNum" idx="12"/>
          </p:nvPr>
        </p:nvSpPr>
        <p:spPr>
          <a:xfrm>
            <a:off x="457198" y="6362701"/>
            <a:ext cx="315849" cy="231921"/>
          </a:xfrm>
          <a:prstGeom prst="rect">
            <a:avLst/>
          </a:prstGeom>
          <a:noFill/>
          <a:ln>
            <a:noFill/>
          </a:ln>
        </p:spPr>
        <p:txBody>
          <a:bodyPr spcFirstLastPara="1" wrap="square" lIns="0" tIns="0" rIns="0" bIns="0" anchor="b" anchorCtr="0">
            <a:noAutofit/>
          </a:bodyPr>
          <a:lstStyle>
            <a:lvl1pPr marL="0" marR="0" lvl="0"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1pPr>
            <a:lvl2pPr marL="0" marR="0" lvl="1"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2pPr>
            <a:lvl3pPr marL="0" marR="0" lvl="2"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3pPr>
            <a:lvl4pPr marL="0" marR="0" lvl="3"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4pPr>
            <a:lvl5pPr marL="0" marR="0" lvl="4"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5pPr>
            <a:lvl6pPr marL="0" marR="0" lvl="5"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6pPr>
            <a:lvl7pPr marL="0" marR="0" lvl="6"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7pPr>
            <a:lvl8pPr marL="0" marR="0" lvl="7"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8pPr>
            <a:lvl9pPr marL="0" marR="0" lvl="8"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9pPr>
          </a:lstStyle>
          <a:p>
            <a:pPr marL="0" lvl="0" indent="0" algn="l" rtl="0">
              <a:spcBef>
                <a:spcPts val="0"/>
              </a:spcBef>
              <a:spcAft>
                <a:spcPts val="0"/>
              </a:spcAft>
              <a:buNone/>
            </a:pPr>
            <a:fld id="{00000000-1234-1234-1234-123412341234}" type="slidenum">
              <a:rPr lang="en-US"/>
              <a:t>‹#›</a:t>
            </a:fld>
            <a:endParaRPr/>
          </a:p>
        </p:txBody>
      </p:sp>
      <p:sp>
        <p:nvSpPr>
          <p:cNvPr id="1132" name="Google Shape;1132;p115"/>
          <p:cNvSpPr txBox="1">
            <a:spLocks noGrp="1"/>
          </p:cNvSpPr>
          <p:nvPr>
            <p:ph type="title"/>
          </p:nvPr>
        </p:nvSpPr>
        <p:spPr>
          <a:xfrm>
            <a:off x="457200" y="460374"/>
            <a:ext cx="10004425" cy="1063625"/>
          </a:xfrm>
          <a:prstGeom prst="rect">
            <a:avLst/>
          </a:prstGeom>
          <a:noFill/>
          <a:ln>
            <a:noFill/>
          </a:ln>
        </p:spPr>
        <p:txBody>
          <a:bodyPr spcFirstLastPara="1" wrap="square" lIns="0" tIns="0" rIns="0" bIns="0" anchor="t" anchorCtr="0">
            <a:noAutofit/>
          </a:bodyPr>
          <a:lstStyle>
            <a:lvl1pPr lvl="0" algn="l">
              <a:lnSpc>
                <a:spcPct val="100000"/>
              </a:lnSpc>
              <a:spcBef>
                <a:spcPts val="0"/>
              </a:spcBef>
              <a:spcAft>
                <a:spcPts val="0"/>
              </a:spcAft>
              <a:buClr>
                <a:schemeClr val="accent1"/>
              </a:buClr>
              <a:buSzPts val="4000"/>
              <a:buFont typeface="Calibri"/>
              <a:buNone/>
              <a:defRPr sz="4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pic>
        <p:nvPicPr>
          <p:cNvPr id="1133" name="Google Shape;1133;p115"/>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9810445" y="6358647"/>
            <a:ext cx="2016517" cy="235975"/>
          </a:xfrm>
          <a:prstGeom prst="rect">
            <a:avLst/>
          </a:prstGeom>
          <a:noFill/>
          <a:ln>
            <a:noFill/>
          </a:ln>
        </p:spPr>
      </p:pic>
      <p:sp>
        <p:nvSpPr>
          <p:cNvPr id="1134" name="Google Shape;1134;p115"/>
          <p:cNvSpPr txBox="1">
            <a:spLocks noGrp="1"/>
          </p:cNvSpPr>
          <p:nvPr>
            <p:ph type="body" idx="1"/>
          </p:nvPr>
        </p:nvSpPr>
        <p:spPr>
          <a:xfrm>
            <a:off x="457198" y="1781175"/>
            <a:ext cx="10004427" cy="4165600"/>
          </a:xfrm>
          <a:prstGeom prst="rect">
            <a:avLst/>
          </a:prstGeom>
          <a:noFill/>
          <a:ln>
            <a:noFill/>
          </a:ln>
        </p:spPr>
        <p:txBody>
          <a:bodyPr spcFirstLastPara="1" wrap="square" lIns="0" tIns="0" rIns="0" bIns="0" anchor="t" anchorCtr="0">
            <a:normAutofit/>
          </a:bodyPr>
          <a:lstStyle>
            <a:lvl1pPr marL="457200" lvl="0" indent="-228600" algn="l">
              <a:lnSpc>
                <a:spcPct val="100000"/>
              </a:lnSpc>
              <a:spcBef>
                <a:spcPts val="0"/>
              </a:spcBef>
              <a:spcAft>
                <a:spcPts val="0"/>
              </a:spcAft>
              <a:buClr>
                <a:schemeClr val="dk2"/>
              </a:buClr>
              <a:buSzPts val="1800"/>
              <a:buNone/>
              <a:defRPr/>
            </a:lvl1pPr>
            <a:lvl2pPr marL="914400" lvl="1" indent="-228600" algn="l">
              <a:lnSpc>
                <a:spcPct val="100000"/>
              </a:lnSpc>
              <a:spcBef>
                <a:spcPts val="1200"/>
              </a:spcBef>
              <a:spcAft>
                <a:spcPts val="0"/>
              </a:spcAft>
              <a:buSzPts val="1800"/>
              <a:buNone/>
              <a:defRPr/>
            </a:lvl2pPr>
            <a:lvl3pPr marL="1371600" lvl="2" indent="-355600" algn="l">
              <a:lnSpc>
                <a:spcPct val="100000"/>
              </a:lnSpc>
              <a:spcBef>
                <a:spcPts val="1200"/>
              </a:spcBef>
              <a:spcAft>
                <a:spcPts val="0"/>
              </a:spcAft>
              <a:buSzPts val="2000"/>
              <a:buChar char="•"/>
              <a:defRPr/>
            </a:lvl3pPr>
            <a:lvl4pPr marL="1828800" lvl="3" indent="-342900" algn="l">
              <a:lnSpc>
                <a:spcPct val="100000"/>
              </a:lnSpc>
              <a:spcBef>
                <a:spcPts val="600"/>
              </a:spcBef>
              <a:spcAft>
                <a:spcPts val="0"/>
              </a:spcAft>
              <a:buSzPts val="1800"/>
              <a:buChar char="•"/>
              <a:defRPr/>
            </a:lvl4pPr>
            <a:lvl5pPr marL="2286000" lvl="4" indent="-342900" algn="l">
              <a:lnSpc>
                <a:spcPct val="100000"/>
              </a:lnSpc>
              <a:spcBef>
                <a:spcPts val="600"/>
              </a:spcBef>
              <a:spcAft>
                <a:spcPts val="0"/>
              </a:spcAft>
              <a:buSzPts val="1800"/>
              <a:buChar char="•"/>
              <a:defRPr/>
            </a:lvl5pPr>
            <a:lvl6pPr marL="2743200" lvl="5" indent="-342900" algn="l">
              <a:lnSpc>
                <a:spcPct val="116666"/>
              </a:lnSpc>
              <a:spcBef>
                <a:spcPts val="600"/>
              </a:spcBef>
              <a:spcAft>
                <a:spcPts val="0"/>
              </a:spcAft>
              <a:buClr>
                <a:schemeClr val="dk1"/>
              </a:buClr>
              <a:buSzPts val="1800"/>
              <a:buChar char="•"/>
              <a:defRPr/>
            </a:lvl6pPr>
            <a:lvl7pPr marL="3200400" lvl="6" indent="-342900" algn="l">
              <a:lnSpc>
                <a:spcPct val="116666"/>
              </a:lnSpc>
              <a:spcBef>
                <a:spcPts val="1200"/>
              </a:spcBef>
              <a:spcAft>
                <a:spcPts val="0"/>
              </a:spcAft>
              <a:buClr>
                <a:schemeClr val="dk1"/>
              </a:buClr>
              <a:buSzPts val="1800"/>
              <a:buChar char="•"/>
              <a:defRPr/>
            </a:lvl7pPr>
            <a:lvl8pPr marL="3657600" lvl="7" indent="-342900" algn="l">
              <a:lnSpc>
                <a:spcPct val="116666"/>
              </a:lnSpc>
              <a:spcBef>
                <a:spcPts val="1200"/>
              </a:spcBef>
              <a:spcAft>
                <a:spcPts val="0"/>
              </a:spcAft>
              <a:buClr>
                <a:schemeClr val="dk1"/>
              </a:buClr>
              <a:buSzPts val="1800"/>
              <a:buChar char="•"/>
              <a:defRPr/>
            </a:lvl8pPr>
            <a:lvl9pPr marL="4114800" lvl="8" indent="-342900" algn="l">
              <a:lnSpc>
                <a:spcPct val="116666"/>
              </a:lnSpc>
              <a:spcBef>
                <a:spcPts val="1200"/>
              </a:spcBef>
              <a:spcAft>
                <a:spcPts val="1200"/>
              </a:spcAft>
              <a:buClr>
                <a:schemeClr val="dk1"/>
              </a:buClr>
              <a:buSzPts val="1800"/>
              <a:buChar char="•"/>
              <a:defRPr/>
            </a:lvl9pPr>
          </a:lstStyle>
          <a:p>
            <a:endParaRPr/>
          </a:p>
        </p:txBody>
      </p:sp>
    </p:spTree>
  </p:cSld>
  <p:clrMapOvr>
    <a:masterClrMapping/>
  </p:clrMapOvr>
</p:sldLayout>
</file>

<file path=ppt/slideLayouts/slideLayout1150.xml><?xml version="1.0" encoding="utf-8"?>
<p:sldLayout xmlns:a="http://schemas.openxmlformats.org/drawingml/2006/main" xmlns:r="http://schemas.openxmlformats.org/officeDocument/2006/relationships" xmlns:p="http://schemas.openxmlformats.org/presentationml/2006/main" matchingName="Title and Bullets Layout 6">
  <p:cSld name="Title and Bullets Layout 6">
    <p:spTree>
      <p:nvGrpSpPr>
        <p:cNvPr id="1" name="Shape 17484"/>
        <p:cNvGrpSpPr/>
        <p:nvPr/>
      </p:nvGrpSpPr>
      <p:grpSpPr>
        <a:xfrm>
          <a:off x="0" y="0"/>
          <a:ext cx="0" cy="0"/>
          <a:chOff x="0" y="0"/>
          <a:chExt cx="0" cy="0"/>
        </a:xfrm>
      </p:grpSpPr>
      <p:sp>
        <p:nvSpPr>
          <p:cNvPr id="17485" name="Google Shape;17485;p1510"/>
          <p:cNvSpPr txBox="1">
            <a:spLocks noGrp="1"/>
          </p:cNvSpPr>
          <p:nvPr>
            <p:ph type="title"/>
          </p:nvPr>
        </p:nvSpPr>
        <p:spPr>
          <a:xfrm>
            <a:off x="848992" y="783843"/>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86" name="Google Shape;17486;p1510"/>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87" name="Google Shape;17487;p1510"/>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88" name="Google Shape;17488;p1510"/>
          <p:cNvSpPr txBox="1">
            <a:spLocks noGrp="1"/>
          </p:cNvSpPr>
          <p:nvPr>
            <p:ph type="body" idx="1"/>
          </p:nvPr>
        </p:nvSpPr>
        <p:spPr>
          <a:xfrm>
            <a:off x="848784" y="1615024"/>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489" name="Google Shape;17489;p1510"/>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69" y="6364408"/>
            <a:ext cx="5059329" cy="493593"/>
          </a:xfrm>
          <a:prstGeom prst="rect">
            <a:avLst/>
          </a:prstGeom>
          <a:noFill/>
          <a:ln>
            <a:noFill/>
          </a:ln>
        </p:spPr>
      </p:pic>
    </p:spTree>
    <p:extLst>
      <p:ext uri="{BB962C8B-B14F-4D97-AF65-F5344CB8AC3E}">
        <p14:creationId xmlns:p14="http://schemas.microsoft.com/office/powerpoint/2010/main" val="3722116484"/>
      </p:ext>
    </p:extLst>
  </p:cSld>
  <p:clrMapOvr>
    <a:masterClrMapping/>
  </p:clrMapOvr>
</p:sldLayout>
</file>

<file path=ppt/slideLayouts/slideLayout1151.xml><?xml version="1.0" encoding="utf-8"?>
<p:sldLayout xmlns:a="http://schemas.openxmlformats.org/drawingml/2006/main" xmlns:r="http://schemas.openxmlformats.org/officeDocument/2006/relationships" xmlns:p="http://schemas.openxmlformats.org/presentationml/2006/main" matchingName="1_Title and Content 6">
  <p:cSld name="1_Title and Content 6">
    <p:spTree>
      <p:nvGrpSpPr>
        <p:cNvPr id="1" name="Shape 17490"/>
        <p:cNvGrpSpPr/>
        <p:nvPr/>
      </p:nvGrpSpPr>
      <p:grpSpPr>
        <a:xfrm>
          <a:off x="0" y="0"/>
          <a:ext cx="0" cy="0"/>
          <a:chOff x="0" y="0"/>
          <a:chExt cx="0" cy="0"/>
        </a:xfrm>
      </p:grpSpPr>
      <p:sp>
        <p:nvSpPr>
          <p:cNvPr id="17491" name="Google Shape;17491;p1511"/>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492" name="Google Shape;17492;p151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69" y="6364408"/>
            <a:ext cx="5059329" cy="493593"/>
          </a:xfrm>
          <a:prstGeom prst="rect">
            <a:avLst/>
          </a:prstGeom>
          <a:noFill/>
          <a:ln>
            <a:noFill/>
          </a:ln>
        </p:spPr>
      </p:pic>
      <p:sp>
        <p:nvSpPr>
          <p:cNvPr id="17493" name="Google Shape;17493;p1511"/>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94" name="Google Shape;17494;p1511"/>
          <p:cNvSpPr txBox="1">
            <a:spLocks noGrp="1"/>
          </p:cNvSpPr>
          <p:nvPr>
            <p:ph type="title"/>
          </p:nvPr>
        </p:nvSpPr>
        <p:spPr>
          <a:xfrm>
            <a:off x="848992" y="806859"/>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95" name="Google Shape;17495;p1511"/>
          <p:cNvSpPr txBox="1">
            <a:spLocks noGrp="1"/>
          </p:cNvSpPr>
          <p:nvPr>
            <p:ph type="body" idx="1"/>
          </p:nvPr>
        </p:nvSpPr>
        <p:spPr>
          <a:xfrm>
            <a:off x="848992" y="1637856"/>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584942457"/>
      </p:ext>
    </p:extLst>
  </p:cSld>
  <p:clrMapOvr>
    <a:masterClrMapping/>
  </p:clrMapOvr>
</p:sldLayout>
</file>

<file path=ppt/slideLayouts/slideLayout1152.xml><?xml version="1.0" encoding="utf-8"?>
<p:sldLayout xmlns:a="http://schemas.openxmlformats.org/drawingml/2006/main" xmlns:r="http://schemas.openxmlformats.org/officeDocument/2006/relationships" xmlns:p="http://schemas.openxmlformats.org/presentationml/2006/main" matchingName="Two Section | Picture and Copy Layout 6">
  <p:cSld name="Two Section | Picture and Copy Layout 6">
    <p:spTree>
      <p:nvGrpSpPr>
        <p:cNvPr id="1" name="Shape 17496"/>
        <p:cNvGrpSpPr/>
        <p:nvPr/>
      </p:nvGrpSpPr>
      <p:grpSpPr>
        <a:xfrm>
          <a:off x="0" y="0"/>
          <a:ext cx="0" cy="0"/>
          <a:chOff x="0" y="0"/>
          <a:chExt cx="0" cy="0"/>
        </a:xfrm>
      </p:grpSpPr>
      <p:sp>
        <p:nvSpPr>
          <p:cNvPr id="17497" name="Google Shape;17497;p1512"/>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98" name="Google Shape;17498;p1512"/>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99" name="Google Shape;17499;p1512"/>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500" name="Google Shape;17500;p1512"/>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501" name="Google Shape;17501;p1512"/>
          <p:cNvSpPr txBox="1">
            <a:spLocks noGrp="1"/>
          </p:cNvSpPr>
          <p:nvPr>
            <p:ph type="title"/>
          </p:nvPr>
        </p:nvSpPr>
        <p:spPr>
          <a:xfrm>
            <a:off x="5549395" y="1154523"/>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502" name="Google Shape;17502;p1512"/>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69" y="6364408"/>
            <a:ext cx="5059329" cy="493593"/>
          </a:xfrm>
          <a:prstGeom prst="rect">
            <a:avLst/>
          </a:prstGeom>
          <a:noFill/>
          <a:ln>
            <a:noFill/>
          </a:ln>
        </p:spPr>
      </p:pic>
    </p:spTree>
    <p:extLst>
      <p:ext uri="{BB962C8B-B14F-4D97-AF65-F5344CB8AC3E}">
        <p14:creationId xmlns:p14="http://schemas.microsoft.com/office/powerpoint/2010/main" val="1847627842"/>
      </p:ext>
    </p:extLst>
  </p:cSld>
  <p:clrMapOvr>
    <a:masterClrMapping/>
  </p:clrMapOvr>
</p:sldLayout>
</file>

<file path=ppt/slideLayouts/slideLayout1153.xml><?xml version="1.0" encoding="utf-8"?>
<p:sldLayout xmlns:a="http://schemas.openxmlformats.org/drawingml/2006/main" xmlns:r="http://schemas.openxmlformats.org/officeDocument/2006/relationships" xmlns:p="http://schemas.openxmlformats.org/presentationml/2006/main" matchingName="4_Title Slide_Yale Blue 5">
  <p:cSld name="4_Title Slide_Yale Blue 5">
    <p:spTree>
      <p:nvGrpSpPr>
        <p:cNvPr id="1" name="Shape 17503"/>
        <p:cNvGrpSpPr/>
        <p:nvPr/>
      </p:nvGrpSpPr>
      <p:grpSpPr>
        <a:xfrm>
          <a:off x="0" y="0"/>
          <a:ext cx="0" cy="0"/>
          <a:chOff x="0" y="0"/>
          <a:chExt cx="0" cy="0"/>
        </a:xfrm>
      </p:grpSpPr>
      <p:sp>
        <p:nvSpPr>
          <p:cNvPr id="17504" name="Google Shape;17504;p1513"/>
          <p:cNvSpPr txBox="1">
            <a:spLocks noGrp="1"/>
          </p:cNvSpPr>
          <p:nvPr>
            <p:ph type="body" idx="1"/>
          </p:nvPr>
        </p:nvSpPr>
        <p:spPr>
          <a:xfrm>
            <a:off x="2826558"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505" name="Google Shape;17505;p1513"/>
          <p:cNvSpPr txBox="1">
            <a:spLocks noGrp="1"/>
          </p:cNvSpPr>
          <p:nvPr>
            <p:ph type="title"/>
          </p:nvPr>
        </p:nvSpPr>
        <p:spPr>
          <a:xfrm>
            <a:off x="2826558"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06" name="Google Shape;17506;p1513"/>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507" name="Google Shape;17507;p1513"/>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08" name="Google Shape;17508;p1513"/>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509" name="Google Shape;17509;p1513"/>
          <p:cNvSpPr/>
          <p:nvPr/>
        </p:nvSpPr>
        <p:spPr>
          <a:xfrm rot="10799991">
            <a:off x="-19" y="200023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510" name="Google Shape;17510;p1513"/>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511" name="Google Shape;17511;p1513"/>
          <p:cNvSpPr txBox="1">
            <a:spLocks noGrp="1"/>
          </p:cNvSpPr>
          <p:nvPr>
            <p:ph type="body" idx="2"/>
          </p:nvPr>
        </p:nvSpPr>
        <p:spPr>
          <a:xfrm>
            <a:off x="2826558"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512" name="Google Shape;17512;p1513"/>
          <p:cNvPicPr preferRelativeResize="0"/>
          <p:nvPr/>
        </p:nvPicPr>
        <p:blipFill rotWithShape="1">
          <a:blip r:embed="rId2">
            <a:alphaModFix/>
          </a:blip>
          <a:srcRect/>
          <a:stretch/>
        </p:blipFill>
        <p:spPr>
          <a:xfrm>
            <a:off x="2829832" y="4178334"/>
            <a:ext cx="4395959" cy="1140165"/>
          </a:xfrm>
          <a:prstGeom prst="rect">
            <a:avLst/>
          </a:prstGeom>
          <a:noFill/>
          <a:ln>
            <a:noFill/>
          </a:ln>
        </p:spPr>
      </p:pic>
    </p:spTree>
    <p:extLst>
      <p:ext uri="{BB962C8B-B14F-4D97-AF65-F5344CB8AC3E}">
        <p14:creationId xmlns:p14="http://schemas.microsoft.com/office/powerpoint/2010/main" val="3542122314"/>
      </p:ext>
    </p:extLst>
  </p:cSld>
  <p:clrMapOvr>
    <a:masterClrMapping/>
  </p:clrMapOvr>
</p:sldLayout>
</file>

<file path=ppt/slideLayouts/slideLayout1154.xml><?xml version="1.0" encoding="utf-8"?>
<p:sldLayout xmlns:a="http://schemas.openxmlformats.org/drawingml/2006/main" xmlns:r="http://schemas.openxmlformats.org/officeDocument/2006/relationships" xmlns:p="http://schemas.openxmlformats.org/presentationml/2006/main" matchingName="4_Title Slide_Yale Blue 6">
  <p:cSld name="4_Title Slide_Yale Blue 6">
    <p:spTree>
      <p:nvGrpSpPr>
        <p:cNvPr id="1" name="Shape 17513"/>
        <p:cNvGrpSpPr/>
        <p:nvPr/>
      </p:nvGrpSpPr>
      <p:grpSpPr>
        <a:xfrm>
          <a:off x="0" y="0"/>
          <a:ext cx="0" cy="0"/>
          <a:chOff x="0" y="0"/>
          <a:chExt cx="0" cy="0"/>
        </a:xfrm>
      </p:grpSpPr>
      <p:sp>
        <p:nvSpPr>
          <p:cNvPr id="17514" name="Google Shape;17514;p1514"/>
          <p:cNvSpPr txBox="1">
            <a:spLocks noGrp="1"/>
          </p:cNvSpPr>
          <p:nvPr>
            <p:ph type="body" idx="1"/>
          </p:nvPr>
        </p:nvSpPr>
        <p:spPr>
          <a:xfrm>
            <a:off x="2826558"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515" name="Google Shape;17515;p1514"/>
          <p:cNvSpPr txBox="1">
            <a:spLocks noGrp="1"/>
          </p:cNvSpPr>
          <p:nvPr>
            <p:ph type="title"/>
          </p:nvPr>
        </p:nvSpPr>
        <p:spPr>
          <a:xfrm>
            <a:off x="2826558"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16" name="Google Shape;17516;p1514"/>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517" name="Google Shape;17517;p1514"/>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18" name="Google Shape;17518;p1514"/>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519" name="Google Shape;17519;p1514"/>
          <p:cNvSpPr/>
          <p:nvPr/>
        </p:nvSpPr>
        <p:spPr>
          <a:xfrm rot="10799991">
            <a:off x="-19" y="200023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520" name="Google Shape;17520;p1514"/>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521" name="Google Shape;17521;p1514"/>
          <p:cNvSpPr txBox="1">
            <a:spLocks noGrp="1"/>
          </p:cNvSpPr>
          <p:nvPr>
            <p:ph type="body" idx="2"/>
          </p:nvPr>
        </p:nvSpPr>
        <p:spPr>
          <a:xfrm>
            <a:off x="2826558"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522" name="Google Shape;17522;p1514"/>
          <p:cNvPicPr preferRelativeResize="0"/>
          <p:nvPr/>
        </p:nvPicPr>
        <p:blipFill rotWithShape="1">
          <a:blip r:embed="rId2">
            <a:alphaModFix/>
          </a:blip>
          <a:srcRect/>
          <a:stretch/>
        </p:blipFill>
        <p:spPr>
          <a:xfrm>
            <a:off x="2829832" y="4178334"/>
            <a:ext cx="4395959" cy="1140165"/>
          </a:xfrm>
          <a:prstGeom prst="rect">
            <a:avLst/>
          </a:prstGeom>
          <a:noFill/>
          <a:ln>
            <a:noFill/>
          </a:ln>
        </p:spPr>
      </p:pic>
    </p:spTree>
    <p:extLst>
      <p:ext uri="{BB962C8B-B14F-4D97-AF65-F5344CB8AC3E}">
        <p14:creationId xmlns:p14="http://schemas.microsoft.com/office/powerpoint/2010/main" val="2080182514"/>
      </p:ext>
    </p:extLst>
  </p:cSld>
  <p:clrMapOvr>
    <a:masterClrMapping/>
  </p:clrMapOvr>
</p:sldLayout>
</file>

<file path=ppt/slideLayouts/slideLayout1155.xml><?xml version="1.0" encoding="utf-8"?>
<p:sldLayout xmlns:a="http://schemas.openxmlformats.org/drawingml/2006/main" xmlns:r="http://schemas.openxmlformats.org/officeDocument/2006/relationships" xmlns:p="http://schemas.openxmlformats.org/presentationml/2006/main" matchingName="1_Title and Bullets Layout 4">
  <p:cSld name="1_Title and Bullets Layout 4">
    <p:spTree>
      <p:nvGrpSpPr>
        <p:cNvPr id="1" name="Shape 17523"/>
        <p:cNvGrpSpPr/>
        <p:nvPr/>
      </p:nvGrpSpPr>
      <p:grpSpPr>
        <a:xfrm>
          <a:off x="0" y="0"/>
          <a:ext cx="0" cy="0"/>
          <a:chOff x="0" y="0"/>
          <a:chExt cx="0" cy="0"/>
        </a:xfrm>
      </p:grpSpPr>
      <p:sp>
        <p:nvSpPr>
          <p:cNvPr id="17524" name="Google Shape;17524;p1515"/>
          <p:cNvSpPr txBox="1">
            <a:spLocks noGrp="1"/>
          </p:cNvSpPr>
          <p:nvPr>
            <p:ph type="title"/>
          </p:nvPr>
        </p:nvSpPr>
        <p:spPr>
          <a:xfrm>
            <a:off x="848992" y="783843"/>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25" name="Google Shape;17525;p1515"/>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26" name="Google Shape;17526;p1515"/>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27" name="Google Shape;17527;p1515"/>
          <p:cNvSpPr txBox="1">
            <a:spLocks noGrp="1"/>
          </p:cNvSpPr>
          <p:nvPr>
            <p:ph type="body" idx="1"/>
          </p:nvPr>
        </p:nvSpPr>
        <p:spPr>
          <a:xfrm>
            <a:off x="848784" y="1615024"/>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528" name="Google Shape;17528;p1515"/>
          <p:cNvPicPr preferRelativeResize="0"/>
          <p:nvPr/>
        </p:nvPicPr>
        <p:blipFill rotWithShape="1">
          <a:blip r:embed="rId2">
            <a:alphaModFix/>
          </a:blip>
          <a:srcRect/>
          <a:stretch/>
        </p:blipFill>
        <p:spPr>
          <a:xfrm>
            <a:off x="7132669" y="6364408"/>
            <a:ext cx="5059329" cy="493593"/>
          </a:xfrm>
          <a:prstGeom prst="rect">
            <a:avLst/>
          </a:prstGeom>
          <a:noFill/>
          <a:ln>
            <a:noFill/>
          </a:ln>
        </p:spPr>
      </p:pic>
    </p:spTree>
    <p:extLst>
      <p:ext uri="{BB962C8B-B14F-4D97-AF65-F5344CB8AC3E}">
        <p14:creationId xmlns:p14="http://schemas.microsoft.com/office/powerpoint/2010/main" val="1495925001"/>
      </p:ext>
    </p:extLst>
  </p:cSld>
  <p:clrMapOvr>
    <a:masterClrMapping/>
  </p:clrMapOvr>
</p:sldLayout>
</file>

<file path=ppt/slideLayouts/slideLayout1156.xml><?xml version="1.0" encoding="utf-8"?>
<p:sldLayout xmlns:a="http://schemas.openxmlformats.org/drawingml/2006/main" xmlns:r="http://schemas.openxmlformats.org/officeDocument/2006/relationships" xmlns:p="http://schemas.openxmlformats.org/presentationml/2006/main" matchingName="2_Title and Content 4">
  <p:cSld name="2_Title and Content 4">
    <p:spTree>
      <p:nvGrpSpPr>
        <p:cNvPr id="1" name="Shape 17529"/>
        <p:cNvGrpSpPr/>
        <p:nvPr/>
      </p:nvGrpSpPr>
      <p:grpSpPr>
        <a:xfrm>
          <a:off x="0" y="0"/>
          <a:ext cx="0" cy="0"/>
          <a:chOff x="0" y="0"/>
          <a:chExt cx="0" cy="0"/>
        </a:xfrm>
      </p:grpSpPr>
      <p:sp>
        <p:nvSpPr>
          <p:cNvPr id="17530" name="Google Shape;17530;p1516"/>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531" name="Google Shape;17531;p1516"/>
          <p:cNvPicPr preferRelativeResize="0"/>
          <p:nvPr/>
        </p:nvPicPr>
        <p:blipFill rotWithShape="1">
          <a:blip r:embed="rId2">
            <a:alphaModFix/>
          </a:blip>
          <a:srcRect/>
          <a:stretch/>
        </p:blipFill>
        <p:spPr>
          <a:xfrm>
            <a:off x="7132669" y="6364408"/>
            <a:ext cx="5059329" cy="493593"/>
          </a:xfrm>
          <a:prstGeom prst="rect">
            <a:avLst/>
          </a:prstGeom>
          <a:noFill/>
          <a:ln>
            <a:noFill/>
          </a:ln>
        </p:spPr>
      </p:pic>
      <p:sp>
        <p:nvSpPr>
          <p:cNvPr id="17532" name="Google Shape;17532;p1516"/>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33" name="Google Shape;17533;p1516"/>
          <p:cNvSpPr txBox="1">
            <a:spLocks noGrp="1"/>
          </p:cNvSpPr>
          <p:nvPr>
            <p:ph type="title"/>
          </p:nvPr>
        </p:nvSpPr>
        <p:spPr>
          <a:xfrm>
            <a:off x="848992" y="806859"/>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34" name="Google Shape;17534;p1516"/>
          <p:cNvSpPr txBox="1">
            <a:spLocks noGrp="1"/>
          </p:cNvSpPr>
          <p:nvPr>
            <p:ph type="body" idx="1"/>
          </p:nvPr>
        </p:nvSpPr>
        <p:spPr>
          <a:xfrm>
            <a:off x="848992" y="1637856"/>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4064410088"/>
      </p:ext>
    </p:extLst>
  </p:cSld>
  <p:clrMapOvr>
    <a:masterClrMapping/>
  </p:clrMapOvr>
</p:sldLayout>
</file>

<file path=ppt/slideLayouts/slideLayout1157.xml><?xml version="1.0" encoding="utf-8"?>
<p:sldLayout xmlns:a="http://schemas.openxmlformats.org/drawingml/2006/main" xmlns:r="http://schemas.openxmlformats.org/officeDocument/2006/relationships" xmlns:p="http://schemas.openxmlformats.org/presentationml/2006/main" matchingName="1_Two Section | Picture and Copy Layout 4">
  <p:cSld name="1_Two Section | Picture and Copy Layout 4">
    <p:spTree>
      <p:nvGrpSpPr>
        <p:cNvPr id="1" name="Shape 17535"/>
        <p:cNvGrpSpPr/>
        <p:nvPr/>
      </p:nvGrpSpPr>
      <p:grpSpPr>
        <a:xfrm>
          <a:off x="0" y="0"/>
          <a:ext cx="0" cy="0"/>
          <a:chOff x="0" y="0"/>
          <a:chExt cx="0" cy="0"/>
        </a:xfrm>
      </p:grpSpPr>
      <p:sp>
        <p:nvSpPr>
          <p:cNvPr id="17536" name="Google Shape;17536;p1517"/>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37" name="Google Shape;17537;p1517"/>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38" name="Google Shape;17538;p1517"/>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539" name="Google Shape;17539;p1517"/>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540" name="Google Shape;17540;p1517"/>
          <p:cNvSpPr txBox="1">
            <a:spLocks noGrp="1"/>
          </p:cNvSpPr>
          <p:nvPr>
            <p:ph type="title"/>
          </p:nvPr>
        </p:nvSpPr>
        <p:spPr>
          <a:xfrm>
            <a:off x="5549395" y="1154523"/>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541" name="Google Shape;17541;p1517"/>
          <p:cNvPicPr preferRelativeResize="0"/>
          <p:nvPr/>
        </p:nvPicPr>
        <p:blipFill rotWithShape="1">
          <a:blip r:embed="rId2">
            <a:alphaModFix/>
          </a:blip>
          <a:srcRect/>
          <a:stretch/>
        </p:blipFill>
        <p:spPr>
          <a:xfrm>
            <a:off x="7132669" y="6364408"/>
            <a:ext cx="5059329" cy="493593"/>
          </a:xfrm>
          <a:prstGeom prst="rect">
            <a:avLst/>
          </a:prstGeom>
          <a:noFill/>
          <a:ln>
            <a:noFill/>
          </a:ln>
        </p:spPr>
      </p:pic>
    </p:spTree>
    <p:extLst>
      <p:ext uri="{BB962C8B-B14F-4D97-AF65-F5344CB8AC3E}">
        <p14:creationId xmlns:p14="http://schemas.microsoft.com/office/powerpoint/2010/main" val="3393159875"/>
      </p:ext>
    </p:extLst>
  </p:cSld>
  <p:clrMapOvr>
    <a:masterClrMapping/>
  </p:clrMapOvr>
</p:sldLayout>
</file>

<file path=ppt/slideLayouts/slideLayout1158.xml><?xml version="1.0" encoding="utf-8"?>
<p:sldLayout xmlns:a="http://schemas.openxmlformats.org/drawingml/2006/main" xmlns:r="http://schemas.openxmlformats.org/officeDocument/2006/relationships" xmlns:p="http://schemas.openxmlformats.org/presentationml/2006/main" matchingName="4_Title Slide_Yale Blue 7">
  <p:cSld name="4_Title Slide_Yale Blue 7">
    <p:spTree>
      <p:nvGrpSpPr>
        <p:cNvPr id="1" name="Shape 17542"/>
        <p:cNvGrpSpPr/>
        <p:nvPr/>
      </p:nvGrpSpPr>
      <p:grpSpPr>
        <a:xfrm>
          <a:off x="0" y="0"/>
          <a:ext cx="0" cy="0"/>
          <a:chOff x="0" y="0"/>
          <a:chExt cx="0" cy="0"/>
        </a:xfrm>
      </p:grpSpPr>
      <p:sp>
        <p:nvSpPr>
          <p:cNvPr id="17543" name="Google Shape;17543;p1518"/>
          <p:cNvSpPr txBox="1">
            <a:spLocks noGrp="1"/>
          </p:cNvSpPr>
          <p:nvPr>
            <p:ph type="body" idx="1"/>
          </p:nvPr>
        </p:nvSpPr>
        <p:spPr>
          <a:xfrm>
            <a:off x="2826558"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544" name="Google Shape;17544;p1518"/>
          <p:cNvSpPr txBox="1">
            <a:spLocks noGrp="1"/>
          </p:cNvSpPr>
          <p:nvPr>
            <p:ph type="title"/>
          </p:nvPr>
        </p:nvSpPr>
        <p:spPr>
          <a:xfrm>
            <a:off x="2826558"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45" name="Google Shape;17545;p1518"/>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546" name="Google Shape;17546;p151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47" name="Google Shape;17547;p1518"/>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548" name="Google Shape;17548;p1518"/>
          <p:cNvSpPr/>
          <p:nvPr/>
        </p:nvSpPr>
        <p:spPr>
          <a:xfrm rot="10799991">
            <a:off x="-19" y="200023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549" name="Google Shape;17549;p1518"/>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550" name="Google Shape;17550;p1518"/>
          <p:cNvSpPr txBox="1">
            <a:spLocks noGrp="1"/>
          </p:cNvSpPr>
          <p:nvPr>
            <p:ph type="body" idx="2"/>
          </p:nvPr>
        </p:nvSpPr>
        <p:spPr>
          <a:xfrm>
            <a:off x="2826558"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551" name="Google Shape;17551;p1518"/>
          <p:cNvPicPr preferRelativeResize="0"/>
          <p:nvPr/>
        </p:nvPicPr>
        <p:blipFill rotWithShape="1">
          <a:blip r:embed="rId2">
            <a:alphaModFix/>
          </a:blip>
          <a:srcRect/>
          <a:stretch/>
        </p:blipFill>
        <p:spPr>
          <a:xfrm>
            <a:off x="2829832" y="4178334"/>
            <a:ext cx="4395959" cy="1140165"/>
          </a:xfrm>
          <a:prstGeom prst="rect">
            <a:avLst/>
          </a:prstGeom>
          <a:noFill/>
          <a:ln>
            <a:noFill/>
          </a:ln>
        </p:spPr>
      </p:pic>
    </p:spTree>
    <p:extLst>
      <p:ext uri="{BB962C8B-B14F-4D97-AF65-F5344CB8AC3E}">
        <p14:creationId xmlns:p14="http://schemas.microsoft.com/office/powerpoint/2010/main" val="2618348713"/>
      </p:ext>
    </p:extLst>
  </p:cSld>
  <p:clrMapOvr>
    <a:masterClrMapping/>
  </p:clrMapOvr>
</p:sldLayout>
</file>

<file path=ppt/slideLayouts/slideLayout1159.xml><?xml version="1.0" encoding="utf-8"?>
<p:sldLayout xmlns:a="http://schemas.openxmlformats.org/drawingml/2006/main" xmlns:r="http://schemas.openxmlformats.org/officeDocument/2006/relationships" xmlns:p="http://schemas.openxmlformats.org/presentationml/2006/main" matchingName="1_Title and Bullets Layout 5">
  <p:cSld name="1_Title and Bullets Layout 5">
    <p:spTree>
      <p:nvGrpSpPr>
        <p:cNvPr id="1" name="Shape 17552"/>
        <p:cNvGrpSpPr/>
        <p:nvPr/>
      </p:nvGrpSpPr>
      <p:grpSpPr>
        <a:xfrm>
          <a:off x="0" y="0"/>
          <a:ext cx="0" cy="0"/>
          <a:chOff x="0" y="0"/>
          <a:chExt cx="0" cy="0"/>
        </a:xfrm>
      </p:grpSpPr>
      <p:sp>
        <p:nvSpPr>
          <p:cNvPr id="17553" name="Google Shape;17553;p1519"/>
          <p:cNvSpPr txBox="1">
            <a:spLocks noGrp="1"/>
          </p:cNvSpPr>
          <p:nvPr>
            <p:ph type="title"/>
          </p:nvPr>
        </p:nvSpPr>
        <p:spPr>
          <a:xfrm>
            <a:off x="848992" y="783843"/>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54" name="Google Shape;17554;p1519"/>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55" name="Google Shape;17555;p1519"/>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56" name="Google Shape;17556;p1519"/>
          <p:cNvSpPr txBox="1">
            <a:spLocks noGrp="1"/>
          </p:cNvSpPr>
          <p:nvPr>
            <p:ph type="body" idx="1"/>
          </p:nvPr>
        </p:nvSpPr>
        <p:spPr>
          <a:xfrm>
            <a:off x="848784" y="1615024"/>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557" name="Google Shape;17557;p1519"/>
          <p:cNvPicPr preferRelativeResize="0"/>
          <p:nvPr/>
        </p:nvPicPr>
        <p:blipFill rotWithShape="1">
          <a:blip r:embed="rId2">
            <a:alphaModFix/>
          </a:blip>
          <a:srcRect/>
          <a:stretch/>
        </p:blipFill>
        <p:spPr>
          <a:xfrm>
            <a:off x="7132669" y="6364408"/>
            <a:ext cx="5059329" cy="493593"/>
          </a:xfrm>
          <a:prstGeom prst="rect">
            <a:avLst/>
          </a:prstGeom>
          <a:noFill/>
          <a:ln>
            <a:noFill/>
          </a:ln>
        </p:spPr>
      </p:pic>
    </p:spTree>
    <p:extLst>
      <p:ext uri="{BB962C8B-B14F-4D97-AF65-F5344CB8AC3E}">
        <p14:creationId xmlns:p14="http://schemas.microsoft.com/office/powerpoint/2010/main" val="2000030678"/>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callout_graphic">
  <p:cSld name="callout_graphic">
    <p:bg>
      <p:bgPr>
        <a:solidFill>
          <a:schemeClr val="lt1"/>
        </a:solidFill>
        <a:effectLst/>
      </p:bgPr>
    </p:bg>
    <p:spTree>
      <p:nvGrpSpPr>
        <p:cNvPr id="1" name="Shape 1135"/>
        <p:cNvGrpSpPr/>
        <p:nvPr/>
      </p:nvGrpSpPr>
      <p:grpSpPr>
        <a:xfrm>
          <a:off x="0" y="0"/>
          <a:ext cx="0" cy="0"/>
          <a:chOff x="0" y="0"/>
          <a:chExt cx="0" cy="0"/>
        </a:xfrm>
      </p:grpSpPr>
      <p:pic>
        <p:nvPicPr>
          <p:cNvPr id="1136" name="Google Shape;1136;p116"/>
          <p:cNvPicPr preferRelativeResize="0"/>
          <p:nvPr/>
        </p:nvPicPr>
        <p:blipFill rotWithShape="1">
          <a:blip r:embed="rId2">
            <a:alphaModFix/>
          </a:blip>
          <a:srcRect/>
          <a:stretch/>
        </p:blipFill>
        <p:spPr>
          <a:xfrm>
            <a:off x="12694" y="0"/>
            <a:ext cx="12166611" cy="6850855"/>
          </a:xfrm>
          <a:prstGeom prst="rect">
            <a:avLst/>
          </a:prstGeom>
          <a:noFill/>
          <a:ln>
            <a:noFill/>
          </a:ln>
        </p:spPr>
      </p:pic>
      <p:sp>
        <p:nvSpPr>
          <p:cNvPr id="1137" name="Google Shape;1137;p116"/>
          <p:cNvSpPr txBox="1">
            <a:spLocks noGrp="1"/>
          </p:cNvSpPr>
          <p:nvPr>
            <p:ph type="dt" idx="10"/>
          </p:nvPr>
        </p:nvSpPr>
        <p:spPr>
          <a:xfrm>
            <a:off x="6210300" y="6362700"/>
            <a:ext cx="1695450" cy="231921"/>
          </a:xfrm>
          <a:prstGeom prst="rect">
            <a:avLst/>
          </a:prstGeom>
          <a:noFill/>
          <a:ln>
            <a:noFill/>
          </a:ln>
        </p:spPr>
        <p:txBody>
          <a:bodyPr spcFirstLastPara="1" wrap="square" lIns="0" tIns="0" rIns="0" bIns="0" anchor="b" anchorCtr="0">
            <a:noAutofit/>
          </a:bodyPr>
          <a:lstStyle>
            <a:lvl1pPr marR="0" lvl="0" algn="l" rtl="0">
              <a:spcBef>
                <a:spcPts val="0"/>
              </a:spcBef>
              <a:spcAft>
                <a:spcPts val="0"/>
              </a:spcAft>
              <a:buClr>
                <a:schemeClr val="dk1"/>
              </a:buClr>
              <a:buSzPts val="1400"/>
              <a:buFont typeface="Calibri"/>
              <a:buNone/>
              <a:defRPr sz="1800">
                <a:solidFill>
                  <a:schemeClr val="dk1"/>
                </a:solidFill>
                <a:latin typeface="Calibri"/>
                <a:ea typeface="Calibri"/>
                <a:cs typeface="Calibri"/>
                <a:sym typeface="Calibri"/>
              </a:defRPr>
            </a:lvl1pPr>
            <a:lvl2pPr marR="0" lvl="1"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9pPr>
          </a:lstStyle>
          <a:p>
            <a:endParaRPr/>
          </a:p>
        </p:txBody>
      </p:sp>
      <p:sp>
        <p:nvSpPr>
          <p:cNvPr id="1138" name="Google Shape;1138;p116"/>
          <p:cNvSpPr txBox="1">
            <a:spLocks noGrp="1"/>
          </p:cNvSpPr>
          <p:nvPr>
            <p:ph type="ftr" idx="11"/>
          </p:nvPr>
        </p:nvSpPr>
        <p:spPr>
          <a:xfrm>
            <a:off x="773048" y="6364783"/>
            <a:ext cx="5202302" cy="231921"/>
          </a:xfrm>
          <a:prstGeom prst="rect">
            <a:avLst/>
          </a:prstGeom>
          <a:noFill/>
          <a:ln>
            <a:noFill/>
          </a:ln>
        </p:spPr>
        <p:txBody>
          <a:bodyPr spcFirstLastPara="1" wrap="square" lIns="155425" tIns="0" rIns="0" bIns="0" anchor="b" anchorCtr="0">
            <a:noAutofit/>
          </a:bodyPr>
          <a:lstStyle>
            <a:lvl1pPr lvl="0" algn="l">
              <a:spcBef>
                <a:spcPts val="0"/>
              </a:spcBef>
              <a:spcAft>
                <a:spcPts val="0"/>
              </a:spcAft>
              <a:buClr>
                <a:srgbClr val="919497"/>
              </a:buClr>
              <a:buSzPts val="1400"/>
              <a:buFont typeface="Calibri"/>
              <a:buNone/>
              <a:defRPr/>
            </a:lvl1pPr>
            <a:lvl2pPr lvl="1" algn="l">
              <a:spcBef>
                <a:spcPts val="0"/>
              </a:spcBef>
              <a:spcAft>
                <a:spcPts val="0"/>
              </a:spcAft>
              <a:buClr>
                <a:schemeClr val="dk1"/>
              </a:buClr>
              <a:buSzPts val="1400"/>
              <a:buFont typeface="Calibri"/>
              <a:buNone/>
              <a:defRPr/>
            </a:lvl2pPr>
            <a:lvl3pPr lvl="2" algn="l">
              <a:spcBef>
                <a:spcPts val="0"/>
              </a:spcBef>
              <a:spcAft>
                <a:spcPts val="0"/>
              </a:spcAft>
              <a:buClr>
                <a:schemeClr val="dk1"/>
              </a:buClr>
              <a:buSzPts val="1400"/>
              <a:buFont typeface="Calibri"/>
              <a:buNone/>
              <a:defRPr/>
            </a:lvl3pPr>
            <a:lvl4pPr lvl="3" algn="l">
              <a:spcBef>
                <a:spcPts val="0"/>
              </a:spcBef>
              <a:spcAft>
                <a:spcPts val="0"/>
              </a:spcAft>
              <a:buClr>
                <a:schemeClr val="dk1"/>
              </a:buClr>
              <a:buSzPts val="1400"/>
              <a:buFont typeface="Calibri"/>
              <a:buNone/>
              <a:defRPr/>
            </a:lvl4pPr>
            <a:lvl5pPr lvl="4" algn="l">
              <a:spcBef>
                <a:spcPts val="0"/>
              </a:spcBef>
              <a:spcAft>
                <a:spcPts val="0"/>
              </a:spcAft>
              <a:buClr>
                <a:schemeClr val="dk1"/>
              </a:buClr>
              <a:buSzPts val="1400"/>
              <a:buFont typeface="Calibri"/>
              <a:buNone/>
              <a:defRPr/>
            </a:lvl5pPr>
            <a:lvl6pPr lvl="5" algn="l">
              <a:spcBef>
                <a:spcPts val="0"/>
              </a:spcBef>
              <a:spcAft>
                <a:spcPts val="0"/>
              </a:spcAft>
              <a:buClr>
                <a:schemeClr val="dk1"/>
              </a:buClr>
              <a:buSzPts val="1400"/>
              <a:buFont typeface="Calibri"/>
              <a:buNone/>
              <a:defRPr/>
            </a:lvl6pPr>
            <a:lvl7pPr lvl="6" algn="l">
              <a:spcBef>
                <a:spcPts val="0"/>
              </a:spcBef>
              <a:spcAft>
                <a:spcPts val="0"/>
              </a:spcAft>
              <a:buClr>
                <a:schemeClr val="dk1"/>
              </a:buClr>
              <a:buSzPts val="1400"/>
              <a:buFont typeface="Calibri"/>
              <a:buNone/>
              <a:defRPr/>
            </a:lvl7pPr>
            <a:lvl8pPr lvl="7" algn="l">
              <a:spcBef>
                <a:spcPts val="0"/>
              </a:spcBef>
              <a:spcAft>
                <a:spcPts val="0"/>
              </a:spcAft>
              <a:buClr>
                <a:schemeClr val="dk1"/>
              </a:buClr>
              <a:buSzPts val="1400"/>
              <a:buFont typeface="Calibri"/>
              <a:buNone/>
              <a:defRPr/>
            </a:lvl8pPr>
            <a:lvl9pPr lvl="8" algn="l">
              <a:spcBef>
                <a:spcPts val="0"/>
              </a:spcBef>
              <a:spcAft>
                <a:spcPts val="0"/>
              </a:spcAft>
              <a:buClr>
                <a:schemeClr val="dk1"/>
              </a:buClr>
              <a:buSzPts val="1400"/>
              <a:buFont typeface="Calibri"/>
              <a:buNone/>
              <a:defRPr/>
            </a:lvl9pPr>
          </a:lstStyle>
          <a:p>
            <a:endParaRPr/>
          </a:p>
        </p:txBody>
      </p:sp>
      <p:sp>
        <p:nvSpPr>
          <p:cNvPr id="1139" name="Google Shape;1139;p116"/>
          <p:cNvSpPr txBox="1">
            <a:spLocks noGrp="1"/>
          </p:cNvSpPr>
          <p:nvPr>
            <p:ph type="sldNum" idx="12"/>
          </p:nvPr>
        </p:nvSpPr>
        <p:spPr>
          <a:xfrm>
            <a:off x="457198" y="6362701"/>
            <a:ext cx="315849" cy="231921"/>
          </a:xfrm>
          <a:prstGeom prst="rect">
            <a:avLst/>
          </a:prstGeom>
          <a:noFill/>
          <a:ln>
            <a:noFill/>
          </a:ln>
        </p:spPr>
        <p:txBody>
          <a:bodyPr spcFirstLastPara="1" wrap="square" lIns="0" tIns="0" rIns="0" bIns="0" anchor="b" anchorCtr="0">
            <a:noAutofit/>
          </a:bodyPr>
          <a:lstStyle>
            <a:lvl1pPr marL="0" marR="0" lvl="0"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1pPr>
            <a:lvl2pPr marL="0" marR="0" lvl="1"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2pPr>
            <a:lvl3pPr marL="0" marR="0" lvl="2"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3pPr>
            <a:lvl4pPr marL="0" marR="0" lvl="3"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4pPr>
            <a:lvl5pPr marL="0" marR="0" lvl="4"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5pPr>
            <a:lvl6pPr marL="0" marR="0" lvl="5"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6pPr>
            <a:lvl7pPr marL="0" marR="0" lvl="6"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7pPr>
            <a:lvl8pPr marL="0" marR="0" lvl="7"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8pPr>
            <a:lvl9pPr marL="0" marR="0" lvl="8" indent="0" algn="l">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9pPr>
          </a:lstStyle>
          <a:p>
            <a:pPr marL="0" lvl="0" indent="0" algn="l" rtl="0">
              <a:spcBef>
                <a:spcPts val="0"/>
              </a:spcBef>
              <a:spcAft>
                <a:spcPts val="0"/>
              </a:spcAft>
              <a:buNone/>
            </a:pPr>
            <a:fld id="{00000000-1234-1234-1234-123412341234}" type="slidenum">
              <a:rPr lang="en-US"/>
              <a:t>‹#›</a:t>
            </a:fld>
            <a:endParaRPr/>
          </a:p>
        </p:txBody>
      </p:sp>
      <p:sp>
        <p:nvSpPr>
          <p:cNvPr id="1140" name="Google Shape;1140;p116"/>
          <p:cNvSpPr txBox="1">
            <a:spLocks noGrp="1"/>
          </p:cNvSpPr>
          <p:nvPr>
            <p:ph type="title"/>
          </p:nvPr>
        </p:nvSpPr>
        <p:spPr>
          <a:xfrm>
            <a:off x="457201" y="460375"/>
            <a:ext cx="6388100" cy="5486399"/>
          </a:xfrm>
          <a:prstGeom prst="rect">
            <a:avLst/>
          </a:prstGeom>
          <a:noFill/>
          <a:ln>
            <a:noFill/>
          </a:ln>
        </p:spPr>
        <p:txBody>
          <a:bodyPr spcFirstLastPara="1" wrap="square" lIns="0" tIns="274300" rIns="0" bIns="0" anchor="ctr" anchorCtr="0">
            <a:noAutofit/>
          </a:bodyPr>
          <a:lstStyle>
            <a:lvl1pPr lvl="0" algn="l">
              <a:lnSpc>
                <a:spcPct val="100000"/>
              </a:lnSpc>
              <a:spcBef>
                <a:spcPts val="0"/>
              </a:spcBef>
              <a:spcAft>
                <a:spcPts val="0"/>
              </a:spcAft>
              <a:buClr>
                <a:schemeClr val="accent6"/>
              </a:buClr>
              <a:buSzPts val="4000"/>
              <a:buFont typeface="Calibri"/>
              <a:buNone/>
              <a:defRPr sz="4000">
                <a:solidFill>
                  <a:schemeClr val="accent6"/>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pic>
        <p:nvPicPr>
          <p:cNvPr id="1141" name="Google Shape;1141;p116"/>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9810445" y="6358647"/>
            <a:ext cx="2016517" cy="235975"/>
          </a:xfrm>
          <a:prstGeom prst="rect">
            <a:avLst/>
          </a:prstGeom>
          <a:noFill/>
          <a:ln>
            <a:noFill/>
          </a:ln>
        </p:spPr>
      </p:pic>
    </p:spTree>
  </p:cSld>
  <p:clrMapOvr>
    <a:masterClrMapping/>
  </p:clrMapOvr>
</p:sldLayout>
</file>

<file path=ppt/slideLayouts/slideLayout1160.xml><?xml version="1.0" encoding="utf-8"?>
<p:sldLayout xmlns:a="http://schemas.openxmlformats.org/drawingml/2006/main" xmlns:r="http://schemas.openxmlformats.org/officeDocument/2006/relationships" xmlns:p="http://schemas.openxmlformats.org/presentationml/2006/main" matchingName="3_Title and Content 5">
  <p:cSld name="3_Title and Content 5">
    <p:spTree>
      <p:nvGrpSpPr>
        <p:cNvPr id="1" name="Shape 17558"/>
        <p:cNvGrpSpPr/>
        <p:nvPr/>
      </p:nvGrpSpPr>
      <p:grpSpPr>
        <a:xfrm>
          <a:off x="0" y="0"/>
          <a:ext cx="0" cy="0"/>
          <a:chOff x="0" y="0"/>
          <a:chExt cx="0" cy="0"/>
        </a:xfrm>
      </p:grpSpPr>
      <p:sp>
        <p:nvSpPr>
          <p:cNvPr id="17559" name="Google Shape;17559;p1520"/>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560" name="Google Shape;17560;p1520"/>
          <p:cNvPicPr preferRelativeResize="0"/>
          <p:nvPr/>
        </p:nvPicPr>
        <p:blipFill rotWithShape="1">
          <a:blip r:embed="rId2">
            <a:alphaModFix/>
          </a:blip>
          <a:srcRect/>
          <a:stretch/>
        </p:blipFill>
        <p:spPr>
          <a:xfrm>
            <a:off x="7132669" y="6364408"/>
            <a:ext cx="5059329" cy="493593"/>
          </a:xfrm>
          <a:prstGeom prst="rect">
            <a:avLst/>
          </a:prstGeom>
          <a:noFill/>
          <a:ln>
            <a:noFill/>
          </a:ln>
        </p:spPr>
      </p:pic>
      <p:sp>
        <p:nvSpPr>
          <p:cNvPr id="17561" name="Google Shape;17561;p1520"/>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62" name="Google Shape;17562;p1520"/>
          <p:cNvSpPr txBox="1">
            <a:spLocks noGrp="1"/>
          </p:cNvSpPr>
          <p:nvPr>
            <p:ph type="title"/>
          </p:nvPr>
        </p:nvSpPr>
        <p:spPr>
          <a:xfrm>
            <a:off x="848992" y="806859"/>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63" name="Google Shape;17563;p1520"/>
          <p:cNvSpPr txBox="1">
            <a:spLocks noGrp="1"/>
          </p:cNvSpPr>
          <p:nvPr>
            <p:ph type="body" idx="1"/>
          </p:nvPr>
        </p:nvSpPr>
        <p:spPr>
          <a:xfrm>
            <a:off x="848992" y="1637856"/>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529254698"/>
      </p:ext>
    </p:extLst>
  </p:cSld>
  <p:clrMapOvr>
    <a:masterClrMapping/>
  </p:clrMapOvr>
</p:sldLayout>
</file>

<file path=ppt/slideLayouts/slideLayout1161.xml><?xml version="1.0" encoding="utf-8"?>
<p:sldLayout xmlns:a="http://schemas.openxmlformats.org/drawingml/2006/main" xmlns:r="http://schemas.openxmlformats.org/officeDocument/2006/relationships" xmlns:p="http://schemas.openxmlformats.org/presentationml/2006/main" matchingName="1_Two Section | Picture and Copy Layout 5">
  <p:cSld name="1_Two Section | Picture and Copy Layout 5">
    <p:spTree>
      <p:nvGrpSpPr>
        <p:cNvPr id="1" name="Shape 17564"/>
        <p:cNvGrpSpPr/>
        <p:nvPr/>
      </p:nvGrpSpPr>
      <p:grpSpPr>
        <a:xfrm>
          <a:off x="0" y="0"/>
          <a:ext cx="0" cy="0"/>
          <a:chOff x="0" y="0"/>
          <a:chExt cx="0" cy="0"/>
        </a:xfrm>
      </p:grpSpPr>
      <p:sp>
        <p:nvSpPr>
          <p:cNvPr id="17565" name="Google Shape;17565;p1521"/>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66" name="Google Shape;17566;p1521"/>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67" name="Google Shape;17567;p1521"/>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568" name="Google Shape;17568;p1521"/>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569" name="Google Shape;17569;p1521"/>
          <p:cNvSpPr txBox="1">
            <a:spLocks noGrp="1"/>
          </p:cNvSpPr>
          <p:nvPr>
            <p:ph type="title"/>
          </p:nvPr>
        </p:nvSpPr>
        <p:spPr>
          <a:xfrm>
            <a:off x="5549395" y="1154523"/>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570" name="Google Shape;17570;p1521"/>
          <p:cNvPicPr preferRelativeResize="0"/>
          <p:nvPr/>
        </p:nvPicPr>
        <p:blipFill rotWithShape="1">
          <a:blip r:embed="rId2">
            <a:alphaModFix/>
          </a:blip>
          <a:srcRect/>
          <a:stretch/>
        </p:blipFill>
        <p:spPr>
          <a:xfrm>
            <a:off x="7132669" y="6364408"/>
            <a:ext cx="5059329" cy="493593"/>
          </a:xfrm>
          <a:prstGeom prst="rect">
            <a:avLst/>
          </a:prstGeom>
          <a:noFill/>
          <a:ln>
            <a:noFill/>
          </a:ln>
        </p:spPr>
      </p:pic>
    </p:spTree>
    <p:extLst>
      <p:ext uri="{BB962C8B-B14F-4D97-AF65-F5344CB8AC3E}">
        <p14:creationId xmlns:p14="http://schemas.microsoft.com/office/powerpoint/2010/main" val="177669582"/>
      </p:ext>
    </p:extLst>
  </p:cSld>
  <p:clrMapOvr>
    <a:masterClrMapping/>
  </p:clrMapOvr>
</p:sldLayout>
</file>

<file path=ppt/slideLayouts/slideLayout1162.xml><?xml version="1.0" encoding="utf-8"?>
<p:sldLayout xmlns:a="http://schemas.openxmlformats.org/drawingml/2006/main" xmlns:r="http://schemas.openxmlformats.org/officeDocument/2006/relationships" xmlns:p="http://schemas.openxmlformats.org/presentationml/2006/main" matchingName="Cover 11">
  <p:cSld name="Cover 11">
    <p:spTree>
      <p:nvGrpSpPr>
        <p:cNvPr id="1" name="Shape 17571"/>
        <p:cNvGrpSpPr/>
        <p:nvPr/>
      </p:nvGrpSpPr>
      <p:grpSpPr>
        <a:xfrm>
          <a:off x="0" y="0"/>
          <a:ext cx="0" cy="0"/>
          <a:chOff x="0" y="0"/>
          <a:chExt cx="0" cy="0"/>
        </a:xfrm>
      </p:grpSpPr>
      <p:sp>
        <p:nvSpPr>
          <p:cNvPr id="17572" name="Google Shape;17572;p1522"/>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573" name="Google Shape;17573;p1522"/>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74" name="Google Shape;17574;p1522"/>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7575" name="Google Shape;17575;p1522"/>
          <p:cNvGrpSpPr/>
          <p:nvPr/>
        </p:nvGrpSpPr>
        <p:grpSpPr>
          <a:xfrm>
            <a:off x="0" y="5020350"/>
            <a:ext cx="12191996" cy="1837651"/>
            <a:chOff x="0" y="5020348"/>
            <a:chExt cx="12191996" cy="1837651"/>
          </a:xfrm>
        </p:grpSpPr>
        <p:sp>
          <p:nvSpPr>
            <p:cNvPr id="17576" name="Google Shape;17576;p1522"/>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577" name="Google Shape;17577;p1522"/>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7578" name="Google Shape;17578;p1522"/>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1318343334"/>
      </p:ext>
    </p:extLst>
  </p:cSld>
  <p:clrMapOvr>
    <a:masterClrMapping/>
  </p:clrMapOvr>
</p:sldLayout>
</file>

<file path=ppt/slideLayouts/slideLayout1163.xml><?xml version="1.0" encoding="utf-8"?>
<p:sldLayout xmlns:a="http://schemas.openxmlformats.org/drawingml/2006/main" xmlns:r="http://schemas.openxmlformats.org/officeDocument/2006/relationships" xmlns:p="http://schemas.openxmlformats.org/presentationml/2006/main" matchingName="Divider 12">
  <p:cSld name="Divider 12">
    <p:spTree>
      <p:nvGrpSpPr>
        <p:cNvPr id="1" name="Shape 17579"/>
        <p:cNvGrpSpPr/>
        <p:nvPr/>
      </p:nvGrpSpPr>
      <p:grpSpPr>
        <a:xfrm>
          <a:off x="0" y="0"/>
          <a:ext cx="0" cy="0"/>
          <a:chOff x="0" y="0"/>
          <a:chExt cx="0" cy="0"/>
        </a:xfrm>
      </p:grpSpPr>
      <p:grpSp>
        <p:nvGrpSpPr>
          <p:cNvPr id="17580" name="Google Shape;17580;p1523"/>
          <p:cNvGrpSpPr/>
          <p:nvPr/>
        </p:nvGrpSpPr>
        <p:grpSpPr>
          <a:xfrm>
            <a:off x="0" y="5020350"/>
            <a:ext cx="12191996" cy="1837651"/>
            <a:chOff x="0" y="5020348"/>
            <a:chExt cx="12191996" cy="1837651"/>
          </a:xfrm>
        </p:grpSpPr>
        <p:sp>
          <p:nvSpPr>
            <p:cNvPr id="17581" name="Google Shape;17581;p1523"/>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582" name="Google Shape;17582;p1523"/>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583" name="Google Shape;17583;p1523"/>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7584" name="Google Shape;17584;p1523"/>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7585" name="Google Shape;17585;p1523"/>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86" name="Google Shape;17586;p1523"/>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619589196"/>
      </p:ext>
    </p:extLst>
  </p:cSld>
  <p:clrMapOvr>
    <a:masterClrMapping/>
  </p:clrMapOvr>
</p:sldLayout>
</file>

<file path=ppt/slideLayouts/slideLayout1164.xml><?xml version="1.0" encoding="utf-8"?>
<p:sldLayout xmlns:a="http://schemas.openxmlformats.org/drawingml/2006/main" xmlns:r="http://schemas.openxmlformats.org/officeDocument/2006/relationships" xmlns:p="http://schemas.openxmlformats.org/presentationml/2006/main" matchingName="Photo Slide 11">
  <p:cSld name="Photo Slide 11">
    <p:spTree>
      <p:nvGrpSpPr>
        <p:cNvPr id="1" name="Shape 17587"/>
        <p:cNvGrpSpPr/>
        <p:nvPr/>
      </p:nvGrpSpPr>
      <p:grpSpPr>
        <a:xfrm>
          <a:off x="0" y="0"/>
          <a:ext cx="0" cy="0"/>
          <a:chOff x="0" y="0"/>
          <a:chExt cx="0" cy="0"/>
        </a:xfrm>
      </p:grpSpPr>
      <p:sp>
        <p:nvSpPr>
          <p:cNvPr id="17588" name="Google Shape;17588;p1524"/>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7589" name="Google Shape;17589;p1524"/>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7590" name="Google Shape;17590;p1524"/>
          <p:cNvGrpSpPr/>
          <p:nvPr/>
        </p:nvGrpSpPr>
        <p:grpSpPr>
          <a:xfrm>
            <a:off x="2" y="5379426"/>
            <a:ext cx="2807363" cy="753895"/>
            <a:chOff x="0" y="5379424"/>
            <a:chExt cx="2807363" cy="753895"/>
          </a:xfrm>
        </p:grpSpPr>
        <p:sp>
          <p:nvSpPr>
            <p:cNvPr id="17591" name="Google Shape;17591;p1524"/>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592" name="Google Shape;17592;p1524"/>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7593" name="Google Shape;17593;p1524"/>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3666202367"/>
      </p:ext>
    </p:extLst>
  </p:cSld>
  <p:clrMapOvr>
    <a:masterClrMapping/>
  </p:clrMapOvr>
</p:sldLayout>
</file>

<file path=ppt/slideLayouts/slideLayout1165.xml><?xml version="1.0" encoding="utf-8"?>
<p:sldLayout xmlns:a="http://schemas.openxmlformats.org/drawingml/2006/main" xmlns:r="http://schemas.openxmlformats.org/officeDocument/2006/relationships" xmlns:p="http://schemas.openxmlformats.org/presentationml/2006/main" matchingName="Quotation 16">
  <p:cSld name="Quotation 16">
    <p:spTree>
      <p:nvGrpSpPr>
        <p:cNvPr id="1" name="Shape 17594"/>
        <p:cNvGrpSpPr/>
        <p:nvPr/>
      </p:nvGrpSpPr>
      <p:grpSpPr>
        <a:xfrm>
          <a:off x="0" y="0"/>
          <a:ext cx="0" cy="0"/>
          <a:chOff x="0" y="0"/>
          <a:chExt cx="0" cy="0"/>
        </a:xfrm>
      </p:grpSpPr>
      <p:sp>
        <p:nvSpPr>
          <p:cNvPr id="17595" name="Google Shape;17595;p152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596" name="Google Shape;17596;p152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97" name="Google Shape;17597;p1525"/>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598" name="Google Shape;17598;p1525"/>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599" name="Google Shape;17599;p152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600" name="Google Shape;17600;p152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601" name="Google Shape;17601;p1525"/>
          <p:cNvGrpSpPr/>
          <p:nvPr/>
        </p:nvGrpSpPr>
        <p:grpSpPr>
          <a:xfrm>
            <a:off x="7191545" y="0"/>
            <a:ext cx="5000460" cy="1425988"/>
            <a:chOff x="7191545" y="0"/>
            <a:chExt cx="5000460" cy="1425988"/>
          </a:xfrm>
        </p:grpSpPr>
        <p:pic>
          <p:nvPicPr>
            <p:cNvPr id="17602" name="Google Shape;17602;p152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603" name="Google Shape;17603;p1525"/>
            <p:cNvGrpSpPr/>
            <p:nvPr/>
          </p:nvGrpSpPr>
          <p:grpSpPr>
            <a:xfrm>
              <a:off x="7191545" y="0"/>
              <a:ext cx="5000460" cy="1425988"/>
              <a:chOff x="7191545" y="0"/>
              <a:chExt cx="5000460" cy="1425988"/>
            </a:xfrm>
          </p:grpSpPr>
          <p:sp>
            <p:nvSpPr>
              <p:cNvPr id="17604" name="Google Shape;17604;p152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605" name="Google Shape;17605;p152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606" name="Google Shape;17606;p1525"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2470251144"/>
      </p:ext>
    </p:extLst>
  </p:cSld>
  <p:clrMapOvr>
    <a:masterClrMapping/>
  </p:clrMapOvr>
</p:sldLayout>
</file>

<file path=ppt/slideLayouts/slideLayout1166.xml><?xml version="1.0" encoding="utf-8"?>
<p:sldLayout xmlns:a="http://schemas.openxmlformats.org/drawingml/2006/main" xmlns:r="http://schemas.openxmlformats.org/officeDocument/2006/relationships" xmlns:p="http://schemas.openxmlformats.org/presentationml/2006/main" matchingName="1_Quotation 16">
  <p:cSld name="1_Quotation 16">
    <p:spTree>
      <p:nvGrpSpPr>
        <p:cNvPr id="1" name="Shape 17607"/>
        <p:cNvGrpSpPr/>
        <p:nvPr/>
      </p:nvGrpSpPr>
      <p:grpSpPr>
        <a:xfrm>
          <a:off x="0" y="0"/>
          <a:ext cx="0" cy="0"/>
          <a:chOff x="0" y="0"/>
          <a:chExt cx="0" cy="0"/>
        </a:xfrm>
      </p:grpSpPr>
      <p:sp>
        <p:nvSpPr>
          <p:cNvPr id="17608" name="Google Shape;17608;p152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609" name="Google Shape;17609;p152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610" name="Google Shape;17610;p1526"/>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611" name="Google Shape;17611;p1526"/>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612" name="Google Shape;17612;p152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613" name="Google Shape;17613;p1526"/>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614" name="Google Shape;17614;p1526"/>
          <p:cNvGrpSpPr/>
          <p:nvPr/>
        </p:nvGrpSpPr>
        <p:grpSpPr>
          <a:xfrm>
            <a:off x="7191545" y="0"/>
            <a:ext cx="5000460" cy="1425988"/>
            <a:chOff x="7191545" y="0"/>
            <a:chExt cx="5000460" cy="1425988"/>
          </a:xfrm>
        </p:grpSpPr>
        <p:pic>
          <p:nvPicPr>
            <p:cNvPr id="17615" name="Google Shape;17615;p152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616" name="Google Shape;17616;p1526"/>
            <p:cNvGrpSpPr/>
            <p:nvPr/>
          </p:nvGrpSpPr>
          <p:grpSpPr>
            <a:xfrm>
              <a:off x="7191545" y="0"/>
              <a:ext cx="5000460" cy="1425988"/>
              <a:chOff x="7191545" y="0"/>
              <a:chExt cx="5000460" cy="1425988"/>
            </a:xfrm>
          </p:grpSpPr>
          <p:sp>
            <p:nvSpPr>
              <p:cNvPr id="17617" name="Google Shape;17617;p152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618" name="Google Shape;17618;p152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619" name="Google Shape;17619;p1526"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2044956496"/>
      </p:ext>
    </p:extLst>
  </p:cSld>
  <p:clrMapOvr>
    <a:masterClrMapping/>
  </p:clrMapOvr>
</p:sldLayout>
</file>

<file path=ppt/slideLayouts/slideLayout1167.xml><?xml version="1.0" encoding="utf-8"?>
<p:sldLayout xmlns:a="http://schemas.openxmlformats.org/drawingml/2006/main" xmlns:r="http://schemas.openxmlformats.org/officeDocument/2006/relationships" xmlns:p="http://schemas.openxmlformats.org/presentationml/2006/main" matchingName="Two Content 10">
  <p:cSld name="Two Content 10">
    <p:spTree>
      <p:nvGrpSpPr>
        <p:cNvPr id="1" name="Shape 17620"/>
        <p:cNvGrpSpPr/>
        <p:nvPr/>
      </p:nvGrpSpPr>
      <p:grpSpPr>
        <a:xfrm>
          <a:off x="0" y="0"/>
          <a:ext cx="0" cy="0"/>
          <a:chOff x="0" y="0"/>
          <a:chExt cx="0" cy="0"/>
        </a:xfrm>
      </p:grpSpPr>
      <p:sp>
        <p:nvSpPr>
          <p:cNvPr id="17621" name="Google Shape;17621;p1527"/>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622" name="Google Shape;17622;p1527"/>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7623" name="Google Shape;17623;p1527"/>
          <p:cNvGrpSpPr/>
          <p:nvPr/>
        </p:nvGrpSpPr>
        <p:grpSpPr>
          <a:xfrm>
            <a:off x="7191545" y="0"/>
            <a:ext cx="5000460" cy="1425988"/>
            <a:chOff x="7191545" y="0"/>
            <a:chExt cx="5000460" cy="1425988"/>
          </a:xfrm>
        </p:grpSpPr>
        <p:pic>
          <p:nvPicPr>
            <p:cNvPr id="17624" name="Google Shape;17624;p152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625" name="Google Shape;17625;p1527"/>
            <p:cNvGrpSpPr/>
            <p:nvPr/>
          </p:nvGrpSpPr>
          <p:grpSpPr>
            <a:xfrm>
              <a:off x="7191545" y="0"/>
              <a:ext cx="5000460" cy="1425988"/>
              <a:chOff x="7191545" y="0"/>
              <a:chExt cx="5000460" cy="1425988"/>
            </a:xfrm>
          </p:grpSpPr>
          <p:sp>
            <p:nvSpPr>
              <p:cNvPr id="17626" name="Google Shape;17626;p152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627" name="Google Shape;17627;p152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628" name="Google Shape;17628;p1527"/>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629" name="Google Shape;17629;p1527"/>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630" name="Google Shape;17630;p152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631" name="Google Shape;17631;p1527"/>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819626261"/>
      </p:ext>
    </p:extLst>
  </p:cSld>
  <p:clrMapOvr>
    <a:masterClrMapping/>
  </p:clrMapOvr>
</p:sldLayout>
</file>

<file path=ppt/slideLayouts/slideLayout1168.xml><?xml version="1.0" encoding="utf-8"?>
<p:sldLayout xmlns:a="http://schemas.openxmlformats.org/drawingml/2006/main" xmlns:r="http://schemas.openxmlformats.org/officeDocument/2006/relationships" xmlns:p="http://schemas.openxmlformats.org/presentationml/2006/main" matchingName="Comparison 9">
  <p:cSld name="Comparison 9">
    <p:spTree>
      <p:nvGrpSpPr>
        <p:cNvPr id="1" name="Shape 17632"/>
        <p:cNvGrpSpPr/>
        <p:nvPr/>
      </p:nvGrpSpPr>
      <p:grpSpPr>
        <a:xfrm>
          <a:off x="0" y="0"/>
          <a:ext cx="0" cy="0"/>
          <a:chOff x="0" y="0"/>
          <a:chExt cx="0" cy="0"/>
        </a:xfrm>
      </p:grpSpPr>
      <p:grpSp>
        <p:nvGrpSpPr>
          <p:cNvPr id="17633" name="Google Shape;17633;p1528"/>
          <p:cNvGrpSpPr/>
          <p:nvPr/>
        </p:nvGrpSpPr>
        <p:grpSpPr>
          <a:xfrm>
            <a:off x="7191545" y="0"/>
            <a:ext cx="5000460" cy="1425988"/>
            <a:chOff x="7191545" y="0"/>
            <a:chExt cx="5000460" cy="1425988"/>
          </a:xfrm>
        </p:grpSpPr>
        <p:pic>
          <p:nvPicPr>
            <p:cNvPr id="17634" name="Google Shape;17634;p152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635" name="Google Shape;17635;p1528"/>
            <p:cNvGrpSpPr/>
            <p:nvPr/>
          </p:nvGrpSpPr>
          <p:grpSpPr>
            <a:xfrm>
              <a:off x="7191545" y="0"/>
              <a:ext cx="5000460" cy="1425988"/>
              <a:chOff x="7191545" y="0"/>
              <a:chExt cx="5000460" cy="1425988"/>
            </a:xfrm>
          </p:grpSpPr>
          <p:sp>
            <p:nvSpPr>
              <p:cNvPr id="17636" name="Google Shape;17636;p152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637" name="Google Shape;17637;p152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638" name="Google Shape;17638;p1528"/>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639" name="Google Shape;17639;p1528"/>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640" name="Google Shape;17640;p1528"/>
          <p:cNvSpPr txBox="1">
            <a:spLocks noGrp="1"/>
          </p:cNvSpPr>
          <p:nvPr>
            <p:ph type="body" idx="2"/>
          </p:nvPr>
        </p:nvSpPr>
        <p:spPr>
          <a:xfrm>
            <a:off x="609604" y="2505073"/>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641" name="Google Shape;17641;p1528"/>
          <p:cNvSpPr txBox="1">
            <a:spLocks noGrp="1"/>
          </p:cNvSpPr>
          <p:nvPr>
            <p:ph type="body" idx="3"/>
          </p:nvPr>
        </p:nvSpPr>
        <p:spPr>
          <a:xfrm>
            <a:off x="6172202"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642" name="Google Shape;17642;p1528"/>
          <p:cNvSpPr txBox="1">
            <a:spLocks noGrp="1"/>
          </p:cNvSpPr>
          <p:nvPr>
            <p:ph type="body" idx="4"/>
          </p:nvPr>
        </p:nvSpPr>
        <p:spPr>
          <a:xfrm>
            <a:off x="6172202" y="2505073"/>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643" name="Google Shape;17643;p1528"/>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644" name="Google Shape;17644;p152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645" name="Google Shape;17645;p152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782131421"/>
      </p:ext>
    </p:extLst>
  </p:cSld>
  <p:clrMapOvr>
    <a:masterClrMapping/>
  </p:clrMapOvr>
</p:sldLayout>
</file>

<file path=ppt/slideLayouts/slideLayout1169.xml><?xml version="1.0" encoding="utf-8"?>
<p:sldLayout xmlns:a="http://schemas.openxmlformats.org/drawingml/2006/main" xmlns:r="http://schemas.openxmlformats.org/officeDocument/2006/relationships" xmlns:p="http://schemas.openxmlformats.org/presentationml/2006/main" matchingName="Title Only 9">
  <p:cSld name="Title Only 9">
    <p:spTree>
      <p:nvGrpSpPr>
        <p:cNvPr id="1" name="Shape 17646"/>
        <p:cNvGrpSpPr/>
        <p:nvPr/>
      </p:nvGrpSpPr>
      <p:grpSpPr>
        <a:xfrm>
          <a:off x="0" y="0"/>
          <a:ext cx="0" cy="0"/>
          <a:chOff x="0" y="0"/>
          <a:chExt cx="0" cy="0"/>
        </a:xfrm>
      </p:grpSpPr>
      <p:grpSp>
        <p:nvGrpSpPr>
          <p:cNvPr id="17647" name="Google Shape;17647;p1529"/>
          <p:cNvGrpSpPr/>
          <p:nvPr/>
        </p:nvGrpSpPr>
        <p:grpSpPr>
          <a:xfrm>
            <a:off x="7191545" y="0"/>
            <a:ext cx="5000460" cy="1425988"/>
            <a:chOff x="7191545" y="0"/>
            <a:chExt cx="5000460" cy="1425988"/>
          </a:xfrm>
        </p:grpSpPr>
        <p:pic>
          <p:nvPicPr>
            <p:cNvPr id="17648" name="Google Shape;17648;p152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649" name="Google Shape;17649;p1529"/>
            <p:cNvGrpSpPr/>
            <p:nvPr/>
          </p:nvGrpSpPr>
          <p:grpSpPr>
            <a:xfrm>
              <a:off x="7191545" y="0"/>
              <a:ext cx="5000460" cy="1425988"/>
              <a:chOff x="7191545" y="0"/>
              <a:chExt cx="5000460" cy="1425988"/>
            </a:xfrm>
          </p:grpSpPr>
          <p:sp>
            <p:nvSpPr>
              <p:cNvPr id="17650" name="Google Shape;17650;p152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651" name="Google Shape;17651;p152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652" name="Google Shape;17652;p1529"/>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653" name="Google Shape;17653;p152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654" name="Google Shape;17654;p152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655" name="Google Shape;17655;p152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049426073"/>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showMasterSp="0" matchingName="Section Header 4">
  <p:cSld name="Section Header 4">
    <p:bg>
      <p:bgPr>
        <a:gradFill>
          <a:gsLst>
            <a:gs pos="0">
              <a:srgbClr val="645B9B"/>
            </a:gs>
            <a:gs pos="100000">
              <a:schemeClr val="accent1"/>
            </a:gs>
          </a:gsLst>
          <a:lin ang="0" scaled="0"/>
        </a:gradFill>
        <a:effectLst/>
      </p:bgPr>
    </p:bg>
    <p:spTree>
      <p:nvGrpSpPr>
        <p:cNvPr id="1" name="Shape 1142"/>
        <p:cNvGrpSpPr/>
        <p:nvPr/>
      </p:nvGrpSpPr>
      <p:grpSpPr>
        <a:xfrm>
          <a:off x="0" y="0"/>
          <a:ext cx="0" cy="0"/>
          <a:chOff x="0" y="0"/>
          <a:chExt cx="0" cy="0"/>
        </a:xfrm>
      </p:grpSpPr>
      <p:pic>
        <p:nvPicPr>
          <p:cNvPr id="1143" name="Google Shape;1143;p117" descr="Cadence image1rgb 16x9.jpg"/>
          <p:cNvPicPr preferRelativeResize="0"/>
          <p:nvPr/>
        </p:nvPicPr>
        <p:blipFill rotWithShape="1">
          <a:blip r:embed="rId2">
            <a:alphaModFix/>
          </a:blip>
          <a:srcRect/>
          <a:stretch/>
        </p:blipFill>
        <p:spPr>
          <a:xfrm>
            <a:off x="32426" y="0"/>
            <a:ext cx="12159575" cy="6858000"/>
          </a:xfrm>
          <a:prstGeom prst="rect">
            <a:avLst/>
          </a:prstGeom>
          <a:noFill/>
          <a:ln>
            <a:noFill/>
          </a:ln>
        </p:spPr>
      </p:pic>
      <p:sp>
        <p:nvSpPr>
          <p:cNvPr id="1144" name="Google Shape;1144;p117"/>
          <p:cNvSpPr/>
          <p:nvPr/>
        </p:nvSpPr>
        <p:spPr>
          <a:xfrm>
            <a:off x="-43701" y="-1"/>
            <a:ext cx="8920916" cy="6858001"/>
          </a:xfrm>
          <a:custGeom>
            <a:avLst/>
            <a:gdLst/>
            <a:ahLst/>
            <a:cxnLst/>
            <a:rect l="l" t="t" r="r" b="b"/>
            <a:pathLst>
              <a:path w="8931777" h="6942534" extrusionOk="0">
                <a:moveTo>
                  <a:pt x="5266013" y="2891"/>
                </a:moveTo>
                <a:lnTo>
                  <a:pt x="8931777" y="6942534"/>
                </a:lnTo>
                <a:lnTo>
                  <a:pt x="116" y="6931481"/>
                </a:lnTo>
                <a:cubicBezTo>
                  <a:pt x="77" y="4617342"/>
                  <a:pt x="39" y="2314139"/>
                  <a:pt x="0" y="0"/>
                </a:cubicBezTo>
                <a:lnTo>
                  <a:pt x="5266013" y="2891"/>
                </a:lnTo>
                <a:close/>
              </a:path>
            </a:pathLst>
          </a:custGeom>
          <a:solidFill>
            <a:srgbClr val="514689"/>
          </a:solidFill>
          <a:ln>
            <a:noFill/>
          </a:ln>
        </p:spPr>
        <p:txBody>
          <a:bodyPr spcFirstLastPara="1" wrap="square" lIns="91425" tIns="45700" rIns="91425" bIns="45700" anchor="ctr" anchorCtr="0">
            <a:noAutofit/>
          </a:bodyPr>
          <a:lstStyle/>
          <a:p>
            <a:pPr marL="0" marR="0" lvl="0" indent="0" algn="ctr" rtl="0">
              <a:spcBef>
                <a:spcPts val="0"/>
              </a:spcBef>
              <a:spcAft>
                <a:spcPts val="0"/>
              </a:spcAft>
              <a:buClr>
                <a:schemeClr val="dk1"/>
              </a:buClr>
              <a:buSzPts val="2400"/>
              <a:buFont typeface="Calibri"/>
              <a:buNone/>
            </a:pPr>
            <a:endParaRPr sz="2400" b="0" i="0" u="none" strike="noStrike" cap="none">
              <a:solidFill>
                <a:schemeClr val="lt1"/>
              </a:solidFill>
              <a:latin typeface="Calibri"/>
              <a:ea typeface="Calibri"/>
              <a:cs typeface="Calibri"/>
              <a:sym typeface="Calibri"/>
            </a:endParaRPr>
          </a:p>
        </p:txBody>
      </p:sp>
      <p:sp>
        <p:nvSpPr>
          <p:cNvPr id="1145" name="Google Shape;1145;p117"/>
          <p:cNvSpPr txBox="1">
            <a:spLocks noGrp="1"/>
          </p:cNvSpPr>
          <p:nvPr>
            <p:ph type="ctrTitle"/>
          </p:nvPr>
        </p:nvSpPr>
        <p:spPr>
          <a:xfrm>
            <a:off x="907142" y="2491618"/>
            <a:ext cx="5746524" cy="1388492"/>
          </a:xfrm>
          <a:prstGeom prst="rect">
            <a:avLst/>
          </a:prstGeom>
          <a:noFill/>
          <a:ln>
            <a:noFill/>
          </a:ln>
        </p:spPr>
        <p:txBody>
          <a:bodyPr spcFirstLastPara="1" wrap="square" lIns="0" tIns="45700" rIns="0" bIns="0" anchor="b" anchorCtr="0">
            <a:normAutofit/>
          </a:bodyPr>
          <a:lstStyle>
            <a:lvl1pPr lvl="0" algn="l">
              <a:lnSpc>
                <a:spcPct val="90000"/>
              </a:lnSpc>
              <a:spcBef>
                <a:spcPts val="0"/>
              </a:spcBef>
              <a:spcAft>
                <a:spcPts val="0"/>
              </a:spcAft>
              <a:buClr>
                <a:schemeClr val="lt1"/>
              </a:buClr>
              <a:buSzPts val="3733"/>
              <a:buFont typeface="Calibri"/>
              <a:buNone/>
              <a:defRPr sz="3733" b="0">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146" name="Google Shape;1146;p117"/>
          <p:cNvSpPr txBox="1">
            <a:spLocks noGrp="1"/>
          </p:cNvSpPr>
          <p:nvPr>
            <p:ph type="subTitle" idx="1"/>
          </p:nvPr>
        </p:nvSpPr>
        <p:spPr>
          <a:xfrm>
            <a:off x="895048" y="3953557"/>
            <a:ext cx="6426277" cy="1247353"/>
          </a:xfrm>
          <a:prstGeom prst="rect">
            <a:avLst/>
          </a:prstGeom>
          <a:noFill/>
          <a:ln>
            <a:noFill/>
          </a:ln>
        </p:spPr>
        <p:txBody>
          <a:bodyPr spcFirstLastPara="1" wrap="square" lIns="0" tIns="0" rIns="91425" bIns="45700" anchor="t" anchorCtr="0">
            <a:noAutofit/>
          </a:bodyPr>
          <a:lstStyle>
            <a:lvl1pPr lvl="0" algn="l">
              <a:lnSpc>
                <a:spcPct val="90000"/>
              </a:lnSpc>
              <a:spcBef>
                <a:spcPts val="0"/>
              </a:spcBef>
              <a:spcAft>
                <a:spcPts val="0"/>
              </a:spcAft>
              <a:buSzPts val="2667"/>
              <a:buNone/>
              <a:defRPr sz="2667">
                <a:solidFill>
                  <a:schemeClr val="lt1"/>
                </a:solidFill>
              </a:defRPr>
            </a:lvl1pPr>
            <a:lvl2pPr lvl="1" algn="ctr">
              <a:lnSpc>
                <a:spcPct val="100000"/>
              </a:lnSpc>
              <a:spcBef>
                <a:spcPts val="453"/>
              </a:spcBef>
              <a:spcAft>
                <a:spcPts val="0"/>
              </a:spcAft>
              <a:buClr>
                <a:srgbClr val="979899"/>
              </a:buClr>
              <a:buSzPts val="1814"/>
              <a:buNone/>
              <a:defRPr>
                <a:solidFill>
                  <a:srgbClr val="979899"/>
                </a:solidFill>
              </a:defRPr>
            </a:lvl2pPr>
            <a:lvl3pPr lvl="2" algn="ctr">
              <a:lnSpc>
                <a:spcPct val="100000"/>
              </a:lnSpc>
              <a:spcBef>
                <a:spcPts val="373"/>
              </a:spcBef>
              <a:spcAft>
                <a:spcPts val="0"/>
              </a:spcAft>
              <a:buClr>
                <a:srgbClr val="979899"/>
              </a:buClr>
              <a:buSzPts val="1867"/>
              <a:buNone/>
              <a:defRPr>
                <a:solidFill>
                  <a:srgbClr val="979899"/>
                </a:solidFill>
              </a:defRPr>
            </a:lvl3pPr>
            <a:lvl4pPr lvl="3" algn="ctr">
              <a:lnSpc>
                <a:spcPct val="100000"/>
              </a:lnSpc>
              <a:spcBef>
                <a:spcPts val="373"/>
              </a:spcBef>
              <a:spcAft>
                <a:spcPts val="0"/>
              </a:spcAft>
              <a:buClr>
                <a:srgbClr val="979899"/>
              </a:buClr>
              <a:buSzPts val="1867"/>
              <a:buNone/>
              <a:defRPr>
                <a:solidFill>
                  <a:srgbClr val="979899"/>
                </a:solidFill>
              </a:defRPr>
            </a:lvl4pPr>
            <a:lvl5pPr lvl="4" algn="ctr">
              <a:lnSpc>
                <a:spcPct val="100000"/>
              </a:lnSpc>
              <a:spcBef>
                <a:spcPts val="373"/>
              </a:spcBef>
              <a:spcAft>
                <a:spcPts val="0"/>
              </a:spcAft>
              <a:buClr>
                <a:srgbClr val="979899"/>
              </a:buClr>
              <a:buSzPts val="1867"/>
              <a:buNone/>
              <a:defRPr>
                <a:solidFill>
                  <a:srgbClr val="979899"/>
                </a:solidFill>
              </a:defRPr>
            </a:lvl5pPr>
            <a:lvl6pPr lvl="5" algn="ctr">
              <a:lnSpc>
                <a:spcPct val="90000"/>
              </a:lnSpc>
              <a:spcBef>
                <a:spcPts val="533"/>
              </a:spcBef>
              <a:spcAft>
                <a:spcPts val="0"/>
              </a:spcAft>
              <a:buClr>
                <a:srgbClr val="979899"/>
              </a:buClr>
              <a:buSzPts val="2667"/>
              <a:buNone/>
              <a:defRPr>
                <a:solidFill>
                  <a:srgbClr val="979899"/>
                </a:solidFill>
              </a:defRPr>
            </a:lvl6pPr>
            <a:lvl7pPr lvl="6" algn="ctr">
              <a:lnSpc>
                <a:spcPct val="90000"/>
              </a:lnSpc>
              <a:spcBef>
                <a:spcPts val="533"/>
              </a:spcBef>
              <a:spcAft>
                <a:spcPts val="0"/>
              </a:spcAft>
              <a:buClr>
                <a:srgbClr val="979899"/>
              </a:buClr>
              <a:buSzPts val="2667"/>
              <a:buNone/>
              <a:defRPr>
                <a:solidFill>
                  <a:srgbClr val="979899"/>
                </a:solidFill>
              </a:defRPr>
            </a:lvl7pPr>
            <a:lvl8pPr lvl="7" algn="ctr">
              <a:lnSpc>
                <a:spcPct val="90000"/>
              </a:lnSpc>
              <a:spcBef>
                <a:spcPts val="533"/>
              </a:spcBef>
              <a:spcAft>
                <a:spcPts val="0"/>
              </a:spcAft>
              <a:buClr>
                <a:srgbClr val="979899"/>
              </a:buClr>
              <a:buSzPts val="2667"/>
              <a:buNone/>
              <a:defRPr>
                <a:solidFill>
                  <a:srgbClr val="979899"/>
                </a:solidFill>
              </a:defRPr>
            </a:lvl8pPr>
            <a:lvl9pPr lvl="8" algn="ctr">
              <a:lnSpc>
                <a:spcPct val="90000"/>
              </a:lnSpc>
              <a:spcBef>
                <a:spcPts val="533"/>
              </a:spcBef>
              <a:spcAft>
                <a:spcPts val="0"/>
              </a:spcAft>
              <a:buClr>
                <a:srgbClr val="979899"/>
              </a:buClr>
              <a:buSzPts val="2667"/>
              <a:buNone/>
              <a:defRPr>
                <a:solidFill>
                  <a:srgbClr val="979899"/>
                </a:solidFill>
              </a:defRPr>
            </a:lvl9pPr>
          </a:lstStyle>
          <a:p>
            <a:endParaRPr/>
          </a:p>
        </p:txBody>
      </p:sp>
      <p:pic>
        <p:nvPicPr>
          <p:cNvPr id="1147" name="Google Shape;1147;p117"/>
          <p:cNvPicPr preferRelativeResize="0"/>
          <p:nvPr/>
        </p:nvPicPr>
        <p:blipFill rotWithShape="1">
          <a:blip r:embed="rId3">
            <a:alphaModFix/>
          </a:blip>
          <a:srcRect/>
          <a:stretch/>
        </p:blipFill>
        <p:spPr>
          <a:xfrm>
            <a:off x="539142" y="498512"/>
            <a:ext cx="3318337" cy="468861"/>
          </a:xfrm>
          <a:prstGeom prst="rect">
            <a:avLst/>
          </a:prstGeom>
          <a:noFill/>
          <a:ln>
            <a:noFill/>
          </a:ln>
        </p:spPr>
      </p:pic>
    </p:spTree>
  </p:cSld>
  <p:clrMapOvr>
    <a:masterClrMapping/>
  </p:clrMapOvr>
</p:sldLayout>
</file>

<file path=ppt/slideLayouts/slideLayout1170.xml><?xml version="1.0" encoding="utf-8"?>
<p:sldLayout xmlns:a="http://schemas.openxmlformats.org/drawingml/2006/main" xmlns:r="http://schemas.openxmlformats.org/officeDocument/2006/relationships" xmlns:p="http://schemas.openxmlformats.org/presentationml/2006/main" matchingName="End 10">
  <p:cSld name="End 10">
    <p:spTree>
      <p:nvGrpSpPr>
        <p:cNvPr id="1" name="Shape 17656"/>
        <p:cNvGrpSpPr/>
        <p:nvPr/>
      </p:nvGrpSpPr>
      <p:grpSpPr>
        <a:xfrm>
          <a:off x="0" y="0"/>
          <a:ext cx="0" cy="0"/>
          <a:chOff x="0" y="0"/>
          <a:chExt cx="0" cy="0"/>
        </a:xfrm>
      </p:grpSpPr>
      <p:grpSp>
        <p:nvGrpSpPr>
          <p:cNvPr id="17657" name="Google Shape;17657;p1530"/>
          <p:cNvGrpSpPr/>
          <p:nvPr/>
        </p:nvGrpSpPr>
        <p:grpSpPr>
          <a:xfrm>
            <a:off x="0" y="0"/>
            <a:ext cx="12191996" cy="2148830"/>
            <a:chOff x="0" y="0"/>
            <a:chExt cx="12191996" cy="2148830"/>
          </a:xfrm>
        </p:grpSpPr>
        <p:sp>
          <p:nvSpPr>
            <p:cNvPr id="17658" name="Google Shape;17658;p1530"/>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659" name="Google Shape;17659;p1530"/>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7660" name="Google Shape;17660;p1530"/>
          <p:cNvSpPr/>
          <p:nvPr/>
        </p:nvSpPr>
        <p:spPr>
          <a:xfrm>
            <a:off x="902366" y="1517695"/>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661" name="Google Shape;17661;p1530"/>
          <p:cNvSpPr txBox="1">
            <a:spLocks noGrp="1"/>
          </p:cNvSpPr>
          <p:nvPr>
            <p:ph type="body" idx="1"/>
          </p:nvPr>
        </p:nvSpPr>
        <p:spPr>
          <a:xfrm>
            <a:off x="1219197" y="3429002"/>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662" name="Google Shape;17662;p1530"/>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663" name="Google Shape;17663;p1530"/>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27833485"/>
      </p:ext>
    </p:extLst>
  </p:cSld>
  <p:clrMapOvr>
    <a:masterClrMapping/>
  </p:clrMapOvr>
</p:sldLayout>
</file>

<file path=ppt/slideLayouts/slideLayout1171.xml><?xml version="1.0" encoding="utf-8"?>
<p:sldLayout xmlns:a="http://schemas.openxmlformats.org/drawingml/2006/main" xmlns:r="http://schemas.openxmlformats.org/officeDocument/2006/relationships" xmlns:p="http://schemas.openxmlformats.org/presentationml/2006/main" matchingName="Blank 8">
  <p:cSld name="Blank 8">
    <p:spTree>
      <p:nvGrpSpPr>
        <p:cNvPr id="1" name="Shape 17664"/>
        <p:cNvGrpSpPr/>
        <p:nvPr/>
      </p:nvGrpSpPr>
      <p:grpSpPr>
        <a:xfrm>
          <a:off x="0" y="0"/>
          <a:ext cx="0" cy="0"/>
          <a:chOff x="0" y="0"/>
          <a:chExt cx="0" cy="0"/>
        </a:xfrm>
      </p:grpSpPr>
      <p:sp>
        <p:nvSpPr>
          <p:cNvPr id="17665" name="Google Shape;17665;p1531"/>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666" name="Google Shape;17666;p153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667" name="Google Shape;17667;p1531"/>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668" name="Google Shape;17668;p1531"/>
          <p:cNvGrpSpPr/>
          <p:nvPr/>
        </p:nvGrpSpPr>
        <p:grpSpPr>
          <a:xfrm>
            <a:off x="7191545" y="0"/>
            <a:ext cx="5000460" cy="1425988"/>
            <a:chOff x="7191545" y="0"/>
            <a:chExt cx="5000460" cy="1425988"/>
          </a:xfrm>
        </p:grpSpPr>
        <p:pic>
          <p:nvPicPr>
            <p:cNvPr id="17669" name="Google Shape;17669;p153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670" name="Google Shape;17670;p1531"/>
            <p:cNvGrpSpPr/>
            <p:nvPr/>
          </p:nvGrpSpPr>
          <p:grpSpPr>
            <a:xfrm>
              <a:off x="7191545" y="0"/>
              <a:ext cx="5000460" cy="1425988"/>
              <a:chOff x="7191545" y="0"/>
              <a:chExt cx="5000460" cy="1425988"/>
            </a:xfrm>
          </p:grpSpPr>
          <p:sp>
            <p:nvSpPr>
              <p:cNvPr id="17671" name="Google Shape;17671;p153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672" name="Google Shape;17672;p153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3681487251"/>
      </p:ext>
    </p:extLst>
  </p:cSld>
  <p:clrMapOvr>
    <a:masterClrMapping/>
  </p:clrMapOvr>
</p:sldLayout>
</file>

<file path=ppt/slideLayouts/slideLayout1172.xml><?xml version="1.0" encoding="utf-8"?>
<p:sldLayout xmlns:a="http://schemas.openxmlformats.org/drawingml/2006/main" xmlns:r="http://schemas.openxmlformats.org/officeDocument/2006/relationships" xmlns:p="http://schemas.openxmlformats.org/presentationml/2006/main" matchingName="Cover 12">
  <p:cSld name="Cover 12">
    <p:spTree>
      <p:nvGrpSpPr>
        <p:cNvPr id="1" name="Shape 17673"/>
        <p:cNvGrpSpPr/>
        <p:nvPr/>
      </p:nvGrpSpPr>
      <p:grpSpPr>
        <a:xfrm>
          <a:off x="0" y="0"/>
          <a:ext cx="0" cy="0"/>
          <a:chOff x="0" y="0"/>
          <a:chExt cx="0" cy="0"/>
        </a:xfrm>
      </p:grpSpPr>
      <p:sp>
        <p:nvSpPr>
          <p:cNvPr id="17674" name="Google Shape;17674;p1532"/>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675" name="Google Shape;17675;p1532"/>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676" name="Google Shape;17676;p1532"/>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7677" name="Google Shape;17677;p1532"/>
          <p:cNvGrpSpPr/>
          <p:nvPr/>
        </p:nvGrpSpPr>
        <p:grpSpPr>
          <a:xfrm>
            <a:off x="0" y="5020350"/>
            <a:ext cx="12191996" cy="1837651"/>
            <a:chOff x="0" y="5020348"/>
            <a:chExt cx="12191996" cy="1837651"/>
          </a:xfrm>
        </p:grpSpPr>
        <p:sp>
          <p:nvSpPr>
            <p:cNvPr id="17678" name="Google Shape;17678;p1532"/>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679" name="Google Shape;17679;p1532"/>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7680" name="Google Shape;17680;p1532"/>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1419595215"/>
      </p:ext>
    </p:extLst>
  </p:cSld>
  <p:clrMapOvr>
    <a:masterClrMapping/>
  </p:clrMapOvr>
</p:sldLayout>
</file>

<file path=ppt/slideLayouts/slideLayout1173.xml><?xml version="1.0" encoding="utf-8"?>
<p:sldLayout xmlns:a="http://schemas.openxmlformats.org/drawingml/2006/main" xmlns:r="http://schemas.openxmlformats.org/officeDocument/2006/relationships" xmlns:p="http://schemas.openxmlformats.org/presentationml/2006/main" matchingName="Divider 13">
  <p:cSld name="Divider 13">
    <p:spTree>
      <p:nvGrpSpPr>
        <p:cNvPr id="1" name="Shape 17681"/>
        <p:cNvGrpSpPr/>
        <p:nvPr/>
      </p:nvGrpSpPr>
      <p:grpSpPr>
        <a:xfrm>
          <a:off x="0" y="0"/>
          <a:ext cx="0" cy="0"/>
          <a:chOff x="0" y="0"/>
          <a:chExt cx="0" cy="0"/>
        </a:xfrm>
      </p:grpSpPr>
      <p:grpSp>
        <p:nvGrpSpPr>
          <p:cNvPr id="17682" name="Google Shape;17682;p1533"/>
          <p:cNvGrpSpPr/>
          <p:nvPr/>
        </p:nvGrpSpPr>
        <p:grpSpPr>
          <a:xfrm>
            <a:off x="0" y="5020350"/>
            <a:ext cx="12191996" cy="1837651"/>
            <a:chOff x="0" y="5020348"/>
            <a:chExt cx="12191996" cy="1837651"/>
          </a:xfrm>
        </p:grpSpPr>
        <p:sp>
          <p:nvSpPr>
            <p:cNvPr id="17683" name="Google Shape;17683;p1533"/>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684" name="Google Shape;17684;p1533"/>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685" name="Google Shape;17685;p1533"/>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7686" name="Google Shape;17686;p1533"/>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7687" name="Google Shape;17687;p1533"/>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688" name="Google Shape;17688;p1533"/>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997590680"/>
      </p:ext>
    </p:extLst>
  </p:cSld>
  <p:clrMapOvr>
    <a:masterClrMapping/>
  </p:clrMapOvr>
</p:sldLayout>
</file>

<file path=ppt/slideLayouts/slideLayout1174.xml><?xml version="1.0" encoding="utf-8"?>
<p:sldLayout xmlns:a="http://schemas.openxmlformats.org/drawingml/2006/main" xmlns:r="http://schemas.openxmlformats.org/officeDocument/2006/relationships" xmlns:p="http://schemas.openxmlformats.org/presentationml/2006/main" matchingName="Photo Slide 12">
  <p:cSld name="Photo Slide 12">
    <p:spTree>
      <p:nvGrpSpPr>
        <p:cNvPr id="1" name="Shape 17689"/>
        <p:cNvGrpSpPr/>
        <p:nvPr/>
      </p:nvGrpSpPr>
      <p:grpSpPr>
        <a:xfrm>
          <a:off x="0" y="0"/>
          <a:ext cx="0" cy="0"/>
          <a:chOff x="0" y="0"/>
          <a:chExt cx="0" cy="0"/>
        </a:xfrm>
      </p:grpSpPr>
      <p:sp>
        <p:nvSpPr>
          <p:cNvPr id="17690" name="Google Shape;17690;p1534"/>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7691" name="Google Shape;17691;p1534"/>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7692" name="Google Shape;17692;p1534"/>
          <p:cNvGrpSpPr/>
          <p:nvPr/>
        </p:nvGrpSpPr>
        <p:grpSpPr>
          <a:xfrm>
            <a:off x="2" y="5379426"/>
            <a:ext cx="2807363" cy="753895"/>
            <a:chOff x="0" y="5379424"/>
            <a:chExt cx="2807363" cy="753895"/>
          </a:xfrm>
        </p:grpSpPr>
        <p:sp>
          <p:nvSpPr>
            <p:cNvPr id="17693" name="Google Shape;17693;p1534"/>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694" name="Google Shape;17694;p1534"/>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7695" name="Google Shape;17695;p1534"/>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1050628330"/>
      </p:ext>
    </p:extLst>
  </p:cSld>
  <p:clrMapOvr>
    <a:masterClrMapping/>
  </p:clrMapOvr>
</p:sldLayout>
</file>

<file path=ppt/slideLayouts/slideLayout1175.xml><?xml version="1.0" encoding="utf-8"?>
<p:sldLayout xmlns:a="http://schemas.openxmlformats.org/drawingml/2006/main" xmlns:r="http://schemas.openxmlformats.org/officeDocument/2006/relationships" xmlns:p="http://schemas.openxmlformats.org/presentationml/2006/main" matchingName="Quotation 17">
  <p:cSld name="Quotation 17">
    <p:spTree>
      <p:nvGrpSpPr>
        <p:cNvPr id="1" name="Shape 17696"/>
        <p:cNvGrpSpPr/>
        <p:nvPr/>
      </p:nvGrpSpPr>
      <p:grpSpPr>
        <a:xfrm>
          <a:off x="0" y="0"/>
          <a:ext cx="0" cy="0"/>
          <a:chOff x="0" y="0"/>
          <a:chExt cx="0" cy="0"/>
        </a:xfrm>
      </p:grpSpPr>
      <p:sp>
        <p:nvSpPr>
          <p:cNvPr id="17697" name="Google Shape;17697;p153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698" name="Google Shape;17698;p153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699" name="Google Shape;17699;p1535"/>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700" name="Google Shape;17700;p1535"/>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701" name="Google Shape;17701;p153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702" name="Google Shape;17702;p153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703" name="Google Shape;17703;p1535"/>
          <p:cNvGrpSpPr/>
          <p:nvPr/>
        </p:nvGrpSpPr>
        <p:grpSpPr>
          <a:xfrm>
            <a:off x="7191545" y="0"/>
            <a:ext cx="5000460" cy="1425988"/>
            <a:chOff x="7191545" y="0"/>
            <a:chExt cx="5000460" cy="1425988"/>
          </a:xfrm>
        </p:grpSpPr>
        <p:pic>
          <p:nvPicPr>
            <p:cNvPr id="17704" name="Google Shape;17704;p153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705" name="Google Shape;17705;p1535"/>
            <p:cNvGrpSpPr/>
            <p:nvPr/>
          </p:nvGrpSpPr>
          <p:grpSpPr>
            <a:xfrm>
              <a:off x="7191545" y="0"/>
              <a:ext cx="5000460" cy="1425988"/>
              <a:chOff x="7191545" y="0"/>
              <a:chExt cx="5000460" cy="1425988"/>
            </a:xfrm>
          </p:grpSpPr>
          <p:sp>
            <p:nvSpPr>
              <p:cNvPr id="17706" name="Google Shape;17706;p153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707" name="Google Shape;17707;p153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708" name="Google Shape;17708;p1535"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3805002402"/>
      </p:ext>
    </p:extLst>
  </p:cSld>
  <p:clrMapOvr>
    <a:masterClrMapping/>
  </p:clrMapOvr>
</p:sldLayout>
</file>

<file path=ppt/slideLayouts/slideLayout1176.xml><?xml version="1.0" encoding="utf-8"?>
<p:sldLayout xmlns:a="http://schemas.openxmlformats.org/drawingml/2006/main" xmlns:r="http://schemas.openxmlformats.org/officeDocument/2006/relationships" xmlns:p="http://schemas.openxmlformats.org/presentationml/2006/main" matchingName="1_Quotation 17">
  <p:cSld name="1_Quotation 17">
    <p:spTree>
      <p:nvGrpSpPr>
        <p:cNvPr id="1" name="Shape 17709"/>
        <p:cNvGrpSpPr/>
        <p:nvPr/>
      </p:nvGrpSpPr>
      <p:grpSpPr>
        <a:xfrm>
          <a:off x="0" y="0"/>
          <a:ext cx="0" cy="0"/>
          <a:chOff x="0" y="0"/>
          <a:chExt cx="0" cy="0"/>
        </a:xfrm>
      </p:grpSpPr>
      <p:sp>
        <p:nvSpPr>
          <p:cNvPr id="17710" name="Google Shape;17710;p153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711" name="Google Shape;17711;p153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712" name="Google Shape;17712;p1536"/>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713" name="Google Shape;17713;p1536"/>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714" name="Google Shape;17714;p153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715" name="Google Shape;17715;p1536"/>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716" name="Google Shape;17716;p1536"/>
          <p:cNvGrpSpPr/>
          <p:nvPr/>
        </p:nvGrpSpPr>
        <p:grpSpPr>
          <a:xfrm>
            <a:off x="7191545" y="0"/>
            <a:ext cx="5000460" cy="1425988"/>
            <a:chOff x="7191545" y="0"/>
            <a:chExt cx="5000460" cy="1425988"/>
          </a:xfrm>
        </p:grpSpPr>
        <p:pic>
          <p:nvPicPr>
            <p:cNvPr id="17717" name="Google Shape;17717;p153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718" name="Google Shape;17718;p1536"/>
            <p:cNvGrpSpPr/>
            <p:nvPr/>
          </p:nvGrpSpPr>
          <p:grpSpPr>
            <a:xfrm>
              <a:off x="7191545" y="0"/>
              <a:ext cx="5000460" cy="1425988"/>
              <a:chOff x="7191545" y="0"/>
              <a:chExt cx="5000460" cy="1425988"/>
            </a:xfrm>
          </p:grpSpPr>
          <p:sp>
            <p:nvSpPr>
              <p:cNvPr id="17719" name="Google Shape;17719;p153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720" name="Google Shape;17720;p153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721" name="Google Shape;17721;p1536"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1580246800"/>
      </p:ext>
    </p:extLst>
  </p:cSld>
  <p:clrMapOvr>
    <a:masterClrMapping/>
  </p:clrMapOvr>
</p:sldLayout>
</file>

<file path=ppt/slideLayouts/slideLayout1177.xml><?xml version="1.0" encoding="utf-8"?>
<p:sldLayout xmlns:a="http://schemas.openxmlformats.org/drawingml/2006/main" xmlns:r="http://schemas.openxmlformats.org/officeDocument/2006/relationships" xmlns:p="http://schemas.openxmlformats.org/presentationml/2006/main" matchingName="Title and Content 14">
  <p:cSld name="Title and Content 14">
    <p:spTree>
      <p:nvGrpSpPr>
        <p:cNvPr id="1" name="Shape 17722"/>
        <p:cNvGrpSpPr/>
        <p:nvPr/>
      </p:nvGrpSpPr>
      <p:grpSpPr>
        <a:xfrm>
          <a:off x="0" y="0"/>
          <a:ext cx="0" cy="0"/>
          <a:chOff x="0" y="0"/>
          <a:chExt cx="0" cy="0"/>
        </a:xfrm>
      </p:grpSpPr>
      <p:grpSp>
        <p:nvGrpSpPr>
          <p:cNvPr id="17723" name="Google Shape;17723;p1537"/>
          <p:cNvGrpSpPr/>
          <p:nvPr/>
        </p:nvGrpSpPr>
        <p:grpSpPr>
          <a:xfrm>
            <a:off x="7191545" y="0"/>
            <a:ext cx="5000460" cy="1425988"/>
            <a:chOff x="7191545" y="0"/>
            <a:chExt cx="5000460" cy="1425988"/>
          </a:xfrm>
        </p:grpSpPr>
        <p:pic>
          <p:nvPicPr>
            <p:cNvPr id="17724" name="Google Shape;17724;p153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725" name="Google Shape;17725;p1537"/>
            <p:cNvGrpSpPr/>
            <p:nvPr/>
          </p:nvGrpSpPr>
          <p:grpSpPr>
            <a:xfrm>
              <a:off x="7191545" y="0"/>
              <a:ext cx="5000460" cy="1425988"/>
              <a:chOff x="7191545" y="0"/>
              <a:chExt cx="5000460" cy="1425988"/>
            </a:xfrm>
          </p:grpSpPr>
          <p:sp>
            <p:nvSpPr>
              <p:cNvPr id="17726" name="Google Shape;17726;p153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727" name="Google Shape;17727;p153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728" name="Google Shape;17728;p1537"/>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729" name="Google Shape;17729;p1537"/>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730" name="Google Shape;17730;p1537"/>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731" name="Google Shape;17731;p153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732" name="Google Shape;17732;p1537"/>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825946541"/>
      </p:ext>
    </p:extLst>
  </p:cSld>
  <p:clrMapOvr>
    <a:masterClrMapping/>
  </p:clrMapOvr>
</p:sldLayout>
</file>

<file path=ppt/slideLayouts/slideLayout1178.xml><?xml version="1.0" encoding="utf-8"?>
<p:sldLayout xmlns:a="http://schemas.openxmlformats.org/drawingml/2006/main" xmlns:r="http://schemas.openxmlformats.org/officeDocument/2006/relationships" xmlns:p="http://schemas.openxmlformats.org/presentationml/2006/main" matchingName="Two Content 11">
  <p:cSld name="Two Content 11">
    <p:spTree>
      <p:nvGrpSpPr>
        <p:cNvPr id="1" name="Shape 17733"/>
        <p:cNvGrpSpPr/>
        <p:nvPr/>
      </p:nvGrpSpPr>
      <p:grpSpPr>
        <a:xfrm>
          <a:off x="0" y="0"/>
          <a:ext cx="0" cy="0"/>
          <a:chOff x="0" y="0"/>
          <a:chExt cx="0" cy="0"/>
        </a:xfrm>
      </p:grpSpPr>
      <p:sp>
        <p:nvSpPr>
          <p:cNvPr id="17734" name="Google Shape;17734;p1538"/>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735" name="Google Shape;17735;p1538"/>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7736" name="Google Shape;17736;p1538"/>
          <p:cNvGrpSpPr/>
          <p:nvPr/>
        </p:nvGrpSpPr>
        <p:grpSpPr>
          <a:xfrm>
            <a:off x="7191545" y="0"/>
            <a:ext cx="5000460" cy="1425988"/>
            <a:chOff x="7191545" y="0"/>
            <a:chExt cx="5000460" cy="1425988"/>
          </a:xfrm>
        </p:grpSpPr>
        <p:pic>
          <p:nvPicPr>
            <p:cNvPr id="17737" name="Google Shape;17737;p153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738" name="Google Shape;17738;p1538"/>
            <p:cNvGrpSpPr/>
            <p:nvPr/>
          </p:nvGrpSpPr>
          <p:grpSpPr>
            <a:xfrm>
              <a:off x="7191545" y="0"/>
              <a:ext cx="5000460" cy="1425988"/>
              <a:chOff x="7191545" y="0"/>
              <a:chExt cx="5000460" cy="1425988"/>
            </a:xfrm>
          </p:grpSpPr>
          <p:sp>
            <p:nvSpPr>
              <p:cNvPr id="17739" name="Google Shape;17739;p153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740" name="Google Shape;17740;p153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741" name="Google Shape;17741;p1538"/>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742" name="Google Shape;17742;p1538"/>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743" name="Google Shape;17743;p153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744" name="Google Shape;17744;p153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733522440"/>
      </p:ext>
    </p:extLst>
  </p:cSld>
  <p:clrMapOvr>
    <a:masterClrMapping/>
  </p:clrMapOvr>
</p:sldLayout>
</file>

<file path=ppt/slideLayouts/slideLayout1179.xml><?xml version="1.0" encoding="utf-8"?>
<p:sldLayout xmlns:a="http://schemas.openxmlformats.org/drawingml/2006/main" xmlns:r="http://schemas.openxmlformats.org/officeDocument/2006/relationships" xmlns:p="http://schemas.openxmlformats.org/presentationml/2006/main" matchingName="Comparison 10">
  <p:cSld name="Comparison 10">
    <p:spTree>
      <p:nvGrpSpPr>
        <p:cNvPr id="1" name="Shape 17745"/>
        <p:cNvGrpSpPr/>
        <p:nvPr/>
      </p:nvGrpSpPr>
      <p:grpSpPr>
        <a:xfrm>
          <a:off x="0" y="0"/>
          <a:ext cx="0" cy="0"/>
          <a:chOff x="0" y="0"/>
          <a:chExt cx="0" cy="0"/>
        </a:xfrm>
      </p:grpSpPr>
      <p:grpSp>
        <p:nvGrpSpPr>
          <p:cNvPr id="17746" name="Google Shape;17746;p1539"/>
          <p:cNvGrpSpPr/>
          <p:nvPr/>
        </p:nvGrpSpPr>
        <p:grpSpPr>
          <a:xfrm>
            <a:off x="7191545" y="0"/>
            <a:ext cx="5000460" cy="1425988"/>
            <a:chOff x="7191545" y="0"/>
            <a:chExt cx="5000460" cy="1425988"/>
          </a:xfrm>
        </p:grpSpPr>
        <p:pic>
          <p:nvPicPr>
            <p:cNvPr id="17747" name="Google Shape;17747;p153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748" name="Google Shape;17748;p1539"/>
            <p:cNvGrpSpPr/>
            <p:nvPr/>
          </p:nvGrpSpPr>
          <p:grpSpPr>
            <a:xfrm>
              <a:off x="7191545" y="0"/>
              <a:ext cx="5000460" cy="1425988"/>
              <a:chOff x="7191545" y="0"/>
              <a:chExt cx="5000460" cy="1425988"/>
            </a:xfrm>
          </p:grpSpPr>
          <p:sp>
            <p:nvSpPr>
              <p:cNvPr id="17749" name="Google Shape;17749;p153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750" name="Google Shape;17750;p153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751" name="Google Shape;17751;p1539"/>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752" name="Google Shape;17752;p1539"/>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753" name="Google Shape;17753;p1539"/>
          <p:cNvSpPr txBox="1">
            <a:spLocks noGrp="1"/>
          </p:cNvSpPr>
          <p:nvPr>
            <p:ph type="body" idx="2"/>
          </p:nvPr>
        </p:nvSpPr>
        <p:spPr>
          <a:xfrm>
            <a:off x="609604" y="2505073"/>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754" name="Google Shape;17754;p1539"/>
          <p:cNvSpPr txBox="1">
            <a:spLocks noGrp="1"/>
          </p:cNvSpPr>
          <p:nvPr>
            <p:ph type="body" idx="3"/>
          </p:nvPr>
        </p:nvSpPr>
        <p:spPr>
          <a:xfrm>
            <a:off x="6172202"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755" name="Google Shape;17755;p1539"/>
          <p:cNvSpPr txBox="1">
            <a:spLocks noGrp="1"/>
          </p:cNvSpPr>
          <p:nvPr>
            <p:ph type="body" idx="4"/>
          </p:nvPr>
        </p:nvSpPr>
        <p:spPr>
          <a:xfrm>
            <a:off x="6172202" y="2505073"/>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756" name="Google Shape;17756;p153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757" name="Google Shape;17757;p153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758" name="Google Shape;17758;p153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275168650"/>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Two Content">
  <p:cSld name="1_Two Content">
    <p:spTree>
      <p:nvGrpSpPr>
        <p:cNvPr id="1" name="Shape 1148"/>
        <p:cNvGrpSpPr/>
        <p:nvPr/>
      </p:nvGrpSpPr>
      <p:grpSpPr>
        <a:xfrm>
          <a:off x="0" y="0"/>
          <a:ext cx="0" cy="0"/>
          <a:chOff x="0" y="0"/>
          <a:chExt cx="0" cy="0"/>
        </a:xfrm>
      </p:grpSpPr>
      <p:sp>
        <p:nvSpPr>
          <p:cNvPr id="1149" name="Google Shape;1149;p118"/>
          <p:cNvSpPr txBox="1">
            <a:spLocks noGrp="1"/>
          </p:cNvSpPr>
          <p:nvPr>
            <p:ph type="title"/>
          </p:nvPr>
        </p:nvSpPr>
        <p:spPr>
          <a:xfrm>
            <a:off x="1464743" y="389336"/>
            <a:ext cx="9570720" cy="999744"/>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rgbClr val="514689"/>
              </a:buClr>
              <a:buSzPts val="3733"/>
              <a:buFont typeface="Calibri"/>
              <a:buNone/>
              <a:defRPr>
                <a:solidFill>
                  <a:srgbClr val="514689"/>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150" name="Google Shape;1150;p118"/>
          <p:cNvSpPr txBox="1">
            <a:spLocks noGrp="1"/>
          </p:cNvSpPr>
          <p:nvPr>
            <p:ph type="body" idx="1"/>
          </p:nvPr>
        </p:nvSpPr>
        <p:spPr>
          <a:xfrm>
            <a:off x="1241841" y="2035614"/>
            <a:ext cx="4769503" cy="3968748"/>
          </a:xfrm>
          <a:prstGeom prst="rect">
            <a:avLst/>
          </a:prstGeom>
          <a:noFill/>
          <a:ln>
            <a:noFill/>
          </a:ln>
        </p:spPr>
        <p:txBody>
          <a:bodyPr spcFirstLastPara="1" wrap="square" lIns="0" tIns="0" rIns="91425" bIns="45700" anchor="t" anchorCtr="0">
            <a:noAutofit/>
          </a:bodyPr>
          <a:lstStyle>
            <a:lvl1pPr marL="457200" lvl="0" indent="-372554" algn="l">
              <a:lnSpc>
                <a:spcPct val="100000"/>
              </a:lnSpc>
              <a:spcBef>
                <a:spcPts val="453"/>
              </a:spcBef>
              <a:spcAft>
                <a:spcPts val="0"/>
              </a:spcAft>
              <a:buSzPts val="2267"/>
              <a:buChar char="•"/>
              <a:defRPr/>
            </a:lvl1pPr>
            <a:lvl2pPr marL="914400" lvl="1" indent="-343789" algn="l">
              <a:lnSpc>
                <a:spcPct val="100000"/>
              </a:lnSpc>
              <a:spcBef>
                <a:spcPts val="453"/>
              </a:spcBef>
              <a:spcAft>
                <a:spcPts val="0"/>
              </a:spcAft>
              <a:buClr>
                <a:schemeClr val="dk1"/>
              </a:buClr>
              <a:buSzPts val="1814"/>
              <a:buChar char="-"/>
              <a:defRPr/>
            </a:lvl2pPr>
            <a:lvl3pPr marL="1371600" lvl="2" indent="-347154" algn="l">
              <a:lnSpc>
                <a:spcPct val="100000"/>
              </a:lnSpc>
              <a:spcBef>
                <a:spcPts val="373"/>
              </a:spcBef>
              <a:spcAft>
                <a:spcPts val="0"/>
              </a:spcAft>
              <a:buClr>
                <a:schemeClr val="dk1"/>
              </a:buClr>
              <a:buSzPts val="1867"/>
              <a:buChar char="•"/>
              <a:defRPr/>
            </a:lvl3pPr>
            <a:lvl4pPr marL="1828800" lvl="3" indent="-347154" algn="l">
              <a:lnSpc>
                <a:spcPct val="100000"/>
              </a:lnSpc>
              <a:spcBef>
                <a:spcPts val="373"/>
              </a:spcBef>
              <a:spcAft>
                <a:spcPts val="0"/>
              </a:spcAft>
              <a:buClr>
                <a:schemeClr val="dk1"/>
              </a:buClr>
              <a:buSzPts val="1867"/>
              <a:buChar char="•"/>
              <a:defRPr/>
            </a:lvl4pPr>
            <a:lvl5pPr marL="2286000" lvl="4" indent="-347154" algn="l">
              <a:lnSpc>
                <a:spcPct val="100000"/>
              </a:lnSpc>
              <a:spcBef>
                <a:spcPts val="373"/>
              </a:spcBef>
              <a:spcAft>
                <a:spcPts val="0"/>
              </a:spcAft>
              <a:buClr>
                <a:schemeClr val="dk1"/>
              </a:buClr>
              <a:buSzPts val="1867"/>
              <a:buChar char="•"/>
              <a:defRPr/>
            </a:lvl5pPr>
            <a:lvl6pPr marL="2743200" lvl="5" indent="-342900" algn="l">
              <a:lnSpc>
                <a:spcPct val="90000"/>
              </a:lnSpc>
              <a:spcBef>
                <a:spcPts val="360"/>
              </a:spcBef>
              <a:spcAft>
                <a:spcPts val="0"/>
              </a:spcAft>
              <a:buClr>
                <a:schemeClr val="dk1"/>
              </a:buClr>
              <a:buSzPts val="1800"/>
              <a:buChar char="•"/>
              <a:defRPr/>
            </a:lvl6pPr>
            <a:lvl7pPr marL="3200400" lvl="6" indent="-342900" algn="l">
              <a:lnSpc>
                <a:spcPct val="90000"/>
              </a:lnSpc>
              <a:spcBef>
                <a:spcPts val="360"/>
              </a:spcBef>
              <a:spcAft>
                <a:spcPts val="0"/>
              </a:spcAft>
              <a:buClr>
                <a:schemeClr val="dk1"/>
              </a:buClr>
              <a:buSzPts val="1800"/>
              <a:buChar char="•"/>
              <a:defRPr/>
            </a:lvl7pPr>
            <a:lvl8pPr marL="3657600" lvl="7" indent="-342900" algn="l">
              <a:lnSpc>
                <a:spcPct val="90000"/>
              </a:lnSpc>
              <a:spcBef>
                <a:spcPts val="360"/>
              </a:spcBef>
              <a:spcAft>
                <a:spcPts val="0"/>
              </a:spcAft>
              <a:buClr>
                <a:schemeClr val="dk1"/>
              </a:buClr>
              <a:buSzPts val="1800"/>
              <a:buChar char="•"/>
              <a:defRPr/>
            </a:lvl8pPr>
            <a:lvl9pPr marL="4114800" lvl="8" indent="-342900" algn="l">
              <a:lnSpc>
                <a:spcPct val="90000"/>
              </a:lnSpc>
              <a:spcBef>
                <a:spcPts val="360"/>
              </a:spcBef>
              <a:spcAft>
                <a:spcPts val="0"/>
              </a:spcAft>
              <a:buClr>
                <a:schemeClr val="dk1"/>
              </a:buClr>
              <a:buSzPts val="1800"/>
              <a:buChar char="•"/>
              <a:defRPr/>
            </a:lvl9pPr>
          </a:lstStyle>
          <a:p>
            <a:endParaRPr/>
          </a:p>
        </p:txBody>
      </p:sp>
      <p:sp>
        <p:nvSpPr>
          <p:cNvPr id="1151" name="Google Shape;1151;p118"/>
          <p:cNvSpPr txBox="1">
            <a:spLocks noGrp="1"/>
          </p:cNvSpPr>
          <p:nvPr>
            <p:ph type="body" idx="2"/>
          </p:nvPr>
        </p:nvSpPr>
        <p:spPr>
          <a:xfrm>
            <a:off x="6261111" y="2032809"/>
            <a:ext cx="4777316" cy="3971553"/>
          </a:xfrm>
          <a:prstGeom prst="rect">
            <a:avLst/>
          </a:prstGeom>
          <a:noFill/>
          <a:ln>
            <a:noFill/>
          </a:ln>
        </p:spPr>
        <p:txBody>
          <a:bodyPr spcFirstLastPara="1" wrap="square" lIns="0" tIns="0" rIns="91425" bIns="45700" anchor="t" anchorCtr="0">
            <a:noAutofit/>
          </a:bodyPr>
          <a:lstStyle>
            <a:lvl1pPr marL="457200" lvl="0" indent="-372554" algn="l">
              <a:lnSpc>
                <a:spcPct val="100000"/>
              </a:lnSpc>
              <a:spcBef>
                <a:spcPts val="453"/>
              </a:spcBef>
              <a:spcAft>
                <a:spcPts val="0"/>
              </a:spcAft>
              <a:buSzPts val="2267"/>
              <a:buChar char="•"/>
              <a:defRPr/>
            </a:lvl1pPr>
            <a:lvl2pPr marL="914400" lvl="1" indent="-343789" algn="l">
              <a:lnSpc>
                <a:spcPct val="100000"/>
              </a:lnSpc>
              <a:spcBef>
                <a:spcPts val="453"/>
              </a:spcBef>
              <a:spcAft>
                <a:spcPts val="0"/>
              </a:spcAft>
              <a:buClr>
                <a:schemeClr val="dk1"/>
              </a:buClr>
              <a:buSzPts val="1814"/>
              <a:buChar char="-"/>
              <a:defRPr/>
            </a:lvl2pPr>
            <a:lvl3pPr marL="1371600" lvl="2" indent="-347154" algn="l">
              <a:lnSpc>
                <a:spcPct val="100000"/>
              </a:lnSpc>
              <a:spcBef>
                <a:spcPts val="373"/>
              </a:spcBef>
              <a:spcAft>
                <a:spcPts val="0"/>
              </a:spcAft>
              <a:buClr>
                <a:schemeClr val="dk1"/>
              </a:buClr>
              <a:buSzPts val="1867"/>
              <a:buChar char="•"/>
              <a:defRPr/>
            </a:lvl3pPr>
            <a:lvl4pPr marL="1828800" lvl="3" indent="-347154" algn="l">
              <a:lnSpc>
                <a:spcPct val="100000"/>
              </a:lnSpc>
              <a:spcBef>
                <a:spcPts val="373"/>
              </a:spcBef>
              <a:spcAft>
                <a:spcPts val="0"/>
              </a:spcAft>
              <a:buClr>
                <a:schemeClr val="dk1"/>
              </a:buClr>
              <a:buSzPts val="1867"/>
              <a:buChar char="•"/>
              <a:defRPr/>
            </a:lvl4pPr>
            <a:lvl5pPr marL="2286000" lvl="4" indent="-347154" algn="l">
              <a:lnSpc>
                <a:spcPct val="100000"/>
              </a:lnSpc>
              <a:spcBef>
                <a:spcPts val="373"/>
              </a:spcBef>
              <a:spcAft>
                <a:spcPts val="0"/>
              </a:spcAft>
              <a:buClr>
                <a:schemeClr val="dk1"/>
              </a:buClr>
              <a:buSzPts val="1867"/>
              <a:buChar char="•"/>
              <a:defRPr/>
            </a:lvl5pPr>
            <a:lvl6pPr marL="2743200" lvl="5" indent="-342900" algn="l">
              <a:lnSpc>
                <a:spcPct val="90000"/>
              </a:lnSpc>
              <a:spcBef>
                <a:spcPts val="360"/>
              </a:spcBef>
              <a:spcAft>
                <a:spcPts val="0"/>
              </a:spcAft>
              <a:buClr>
                <a:schemeClr val="dk1"/>
              </a:buClr>
              <a:buSzPts val="1800"/>
              <a:buChar char="•"/>
              <a:defRPr/>
            </a:lvl6pPr>
            <a:lvl7pPr marL="3200400" lvl="6" indent="-342900" algn="l">
              <a:lnSpc>
                <a:spcPct val="90000"/>
              </a:lnSpc>
              <a:spcBef>
                <a:spcPts val="360"/>
              </a:spcBef>
              <a:spcAft>
                <a:spcPts val="0"/>
              </a:spcAft>
              <a:buClr>
                <a:schemeClr val="dk1"/>
              </a:buClr>
              <a:buSzPts val="1800"/>
              <a:buChar char="•"/>
              <a:defRPr/>
            </a:lvl7pPr>
            <a:lvl8pPr marL="3657600" lvl="7" indent="-342900" algn="l">
              <a:lnSpc>
                <a:spcPct val="90000"/>
              </a:lnSpc>
              <a:spcBef>
                <a:spcPts val="360"/>
              </a:spcBef>
              <a:spcAft>
                <a:spcPts val="0"/>
              </a:spcAft>
              <a:buClr>
                <a:schemeClr val="dk1"/>
              </a:buClr>
              <a:buSzPts val="1800"/>
              <a:buChar char="•"/>
              <a:defRPr/>
            </a:lvl8pPr>
            <a:lvl9pPr marL="4114800" lvl="8" indent="-342900" algn="l">
              <a:lnSpc>
                <a:spcPct val="90000"/>
              </a:lnSpc>
              <a:spcBef>
                <a:spcPts val="360"/>
              </a:spcBef>
              <a:spcAft>
                <a:spcPts val="0"/>
              </a:spcAft>
              <a:buClr>
                <a:schemeClr val="dk1"/>
              </a:buClr>
              <a:buSzPts val="1800"/>
              <a:buChar char="•"/>
              <a:defRPr/>
            </a:lvl9pPr>
          </a:lstStyle>
          <a:p>
            <a:endParaRPr/>
          </a:p>
        </p:txBody>
      </p:sp>
      <p:sp>
        <p:nvSpPr>
          <p:cNvPr id="1152" name="Google Shape;1152;p118"/>
          <p:cNvSpPr txBox="1">
            <a:spLocks noGrp="1"/>
          </p:cNvSpPr>
          <p:nvPr>
            <p:ph type="body" idx="3"/>
          </p:nvPr>
        </p:nvSpPr>
        <p:spPr>
          <a:xfrm>
            <a:off x="1464742" y="1380203"/>
            <a:ext cx="9573684" cy="521749"/>
          </a:xfrm>
          <a:prstGeom prst="rect">
            <a:avLst/>
          </a:prstGeom>
          <a:noFill/>
          <a:ln>
            <a:noFill/>
          </a:ln>
        </p:spPr>
        <p:txBody>
          <a:bodyPr spcFirstLastPara="1" wrap="square" lIns="0" tIns="0" rIns="91425" bIns="45700" anchor="t" anchorCtr="0">
            <a:noAutofit/>
          </a:bodyPr>
          <a:lstStyle>
            <a:lvl1pPr marL="457200" lvl="0" indent="-228600" algn="l">
              <a:lnSpc>
                <a:spcPct val="85000"/>
              </a:lnSpc>
              <a:spcBef>
                <a:spcPts val="0"/>
              </a:spcBef>
              <a:spcAft>
                <a:spcPts val="0"/>
              </a:spcAft>
              <a:buSzPts val="2667"/>
              <a:buNone/>
              <a:defRPr sz="2667">
                <a:solidFill>
                  <a:schemeClr val="accent2"/>
                </a:solidFill>
              </a:defRPr>
            </a:lvl1pPr>
            <a:lvl2pPr marL="914400" lvl="1" indent="-228600" algn="l">
              <a:lnSpc>
                <a:spcPct val="100000"/>
              </a:lnSpc>
              <a:spcBef>
                <a:spcPts val="453"/>
              </a:spcBef>
              <a:spcAft>
                <a:spcPts val="0"/>
              </a:spcAft>
              <a:buClr>
                <a:schemeClr val="dk1"/>
              </a:buClr>
              <a:buSzPts val="1814"/>
              <a:buNone/>
              <a:defRPr/>
            </a:lvl2pPr>
            <a:lvl3pPr marL="1371600" lvl="2" indent="-228600" algn="l">
              <a:lnSpc>
                <a:spcPct val="100000"/>
              </a:lnSpc>
              <a:spcBef>
                <a:spcPts val="373"/>
              </a:spcBef>
              <a:spcAft>
                <a:spcPts val="0"/>
              </a:spcAft>
              <a:buClr>
                <a:schemeClr val="dk1"/>
              </a:buClr>
              <a:buSzPts val="1867"/>
              <a:buNone/>
              <a:defRPr/>
            </a:lvl3pPr>
            <a:lvl4pPr marL="1828800" lvl="3" indent="-228600" algn="l">
              <a:lnSpc>
                <a:spcPct val="100000"/>
              </a:lnSpc>
              <a:spcBef>
                <a:spcPts val="373"/>
              </a:spcBef>
              <a:spcAft>
                <a:spcPts val="0"/>
              </a:spcAft>
              <a:buClr>
                <a:schemeClr val="dk1"/>
              </a:buClr>
              <a:buSzPts val="1867"/>
              <a:buNone/>
              <a:defRPr/>
            </a:lvl4pPr>
            <a:lvl5pPr marL="2286000" lvl="4" indent="-228600" algn="l">
              <a:lnSpc>
                <a:spcPct val="100000"/>
              </a:lnSpc>
              <a:spcBef>
                <a:spcPts val="373"/>
              </a:spcBef>
              <a:spcAft>
                <a:spcPts val="0"/>
              </a:spcAft>
              <a:buClr>
                <a:schemeClr val="dk1"/>
              </a:buClr>
              <a:buSzPts val="1867"/>
              <a:buNone/>
              <a:defRPr/>
            </a:lvl5pPr>
            <a:lvl6pPr marL="2743200" lvl="5" indent="-342900" algn="l">
              <a:lnSpc>
                <a:spcPct val="90000"/>
              </a:lnSpc>
              <a:spcBef>
                <a:spcPts val="360"/>
              </a:spcBef>
              <a:spcAft>
                <a:spcPts val="0"/>
              </a:spcAft>
              <a:buClr>
                <a:schemeClr val="dk1"/>
              </a:buClr>
              <a:buSzPts val="1800"/>
              <a:buChar char="•"/>
              <a:defRPr/>
            </a:lvl6pPr>
            <a:lvl7pPr marL="3200400" lvl="6" indent="-342900" algn="l">
              <a:lnSpc>
                <a:spcPct val="90000"/>
              </a:lnSpc>
              <a:spcBef>
                <a:spcPts val="360"/>
              </a:spcBef>
              <a:spcAft>
                <a:spcPts val="0"/>
              </a:spcAft>
              <a:buClr>
                <a:schemeClr val="dk1"/>
              </a:buClr>
              <a:buSzPts val="1800"/>
              <a:buChar char="•"/>
              <a:defRPr/>
            </a:lvl7pPr>
            <a:lvl8pPr marL="3657600" lvl="7" indent="-342900" algn="l">
              <a:lnSpc>
                <a:spcPct val="90000"/>
              </a:lnSpc>
              <a:spcBef>
                <a:spcPts val="360"/>
              </a:spcBef>
              <a:spcAft>
                <a:spcPts val="0"/>
              </a:spcAft>
              <a:buClr>
                <a:schemeClr val="dk1"/>
              </a:buClr>
              <a:buSzPts val="1800"/>
              <a:buChar char="•"/>
              <a:defRPr/>
            </a:lvl8pPr>
            <a:lvl9pPr marL="4114800" lvl="8" indent="-342900" algn="l">
              <a:lnSpc>
                <a:spcPct val="90000"/>
              </a:lnSpc>
              <a:spcBef>
                <a:spcPts val="360"/>
              </a:spcBef>
              <a:spcAft>
                <a:spcPts val="0"/>
              </a:spcAft>
              <a:buClr>
                <a:schemeClr val="dk1"/>
              </a:buClr>
              <a:buSzPts val="1800"/>
              <a:buChar char="•"/>
              <a:defRPr/>
            </a:lvl9pPr>
          </a:lstStyle>
          <a:p>
            <a:endParaRPr/>
          </a:p>
        </p:txBody>
      </p:sp>
    </p:spTree>
  </p:cSld>
  <p:clrMapOvr>
    <a:masterClrMapping/>
  </p:clrMapOvr>
</p:sldLayout>
</file>

<file path=ppt/slideLayouts/slideLayout1180.xml><?xml version="1.0" encoding="utf-8"?>
<p:sldLayout xmlns:a="http://schemas.openxmlformats.org/drawingml/2006/main" xmlns:r="http://schemas.openxmlformats.org/officeDocument/2006/relationships" xmlns:p="http://schemas.openxmlformats.org/presentationml/2006/main" matchingName="Title Only 10">
  <p:cSld name="Title Only 10">
    <p:spTree>
      <p:nvGrpSpPr>
        <p:cNvPr id="1" name="Shape 17759"/>
        <p:cNvGrpSpPr/>
        <p:nvPr/>
      </p:nvGrpSpPr>
      <p:grpSpPr>
        <a:xfrm>
          <a:off x="0" y="0"/>
          <a:ext cx="0" cy="0"/>
          <a:chOff x="0" y="0"/>
          <a:chExt cx="0" cy="0"/>
        </a:xfrm>
      </p:grpSpPr>
      <p:grpSp>
        <p:nvGrpSpPr>
          <p:cNvPr id="17760" name="Google Shape;17760;p1540"/>
          <p:cNvGrpSpPr/>
          <p:nvPr/>
        </p:nvGrpSpPr>
        <p:grpSpPr>
          <a:xfrm>
            <a:off x="7191545" y="0"/>
            <a:ext cx="5000460" cy="1425988"/>
            <a:chOff x="7191545" y="0"/>
            <a:chExt cx="5000460" cy="1425988"/>
          </a:xfrm>
        </p:grpSpPr>
        <p:pic>
          <p:nvPicPr>
            <p:cNvPr id="17761" name="Google Shape;17761;p154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762" name="Google Shape;17762;p1540"/>
            <p:cNvGrpSpPr/>
            <p:nvPr/>
          </p:nvGrpSpPr>
          <p:grpSpPr>
            <a:xfrm>
              <a:off x="7191545" y="0"/>
              <a:ext cx="5000460" cy="1425988"/>
              <a:chOff x="7191545" y="0"/>
              <a:chExt cx="5000460" cy="1425988"/>
            </a:xfrm>
          </p:grpSpPr>
          <p:sp>
            <p:nvSpPr>
              <p:cNvPr id="17763" name="Google Shape;17763;p154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764" name="Google Shape;17764;p154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765" name="Google Shape;17765;p1540"/>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766" name="Google Shape;17766;p1540"/>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767" name="Google Shape;17767;p154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768" name="Google Shape;17768;p154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20933915"/>
      </p:ext>
    </p:extLst>
  </p:cSld>
  <p:clrMapOvr>
    <a:masterClrMapping/>
  </p:clrMapOvr>
</p:sldLayout>
</file>

<file path=ppt/slideLayouts/slideLayout1181.xml><?xml version="1.0" encoding="utf-8"?>
<p:sldLayout xmlns:a="http://schemas.openxmlformats.org/drawingml/2006/main" xmlns:r="http://schemas.openxmlformats.org/officeDocument/2006/relationships" xmlns:p="http://schemas.openxmlformats.org/presentationml/2006/main" matchingName="End 11">
  <p:cSld name="End 11">
    <p:spTree>
      <p:nvGrpSpPr>
        <p:cNvPr id="1" name="Shape 17769"/>
        <p:cNvGrpSpPr/>
        <p:nvPr/>
      </p:nvGrpSpPr>
      <p:grpSpPr>
        <a:xfrm>
          <a:off x="0" y="0"/>
          <a:ext cx="0" cy="0"/>
          <a:chOff x="0" y="0"/>
          <a:chExt cx="0" cy="0"/>
        </a:xfrm>
      </p:grpSpPr>
      <p:grpSp>
        <p:nvGrpSpPr>
          <p:cNvPr id="17770" name="Google Shape;17770;p1541"/>
          <p:cNvGrpSpPr/>
          <p:nvPr/>
        </p:nvGrpSpPr>
        <p:grpSpPr>
          <a:xfrm>
            <a:off x="0" y="0"/>
            <a:ext cx="12191996" cy="2148830"/>
            <a:chOff x="0" y="0"/>
            <a:chExt cx="12191996" cy="2148830"/>
          </a:xfrm>
        </p:grpSpPr>
        <p:sp>
          <p:nvSpPr>
            <p:cNvPr id="17771" name="Google Shape;17771;p1541"/>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772" name="Google Shape;17772;p1541"/>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7773" name="Google Shape;17773;p1541"/>
          <p:cNvSpPr/>
          <p:nvPr/>
        </p:nvSpPr>
        <p:spPr>
          <a:xfrm>
            <a:off x="902366" y="1517695"/>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774" name="Google Shape;17774;p1541"/>
          <p:cNvSpPr txBox="1">
            <a:spLocks noGrp="1"/>
          </p:cNvSpPr>
          <p:nvPr>
            <p:ph type="body" idx="1"/>
          </p:nvPr>
        </p:nvSpPr>
        <p:spPr>
          <a:xfrm>
            <a:off x="1219197" y="3429002"/>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775" name="Google Shape;17775;p1541"/>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776" name="Google Shape;17776;p1541"/>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4043625555"/>
      </p:ext>
    </p:extLst>
  </p:cSld>
  <p:clrMapOvr>
    <a:masterClrMapping/>
  </p:clrMapOvr>
</p:sldLayout>
</file>

<file path=ppt/slideLayouts/slideLayout1182.xml><?xml version="1.0" encoding="utf-8"?>
<p:sldLayout xmlns:a="http://schemas.openxmlformats.org/drawingml/2006/main" xmlns:r="http://schemas.openxmlformats.org/officeDocument/2006/relationships" xmlns:p="http://schemas.openxmlformats.org/presentationml/2006/main" matchingName="Blank 9">
  <p:cSld name="Blank 9">
    <p:spTree>
      <p:nvGrpSpPr>
        <p:cNvPr id="1" name="Shape 17777"/>
        <p:cNvGrpSpPr/>
        <p:nvPr/>
      </p:nvGrpSpPr>
      <p:grpSpPr>
        <a:xfrm>
          <a:off x="0" y="0"/>
          <a:ext cx="0" cy="0"/>
          <a:chOff x="0" y="0"/>
          <a:chExt cx="0" cy="0"/>
        </a:xfrm>
      </p:grpSpPr>
      <p:sp>
        <p:nvSpPr>
          <p:cNvPr id="17778" name="Google Shape;17778;p1542"/>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779" name="Google Shape;17779;p154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780" name="Google Shape;17780;p154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781" name="Google Shape;17781;p1542"/>
          <p:cNvGrpSpPr/>
          <p:nvPr/>
        </p:nvGrpSpPr>
        <p:grpSpPr>
          <a:xfrm>
            <a:off x="7191545" y="0"/>
            <a:ext cx="5000460" cy="1425988"/>
            <a:chOff x="7191545" y="0"/>
            <a:chExt cx="5000460" cy="1425988"/>
          </a:xfrm>
        </p:grpSpPr>
        <p:pic>
          <p:nvPicPr>
            <p:cNvPr id="17782" name="Google Shape;17782;p154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783" name="Google Shape;17783;p1542"/>
            <p:cNvGrpSpPr/>
            <p:nvPr/>
          </p:nvGrpSpPr>
          <p:grpSpPr>
            <a:xfrm>
              <a:off x="7191545" y="0"/>
              <a:ext cx="5000460" cy="1425988"/>
              <a:chOff x="7191545" y="0"/>
              <a:chExt cx="5000460" cy="1425988"/>
            </a:xfrm>
          </p:grpSpPr>
          <p:sp>
            <p:nvSpPr>
              <p:cNvPr id="17784" name="Google Shape;17784;p154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785" name="Google Shape;17785;p154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2626831768"/>
      </p:ext>
    </p:extLst>
  </p:cSld>
  <p:clrMapOvr>
    <a:masterClrMapping/>
  </p:clrMapOvr>
</p:sldLayout>
</file>

<file path=ppt/slideLayouts/slideLayout1183.xml><?xml version="1.0" encoding="utf-8"?>
<p:sldLayout xmlns:a="http://schemas.openxmlformats.org/drawingml/2006/main" xmlns:r="http://schemas.openxmlformats.org/officeDocument/2006/relationships" xmlns:p="http://schemas.openxmlformats.org/presentationml/2006/main" matchingName="1_Title Slide">
  <p:cSld name="1_Title Slide">
    <p:spTree>
      <p:nvGrpSpPr>
        <p:cNvPr id="1" name="Shape 17786"/>
        <p:cNvGrpSpPr/>
        <p:nvPr/>
      </p:nvGrpSpPr>
      <p:grpSpPr>
        <a:xfrm>
          <a:off x="0" y="0"/>
          <a:ext cx="0" cy="0"/>
          <a:chOff x="0" y="0"/>
          <a:chExt cx="0" cy="0"/>
        </a:xfrm>
      </p:grpSpPr>
      <p:sp>
        <p:nvSpPr>
          <p:cNvPr id="17787" name="Google Shape;17787;p1543"/>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788" name="Google Shape;17788;p1543"/>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7789" name="Google Shape;17789;p1543"/>
          <p:cNvGrpSpPr/>
          <p:nvPr/>
        </p:nvGrpSpPr>
        <p:grpSpPr>
          <a:xfrm>
            <a:off x="2" y="0"/>
            <a:ext cx="1862669" cy="6629400"/>
            <a:chOff x="0" y="0"/>
            <a:chExt cx="1862669" cy="6629400"/>
          </a:xfrm>
        </p:grpSpPr>
        <p:sp>
          <p:nvSpPr>
            <p:cNvPr id="17790" name="Google Shape;17790;p1543"/>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791" name="Google Shape;17791;p1543"/>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7792" name="Google Shape;17792;p1543"/>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7793" name="Google Shape;17793;p1543"/>
          <p:cNvSpPr txBox="1">
            <a:spLocks noGrp="1"/>
          </p:cNvSpPr>
          <p:nvPr>
            <p:ph type="title"/>
          </p:nvPr>
        </p:nvSpPr>
        <p:spPr>
          <a:xfrm>
            <a:off x="1621872" y="1806426"/>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794" name="Google Shape;17794;p1543"/>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795" name="Google Shape;17795;p1543"/>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701669554"/>
      </p:ext>
    </p:extLst>
  </p:cSld>
  <p:clrMapOvr>
    <a:masterClrMapping/>
  </p:clrMapOvr>
</p:sldLayout>
</file>

<file path=ppt/slideLayouts/slideLayout1184.xml><?xml version="1.0" encoding="utf-8"?>
<p:sldLayout xmlns:a="http://schemas.openxmlformats.org/drawingml/2006/main" xmlns:r="http://schemas.openxmlformats.org/officeDocument/2006/relationships" xmlns:p="http://schemas.openxmlformats.org/presentationml/2006/main" matchingName="2_Title Slide">
  <p:cSld name="2_Title Slide">
    <p:spTree>
      <p:nvGrpSpPr>
        <p:cNvPr id="1" name="Shape 17796"/>
        <p:cNvGrpSpPr/>
        <p:nvPr/>
      </p:nvGrpSpPr>
      <p:grpSpPr>
        <a:xfrm>
          <a:off x="0" y="0"/>
          <a:ext cx="0" cy="0"/>
          <a:chOff x="0" y="0"/>
          <a:chExt cx="0" cy="0"/>
        </a:xfrm>
      </p:grpSpPr>
      <p:sp>
        <p:nvSpPr>
          <p:cNvPr id="17797" name="Google Shape;17797;p1544"/>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798" name="Google Shape;17798;p1544"/>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7799" name="Google Shape;17799;p1544"/>
          <p:cNvGrpSpPr/>
          <p:nvPr/>
        </p:nvGrpSpPr>
        <p:grpSpPr>
          <a:xfrm>
            <a:off x="2" y="0"/>
            <a:ext cx="1862669" cy="6629400"/>
            <a:chOff x="0" y="0"/>
            <a:chExt cx="1862669" cy="6629400"/>
          </a:xfrm>
        </p:grpSpPr>
        <p:sp>
          <p:nvSpPr>
            <p:cNvPr id="17800" name="Google Shape;17800;p1544"/>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801" name="Google Shape;17801;p1544"/>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7802" name="Google Shape;17802;p1544"/>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7803" name="Google Shape;17803;p1544"/>
          <p:cNvSpPr txBox="1">
            <a:spLocks noGrp="1"/>
          </p:cNvSpPr>
          <p:nvPr>
            <p:ph type="title"/>
          </p:nvPr>
        </p:nvSpPr>
        <p:spPr>
          <a:xfrm>
            <a:off x="1621872" y="1806426"/>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04" name="Google Shape;17804;p1544"/>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805" name="Google Shape;17805;p1544"/>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681527930"/>
      </p:ext>
    </p:extLst>
  </p:cSld>
  <p:clrMapOvr>
    <a:masterClrMapping/>
  </p:clrMapOvr>
</p:sldLayout>
</file>

<file path=ppt/slideLayouts/slideLayout1185.xml><?xml version="1.0" encoding="utf-8"?>
<p:sldLayout xmlns:a="http://schemas.openxmlformats.org/drawingml/2006/main" xmlns:r="http://schemas.openxmlformats.org/officeDocument/2006/relationships" xmlns:p="http://schemas.openxmlformats.org/presentationml/2006/main" matchingName="3_Title Slide">
  <p:cSld name="3_Title Slide">
    <p:spTree>
      <p:nvGrpSpPr>
        <p:cNvPr id="1" name="Shape 17806"/>
        <p:cNvGrpSpPr/>
        <p:nvPr/>
      </p:nvGrpSpPr>
      <p:grpSpPr>
        <a:xfrm>
          <a:off x="0" y="0"/>
          <a:ext cx="0" cy="0"/>
          <a:chOff x="0" y="0"/>
          <a:chExt cx="0" cy="0"/>
        </a:xfrm>
      </p:grpSpPr>
      <p:sp>
        <p:nvSpPr>
          <p:cNvPr id="17807" name="Google Shape;17807;p1545"/>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808" name="Google Shape;17808;p1545"/>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7809" name="Google Shape;17809;p1545"/>
          <p:cNvGrpSpPr/>
          <p:nvPr/>
        </p:nvGrpSpPr>
        <p:grpSpPr>
          <a:xfrm>
            <a:off x="2" y="0"/>
            <a:ext cx="1862669" cy="6629400"/>
            <a:chOff x="0" y="0"/>
            <a:chExt cx="1862669" cy="6629400"/>
          </a:xfrm>
        </p:grpSpPr>
        <p:sp>
          <p:nvSpPr>
            <p:cNvPr id="17810" name="Google Shape;17810;p1545"/>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811" name="Google Shape;17811;p1545"/>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7812" name="Google Shape;17812;p1545"/>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7813" name="Google Shape;17813;p1545"/>
          <p:cNvSpPr txBox="1">
            <a:spLocks noGrp="1"/>
          </p:cNvSpPr>
          <p:nvPr>
            <p:ph type="title"/>
          </p:nvPr>
        </p:nvSpPr>
        <p:spPr>
          <a:xfrm>
            <a:off x="1621872" y="1806426"/>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14" name="Google Shape;17814;p1545"/>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815" name="Google Shape;17815;p1545"/>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944561674"/>
      </p:ext>
    </p:extLst>
  </p:cSld>
  <p:clrMapOvr>
    <a:masterClrMapping/>
  </p:clrMapOvr>
</p:sldLayout>
</file>

<file path=ppt/slideLayouts/slideLayout1186.xml><?xml version="1.0" encoding="utf-8"?>
<p:sldLayout xmlns:a="http://schemas.openxmlformats.org/drawingml/2006/main" xmlns:r="http://schemas.openxmlformats.org/officeDocument/2006/relationships" xmlns:p="http://schemas.openxmlformats.org/presentationml/2006/main" matchingName="Table of Content">
  <p:cSld name="Table of Content">
    <p:spTree>
      <p:nvGrpSpPr>
        <p:cNvPr id="1" name="Shape 17816"/>
        <p:cNvGrpSpPr/>
        <p:nvPr/>
      </p:nvGrpSpPr>
      <p:grpSpPr>
        <a:xfrm>
          <a:off x="0" y="0"/>
          <a:ext cx="0" cy="0"/>
          <a:chOff x="0" y="0"/>
          <a:chExt cx="0" cy="0"/>
        </a:xfrm>
      </p:grpSpPr>
      <p:sp>
        <p:nvSpPr>
          <p:cNvPr id="17817" name="Google Shape;17817;p1546"/>
          <p:cNvSpPr/>
          <p:nvPr/>
        </p:nvSpPr>
        <p:spPr>
          <a:xfrm>
            <a:off x="-10579" y="6620934"/>
            <a:ext cx="12213165" cy="237067"/>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18" name="Google Shape;17818;p1546"/>
          <p:cNvSpPr txBox="1">
            <a:spLocks noGrp="1"/>
          </p:cNvSpPr>
          <p:nvPr>
            <p:ph type="title"/>
          </p:nvPr>
        </p:nvSpPr>
        <p:spPr>
          <a:xfrm>
            <a:off x="218112" y="224843"/>
            <a:ext cx="11715722" cy="569323"/>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79818A"/>
              </a:buClr>
              <a:buSzPts val="4400"/>
              <a:buFont typeface="Calibri"/>
              <a:buNone/>
              <a:defRPr sz="2933">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19" name="Google Shape;17819;p1546"/>
          <p:cNvSpPr txBox="1">
            <a:spLocks noGrp="1"/>
          </p:cNvSpPr>
          <p:nvPr>
            <p:ph type="body" idx="1"/>
          </p:nvPr>
        </p:nvSpPr>
        <p:spPr>
          <a:xfrm>
            <a:off x="218112" y="917198"/>
            <a:ext cx="11715722" cy="4958672"/>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Font typeface="Noto Sans Symbols"/>
              <a:buChar char="▪"/>
              <a:defRPr sz="1867" b="1"/>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820" name="Google Shape;17820;p1546"/>
          <p:cNvSpPr txBox="1">
            <a:spLocks noGrp="1"/>
          </p:cNvSpPr>
          <p:nvPr>
            <p:ph type="body" idx="2"/>
          </p:nvPr>
        </p:nvSpPr>
        <p:spPr>
          <a:xfrm>
            <a:off x="3858934" y="5969002"/>
            <a:ext cx="8074901" cy="649818"/>
          </a:xfrm>
          <a:prstGeom prst="rect">
            <a:avLst/>
          </a:prstGeom>
          <a:noFill/>
          <a:ln>
            <a:noFill/>
          </a:ln>
        </p:spPr>
        <p:txBody>
          <a:bodyPr spcFirstLastPara="1" wrap="square" lIns="91400" tIns="45700" rIns="91400" bIns="45700" anchor="b" anchorCtr="0">
            <a:noAutofit/>
          </a:bodyPr>
          <a:lstStyle>
            <a:lvl1pPr marL="304815" lvl="0" indent="-208841" algn="l">
              <a:lnSpc>
                <a:spcPct val="100000"/>
              </a:lnSpc>
              <a:spcBef>
                <a:spcPts val="1000"/>
              </a:spcBef>
              <a:spcAft>
                <a:spcPts val="0"/>
              </a:spcAft>
              <a:buSzPts val="1333"/>
              <a:buChar char="•"/>
              <a:defRPr sz="1333"/>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821" name="Google Shape;17821;p1546"/>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1pPr>
            <a:lvl2pPr marL="0" marR="0" lvl="1"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2pPr>
            <a:lvl3pPr marL="0" marR="0" lvl="2"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3pPr>
            <a:lvl4pPr marL="0" marR="0" lvl="3"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4pPr>
            <a:lvl5pPr marL="0" marR="0" lvl="4"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5pPr>
            <a:lvl6pPr marL="0" marR="0" lvl="5"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6pPr>
            <a:lvl7pPr marL="0" marR="0" lvl="6"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7pPr>
            <a:lvl8pPr marL="0" marR="0" lvl="7"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8pPr>
            <a:lvl9pPr marL="0" marR="0" lvl="8"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9pPr>
          </a:lstStyle>
          <a:p>
            <a:fld id="{00000000-1234-1234-1234-123412341234}" type="slidenum">
              <a:rPr lang="en-US" smtClean="0"/>
              <a:pPr/>
              <a:t>‹#›</a:t>
            </a:fld>
            <a:endParaRPr lang="en-US"/>
          </a:p>
        </p:txBody>
      </p:sp>
      <p:pic>
        <p:nvPicPr>
          <p:cNvPr id="17822" name="Google Shape;17822;p1546"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598" y="5969002"/>
            <a:ext cx="3704344" cy="651930"/>
          </a:xfrm>
          <a:prstGeom prst="rect">
            <a:avLst/>
          </a:prstGeom>
          <a:noFill/>
          <a:ln>
            <a:noFill/>
          </a:ln>
        </p:spPr>
      </p:pic>
    </p:spTree>
    <p:extLst>
      <p:ext uri="{BB962C8B-B14F-4D97-AF65-F5344CB8AC3E}">
        <p14:creationId xmlns:p14="http://schemas.microsoft.com/office/powerpoint/2010/main" val="4065178071"/>
      </p:ext>
    </p:extLst>
  </p:cSld>
  <p:clrMapOvr>
    <a:masterClrMapping/>
  </p:clrMapOvr>
</p:sldLayout>
</file>

<file path=ppt/slideLayouts/slideLayout1187.xml><?xml version="1.0" encoding="utf-8"?>
<p:sldLayout xmlns:a="http://schemas.openxmlformats.org/drawingml/2006/main" xmlns:r="http://schemas.openxmlformats.org/officeDocument/2006/relationships" xmlns:p="http://schemas.openxmlformats.org/presentationml/2006/main" matchingName="3_Title Slide_Yale Blue 8">
  <p:cSld name="3_Title Slide_Yale Blue 8">
    <p:spTree>
      <p:nvGrpSpPr>
        <p:cNvPr id="1" name="Shape 17823"/>
        <p:cNvGrpSpPr/>
        <p:nvPr/>
      </p:nvGrpSpPr>
      <p:grpSpPr>
        <a:xfrm>
          <a:off x="0" y="0"/>
          <a:ext cx="0" cy="0"/>
          <a:chOff x="0" y="0"/>
          <a:chExt cx="0" cy="0"/>
        </a:xfrm>
      </p:grpSpPr>
      <p:sp>
        <p:nvSpPr>
          <p:cNvPr id="17824" name="Google Shape;17824;p1547"/>
          <p:cNvSpPr txBox="1">
            <a:spLocks noGrp="1"/>
          </p:cNvSpPr>
          <p:nvPr>
            <p:ph type="body" idx="1"/>
          </p:nvPr>
        </p:nvSpPr>
        <p:spPr>
          <a:xfrm>
            <a:off x="2826558"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825" name="Google Shape;17825;p1547"/>
          <p:cNvSpPr txBox="1">
            <a:spLocks noGrp="1"/>
          </p:cNvSpPr>
          <p:nvPr>
            <p:ph type="title"/>
          </p:nvPr>
        </p:nvSpPr>
        <p:spPr>
          <a:xfrm>
            <a:off x="2826558"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26" name="Google Shape;17826;p1547"/>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827" name="Google Shape;17827;p1547"/>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28" name="Google Shape;17828;p1547"/>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829" name="Google Shape;17829;p1547"/>
          <p:cNvSpPr/>
          <p:nvPr/>
        </p:nvSpPr>
        <p:spPr>
          <a:xfrm rot="10799991">
            <a:off x="-19" y="200023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30" name="Google Shape;17830;p1547"/>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31" name="Google Shape;17831;p1547"/>
          <p:cNvSpPr txBox="1">
            <a:spLocks noGrp="1"/>
          </p:cNvSpPr>
          <p:nvPr>
            <p:ph type="body" idx="2"/>
          </p:nvPr>
        </p:nvSpPr>
        <p:spPr>
          <a:xfrm>
            <a:off x="2826558"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832" name="Google Shape;17832;p1547"/>
          <p:cNvPicPr preferRelativeResize="0"/>
          <p:nvPr/>
        </p:nvPicPr>
        <p:blipFill rotWithShape="1">
          <a:blip r:embed="rId2">
            <a:alphaModFix/>
          </a:blip>
          <a:srcRect/>
          <a:stretch/>
        </p:blipFill>
        <p:spPr>
          <a:xfrm>
            <a:off x="2829832" y="4178334"/>
            <a:ext cx="4395959" cy="1140165"/>
          </a:xfrm>
          <a:prstGeom prst="rect">
            <a:avLst/>
          </a:prstGeom>
          <a:noFill/>
          <a:ln>
            <a:noFill/>
          </a:ln>
        </p:spPr>
      </p:pic>
    </p:spTree>
    <p:extLst>
      <p:ext uri="{BB962C8B-B14F-4D97-AF65-F5344CB8AC3E}">
        <p14:creationId xmlns:p14="http://schemas.microsoft.com/office/powerpoint/2010/main" val="3969965274"/>
      </p:ext>
    </p:extLst>
  </p:cSld>
  <p:clrMapOvr>
    <a:masterClrMapping/>
  </p:clrMapOvr>
</p:sldLayout>
</file>

<file path=ppt/slideLayouts/slideLayout1188.xml><?xml version="1.0" encoding="utf-8"?>
<p:sldLayout xmlns:a="http://schemas.openxmlformats.org/drawingml/2006/main" xmlns:r="http://schemas.openxmlformats.org/officeDocument/2006/relationships" xmlns:p="http://schemas.openxmlformats.org/presentationml/2006/main" matchingName="1_Title Slide 2">
  <p:cSld name="1_Title Slide 2">
    <p:spTree>
      <p:nvGrpSpPr>
        <p:cNvPr id="1" name="Shape 17833"/>
        <p:cNvGrpSpPr/>
        <p:nvPr/>
      </p:nvGrpSpPr>
      <p:grpSpPr>
        <a:xfrm>
          <a:off x="0" y="0"/>
          <a:ext cx="0" cy="0"/>
          <a:chOff x="0" y="0"/>
          <a:chExt cx="0" cy="0"/>
        </a:xfrm>
      </p:grpSpPr>
      <p:sp>
        <p:nvSpPr>
          <p:cNvPr id="17834" name="Google Shape;17834;p1548"/>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835" name="Google Shape;17835;p1548"/>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7836" name="Google Shape;17836;p1548"/>
          <p:cNvGrpSpPr/>
          <p:nvPr/>
        </p:nvGrpSpPr>
        <p:grpSpPr>
          <a:xfrm>
            <a:off x="2" y="0"/>
            <a:ext cx="1862669" cy="6629400"/>
            <a:chOff x="0" y="0"/>
            <a:chExt cx="1862669" cy="6629400"/>
          </a:xfrm>
        </p:grpSpPr>
        <p:sp>
          <p:nvSpPr>
            <p:cNvPr id="17837" name="Google Shape;17837;p1548"/>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838" name="Google Shape;17838;p1548"/>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7839" name="Google Shape;17839;p1548"/>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7840" name="Google Shape;17840;p1548"/>
          <p:cNvSpPr txBox="1">
            <a:spLocks noGrp="1"/>
          </p:cNvSpPr>
          <p:nvPr>
            <p:ph type="title"/>
          </p:nvPr>
        </p:nvSpPr>
        <p:spPr>
          <a:xfrm>
            <a:off x="1621872" y="1806426"/>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41" name="Google Shape;17841;p1548"/>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842" name="Google Shape;17842;p1548"/>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757438649"/>
      </p:ext>
    </p:extLst>
  </p:cSld>
  <p:clrMapOvr>
    <a:masterClrMapping/>
  </p:clrMapOvr>
</p:sldLayout>
</file>

<file path=ppt/slideLayouts/slideLayout1189.xml><?xml version="1.0" encoding="utf-8"?>
<p:sldLayout xmlns:a="http://schemas.openxmlformats.org/drawingml/2006/main" xmlns:r="http://schemas.openxmlformats.org/officeDocument/2006/relationships" xmlns:p="http://schemas.openxmlformats.org/presentationml/2006/main" matchingName="Table of Content 2">
  <p:cSld name="Table of Content 2">
    <p:spTree>
      <p:nvGrpSpPr>
        <p:cNvPr id="1" name="Shape 17843"/>
        <p:cNvGrpSpPr/>
        <p:nvPr/>
      </p:nvGrpSpPr>
      <p:grpSpPr>
        <a:xfrm>
          <a:off x="0" y="0"/>
          <a:ext cx="0" cy="0"/>
          <a:chOff x="0" y="0"/>
          <a:chExt cx="0" cy="0"/>
        </a:xfrm>
      </p:grpSpPr>
      <p:sp>
        <p:nvSpPr>
          <p:cNvPr id="17844" name="Google Shape;17844;p1549"/>
          <p:cNvSpPr/>
          <p:nvPr/>
        </p:nvSpPr>
        <p:spPr>
          <a:xfrm>
            <a:off x="-10579" y="6620934"/>
            <a:ext cx="12213165" cy="237067"/>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45" name="Google Shape;17845;p1549"/>
          <p:cNvSpPr txBox="1">
            <a:spLocks noGrp="1"/>
          </p:cNvSpPr>
          <p:nvPr>
            <p:ph type="title"/>
          </p:nvPr>
        </p:nvSpPr>
        <p:spPr>
          <a:xfrm>
            <a:off x="218112" y="224843"/>
            <a:ext cx="11715722" cy="569323"/>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79818A"/>
              </a:buClr>
              <a:buSzPts val="4400"/>
              <a:buFont typeface="Calibri"/>
              <a:buNone/>
              <a:defRPr sz="2933">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46" name="Google Shape;17846;p1549"/>
          <p:cNvSpPr txBox="1">
            <a:spLocks noGrp="1"/>
          </p:cNvSpPr>
          <p:nvPr>
            <p:ph type="body" idx="1"/>
          </p:nvPr>
        </p:nvSpPr>
        <p:spPr>
          <a:xfrm>
            <a:off x="218112" y="917198"/>
            <a:ext cx="11715722" cy="4958672"/>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Font typeface="Noto Sans Symbols"/>
              <a:buChar char="▪"/>
              <a:defRPr sz="1867" b="1"/>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847" name="Google Shape;17847;p1549"/>
          <p:cNvSpPr txBox="1">
            <a:spLocks noGrp="1"/>
          </p:cNvSpPr>
          <p:nvPr>
            <p:ph type="body" idx="2"/>
          </p:nvPr>
        </p:nvSpPr>
        <p:spPr>
          <a:xfrm>
            <a:off x="3858934" y="5969002"/>
            <a:ext cx="8074901" cy="649818"/>
          </a:xfrm>
          <a:prstGeom prst="rect">
            <a:avLst/>
          </a:prstGeom>
          <a:noFill/>
          <a:ln>
            <a:noFill/>
          </a:ln>
        </p:spPr>
        <p:txBody>
          <a:bodyPr spcFirstLastPara="1" wrap="square" lIns="91400" tIns="45700" rIns="91400" bIns="45700" anchor="b" anchorCtr="0">
            <a:noAutofit/>
          </a:bodyPr>
          <a:lstStyle>
            <a:lvl1pPr marL="304815" lvl="0" indent="-208841" algn="l">
              <a:lnSpc>
                <a:spcPct val="100000"/>
              </a:lnSpc>
              <a:spcBef>
                <a:spcPts val="1000"/>
              </a:spcBef>
              <a:spcAft>
                <a:spcPts val="0"/>
              </a:spcAft>
              <a:buSzPts val="1333"/>
              <a:buChar char="•"/>
              <a:defRPr sz="1333"/>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848" name="Google Shape;17848;p154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1pPr>
            <a:lvl2pPr marL="0" marR="0" lvl="1"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2pPr>
            <a:lvl3pPr marL="0" marR="0" lvl="2"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3pPr>
            <a:lvl4pPr marL="0" marR="0" lvl="3"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4pPr>
            <a:lvl5pPr marL="0" marR="0" lvl="4"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5pPr>
            <a:lvl6pPr marL="0" marR="0" lvl="5"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6pPr>
            <a:lvl7pPr marL="0" marR="0" lvl="6"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7pPr>
            <a:lvl8pPr marL="0" marR="0" lvl="7"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8pPr>
            <a:lvl9pPr marL="0" marR="0" lvl="8"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9pPr>
          </a:lstStyle>
          <a:p>
            <a:fld id="{00000000-1234-1234-1234-123412341234}" type="slidenum">
              <a:rPr lang="en-US" smtClean="0"/>
              <a:pPr/>
              <a:t>‹#›</a:t>
            </a:fld>
            <a:endParaRPr lang="en-US"/>
          </a:p>
        </p:txBody>
      </p:sp>
      <p:pic>
        <p:nvPicPr>
          <p:cNvPr id="17849" name="Google Shape;17849;p1549"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598" y="5969002"/>
            <a:ext cx="3704344" cy="651930"/>
          </a:xfrm>
          <a:prstGeom prst="rect">
            <a:avLst/>
          </a:prstGeom>
          <a:noFill/>
          <a:ln>
            <a:noFill/>
          </a:ln>
        </p:spPr>
      </p:pic>
    </p:spTree>
    <p:extLst>
      <p:ext uri="{BB962C8B-B14F-4D97-AF65-F5344CB8AC3E}">
        <p14:creationId xmlns:p14="http://schemas.microsoft.com/office/powerpoint/2010/main" val="2884604633"/>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Title and Content">
  <p:cSld name="1_Title and Content 5">
    <p:spTree>
      <p:nvGrpSpPr>
        <p:cNvPr id="1" name="Shape 1153"/>
        <p:cNvGrpSpPr/>
        <p:nvPr/>
      </p:nvGrpSpPr>
      <p:grpSpPr>
        <a:xfrm>
          <a:off x="0" y="0"/>
          <a:ext cx="0" cy="0"/>
          <a:chOff x="0" y="0"/>
          <a:chExt cx="0" cy="0"/>
        </a:xfrm>
      </p:grpSpPr>
      <p:sp>
        <p:nvSpPr>
          <p:cNvPr id="1154" name="Google Shape;1154;p119"/>
          <p:cNvSpPr txBox="1">
            <a:spLocks noGrp="1"/>
          </p:cNvSpPr>
          <p:nvPr>
            <p:ph type="title"/>
          </p:nvPr>
        </p:nvSpPr>
        <p:spPr>
          <a:xfrm>
            <a:off x="1464743" y="377145"/>
            <a:ext cx="9573685" cy="1003056"/>
          </a:xfrm>
          <a:prstGeom prst="rect">
            <a:avLst/>
          </a:prstGeom>
          <a:noFill/>
          <a:ln>
            <a:noFill/>
          </a:ln>
        </p:spPr>
        <p:txBody>
          <a:bodyPr spcFirstLastPara="1" wrap="square" lIns="0" tIns="45700" rIns="91425" bIns="45700" anchor="ctr" anchorCtr="0">
            <a:normAutofit/>
          </a:bodyPr>
          <a:lstStyle>
            <a:lvl1pPr lvl="0" algn="l">
              <a:lnSpc>
                <a:spcPct val="90000"/>
              </a:lnSpc>
              <a:spcBef>
                <a:spcPts val="0"/>
              </a:spcBef>
              <a:spcAft>
                <a:spcPts val="0"/>
              </a:spcAft>
              <a:buClr>
                <a:srgbClr val="514689"/>
              </a:buClr>
              <a:buSzPts val="3733"/>
              <a:buFont typeface="Calibri"/>
              <a:buNone/>
              <a:defRPr>
                <a:solidFill>
                  <a:srgbClr val="514689"/>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155" name="Google Shape;1155;p119"/>
          <p:cNvSpPr txBox="1">
            <a:spLocks noGrp="1"/>
          </p:cNvSpPr>
          <p:nvPr>
            <p:ph type="body" idx="1"/>
          </p:nvPr>
        </p:nvSpPr>
        <p:spPr>
          <a:xfrm>
            <a:off x="1451427" y="2035613"/>
            <a:ext cx="9586999" cy="3968748"/>
          </a:xfrm>
          <a:prstGeom prst="rect">
            <a:avLst/>
          </a:prstGeom>
          <a:noFill/>
          <a:ln>
            <a:noFill/>
          </a:ln>
        </p:spPr>
        <p:txBody>
          <a:bodyPr spcFirstLastPara="1" wrap="square" lIns="0" tIns="0" rIns="91425" bIns="45700" anchor="t" anchorCtr="0">
            <a:noAutofit/>
          </a:bodyPr>
          <a:lstStyle>
            <a:lvl1pPr marL="457200" lvl="0" indent="-342900" algn="l">
              <a:lnSpc>
                <a:spcPct val="100000"/>
              </a:lnSpc>
              <a:spcBef>
                <a:spcPts val="360"/>
              </a:spcBef>
              <a:spcAft>
                <a:spcPts val="0"/>
              </a:spcAft>
              <a:buSzPts val="1800"/>
              <a:buChar char="•"/>
              <a:defRPr/>
            </a:lvl1pPr>
            <a:lvl2pPr marL="914400" lvl="1" indent="-320040" algn="l">
              <a:lnSpc>
                <a:spcPct val="100000"/>
              </a:lnSpc>
              <a:spcBef>
                <a:spcPts val="360"/>
              </a:spcBef>
              <a:spcAft>
                <a:spcPts val="0"/>
              </a:spcAft>
              <a:buClr>
                <a:schemeClr val="dk1"/>
              </a:buClr>
              <a:buSzPts val="1440"/>
              <a:buChar char="-"/>
              <a:defRPr/>
            </a:lvl2pPr>
            <a:lvl3pPr marL="1371600" lvl="2" indent="-342900" algn="l">
              <a:lnSpc>
                <a:spcPct val="100000"/>
              </a:lnSpc>
              <a:spcBef>
                <a:spcPts val="360"/>
              </a:spcBef>
              <a:spcAft>
                <a:spcPts val="0"/>
              </a:spcAft>
              <a:buClr>
                <a:schemeClr val="dk1"/>
              </a:buClr>
              <a:buSzPts val="1800"/>
              <a:buChar char="•"/>
              <a:defRPr/>
            </a:lvl3pPr>
            <a:lvl4pPr marL="1828800" lvl="3" indent="-342900" algn="l">
              <a:lnSpc>
                <a:spcPct val="100000"/>
              </a:lnSpc>
              <a:spcBef>
                <a:spcPts val="360"/>
              </a:spcBef>
              <a:spcAft>
                <a:spcPts val="0"/>
              </a:spcAft>
              <a:buClr>
                <a:schemeClr val="dk1"/>
              </a:buClr>
              <a:buSzPts val="1800"/>
              <a:buChar char="•"/>
              <a:defRPr/>
            </a:lvl4pPr>
            <a:lvl5pPr marL="2286000" lvl="4" indent="-342900" algn="l">
              <a:lnSpc>
                <a:spcPct val="100000"/>
              </a:lnSpc>
              <a:spcBef>
                <a:spcPts val="360"/>
              </a:spcBef>
              <a:spcAft>
                <a:spcPts val="0"/>
              </a:spcAft>
              <a:buClr>
                <a:schemeClr val="dk1"/>
              </a:buClr>
              <a:buSzPts val="1800"/>
              <a:buChar char="•"/>
              <a:defRPr/>
            </a:lvl5pPr>
            <a:lvl6pPr marL="2743200" lvl="5" indent="-342900" algn="l">
              <a:lnSpc>
                <a:spcPct val="90000"/>
              </a:lnSpc>
              <a:spcBef>
                <a:spcPts val="360"/>
              </a:spcBef>
              <a:spcAft>
                <a:spcPts val="0"/>
              </a:spcAft>
              <a:buClr>
                <a:schemeClr val="dk1"/>
              </a:buClr>
              <a:buSzPts val="1800"/>
              <a:buChar char="•"/>
              <a:defRPr/>
            </a:lvl6pPr>
            <a:lvl7pPr marL="3200400" lvl="6" indent="-342900" algn="l">
              <a:lnSpc>
                <a:spcPct val="90000"/>
              </a:lnSpc>
              <a:spcBef>
                <a:spcPts val="360"/>
              </a:spcBef>
              <a:spcAft>
                <a:spcPts val="0"/>
              </a:spcAft>
              <a:buClr>
                <a:schemeClr val="dk1"/>
              </a:buClr>
              <a:buSzPts val="1800"/>
              <a:buChar char="•"/>
              <a:defRPr/>
            </a:lvl7pPr>
            <a:lvl8pPr marL="3657600" lvl="7" indent="-342900" algn="l">
              <a:lnSpc>
                <a:spcPct val="90000"/>
              </a:lnSpc>
              <a:spcBef>
                <a:spcPts val="360"/>
              </a:spcBef>
              <a:spcAft>
                <a:spcPts val="0"/>
              </a:spcAft>
              <a:buClr>
                <a:schemeClr val="dk1"/>
              </a:buClr>
              <a:buSzPts val="1800"/>
              <a:buChar char="•"/>
              <a:defRPr/>
            </a:lvl8pPr>
            <a:lvl9pPr marL="4114800" lvl="8" indent="-342900" algn="l">
              <a:lnSpc>
                <a:spcPct val="90000"/>
              </a:lnSpc>
              <a:spcBef>
                <a:spcPts val="360"/>
              </a:spcBef>
              <a:spcAft>
                <a:spcPts val="0"/>
              </a:spcAft>
              <a:buClr>
                <a:schemeClr val="dk1"/>
              </a:buClr>
              <a:buSzPts val="1800"/>
              <a:buChar char="•"/>
              <a:defRPr/>
            </a:lvl9pPr>
          </a:lstStyle>
          <a:p>
            <a:endParaRPr/>
          </a:p>
        </p:txBody>
      </p:sp>
      <p:sp>
        <p:nvSpPr>
          <p:cNvPr id="1156" name="Google Shape;1156;p119"/>
          <p:cNvSpPr txBox="1">
            <a:spLocks noGrp="1"/>
          </p:cNvSpPr>
          <p:nvPr>
            <p:ph type="body" idx="2"/>
          </p:nvPr>
        </p:nvSpPr>
        <p:spPr>
          <a:xfrm>
            <a:off x="1451430" y="1380203"/>
            <a:ext cx="9586997" cy="521749"/>
          </a:xfrm>
          <a:prstGeom prst="rect">
            <a:avLst/>
          </a:prstGeom>
          <a:noFill/>
          <a:ln>
            <a:noFill/>
          </a:ln>
        </p:spPr>
        <p:txBody>
          <a:bodyPr spcFirstLastPara="1" wrap="square" lIns="0" tIns="0" rIns="91425" bIns="45700" anchor="t" anchorCtr="0">
            <a:noAutofit/>
          </a:bodyPr>
          <a:lstStyle>
            <a:lvl1pPr marL="457200" lvl="0" indent="-228600" algn="l">
              <a:lnSpc>
                <a:spcPct val="85000"/>
              </a:lnSpc>
              <a:spcBef>
                <a:spcPts val="0"/>
              </a:spcBef>
              <a:spcAft>
                <a:spcPts val="0"/>
              </a:spcAft>
              <a:buSzPts val="2667"/>
              <a:buNone/>
              <a:defRPr sz="2667">
                <a:solidFill>
                  <a:schemeClr val="accent2"/>
                </a:solidFill>
              </a:defRPr>
            </a:lvl1pPr>
            <a:lvl2pPr marL="914400" lvl="1" indent="-228600" algn="l">
              <a:lnSpc>
                <a:spcPct val="100000"/>
              </a:lnSpc>
              <a:spcBef>
                <a:spcPts val="453"/>
              </a:spcBef>
              <a:spcAft>
                <a:spcPts val="0"/>
              </a:spcAft>
              <a:buClr>
                <a:schemeClr val="dk1"/>
              </a:buClr>
              <a:buSzPts val="1814"/>
              <a:buNone/>
              <a:defRPr/>
            </a:lvl2pPr>
            <a:lvl3pPr marL="1371600" lvl="2" indent="-228600" algn="l">
              <a:lnSpc>
                <a:spcPct val="100000"/>
              </a:lnSpc>
              <a:spcBef>
                <a:spcPts val="373"/>
              </a:spcBef>
              <a:spcAft>
                <a:spcPts val="0"/>
              </a:spcAft>
              <a:buClr>
                <a:schemeClr val="dk1"/>
              </a:buClr>
              <a:buSzPts val="1867"/>
              <a:buNone/>
              <a:defRPr/>
            </a:lvl3pPr>
            <a:lvl4pPr marL="1828800" lvl="3" indent="-228600" algn="l">
              <a:lnSpc>
                <a:spcPct val="100000"/>
              </a:lnSpc>
              <a:spcBef>
                <a:spcPts val="373"/>
              </a:spcBef>
              <a:spcAft>
                <a:spcPts val="0"/>
              </a:spcAft>
              <a:buClr>
                <a:schemeClr val="dk1"/>
              </a:buClr>
              <a:buSzPts val="1867"/>
              <a:buNone/>
              <a:defRPr/>
            </a:lvl4pPr>
            <a:lvl5pPr marL="2286000" lvl="4" indent="-228600" algn="l">
              <a:lnSpc>
                <a:spcPct val="100000"/>
              </a:lnSpc>
              <a:spcBef>
                <a:spcPts val="373"/>
              </a:spcBef>
              <a:spcAft>
                <a:spcPts val="0"/>
              </a:spcAft>
              <a:buClr>
                <a:schemeClr val="dk1"/>
              </a:buClr>
              <a:buSzPts val="1867"/>
              <a:buNone/>
              <a:defRPr/>
            </a:lvl5pPr>
            <a:lvl6pPr marL="2743200" lvl="5" indent="-342900" algn="l">
              <a:lnSpc>
                <a:spcPct val="90000"/>
              </a:lnSpc>
              <a:spcBef>
                <a:spcPts val="360"/>
              </a:spcBef>
              <a:spcAft>
                <a:spcPts val="0"/>
              </a:spcAft>
              <a:buClr>
                <a:schemeClr val="dk1"/>
              </a:buClr>
              <a:buSzPts val="1800"/>
              <a:buChar char="•"/>
              <a:defRPr/>
            </a:lvl6pPr>
            <a:lvl7pPr marL="3200400" lvl="6" indent="-342900" algn="l">
              <a:lnSpc>
                <a:spcPct val="90000"/>
              </a:lnSpc>
              <a:spcBef>
                <a:spcPts val="360"/>
              </a:spcBef>
              <a:spcAft>
                <a:spcPts val="0"/>
              </a:spcAft>
              <a:buClr>
                <a:schemeClr val="dk1"/>
              </a:buClr>
              <a:buSzPts val="1800"/>
              <a:buChar char="•"/>
              <a:defRPr/>
            </a:lvl7pPr>
            <a:lvl8pPr marL="3657600" lvl="7" indent="-342900" algn="l">
              <a:lnSpc>
                <a:spcPct val="90000"/>
              </a:lnSpc>
              <a:spcBef>
                <a:spcPts val="360"/>
              </a:spcBef>
              <a:spcAft>
                <a:spcPts val="0"/>
              </a:spcAft>
              <a:buClr>
                <a:schemeClr val="dk1"/>
              </a:buClr>
              <a:buSzPts val="1800"/>
              <a:buChar char="•"/>
              <a:defRPr/>
            </a:lvl8pPr>
            <a:lvl9pPr marL="4114800" lvl="8" indent="-342900" algn="l">
              <a:lnSpc>
                <a:spcPct val="90000"/>
              </a:lnSpc>
              <a:spcBef>
                <a:spcPts val="360"/>
              </a:spcBef>
              <a:spcAft>
                <a:spcPts val="0"/>
              </a:spcAft>
              <a:buClr>
                <a:schemeClr val="dk1"/>
              </a:buClr>
              <a:buSzPts val="1800"/>
              <a:buChar char="•"/>
              <a:defRPr/>
            </a:lvl9pPr>
          </a:lstStyle>
          <a:p>
            <a:endParaRPr/>
          </a:p>
        </p:txBody>
      </p:sp>
    </p:spTree>
  </p:cSld>
  <p:clrMapOvr>
    <a:masterClrMapping/>
  </p:clrMapOvr>
</p:sldLayout>
</file>

<file path=ppt/slideLayouts/slideLayout1190.xml><?xml version="1.0" encoding="utf-8"?>
<p:sldLayout xmlns:a="http://schemas.openxmlformats.org/drawingml/2006/main" xmlns:r="http://schemas.openxmlformats.org/officeDocument/2006/relationships" xmlns:p="http://schemas.openxmlformats.org/presentationml/2006/main" matchingName="3_Title Slide_Yale Blue 9">
  <p:cSld name="3_Title Slide_Yale Blue 9">
    <p:spTree>
      <p:nvGrpSpPr>
        <p:cNvPr id="1" name="Shape 17850"/>
        <p:cNvGrpSpPr/>
        <p:nvPr/>
      </p:nvGrpSpPr>
      <p:grpSpPr>
        <a:xfrm>
          <a:off x="0" y="0"/>
          <a:ext cx="0" cy="0"/>
          <a:chOff x="0" y="0"/>
          <a:chExt cx="0" cy="0"/>
        </a:xfrm>
      </p:grpSpPr>
      <p:sp>
        <p:nvSpPr>
          <p:cNvPr id="17851" name="Google Shape;17851;p1550"/>
          <p:cNvSpPr txBox="1">
            <a:spLocks noGrp="1"/>
          </p:cNvSpPr>
          <p:nvPr>
            <p:ph type="body" idx="1"/>
          </p:nvPr>
        </p:nvSpPr>
        <p:spPr>
          <a:xfrm>
            <a:off x="2826558"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852" name="Google Shape;17852;p1550"/>
          <p:cNvSpPr txBox="1">
            <a:spLocks noGrp="1"/>
          </p:cNvSpPr>
          <p:nvPr>
            <p:ph type="title"/>
          </p:nvPr>
        </p:nvSpPr>
        <p:spPr>
          <a:xfrm>
            <a:off x="2826558"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53" name="Google Shape;17853;p1550"/>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854" name="Google Shape;17854;p155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55" name="Google Shape;17855;p1550"/>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856" name="Google Shape;17856;p1550"/>
          <p:cNvSpPr/>
          <p:nvPr/>
        </p:nvSpPr>
        <p:spPr>
          <a:xfrm rot="10799991">
            <a:off x="-19" y="200023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57" name="Google Shape;17857;p1550"/>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58" name="Google Shape;17858;p1550"/>
          <p:cNvSpPr txBox="1">
            <a:spLocks noGrp="1"/>
          </p:cNvSpPr>
          <p:nvPr>
            <p:ph type="body" idx="2"/>
          </p:nvPr>
        </p:nvSpPr>
        <p:spPr>
          <a:xfrm>
            <a:off x="2826558"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859" name="Google Shape;17859;p1550"/>
          <p:cNvPicPr preferRelativeResize="0"/>
          <p:nvPr/>
        </p:nvPicPr>
        <p:blipFill rotWithShape="1">
          <a:blip r:embed="rId2">
            <a:alphaModFix/>
          </a:blip>
          <a:srcRect/>
          <a:stretch/>
        </p:blipFill>
        <p:spPr>
          <a:xfrm>
            <a:off x="2829832" y="4178334"/>
            <a:ext cx="4395959" cy="1140165"/>
          </a:xfrm>
          <a:prstGeom prst="rect">
            <a:avLst/>
          </a:prstGeom>
          <a:noFill/>
          <a:ln>
            <a:noFill/>
          </a:ln>
        </p:spPr>
      </p:pic>
    </p:spTree>
    <p:extLst>
      <p:ext uri="{BB962C8B-B14F-4D97-AF65-F5344CB8AC3E}">
        <p14:creationId xmlns:p14="http://schemas.microsoft.com/office/powerpoint/2010/main" val="166393641"/>
      </p:ext>
    </p:extLst>
  </p:cSld>
  <p:clrMapOvr>
    <a:masterClrMapping/>
  </p:clrMapOvr>
</p:sldLayout>
</file>

<file path=ppt/slideLayouts/slideLayout1191.xml><?xml version="1.0" encoding="utf-8"?>
<p:sldLayout xmlns:a="http://schemas.openxmlformats.org/drawingml/2006/main" xmlns:r="http://schemas.openxmlformats.org/officeDocument/2006/relationships" xmlns:p="http://schemas.openxmlformats.org/presentationml/2006/main" matchingName="Title and Bullets Layout 7">
  <p:cSld name="Title and Bullets Layout 7">
    <p:spTree>
      <p:nvGrpSpPr>
        <p:cNvPr id="1" name="Shape 17860"/>
        <p:cNvGrpSpPr/>
        <p:nvPr/>
      </p:nvGrpSpPr>
      <p:grpSpPr>
        <a:xfrm>
          <a:off x="0" y="0"/>
          <a:ext cx="0" cy="0"/>
          <a:chOff x="0" y="0"/>
          <a:chExt cx="0" cy="0"/>
        </a:xfrm>
      </p:grpSpPr>
      <p:sp>
        <p:nvSpPr>
          <p:cNvPr id="17861" name="Google Shape;17861;p1551"/>
          <p:cNvSpPr txBox="1">
            <a:spLocks noGrp="1"/>
          </p:cNvSpPr>
          <p:nvPr>
            <p:ph type="title"/>
          </p:nvPr>
        </p:nvSpPr>
        <p:spPr>
          <a:xfrm>
            <a:off x="848992" y="783843"/>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62" name="Google Shape;17862;p1551"/>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863" name="Google Shape;17863;p1551"/>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864" name="Google Shape;17864;p1551"/>
          <p:cNvSpPr txBox="1">
            <a:spLocks noGrp="1"/>
          </p:cNvSpPr>
          <p:nvPr>
            <p:ph type="body" idx="1"/>
          </p:nvPr>
        </p:nvSpPr>
        <p:spPr>
          <a:xfrm>
            <a:off x="848784" y="1615024"/>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865" name="Google Shape;17865;p155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69" y="6364408"/>
            <a:ext cx="5059329" cy="493593"/>
          </a:xfrm>
          <a:prstGeom prst="rect">
            <a:avLst/>
          </a:prstGeom>
          <a:noFill/>
          <a:ln>
            <a:noFill/>
          </a:ln>
        </p:spPr>
      </p:pic>
    </p:spTree>
    <p:extLst>
      <p:ext uri="{BB962C8B-B14F-4D97-AF65-F5344CB8AC3E}">
        <p14:creationId xmlns:p14="http://schemas.microsoft.com/office/powerpoint/2010/main" val="1864291484"/>
      </p:ext>
    </p:extLst>
  </p:cSld>
  <p:clrMapOvr>
    <a:masterClrMapping/>
  </p:clrMapOvr>
</p:sldLayout>
</file>

<file path=ppt/slideLayouts/slideLayout1192.xml><?xml version="1.0" encoding="utf-8"?>
<p:sldLayout xmlns:a="http://schemas.openxmlformats.org/drawingml/2006/main" xmlns:r="http://schemas.openxmlformats.org/officeDocument/2006/relationships" xmlns:p="http://schemas.openxmlformats.org/presentationml/2006/main" matchingName="1_Title and Content 7">
  <p:cSld name="1_Title and Content 7">
    <p:spTree>
      <p:nvGrpSpPr>
        <p:cNvPr id="1" name="Shape 17866"/>
        <p:cNvGrpSpPr/>
        <p:nvPr/>
      </p:nvGrpSpPr>
      <p:grpSpPr>
        <a:xfrm>
          <a:off x="0" y="0"/>
          <a:ext cx="0" cy="0"/>
          <a:chOff x="0" y="0"/>
          <a:chExt cx="0" cy="0"/>
        </a:xfrm>
      </p:grpSpPr>
      <p:sp>
        <p:nvSpPr>
          <p:cNvPr id="17867" name="Google Shape;17867;p1552"/>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868" name="Google Shape;17868;p1552"/>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69" y="6364408"/>
            <a:ext cx="5059329" cy="493593"/>
          </a:xfrm>
          <a:prstGeom prst="rect">
            <a:avLst/>
          </a:prstGeom>
          <a:noFill/>
          <a:ln>
            <a:noFill/>
          </a:ln>
        </p:spPr>
      </p:pic>
      <p:sp>
        <p:nvSpPr>
          <p:cNvPr id="17869" name="Google Shape;17869;p1552"/>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870" name="Google Shape;17870;p1552"/>
          <p:cNvSpPr txBox="1">
            <a:spLocks noGrp="1"/>
          </p:cNvSpPr>
          <p:nvPr>
            <p:ph type="title"/>
          </p:nvPr>
        </p:nvSpPr>
        <p:spPr>
          <a:xfrm>
            <a:off x="848992" y="806859"/>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71" name="Google Shape;17871;p1552"/>
          <p:cNvSpPr txBox="1">
            <a:spLocks noGrp="1"/>
          </p:cNvSpPr>
          <p:nvPr>
            <p:ph type="body" idx="1"/>
          </p:nvPr>
        </p:nvSpPr>
        <p:spPr>
          <a:xfrm>
            <a:off x="848992" y="1637856"/>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4153315190"/>
      </p:ext>
    </p:extLst>
  </p:cSld>
  <p:clrMapOvr>
    <a:masterClrMapping/>
  </p:clrMapOvr>
</p:sldLayout>
</file>

<file path=ppt/slideLayouts/slideLayout1193.xml><?xml version="1.0" encoding="utf-8"?>
<p:sldLayout xmlns:a="http://schemas.openxmlformats.org/drawingml/2006/main" xmlns:r="http://schemas.openxmlformats.org/officeDocument/2006/relationships" xmlns:p="http://schemas.openxmlformats.org/presentationml/2006/main" matchingName="Two Section | Picture and Copy Layout 7">
  <p:cSld name="Two Section | Picture and Copy Layout 7">
    <p:spTree>
      <p:nvGrpSpPr>
        <p:cNvPr id="1" name="Shape 17872"/>
        <p:cNvGrpSpPr/>
        <p:nvPr/>
      </p:nvGrpSpPr>
      <p:grpSpPr>
        <a:xfrm>
          <a:off x="0" y="0"/>
          <a:ext cx="0" cy="0"/>
          <a:chOff x="0" y="0"/>
          <a:chExt cx="0" cy="0"/>
        </a:xfrm>
      </p:grpSpPr>
      <p:sp>
        <p:nvSpPr>
          <p:cNvPr id="17873" name="Google Shape;17873;p1553"/>
          <p:cNvSpPr/>
          <p:nvPr/>
        </p:nvSpPr>
        <p:spPr>
          <a:xfrm>
            <a:off x="0" y="6313120"/>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874" name="Google Shape;17874;p1553"/>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875" name="Google Shape;17875;p1553"/>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876" name="Google Shape;17876;p1553"/>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877" name="Google Shape;17877;p1553"/>
          <p:cNvSpPr txBox="1">
            <a:spLocks noGrp="1"/>
          </p:cNvSpPr>
          <p:nvPr>
            <p:ph type="title"/>
          </p:nvPr>
        </p:nvSpPr>
        <p:spPr>
          <a:xfrm>
            <a:off x="5549395" y="1154523"/>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878" name="Google Shape;17878;p1553"/>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69" y="6364408"/>
            <a:ext cx="5059329" cy="493593"/>
          </a:xfrm>
          <a:prstGeom prst="rect">
            <a:avLst/>
          </a:prstGeom>
          <a:noFill/>
          <a:ln>
            <a:noFill/>
          </a:ln>
        </p:spPr>
      </p:pic>
    </p:spTree>
    <p:extLst>
      <p:ext uri="{BB962C8B-B14F-4D97-AF65-F5344CB8AC3E}">
        <p14:creationId xmlns:p14="http://schemas.microsoft.com/office/powerpoint/2010/main" val="2381556890"/>
      </p:ext>
    </p:extLst>
  </p:cSld>
  <p:clrMapOvr>
    <a:masterClrMapping/>
  </p:clrMapOvr>
</p:sldLayout>
</file>

<file path=ppt/slideLayouts/slideLayout1194.xml><?xml version="1.0" encoding="utf-8"?>
<p:sldLayout xmlns:a="http://schemas.openxmlformats.org/drawingml/2006/main" xmlns:r="http://schemas.openxmlformats.org/officeDocument/2006/relationships" xmlns:p="http://schemas.openxmlformats.org/presentationml/2006/main" matchingName="2_Title Slide 2">
  <p:cSld name="2_Title Slide 2">
    <p:spTree>
      <p:nvGrpSpPr>
        <p:cNvPr id="1" name="Shape 17879"/>
        <p:cNvGrpSpPr/>
        <p:nvPr/>
      </p:nvGrpSpPr>
      <p:grpSpPr>
        <a:xfrm>
          <a:off x="0" y="0"/>
          <a:ext cx="0" cy="0"/>
          <a:chOff x="0" y="0"/>
          <a:chExt cx="0" cy="0"/>
        </a:xfrm>
      </p:grpSpPr>
      <p:sp>
        <p:nvSpPr>
          <p:cNvPr id="17880" name="Google Shape;17880;p1554"/>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881" name="Google Shape;17881;p1554"/>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7882" name="Google Shape;17882;p1554"/>
          <p:cNvGrpSpPr/>
          <p:nvPr/>
        </p:nvGrpSpPr>
        <p:grpSpPr>
          <a:xfrm>
            <a:off x="2" y="0"/>
            <a:ext cx="1862669" cy="6629400"/>
            <a:chOff x="0" y="0"/>
            <a:chExt cx="1862669" cy="6629400"/>
          </a:xfrm>
        </p:grpSpPr>
        <p:sp>
          <p:nvSpPr>
            <p:cNvPr id="17883" name="Google Shape;17883;p1554"/>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884" name="Google Shape;17884;p1554"/>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7885" name="Google Shape;17885;p1554"/>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7886" name="Google Shape;17886;p1554"/>
          <p:cNvSpPr txBox="1">
            <a:spLocks noGrp="1"/>
          </p:cNvSpPr>
          <p:nvPr>
            <p:ph type="title"/>
          </p:nvPr>
        </p:nvSpPr>
        <p:spPr>
          <a:xfrm>
            <a:off x="1621872" y="1806426"/>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87" name="Google Shape;17887;p1554"/>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888" name="Google Shape;17888;p1554"/>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401349903"/>
      </p:ext>
    </p:extLst>
  </p:cSld>
  <p:clrMapOvr>
    <a:masterClrMapping/>
  </p:clrMapOvr>
</p:sldLayout>
</file>

<file path=ppt/slideLayouts/slideLayout1195.xml><?xml version="1.0" encoding="utf-8"?>
<p:sldLayout xmlns:a="http://schemas.openxmlformats.org/drawingml/2006/main" xmlns:r="http://schemas.openxmlformats.org/officeDocument/2006/relationships" xmlns:p="http://schemas.openxmlformats.org/presentationml/2006/main" matchingName="4_Title Slide_Yale Blue 9">
  <p:cSld name="4_Title Slide_Yale Blue 9">
    <p:spTree>
      <p:nvGrpSpPr>
        <p:cNvPr id="1" name="Shape 17889"/>
        <p:cNvGrpSpPr/>
        <p:nvPr/>
      </p:nvGrpSpPr>
      <p:grpSpPr>
        <a:xfrm>
          <a:off x="0" y="0"/>
          <a:ext cx="0" cy="0"/>
          <a:chOff x="0" y="0"/>
          <a:chExt cx="0" cy="0"/>
        </a:xfrm>
      </p:grpSpPr>
      <p:sp>
        <p:nvSpPr>
          <p:cNvPr id="17890" name="Google Shape;17890;p1555"/>
          <p:cNvSpPr txBox="1">
            <a:spLocks noGrp="1"/>
          </p:cNvSpPr>
          <p:nvPr>
            <p:ph type="body" idx="1"/>
          </p:nvPr>
        </p:nvSpPr>
        <p:spPr>
          <a:xfrm>
            <a:off x="2826558"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891" name="Google Shape;17891;p1555"/>
          <p:cNvSpPr txBox="1">
            <a:spLocks noGrp="1"/>
          </p:cNvSpPr>
          <p:nvPr>
            <p:ph type="title"/>
          </p:nvPr>
        </p:nvSpPr>
        <p:spPr>
          <a:xfrm>
            <a:off x="2826558"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92" name="Google Shape;17892;p1555"/>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893" name="Google Shape;17893;p155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94" name="Google Shape;17894;p1555"/>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895" name="Google Shape;17895;p1555"/>
          <p:cNvSpPr/>
          <p:nvPr/>
        </p:nvSpPr>
        <p:spPr>
          <a:xfrm rot="10799991">
            <a:off x="-19" y="200023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96" name="Google Shape;17896;p1555"/>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97" name="Google Shape;17897;p1555"/>
          <p:cNvSpPr txBox="1">
            <a:spLocks noGrp="1"/>
          </p:cNvSpPr>
          <p:nvPr>
            <p:ph type="body" idx="2"/>
          </p:nvPr>
        </p:nvSpPr>
        <p:spPr>
          <a:xfrm>
            <a:off x="2826558"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7898" name="Google Shape;17898;p1555"/>
          <p:cNvPicPr preferRelativeResize="0"/>
          <p:nvPr/>
        </p:nvPicPr>
        <p:blipFill rotWithShape="1">
          <a:blip r:embed="rId2">
            <a:alphaModFix/>
          </a:blip>
          <a:srcRect/>
          <a:stretch/>
        </p:blipFill>
        <p:spPr>
          <a:xfrm>
            <a:off x="2829832" y="4178334"/>
            <a:ext cx="4395959" cy="1140165"/>
          </a:xfrm>
          <a:prstGeom prst="rect">
            <a:avLst/>
          </a:prstGeom>
          <a:noFill/>
          <a:ln>
            <a:noFill/>
          </a:ln>
        </p:spPr>
      </p:pic>
    </p:spTree>
    <p:extLst>
      <p:ext uri="{BB962C8B-B14F-4D97-AF65-F5344CB8AC3E}">
        <p14:creationId xmlns:p14="http://schemas.microsoft.com/office/powerpoint/2010/main" val="3513617883"/>
      </p:ext>
    </p:extLst>
  </p:cSld>
  <p:clrMapOvr>
    <a:masterClrMapping/>
  </p:clrMapOvr>
</p:sldLayout>
</file>

<file path=ppt/slideLayouts/slideLayout1196.xml><?xml version="1.0" encoding="utf-8"?>
<p:sldLayout xmlns:a="http://schemas.openxmlformats.org/drawingml/2006/main" xmlns:r="http://schemas.openxmlformats.org/officeDocument/2006/relationships" xmlns:p="http://schemas.openxmlformats.org/presentationml/2006/main" matchingName="3_Title Slide 2">
  <p:cSld name="3_Title Slide 2">
    <p:spTree>
      <p:nvGrpSpPr>
        <p:cNvPr id="1" name="Shape 17899"/>
        <p:cNvGrpSpPr/>
        <p:nvPr/>
      </p:nvGrpSpPr>
      <p:grpSpPr>
        <a:xfrm>
          <a:off x="0" y="0"/>
          <a:ext cx="0" cy="0"/>
          <a:chOff x="0" y="0"/>
          <a:chExt cx="0" cy="0"/>
        </a:xfrm>
      </p:grpSpPr>
      <p:sp>
        <p:nvSpPr>
          <p:cNvPr id="17900" name="Google Shape;17900;p1556"/>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901" name="Google Shape;17901;p1556"/>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7902" name="Google Shape;17902;p1556"/>
          <p:cNvGrpSpPr/>
          <p:nvPr/>
        </p:nvGrpSpPr>
        <p:grpSpPr>
          <a:xfrm>
            <a:off x="2" y="0"/>
            <a:ext cx="1862669" cy="6629400"/>
            <a:chOff x="0" y="0"/>
            <a:chExt cx="1862669" cy="6629400"/>
          </a:xfrm>
        </p:grpSpPr>
        <p:sp>
          <p:nvSpPr>
            <p:cNvPr id="17903" name="Google Shape;17903;p1556"/>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904" name="Google Shape;17904;p1556"/>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7905" name="Google Shape;17905;p1556"/>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7906" name="Google Shape;17906;p1556"/>
          <p:cNvSpPr txBox="1">
            <a:spLocks noGrp="1"/>
          </p:cNvSpPr>
          <p:nvPr>
            <p:ph type="title"/>
          </p:nvPr>
        </p:nvSpPr>
        <p:spPr>
          <a:xfrm>
            <a:off x="1621872" y="1806426"/>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07" name="Google Shape;17907;p1556"/>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908" name="Google Shape;17908;p1556"/>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409173290"/>
      </p:ext>
    </p:extLst>
  </p:cSld>
  <p:clrMapOvr>
    <a:masterClrMapping/>
  </p:clrMapOvr>
</p:sldLayout>
</file>

<file path=ppt/slideLayouts/slideLayout1197.xml><?xml version="1.0" encoding="utf-8"?>
<p:sldLayout xmlns:a="http://schemas.openxmlformats.org/drawingml/2006/main" xmlns:r="http://schemas.openxmlformats.org/officeDocument/2006/relationships" xmlns:p="http://schemas.openxmlformats.org/presentationml/2006/main" matchingName="SECTION_HEADER" type="secHead">
  <p:cSld name="SECTION_HEADER">
    <p:spTree>
      <p:nvGrpSpPr>
        <p:cNvPr id="1" name="Shape 17909"/>
        <p:cNvGrpSpPr/>
        <p:nvPr/>
      </p:nvGrpSpPr>
      <p:grpSpPr>
        <a:xfrm>
          <a:off x="0" y="0"/>
          <a:ext cx="0" cy="0"/>
          <a:chOff x="0" y="0"/>
          <a:chExt cx="0" cy="0"/>
        </a:xfrm>
      </p:grpSpPr>
      <p:sp>
        <p:nvSpPr>
          <p:cNvPr id="17910" name="Google Shape;17910;p1557"/>
          <p:cNvSpPr txBox="1">
            <a:spLocks noGrp="1"/>
          </p:cNvSpPr>
          <p:nvPr>
            <p:ph type="title"/>
          </p:nvPr>
        </p:nvSpPr>
        <p:spPr>
          <a:xfrm>
            <a:off x="963082" y="4406907"/>
            <a:ext cx="10363196" cy="1362071"/>
          </a:xfrm>
          <a:prstGeom prst="rect">
            <a:avLst/>
          </a:prstGeom>
          <a:noFill/>
          <a:ln>
            <a:noFill/>
          </a:ln>
        </p:spPr>
        <p:txBody>
          <a:bodyPr spcFirstLastPara="1" wrap="square" lIns="91400" tIns="45700" rIns="91400" bIns="45700" anchor="t" anchorCtr="0">
            <a:noAutofit/>
          </a:bodyPr>
          <a:lstStyle>
            <a:lvl1pPr lvl="0" algn="l">
              <a:lnSpc>
                <a:spcPct val="100000"/>
              </a:lnSpc>
              <a:spcBef>
                <a:spcPts val="0"/>
              </a:spcBef>
              <a:spcAft>
                <a:spcPts val="0"/>
              </a:spcAft>
              <a:buClr>
                <a:srgbClr val="1C498B"/>
              </a:buClr>
              <a:buSzPts val="6000"/>
              <a:buFont typeface="Calibri"/>
              <a:buNone/>
              <a:defRPr sz="4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11" name="Google Shape;17911;p1557"/>
          <p:cNvSpPr txBox="1">
            <a:spLocks noGrp="1"/>
          </p:cNvSpPr>
          <p:nvPr>
            <p:ph type="body" idx="1"/>
          </p:nvPr>
        </p:nvSpPr>
        <p:spPr>
          <a:xfrm>
            <a:off x="963082" y="2906714"/>
            <a:ext cx="10363196" cy="1500182"/>
          </a:xfrm>
          <a:prstGeom prst="rect">
            <a:avLst/>
          </a:prstGeom>
          <a:noFill/>
          <a:ln>
            <a:noFill/>
          </a:ln>
        </p:spPr>
        <p:txBody>
          <a:bodyPr spcFirstLastPara="1" wrap="square" lIns="91400" tIns="45700" rIns="91400" bIns="45700" anchor="b" anchorCtr="0">
            <a:noAutofit/>
          </a:bodyPr>
          <a:lstStyle>
            <a:lvl1pPr marL="304815" lvl="0" indent="-152408" algn="l">
              <a:lnSpc>
                <a:spcPct val="100000"/>
              </a:lnSpc>
              <a:spcBef>
                <a:spcPts val="1000"/>
              </a:spcBef>
              <a:spcAft>
                <a:spcPts val="0"/>
              </a:spcAft>
              <a:buSzPts val="2400"/>
              <a:buNone/>
              <a:defRPr sz="2000">
                <a:solidFill>
                  <a:srgbClr val="919497"/>
                </a:solidFill>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912" name="Google Shape;17912;p1557"/>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913" name="Google Shape;17913;p1557"/>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14" name="Google Shape;17914;p1557"/>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172668206"/>
      </p:ext>
    </p:extLst>
  </p:cSld>
  <p:clrMapOvr>
    <a:masterClrMapping/>
  </p:clrMapOvr>
</p:sldLayout>
</file>

<file path=ppt/slideLayouts/slideLayout1198.xml><?xml version="1.0" encoding="utf-8"?>
<p:sldLayout xmlns:a="http://schemas.openxmlformats.org/drawingml/2006/main" xmlns:r="http://schemas.openxmlformats.org/officeDocument/2006/relationships" xmlns:p="http://schemas.openxmlformats.org/presentationml/2006/main" matchingName="OBJECT_WITH_CAPTION_TEXT" type="objTx">
  <p:cSld name="OBJECT_WITH_CAPTION_TEXT">
    <p:spTree>
      <p:nvGrpSpPr>
        <p:cNvPr id="1" name="Shape 17915"/>
        <p:cNvGrpSpPr/>
        <p:nvPr/>
      </p:nvGrpSpPr>
      <p:grpSpPr>
        <a:xfrm>
          <a:off x="0" y="0"/>
          <a:ext cx="0" cy="0"/>
          <a:chOff x="0" y="0"/>
          <a:chExt cx="0" cy="0"/>
        </a:xfrm>
      </p:grpSpPr>
      <p:sp>
        <p:nvSpPr>
          <p:cNvPr id="17916" name="Google Shape;17916;p1558"/>
          <p:cNvSpPr txBox="1">
            <a:spLocks noGrp="1"/>
          </p:cNvSpPr>
          <p:nvPr>
            <p:ph type="title"/>
          </p:nvPr>
        </p:nvSpPr>
        <p:spPr>
          <a:xfrm>
            <a:off x="609605" y="273048"/>
            <a:ext cx="4011079" cy="1162046"/>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3000"/>
              <a:buFont typeface="Calibri"/>
              <a:buNone/>
              <a:defRPr sz="2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17" name="Google Shape;17917;p1558"/>
          <p:cNvSpPr txBox="1">
            <a:spLocks noGrp="1"/>
          </p:cNvSpPr>
          <p:nvPr>
            <p:ph type="body" idx="1"/>
          </p:nvPr>
        </p:nvSpPr>
        <p:spPr>
          <a:xfrm>
            <a:off x="4766732" y="273058"/>
            <a:ext cx="6815663" cy="5853110"/>
          </a:xfrm>
          <a:prstGeom prst="rect">
            <a:avLst/>
          </a:prstGeom>
          <a:noFill/>
          <a:ln>
            <a:noFill/>
          </a:ln>
        </p:spPr>
        <p:txBody>
          <a:bodyPr spcFirstLastPara="1" wrap="square" lIns="91400" tIns="45700" rIns="91400" bIns="45700" anchor="t" anchorCtr="0">
            <a:noAutofit/>
          </a:bodyPr>
          <a:lstStyle>
            <a:lvl1pPr marL="304815" lvl="0" indent="-287881" algn="l">
              <a:lnSpc>
                <a:spcPct val="100000"/>
              </a:lnSpc>
              <a:spcBef>
                <a:spcPts val="1000"/>
              </a:spcBef>
              <a:spcAft>
                <a:spcPts val="0"/>
              </a:spcAft>
              <a:buSzPts val="3200"/>
              <a:buChar char="•"/>
              <a:defRPr sz="32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918" name="Google Shape;17918;p1558"/>
          <p:cNvSpPr txBox="1">
            <a:spLocks noGrp="1"/>
          </p:cNvSpPr>
          <p:nvPr>
            <p:ph type="body" idx="2"/>
          </p:nvPr>
        </p:nvSpPr>
        <p:spPr>
          <a:xfrm>
            <a:off x="609605" y="1435105"/>
            <a:ext cx="4011079" cy="469106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4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919" name="Google Shape;17919;p1558"/>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920" name="Google Shape;17920;p155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21" name="Google Shape;17921;p1558"/>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3001310698"/>
      </p:ext>
    </p:extLst>
  </p:cSld>
  <p:clrMapOvr>
    <a:masterClrMapping/>
  </p:clrMapOvr>
</p:sldLayout>
</file>

<file path=ppt/slideLayouts/slideLayout1199.xml><?xml version="1.0" encoding="utf-8"?>
<p:sldLayout xmlns:a="http://schemas.openxmlformats.org/drawingml/2006/main" xmlns:r="http://schemas.openxmlformats.org/officeDocument/2006/relationships" xmlns:p="http://schemas.openxmlformats.org/presentationml/2006/main" matchingName="EVERYDAY CONTENT ONLY">
  <p:cSld name="EVERYDAY CONTENT ONLY">
    <p:spTree>
      <p:nvGrpSpPr>
        <p:cNvPr id="1" name="Shape 17922"/>
        <p:cNvGrpSpPr/>
        <p:nvPr/>
      </p:nvGrpSpPr>
      <p:grpSpPr>
        <a:xfrm>
          <a:off x="0" y="0"/>
          <a:ext cx="0" cy="0"/>
          <a:chOff x="0" y="0"/>
          <a:chExt cx="0" cy="0"/>
        </a:xfrm>
      </p:grpSpPr>
      <p:sp>
        <p:nvSpPr>
          <p:cNvPr id="17923" name="Google Shape;17923;p1559"/>
          <p:cNvSpPr/>
          <p:nvPr/>
        </p:nvSpPr>
        <p:spPr>
          <a:xfrm>
            <a:off x="0" y="0"/>
            <a:ext cx="12191996" cy="1313060"/>
          </a:xfrm>
          <a:prstGeom prst="rect">
            <a:avLst/>
          </a:prstGeom>
          <a:gradFill>
            <a:gsLst>
              <a:gs pos="0">
                <a:srgbClr val="1C498B"/>
              </a:gs>
              <a:gs pos="100000">
                <a:srgbClr val="79818A"/>
              </a:gs>
            </a:gsLst>
            <a:lin ang="0" scaled="0"/>
          </a:gra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24" name="Google Shape;17924;p1559"/>
          <p:cNvSpPr/>
          <p:nvPr/>
        </p:nvSpPr>
        <p:spPr>
          <a:xfrm>
            <a:off x="6863643" y="16268"/>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17925" name="Google Shape;17925;p1559"/>
          <p:cNvSpPr txBox="1">
            <a:spLocks noGrp="1"/>
          </p:cNvSpPr>
          <p:nvPr>
            <p:ph type="body" idx="1"/>
          </p:nvPr>
        </p:nvSpPr>
        <p:spPr>
          <a:xfrm>
            <a:off x="508545" y="1707790"/>
            <a:ext cx="11203667" cy="4648571"/>
          </a:xfrm>
          <a:prstGeom prst="rect">
            <a:avLst/>
          </a:prstGeom>
          <a:noFill/>
          <a:ln>
            <a:noFill/>
          </a:ln>
        </p:spPr>
        <p:txBody>
          <a:bodyPr spcFirstLastPara="1" wrap="square" lIns="91400" tIns="45700" rIns="91400" bIns="45700" anchor="t" anchorCtr="0">
            <a:noAutofit/>
          </a:bodyPr>
          <a:lstStyle>
            <a:lvl1pPr marL="304815" lvl="0" indent="-254013" algn="l">
              <a:lnSpc>
                <a:spcPct val="100000"/>
              </a:lnSpc>
              <a:spcBef>
                <a:spcPts val="1000"/>
              </a:spcBef>
              <a:spcAft>
                <a:spcPts val="0"/>
              </a:spcAft>
              <a:buSzPts val="2400"/>
              <a:buChar char="•"/>
              <a:defRPr>
                <a:solidFill>
                  <a:srgbClr val="4B545E"/>
                </a:solidFill>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926" name="Google Shape;17926;p1559"/>
          <p:cNvSpPr/>
          <p:nvPr/>
        </p:nvSpPr>
        <p:spPr>
          <a:xfrm>
            <a:off x="6863643" y="519644"/>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17927" name="Google Shape;17927;p1559"/>
          <p:cNvSpPr txBox="1">
            <a:spLocks noGrp="1"/>
          </p:cNvSpPr>
          <p:nvPr>
            <p:ph type="title"/>
          </p:nvPr>
        </p:nvSpPr>
        <p:spPr>
          <a:xfrm>
            <a:off x="304796" y="170060"/>
            <a:ext cx="11430000" cy="114300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FFFFFF"/>
              </a:buClr>
              <a:buSzPts val="4800"/>
              <a:buFont typeface="Calibri"/>
              <a:buNone/>
              <a:defRPr sz="3200">
                <a:solidFill>
                  <a:srgbClr val="FFFFFF"/>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28" name="Google Shape;17928;p1559"/>
          <p:cNvSpPr txBox="1">
            <a:spLocks noGrp="1"/>
          </p:cNvSpPr>
          <p:nvPr>
            <p:ph type="body" idx="2"/>
          </p:nvPr>
        </p:nvSpPr>
        <p:spPr>
          <a:xfrm>
            <a:off x="332185" y="953346"/>
            <a:ext cx="11430109" cy="415923"/>
          </a:xfrm>
          <a:prstGeom prst="rect">
            <a:avLst/>
          </a:prstGeom>
          <a:noFill/>
          <a:ln>
            <a:noFill/>
          </a:ln>
        </p:spPr>
        <p:txBody>
          <a:bodyPr spcFirstLastPara="1" wrap="square" lIns="91400" tIns="45700" rIns="91400" bIns="45700" anchor="t" anchorCtr="0">
            <a:normAutofit/>
          </a:bodyPr>
          <a:lstStyle>
            <a:lvl1pPr marL="304815" lvl="0" indent="-152408" algn="l">
              <a:lnSpc>
                <a:spcPct val="100000"/>
              </a:lnSpc>
              <a:spcBef>
                <a:spcPts val="1000"/>
              </a:spcBef>
              <a:spcAft>
                <a:spcPts val="0"/>
              </a:spcAft>
              <a:buSzPts val="2400"/>
              <a:buNone/>
              <a:defRPr sz="1400">
                <a:solidFill>
                  <a:srgbClr val="FFFFFF"/>
                </a:solidFill>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7929" name="Google Shape;17929;p1559"/>
          <p:cNvCxnSpPr/>
          <p:nvPr/>
        </p:nvCxnSpPr>
        <p:spPr>
          <a:xfrm>
            <a:off x="11311722" y="6447271"/>
            <a:ext cx="0" cy="267883"/>
          </a:xfrm>
          <a:prstGeom prst="straightConnector1">
            <a:avLst/>
          </a:prstGeom>
          <a:noFill/>
          <a:ln w="9525" cap="flat" cmpd="sng">
            <a:solidFill>
              <a:srgbClr val="7F7F7F"/>
            </a:solidFill>
            <a:prstDash val="solid"/>
            <a:miter lim="8000"/>
            <a:headEnd type="none" w="sm" len="sm"/>
            <a:tailEnd type="none" w="sm" len="sm"/>
          </a:ln>
        </p:spPr>
      </p:cxnSp>
      <p:sp>
        <p:nvSpPr>
          <p:cNvPr id="17930" name="Google Shape;17930;p1559"/>
          <p:cNvSpPr txBox="1">
            <a:spLocks noGrp="1"/>
          </p:cNvSpPr>
          <p:nvPr>
            <p:ph type="sldNum" idx="12"/>
          </p:nvPr>
        </p:nvSpPr>
        <p:spPr>
          <a:xfrm>
            <a:off x="11202597" y="6454532"/>
            <a:ext cx="559704" cy="319171"/>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9pPr>
          </a:lstStyle>
          <a:p>
            <a:fld id="{00000000-1234-1234-1234-123412341234}" type="slidenum">
              <a:rPr lang="en-US" smtClean="0"/>
              <a:pPr/>
              <a:t>‹#›</a:t>
            </a:fld>
            <a:endParaRPr lang="en-US"/>
          </a:p>
        </p:txBody>
      </p:sp>
      <p:pic>
        <p:nvPicPr>
          <p:cNvPr id="17931" name="Google Shape;17931;p1559"/>
          <p:cNvPicPr preferRelativeResize="0"/>
          <p:nvPr/>
        </p:nvPicPr>
        <p:blipFill rotWithShape="1">
          <a:blip r:embed="rId2">
            <a:alphaModFix/>
          </a:blip>
          <a:srcRect/>
          <a:stretch/>
        </p:blipFill>
        <p:spPr>
          <a:xfrm>
            <a:off x="9596464" y="6492240"/>
            <a:ext cx="1606134" cy="229240"/>
          </a:xfrm>
          <a:prstGeom prst="rect">
            <a:avLst/>
          </a:prstGeom>
          <a:noFill/>
          <a:ln>
            <a:noFill/>
          </a:ln>
        </p:spPr>
      </p:pic>
    </p:spTree>
    <p:extLst>
      <p:ext uri="{BB962C8B-B14F-4D97-AF65-F5344CB8AC3E}">
        <p14:creationId xmlns:p14="http://schemas.microsoft.com/office/powerpoint/2010/main" val="3438835124"/>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Cover">
  <p:cSld name="Cover">
    <p:spTree>
      <p:nvGrpSpPr>
        <p:cNvPr id="1" name="Shape 14"/>
        <p:cNvGrpSpPr/>
        <p:nvPr/>
      </p:nvGrpSpPr>
      <p:grpSpPr>
        <a:xfrm>
          <a:off x="0" y="0"/>
          <a:ext cx="0" cy="0"/>
          <a:chOff x="0" y="0"/>
          <a:chExt cx="0" cy="0"/>
        </a:xfrm>
      </p:grpSpPr>
      <p:sp>
        <p:nvSpPr>
          <p:cNvPr id="15" name="Google Shape;15;p2"/>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a:solidFill>
                <a:schemeClr val="lt1"/>
              </a:solidFill>
              <a:latin typeface="Calibri"/>
              <a:ea typeface="Calibri"/>
              <a:cs typeface="Calibri"/>
              <a:sym typeface="Calibri"/>
            </a:endParaRPr>
          </a:p>
        </p:txBody>
      </p:sp>
      <p:sp>
        <p:nvSpPr>
          <p:cNvPr id="16" name="Google Shape;16;p2"/>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7" name="Google Shape;17;p2"/>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8" name="Google Shape;18;p2"/>
          <p:cNvSpPr>
            <a:spLocks noGrp="1"/>
          </p:cNvSpPr>
          <p:nvPr>
            <p:ph type="pic" idx="2"/>
          </p:nvPr>
        </p:nvSpPr>
        <p:spPr>
          <a:xfrm>
            <a:off x="7118684" y="233915"/>
            <a:ext cx="5073316" cy="5943600"/>
          </a:xfrm>
          <a:prstGeom prst="rect">
            <a:avLst/>
          </a:prstGeom>
          <a:noFill/>
          <a:ln>
            <a:noFill/>
          </a:ln>
        </p:spPr>
        <p:txBody>
          <a:bodyPr/>
          <a:lstStyle/>
          <a:p>
            <a:endParaRPr lang="en-US"/>
          </a:p>
        </p:txBody>
      </p:sp>
      <p:grpSp>
        <p:nvGrpSpPr>
          <p:cNvPr id="19" name="Google Shape;19;p2"/>
          <p:cNvGrpSpPr/>
          <p:nvPr/>
        </p:nvGrpSpPr>
        <p:grpSpPr>
          <a:xfrm>
            <a:off x="0" y="5020348"/>
            <a:ext cx="12192000" cy="1837653"/>
            <a:chOff x="0" y="5020348"/>
            <a:chExt cx="12192000" cy="1837653"/>
          </a:xfrm>
        </p:grpSpPr>
        <p:sp>
          <p:nvSpPr>
            <p:cNvPr id="20" name="Google Shape;20;p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a:solidFill>
                  <a:schemeClr val="lt1"/>
                </a:solidFill>
                <a:latin typeface="Calibri"/>
                <a:ea typeface="Calibri"/>
                <a:cs typeface="Calibri"/>
                <a:sym typeface="Calibri"/>
              </a:endParaRPr>
            </a:p>
          </p:txBody>
        </p:sp>
        <p:sp>
          <p:nvSpPr>
            <p:cNvPr id="21" name="Google Shape;21;p2"/>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b="0" i="0" u="none" strike="noStrike" cap="none">
                <a:solidFill>
                  <a:schemeClr val="lt1"/>
                </a:solidFill>
                <a:latin typeface="Calibri"/>
                <a:ea typeface="Calibri"/>
                <a:cs typeface="Calibri"/>
                <a:sym typeface="Calibri"/>
              </a:endParaRPr>
            </a:p>
          </p:txBody>
        </p:sp>
        <p:pic>
          <p:nvPicPr>
            <p:cNvPr id="22" name="Google Shape;22;p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LM-Title">
  <p:cSld name="LM-Title">
    <p:spTree>
      <p:nvGrpSpPr>
        <p:cNvPr id="1" name="Shape 1157"/>
        <p:cNvGrpSpPr/>
        <p:nvPr/>
      </p:nvGrpSpPr>
      <p:grpSpPr>
        <a:xfrm>
          <a:off x="0" y="0"/>
          <a:ext cx="0" cy="0"/>
          <a:chOff x="0" y="0"/>
          <a:chExt cx="0" cy="0"/>
        </a:xfrm>
      </p:grpSpPr>
      <p:sp>
        <p:nvSpPr>
          <p:cNvPr id="1158" name="Google Shape;1158;p120"/>
          <p:cNvSpPr txBox="1">
            <a:spLocks noGrp="1"/>
          </p:cNvSpPr>
          <p:nvPr>
            <p:ph type="body" idx="1"/>
          </p:nvPr>
        </p:nvSpPr>
        <p:spPr>
          <a:xfrm>
            <a:off x="4663018" y="3112037"/>
            <a:ext cx="6345767" cy="73501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4000"/>
              <a:buNone/>
              <a:defRPr sz="4000" b="1">
                <a:solidFill>
                  <a:srgbClr val="8C2347"/>
                </a:solidFill>
              </a:defRPr>
            </a:lvl1pPr>
            <a:lvl2pPr marL="914400" lvl="1" indent="-228600" algn="l">
              <a:lnSpc>
                <a:spcPct val="100000"/>
              </a:lnSpc>
              <a:spcBef>
                <a:spcPts val="1000"/>
              </a:spcBef>
              <a:spcAft>
                <a:spcPts val="0"/>
              </a:spcAft>
              <a:buSzPts val="4000"/>
              <a:buNone/>
              <a:defRPr sz="4000" b="1"/>
            </a:lvl2pPr>
            <a:lvl3pPr marL="1371600" lvl="2" indent="-228600" algn="l">
              <a:lnSpc>
                <a:spcPct val="100000"/>
              </a:lnSpc>
              <a:spcBef>
                <a:spcPts val="1000"/>
              </a:spcBef>
              <a:spcAft>
                <a:spcPts val="0"/>
              </a:spcAft>
              <a:buSzPts val="4000"/>
              <a:buNone/>
              <a:defRPr sz="4000" b="1"/>
            </a:lvl3pPr>
            <a:lvl4pPr marL="1828800" lvl="3" indent="-228600" algn="l">
              <a:lnSpc>
                <a:spcPct val="100000"/>
              </a:lnSpc>
              <a:spcBef>
                <a:spcPts val="1000"/>
              </a:spcBef>
              <a:spcAft>
                <a:spcPts val="0"/>
              </a:spcAft>
              <a:buSzPts val="4000"/>
              <a:buNone/>
              <a:defRPr sz="4000" b="1"/>
            </a:lvl4pPr>
            <a:lvl5pPr marL="2286000" lvl="4" indent="-228600" algn="l">
              <a:lnSpc>
                <a:spcPct val="100000"/>
              </a:lnSpc>
              <a:spcBef>
                <a:spcPts val="1000"/>
              </a:spcBef>
              <a:spcAft>
                <a:spcPts val="0"/>
              </a:spcAft>
              <a:buSzPts val="4000"/>
              <a:buNone/>
              <a:defRPr sz="4000" b="1"/>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59" name="Google Shape;1159;p120"/>
          <p:cNvSpPr txBox="1">
            <a:spLocks noGrp="1"/>
          </p:cNvSpPr>
          <p:nvPr>
            <p:ph type="body" idx="2"/>
          </p:nvPr>
        </p:nvSpPr>
        <p:spPr>
          <a:xfrm>
            <a:off x="4663018" y="2731036"/>
            <a:ext cx="6345767" cy="381000"/>
          </a:xfrm>
          <a:prstGeom prst="rect">
            <a:avLst/>
          </a:prstGeom>
          <a:noFill/>
          <a:ln>
            <a:noFill/>
          </a:ln>
        </p:spPr>
        <p:txBody>
          <a:bodyPr spcFirstLastPara="1" wrap="square" lIns="91425" tIns="45700" rIns="91425" bIns="45700" anchor="ctr" anchorCtr="0">
            <a:noAutofit/>
          </a:bodyPr>
          <a:lstStyle>
            <a:lvl1pPr marL="457200" lvl="0"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1pPr>
            <a:lvl2pPr marL="914400" lvl="1"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2pPr>
            <a:lvl3pPr marL="1371600" lvl="2"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3pPr>
            <a:lvl4pPr marL="1828800" lvl="3"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4pPr>
            <a:lvl5pPr marL="2286000" lvl="4"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160" name="Google Shape;1160;p120"/>
          <p:cNvGrpSpPr/>
          <p:nvPr/>
        </p:nvGrpSpPr>
        <p:grpSpPr>
          <a:xfrm>
            <a:off x="791245" y="2369595"/>
            <a:ext cx="2416216" cy="1878202"/>
            <a:chOff x="297439" y="2116926"/>
            <a:chExt cx="1826636" cy="1893204"/>
          </a:xfrm>
        </p:grpSpPr>
        <p:pic>
          <p:nvPicPr>
            <p:cNvPr id="1161" name="Google Shape;1161;p120"/>
            <p:cNvPicPr preferRelativeResize="0"/>
            <p:nvPr/>
          </p:nvPicPr>
          <p:blipFill rotWithShape="1">
            <a:blip r:embed="rId2">
              <a:alphaModFix/>
            </a:blip>
            <a:srcRect/>
            <a:stretch/>
          </p:blipFill>
          <p:spPr>
            <a:xfrm>
              <a:off x="517217" y="2677246"/>
              <a:ext cx="1450128" cy="1332884"/>
            </a:xfrm>
            <a:prstGeom prst="rect">
              <a:avLst/>
            </a:prstGeom>
            <a:noFill/>
            <a:ln>
              <a:noFill/>
            </a:ln>
          </p:spPr>
        </p:pic>
        <p:pic>
          <p:nvPicPr>
            <p:cNvPr id="1162" name="Google Shape;1162;p120"/>
            <p:cNvPicPr preferRelativeResize="0"/>
            <p:nvPr/>
          </p:nvPicPr>
          <p:blipFill rotWithShape="1">
            <a:blip r:embed="rId3">
              <a:alphaModFix/>
            </a:blip>
            <a:srcRect/>
            <a:stretch/>
          </p:blipFill>
          <p:spPr>
            <a:xfrm>
              <a:off x="297439" y="2116926"/>
              <a:ext cx="1826636" cy="533646"/>
            </a:xfrm>
            <a:prstGeom prst="rect">
              <a:avLst/>
            </a:prstGeom>
            <a:noFill/>
            <a:ln>
              <a:noFill/>
            </a:ln>
          </p:spPr>
        </p:pic>
      </p:grpSp>
    </p:spTree>
  </p:cSld>
  <p:clrMapOvr>
    <a:masterClrMapping/>
  </p:clrMapOvr>
</p:sldLayout>
</file>

<file path=ppt/slideLayouts/slideLayout1200.xml><?xml version="1.0" encoding="utf-8"?>
<p:sldLayout xmlns:a="http://schemas.openxmlformats.org/drawingml/2006/main" xmlns:r="http://schemas.openxmlformats.org/officeDocument/2006/relationships" xmlns:p="http://schemas.openxmlformats.org/presentationml/2006/main" matchingName="6_Quotation">
  <p:cSld name="6_Quotation">
    <p:spTree>
      <p:nvGrpSpPr>
        <p:cNvPr id="1" name="Shape 17932"/>
        <p:cNvGrpSpPr/>
        <p:nvPr/>
      </p:nvGrpSpPr>
      <p:grpSpPr>
        <a:xfrm>
          <a:off x="0" y="0"/>
          <a:ext cx="0" cy="0"/>
          <a:chOff x="0" y="0"/>
          <a:chExt cx="0" cy="0"/>
        </a:xfrm>
      </p:grpSpPr>
      <p:sp>
        <p:nvSpPr>
          <p:cNvPr id="17933" name="Google Shape;17933;p156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34" name="Google Shape;17934;p156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35" name="Google Shape;17935;p1560"/>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936" name="Google Shape;17936;p1560"/>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937" name="Google Shape;17937;p156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938" name="Google Shape;17938;p156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939" name="Google Shape;17939;p1560"/>
          <p:cNvGrpSpPr/>
          <p:nvPr/>
        </p:nvGrpSpPr>
        <p:grpSpPr>
          <a:xfrm>
            <a:off x="7191545" y="0"/>
            <a:ext cx="5000460" cy="1425988"/>
            <a:chOff x="7191545" y="0"/>
            <a:chExt cx="5000460" cy="1425988"/>
          </a:xfrm>
        </p:grpSpPr>
        <p:pic>
          <p:nvPicPr>
            <p:cNvPr id="17940" name="Google Shape;17940;p156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941" name="Google Shape;17941;p1560"/>
            <p:cNvGrpSpPr/>
            <p:nvPr/>
          </p:nvGrpSpPr>
          <p:grpSpPr>
            <a:xfrm>
              <a:off x="7191545" y="0"/>
              <a:ext cx="5000460" cy="1425988"/>
              <a:chOff x="7191545" y="0"/>
              <a:chExt cx="5000460" cy="1425988"/>
            </a:xfrm>
          </p:grpSpPr>
          <p:sp>
            <p:nvSpPr>
              <p:cNvPr id="17942" name="Google Shape;17942;p156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943" name="Google Shape;17943;p156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944" name="Google Shape;17944;p1560"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2240395911"/>
      </p:ext>
    </p:extLst>
  </p:cSld>
  <p:clrMapOvr>
    <a:masterClrMapping/>
  </p:clrMapOvr>
</p:sldLayout>
</file>

<file path=ppt/slideLayouts/slideLayout1201.xml><?xml version="1.0" encoding="utf-8"?>
<p:sldLayout xmlns:a="http://schemas.openxmlformats.org/drawingml/2006/main" xmlns:r="http://schemas.openxmlformats.org/officeDocument/2006/relationships" xmlns:p="http://schemas.openxmlformats.org/presentationml/2006/main" matchingName="EVERYDAY CONTENT ONLY 2">
  <p:cSld name="EVERYDAY CONTENT ONLY 2">
    <p:spTree>
      <p:nvGrpSpPr>
        <p:cNvPr id="1" name="Shape 17945"/>
        <p:cNvGrpSpPr/>
        <p:nvPr/>
      </p:nvGrpSpPr>
      <p:grpSpPr>
        <a:xfrm>
          <a:off x="0" y="0"/>
          <a:ext cx="0" cy="0"/>
          <a:chOff x="0" y="0"/>
          <a:chExt cx="0" cy="0"/>
        </a:xfrm>
      </p:grpSpPr>
      <p:sp>
        <p:nvSpPr>
          <p:cNvPr id="17946" name="Google Shape;17946;p1561"/>
          <p:cNvSpPr/>
          <p:nvPr/>
        </p:nvSpPr>
        <p:spPr>
          <a:xfrm>
            <a:off x="0" y="0"/>
            <a:ext cx="12191996" cy="1313060"/>
          </a:xfrm>
          <a:prstGeom prst="rect">
            <a:avLst/>
          </a:prstGeom>
          <a:gradFill>
            <a:gsLst>
              <a:gs pos="0">
                <a:srgbClr val="1C498B"/>
              </a:gs>
              <a:gs pos="100000">
                <a:srgbClr val="79818A"/>
              </a:gs>
            </a:gsLst>
            <a:lin ang="0" scaled="0"/>
          </a:gra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47" name="Google Shape;17947;p1561"/>
          <p:cNvSpPr/>
          <p:nvPr/>
        </p:nvSpPr>
        <p:spPr>
          <a:xfrm>
            <a:off x="6863643" y="16268"/>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17948" name="Google Shape;17948;p1561"/>
          <p:cNvSpPr txBox="1">
            <a:spLocks noGrp="1"/>
          </p:cNvSpPr>
          <p:nvPr>
            <p:ph type="body" idx="1"/>
          </p:nvPr>
        </p:nvSpPr>
        <p:spPr>
          <a:xfrm>
            <a:off x="508545" y="1707790"/>
            <a:ext cx="11203667" cy="4648571"/>
          </a:xfrm>
          <a:prstGeom prst="rect">
            <a:avLst/>
          </a:prstGeom>
          <a:noFill/>
          <a:ln>
            <a:noFill/>
          </a:ln>
        </p:spPr>
        <p:txBody>
          <a:bodyPr spcFirstLastPara="1" wrap="square" lIns="91400" tIns="45700" rIns="91400" bIns="45700" anchor="t" anchorCtr="0">
            <a:noAutofit/>
          </a:bodyPr>
          <a:lstStyle>
            <a:lvl1pPr marL="304815" lvl="0" indent="-254013" algn="l">
              <a:lnSpc>
                <a:spcPct val="100000"/>
              </a:lnSpc>
              <a:spcBef>
                <a:spcPts val="1000"/>
              </a:spcBef>
              <a:spcAft>
                <a:spcPts val="0"/>
              </a:spcAft>
              <a:buSzPts val="2400"/>
              <a:buChar char="•"/>
              <a:defRPr>
                <a:solidFill>
                  <a:srgbClr val="4B545E"/>
                </a:solidFill>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949" name="Google Shape;17949;p1561"/>
          <p:cNvSpPr/>
          <p:nvPr/>
        </p:nvSpPr>
        <p:spPr>
          <a:xfrm>
            <a:off x="6863643" y="519644"/>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17950" name="Google Shape;17950;p1561"/>
          <p:cNvSpPr txBox="1">
            <a:spLocks noGrp="1"/>
          </p:cNvSpPr>
          <p:nvPr>
            <p:ph type="title"/>
          </p:nvPr>
        </p:nvSpPr>
        <p:spPr>
          <a:xfrm>
            <a:off x="304796" y="170060"/>
            <a:ext cx="11430000" cy="114300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FFFFFF"/>
              </a:buClr>
              <a:buSzPts val="4800"/>
              <a:buFont typeface="Calibri"/>
              <a:buNone/>
              <a:defRPr sz="3200">
                <a:solidFill>
                  <a:srgbClr val="FFFFFF"/>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51" name="Google Shape;17951;p1561"/>
          <p:cNvSpPr txBox="1">
            <a:spLocks noGrp="1"/>
          </p:cNvSpPr>
          <p:nvPr>
            <p:ph type="body" idx="2"/>
          </p:nvPr>
        </p:nvSpPr>
        <p:spPr>
          <a:xfrm>
            <a:off x="332185" y="953346"/>
            <a:ext cx="11430109" cy="415923"/>
          </a:xfrm>
          <a:prstGeom prst="rect">
            <a:avLst/>
          </a:prstGeom>
          <a:noFill/>
          <a:ln>
            <a:noFill/>
          </a:ln>
        </p:spPr>
        <p:txBody>
          <a:bodyPr spcFirstLastPara="1" wrap="square" lIns="91400" tIns="45700" rIns="91400" bIns="45700" anchor="t" anchorCtr="0">
            <a:normAutofit/>
          </a:bodyPr>
          <a:lstStyle>
            <a:lvl1pPr marL="304815" lvl="0" indent="-152408" algn="l">
              <a:lnSpc>
                <a:spcPct val="100000"/>
              </a:lnSpc>
              <a:spcBef>
                <a:spcPts val="1000"/>
              </a:spcBef>
              <a:spcAft>
                <a:spcPts val="0"/>
              </a:spcAft>
              <a:buSzPts val="2400"/>
              <a:buNone/>
              <a:defRPr sz="1400">
                <a:solidFill>
                  <a:srgbClr val="FFFFFF"/>
                </a:solidFill>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7952" name="Google Shape;17952;p1561"/>
          <p:cNvCxnSpPr/>
          <p:nvPr/>
        </p:nvCxnSpPr>
        <p:spPr>
          <a:xfrm>
            <a:off x="11311722" y="6447271"/>
            <a:ext cx="0" cy="267883"/>
          </a:xfrm>
          <a:prstGeom prst="straightConnector1">
            <a:avLst/>
          </a:prstGeom>
          <a:noFill/>
          <a:ln w="9525" cap="flat" cmpd="sng">
            <a:solidFill>
              <a:srgbClr val="7F7F7F"/>
            </a:solidFill>
            <a:prstDash val="solid"/>
            <a:miter lim="8000"/>
            <a:headEnd type="none" w="sm" len="sm"/>
            <a:tailEnd type="none" w="sm" len="sm"/>
          </a:ln>
        </p:spPr>
      </p:cxnSp>
      <p:sp>
        <p:nvSpPr>
          <p:cNvPr id="17953" name="Google Shape;17953;p1561"/>
          <p:cNvSpPr txBox="1">
            <a:spLocks noGrp="1"/>
          </p:cNvSpPr>
          <p:nvPr>
            <p:ph type="sldNum" idx="12"/>
          </p:nvPr>
        </p:nvSpPr>
        <p:spPr>
          <a:xfrm>
            <a:off x="11202597" y="6454532"/>
            <a:ext cx="559704" cy="319171"/>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9pPr>
          </a:lstStyle>
          <a:p>
            <a:fld id="{00000000-1234-1234-1234-123412341234}" type="slidenum">
              <a:rPr lang="en-US" smtClean="0"/>
              <a:pPr/>
              <a:t>‹#›</a:t>
            </a:fld>
            <a:endParaRPr lang="en-US"/>
          </a:p>
        </p:txBody>
      </p:sp>
      <p:pic>
        <p:nvPicPr>
          <p:cNvPr id="17954" name="Google Shape;17954;p1561"/>
          <p:cNvPicPr preferRelativeResize="0"/>
          <p:nvPr/>
        </p:nvPicPr>
        <p:blipFill rotWithShape="1">
          <a:blip r:embed="rId2">
            <a:alphaModFix/>
          </a:blip>
          <a:srcRect/>
          <a:stretch/>
        </p:blipFill>
        <p:spPr>
          <a:xfrm>
            <a:off x="9596464" y="6492240"/>
            <a:ext cx="1606134" cy="229240"/>
          </a:xfrm>
          <a:prstGeom prst="rect">
            <a:avLst/>
          </a:prstGeom>
          <a:noFill/>
          <a:ln>
            <a:noFill/>
          </a:ln>
        </p:spPr>
      </p:pic>
    </p:spTree>
    <p:extLst>
      <p:ext uri="{BB962C8B-B14F-4D97-AF65-F5344CB8AC3E}">
        <p14:creationId xmlns:p14="http://schemas.microsoft.com/office/powerpoint/2010/main" val="563055815"/>
      </p:ext>
    </p:extLst>
  </p:cSld>
  <p:clrMapOvr>
    <a:masterClrMapping/>
  </p:clrMapOvr>
</p:sldLayout>
</file>

<file path=ppt/slideLayouts/slideLayout1202.xml><?xml version="1.0" encoding="utf-8"?>
<p:sldLayout xmlns:a="http://schemas.openxmlformats.org/drawingml/2006/main" xmlns:r="http://schemas.openxmlformats.org/officeDocument/2006/relationships" xmlns:p="http://schemas.openxmlformats.org/presentationml/2006/main" matchingName="Cover 13">
  <p:cSld name="Cover 13">
    <p:spTree>
      <p:nvGrpSpPr>
        <p:cNvPr id="1" name="Shape 17955"/>
        <p:cNvGrpSpPr/>
        <p:nvPr/>
      </p:nvGrpSpPr>
      <p:grpSpPr>
        <a:xfrm>
          <a:off x="0" y="0"/>
          <a:ext cx="0" cy="0"/>
          <a:chOff x="0" y="0"/>
          <a:chExt cx="0" cy="0"/>
        </a:xfrm>
      </p:grpSpPr>
      <p:sp>
        <p:nvSpPr>
          <p:cNvPr id="17956" name="Google Shape;17956;p1562"/>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57" name="Google Shape;17957;p1562"/>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58" name="Google Shape;17958;p1562"/>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7959" name="Google Shape;17959;p1562"/>
          <p:cNvGrpSpPr/>
          <p:nvPr/>
        </p:nvGrpSpPr>
        <p:grpSpPr>
          <a:xfrm>
            <a:off x="0" y="5020350"/>
            <a:ext cx="12191996" cy="1837651"/>
            <a:chOff x="0" y="5020348"/>
            <a:chExt cx="12191996" cy="1837651"/>
          </a:xfrm>
        </p:grpSpPr>
        <p:sp>
          <p:nvSpPr>
            <p:cNvPr id="17960" name="Google Shape;17960;p1562"/>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61" name="Google Shape;17961;p1562"/>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7962" name="Google Shape;17962;p1562"/>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708750127"/>
      </p:ext>
    </p:extLst>
  </p:cSld>
  <p:clrMapOvr>
    <a:masterClrMapping/>
  </p:clrMapOvr>
</p:sldLayout>
</file>

<file path=ppt/slideLayouts/slideLayout1203.xml><?xml version="1.0" encoding="utf-8"?>
<p:sldLayout xmlns:a="http://schemas.openxmlformats.org/drawingml/2006/main" xmlns:r="http://schemas.openxmlformats.org/officeDocument/2006/relationships" xmlns:p="http://schemas.openxmlformats.org/presentationml/2006/main" matchingName="Divider 14">
  <p:cSld name="Divider 14">
    <p:spTree>
      <p:nvGrpSpPr>
        <p:cNvPr id="1" name="Shape 17963"/>
        <p:cNvGrpSpPr/>
        <p:nvPr/>
      </p:nvGrpSpPr>
      <p:grpSpPr>
        <a:xfrm>
          <a:off x="0" y="0"/>
          <a:ext cx="0" cy="0"/>
          <a:chOff x="0" y="0"/>
          <a:chExt cx="0" cy="0"/>
        </a:xfrm>
      </p:grpSpPr>
      <p:grpSp>
        <p:nvGrpSpPr>
          <p:cNvPr id="17964" name="Google Shape;17964;p1563"/>
          <p:cNvGrpSpPr/>
          <p:nvPr/>
        </p:nvGrpSpPr>
        <p:grpSpPr>
          <a:xfrm>
            <a:off x="0" y="5020350"/>
            <a:ext cx="12191996" cy="1837651"/>
            <a:chOff x="0" y="5020348"/>
            <a:chExt cx="12191996" cy="1837651"/>
          </a:xfrm>
        </p:grpSpPr>
        <p:sp>
          <p:nvSpPr>
            <p:cNvPr id="17965" name="Google Shape;17965;p1563"/>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66" name="Google Shape;17966;p1563"/>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67" name="Google Shape;17967;p1563"/>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7968" name="Google Shape;17968;p1563"/>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7969" name="Google Shape;17969;p1563"/>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70" name="Google Shape;17970;p1563"/>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655580862"/>
      </p:ext>
    </p:extLst>
  </p:cSld>
  <p:clrMapOvr>
    <a:masterClrMapping/>
  </p:clrMapOvr>
</p:sldLayout>
</file>

<file path=ppt/slideLayouts/slideLayout1204.xml><?xml version="1.0" encoding="utf-8"?>
<p:sldLayout xmlns:a="http://schemas.openxmlformats.org/drawingml/2006/main" xmlns:r="http://schemas.openxmlformats.org/officeDocument/2006/relationships" xmlns:p="http://schemas.openxmlformats.org/presentationml/2006/main" matchingName="Photo Slide 13">
  <p:cSld name="Photo Slide 13">
    <p:spTree>
      <p:nvGrpSpPr>
        <p:cNvPr id="1" name="Shape 17971"/>
        <p:cNvGrpSpPr/>
        <p:nvPr/>
      </p:nvGrpSpPr>
      <p:grpSpPr>
        <a:xfrm>
          <a:off x="0" y="0"/>
          <a:ext cx="0" cy="0"/>
          <a:chOff x="0" y="0"/>
          <a:chExt cx="0" cy="0"/>
        </a:xfrm>
      </p:grpSpPr>
      <p:sp>
        <p:nvSpPr>
          <p:cNvPr id="17972" name="Google Shape;17972;p1564"/>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7973" name="Google Shape;17973;p1564"/>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7974" name="Google Shape;17974;p1564"/>
          <p:cNvGrpSpPr/>
          <p:nvPr/>
        </p:nvGrpSpPr>
        <p:grpSpPr>
          <a:xfrm>
            <a:off x="2" y="5379426"/>
            <a:ext cx="2807363" cy="753895"/>
            <a:chOff x="0" y="5379424"/>
            <a:chExt cx="2807363" cy="753895"/>
          </a:xfrm>
        </p:grpSpPr>
        <p:sp>
          <p:nvSpPr>
            <p:cNvPr id="17975" name="Google Shape;17975;p1564"/>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76" name="Google Shape;17976;p1564"/>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7977" name="Google Shape;17977;p1564"/>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1824791751"/>
      </p:ext>
    </p:extLst>
  </p:cSld>
  <p:clrMapOvr>
    <a:masterClrMapping/>
  </p:clrMapOvr>
</p:sldLayout>
</file>

<file path=ppt/slideLayouts/slideLayout1205.xml><?xml version="1.0" encoding="utf-8"?>
<p:sldLayout xmlns:a="http://schemas.openxmlformats.org/drawingml/2006/main" xmlns:r="http://schemas.openxmlformats.org/officeDocument/2006/relationships" xmlns:p="http://schemas.openxmlformats.org/presentationml/2006/main" matchingName="7_Quotation">
  <p:cSld name="7_Quotation">
    <p:spTree>
      <p:nvGrpSpPr>
        <p:cNvPr id="1" name="Shape 17978"/>
        <p:cNvGrpSpPr/>
        <p:nvPr/>
      </p:nvGrpSpPr>
      <p:grpSpPr>
        <a:xfrm>
          <a:off x="0" y="0"/>
          <a:ext cx="0" cy="0"/>
          <a:chOff x="0" y="0"/>
          <a:chExt cx="0" cy="0"/>
        </a:xfrm>
      </p:grpSpPr>
      <p:sp>
        <p:nvSpPr>
          <p:cNvPr id="17979" name="Google Shape;17979;p156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80" name="Google Shape;17980;p156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81" name="Google Shape;17981;p1565"/>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982" name="Google Shape;17982;p1565"/>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983" name="Google Shape;17983;p156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984" name="Google Shape;17984;p156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985" name="Google Shape;17985;p1565"/>
          <p:cNvGrpSpPr/>
          <p:nvPr/>
        </p:nvGrpSpPr>
        <p:grpSpPr>
          <a:xfrm>
            <a:off x="7191545" y="0"/>
            <a:ext cx="5000460" cy="1425988"/>
            <a:chOff x="7191545" y="0"/>
            <a:chExt cx="5000460" cy="1425988"/>
          </a:xfrm>
        </p:grpSpPr>
        <p:pic>
          <p:nvPicPr>
            <p:cNvPr id="17986" name="Google Shape;17986;p156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987" name="Google Shape;17987;p1565"/>
            <p:cNvGrpSpPr/>
            <p:nvPr/>
          </p:nvGrpSpPr>
          <p:grpSpPr>
            <a:xfrm>
              <a:off x="7191545" y="0"/>
              <a:ext cx="5000460" cy="1425988"/>
              <a:chOff x="7191545" y="0"/>
              <a:chExt cx="5000460" cy="1425988"/>
            </a:xfrm>
          </p:grpSpPr>
          <p:sp>
            <p:nvSpPr>
              <p:cNvPr id="17988" name="Google Shape;17988;p156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989" name="Google Shape;17989;p156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990" name="Google Shape;17990;p1565"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3155496597"/>
      </p:ext>
    </p:extLst>
  </p:cSld>
  <p:clrMapOvr>
    <a:masterClrMapping/>
  </p:clrMapOvr>
</p:sldLayout>
</file>

<file path=ppt/slideLayouts/slideLayout1206.xml><?xml version="1.0" encoding="utf-8"?>
<p:sldLayout xmlns:a="http://schemas.openxmlformats.org/drawingml/2006/main" xmlns:r="http://schemas.openxmlformats.org/officeDocument/2006/relationships" xmlns:p="http://schemas.openxmlformats.org/presentationml/2006/main" matchingName="1_EVERYDAY CONTENT ONLY 2">
  <p:cSld name="1_EVERYDAY CONTENT ONLY 2">
    <p:spTree>
      <p:nvGrpSpPr>
        <p:cNvPr id="1" name="Shape 17991"/>
        <p:cNvGrpSpPr/>
        <p:nvPr/>
      </p:nvGrpSpPr>
      <p:grpSpPr>
        <a:xfrm>
          <a:off x="0" y="0"/>
          <a:ext cx="0" cy="0"/>
          <a:chOff x="0" y="0"/>
          <a:chExt cx="0" cy="0"/>
        </a:xfrm>
      </p:grpSpPr>
      <p:sp>
        <p:nvSpPr>
          <p:cNvPr id="17992" name="Google Shape;17992;p1566"/>
          <p:cNvSpPr/>
          <p:nvPr/>
        </p:nvSpPr>
        <p:spPr>
          <a:xfrm>
            <a:off x="0" y="0"/>
            <a:ext cx="12191996" cy="1313060"/>
          </a:xfrm>
          <a:prstGeom prst="rect">
            <a:avLst/>
          </a:prstGeom>
          <a:gradFill>
            <a:gsLst>
              <a:gs pos="0">
                <a:srgbClr val="1C498B"/>
              </a:gs>
              <a:gs pos="100000">
                <a:srgbClr val="79818A"/>
              </a:gs>
            </a:gsLst>
            <a:lin ang="0" scaled="0"/>
          </a:gra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93" name="Google Shape;17993;p1566"/>
          <p:cNvSpPr/>
          <p:nvPr/>
        </p:nvSpPr>
        <p:spPr>
          <a:xfrm>
            <a:off x="6863643" y="16268"/>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17994" name="Google Shape;17994;p1566"/>
          <p:cNvSpPr txBox="1">
            <a:spLocks noGrp="1"/>
          </p:cNvSpPr>
          <p:nvPr>
            <p:ph type="body" idx="1"/>
          </p:nvPr>
        </p:nvSpPr>
        <p:spPr>
          <a:xfrm>
            <a:off x="508545" y="1707790"/>
            <a:ext cx="11203667" cy="4648571"/>
          </a:xfrm>
          <a:prstGeom prst="rect">
            <a:avLst/>
          </a:prstGeom>
          <a:noFill/>
          <a:ln>
            <a:noFill/>
          </a:ln>
        </p:spPr>
        <p:txBody>
          <a:bodyPr spcFirstLastPara="1" wrap="square" lIns="91400" tIns="45700" rIns="91400" bIns="45700" anchor="t" anchorCtr="0">
            <a:noAutofit/>
          </a:bodyPr>
          <a:lstStyle>
            <a:lvl1pPr marL="304815" lvl="0" indent="-254013" algn="l">
              <a:lnSpc>
                <a:spcPct val="100000"/>
              </a:lnSpc>
              <a:spcBef>
                <a:spcPts val="1000"/>
              </a:spcBef>
              <a:spcAft>
                <a:spcPts val="0"/>
              </a:spcAft>
              <a:buSzPts val="2400"/>
              <a:buChar char="•"/>
              <a:defRPr>
                <a:solidFill>
                  <a:srgbClr val="4B545E"/>
                </a:solidFill>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7995" name="Google Shape;17995;p1566"/>
          <p:cNvSpPr/>
          <p:nvPr/>
        </p:nvSpPr>
        <p:spPr>
          <a:xfrm>
            <a:off x="6863643" y="519644"/>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17996" name="Google Shape;17996;p1566"/>
          <p:cNvSpPr txBox="1">
            <a:spLocks noGrp="1"/>
          </p:cNvSpPr>
          <p:nvPr>
            <p:ph type="title"/>
          </p:nvPr>
        </p:nvSpPr>
        <p:spPr>
          <a:xfrm>
            <a:off x="304796" y="170060"/>
            <a:ext cx="11430000" cy="114300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FFFFFF"/>
              </a:buClr>
              <a:buSzPts val="4800"/>
              <a:buFont typeface="Calibri"/>
              <a:buNone/>
              <a:defRPr sz="3200">
                <a:solidFill>
                  <a:srgbClr val="FFFFFF"/>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97" name="Google Shape;17997;p1566"/>
          <p:cNvSpPr txBox="1">
            <a:spLocks noGrp="1"/>
          </p:cNvSpPr>
          <p:nvPr>
            <p:ph type="body" idx="2"/>
          </p:nvPr>
        </p:nvSpPr>
        <p:spPr>
          <a:xfrm>
            <a:off x="332185" y="953346"/>
            <a:ext cx="11430109" cy="415923"/>
          </a:xfrm>
          <a:prstGeom prst="rect">
            <a:avLst/>
          </a:prstGeom>
          <a:noFill/>
          <a:ln>
            <a:noFill/>
          </a:ln>
        </p:spPr>
        <p:txBody>
          <a:bodyPr spcFirstLastPara="1" wrap="square" lIns="91400" tIns="45700" rIns="91400" bIns="45700" anchor="t" anchorCtr="0">
            <a:normAutofit/>
          </a:bodyPr>
          <a:lstStyle>
            <a:lvl1pPr marL="304815" lvl="0" indent="-152408" algn="l">
              <a:lnSpc>
                <a:spcPct val="100000"/>
              </a:lnSpc>
              <a:spcBef>
                <a:spcPts val="1000"/>
              </a:spcBef>
              <a:spcAft>
                <a:spcPts val="0"/>
              </a:spcAft>
              <a:buSzPts val="2400"/>
              <a:buNone/>
              <a:defRPr sz="1400">
                <a:solidFill>
                  <a:srgbClr val="FFFFFF"/>
                </a:solidFill>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7998" name="Google Shape;17998;p1566"/>
          <p:cNvCxnSpPr/>
          <p:nvPr/>
        </p:nvCxnSpPr>
        <p:spPr>
          <a:xfrm>
            <a:off x="11311722" y="6447271"/>
            <a:ext cx="0" cy="267883"/>
          </a:xfrm>
          <a:prstGeom prst="straightConnector1">
            <a:avLst/>
          </a:prstGeom>
          <a:noFill/>
          <a:ln w="9525" cap="flat" cmpd="sng">
            <a:solidFill>
              <a:srgbClr val="7F7F7F"/>
            </a:solidFill>
            <a:prstDash val="solid"/>
            <a:miter lim="8000"/>
            <a:headEnd type="none" w="sm" len="sm"/>
            <a:tailEnd type="none" w="sm" len="sm"/>
          </a:ln>
        </p:spPr>
      </p:cxnSp>
      <p:sp>
        <p:nvSpPr>
          <p:cNvPr id="17999" name="Google Shape;17999;p1566"/>
          <p:cNvSpPr txBox="1">
            <a:spLocks noGrp="1"/>
          </p:cNvSpPr>
          <p:nvPr>
            <p:ph type="sldNum" idx="12"/>
          </p:nvPr>
        </p:nvSpPr>
        <p:spPr>
          <a:xfrm>
            <a:off x="11202597" y="6454532"/>
            <a:ext cx="559704" cy="319171"/>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9pPr>
          </a:lstStyle>
          <a:p>
            <a:fld id="{00000000-1234-1234-1234-123412341234}" type="slidenum">
              <a:rPr lang="en-US" smtClean="0"/>
              <a:pPr/>
              <a:t>‹#›</a:t>
            </a:fld>
            <a:endParaRPr lang="en-US"/>
          </a:p>
        </p:txBody>
      </p:sp>
      <p:pic>
        <p:nvPicPr>
          <p:cNvPr id="18000" name="Google Shape;18000;p1566"/>
          <p:cNvPicPr preferRelativeResize="0"/>
          <p:nvPr/>
        </p:nvPicPr>
        <p:blipFill rotWithShape="1">
          <a:blip r:embed="rId2">
            <a:alphaModFix/>
          </a:blip>
          <a:srcRect/>
          <a:stretch/>
        </p:blipFill>
        <p:spPr>
          <a:xfrm>
            <a:off x="9596464" y="6492240"/>
            <a:ext cx="1606134" cy="229240"/>
          </a:xfrm>
          <a:prstGeom prst="rect">
            <a:avLst/>
          </a:prstGeom>
          <a:noFill/>
          <a:ln>
            <a:noFill/>
          </a:ln>
        </p:spPr>
      </p:pic>
    </p:spTree>
    <p:extLst>
      <p:ext uri="{BB962C8B-B14F-4D97-AF65-F5344CB8AC3E}">
        <p14:creationId xmlns:p14="http://schemas.microsoft.com/office/powerpoint/2010/main" val="3423971674"/>
      </p:ext>
    </p:extLst>
  </p:cSld>
  <p:clrMapOvr>
    <a:masterClrMapping/>
  </p:clrMapOvr>
</p:sldLayout>
</file>

<file path=ppt/slideLayouts/slideLayout1207.xml><?xml version="1.0" encoding="utf-8"?>
<p:sldLayout xmlns:a="http://schemas.openxmlformats.org/drawingml/2006/main" xmlns:r="http://schemas.openxmlformats.org/officeDocument/2006/relationships" xmlns:p="http://schemas.openxmlformats.org/presentationml/2006/main" matchingName="1_Cover 13">
  <p:cSld name="1_Cover 13">
    <p:spTree>
      <p:nvGrpSpPr>
        <p:cNvPr id="1" name="Shape 18001"/>
        <p:cNvGrpSpPr/>
        <p:nvPr/>
      </p:nvGrpSpPr>
      <p:grpSpPr>
        <a:xfrm>
          <a:off x="0" y="0"/>
          <a:ext cx="0" cy="0"/>
          <a:chOff x="0" y="0"/>
          <a:chExt cx="0" cy="0"/>
        </a:xfrm>
      </p:grpSpPr>
      <p:sp>
        <p:nvSpPr>
          <p:cNvPr id="18002" name="Google Shape;18002;p1567"/>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003" name="Google Shape;18003;p1567"/>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004" name="Google Shape;18004;p1567"/>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8005" name="Google Shape;18005;p1567"/>
          <p:cNvGrpSpPr/>
          <p:nvPr/>
        </p:nvGrpSpPr>
        <p:grpSpPr>
          <a:xfrm>
            <a:off x="0" y="5020350"/>
            <a:ext cx="12191996" cy="1837651"/>
            <a:chOff x="0" y="5020348"/>
            <a:chExt cx="12191996" cy="1837651"/>
          </a:xfrm>
        </p:grpSpPr>
        <p:sp>
          <p:nvSpPr>
            <p:cNvPr id="18006" name="Google Shape;18006;p156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007" name="Google Shape;18007;p156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8008" name="Google Shape;18008;p156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1109105120"/>
      </p:ext>
    </p:extLst>
  </p:cSld>
  <p:clrMapOvr>
    <a:masterClrMapping/>
  </p:clrMapOvr>
</p:sldLayout>
</file>

<file path=ppt/slideLayouts/slideLayout1208.xml><?xml version="1.0" encoding="utf-8"?>
<p:sldLayout xmlns:a="http://schemas.openxmlformats.org/drawingml/2006/main" xmlns:r="http://schemas.openxmlformats.org/officeDocument/2006/relationships" xmlns:p="http://schemas.openxmlformats.org/presentationml/2006/main" matchingName="1_Divider 14">
  <p:cSld name="1_Divider 14">
    <p:spTree>
      <p:nvGrpSpPr>
        <p:cNvPr id="1" name="Shape 18009"/>
        <p:cNvGrpSpPr/>
        <p:nvPr/>
      </p:nvGrpSpPr>
      <p:grpSpPr>
        <a:xfrm>
          <a:off x="0" y="0"/>
          <a:ext cx="0" cy="0"/>
          <a:chOff x="0" y="0"/>
          <a:chExt cx="0" cy="0"/>
        </a:xfrm>
      </p:grpSpPr>
      <p:grpSp>
        <p:nvGrpSpPr>
          <p:cNvPr id="18010" name="Google Shape;18010;p1568"/>
          <p:cNvGrpSpPr/>
          <p:nvPr/>
        </p:nvGrpSpPr>
        <p:grpSpPr>
          <a:xfrm>
            <a:off x="0" y="5020350"/>
            <a:ext cx="12191996" cy="1837651"/>
            <a:chOff x="0" y="5020348"/>
            <a:chExt cx="12191996" cy="1837651"/>
          </a:xfrm>
        </p:grpSpPr>
        <p:sp>
          <p:nvSpPr>
            <p:cNvPr id="18011" name="Google Shape;18011;p1568"/>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012" name="Google Shape;18012;p1568"/>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013" name="Google Shape;18013;p1568"/>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8014" name="Google Shape;18014;p1568"/>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8015" name="Google Shape;18015;p1568"/>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016" name="Google Shape;18016;p1568"/>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382498606"/>
      </p:ext>
    </p:extLst>
  </p:cSld>
  <p:clrMapOvr>
    <a:masterClrMapping/>
  </p:clrMapOvr>
</p:sldLayout>
</file>

<file path=ppt/slideLayouts/slideLayout1209.xml><?xml version="1.0" encoding="utf-8"?>
<p:sldLayout xmlns:a="http://schemas.openxmlformats.org/drawingml/2006/main" xmlns:r="http://schemas.openxmlformats.org/officeDocument/2006/relationships" xmlns:p="http://schemas.openxmlformats.org/presentationml/2006/main" matchingName="1_Photo Slide 13">
  <p:cSld name="1_Photo Slide 13">
    <p:spTree>
      <p:nvGrpSpPr>
        <p:cNvPr id="1" name="Shape 18017"/>
        <p:cNvGrpSpPr/>
        <p:nvPr/>
      </p:nvGrpSpPr>
      <p:grpSpPr>
        <a:xfrm>
          <a:off x="0" y="0"/>
          <a:ext cx="0" cy="0"/>
          <a:chOff x="0" y="0"/>
          <a:chExt cx="0" cy="0"/>
        </a:xfrm>
      </p:grpSpPr>
      <p:sp>
        <p:nvSpPr>
          <p:cNvPr id="18018" name="Google Shape;18018;p1569"/>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8019" name="Google Shape;18019;p1569"/>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8020" name="Google Shape;18020;p1569"/>
          <p:cNvGrpSpPr/>
          <p:nvPr/>
        </p:nvGrpSpPr>
        <p:grpSpPr>
          <a:xfrm>
            <a:off x="2" y="5379426"/>
            <a:ext cx="2807363" cy="753895"/>
            <a:chOff x="0" y="5379424"/>
            <a:chExt cx="2807363" cy="753895"/>
          </a:xfrm>
        </p:grpSpPr>
        <p:sp>
          <p:nvSpPr>
            <p:cNvPr id="18021" name="Google Shape;18021;p1569"/>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022" name="Google Shape;18022;p1569"/>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8023" name="Google Shape;18023;p1569"/>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1939289697"/>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LM-Title">
  <p:cSld name="LM-Title 2">
    <p:spTree>
      <p:nvGrpSpPr>
        <p:cNvPr id="1" name="Shape 1163"/>
        <p:cNvGrpSpPr/>
        <p:nvPr/>
      </p:nvGrpSpPr>
      <p:grpSpPr>
        <a:xfrm>
          <a:off x="0" y="0"/>
          <a:ext cx="0" cy="0"/>
          <a:chOff x="0" y="0"/>
          <a:chExt cx="0" cy="0"/>
        </a:xfrm>
      </p:grpSpPr>
      <p:sp>
        <p:nvSpPr>
          <p:cNvPr id="1164" name="Google Shape;1164;p121"/>
          <p:cNvSpPr txBox="1">
            <a:spLocks noGrp="1"/>
          </p:cNvSpPr>
          <p:nvPr>
            <p:ph type="body" idx="1"/>
          </p:nvPr>
        </p:nvSpPr>
        <p:spPr>
          <a:xfrm>
            <a:off x="4663018" y="3112037"/>
            <a:ext cx="6345767" cy="73501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4000"/>
              <a:buNone/>
              <a:defRPr sz="4000" b="1">
                <a:solidFill>
                  <a:srgbClr val="8C2347"/>
                </a:solidFill>
              </a:defRPr>
            </a:lvl1pPr>
            <a:lvl2pPr marL="914400" lvl="1" indent="-228600" algn="l">
              <a:lnSpc>
                <a:spcPct val="100000"/>
              </a:lnSpc>
              <a:spcBef>
                <a:spcPts val="1000"/>
              </a:spcBef>
              <a:spcAft>
                <a:spcPts val="0"/>
              </a:spcAft>
              <a:buSzPts val="4000"/>
              <a:buNone/>
              <a:defRPr sz="4000" b="1"/>
            </a:lvl2pPr>
            <a:lvl3pPr marL="1371600" lvl="2" indent="-228600" algn="l">
              <a:lnSpc>
                <a:spcPct val="100000"/>
              </a:lnSpc>
              <a:spcBef>
                <a:spcPts val="1000"/>
              </a:spcBef>
              <a:spcAft>
                <a:spcPts val="0"/>
              </a:spcAft>
              <a:buSzPts val="4000"/>
              <a:buNone/>
              <a:defRPr sz="4000" b="1"/>
            </a:lvl3pPr>
            <a:lvl4pPr marL="1828800" lvl="3" indent="-228600" algn="l">
              <a:lnSpc>
                <a:spcPct val="100000"/>
              </a:lnSpc>
              <a:spcBef>
                <a:spcPts val="1000"/>
              </a:spcBef>
              <a:spcAft>
                <a:spcPts val="0"/>
              </a:spcAft>
              <a:buSzPts val="4000"/>
              <a:buNone/>
              <a:defRPr sz="4000" b="1"/>
            </a:lvl4pPr>
            <a:lvl5pPr marL="2286000" lvl="4" indent="-228600" algn="l">
              <a:lnSpc>
                <a:spcPct val="100000"/>
              </a:lnSpc>
              <a:spcBef>
                <a:spcPts val="1000"/>
              </a:spcBef>
              <a:spcAft>
                <a:spcPts val="0"/>
              </a:spcAft>
              <a:buSzPts val="4000"/>
              <a:buNone/>
              <a:defRPr sz="4000" b="1"/>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65" name="Google Shape;1165;p121"/>
          <p:cNvSpPr txBox="1">
            <a:spLocks noGrp="1"/>
          </p:cNvSpPr>
          <p:nvPr>
            <p:ph type="body" idx="2"/>
          </p:nvPr>
        </p:nvSpPr>
        <p:spPr>
          <a:xfrm>
            <a:off x="4663018" y="2731036"/>
            <a:ext cx="6345767" cy="381000"/>
          </a:xfrm>
          <a:prstGeom prst="rect">
            <a:avLst/>
          </a:prstGeom>
          <a:noFill/>
          <a:ln>
            <a:noFill/>
          </a:ln>
        </p:spPr>
        <p:txBody>
          <a:bodyPr spcFirstLastPara="1" wrap="square" lIns="91425" tIns="45700" rIns="91425" bIns="45700" anchor="ctr" anchorCtr="0">
            <a:noAutofit/>
          </a:bodyPr>
          <a:lstStyle>
            <a:lvl1pPr marL="457200" lvl="0"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1pPr>
            <a:lvl2pPr marL="914400" lvl="1"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2pPr>
            <a:lvl3pPr marL="1371600" lvl="2"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3pPr>
            <a:lvl4pPr marL="1828800" lvl="3"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4pPr>
            <a:lvl5pPr marL="2286000" lvl="4"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166" name="Google Shape;1166;p121"/>
          <p:cNvGrpSpPr/>
          <p:nvPr/>
        </p:nvGrpSpPr>
        <p:grpSpPr>
          <a:xfrm>
            <a:off x="791245" y="2369595"/>
            <a:ext cx="2416216" cy="1878202"/>
            <a:chOff x="297439" y="2116926"/>
            <a:chExt cx="1826636" cy="1893204"/>
          </a:xfrm>
        </p:grpSpPr>
        <p:pic>
          <p:nvPicPr>
            <p:cNvPr id="1167" name="Google Shape;1167;p121"/>
            <p:cNvPicPr preferRelativeResize="0"/>
            <p:nvPr/>
          </p:nvPicPr>
          <p:blipFill rotWithShape="1">
            <a:blip r:embed="rId2">
              <a:alphaModFix/>
            </a:blip>
            <a:srcRect/>
            <a:stretch/>
          </p:blipFill>
          <p:spPr>
            <a:xfrm>
              <a:off x="517217" y="2677246"/>
              <a:ext cx="1450128" cy="1332884"/>
            </a:xfrm>
            <a:prstGeom prst="rect">
              <a:avLst/>
            </a:prstGeom>
            <a:noFill/>
            <a:ln>
              <a:noFill/>
            </a:ln>
          </p:spPr>
        </p:pic>
        <p:pic>
          <p:nvPicPr>
            <p:cNvPr id="1168" name="Google Shape;1168;p121"/>
            <p:cNvPicPr preferRelativeResize="0"/>
            <p:nvPr/>
          </p:nvPicPr>
          <p:blipFill rotWithShape="1">
            <a:blip r:embed="rId3">
              <a:alphaModFix/>
            </a:blip>
            <a:srcRect/>
            <a:stretch/>
          </p:blipFill>
          <p:spPr>
            <a:xfrm>
              <a:off x="297439" y="2116926"/>
              <a:ext cx="1826636" cy="533646"/>
            </a:xfrm>
            <a:prstGeom prst="rect">
              <a:avLst/>
            </a:prstGeom>
            <a:noFill/>
            <a:ln>
              <a:noFill/>
            </a:ln>
          </p:spPr>
        </p:pic>
      </p:grpSp>
    </p:spTree>
  </p:cSld>
  <p:clrMapOvr>
    <a:masterClrMapping/>
  </p:clrMapOvr>
</p:sldLayout>
</file>

<file path=ppt/slideLayouts/slideLayout1210.xml><?xml version="1.0" encoding="utf-8"?>
<p:sldLayout xmlns:a="http://schemas.openxmlformats.org/drawingml/2006/main" xmlns:r="http://schemas.openxmlformats.org/officeDocument/2006/relationships" xmlns:p="http://schemas.openxmlformats.org/presentationml/2006/main" matchingName="Blank 10">
  <p:cSld name="Blank 10">
    <p:spTree>
      <p:nvGrpSpPr>
        <p:cNvPr id="1" name="Shape 18024"/>
        <p:cNvGrpSpPr/>
        <p:nvPr/>
      </p:nvGrpSpPr>
      <p:grpSpPr>
        <a:xfrm>
          <a:off x="0" y="0"/>
          <a:ext cx="0" cy="0"/>
          <a:chOff x="0" y="0"/>
          <a:chExt cx="0" cy="0"/>
        </a:xfrm>
      </p:grpSpPr>
      <p:sp>
        <p:nvSpPr>
          <p:cNvPr id="18025" name="Google Shape;18025;p1570"/>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026" name="Google Shape;18026;p157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027" name="Google Shape;18027;p157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028" name="Google Shape;18028;p1570"/>
          <p:cNvGrpSpPr/>
          <p:nvPr/>
        </p:nvGrpSpPr>
        <p:grpSpPr>
          <a:xfrm>
            <a:off x="7191545" y="0"/>
            <a:ext cx="5000460" cy="1425988"/>
            <a:chOff x="7191545" y="0"/>
            <a:chExt cx="5000460" cy="1425988"/>
          </a:xfrm>
        </p:grpSpPr>
        <p:pic>
          <p:nvPicPr>
            <p:cNvPr id="18029" name="Google Shape;18029;p157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030" name="Google Shape;18030;p1570"/>
            <p:cNvGrpSpPr/>
            <p:nvPr/>
          </p:nvGrpSpPr>
          <p:grpSpPr>
            <a:xfrm>
              <a:off x="7191545" y="0"/>
              <a:ext cx="5000460" cy="1425988"/>
              <a:chOff x="7191545" y="0"/>
              <a:chExt cx="5000460" cy="1425988"/>
            </a:xfrm>
          </p:grpSpPr>
          <p:sp>
            <p:nvSpPr>
              <p:cNvPr id="18031" name="Google Shape;18031;p157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032" name="Google Shape;18032;p157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4248971099"/>
      </p:ext>
    </p:extLst>
  </p:cSld>
  <p:clrMapOvr>
    <a:masterClrMapping/>
  </p:clrMapOvr>
</p:sldLayout>
</file>

<file path=ppt/slideLayouts/slideLayout1211.xml><?xml version="1.0" encoding="utf-8"?>
<p:sldLayout xmlns:a="http://schemas.openxmlformats.org/drawingml/2006/main" xmlns:r="http://schemas.openxmlformats.org/officeDocument/2006/relationships" xmlns:p="http://schemas.openxmlformats.org/presentationml/2006/main" matchingName="Quotation 18">
  <p:cSld name="Quotation 18">
    <p:spTree>
      <p:nvGrpSpPr>
        <p:cNvPr id="1" name="Shape 18033"/>
        <p:cNvGrpSpPr/>
        <p:nvPr/>
      </p:nvGrpSpPr>
      <p:grpSpPr>
        <a:xfrm>
          <a:off x="0" y="0"/>
          <a:ext cx="0" cy="0"/>
          <a:chOff x="0" y="0"/>
          <a:chExt cx="0" cy="0"/>
        </a:xfrm>
      </p:grpSpPr>
      <p:sp>
        <p:nvSpPr>
          <p:cNvPr id="18034" name="Google Shape;18034;p1571"/>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035" name="Google Shape;18035;p1571"/>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036" name="Google Shape;18036;p1571"/>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037" name="Google Shape;18037;p1571"/>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038" name="Google Shape;18038;p157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039" name="Google Shape;18039;p1571"/>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040" name="Google Shape;18040;p1571"/>
          <p:cNvGrpSpPr/>
          <p:nvPr/>
        </p:nvGrpSpPr>
        <p:grpSpPr>
          <a:xfrm>
            <a:off x="7191545" y="0"/>
            <a:ext cx="5000460" cy="1425988"/>
            <a:chOff x="7191545" y="0"/>
            <a:chExt cx="5000460" cy="1425988"/>
          </a:xfrm>
        </p:grpSpPr>
        <p:pic>
          <p:nvPicPr>
            <p:cNvPr id="18041" name="Google Shape;18041;p157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042" name="Google Shape;18042;p1571"/>
            <p:cNvGrpSpPr/>
            <p:nvPr/>
          </p:nvGrpSpPr>
          <p:grpSpPr>
            <a:xfrm>
              <a:off x="7191545" y="0"/>
              <a:ext cx="5000460" cy="1425988"/>
              <a:chOff x="7191545" y="0"/>
              <a:chExt cx="5000460" cy="1425988"/>
            </a:xfrm>
          </p:grpSpPr>
          <p:sp>
            <p:nvSpPr>
              <p:cNvPr id="18043" name="Google Shape;18043;p157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044" name="Google Shape;18044;p157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045" name="Google Shape;18045;p1571"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2619444458"/>
      </p:ext>
    </p:extLst>
  </p:cSld>
  <p:clrMapOvr>
    <a:masterClrMapping/>
  </p:clrMapOvr>
</p:sldLayout>
</file>

<file path=ppt/slideLayouts/slideLayout1212.xml><?xml version="1.0" encoding="utf-8"?>
<p:sldLayout xmlns:a="http://schemas.openxmlformats.org/drawingml/2006/main" xmlns:r="http://schemas.openxmlformats.org/officeDocument/2006/relationships" xmlns:p="http://schemas.openxmlformats.org/presentationml/2006/main" matchingName="Two Content 12">
  <p:cSld name="Two Content 12">
    <p:spTree>
      <p:nvGrpSpPr>
        <p:cNvPr id="1" name="Shape 18046"/>
        <p:cNvGrpSpPr/>
        <p:nvPr/>
      </p:nvGrpSpPr>
      <p:grpSpPr>
        <a:xfrm>
          <a:off x="0" y="0"/>
          <a:ext cx="0" cy="0"/>
          <a:chOff x="0" y="0"/>
          <a:chExt cx="0" cy="0"/>
        </a:xfrm>
      </p:grpSpPr>
      <p:sp>
        <p:nvSpPr>
          <p:cNvPr id="18047" name="Google Shape;18047;p1572"/>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048" name="Google Shape;18048;p1572"/>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8049" name="Google Shape;18049;p1572"/>
          <p:cNvGrpSpPr/>
          <p:nvPr/>
        </p:nvGrpSpPr>
        <p:grpSpPr>
          <a:xfrm>
            <a:off x="7191545" y="0"/>
            <a:ext cx="5000460" cy="1425988"/>
            <a:chOff x="7191545" y="0"/>
            <a:chExt cx="5000460" cy="1425988"/>
          </a:xfrm>
        </p:grpSpPr>
        <p:pic>
          <p:nvPicPr>
            <p:cNvPr id="18050" name="Google Shape;18050;p157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051" name="Google Shape;18051;p1572"/>
            <p:cNvGrpSpPr/>
            <p:nvPr/>
          </p:nvGrpSpPr>
          <p:grpSpPr>
            <a:xfrm>
              <a:off x="7191545" y="0"/>
              <a:ext cx="5000460" cy="1425988"/>
              <a:chOff x="7191545" y="0"/>
              <a:chExt cx="5000460" cy="1425988"/>
            </a:xfrm>
          </p:grpSpPr>
          <p:sp>
            <p:nvSpPr>
              <p:cNvPr id="18052" name="Google Shape;18052;p157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053" name="Google Shape;18053;p157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054" name="Google Shape;18054;p1572"/>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055" name="Google Shape;18055;p1572"/>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056" name="Google Shape;18056;p157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057" name="Google Shape;18057;p157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481376671"/>
      </p:ext>
    </p:extLst>
  </p:cSld>
  <p:clrMapOvr>
    <a:masterClrMapping/>
  </p:clrMapOvr>
</p:sldLayout>
</file>

<file path=ppt/slideLayouts/slideLayout1213.xml><?xml version="1.0" encoding="utf-8"?>
<p:sldLayout xmlns:a="http://schemas.openxmlformats.org/drawingml/2006/main" xmlns:r="http://schemas.openxmlformats.org/officeDocument/2006/relationships" xmlns:p="http://schemas.openxmlformats.org/presentationml/2006/main" matchingName="Comparison 11">
  <p:cSld name="Comparison 11">
    <p:spTree>
      <p:nvGrpSpPr>
        <p:cNvPr id="1" name="Shape 18058"/>
        <p:cNvGrpSpPr/>
        <p:nvPr/>
      </p:nvGrpSpPr>
      <p:grpSpPr>
        <a:xfrm>
          <a:off x="0" y="0"/>
          <a:ext cx="0" cy="0"/>
          <a:chOff x="0" y="0"/>
          <a:chExt cx="0" cy="0"/>
        </a:xfrm>
      </p:grpSpPr>
      <p:grpSp>
        <p:nvGrpSpPr>
          <p:cNvPr id="18059" name="Google Shape;18059;p1573"/>
          <p:cNvGrpSpPr/>
          <p:nvPr/>
        </p:nvGrpSpPr>
        <p:grpSpPr>
          <a:xfrm>
            <a:off x="7191545" y="0"/>
            <a:ext cx="5000460" cy="1425988"/>
            <a:chOff x="7191545" y="0"/>
            <a:chExt cx="5000460" cy="1425988"/>
          </a:xfrm>
        </p:grpSpPr>
        <p:pic>
          <p:nvPicPr>
            <p:cNvPr id="18060" name="Google Shape;18060;p157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061" name="Google Shape;18061;p1573"/>
            <p:cNvGrpSpPr/>
            <p:nvPr/>
          </p:nvGrpSpPr>
          <p:grpSpPr>
            <a:xfrm>
              <a:off x="7191545" y="0"/>
              <a:ext cx="5000460" cy="1425988"/>
              <a:chOff x="7191545" y="0"/>
              <a:chExt cx="5000460" cy="1425988"/>
            </a:xfrm>
          </p:grpSpPr>
          <p:sp>
            <p:nvSpPr>
              <p:cNvPr id="18062" name="Google Shape;18062;p157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063" name="Google Shape;18063;p157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064" name="Google Shape;18064;p1573"/>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065" name="Google Shape;18065;p1573"/>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066" name="Google Shape;18066;p1573"/>
          <p:cNvSpPr txBox="1">
            <a:spLocks noGrp="1"/>
          </p:cNvSpPr>
          <p:nvPr>
            <p:ph type="body" idx="2"/>
          </p:nvPr>
        </p:nvSpPr>
        <p:spPr>
          <a:xfrm>
            <a:off x="609604" y="2505073"/>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067" name="Google Shape;18067;p1573"/>
          <p:cNvSpPr txBox="1">
            <a:spLocks noGrp="1"/>
          </p:cNvSpPr>
          <p:nvPr>
            <p:ph type="body" idx="3"/>
          </p:nvPr>
        </p:nvSpPr>
        <p:spPr>
          <a:xfrm>
            <a:off x="6172202"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068" name="Google Shape;18068;p1573"/>
          <p:cNvSpPr txBox="1">
            <a:spLocks noGrp="1"/>
          </p:cNvSpPr>
          <p:nvPr>
            <p:ph type="body" idx="4"/>
          </p:nvPr>
        </p:nvSpPr>
        <p:spPr>
          <a:xfrm>
            <a:off x="6172202" y="2505073"/>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069" name="Google Shape;18069;p1573"/>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070" name="Google Shape;18070;p157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071" name="Google Shape;18071;p1573"/>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344207779"/>
      </p:ext>
    </p:extLst>
  </p:cSld>
  <p:clrMapOvr>
    <a:masterClrMapping/>
  </p:clrMapOvr>
</p:sldLayout>
</file>

<file path=ppt/slideLayouts/slideLayout1214.xml><?xml version="1.0" encoding="utf-8"?>
<p:sldLayout xmlns:a="http://schemas.openxmlformats.org/drawingml/2006/main" xmlns:r="http://schemas.openxmlformats.org/officeDocument/2006/relationships" xmlns:p="http://schemas.openxmlformats.org/presentationml/2006/main" matchingName="Title Only 11">
  <p:cSld name="Title Only 11">
    <p:spTree>
      <p:nvGrpSpPr>
        <p:cNvPr id="1" name="Shape 18072"/>
        <p:cNvGrpSpPr/>
        <p:nvPr/>
      </p:nvGrpSpPr>
      <p:grpSpPr>
        <a:xfrm>
          <a:off x="0" y="0"/>
          <a:ext cx="0" cy="0"/>
          <a:chOff x="0" y="0"/>
          <a:chExt cx="0" cy="0"/>
        </a:xfrm>
      </p:grpSpPr>
      <p:grpSp>
        <p:nvGrpSpPr>
          <p:cNvPr id="18073" name="Google Shape;18073;p1574"/>
          <p:cNvGrpSpPr/>
          <p:nvPr/>
        </p:nvGrpSpPr>
        <p:grpSpPr>
          <a:xfrm>
            <a:off x="7191545" y="0"/>
            <a:ext cx="5000460" cy="1425988"/>
            <a:chOff x="7191545" y="0"/>
            <a:chExt cx="5000460" cy="1425988"/>
          </a:xfrm>
        </p:grpSpPr>
        <p:pic>
          <p:nvPicPr>
            <p:cNvPr id="18074" name="Google Shape;18074;p157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075" name="Google Shape;18075;p1574"/>
            <p:cNvGrpSpPr/>
            <p:nvPr/>
          </p:nvGrpSpPr>
          <p:grpSpPr>
            <a:xfrm>
              <a:off x="7191545" y="0"/>
              <a:ext cx="5000460" cy="1425988"/>
              <a:chOff x="7191545" y="0"/>
              <a:chExt cx="5000460" cy="1425988"/>
            </a:xfrm>
          </p:grpSpPr>
          <p:sp>
            <p:nvSpPr>
              <p:cNvPr id="18076" name="Google Shape;18076;p157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077" name="Google Shape;18077;p157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078" name="Google Shape;18078;p1574"/>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079" name="Google Shape;18079;p1574"/>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080" name="Google Shape;18080;p157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081" name="Google Shape;18081;p1574"/>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980264408"/>
      </p:ext>
    </p:extLst>
  </p:cSld>
  <p:clrMapOvr>
    <a:masterClrMapping/>
  </p:clrMapOvr>
</p:sldLayout>
</file>

<file path=ppt/slideLayouts/slideLayout1215.xml><?xml version="1.0" encoding="utf-8"?>
<p:sldLayout xmlns:a="http://schemas.openxmlformats.org/drawingml/2006/main" xmlns:r="http://schemas.openxmlformats.org/officeDocument/2006/relationships" xmlns:p="http://schemas.openxmlformats.org/presentationml/2006/main" matchingName="End 12">
  <p:cSld name="End 12">
    <p:spTree>
      <p:nvGrpSpPr>
        <p:cNvPr id="1" name="Shape 18082"/>
        <p:cNvGrpSpPr/>
        <p:nvPr/>
      </p:nvGrpSpPr>
      <p:grpSpPr>
        <a:xfrm>
          <a:off x="0" y="0"/>
          <a:ext cx="0" cy="0"/>
          <a:chOff x="0" y="0"/>
          <a:chExt cx="0" cy="0"/>
        </a:xfrm>
      </p:grpSpPr>
      <p:grpSp>
        <p:nvGrpSpPr>
          <p:cNvPr id="18083" name="Google Shape;18083;p1575"/>
          <p:cNvGrpSpPr/>
          <p:nvPr/>
        </p:nvGrpSpPr>
        <p:grpSpPr>
          <a:xfrm>
            <a:off x="0" y="0"/>
            <a:ext cx="12191996" cy="2148830"/>
            <a:chOff x="0" y="0"/>
            <a:chExt cx="12191996" cy="2148830"/>
          </a:xfrm>
        </p:grpSpPr>
        <p:sp>
          <p:nvSpPr>
            <p:cNvPr id="18084" name="Google Shape;18084;p1575"/>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085" name="Google Shape;18085;p1575"/>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8086" name="Google Shape;18086;p1575"/>
          <p:cNvSpPr/>
          <p:nvPr/>
        </p:nvSpPr>
        <p:spPr>
          <a:xfrm>
            <a:off x="902366" y="1517695"/>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087" name="Google Shape;18087;p1575"/>
          <p:cNvSpPr txBox="1">
            <a:spLocks noGrp="1"/>
          </p:cNvSpPr>
          <p:nvPr>
            <p:ph type="body" idx="1"/>
          </p:nvPr>
        </p:nvSpPr>
        <p:spPr>
          <a:xfrm>
            <a:off x="1219197" y="3429002"/>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088" name="Google Shape;18088;p1575"/>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8089" name="Google Shape;18089;p1575"/>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809285910"/>
      </p:ext>
    </p:extLst>
  </p:cSld>
  <p:clrMapOvr>
    <a:masterClrMapping/>
  </p:clrMapOvr>
</p:sldLayout>
</file>

<file path=ppt/slideLayouts/slideLayout1216.xml><?xml version="1.0" encoding="utf-8"?>
<p:sldLayout xmlns:a="http://schemas.openxmlformats.org/drawingml/2006/main" xmlns:r="http://schemas.openxmlformats.org/officeDocument/2006/relationships" xmlns:p="http://schemas.openxmlformats.org/presentationml/2006/main" matchingName="Blank 11">
  <p:cSld name="Blank 11">
    <p:spTree>
      <p:nvGrpSpPr>
        <p:cNvPr id="1" name="Shape 18090"/>
        <p:cNvGrpSpPr/>
        <p:nvPr/>
      </p:nvGrpSpPr>
      <p:grpSpPr>
        <a:xfrm>
          <a:off x="0" y="0"/>
          <a:ext cx="0" cy="0"/>
          <a:chOff x="0" y="0"/>
          <a:chExt cx="0" cy="0"/>
        </a:xfrm>
      </p:grpSpPr>
      <p:sp>
        <p:nvSpPr>
          <p:cNvPr id="18091" name="Google Shape;18091;p1576"/>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092" name="Google Shape;18092;p157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093" name="Google Shape;18093;p1576"/>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094" name="Google Shape;18094;p1576"/>
          <p:cNvGrpSpPr/>
          <p:nvPr/>
        </p:nvGrpSpPr>
        <p:grpSpPr>
          <a:xfrm>
            <a:off x="7191545" y="0"/>
            <a:ext cx="5000460" cy="1425988"/>
            <a:chOff x="7191545" y="0"/>
            <a:chExt cx="5000460" cy="1425988"/>
          </a:xfrm>
        </p:grpSpPr>
        <p:pic>
          <p:nvPicPr>
            <p:cNvPr id="18095" name="Google Shape;18095;p157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096" name="Google Shape;18096;p1576"/>
            <p:cNvGrpSpPr/>
            <p:nvPr/>
          </p:nvGrpSpPr>
          <p:grpSpPr>
            <a:xfrm>
              <a:off x="7191545" y="0"/>
              <a:ext cx="5000460" cy="1425988"/>
              <a:chOff x="7191545" y="0"/>
              <a:chExt cx="5000460" cy="1425988"/>
            </a:xfrm>
          </p:grpSpPr>
          <p:sp>
            <p:nvSpPr>
              <p:cNvPr id="18097" name="Google Shape;18097;p157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098" name="Google Shape;18098;p157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784294558"/>
      </p:ext>
    </p:extLst>
  </p:cSld>
  <p:clrMapOvr>
    <a:masterClrMapping/>
  </p:clrMapOvr>
</p:sldLayout>
</file>

<file path=ppt/slideLayouts/slideLayout1217.xml><?xml version="1.0" encoding="utf-8"?>
<p:sldLayout xmlns:a="http://schemas.openxmlformats.org/drawingml/2006/main" xmlns:r="http://schemas.openxmlformats.org/officeDocument/2006/relationships" xmlns:p="http://schemas.openxmlformats.org/presentationml/2006/main" matchingName="6_Quotation 2">
  <p:cSld name="6_Quotation 2">
    <p:spTree>
      <p:nvGrpSpPr>
        <p:cNvPr id="1" name="Shape 18099"/>
        <p:cNvGrpSpPr/>
        <p:nvPr/>
      </p:nvGrpSpPr>
      <p:grpSpPr>
        <a:xfrm>
          <a:off x="0" y="0"/>
          <a:ext cx="0" cy="0"/>
          <a:chOff x="0" y="0"/>
          <a:chExt cx="0" cy="0"/>
        </a:xfrm>
      </p:grpSpPr>
      <p:sp>
        <p:nvSpPr>
          <p:cNvPr id="18100" name="Google Shape;18100;p157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101" name="Google Shape;18101;p157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02" name="Google Shape;18102;p1577"/>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103" name="Google Shape;18103;p1577"/>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104" name="Google Shape;18104;p157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105" name="Google Shape;18105;p1577"/>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106" name="Google Shape;18106;p1577"/>
          <p:cNvGrpSpPr/>
          <p:nvPr/>
        </p:nvGrpSpPr>
        <p:grpSpPr>
          <a:xfrm>
            <a:off x="7191545" y="0"/>
            <a:ext cx="5000460" cy="1425988"/>
            <a:chOff x="7191545" y="0"/>
            <a:chExt cx="5000460" cy="1425988"/>
          </a:xfrm>
        </p:grpSpPr>
        <p:pic>
          <p:nvPicPr>
            <p:cNvPr id="18107" name="Google Shape;18107;p157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108" name="Google Shape;18108;p1577"/>
            <p:cNvGrpSpPr/>
            <p:nvPr/>
          </p:nvGrpSpPr>
          <p:grpSpPr>
            <a:xfrm>
              <a:off x="7191545" y="0"/>
              <a:ext cx="5000460" cy="1425988"/>
              <a:chOff x="7191545" y="0"/>
              <a:chExt cx="5000460" cy="1425988"/>
            </a:xfrm>
          </p:grpSpPr>
          <p:sp>
            <p:nvSpPr>
              <p:cNvPr id="18109" name="Google Shape;18109;p157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110" name="Google Shape;18110;p157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111" name="Google Shape;18111;p1577"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1046334128"/>
      </p:ext>
    </p:extLst>
  </p:cSld>
  <p:clrMapOvr>
    <a:masterClrMapping/>
  </p:clrMapOvr>
</p:sldLayout>
</file>

<file path=ppt/slideLayouts/slideLayout1218.xml><?xml version="1.0" encoding="utf-8"?>
<p:sldLayout xmlns:a="http://schemas.openxmlformats.org/drawingml/2006/main" xmlns:r="http://schemas.openxmlformats.org/officeDocument/2006/relationships" xmlns:p="http://schemas.openxmlformats.org/presentationml/2006/main" matchingName="Cover B 3">
  <p:cSld name="Cover B 3">
    <p:spTree>
      <p:nvGrpSpPr>
        <p:cNvPr id="1" name="Shape 18112"/>
        <p:cNvGrpSpPr/>
        <p:nvPr/>
      </p:nvGrpSpPr>
      <p:grpSpPr>
        <a:xfrm>
          <a:off x="0" y="0"/>
          <a:ext cx="0" cy="0"/>
          <a:chOff x="0" y="0"/>
          <a:chExt cx="0" cy="0"/>
        </a:xfrm>
      </p:grpSpPr>
      <p:sp>
        <p:nvSpPr>
          <p:cNvPr id="18113" name="Google Shape;18113;p1578"/>
          <p:cNvSpPr txBox="1">
            <a:spLocks noGrp="1"/>
          </p:cNvSpPr>
          <p:nvPr>
            <p:ph type="title"/>
          </p:nvPr>
        </p:nvSpPr>
        <p:spPr>
          <a:xfrm>
            <a:off x="513344" y="2633536"/>
            <a:ext cx="5194432" cy="2387598"/>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14" name="Google Shape;18114;p1578"/>
          <p:cNvSpPr txBox="1">
            <a:spLocks noGrp="1"/>
          </p:cNvSpPr>
          <p:nvPr>
            <p:ph type="subTitle" idx="1"/>
          </p:nvPr>
        </p:nvSpPr>
        <p:spPr>
          <a:xfrm>
            <a:off x="513344" y="5400327"/>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8115" name="Google Shape;18115;p1578"/>
          <p:cNvGrpSpPr/>
          <p:nvPr/>
        </p:nvGrpSpPr>
        <p:grpSpPr>
          <a:xfrm>
            <a:off x="0" y="0"/>
            <a:ext cx="6418722" cy="1509820"/>
            <a:chOff x="0" y="0"/>
            <a:chExt cx="6418722" cy="1509820"/>
          </a:xfrm>
        </p:grpSpPr>
        <p:sp>
          <p:nvSpPr>
            <p:cNvPr id="18116" name="Google Shape;18116;p1578"/>
            <p:cNvSpPr/>
            <p:nvPr/>
          </p:nvSpPr>
          <p:spPr>
            <a:xfrm flipH="1">
              <a:off x="0" y="0"/>
              <a:ext cx="6418722" cy="1509820"/>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117" name="Google Shape;18117;p1578"/>
            <p:cNvSpPr/>
            <p:nvPr/>
          </p:nvSpPr>
          <p:spPr>
            <a:xfrm flipH="1">
              <a:off x="0" y="0"/>
              <a:ext cx="6244227" cy="1352022"/>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pic>
        <p:nvPicPr>
          <p:cNvPr id="18118" name="Google Shape;18118;p1578"/>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6" y="136529"/>
            <a:ext cx="1945203" cy="879972"/>
          </a:xfrm>
          <a:prstGeom prst="rect">
            <a:avLst/>
          </a:prstGeom>
          <a:noFill/>
          <a:ln>
            <a:noFill/>
          </a:ln>
        </p:spPr>
      </p:pic>
    </p:spTree>
    <p:extLst>
      <p:ext uri="{BB962C8B-B14F-4D97-AF65-F5344CB8AC3E}">
        <p14:creationId xmlns:p14="http://schemas.microsoft.com/office/powerpoint/2010/main" val="1878553679"/>
      </p:ext>
    </p:extLst>
  </p:cSld>
  <p:clrMapOvr>
    <a:masterClrMapping/>
  </p:clrMapOvr>
</p:sldLayout>
</file>

<file path=ppt/slideLayouts/slideLayout1219.xml><?xml version="1.0" encoding="utf-8"?>
<p:sldLayout xmlns:a="http://schemas.openxmlformats.org/drawingml/2006/main" xmlns:r="http://schemas.openxmlformats.org/officeDocument/2006/relationships" xmlns:p="http://schemas.openxmlformats.org/presentationml/2006/main" matchingName="Cover 14">
  <p:cSld name="Cover 14">
    <p:spTree>
      <p:nvGrpSpPr>
        <p:cNvPr id="1" name="Shape 18119"/>
        <p:cNvGrpSpPr/>
        <p:nvPr/>
      </p:nvGrpSpPr>
      <p:grpSpPr>
        <a:xfrm>
          <a:off x="0" y="0"/>
          <a:ext cx="0" cy="0"/>
          <a:chOff x="0" y="0"/>
          <a:chExt cx="0" cy="0"/>
        </a:xfrm>
      </p:grpSpPr>
      <p:sp>
        <p:nvSpPr>
          <p:cNvPr id="18120" name="Google Shape;18120;p1579"/>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121" name="Google Shape;18121;p1579"/>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22" name="Google Shape;18122;p1579"/>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8123" name="Google Shape;18123;p1579"/>
          <p:cNvGrpSpPr/>
          <p:nvPr/>
        </p:nvGrpSpPr>
        <p:grpSpPr>
          <a:xfrm>
            <a:off x="0" y="5020350"/>
            <a:ext cx="12191996" cy="1837651"/>
            <a:chOff x="0" y="5020348"/>
            <a:chExt cx="12191996" cy="1837651"/>
          </a:xfrm>
        </p:grpSpPr>
        <p:sp>
          <p:nvSpPr>
            <p:cNvPr id="18124" name="Google Shape;18124;p1579"/>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125" name="Google Shape;18125;p1579"/>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8126" name="Google Shape;18126;p1579"/>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289777261"/>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LM-Transition">
  <p:cSld name="LM-Transition">
    <p:spTree>
      <p:nvGrpSpPr>
        <p:cNvPr id="1" name="Shape 1169"/>
        <p:cNvGrpSpPr/>
        <p:nvPr/>
      </p:nvGrpSpPr>
      <p:grpSpPr>
        <a:xfrm>
          <a:off x="0" y="0"/>
          <a:ext cx="0" cy="0"/>
          <a:chOff x="0" y="0"/>
          <a:chExt cx="0" cy="0"/>
        </a:xfrm>
      </p:grpSpPr>
      <p:sp>
        <p:nvSpPr>
          <p:cNvPr id="1170" name="Google Shape;1170;p122"/>
          <p:cNvSpPr/>
          <p:nvPr/>
        </p:nvSpPr>
        <p:spPr>
          <a:xfrm>
            <a:off x="0" y="2290794"/>
            <a:ext cx="12192000" cy="4567206"/>
          </a:xfrm>
          <a:prstGeom prst="rect">
            <a:avLst/>
          </a:prstGeom>
          <a:solidFill>
            <a:srgbClr val="8D2346"/>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cxnSp>
        <p:nvCxnSpPr>
          <p:cNvPr id="1171" name="Google Shape;1171;p122"/>
          <p:cNvCxnSpPr/>
          <p:nvPr/>
        </p:nvCxnSpPr>
        <p:spPr>
          <a:xfrm>
            <a:off x="875819" y="4631593"/>
            <a:ext cx="10440363" cy="0"/>
          </a:xfrm>
          <a:prstGeom prst="straightConnector1">
            <a:avLst/>
          </a:prstGeom>
          <a:noFill/>
          <a:ln w="9525" cap="flat" cmpd="sng">
            <a:solidFill>
              <a:srgbClr val="C9C9C9"/>
            </a:solidFill>
            <a:prstDash val="solid"/>
            <a:miter lim="800000"/>
            <a:headEnd type="none" w="sm" len="sm"/>
            <a:tailEnd type="none" w="sm" len="sm"/>
          </a:ln>
        </p:spPr>
      </p:cxnSp>
      <p:pic>
        <p:nvPicPr>
          <p:cNvPr id="1172" name="Google Shape;1172;p122" descr="LM_3C_H-300.png"/>
          <p:cNvPicPr preferRelativeResize="0"/>
          <p:nvPr/>
        </p:nvPicPr>
        <p:blipFill rotWithShape="1">
          <a:blip r:embed="rId2">
            <a:alphaModFix/>
          </a:blip>
          <a:srcRect/>
          <a:stretch/>
        </p:blipFill>
        <p:spPr>
          <a:xfrm>
            <a:off x="3848100" y="497976"/>
            <a:ext cx="4584701" cy="1142196"/>
          </a:xfrm>
          <a:prstGeom prst="rect">
            <a:avLst/>
          </a:prstGeom>
          <a:noFill/>
          <a:ln>
            <a:noFill/>
          </a:ln>
        </p:spPr>
      </p:pic>
      <p:pic>
        <p:nvPicPr>
          <p:cNvPr id="1173" name="Google Shape;1173;p122" descr="trinity_health.jpg"/>
          <p:cNvPicPr preferRelativeResize="0"/>
          <p:nvPr/>
        </p:nvPicPr>
        <p:blipFill rotWithShape="1">
          <a:blip r:embed="rId3">
            <a:alphaModFix/>
          </a:blip>
          <a:srcRect/>
          <a:stretch/>
        </p:blipFill>
        <p:spPr>
          <a:xfrm>
            <a:off x="4777705" y="1907926"/>
            <a:ext cx="2604577" cy="192492"/>
          </a:xfrm>
          <a:prstGeom prst="rect">
            <a:avLst/>
          </a:prstGeom>
          <a:noFill/>
          <a:ln>
            <a:noFill/>
          </a:ln>
        </p:spPr>
      </p:pic>
      <p:sp>
        <p:nvSpPr>
          <p:cNvPr id="1174" name="Google Shape;1174;p122"/>
          <p:cNvSpPr txBox="1">
            <a:spLocks noGrp="1"/>
          </p:cNvSpPr>
          <p:nvPr>
            <p:ph type="body" idx="1"/>
          </p:nvPr>
        </p:nvSpPr>
        <p:spPr>
          <a:xfrm>
            <a:off x="875819" y="4031767"/>
            <a:ext cx="10440363" cy="381000"/>
          </a:xfrm>
          <a:prstGeom prst="rect">
            <a:avLst/>
          </a:prstGeom>
          <a:noFill/>
          <a:ln>
            <a:noFill/>
          </a:ln>
        </p:spPr>
        <p:txBody>
          <a:bodyPr spcFirstLastPara="1" wrap="square" lIns="91425" tIns="45700" rIns="91425" bIns="45700" anchor="ctr" anchorCtr="0">
            <a:noAutofit/>
          </a:bodyPr>
          <a:lstStyle>
            <a:lvl1pPr marL="457200" lvl="0" indent="-228600" algn="ctr">
              <a:lnSpc>
                <a:spcPct val="100000"/>
              </a:lnSpc>
              <a:spcBef>
                <a:spcPts val="1000"/>
              </a:spcBef>
              <a:spcAft>
                <a:spcPts val="0"/>
              </a:spcAft>
              <a:buSzPts val="2800"/>
              <a:buNone/>
              <a:defRPr sz="2800" b="1" i="0">
                <a:solidFill>
                  <a:schemeClr val="lt1"/>
                </a:solidFill>
                <a:latin typeface="Arial"/>
                <a:ea typeface="Arial"/>
                <a:cs typeface="Arial"/>
                <a:sym typeface="Arial"/>
              </a:defRPr>
            </a:lvl1pPr>
            <a:lvl2pPr marL="914400" lvl="1"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2pPr>
            <a:lvl3pPr marL="1371600" lvl="2"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3pPr>
            <a:lvl4pPr marL="1828800" lvl="3"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4pPr>
            <a:lvl5pPr marL="2286000" lvl="4"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75" name="Google Shape;1175;p122"/>
          <p:cNvSpPr txBox="1">
            <a:spLocks noGrp="1"/>
          </p:cNvSpPr>
          <p:nvPr>
            <p:ph type="body" idx="2"/>
          </p:nvPr>
        </p:nvSpPr>
        <p:spPr>
          <a:xfrm>
            <a:off x="875819" y="4886876"/>
            <a:ext cx="10440363" cy="381000"/>
          </a:xfrm>
          <a:prstGeom prst="rect">
            <a:avLst/>
          </a:prstGeom>
          <a:noFill/>
          <a:ln>
            <a:noFill/>
          </a:ln>
        </p:spPr>
        <p:txBody>
          <a:bodyPr spcFirstLastPara="1" wrap="square" lIns="91425" tIns="45700" rIns="91425" bIns="45700" anchor="ctr" anchorCtr="0">
            <a:noAutofit/>
          </a:bodyPr>
          <a:lstStyle>
            <a:lvl1pPr marL="457200" lvl="0" indent="-228600" algn="ctr">
              <a:lnSpc>
                <a:spcPct val="100000"/>
              </a:lnSpc>
              <a:spcBef>
                <a:spcPts val="1000"/>
              </a:spcBef>
              <a:spcAft>
                <a:spcPts val="0"/>
              </a:spcAft>
              <a:buSzPts val="2800"/>
              <a:buNone/>
              <a:defRPr sz="2800" b="1" i="1">
                <a:solidFill>
                  <a:schemeClr val="lt1"/>
                </a:solidFill>
                <a:latin typeface="Times"/>
                <a:ea typeface="Times"/>
                <a:cs typeface="Times"/>
                <a:sym typeface="Times"/>
              </a:defRPr>
            </a:lvl1pPr>
            <a:lvl2pPr marL="914400" lvl="1"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2pPr>
            <a:lvl3pPr marL="1371600" lvl="2"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3pPr>
            <a:lvl4pPr marL="1828800" lvl="3"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4pPr>
            <a:lvl5pPr marL="2286000" lvl="4"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1220.xml><?xml version="1.0" encoding="utf-8"?>
<p:sldLayout xmlns:a="http://schemas.openxmlformats.org/drawingml/2006/main" xmlns:r="http://schemas.openxmlformats.org/officeDocument/2006/relationships" xmlns:p="http://schemas.openxmlformats.org/presentationml/2006/main" matchingName="Divider 15">
  <p:cSld name="Divider 15">
    <p:spTree>
      <p:nvGrpSpPr>
        <p:cNvPr id="1" name="Shape 18127"/>
        <p:cNvGrpSpPr/>
        <p:nvPr/>
      </p:nvGrpSpPr>
      <p:grpSpPr>
        <a:xfrm>
          <a:off x="0" y="0"/>
          <a:ext cx="0" cy="0"/>
          <a:chOff x="0" y="0"/>
          <a:chExt cx="0" cy="0"/>
        </a:xfrm>
      </p:grpSpPr>
      <p:grpSp>
        <p:nvGrpSpPr>
          <p:cNvPr id="18128" name="Google Shape;18128;p1580"/>
          <p:cNvGrpSpPr/>
          <p:nvPr/>
        </p:nvGrpSpPr>
        <p:grpSpPr>
          <a:xfrm>
            <a:off x="0" y="5020350"/>
            <a:ext cx="12191996" cy="1837651"/>
            <a:chOff x="0" y="5020348"/>
            <a:chExt cx="12191996" cy="1837651"/>
          </a:xfrm>
        </p:grpSpPr>
        <p:sp>
          <p:nvSpPr>
            <p:cNvPr id="18129" name="Google Shape;18129;p1580"/>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130" name="Google Shape;18130;p1580"/>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131" name="Google Shape;18131;p1580"/>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8132" name="Google Shape;18132;p1580"/>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8133" name="Google Shape;18133;p1580"/>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34" name="Google Shape;18134;p1580"/>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422288523"/>
      </p:ext>
    </p:extLst>
  </p:cSld>
  <p:clrMapOvr>
    <a:masterClrMapping/>
  </p:clrMapOvr>
</p:sldLayout>
</file>

<file path=ppt/slideLayouts/slideLayout1221.xml><?xml version="1.0" encoding="utf-8"?>
<p:sldLayout xmlns:a="http://schemas.openxmlformats.org/drawingml/2006/main" xmlns:r="http://schemas.openxmlformats.org/officeDocument/2006/relationships" xmlns:p="http://schemas.openxmlformats.org/presentationml/2006/main" matchingName="Photo Slide 14">
  <p:cSld name="Photo Slide 14">
    <p:spTree>
      <p:nvGrpSpPr>
        <p:cNvPr id="1" name="Shape 18135"/>
        <p:cNvGrpSpPr/>
        <p:nvPr/>
      </p:nvGrpSpPr>
      <p:grpSpPr>
        <a:xfrm>
          <a:off x="0" y="0"/>
          <a:ext cx="0" cy="0"/>
          <a:chOff x="0" y="0"/>
          <a:chExt cx="0" cy="0"/>
        </a:xfrm>
      </p:grpSpPr>
      <p:sp>
        <p:nvSpPr>
          <p:cNvPr id="18136" name="Google Shape;18136;p1581"/>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8137" name="Google Shape;18137;p1581"/>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8138" name="Google Shape;18138;p1581"/>
          <p:cNvGrpSpPr/>
          <p:nvPr/>
        </p:nvGrpSpPr>
        <p:grpSpPr>
          <a:xfrm>
            <a:off x="2" y="5379426"/>
            <a:ext cx="2807363" cy="753895"/>
            <a:chOff x="0" y="5379424"/>
            <a:chExt cx="2807363" cy="753895"/>
          </a:xfrm>
        </p:grpSpPr>
        <p:sp>
          <p:nvSpPr>
            <p:cNvPr id="18139" name="Google Shape;18139;p1581"/>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140" name="Google Shape;18140;p1581"/>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8141" name="Google Shape;18141;p1581"/>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945085222"/>
      </p:ext>
    </p:extLst>
  </p:cSld>
  <p:clrMapOvr>
    <a:masterClrMapping/>
  </p:clrMapOvr>
</p:sldLayout>
</file>

<file path=ppt/slideLayouts/slideLayout1222.xml><?xml version="1.0" encoding="utf-8"?>
<p:sldLayout xmlns:a="http://schemas.openxmlformats.org/drawingml/2006/main" xmlns:r="http://schemas.openxmlformats.org/officeDocument/2006/relationships" xmlns:p="http://schemas.openxmlformats.org/presentationml/2006/main" matchingName="Quotation 19">
  <p:cSld name="Quotation 19">
    <p:spTree>
      <p:nvGrpSpPr>
        <p:cNvPr id="1" name="Shape 18142"/>
        <p:cNvGrpSpPr/>
        <p:nvPr/>
      </p:nvGrpSpPr>
      <p:grpSpPr>
        <a:xfrm>
          <a:off x="0" y="0"/>
          <a:ext cx="0" cy="0"/>
          <a:chOff x="0" y="0"/>
          <a:chExt cx="0" cy="0"/>
        </a:xfrm>
      </p:grpSpPr>
      <p:sp>
        <p:nvSpPr>
          <p:cNvPr id="18143" name="Google Shape;18143;p1582"/>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144" name="Google Shape;18144;p1582"/>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45" name="Google Shape;18145;p1582"/>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146" name="Google Shape;18146;p1582"/>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147" name="Google Shape;18147;p158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148" name="Google Shape;18148;p158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149" name="Google Shape;18149;p1582"/>
          <p:cNvGrpSpPr/>
          <p:nvPr/>
        </p:nvGrpSpPr>
        <p:grpSpPr>
          <a:xfrm>
            <a:off x="7191545" y="0"/>
            <a:ext cx="5000460" cy="1425988"/>
            <a:chOff x="7191545" y="0"/>
            <a:chExt cx="5000460" cy="1425988"/>
          </a:xfrm>
        </p:grpSpPr>
        <p:pic>
          <p:nvPicPr>
            <p:cNvPr id="18150" name="Google Shape;18150;p158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151" name="Google Shape;18151;p1582"/>
            <p:cNvGrpSpPr/>
            <p:nvPr/>
          </p:nvGrpSpPr>
          <p:grpSpPr>
            <a:xfrm>
              <a:off x="7191545" y="0"/>
              <a:ext cx="5000460" cy="1425988"/>
              <a:chOff x="7191545" y="0"/>
              <a:chExt cx="5000460" cy="1425988"/>
            </a:xfrm>
          </p:grpSpPr>
          <p:sp>
            <p:nvSpPr>
              <p:cNvPr id="18152" name="Google Shape;18152;p158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153" name="Google Shape;18153;p158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154" name="Google Shape;18154;p1582"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1896121876"/>
      </p:ext>
    </p:extLst>
  </p:cSld>
  <p:clrMapOvr>
    <a:masterClrMapping/>
  </p:clrMapOvr>
</p:sldLayout>
</file>

<file path=ppt/slideLayouts/slideLayout1223.xml><?xml version="1.0" encoding="utf-8"?>
<p:sldLayout xmlns:a="http://schemas.openxmlformats.org/drawingml/2006/main" xmlns:r="http://schemas.openxmlformats.org/officeDocument/2006/relationships" xmlns:p="http://schemas.openxmlformats.org/presentationml/2006/main" matchingName="Quotation 20">
  <p:cSld name="Quotation 20">
    <p:spTree>
      <p:nvGrpSpPr>
        <p:cNvPr id="1" name="Shape 18155"/>
        <p:cNvGrpSpPr/>
        <p:nvPr/>
      </p:nvGrpSpPr>
      <p:grpSpPr>
        <a:xfrm>
          <a:off x="0" y="0"/>
          <a:ext cx="0" cy="0"/>
          <a:chOff x="0" y="0"/>
          <a:chExt cx="0" cy="0"/>
        </a:xfrm>
      </p:grpSpPr>
      <p:sp>
        <p:nvSpPr>
          <p:cNvPr id="18156" name="Google Shape;18156;p158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157" name="Google Shape;18157;p158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58" name="Google Shape;18158;p1583"/>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159" name="Google Shape;18159;p1583"/>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160" name="Google Shape;18160;p158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161" name="Google Shape;18161;p1583"/>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162" name="Google Shape;18162;p1583"/>
          <p:cNvGrpSpPr/>
          <p:nvPr/>
        </p:nvGrpSpPr>
        <p:grpSpPr>
          <a:xfrm>
            <a:off x="7191545" y="0"/>
            <a:ext cx="5000460" cy="1425988"/>
            <a:chOff x="7191545" y="0"/>
            <a:chExt cx="5000460" cy="1425988"/>
          </a:xfrm>
        </p:grpSpPr>
        <p:pic>
          <p:nvPicPr>
            <p:cNvPr id="18163" name="Google Shape;18163;p158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164" name="Google Shape;18164;p1583"/>
            <p:cNvGrpSpPr/>
            <p:nvPr/>
          </p:nvGrpSpPr>
          <p:grpSpPr>
            <a:xfrm>
              <a:off x="7191545" y="0"/>
              <a:ext cx="5000460" cy="1425988"/>
              <a:chOff x="7191545" y="0"/>
              <a:chExt cx="5000460" cy="1425988"/>
            </a:xfrm>
          </p:grpSpPr>
          <p:sp>
            <p:nvSpPr>
              <p:cNvPr id="18165" name="Google Shape;18165;p158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166" name="Google Shape;18166;p158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167" name="Google Shape;18167;p1583"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272628300"/>
      </p:ext>
    </p:extLst>
  </p:cSld>
  <p:clrMapOvr>
    <a:masterClrMapping/>
  </p:clrMapOvr>
</p:sldLayout>
</file>

<file path=ppt/slideLayouts/slideLayout1224.xml><?xml version="1.0" encoding="utf-8"?>
<p:sldLayout xmlns:a="http://schemas.openxmlformats.org/drawingml/2006/main" xmlns:r="http://schemas.openxmlformats.org/officeDocument/2006/relationships" xmlns:p="http://schemas.openxmlformats.org/presentationml/2006/main" matchingName="Title and Content 15">
  <p:cSld name="Title and Content 15">
    <p:spTree>
      <p:nvGrpSpPr>
        <p:cNvPr id="1" name="Shape 18168"/>
        <p:cNvGrpSpPr/>
        <p:nvPr/>
      </p:nvGrpSpPr>
      <p:grpSpPr>
        <a:xfrm>
          <a:off x="0" y="0"/>
          <a:ext cx="0" cy="0"/>
          <a:chOff x="0" y="0"/>
          <a:chExt cx="0" cy="0"/>
        </a:xfrm>
      </p:grpSpPr>
      <p:grpSp>
        <p:nvGrpSpPr>
          <p:cNvPr id="18169" name="Google Shape;18169;p1584"/>
          <p:cNvGrpSpPr/>
          <p:nvPr/>
        </p:nvGrpSpPr>
        <p:grpSpPr>
          <a:xfrm>
            <a:off x="7191545" y="0"/>
            <a:ext cx="5000460" cy="1425988"/>
            <a:chOff x="7191545" y="0"/>
            <a:chExt cx="5000460" cy="1425988"/>
          </a:xfrm>
        </p:grpSpPr>
        <p:pic>
          <p:nvPicPr>
            <p:cNvPr id="18170" name="Google Shape;18170;p158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171" name="Google Shape;18171;p1584"/>
            <p:cNvGrpSpPr/>
            <p:nvPr/>
          </p:nvGrpSpPr>
          <p:grpSpPr>
            <a:xfrm>
              <a:off x="7191545" y="0"/>
              <a:ext cx="5000460" cy="1425988"/>
              <a:chOff x="7191545" y="0"/>
              <a:chExt cx="5000460" cy="1425988"/>
            </a:xfrm>
          </p:grpSpPr>
          <p:sp>
            <p:nvSpPr>
              <p:cNvPr id="18172" name="Google Shape;18172;p158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173" name="Google Shape;18173;p158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174" name="Google Shape;18174;p1584"/>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75" name="Google Shape;18175;p1584"/>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176" name="Google Shape;18176;p1584"/>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177" name="Google Shape;18177;p158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178" name="Google Shape;18178;p1584"/>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521483130"/>
      </p:ext>
    </p:extLst>
  </p:cSld>
  <p:clrMapOvr>
    <a:masterClrMapping/>
  </p:clrMapOvr>
</p:sldLayout>
</file>

<file path=ppt/slideLayouts/slideLayout1225.xml><?xml version="1.0" encoding="utf-8"?>
<p:sldLayout xmlns:a="http://schemas.openxmlformats.org/drawingml/2006/main" xmlns:r="http://schemas.openxmlformats.org/officeDocument/2006/relationships" xmlns:p="http://schemas.openxmlformats.org/presentationml/2006/main" matchingName="Two Content 13">
  <p:cSld name="Two Content 13">
    <p:spTree>
      <p:nvGrpSpPr>
        <p:cNvPr id="1" name="Shape 18179"/>
        <p:cNvGrpSpPr/>
        <p:nvPr/>
      </p:nvGrpSpPr>
      <p:grpSpPr>
        <a:xfrm>
          <a:off x="0" y="0"/>
          <a:ext cx="0" cy="0"/>
          <a:chOff x="0" y="0"/>
          <a:chExt cx="0" cy="0"/>
        </a:xfrm>
      </p:grpSpPr>
      <p:sp>
        <p:nvSpPr>
          <p:cNvPr id="18180" name="Google Shape;18180;p1585"/>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81" name="Google Shape;18181;p1585"/>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8182" name="Google Shape;18182;p1585"/>
          <p:cNvGrpSpPr/>
          <p:nvPr/>
        </p:nvGrpSpPr>
        <p:grpSpPr>
          <a:xfrm>
            <a:off x="7191545" y="0"/>
            <a:ext cx="5000460" cy="1425988"/>
            <a:chOff x="7191545" y="0"/>
            <a:chExt cx="5000460" cy="1425988"/>
          </a:xfrm>
        </p:grpSpPr>
        <p:pic>
          <p:nvPicPr>
            <p:cNvPr id="18183" name="Google Shape;18183;p158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184" name="Google Shape;18184;p1585"/>
            <p:cNvGrpSpPr/>
            <p:nvPr/>
          </p:nvGrpSpPr>
          <p:grpSpPr>
            <a:xfrm>
              <a:off x="7191545" y="0"/>
              <a:ext cx="5000460" cy="1425988"/>
              <a:chOff x="7191545" y="0"/>
              <a:chExt cx="5000460" cy="1425988"/>
            </a:xfrm>
          </p:grpSpPr>
          <p:sp>
            <p:nvSpPr>
              <p:cNvPr id="18185" name="Google Shape;18185;p158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186" name="Google Shape;18186;p158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187" name="Google Shape;18187;p1585"/>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188" name="Google Shape;18188;p1585"/>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189" name="Google Shape;18189;p158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190" name="Google Shape;18190;p158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13882456"/>
      </p:ext>
    </p:extLst>
  </p:cSld>
  <p:clrMapOvr>
    <a:masterClrMapping/>
  </p:clrMapOvr>
</p:sldLayout>
</file>

<file path=ppt/slideLayouts/slideLayout1226.xml><?xml version="1.0" encoding="utf-8"?>
<p:sldLayout xmlns:a="http://schemas.openxmlformats.org/drawingml/2006/main" xmlns:r="http://schemas.openxmlformats.org/officeDocument/2006/relationships" xmlns:p="http://schemas.openxmlformats.org/presentationml/2006/main" matchingName="Comparison 12">
  <p:cSld name="Comparison 12">
    <p:spTree>
      <p:nvGrpSpPr>
        <p:cNvPr id="1" name="Shape 18191"/>
        <p:cNvGrpSpPr/>
        <p:nvPr/>
      </p:nvGrpSpPr>
      <p:grpSpPr>
        <a:xfrm>
          <a:off x="0" y="0"/>
          <a:ext cx="0" cy="0"/>
          <a:chOff x="0" y="0"/>
          <a:chExt cx="0" cy="0"/>
        </a:xfrm>
      </p:grpSpPr>
      <p:grpSp>
        <p:nvGrpSpPr>
          <p:cNvPr id="18192" name="Google Shape;18192;p1586"/>
          <p:cNvGrpSpPr/>
          <p:nvPr/>
        </p:nvGrpSpPr>
        <p:grpSpPr>
          <a:xfrm>
            <a:off x="7191545" y="0"/>
            <a:ext cx="5000460" cy="1425988"/>
            <a:chOff x="7191545" y="0"/>
            <a:chExt cx="5000460" cy="1425988"/>
          </a:xfrm>
        </p:grpSpPr>
        <p:pic>
          <p:nvPicPr>
            <p:cNvPr id="18193" name="Google Shape;18193;p158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194" name="Google Shape;18194;p1586"/>
            <p:cNvGrpSpPr/>
            <p:nvPr/>
          </p:nvGrpSpPr>
          <p:grpSpPr>
            <a:xfrm>
              <a:off x="7191545" y="0"/>
              <a:ext cx="5000460" cy="1425988"/>
              <a:chOff x="7191545" y="0"/>
              <a:chExt cx="5000460" cy="1425988"/>
            </a:xfrm>
          </p:grpSpPr>
          <p:sp>
            <p:nvSpPr>
              <p:cNvPr id="18195" name="Google Shape;18195;p158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196" name="Google Shape;18196;p158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197" name="Google Shape;18197;p1586"/>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98" name="Google Shape;18198;p1586"/>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199" name="Google Shape;18199;p1586"/>
          <p:cNvSpPr txBox="1">
            <a:spLocks noGrp="1"/>
          </p:cNvSpPr>
          <p:nvPr>
            <p:ph type="body" idx="2"/>
          </p:nvPr>
        </p:nvSpPr>
        <p:spPr>
          <a:xfrm>
            <a:off x="609604" y="2505073"/>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200" name="Google Shape;18200;p1586"/>
          <p:cNvSpPr txBox="1">
            <a:spLocks noGrp="1"/>
          </p:cNvSpPr>
          <p:nvPr>
            <p:ph type="body" idx="3"/>
          </p:nvPr>
        </p:nvSpPr>
        <p:spPr>
          <a:xfrm>
            <a:off x="6172202"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201" name="Google Shape;18201;p1586"/>
          <p:cNvSpPr txBox="1">
            <a:spLocks noGrp="1"/>
          </p:cNvSpPr>
          <p:nvPr>
            <p:ph type="body" idx="4"/>
          </p:nvPr>
        </p:nvSpPr>
        <p:spPr>
          <a:xfrm>
            <a:off x="6172202" y="2505073"/>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202" name="Google Shape;18202;p1586"/>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203" name="Google Shape;18203;p158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204" name="Google Shape;18204;p1586"/>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726716283"/>
      </p:ext>
    </p:extLst>
  </p:cSld>
  <p:clrMapOvr>
    <a:masterClrMapping/>
  </p:clrMapOvr>
</p:sldLayout>
</file>

<file path=ppt/slideLayouts/slideLayout1227.xml><?xml version="1.0" encoding="utf-8"?>
<p:sldLayout xmlns:a="http://schemas.openxmlformats.org/drawingml/2006/main" xmlns:r="http://schemas.openxmlformats.org/officeDocument/2006/relationships" xmlns:p="http://schemas.openxmlformats.org/presentationml/2006/main" matchingName="Title Only 12">
  <p:cSld name="Title Only 12">
    <p:spTree>
      <p:nvGrpSpPr>
        <p:cNvPr id="1" name="Shape 18205"/>
        <p:cNvGrpSpPr/>
        <p:nvPr/>
      </p:nvGrpSpPr>
      <p:grpSpPr>
        <a:xfrm>
          <a:off x="0" y="0"/>
          <a:ext cx="0" cy="0"/>
          <a:chOff x="0" y="0"/>
          <a:chExt cx="0" cy="0"/>
        </a:xfrm>
      </p:grpSpPr>
      <p:grpSp>
        <p:nvGrpSpPr>
          <p:cNvPr id="18206" name="Google Shape;18206;p1587"/>
          <p:cNvGrpSpPr/>
          <p:nvPr/>
        </p:nvGrpSpPr>
        <p:grpSpPr>
          <a:xfrm>
            <a:off x="7191545" y="0"/>
            <a:ext cx="5000460" cy="1425988"/>
            <a:chOff x="7191545" y="0"/>
            <a:chExt cx="5000460" cy="1425988"/>
          </a:xfrm>
        </p:grpSpPr>
        <p:pic>
          <p:nvPicPr>
            <p:cNvPr id="18207" name="Google Shape;18207;p158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208" name="Google Shape;18208;p1587"/>
            <p:cNvGrpSpPr/>
            <p:nvPr/>
          </p:nvGrpSpPr>
          <p:grpSpPr>
            <a:xfrm>
              <a:off x="7191545" y="0"/>
              <a:ext cx="5000460" cy="1425988"/>
              <a:chOff x="7191545" y="0"/>
              <a:chExt cx="5000460" cy="1425988"/>
            </a:xfrm>
          </p:grpSpPr>
          <p:sp>
            <p:nvSpPr>
              <p:cNvPr id="18209" name="Google Shape;18209;p158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210" name="Google Shape;18210;p158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211" name="Google Shape;18211;p1587"/>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212" name="Google Shape;18212;p1587"/>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213" name="Google Shape;18213;p158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214" name="Google Shape;18214;p1587"/>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636324905"/>
      </p:ext>
    </p:extLst>
  </p:cSld>
  <p:clrMapOvr>
    <a:masterClrMapping/>
  </p:clrMapOvr>
</p:sldLayout>
</file>

<file path=ppt/slideLayouts/slideLayout1228.xml><?xml version="1.0" encoding="utf-8"?>
<p:sldLayout xmlns:a="http://schemas.openxmlformats.org/drawingml/2006/main" xmlns:r="http://schemas.openxmlformats.org/officeDocument/2006/relationships" xmlns:p="http://schemas.openxmlformats.org/presentationml/2006/main" matchingName="End 13">
  <p:cSld name="End 13">
    <p:spTree>
      <p:nvGrpSpPr>
        <p:cNvPr id="1" name="Shape 18215"/>
        <p:cNvGrpSpPr/>
        <p:nvPr/>
      </p:nvGrpSpPr>
      <p:grpSpPr>
        <a:xfrm>
          <a:off x="0" y="0"/>
          <a:ext cx="0" cy="0"/>
          <a:chOff x="0" y="0"/>
          <a:chExt cx="0" cy="0"/>
        </a:xfrm>
      </p:grpSpPr>
      <p:grpSp>
        <p:nvGrpSpPr>
          <p:cNvPr id="18216" name="Google Shape;18216;p1588"/>
          <p:cNvGrpSpPr/>
          <p:nvPr/>
        </p:nvGrpSpPr>
        <p:grpSpPr>
          <a:xfrm>
            <a:off x="0" y="0"/>
            <a:ext cx="12191996" cy="2148830"/>
            <a:chOff x="0" y="0"/>
            <a:chExt cx="12191996" cy="2148830"/>
          </a:xfrm>
        </p:grpSpPr>
        <p:sp>
          <p:nvSpPr>
            <p:cNvPr id="18217" name="Google Shape;18217;p1588"/>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218" name="Google Shape;18218;p1588"/>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8219" name="Google Shape;18219;p1588"/>
          <p:cNvSpPr/>
          <p:nvPr/>
        </p:nvSpPr>
        <p:spPr>
          <a:xfrm>
            <a:off x="902366" y="1517695"/>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220" name="Google Shape;18220;p1588"/>
          <p:cNvSpPr txBox="1">
            <a:spLocks noGrp="1"/>
          </p:cNvSpPr>
          <p:nvPr>
            <p:ph type="body" idx="1"/>
          </p:nvPr>
        </p:nvSpPr>
        <p:spPr>
          <a:xfrm>
            <a:off x="1219197" y="3429002"/>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221" name="Google Shape;18221;p1588"/>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8222" name="Google Shape;18222;p1588"/>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98607128"/>
      </p:ext>
    </p:extLst>
  </p:cSld>
  <p:clrMapOvr>
    <a:masterClrMapping/>
  </p:clrMapOvr>
</p:sldLayout>
</file>

<file path=ppt/slideLayouts/slideLayout1229.xml><?xml version="1.0" encoding="utf-8"?>
<p:sldLayout xmlns:a="http://schemas.openxmlformats.org/drawingml/2006/main" xmlns:r="http://schemas.openxmlformats.org/officeDocument/2006/relationships" xmlns:p="http://schemas.openxmlformats.org/presentationml/2006/main" matchingName="Blank 12">
  <p:cSld name="Blank 12">
    <p:spTree>
      <p:nvGrpSpPr>
        <p:cNvPr id="1" name="Shape 18223"/>
        <p:cNvGrpSpPr/>
        <p:nvPr/>
      </p:nvGrpSpPr>
      <p:grpSpPr>
        <a:xfrm>
          <a:off x="0" y="0"/>
          <a:ext cx="0" cy="0"/>
          <a:chOff x="0" y="0"/>
          <a:chExt cx="0" cy="0"/>
        </a:xfrm>
      </p:grpSpPr>
      <p:sp>
        <p:nvSpPr>
          <p:cNvPr id="18224" name="Google Shape;18224;p158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225" name="Google Shape;18225;p158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226" name="Google Shape;18226;p158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227" name="Google Shape;18227;p1589"/>
          <p:cNvGrpSpPr/>
          <p:nvPr/>
        </p:nvGrpSpPr>
        <p:grpSpPr>
          <a:xfrm>
            <a:off x="7191545" y="0"/>
            <a:ext cx="5000460" cy="1425988"/>
            <a:chOff x="7191545" y="0"/>
            <a:chExt cx="5000460" cy="1425988"/>
          </a:xfrm>
        </p:grpSpPr>
        <p:pic>
          <p:nvPicPr>
            <p:cNvPr id="18228" name="Google Shape;18228;p158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229" name="Google Shape;18229;p1589"/>
            <p:cNvGrpSpPr/>
            <p:nvPr/>
          </p:nvGrpSpPr>
          <p:grpSpPr>
            <a:xfrm>
              <a:off x="7191545" y="0"/>
              <a:ext cx="5000460" cy="1425988"/>
              <a:chOff x="7191545" y="0"/>
              <a:chExt cx="5000460" cy="1425988"/>
            </a:xfrm>
          </p:grpSpPr>
          <p:sp>
            <p:nvSpPr>
              <p:cNvPr id="18230" name="Google Shape;18230;p158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231" name="Google Shape;18231;p158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4148749168"/>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1_1-Line Title (Blank, Logo Top)">
  <p:cSld name="1_1-Line Title (Blank, Logo Top)">
    <p:spTree>
      <p:nvGrpSpPr>
        <p:cNvPr id="1" name="Shape 1176"/>
        <p:cNvGrpSpPr/>
        <p:nvPr/>
      </p:nvGrpSpPr>
      <p:grpSpPr>
        <a:xfrm>
          <a:off x="0" y="0"/>
          <a:ext cx="0" cy="0"/>
          <a:chOff x="0" y="0"/>
          <a:chExt cx="0" cy="0"/>
        </a:xfrm>
      </p:grpSpPr>
      <p:cxnSp>
        <p:nvCxnSpPr>
          <p:cNvPr id="1177" name="Google Shape;1177;p123"/>
          <p:cNvCxnSpPr/>
          <p:nvPr/>
        </p:nvCxnSpPr>
        <p:spPr>
          <a:xfrm>
            <a:off x="2" y="1129976"/>
            <a:ext cx="10289308" cy="0"/>
          </a:xfrm>
          <a:prstGeom prst="straightConnector1">
            <a:avLst/>
          </a:prstGeom>
          <a:noFill/>
          <a:ln w="12700" cap="flat" cmpd="sng">
            <a:solidFill>
              <a:srgbClr val="C9C9C9"/>
            </a:solidFill>
            <a:prstDash val="solid"/>
            <a:miter lim="800000"/>
            <a:headEnd type="none" w="sm" len="sm"/>
            <a:tailEnd type="oval" w="med" len="med"/>
          </a:ln>
        </p:spPr>
      </p:cxnSp>
      <p:sp>
        <p:nvSpPr>
          <p:cNvPr id="1178" name="Google Shape;1178;p123"/>
          <p:cNvSpPr txBox="1">
            <a:spLocks noGrp="1"/>
          </p:cNvSpPr>
          <p:nvPr>
            <p:ph type="body" idx="1"/>
          </p:nvPr>
        </p:nvSpPr>
        <p:spPr>
          <a:xfrm>
            <a:off x="700620" y="533969"/>
            <a:ext cx="8867787" cy="488537"/>
          </a:xfrm>
          <a:prstGeom prst="rect">
            <a:avLst/>
          </a:prstGeom>
          <a:noFill/>
          <a:ln>
            <a:noFill/>
          </a:ln>
        </p:spPr>
        <p:txBody>
          <a:bodyPr spcFirstLastPara="1" wrap="square" lIns="91425" tIns="45700" rIns="91425" bIns="45700" anchor="ctr" anchorCtr="0">
            <a:noAutofit/>
          </a:bodyPr>
          <a:lstStyle>
            <a:lvl1pPr marL="457200" lvl="0" indent="-228600" algn="l">
              <a:lnSpc>
                <a:spcPct val="100000"/>
              </a:lnSpc>
              <a:spcBef>
                <a:spcPts val="1000"/>
              </a:spcBef>
              <a:spcAft>
                <a:spcPts val="0"/>
              </a:spcAft>
              <a:buSzPts val="2400"/>
              <a:buNone/>
              <a:defRPr b="1">
                <a:solidFill>
                  <a:srgbClr val="8C2347"/>
                </a:solidFill>
              </a:defRPr>
            </a:lvl1pPr>
            <a:lvl2pPr marL="914400" lvl="1" indent="-228600" algn="l">
              <a:lnSpc>
                <a:spcPct val="100000"/>
              </a:lnSpc>
              <a:spcBef>
                <a:spcPts val="1000"/>
              </a:spcBef>
              <a:spcAft>
                <a:spcPts val="0"/>
              </a:spcAft>
              <a:buSzPts val="2000"/>
              <a:buNone/>
              <a:defRPr b="1">
                <a:solidFill>
                  <a:srgbClr val="8C2347"/>
                </a:solidFill>
              </a:defRPr>
            </a:lvl2pPr>
            <a:lvl3pPr marL="1371600" lvl="2" indent="-228600" algn="l">
              <a:lnSpc>
                <a:spcPct val="100000"/>
              </a:lnSpc>
              <a:spcBef>
                <a:spcPts val="1000"/>
              </a:spcBef>
              <a:spcAft>
                <a:spcPts val="0"/>
              </a:spcAft>
              <a:buSzPts val="1800"/>
              <a:buNone/>
              <a:defRPr b="1">
                <a:solidFill>
                  <a:srgbClr val="8C2347"/>
                </a:solidFill>
              </a:defRPr>
            </a:lvl3pPr>
            <a:lvl4pPr marL="1828800" lvl="3" indent="-228600" algn="l">
              <a:lnSpc>
                <a:spcPct val="100000"/>
              </a:lnSpc>
              <a:spcBef>
                <a:spcPts val="1000"/>
              </a:spcBef>
              <a:spcAft>
                <a:spcPts val="0"/>
              </a:spcAft>
              <a:buSzPts val="1600"/>
              <a:buNone/>
              <a:defRPr b="1">
                <a:solidFill>
                  <a:srgbClr val="8C2347"/>
                </a:solidFill>
              </a:defRPr>
            </a:lvl4pPr>
            <a:lvl5pPr marL="2286000" lvl="4" indent="-228600" algn="l">
              <a:lnSpc>
                <a:spcPct val="100000"/>
              </a:lnSpc>
              <a:spcBef>
                <a:spcPts val="1000"/>
              </a:spcBef>
              <a:spcAft>
                <a:spcPts val="0"/>
              </a:spcAft>
              <a:buSzPts val="1600"/>
              <a:buNone/>
              <a:defRPr b="1">
                <a:solidFill>
                  <a:srgbClr val="8C2347"/>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79" name="Google Shape;1179;p123"/>
          <p:cNvSpPr/>
          <p:nvPr/>
        </p:nvSpPr>
        <p:spPr>
          <a:xfrm>
            <a:off x="9815334" y="5955178"/>
            <a:ext cx="2376668" cy="902825"/>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425">
              <a:solidFill>
                <a:schemeClr val="lt1"/>
              </a:solidFill>
              <a:latin typeface="Calibri"/>
              <a:ea typeface="Calibri"/>
              <a:cs typeface="Calibri"/>
              <a:sym typeface="Calibri"/>
            </a:endParaRPr>
          </a:p>
        </p:txBody>
      </p:sp>
      <p:sp>
        <p:nvSpPr>
          <p:cNvPr id="1180" name="Google Shape;1180;p123"/>
          <p:cNvSpPr/>
          <p:nvPr/>
        </p:nvSpPr>
        <p:spPr>
          <a:xfrm>
            <a:off x="9815334" y="77979"/>
            <a:ext cx="2376668" cy="944524"/>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425">
              <a:solidFill>
                <a:schemeClr val="lt1"/>
              </a:solidFill>
              <a:latin typeface="Calibri"/>
              <a:ea typeface="Calibri"/>
              <a:cs typeface="Calibri"/>
              <a:sym typeface="Calibri"/>
            </a:endParaRPr>
          </a:p>
        </p:txBody>
      </p:sp>
      <p:pic>
        <p:nvPicPr>
          <p:cNvPr id="1181" name="Google Shape;1181;p123" descr="LM_LUMC_3C_V.png"/>
          <p:cNvPicPr preferRelativeResize="0"/>
          <p:nvPr/>
        </p:nvPicPr>
        <p:blipFill rotWithShape="1">
          <a:blip r:embed="rId2">
            <a:alphaModFix/>
          </a:blip>
          <a:srcRect/>
          <a:stretch/>
        </p:blipFill>
        <p:spPr>
          <a:xfrm>
            <a:off x="9997747" y="317115"/>
            <a:ext cx="1653863" cy="574078"/>
          </a:xfrm>
          <a:prstGeom prst="rect">
            <a:avLst/>
          </a:prstGeom>
          <a:noFill/>
          <a:ln>
            <a:noFill/>
          </a:ln>
        </p:spPr>
      </p:pic>
    </p:spTree>
  </p:cSld>
  <p:clrMapOvr>
    <a:masterClrMapping/>
  </p:clrMapOvr>
</p:sldLayout>
</file>

<file path=ppt/slideLayouts/slideLayout1230.xml><?xml version="1.0" encoding="utf-8"?>
<p:sldLayout xmlns:a="http://schemas.openxmlformats.org/drawingml/2006/main" xmlns:r="http://schemas.openxmlformats.org/officeDocument/2006/relationships" xmlns:p="http://schemas.openxmlformats.org/presentationml/2006/main" matchingName="1_Quotation 18">
  <p:cSld name="1_Quotation 18">
    <p:spTree>
      <p:nvGrpSpPr>
        <p:cNvPr id="1" name="Shape 18232"/>
        <p:cNvGrpSpPr/>
        <p:nvPr/>
      </p:nvGrpSpPr>
      <p:grpSpPr>
        <a:xfrm>
          <a:off x="0" y="0"/>
          <a:ext cx="0" cy="0"/>
          <a:chOff x="0" y="0"/>
          <a:chExt cx="0" cy="0"/>
        </a:xfrm>
      </p:grpSpPr>
      <p:sp>
        <p:nvSpPr>
          <p:cNvPr id="18233" name="Google Shape;18233;p159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234" name="Google Shape;18234;p159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235" name="Google Shape;18235;p1590"/>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236" name="Google Shape;18236;p1590"/>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237" name="Google Shape;18237;p159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238" name="Google Shape;18238;p159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239" name="Google Shape;18239;p1590"/>
          <p:cNvGrpSpPr/>
          <p:nvPr/>
        </p:nvGrpSpPr>
        <p:grpSpPr>
          <a:xfrm>
            <a:off x="7191545" y="0"/>
            <a:ext cx="5000460" cy="1425988"/>
            <a:chOff x="7191545" y="0"/>
            <a:chExt cx="5000460" cy="1425988"/>
          </a:xfrm>
        </p:grpSpPr>
        <p:pic>
          <p:nvPicPr>
            <p:cNvPr id="18240" name="Google Shape;18240;p159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241" name="Google Shape;18241;p1590"/>
            <p:cNvGrpSpPr/>
            <p:nvPr/>
          </p:nvGrpSpPr>
          <p:grpSpPr>
            <a:xfrm>
              <a:off x="7191545" y="0"/>
              <a:ext cx="5000460" cy="1425988"/>
              <a:chOff x="7191545" y="0"/>
              <a:chExt cx="5000460" cy="1425988"/>
            </a:xfrm>
          </p:grpSpPr>
          <p:sp>
            <p:nvSpPr>
              <p:cNvPr id="18242" name="Google Shape;18242;p159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243" name="Google Shape;18243;p159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244" name="Google Shape;18244;p1590"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4073327196"/>
      </p:ext>
    </p:extLst>
  </p:cSld>
  <p:clrMapOvr>
    <a:masterClrMapping/>
  </p:clrMapOvr>
</p:sldLayout>
</file>

<file path=ppt/slideLayouts/slideLayout1231.xml><?xml version="1.0" encoding="utf-8"?>
<p:sldLayout xmlns:a="http://schemas.openxmlformats.org/drawingml/2006/main" xmlns:r="http://schemas.openxmlformats.org/officeDocument/2006/relationships" xmlns:p="http://schemas.openxmlformats.org/presentationml/2006/main" matchingName="1_Two Content 12">
  <p:cSld name="1_Two Content 12">
    <p:spTree>
      <p:nvGrpSpPr>
        <p:cNvPr id="1" name="Shape 18245"/>
        <p:cNvGrpSpPr/>
        <p:nvPr/>
      </p:nvGrpSpPr>
      <p:grpSpPr>
        <a:xfrm>
          <a:off x="0" y="0"/>
          <a:ext cx="0" cy="0"/>
          <a:chOff x="0" y="0"/>
          <a:chExt cx="0" cy="0"/>
        </a:xfrm>
      </p:grpSpPr>
      <p:sp>
        <p:nvSpPr>
          <p:cNvPr id="18246" name="Google Shape;18246;p1591"/>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247" name="Google Shape;18247;p1591"/>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8248" name="Google Shape;18248;p1591"/>
          <p:cNvGrpSpPr/>
          <p:nvPr/>
        </p:nvGrpSpPr>
        <p:grpSpPr>
          <a:xfrm>
            <a:off x="7191545" y="0"/>
            <a:ext cx="5000460" cy="1425988"/>
            <a:chOff x="7191545" y="0"/>
            <a:chExt cx="5000460" cy="1425988"/>
          </a:xfrm>
        </p:grpSpPr>
        <p:pic>
          <p:nvPicPr>
            <p:cNvPr id="18249" name="Google Shape;18249;p159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250" name="Google Shape;18250;p1591"/>
            <p:cNvGrpSpPr/>
            <p:nvPr/>
          </p:nvGrpSpPr>
          <p:grpSpPr>
            <a:xfrm>
              <a:off x="7191545" y="0"/>
              <a:ext cx="5000460" cy="1425988"/>
              <a:chOff x="7191545" y="0"/>
              <a:chExt cx="5000460" cy="1425988"/>
            </a:xfrm>
          </p:grpSpPr>
          <p:sp>
            <p:nvSpPr>
              <p:cNvPr id="18251" name="Google Shape;18251;p159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252" name="Google Shape;18252;p159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253" name="Google Shape;18253;p1591"/>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254" name="Google Shape;18254;p1591"/>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255" name="Google Shape;18255;p159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256" name="Google Shape;18256;p1591"/>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032458370"/>
      </p:ext>
    </p:extLst>
  </p:cSld>
  <p:clrMapOvr>
    <a:masterClrMapping/>
  </p:clrMapOvr>
</p:sldLayout>
</file>

<file path=ppt/slideLayouts/slideLayout1232.xml><?xml version="1.0" encoding="utf-8"?>
<p:sldLayout xmlns:a="http://schemas.openxmlformats.org/drawingml/2006/main" xmlns:r="http://schemas.openxmlformats.org/officeDocument/2006/relationships" xmlns:p="http://schemas.openxmlformats.org/presentationml/2006/main" matchingName="1_Comparison 11">
  <p:cSld name="1_Comparison 11">
    <p:spTree>
      <p:nvGrpSpPr>
        <p:cNvPr id="1" name="Shape 18257"/>
        <p:cNvGrpSpPr/>
        <p:nvPr/>
      </p:nvGrpSpPr>
      <p:grpSpPr>
        <a:xfrm>
          <a:off x="0" y="0"/>
          <a:ext cx="0" cy="0"/>
          <a:chOff x="0" y="0"/>
          <a:chExt cx="0" cy="0"/>
        </a:xfrm>
      </p:grpSpPr>
      <p:grpSp>
        <p:nvGrpSpPr>
          <p:cNvPr id="18258" name="Google Shape;18258;p1592"/>
          <p:cNvGrpSpPr/>
          <p:nvPr/>
        </p:nvGrpSpPr>
        <p:grpSpPr>
          <a:xfrm>
            <a:off x="7191545" y="0"/>
            <a:ext cx="5000460" cy="1425988"/>
            <a:chOff x="7191545" y="0"/>
            <a:chExt cx="5000460" cy="1425988"/>
          </a:xfrm>
        </p:grpSpPr>
        <p:pic>
          <p:nvPicPr>
            <p:cNvPr id="18259" name="Google Shape;18259;p159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260" name="Google Shape;18260;p1592"/>
            <p:cNvGrpSpPr/>
            <p:nvPr/>
          </p:nvGrpSpPr>
          <p:grpSpPr>
            <a:xfrm>
              <a:off x="7191545" y="0"/>
              <a:ext cx="5000460" cy="1425988"/>
              <a:chOff x="7191545" y="0"/>
              <a:chExt cx="5000460" cy="1425988"/>
            </a:xfrm>
          </p:grpSpPr>
          <p:sp>
            <p:nvSpPr>
              <p:cNvPr id="18261" name="Google Shape;18261;p159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262" name="Google Shape;18262;p159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263" name="Google Shape;18263;p1592"/>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264" name="Google Shape;18264;p1592"/>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265" name="Google Shape;18265;p1592"/>
          <p:cNvSpPr txBox="1">
            <a:spLocks noGrp="1"/>
          </p:cNvSpPr>
          <p:nvPr>
            <p:ph type="body" idx="2"/>
          </p:nvPr>
        </p:nvSpPr>
        <p:spPr>
          <a:xfrm>
            <a:off x="609604" y="2505073"/>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266" name="Google Shape;18266;p1592"/>
          <p:cNvSpPr txBox="1">
            <a:spLocks noGrp="1"/>
          </p:cNvSpPr>
          <p:nvPr>
            <p:ph type="body" idx="3"/>
          </p:nvPr>
        </p:nvSpPr>
        <p:spPr>
          <a:xfrm>
            <a:off x="6172202"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267" name="Google Shape;18267;p1592"/>
          <p:cNvSpPr txBox="1">
            <a:spLocks noGrp="1"/>
          </p:cNvSpPr>
          <p:nvPr>
            <p:ph type="body" idx="4"/>
          </p:nvPr>
        </p:nvSpPr>
        <p:spPr>
          <a:xfrm>
            <a:off x="6172202" y="2505073"/>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268" name="Google Shape;18268;p1592"/>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269" name="Google Shape;18269;p159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270" name="Google Shape;18270;p159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54161661"/>
      </p:ext>
    </p:extLst>
  </p:cSld>
  <p:clrMapOvr>
    <a:masterClrMapping/>
  </p:clrMapOvr>
</p:sldLayout>
</file>

<file path=ppt/slideLayouts/slideLayout1233.xml><?xml version="1.0" encoding="utf-8"?>
<p:sldLayout xmlns:a="http://schemas.openxmlformats.org/drawingml/2006/main" xmlns:r="http://schemas.openxmlformats.org/officeDocument/2006/relationships" xmlns:p="http://schemas.openxmlformats.org/presentationml/2006/main" matchingName="1_Title Only 11">
  <p:cSld name="1_Title Only 11">
    <p:spTree>
      <p:nvGrpSpPr>
        <p:cNvPr id="1" name="Shape 18271"/>
        <p:cNvGrpSpPr/>
        <p:nvPr/>
      </p:nvGrpSpPr>
      <p:grpSpPr>
        <a:xfrm>
          <a:off x="0" y="0"/>
          <a:ext cx="0" cy="0"/>
          <a:chOff x="0" y="0"/>
          <a:chExt cx="0" cy="0"/>
        </a:xfrm>
      </p:grpSpPr>
      <p:grpSp>
        <p:nvGrpSpPr>
          <p:cNvPr id="18272" name="Google Shape;18272;p1593"/>
          <p:cNvGrpSpPr/>
          <p:nvPr/>
        </p:nvGrpSpPr>
        <p:grpSpPr>
          <a:xfrm>
            <a:off x="7191545" y="0"/>
            <a:ext cx="5000460" cy="1425988"/>
            <a:chOff x="7191545" y="0"/>
            <a:chExt cx="5000460" cy="1425988"/>
          </a:xfrm>
        </p:grpSpPr>
        <p:pic>
          <p:nvPicPr>
            <p:cNvPr id="18273" name="Google Shape;18273;p159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274" name="Google Shape;18274;p1593"/>
            <p:cNvGrpSpPr/>
            <p:nvPr/>
          </p:nvGrpSpPr>
          <p:grpSpPr>
            <a:xfrm>
              <a:off x="7191545" y="0"/>
              <a:ext cx="5000460" cy="1425988"/>
              <a:chOff x="7191545" y="0"/>
              <a:chExt cx="5000460" cy="1425988"/>
            </a:xfrm>
          </p:grpSpPr>
          <p:sp>
            <p:nvSpPr>
              <p:cNvPr id="18275" name="Google Shape;18275;p159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276" name="Google Shape;18276;p159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277" name="Google Shape;18277;p1593"/>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278" name="Google Shape;18278;p1593"/>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279" name="Google Shape;18279;p159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280" name="Google Shape;18280;p1593"/>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431076215"/>
      </p:ext>
    </p:extLst>
  </p:cSld>
  <p:clrMapOvr>
    <a:masterClrMapping/>
  </p:clrMapOvr>
</p:sldLayout>
</file>

<file path=ppt/slideLayouts/slideLayout1234.xml><?xml version="1.0" encoding="utf-8"?>
<p:sldLayout xmlns:a="http://schemas.openxmlformats.org/drawingml/2006/main" xmlns:r="http://schemas.openxmlformats.org/officeDocument/2006/relationships" xmlns:p="http://schemas.openxmlformats.org/presentationml/2006/main" matchingName="1_End 12">
  <p:cSld name="1_End 12">
    <p:spTree>
      <p:nvGrpSpPr>
        <p:cNvPr id="1" name="Shape 18281"/>
        <p:cNvGrpSpPr/>
        <p:nvPr/>
      </p:nvGrpSpPr>
      <p:grpSpPr>
        <a:xfrm>
          <a:off x="0" y="0"/>
          <a:ext cx="0" cy="0"/>
          <a:chOff x="0" y="0"/>
          <a:chExt cx="0" cy="0"/>
        </a:xfrm>
      </p:grpSpPr>
      <p:grpSp>
        <p:nvGrpSpPr>
          <p:cNvPr id="18282" name="Google Shape;18282;p1594"/>
          <p:cNvGrpSpPr/>
          <p:nvPr/>
        </p:nvGrpSpPr>
        <p:grpSpPr>
          <a:xfrm>
            <a:off x="0" y="0"/>
            <a:ext cx="12191996" cy="2148830"/>
            <a:chOff x="0" y="0"/>
            <a:chExt cx="12191996" cy="2148830"/>
          </a:xfrm>
        </p:grpSpPr>
        <p:sp>
          <p:nvSpPr>
            <p:cNvPr id="18283" name="Google Shape;18283;p1594"/>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284" name="Google Shape;18284;p1594"/>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8285" name="Google Shape;18285;p1594"/>
          <p:cNvSpPr/>
          <p:nvPr/>
        </p:nvSpPr>
        <p:spPr>
          <a:xfrm>
            <a:off x="902366" y="1517695"/>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286" name="Google Shape;18286;p1594"/>
          <p:cNvSpPr txBox="1">
            <a:spLocks noGrp="1"/>
          </p:cNvSpPr>
          <p:nvPr>
            <p:ph type="body" idx="1"/>
          </p:nvPr>
        </p:nvSpPr>
        <p:spPr>
          <a:xfrm>
            <a:off x="1219197" y="3429002"/>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287" name="Google Shape;18287;p1594"/>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8288" name="Google Shape;18288;p1594"/>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2912092086"/>
      </p:ext>
    </p:extLst>
  </p:cSld>
  <p:clrMapOvr>
    <a:masterClrMapping/>
  </p:clrMapOvr>
</p:sldLayout>
</file>

<file path=ppt/slideLayouts/slideLayout1235.xml><?xml version="1.0" encoding="utf-8"?>
<p:sldLayout xmlns:a="http://schemas.openxmlformats.org/drawingml/2006/main" xmlns:r="http://schemas.openxmlformats.org/officeDocument/2006/relationships" xmlns:p="http://schemas.openxmlformats.org/presentationml/2006/main" matchingName="1_Blank 11">
  <p:cSld name="1_Blank 11">
    <p:spTree>
      <p:nvGrpSpPr>
        <p:cNvPr id="1" name="Shape 18289"/>
        <p:cNvGrpSpPr/>
        <p:nvPr/>
      </p:nvGrpSpPr>
      <p:grpSpPr>
        <a:xfrm>
          <a:off x="0" y="0"/>
          <a:ext cx="0" cy="0"/>
          <a:chOff x="0" y="0"/>
          <a:chExt cx="0" cy="0"/>
        </a:xfrm>
      </p:grpSpPr>
      <p:sp>
        <p:nvSpPr>
          <p:cNvPr id="18290" name="Google Shape;18290;p1595"/>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291" name="Google Shape;18291;p159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292" name="Google Shape;18292;p159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293" name="Google Shape;18293;p1595"/>
          <p:cNvGrpSpPr/>
          <p:nvPr/>
        </p:nvGrpSpPr>
        <p:grpSpPr>
          <a:xfrm>
            <a:off x="7191545" y="0"/>
            <a:ext cx="5000460" cy="1425988"/>
            <a:chOff x="7191545" y="0"/>
            <a:chExt cx="5000460" cy="1425988"/>
          </a:xfrm>
        </p:grpSpPr>
        <p:pic>
          <p:nvPicPr>
            <p:cNvPr id="18294" name="Google Shape;18294;p159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295" name="Google Shape;18295;p1595"/>
            <p:cNvGrpSpPr/>
            <p:nvPr/>
          </p:nvGrpSpPr>
          <p:grpSpPr>
            <a:xfrm>
              <a:off x="7191545" y="0"/>
              <a:ext cx="5000460" cy="1425988"/>
              <a:chOff x="7191545" y="0"/>
              <a:chExt cx="5000460" cy="1425988"/>
            </a:xfrm>
          </p:grpSpPr>
          <p:sp>
            <p:nvSpPr>
              <p:cNvPr id="18296" name="Google Shape;18296;p159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297" name="Google Shape;18297;p159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899810899"/>
      </p:ext>
    </p:extLst>
  </p:cSld>
  <p:clrMapOvr>
    <a:masterClrMapping/>
  </p:clrMapOvr>
</p:sldLayout>
</file>

<file path=ppt/slideLayouts/slideLayout1236.xml><?xml version="1.0" encoding="utf-8"?>
<p:sldLayout xmlns:a="http://schemas.openxmlformats.org/drawingml/2006/main" xmlns:r="http://schemas.openxmlformats.org/officeDocument/2006/relationships" xmlns:p="http://schemas.openxmlformats.org/presentationml/2006/main" matchingName="7_Quotation 2">
  <p:cSld name="7_Quotation 2">
    <p:spTree>
      <p:nvGrpSpPr>
        <p:cNvPr id="1" name="Shape 18298"/>
        <p:cNvGrpSpPr/>
        <p:nvPr/>
      </p:nvGrpSpPr>
      <p:grpSpPr>
        <a:xfrm>
          <a:off x="0" y="0"/>
          <a:ext cx="0" cy="0"/>
          <a:chOff x="0" y="0"/>
          <a:chExt cx="0" cy="0"/>
        </a:xfrm>
      </p:grpSpPr>
      <p:sp>
        <p:nvSpPr>
          <p:cNvPr id="18299" name="Google Shape;18299;p159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300" name="Google Shape;18300;p159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301" name="Google Shape;18301;p1596"/>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302" name="Google Shape;18302;p1596"/>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303" name="Google Shape;18303;p159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304" name="Google Shape;18304;p1596"/>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305" name="Google Shape;18305;p1596"/>
          <p:cNvGrpSpPr/>
          <p:nvPr/>
        </p:nvGrpSpPr>
        <p:grpSpPr>
          <a:xfrm>
            <a:off x="7191545" y="0"/>
            <a:ext cx="5000460" cy="1425988"/>
            <a:chOff x="7191545" y="0"/>
            <a:chExt cx="5000460" cy="1425988"/>
          </a:xfrm>
        </p:grpSpPr>
        <p:pic>
          <p:nvPicPr>
            <p:cNvPr id="18306" name="Google Shape;18306;p159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307" name="Google Shape;18307;p1596"/>
            <p:cNvGrpSpPr/>
            <p:nvPr/>
          </p:nvGrpSpPr>
          <p:grpSpPr>
            <a:xfrm>
              <a:off x="7191545" y="0"/>
              <a:ext cx="5000460" cy="1425988"/>
              <a:chOff x="7191545" y="0"/>
              <a:chExt cx="5000460" cy="1425988"/>
            </a:xfrm>
          </p:grpSpPr>
          <p:sp>
            <p:nvSpPr>
              <p:cNvPr id="18308" name="Google Shape;18308;p159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309" name="Google Shape;18309;p159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310" name="Google Shape;18310;p1596"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964741637"/>
      </p:ext>
    </p:extLst>
  </p:cSld>
  <p:clrMapOvr>
    <a:masterClrMapping/>
  </p:clrMapOvr>
</p:sldLayout>
</file>

<file path=ppt/slideLayouts/slideLayout1237.xml><?xml version="1.0" encoding="utf-8"?>
<p:sldLayout xmlns:a="http://schemas.openxmlformats.org/drawingml/2006/main" xmlns:r="http://schemas.openxmlformats.org/officeDocument/2006/relationships" xmlns:p="http://schemas.openxmlformats.org/presentationml/2006/main" matchingName="1_Cover 14">
  <p:cSld name="1_Cover 14">
    <p:spTree>
      <p:nvGrpSpPr>
        <p:cNvPr id="1" name="Shape 18311"/>
        <p:cNvGrpSpPr/>
        <p:nvPr/>
      </p:nvGrpSpPr>
      <p:grpSpPr>
        <a:xfrm>
          <a:off x="0" y="0"/>
          <a:ext cx="0" cy="0"/>
          <a:chOff x="0" y="0"/>
          <a:chExt cx="0" cy="0"/>
        </a:xfrm>
      </p:grpSpPr>
      <p:sp>
        <p:nvSpPr>
          <p:cNvPr id="18312" name="Google Shape;18312;p1597"/>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313" name="Google Shape;18313;p1597"/>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314" name="Google Shape;18314;p1597"/>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8315" name="Google Shape;18315;p1597"/>
          <p:cNvGrpSpPr/>
          <p:nvPr/>
        </p:nvGrpSpPr>
        <p:grpSpPr>
          <a:xfrm>
            <a:off x="0" y="5020350"/>
            <a:ext cx="12191996" cy="1837651"/>
            <a:chOff x="0" y="5020348"/>
            <a:chExt cx="12191996" cy="1837651"/>
          </a:xfrm>
        </p:grpSpPr>
        <p:sp>
          <p:nvSpPr>
            <p:cNvPr id="18316" name="Google Shape;18316;p159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317" name="Google Shape;18317;p159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8318" name="Google Shape;18318;p159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1810997064"/>
      </p:ext>
    </p:extLst>
  </p:cSld>
  <p:clrMapOvr>
    <a:masterClrMapping/>
  </p:clrMapOvr>
</p:sldLayout>
</file>

<file path=ppt/slideLayouts/slideLayout1238.xml><?xml version="1.0" encoding="utf-8"?>
<p:sldLayout xmlns:a="http://schemas.openxmlformats.org/drawingml/2006/main" xmlns:r="http://schemas.openxmlformats.org/officeDocument/2006/relationships" xmlns:p="http://schemas.openxmlformats.org/presentationml/2006/main" matchingName="1_Divider 15">
  <p:cSld name="1_Divider 15">
    <p:spTree>
      <p:nvGrpSpPr>
        <p:cNvPr id="1" name="Shape 18319"/>
        <p:cNvGrpSpPr/>
        <p:nvPr/>
      </p:nvGrpSpPr>
      <p:grpSpPr>
        <a:xfrm>
          <a:off x="0" y="0"/>
          <a:ext cx="0" cy="0"/>
          <a:chOff x="0" y="0"/>
          <a:chExt cx="0" cy="0"/>
        </a:xfrm>
      </p:grpSpPr>
      <p:grpSp>
        <p:nvGrpSpPr>
          <p:cNvPr id="18320" name="Google Shape;18320;p1598"/>
          <p:cNvGrpSpPr/>
          <p:nvPr/>
        </p:nvGrpSpPr>
        <p:grpSpPr>
          <a:xfrm>
            <a:off x="0" y="5020350"/>
            <a:ext cx="12191996" cy="1837651"/>
            <a:chOff x="0" y="5020348"/>
            <a:chExt cx="12191996" cy="1837651"/>
          </a:xfrm>
        </p:grpSpPr>
        <p:sp>
          <p:nvSpPr>
            <p:cNvPr id="18321" name="Google Shape;18321;p1598"/>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322" name="Google Shape;18322;p1598"/>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323" name="Google Shape;18323;p1598"/>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8324" name="Google Shape;18324;p1598"/>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8325" name="Google Shape;18325;p1598"/>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326" name="Google Shape;18326;p1598"/>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75321388"/>
      </p:ext>
    </p:extLst>
  </p:cSld>
  <p:clrMapOvr>
    <a:masterClrMapping/>
  </p:clrMapOvr>
</p:sldLayout>
</file>

<file path=ppt/slideLayouts/slideLayout1239.xml><?xml version="1.0" encoding="utf-8"?>
<p:sldLayout xmlns:a="http://schemas.openxmlformats.org/drawingml/2006/main" xmlns:r="http://schemas.openxmlformats.org/officeDocument/2006/relationships" xmlns:p="http://schemas.openxmlformats.org/presentationml/2006/main" matchingName="1_Photo Slide 14">
  <p:cSld name="1_Photo Slide 14">
    <p:spTree>
      <p:nvGrpSpPr>
        <p:cNvPr id="1" name="Shape 18327"/>
        <p:cNvGrpSpPr/>
        <p:nvPr/>
      </p:nvGrpSpPr>
      <p:grpSpPr>
        <a:xfrm>
          <a:off x="0" y="0"/>
          <a:ext cx="0" cy="0"/>
          <a:chOff x="0" y="0"/>
          <a:chExt cx="0" cy="0"/>
        </a:xfrm>
      </p:grpSpPr>
      <p:sp>
        <p:nvSpPr>
          <p:cNvPr id="18328" name="Google Shape;18328;p1599"/>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8329" name="Google Shape;18329;p1599"/>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8330" name="Google Shape;18330;p1599"/>
          <p:cNvGrpSpPr/>
          <p:nvPr/>
        </p:nvGrpSpPr>
        <p:grpSpPr>
          <a:xfrm>
            <a:off x="2" y="5379426"/>
            <a:ext cx="2807363" cy="753895"/>
            <a:chOff x="0" y="5379424"/>
            <a:chExt cx="2807363" cy="753895"/>
          </a:xfrm>
        </p:grpSpPr>
        <p:sp>
          <p:nvSpPr>
            <p:cNvPr id="18331" name="Google Shape;18331;p1599"/>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332" name="Google Shape;18332;p1599"/>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8333" name="Google Shape;18333;p1599"/>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3044638641"/>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1_1-Line Title (Blank, Logo Top)">
  <p:cSld name="1_1-Line Title (Blank, Logo Top) 2">
    <p:spTree>
      <p:nvGrpSpPr>
        <p:cNvPr id="1" name="Shape 1182"/>
        <p:cNvGrpSpPr/>
        <p:nvPr/>
      </p:nvGrpSpPr>
      <p:grpSpPr>
        <a:xfrm>
          <a:off x="0" y="0"/>
          <a:ext cx="0" cy="0"/>
          <a:chOff x="0" y="0"/>
          <a:chExt cx="0" cy="0"/>
        </a:xfrm>
      </p:grpSpPr>
      <p:cxnSp>
        <p:nvCxnSpPr>
          <p:cNvPr id="1183" name="Google Shape;1183;p124"/>
          <p:cNvCxnSpPr/>
          <p:nvPr/>
        </p:nvCxnSpPr>
        <p:spPr>
          <a:xfrm>
            <a:off x="2" y="1129976"/>
            <a:ext cx="10289308" cy="0"/>
          </a:xfrm>
          <a:prstGeom prst="straightConnector1">
            <a:avLst/>
          </a:prstGeom>
          <a:noFill/>
          <a:ln w="12700" cap="flat" cmpd="sng">
            <a:solidFill>
              <a:srgbClr val="C9C9C9"/>
            </a:solidFill>
            <a:prstDash val="solid"/>
            <a:miter lim="800000"/>
            <a:headEnd type="none" w="sm" len="sm"/>
            <a:tailEnd type="oval" w="med" len="med"/>
          </a:ln>
        </p:spPr>
      </p:cxnSp>
      <p:sp>
        <p:nvSpPr>
          <p:cNvPr id="1184" name="Google Shape;1184;p124"/>
          <p:cNvSpPr txBox="1">
            <a:spLocks noGrp="1"/>
          </p:cNvSpPr>
          <p:nvPr>
            <p:ph type="body" idx="1"/>
          </p:nvPr>
        </p:nvSpPr>
        <p:spPr>
          <a:xfrm>
            <a:off x="700620" y="533969"/>
            <a:ext cx="8867787" cy="488537"/>
          </a:xfrm>
          <a:prstGeom prst="rect">
            <a:avLst/>
          </a:prstGeom>
          <a:noFill/>
          <a:ln>
            <a:noFill/>
          </a:ln>
        </p:spPr>
        <p:txBody>
          <a:bodyPr spcFirstLastPara="1" wrap="square" lIns="91425" tIns="45700" rIns="91425" bIns="45700" anchor="ctr" anchorCtr="0">
            <a:noAutofit/>
          </a:bodyPr>
          <a:lstStyle>
            <a:lvl1pPr marL="457200" lvl="0" indent="-228600" algn="l">
              <a:lnSpc>
                <a:spcPct val="100000"/>
              </a:lnSpc>
              <a:spcBef>
                <a:spcPts val="1000"/>
              </a:spcBef>
              <a:spcAft>
                <a:spcPts val="0"/>
              </a:spcAft>
              <a:buSzPts val="2400"/>
              <a:buNone/>
              <a:defRPr b="1">
                <a:solidFill>
                  <a:srgbClr val="8C2347"/>
                </a:solidFill>
              </a:defRPr>
            </a:lvl1pPr>
            <a:lvl2pPr marL="914400" lvl="1" indent="-228600" algn="l">
              <a:lnSpc>
                <a:spcPct val="100000"/>
              </a:lnSpc>
              <a:spcBef>
                <a:spcPts val="1000"/>
              </a:spcBef>
              <a:spcAft>
                <a:spcPts val="0"/>
              </a:spcAft>
              <a:buSzPts val="2000"/>
              <a:buNone/>
              <a:defRPr b="1">
                <a:solidFill>
                  <a:srgbClr val="8C2347"/>
                </a:solidFill>
              </a:defRPr>
            </a:lvl2pPr>
            <a:lvl3pPr marL="1371600" lvl="2" indent="-228600" algn="l">
              <a:lnSpc>
                <a:spcPct val="100000"/>
              </a:lnSpc>
              <a:spcBef>
                <a:spcPts val="1000"/>
              </a:spcBef>
              <a:spcAft>
                <a:spcPts val="0"/>
              </a:spcAft>
              <a:buSzPts val="1800"/>
              <a:buNone/>
              <a:defRPr b="1">
                <a:solidFill>
                  <a:srgbClr val="8C2347"/>
                </a:solidFill>
              </a:defRPr>
            </a:lvl3pPr>
            <a:lvl4pPr marL="1828800" lvl="3" indent="-228600" algn="l">
              <a:lnSpc>
                <a:spcPct val="100000"/>
              </a:lnSpc>
              <a:spcBef>
                <a:spcPts val="1000"/>
              </a:spcBef>
              <a:spcAft>
                <a:spcPts val="0"/>
              </a:spcAft>
              <a:buSzPts val="1600"/>
              <a:buNone/>
              <a:defRPr b="1">
                <a:solidFill>
                  <a:srgbClr val="8C2347"/>
                </a:solidFill>
              </a:defRPr>
            </a:lvl4pPr>
            <a:lvl5pPr marL="2286000" lvl="4" indent="-228600" algn="l">
              <a:lnSpc>
                <a:spcPct val="100000"/>
              </a:lnSpc>
              <a:spcBef>
                <a:spcPts val="1000"/>
              </a:spcBef>
              <a:spcAft>
                <a:spcPts val="0"/>
              </a:spcAft>
              <a:buSzPts val="1600"/>
              <a:buNone/>
              <a:defRPr b="1">
                <a:solidFill>
                  <a:srgbClr val="8C2347"/>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85" name="Google Shape;1185;p124"/>
          <p:cNvSpPr/>
          <p:nvPr/>
        </p:nvSpPr>
        <p:spPr>
          <a:xfrm>
            <a:off x="9815334" y="5955178"/>
            <a:ext cx="2376668" cy="902825"/>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425">
              <a:solidFill>
                <a:schemeClr val="lt1"/>
              </a:solidFill>
              <a:latin typeface="Calibri"/>
              <a:ea typeface="Calibri"/>
              <a:cs typeface="Calibri"/>
              <a:sym typeface="Calibri"/>
            </a:endParaRPr>
          </a:p>
        </p:txBody>
      </p:sp>
      <p:sp>
        <p:nvSpPr>
          <p:cNvPr id="1186" name="Google Shape;1186;p124"/>
          <p:cNvSpPr/>
          <p:nvPr/>
        </p:nvSpPr>
        <p:spPr>
          <a:xfrm>
            <a:off x="9815334" y="77979"/>
            <a:ext cx="2376668" cy="944524"/>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425">
              <a:solidFill>
                <a:schemeClr val="lt1"/>
              </a:solidFill>
              <a:latin typeface="Calibri"/>
              <a:ea typeface="Calibri"/>
              <a:cs typeface="Calibri"/>
              <a:sym typeface="Calibri"/>
            </a:endParaRPr>
          </a:p>
        </p:txBody>
      </p:sp>
      <p:pic>
        <p:nvPicPr>
          <p:cNvPr id="1187" name="Google Shape;1187;p124" descr="LM_LUMC_3C_V.png"/>
          <p:cNvPicPr preferRelativeResize="0"/>
          <p:nvPr/>
        </p:nvPicPr>
        <p:blipFill rotWithShape="1">
          <a:blip r:embed="rId2">
            <a:alphaModFix/>
          </a:blip>
          <a:srcRect/>
          <a:stretch/>
        </p:blipFill>
        <p:spPr>
          <a:xfrm>
            <a:off x="9997747" y="317115"/>
            <a:ext cx="1653863" cy="574078"/>
          </a:xfrm>
          <a:prstGeom prst="rect">
            <a:avLst/>
          </a:prstGeom>
          <a:noFill/>
          <a:ln>
            <a:noFill/>
          </a:ln>
        </p:spPr>
      </p:pic>
    </p:spTree>
  </p:cSld>
  <p:clrMapOvr>
    <a:masterClrMapping/>
  </p:clrMapOvr>
</p:sldLayout>
</file>

<file path=ppt/slideLayouts/slideLayout1240.xml><?xml version="1.0" encoding="utf-8"?>
<p:sldLayout xmlns:a="http://schemas.openxmlformats.org/drawingml/2006/main" xmlns:r="http://schemas.openxmlformats.org/officeDocument/2006/relationships" xmlns:p="http://schemas.openxmlformats.org/presentationml/2006/main" matchingName="1_Quotation 19">
  <p:cSld name="1_Quotation 19">
    <p:spTree>
      <p:nvGrpSpPr>
        <p:cNvPr id="1" name="Shape 18334"/>
        <p:cNvGrpSpPr/>
        <p:nvPr/>
      </p:nvGrpSpPr>
      <p:grpSpPr>
        <a:xfrm>
          <a:off x="0" y="0"/>
          <a:ext cx="0" cy="0"/>
          <a:chOff x="0" y="0"/>
          <a:chExt cx="0" cy="0"/>
        </a:xfrm>
      </p:grpSpPr>
      <p:sp>
        <p:nvSpPr>
          <p:cNvPr id="18335" name="Google Shape;18335;p160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336" name="Google Shape;18336;p160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337" name="Google Shape;18337;p1600"/>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338" name="Google Shape;18338;p1600"/>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339" name="Google Shape;18339;p160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340" name="Google Shape;18340;p160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341" name="Google Shape;18341;p1600"/>
          <p:cNvGrpSpPr/>
          <p:nvPr/>
        </p:nvGrpSpPr>
        <p:grpSpPr>
          <a:xfrm>
            <a:off x="7191545" y="0"/>
            <a:ext cx="5000460" cy="1425988"/>
            <a:chOff x="7191545" y="0"/>
            <a:chExt cx="5000460" cy="1425988"/>
          </a:xfrm>
        </p:grpSpPr>
        <p:pic>
          <p:nvPicPr>
            <p:cNvPr id="18342" name="Google Shape;18342;p160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343" name="Google Shape;18343;p1600"/>
            <p:cNvGrpSpPr/>
            <p:nvPr/>
          </p:nvGrpSpPr>
          <p:grpSpPr>
            <a:xfrm>
              <a:off x="7191545" y="0"/>
              <a:ext cx="5000460" cy="1425988"/>
              <a:chOff x="7191545" y="0"/>
              <a:chExt cx="5000460" cy="1425988"/>
            </a:xfrm>
          </p:grpSpPr>
          <p:sp>
            <p:nvSpPr>
              <p:cNvPr id="18344" name="Google Shape;18344;p160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345" name="Google Shape;18345;p160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346" name="Google Shape;18346;p1600"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1246759509"/>
      </p:ext>
    </p:extLst>
  </p:cSld>
  <p:clrMapOvr>
    <a:masterClrMapping/>
  </p:clrMapOvr>
</p:sldLayout>
</file>

<file path=ppt/slideLayouts/slideLayout1241.xml><?xml version="1.0" encoding="utf-8"?>
<p:sldLayout xmlns:a="http://schemas.openxmlformats.org/drawingml/2006/main" xmlns:r="http://schemas.openxmlformats.org/officeDocument/2006/relationships" xmlns:p="http://schemas.openxmlformats.org/presentationml/2006/main" matchingName="1_Quotation 20">
  <p:cSld name="1_Quotation 20">
    <p:spTree>
      <p:nvGrpSpPr>
        <p:cNvPr id="1" name="Shape 18347"/>
        <p:cNvGrpSpPr/>
        <p:nvPr/>
      </p:nvGrpSpPr>
      <p:grpSpPr>
        <a:xfrm>
          <a:off x="0" y="0"/>
          <a:ext cx="0" cy="0"/>
          <a:chOff x="0" y="0"/>
          <a:chExt cx="0" cy="0"/>
        </a:xfrm>
      </p:grpSpPr>
      <p:sp>
        <p:nvSpPr>
          <p:cNvPr id="18348" name="Google Shape;18348;p1601"/>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349" name="Google Shape;18349;p1601"/>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350" name="Google Shape;18350;p1601"/>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351" name="Google Shape;18351;p1601"/>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352" name="Google Shape;18352;p160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353" name="Google Shape;18353;p1601"/>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354" name="Google Shape;18354;p1601"/>
          <p:cNvGrpSpPr/>
          <p:nvPr/>
        </p:nvGrpSpPr>
        <p:grpSpPr>
          <a:xfrm>
            <a:off x="7191545" y="0"/>
            <a:ext cx="5000460" cy="1425988"/>
            <a:chOff x="7191545" y="0"/>
            <a:chExt cx="5000460" cy="1425988"/>
          </a:xfrm>
        </p:grpSpPr>
        <p:pic>
          <p:nvPicPr>
            <p:cNvPr id="18355" name="Google Shape;18355;p160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356" name="Google Shape;18356;p1601"/>
            <p:cNvGrpSpPr/>
            <p:nvPr/>
          </p:nvGrpSpPr>
          <p:grpSpPr>
            <a:xfrm>
              <a:off x="7191545" y="0"/>
              <a:ext cx="5000460" cy="1425988"/>
              <a:chOff x="7191545" y="0"/>
              <a:chExt cx="5000460" cy="1425988"/>
            </a:xfrm>
          </p:grpSpPr>
          <p:sp>
            <p:nvSpPr>
              <p:cNvPr id="18357" name="Google Shape;18357;p160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358" name="Google Shape;18358;p160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359" name="Google Shape;18359;p1601"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1982901372"/>
      </p:ext>
    </p:extLst>
  </p:cSld>
  <p:clrMapOvr>
    <a:masterClrMapping/>
  </p:clrMapOvr>
</p:sldLayout>
</file>

<file path=ppt/slideLayouts/slideLayout1242.xml><?xml version="1.0" encoding="utf-8"?>
<p:sldLayout xmlns:a="http://schemas.openxmlformats.org/drawingml/2006/main" xmlns:r="http://schemas.openxmlformats.org/officeDocument/2006/relationships" xmlns:p="http://schemas.openxmlformats.org/presentationml/2006/main" matchingName="1_Title and Content 15">
  <p:cSld name="1_Title and Content 15">
    <p:spTree>
      <p:nvGrpSpPr>
        <p:cNvPr id="1" name="Shape 18360"/>
        <p:cNvGrpSpPr/>
        <p:nvPr/>
      </p:nvGrpSpPr>
      <p:grpSpPr>
        <a:xfrm>
          <a:off x="0" y="0"/>
          <a:ext cx="0" cy="0"/>
          <a:chOff x="0" y="0"/>
          <a:chExt cx="0" cy="0"/>
        </a:xfrm>
      </p:grpSpPr>
      <p:grpSp>
        <p:nvGrpSpPr>
          <p:cNvPr id="18361" name="Google Shape;18361;p1602"/>
          <p:cNvGrpSpPr/>
          <p:nvPr/>
        </p:nvGrpSpPr>
        <p:grpSpPr>
          <a:xfrm>
            <a:off x="7191545" y="0"/>
            <a:ext cx="5000460" cy="1425988"/>
            <a:chOff x="7191545" y="0"/>
            <a:chExt cx="5000460" cy="1425988"/>
          </a:xfrm>
        </p:grpSpPr>
        <p:pic>
          <p:nvPicPr>
            <p:cNvPr id="18362" name="Google Shape;18362;p160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363" name="Google Shape;18363;p1602"/>
            <p:cNvGrpSpPr/>
            <p:nvPr/>
          </p:nvGrpSpPr>
          <p:grpSpPr>
            <a:xfrm>
              <a:off x="7191545" y="0"/>
              <a:ext cx="5000460" cy="1425988"/>
              <a:chOff x="7191545" y="0"/>
              <a:chExt cx="5000460" cy="1425988"/>
            </a:xfrm>
          </p:grpSpPr>
          <p:sp>
            <p:nvSpPr>
              <p:cNvPr id="18364" name="Google Shape;18364;p160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365" name="Google Shape;18365;p160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366" name="Google Shape;18366;p1602"/>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367" name="Google Shape;18367;p1602"/>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368" name="Google Shape;18368;p1602"/>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369" name="Google Shape;18369;p160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370" name="Google Shape;18370;p160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324571519"/>
      </p:ext>
    </p:extLst>
  </p:cSld>
  <p:clrMapOvr>
    <a:masterClrMapping/>
  </p:clrMapOvr>
</p:sldLayout>
</file>

<file path=ppt/slideLayouts/slideLayout1243.xml><?xml version="1.0" encoding="utf-8"?>
<p:sldLayout xmlns:a="http://schemas.openxmlformats.org/drawingml/2006/main" xmlns:r="http://schemas.openxmlformats.org/officeDocument/2006/relationships" xmlns:p="http://schemas.openxmlformats.org/presentationml/2006/main" matchingName="1_Two Content 13">
  <p:cSld name="1_Two Content 13">
    <p:spTree>
      <p:nvGrpSpPr>
        <p:cNvPr id="1" name="Shape 18371"/>
        <p:cNvGrpSpPr/>
        <p:nvPr/>
      </p:nvGrpSpPr>
      <p:grpSpPr>
        <a:xfrm>
          <a:off x="0" y="0"/>
          <a:ext cx="0" cy="0"/>
          <a:chOff x="0" y="0"/>
          <a:chExt cx="0" cy="0"/>
        </a:xfrm>
      </p:grpSpPr>
      <p:sp>
        <p:nvSpPr>
          <p:cNvPr id="18372" name="Google Shape;18372;p1603"/>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373" name="Google Shape;18373;p1603"/>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8374" name="Google Shape;18374;p1603"/>
          <p:cNvGrpSpPr/>
          <p:nvPr/>
        </p:nvGrpSpPr>
        <p:grpSpPr>
          <a:xfrm>
            <a:off x="7191545" y="0"/>
            <a:ext cx="5000460" cy="1425988"/>
            <a:chOff x="7191545" y="0"/>
            <a:chExt cx="5000460" cy="1425988"/>
          </a:xfrm>
        </p:grpSpPr>
        <p:pic>
          <p:nvPicPr>
            <p:cNvPr id="18375" name="Google Shape;18375;p160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376" name="Google Shape;18376;p1603"/>
            <p:cNvGrpSpPr/>
            <p:nvPr/>
          </p:nvGrpSpPr>
          <p:grpSpPr>
            <a:xfrm>
              <a:off x="7191545" y="0"/>
              <a:ext cx="5000460" cy="1425988"/>
              <a:chOff x="7191545" y="0"/>
              <a:chExt cx="5000460" cy="1425988"/>
            </a:xfrm>
          </p:grpSpPr>
          <p:sp>
            <p:nvSpPr>
              <p:cNvPr id="18377" name="Google Shape;18377;p160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378" name="Google Shape;18378;p160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379" name="Google Shape;18379;p1603"/>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380" name="Google Shape;18380;p1603"/>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381" name="Google Shape;18381;p160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382" name="Google Shape;18382;p1603"/>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796400579"/>
      </p:ext>
    </p:extLst>
  </p:cSld>
  <p:clrMapOvr>
    <a:masterClrMapping/>
  </p:clrMapOvr>
</p:sldLayout>
</file>

<file path=ppt/slideLayouts/slideLayout1244.xml><?xml version="1.0" encoding="utf-8"?>
<p:sldLayout xmlns:a="http://schemas.openxmlformats.org/drawingml/2006/main" xmlns:r="http://schemas.openxmlformats.org/officeDocument/2006/relationships" xmlns:p="http://schemas.openxmlformats.org/presentationml/2006/main" matchingName="1_Comparison 12">
  <p:cSld name="1_Comparison 12">
    <p:spTree>
      <p:nvGrpSpPr>
        <p:cNvPr id="1" name="Shape 18383"/>
        <p:cNvGrpSpPr/>
        <p:nvPr/>
      </p:nvGrpSpPr>
      <p:grpSpPr>
        <a:xfrm>
          <a:off x="0" y="0"/>
          <a:ext cx="0" cy="0"/>
          <a:chOff x="0" y="0"/>
          <a:chExt cx="0" cy="0"/>
        </a:xfrm>
      </p:grpSpPr>
      <p:grpSp>
        <p:nvGrpSpPr>
          <p:cNvPr id="18384" name="Google Shape;18384;p1604"/>
          <p:cNvGrpSpPr/>
          <p:nvPr/>
        </p:nvGrpSpPr>
        <p:grpSpPr>
          <a:xfrm>
            <a:off x="7191545" y="0"/>
            <a:ext cx="5000460" cy="1425988"/>
            <a:chOff x="7191545" y="0"/>
            <a:chExt cx="5000460" cy="1425988"/>
          </a:xfrm>
        </p:grpSpPr>
        <p:pic>
          <p:nvPicPr>
            <p:cNvPr id="18385" name="Google Shape;18385;p160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386" name="Google Shape;18386;p1604"/>
            <p:cNvGrpSpPr/>
            <p:nvPr/>
          </p:nvGrpSpPr>
          <p:grpSpPr>
            <a:xfrm>
              <a:off x="7191545" y="0"/>
              <a:ext cx="5000460" cy="1425988"/>
              <a:chOff x="7191545" y="0"/>
              <a:chExt cx="5000460" cy="1425988"/>
            </a:xfrm>
          </p:grpSpPr>
          <p:sp>
            <p:nvSpPr>
              <p:cNvPr id="18387" name="Google Shape;18387;p160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388" name="Google Shape;18388;p160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389" name="Google Shape;18389;p1604"/>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390" name="Google Shape;18390;p1604"/>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391" name="Google Shape;18391;p1604"/>
          <p:cNvSpPr txBox="1">
            <a:spLocks noGrp="1"/>
          </p:cNvSpPr>
          <p:nvPr>
            <p:ph type="body" idx="2"/>
          </p:nvPr>
        </p:nvSpPr>
        <p:spPr>
          <a:xfrm>
            <a:off x="609604" y="2505073"/>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392" name="Google Shape;18392;p1604"/>
          <p:cNvSpPr txBox="1">
            <a:spLocks noGrp="1"/>
          </p:cNvSpPr>
          <p:nvPr>
            <p:ph type="body" idx="3"/>
          </p:nvPr>
        </p:nvSpPr>
        <p:spPr>
          <a:xfrm>
            <a:off x="6172202"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393" name="Google Shape;18393;p1604"/>
          <p:cNvSpPr txBox="1">
            <a:spLocks noGrp="1"/>
          </p:cNvSpPr>
          <p:nvPr>
            <p:ph type="body" idx="4"/>
          </p:nvPr>
        </p:nvSpPr>
        <p:spPr>
          <a:xfrm>
            <a:off x="6172202" y="2505073"/>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394" name="Google Shape;18394;p1604"/>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395" name="Google Shape;18395;p160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396" name="Google Shape;18396;p1604"/>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632213084"/>
      </p:ext>
    </p:extLst>
  </p:cSld>
  <p:clrMapOvr>
    <a:masterClrMapping/>
  </p:clrMapOvr>
</p:sldLayout>
</file>

<file path=ppt/slideLayouts/slideLayout1245.xml><?xml version="1.0" encoding="utf-8"?>
<p:sldLayout xmlns:a="http://schemas.openxmlformats.org/drawingml/2006/main" xmlns:r="http://schemas.openxmlformats.org/officeDocument/2006/relationships" xmlns:p="http://schemas.openxmlformats.org/presentationml/2006/main" matchingName="1_Title Only 12">
  <p:cSld name="1_Title Only 12">
    <p:spTree>
      <p:nvGrpSpPr>
        <p:cNvPr id="1" name="Shape 18397"/>
        <p:cNvGrpSpPr/>
        <p:nvPr/>
      </p:nvGrpSpPr>
      <p:grpSpPr>
        <a:xfrm>
          <a:off x="0" y="0"/>
          <a:ext cx="0" cy="0"/>
          <a:chOff x="0" y="0"/>
          <a:chExt cx="0" cy="0"/>
        </a:xfrm>
      </p:grpSpPr>
      <p:grpSp>
        <p:nvGrpSpPr>
          <p:cNvPr id="18398" name="Google Shape;18398;p1605"/>
          <p:cNvGrpSpPr/>
          <p:nvPr/>
        </p:nvGrpSpPr>
        <p:grpSpPr>
          <a:xfrm>
            <a:off x="7191545" y="0"/>
            <a:ext cx="5000460" cy="1425988"/>
            <a:chOff x="7191545" y="0"/>
            <a:chExt cx="5000460" cy="1425988"/>
          </a:xfrm>
        </p:grpSpPr>
        <p:pic>
          <p:nvPicPr>
            <p:cNvPr id="18399" name="Google Shape;18399;p160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400" name="Google Shape;18400;p1605"/>
            <p:cNvGrpSpPr/>
            <p:nvPr/>
          </p:nvGrpSpPr>
          <p:grpSpPr>
            <a:xfrm>
              <a:off x="7191545" y="0"/>
              <a:ext cx="5000460" cy="1425988"/>
              <a:chOff x="7191545" y="0"/>
              <a:chExt cx="5000460" cy="1425988"/>
            </a:xfrm>
          </p:grpSpPr>
          <p:sp>
            <p:nvSpPr>
              <p:cNvPr id="18401" name="Google Shape;18401;p160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402" name="Google Shape;18402;p160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403" name="Google Shape;18403;p1605"/>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404" name="Google Shape;18404;p1605"/>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405" name="Google Shape;18405;p160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406" name="Google Shape;18406;p160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664611265"/>
      </p:ext>
    </p:extLst>
  </p:cSld>
  <p:clrMapOvr>
    <a:masterClrMapping/>
  </p:clrMapOvr>
</p:sldLayout>
</file>

<file path=ppt/slideLayouts/slideLayout1246.xml><?xml version="1.0" encoding="utf-8"?>
<p:sldLayout xmlns:a="http://schemas.openxmlformats.org/drawingml/2006/main" xmlns:r="http://schemas.openxmlformats.org/officeDocument/2006/relationships" xmlns:p="http://schemas.openxmlformats.org/presentationml/2006/main" matchingName="1_End 13">
  <p:cSld name="1_End 13">
    <p:spTree>
      <p:nvGrpSpPr>
        <p:cNvPr id="1" name="Shape 18407"/>
        <p:cNvGrpSpPr/>
        <p:nvPr/>
      </p:nvGrpSpPr>
      <p:grpSpPr>
        <a:xfrm>
          <a:off x="0" y="0"/>
          <a:ext cx="0" cy="0"/>
          <a:chOff x="0" y="0"/>
          <a:chExt cx="0" cy="0"/>
        </a:xfrm>
      </p:grpSpPr>
      <p:grpSp>
        <p:nvGrpSpPr>
          <p:cNvPr id="18408" name="Google Shape;18408;p1606"/>
          <p:cNvGrpSpPr/>
          <p:nvPr/>
        </p:nvGrpSpPr>
        <p:grpSpPr>
          <a:xfrm>
            <a:off x="0" y="0"/>
            <a:ext cx="12191996" cy="2148830"/>
            <a:chOff x="0" y="0"/>
            <a:chExt cx="12191996" cy="2148830"/>
          </a:xfrm>
        </p:grpSpPr>
        <p:sp>
          <p:nvSpPr>
            <p:cNvPr id="18409" name="Google Shape;18409;p1606"/>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410" name="Google Shape;18410;p1606"/>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8411" name="Google Shape;18411;p1606"/>
          <p:cNvSpPr/>
          <p:nvPr/>
        </p:nvSpPr>
        <p:spPr>
          <a:xfrm>
            <a:off x="902366" y="1517695"/>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412" name="Google Shape;18412;p1606"/>
          <p:cNvSpPr txBox="1">
            <a:spLocks noGrp="1"/>
          </p:cNvSpPr>
          <p:nvPr>
            <p:ph type="body" idx="1"/>
          </p:nvPr>
        </p:nvSpPr>
        <p:spPr>
          <a:xfrm>
            <a:off x="1219197" y="3429002"/>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413" name="Google Shape;18413;p1606"/>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8414" name="Google Shape;18414;p1606"/>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273434323"/>
      </p:ext>
    </p:extLst>
  </p:cSld>
  <p:clrMapOvr>
    <a:masterClrMapping/>
  </p:clrMapOvr>
</p:sldLayout>
</file>

<file path=ppt/slideLayouts/slideLayout1247.xml><?xml version="1.0" encoding="utf-8"?>
<p:sldLayout xmlns:a="http://schemas.openxmlformats.org/drawingml/2006/main" xmlns:r="http://schemas.openxmlformats.org/officeDocument/2006/relationships" xmlns:p="http://schemas.openxmlformats.org/presentationml/2006/main" matchingName="1_Blank 12">
  <p:cSld name="1_Blank 12">
    <p:spTree>
      <p:nvGrpSpPr>
        <p:cNvPr id="1" name="Shape 18415"/>
        <p:cNvGrpSpPr/>
        <p:nvPr/>
      </p:nvGrpSpPr>
      <p:grpSpPr>
        <a:xfrm>
          <a:off x="0" y="0"/>
          <a:ext cx="0" cy="0"/>
          <a:chOff x="0" y="0"/>
          <a:chExt cx="0" cy="0"/>
        </a:xfrm>
      </p:grpSpPr>
      <p:sp>
        <p:nvSpPr>
          <p:cNvPr id="18416" name="Google Shape;18416;p1607"/>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417" name="Google Shape;18417;p160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418" name="Google Shape;18418;p1607"/>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419" name="Google Shape;18419;p1607"/>
          <p:cNvGrpSpPr/>
          <p:nvPr/>
        </p:nvGrpSpPr>
        <p:grpSpPr>
          <a:xfrm>
            <a:off x="7191545" y="0"/>
            <a:ext cx="5000460" cy="1425988"/>
            <a:chOff x="7191545" y="0"/>
            <a:chExt cx="5000460" cy="1425988"/>
          </a:xfrm>
        </p:grpSpPr>
        <p:pic>
          <p:nvPicPr>
            <p:cNvPr id="18420" name="Google Shape;18420;p160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421" name="Google Shape;18421;p1607"/>
            <p:cNvGrpSpPr/>
            <p:nvPr/>
          </p:nvGrpSpPr>
          <p:grpSpPr>
            <a:xfrm>
              <a:off x="7191545" y="0"/>
              <a:ext cx="5000460" cy="1425988"/>
              <a:chOff x="7191545" y="0"/>
              <a:chExt cx="5000460" cy="1425988"/>
            </a:xfrm>
          </p:grpSpPr>
          <p:sp>
            <p:nvSpPr>
              <p:cNvPr id="18422" name="Google Shape;18422;p160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423" name="Google Shape;18423;p160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2959553882"/>
      </p:ext>
    </p:extLst>
  </p:cSld>
  <p:clrMapOvr>
    <a:masterClrMapping/>
  </p:clrMapOvr>
</p:sldLayout>
</file>

<file path=ppt/slideLayouts/slideLayout1248.xml><?xml version="1.0" encoding="utf-8"?>
<p:sldLayout xmlns:a="http://schemas.openxmlformats.org/drawingml/2006/main" xmlns:r="http://schemas.openxmlformats.org/officeDocument/2006/relationships" xmlns:p="http://schemas.openxmlformats.org/presentationml/2006/main" matchingName="Title Slide 2">
  <p:cSld name="Title Slide 2">
    <p:spTree>
      <p:nvGrpSpPr>
        <p:cNvPr id="1" name="Shape 18424"/>
        <p:cNvGrpSpPr/>
        <p:nvPr/>
      </p:nvGrpSpPr>
      <p:grpSpPr>
        <a:xfrm>
          <a:off x="0" y="0"/>
          <a:ext cx="0" cy="0"/>
          <a:chOff x="0" y="0"/>
          <a:chExt cx="0" cy="0"/>
        </a:xfrm>
      </p:grpSpPr>
      <p:sp>
        <p:nvSpPr>
          <p:cNvPr id="18425" name="Google Shape;18425;p1608"/>
          <p:cNvSpPr/>
          <p:nvPr/>
        </p:nvSpPr>
        <p:spPr>
          <a:xfrm>
            <a:off x="0" y="0"/>
            <a:ext cx="12191996"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426" name="Google Shape;18426;p1608"/>
          <p:cNvSpPr/>
          <p:nvPr/>
        </p:nvSpPr>
        <p:spPr>
          <a:xfrm>
            <a:off x="2" y="5100854"/>
            <a:ext cx="7111361" cy="1757677"/>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pic>
        <p:nvPicPr>
          <p:cNvPr id="18427" name="Google Shape;18427;p1608"/>
          <p:cNvPicPr preferRelativeResize="0"/>
          <p:nvPr/>
        </p:nvPicPr>
        <p:blipFill rotWithShape="1">
          <a:blip r:embed="rId2">
            <a:alphaModFix/>
          </a:blip>
          <a:srcRect/>
          <a:stretch/>
        </p:blipFill>
        <p:spPr>
          <a:xfrm>
            <a:off x="0" y="5041902"/>
            <a:ext cx="12191996" cy="1816098"/>
          </a:xfrm>
          <a:prstGeom prst="rect">
            <a:avLst/>
          </a:prstGeom>
          <a:noFill/>
          <a:ln>
            <a:noFill/>
          </a:ln>
        </p:spPr>
      </p:pic>
      <p:sp>
        <p:nvSpPr>
          <p:cNvPr id="18428" name="Google Shape;18428;p1608"/>
          <p:cNvSpPr/>
          <p:nvPr/>
        </p:nvSpPr>
        <p:spPr>
          <a:xfrm>
            <a:off x="0" y="5020056"/>
            <a:ext cx="12191996" cy="1838328"/>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pic>
        <p:nvPicPr>
          <p:cNvPr id="18429" name="Google Shape;18429;p1608"/>
          <p:cNvPicPr preferRelativeResize="0"/>
          <p:nvPr/>
        </p:nvPicPr>
        <p:blipFill rotWithShape="1">
          <a:blip r:embed="rId3">
            <a:alphaModFix/>
          </a:blip>
          <a:srcRect/>
          <a:stretch/>
        </p:blipFill>
        <p:spPr>
          <a:xfrm>
            <a:off x="313960" y="5564126"/>
            <a:ext cx="2025386" cy="911355"/>
          </a:xfrm>
          <a:prstGeom prst="rect">
            <a:avLst/>
          </a:prstGeom>
          <a:noFill/>
          <a:ln>
            <a:noFill/>
          </a:ln>
        </p:spPr>
      </p:pic>
      <p:sp>
        <p:nvSpPr>
          <p:cNvPr id="18430" name="Google Shape;18430;p1608"/>
          <p:cNvSpPr/>
          <p:nvPr/>
        </p:nvSpPr>
        <p:spPr>
          <a:xfrm>
            <a:off x="1520190" y="2812538"/>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431" name="Google Shape;18431;p1608"/>
          <p:cNvSpPr txBox="1">
            <a:spLocks noGrp="1"/>
          </p:cNvSpPr>
          <p:nvPr>
            <p:ph type="title"/>
          </p:nvPr>
        </p:nvSpPr>
        <p:spPr>
          <a:xfrm>
            <a:off x="471695" y="365446"/>
            <a:ext cx="11248619" cy="830997"/>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rgbClr val="444C55"/>
              </a:buClr>
              <a:buSzPts val="5400"/>
              <a:buFont typeface="Calibri"/>
              <a:buNone/>
              <a:defRPr b="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432" name="Google Shape;18432;p1608"/>
          <p:cNvSpPr txBox="1">
            <a:spLocks noGrp="1"/>
          </p:cNvSpPr>
          <p:nvPr>
            <p:ph type="subTitle" idx="1"/>
          </p:nvPr>
        </p:nvSpPr>
        <p:spPr>
          <a:xfrm>
            <a:off x="1828800" y="3840480"/>
            <a:ext cx="8534396" cy="682238"/>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8433" name="Google Shape;18433;p1608"/>
          <p:cNvSpPr txBox="1">
            <a:spLocks noGrp="1"/>
          </p:cNvSpPr>
          <p:nvPr>
            <p:ph type="ftr" idx="11"/>
          </p:nvPr>
        </p:nvSpPr>
        <p:spPr>
          <a:xfrm>
            <a:off x="609603" y="6356353"/>
            <a:ext cx="4114800" cy="365129"/>
          </a:xfrm>
          <a:prstGeom prst="rect">
            <a:avLst/>
          </a:prstGeom>
          <a:noFill/>
          <a:ln>
            <a:noFill/>
          </a:ln>
        </p:spPr>
        <p:txBody>
          <a:bodyPr spcFirstLastPara="1" wrap="square" lIns="0" tIns="0" rIns="0" bIns="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434" name="Google Shape;18434;p1608"/>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919497"/>
              </a:buClr>
              <a:buSzPts val="2700"/>
              <a:buFont typeface="Calibri"/>
              <a:buNone/>
              <a:defRPr sz="18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8435" name="Google Shape;18435;p1608"/>
          <p:cNvSpPr txBox="1">
            <a:spLocks noGrp="1"/>
          </p:cNvSpPr>
          <p:nvPr>
            <p:ph type="sldNum" idx="12"/>
          </p:nvPr>
        </p:nvSpPr>
        <p:spPr>
          <a:xfrm>
            <a:off x="8839203" y="6356353"/>
            <a:ext cx="2743200" cy="365129"/>
          </a:xfrm>
          <a:prstGeom prst="rect">
            <a:avLst/>
          </a:prstGeom>
          <a:noFill/>
          <a:ln>
            <a:noFill/>
          </a:ln>
        </p:spPr>
        <p:txBody>
          <a:bodyPr spcFirstLastPara="1" wrap="square" lIns="0" tIns="0" rIns="0" bIns="0" anchor="ctr" anchorCtr="0">
            <a:noAutofit/>
          </a:bodyPr>
          <a:lstStyle>
            <a:lvl1pPr marL="38107" marR="0" lvl="0"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1pPr>
            <a:lvl2pPr marL="38107" marR="0" lvl="1"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2pPr>
            <a:lvl3pPr marL="38107" marR="0" lvl="2"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3pPr>
            <a:lvl4pPr marL="38107" marR="0" lvl="3"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4pPr>
            <a:lvl5pPr marL="38107" marR="0" lvl="4"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5pPr>
            <a:lvl6pPr marL="38107" marR="0" lvl="5"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6pPr>
            <a:lvl7pPr marL="38107" marR="0" lvl="6"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7pPr>
            <a:lvl8pPr marL="38107" marR="0" lvl="7"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8pPr>
            <a:lvl9pPr marL="38107" marR="0" lvl="8"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606142438"/>
      </p:ext>
    </p:extLst>
  </p:cSld>
  <p:clrMapOvr>
    <a:masterClrMapping/>
  </p:clrMapOvr>
</p:sldLayout>
</file>

<file path=ppt/slideLayouts/slideLayout1249.xml><?xml version="1.0" encoding="utf-8"?>
<p:sldLayout xmlns:a="http://schemas.openxmlformats.org/drawingml/2006/main" xmlns:r="http://schemas.openxmlformats.org/officeDocument/2006/relationships" xmlns:p="http://schemas.openxmlformats.org/presentationml/2006/main" matchingName="2_Quotation 3">
  <p:cSld name="2_Quotation 3">
    <p:spTree>
      <p:nvGrpSpPr>
        <p:cNvPr id="1" name="Shape 18436"/>
        <p:cNvGrpSpPr/>
        <p:nvPr/>
      </p:nvGrpSpPr>
      <p:grpSpPr>
        <a:xfrm>
          <a:off x="0" y="0"/>
          <a:ext cx="0" cy="0"/>
          <a:chOff x="0" y="0"/>
          <a:chExt cx="0" cy="0"/>
        </a:xfrm>
      </p:grpSpPr>
      <p:sp>
        <p:nvSpPr>
          <p:cNvPr id="18437" name="Google Shape;18437;p160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438" name="Google Shape;18438;p160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439" name="Google Shape;18439;p1609"/>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440" name="Google Shape;18440;p160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441" name="Google Shape;18441;p160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442" name="Google Shape;18442;p160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443" name="Google Shape;18443;p1609"/>
          <p:cNvGrpSpPr/>
          <p:nvPr/>
        </p:nvGrpSpPr>
        <p:grpSpPr>
          <a:xfrm>
            <a:off x="7191545" y="0"/>
            <a:ext cx="5000460" cy="1425988"/>
            <a:chOff x="7191545" y="0"/>
            <a:chExt cx="5000460" cy="1425988"/>
          </a:xfrm>
        </p:grpSpPr>
        <p:pic>
          <p:nvPicPr>
            <p:cNvPr id="18444" name="Google Shape;18444;p160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445" name="Google Shape;18445;p1609"/>
            <p:cNvGrpSpPr/>
            <p:nvPr/>
          </p:nvGrpSpPr>
          <p:grpSpPr>
            <a:xfrm>
              <a:off x="7191545" y="0"/>
              <a:ext cx="5000460" cy="1425988"/>
              <a:chOff x="7191545" y="0"/>
              <a:chExt cx="5000460" cy="1425988"/>
            </a:xfrm>
          </p:grpSpPr>
          <p:sp>
            <p:nvSpPr>
              <p:cNvPr id="18446" name="Google Shape;18446;p160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447" name="Google Shape;18447;p160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448" name="Google Shape;18448;p1609"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4058449951"/>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Cover">
  <p:cSld name="1_Cover">
    <p:spTree>
      <p:nvGrpSpPr>
        <p:cNvPr id="1" name="Shape 1188"/>
        <p:cNvGrpSpPr/>
        <p:nvPr/>
      </p:nvGrpSpPr>
      <p:grpSpPr>
        <a:xfrm>
          <a:off x="0" y="0"/>
          <a:ext cx="0" cy="0"/>
          <a:chOff x="0" y="0"/>
          <a:chExt cx="0" cy="0"/>
        </a:xfrm>
      </p:grpSpPr>
      <p:sp>
        <p:nvSpPr>
          <p:cNvPr id="1189" name="Google Shape;1189;p125"/>
          <p:cNvSpPr/>
          <p:nvPr/>
        </p:nvSpPr>
        <p:spPr>
          <a:xfrm>
            <a:off x="0" y="0"/>
            <a:ext cx="12193200" cy="6861600"/>
          </a:xfrm>
          <a:prstGeom prst="rect">
            <a:avLst/>
          </a:pr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Clr>
                <a:schemeClr val="dk1"/>
              </a:buClr>
              <a:buSzPts val="2000"/>
              <a:buFont typeface="Calibri"/>
              <a:buNone/>
            </a:pPr>
            <a:endParaRPr sz="2000" b="0" i="0" u="none" strike="noStrike" cap="none">
              <a:solidFill>
                <a:schemeClr val="lt1"/>
              </a:solidFill>
              <a:latin typeface="Cambria"/>
              <a:ea typeface="Cambria"/>
              <a:cs typeface="Cambria"/>
              <a:sym typeface="Cambria"/>
            </a:endParaRPr>
          </a:p>
        </p:txBody>
      </p:sp>
      <p:pic>
        <p:nvPicPr>
          <p:cNvPr id="1190" name="Google Shape;1190;p125"/>
          <p:cNvPicPr preferRelativeResize="0"/>
          <p:nvPr/>
        </p:nvPicPr>
        <p:blipFill rotWithShape="1">
          <a:blip r:embed="rId2">
            <a:alphaModFix/>
          </a:blip>
          <a:srcRect/>
          <a:stretch/>
        </p:blipFill>
        <p:spPr>
          <a:xfrm>
            <a:off x="0" y="4686300"/>
            <a:ext cx="12192000" cy="2171700"/>
          </a:xfrm>
          <a:prstGeom prst="rect">
            <a:avLst/>
          </a:prstGeom>
          <a:noFill/>
          <a:ln>
            <a:noFill/>
          </a:ln>
        </p:spPr>
      </p:pic>
      <p:sp>
        <p:nvSpPr>
          <p:cNvPr id="1191" name="Google Shape;1191;p125"/>
          <p:cNvSpPr txBox="1">
            <a:spLocks noGrp="1"/>
          </p:cNvSpPr>
          <p:nvPr>
            <p:ph type="ctrTitle"/>
          </p:nvPr>
        </p:nvSpPr>
        <p:spPr>
          <a:xfrm>
            <a:off x="979200" y="1828800"/>
            <a:ext cx="10234800" cy="1414500"/>
          </a:xfrm>
          <a:prstGeom prst="rect">
            <a:avLst/>
          </a:prstGeom>
          <a:noFill/>
          <a:ln>
            <a:noFill/>
          </a:ln>
        </p:spPr>
        <p:txBody>
          <a:bodyPr spcFirstLastPara="1" wrap="square" lIns="0" tIns="0" rIns="0" bIns="0" anchor="b" anchorCtr="0">
            <a:noAutofit/>
          </a:bodyPr>
          <a:lstStyle>
            <a:lvl1pPr lvl="0" algn="ctr">
              <a:lnSpc>
                <a:spcPct val="85000"/>
              </a:lnSpc>
              <a:spcBef>
                <a:spcPts val="0"/>
              </a:spcBef>
              <a:spcAft>
                <a:spcPts val="0"/>
              </a:spcAft>
              <a:buClr>
                <a:schemeClr val="lt1"/>
              </a:buClr>
              <a:buSzPts val="5400"/>
              <a:buFont typeface="Calibri"/>
              <a:buNone/>
              <a:defRPr sz="5400">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192" name="Google Shape;1192;p125"/>
          <p:cNvSpPr txBox="1">
            <a:spLocks noGrp="1"/>
          </p:cNvSpPr>
          <p:nvPr>
            <p:ph type="subTitle" idx="1"/>
          </p:nvPr>
        </p:nvSpPr>
        <p:spPr>
          <a:xfrm>
            <a:off x="979200" y="3520800"/>
            <a:ext cx="10234800" cy="442800"/>
          </a:xfrm>
          <a:prstGeom prst="rect">
            <a:avLst/>
          </a:prstGeom>
          <a:noFill/>
          <a:ln>
            <a:noFill/>
          </a:ln>
        </p:spPr>
        <p:txBody>
          <a:bodyPr spcFirstLastPara="1" wrap="square" lIns="0" tIns="0" rIns="0" bIns="0" anchor="t" anchorCtr="0">
            <a:noAutofit/>
          </a:bodyPr>
          <a:lstStyle>
            <a:lvl1pPr lvl="0" algn="ctr">
              <a:lnSpc>
                <a:spcPct val="90000"/>
              </a:lnSpc>
              <a:spcBef>
                <a:spcPts val="0"/>
              </a:spcBef>
              <a:spcAft>
                <a:spcPts val="0"/>
              </a:spcAft>
              <a:buSzPts val="3200"/>
              <a:buFont typeface="Calibri"/>
              <a:buChar char="​"/>
              <a:defRPr sz="3200" i="1">
                <a:solidFill>
                  <a:schemeClr val="lt1"/>
                </a:solidFill>
                <a:latin typeface="Cambria"/>
                <a:ea typeface="Cambria"/>
                <a:cs typeface="Cambria"/>
                <a:sym typeface="Cambria"/>
              </a:defRPr>
            </a:lvl1pPr>
            <a:lvl2pPr lvl="1" algn="ctr">
              <a:lnSpc>
                <a:spcPct val="90000"/>
              </a:lnSpc>
              <a:spcBef>
                <a:spcPts val="600"/>
              </a:spcBef>
              <a:spcAft>
                <a:spcPts val="0"/>
              </a:spcAft>
              <a:buSzPts val="3200"/>
              <a:buFont typeface="Calibri"/>
              <a:buNone/>
              <a:defRPr sz="3200" i="1">
                <a:solidFill>
                  <a:schemeClr val="lt1"/>
                </a:solidFill>
                <a:latin typeface="Cambria"/>
                <a:ea typeface="Cambria"/>
                <a:cs typeface="Cambria"/>
                <a:sym typeface="Cambria"/>
              </a:defRPr>
            </a:lvl2pPr>
            <a:lvl3pPr lvl="2" algn="ctr">
              <a:lnSpc>
                <a:spcPct val="90000"/>
              </a:lnSpc>
              <a:spcBef>
                <a:spcPts val="600"/>
              </a:spcBef>
              <a:spcAft>
                <a:spcPts val="0"/>
              </a:spcAft>
              <a:buSzPts val="3200"/>
              <a:buFont typeface="Calibri"/>
              <a:buChar char="​"/>
              <a:defRPr sz="3200" i="1">
                <a:solidFill>
                  <a:schemeClr val="lt1"/>
                </a:solidFill>
                <a:latin typeface="Cambria"/>
                <a:ea typeface="Cambria"/>
                <a:cs typeface="Cambria"/>
                <a:sym typeface="Cambria"/>
              </a:defRPr>
            </a:lvl3pPr>
            <a:lvl4pPr lvl="3"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4pPr>
            <a:lvl5pPr lvl="4" algn="ctr">
              <a:lnSpc>
                <a:spcPct val="90000"/>
              </a:lnSpc>
              <a:spcBef>
                <a:spcPts val="12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5pPr>
            <a:lvl6pPr lvl="5"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6pPr>
            <a:lvl7pPr lvl="6" algn="ctr">
              <a:lnSpc>
                <a:spcPct val="90000"/>
              </a:lnSpc>
              <a:spcBef>
                <a:spcPts val="9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7pPr>
            <a:lvl8pPr lvl="7"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8pPr>
            <a:lvl9pPr lvl="8"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9pPr>
          </a:lstStyle>
          <a:p>
            <a:endParaRPr/>
          </a:p>
        </p:txBody>
      </p:sp>
      <p:sp>
        <p:nvSpPr>
          <p:cNvPr id="1193" name="Google Shape;1193;p125"/>
          <p:cNvSpPr txBox="1"/>
          <p:nvPr/>
        </p:nvSpPr>
        <p:spPr>
          <a:xfrm>
            <a:off x="11212800" y="6498000"/>
            <a:ext cx="522000" cy="360000"/>
          </a:xfrm>
          <a:prstGeom prst="rect">
            <a:avLst/>
          </a:prstGeom>
          <a:noFill/>
          <a:ln>
            <a:noFill/>
          </a:ln>
        </p:spPr>
        <p:txBody>
          <a:bodyPr spcFirstLastPara="1" wrap="square" lIns="0" tIns="0" rIns="0" bIns="0" anchor="t" anchorCtr="0">
            <a:noAutofit/>
          </a:bodyPr>
          <a:lstStyle/>
          <a:p>
            <a:pPr marL="0" marR="0" lvl="0" indent="0" algn="r" rtl="0">
              <a:spcBef>
                <a:spcPts val="0"/>
              </a:spcBef>
              <a:spcAft>
                <a:spcPts val="0"/>
              </a:spcAft>
              <a:buClr>
                <a:srgbClr val="595959"/>
              </a:buClr>
              <a:buSzPts val="1400"/>
              <a:buFont typeface="Calibri"/>
              <a:buNone/>
            </a:pPr>
            <a:fld id="{00000000-1234-1234-1234-123412341234}" type="slidenum">
              <a:rPr lang="en-US" sz="1400" b="0" i="0" u="none" strike="noStrike" cap="none">
                <a:solidFill>
                  <a:srgbClr val="595959"/>
                </a:solidFill>
                <a:latin typeface="Calibri"/>
                <a:ea typeface="Calibri"/>
                <a:cs typeface="Calibri"/>
                <a:sym typeface="Calibri"/>
              </a:rPr>
              <a:t>‹#›</a:t>
            </a:fld>
            <a:endParaRPr sz="1400" b="0" i="0" u="none" strike="noStrike" cap="none">
              <a:solidFill>
                <a:srgbClr val="595959"/>
              </a:solidFill>
              <a:latin typeface="Calibri"/>
              <a:ea typeface="Calibri"/>
              <a:cs typeface="Calibri"/>
              <a:sym typeface="Calibri"/>
            </a:endParaRPr>
          </a:p>
        </p:txBody>
      </p:sp>
    </p:spTree>
  </p:cSld>
  <p:clrMapOvr>
    <a:masterClrMapping/>
  </p:clrMapOvr>
</p:sldLayout>
</file>

<file path=ppt/slideLayouts/slideLayout1250.xml><?xml version="1.0" encoding="utf-8"?>
<p:sldLayout xmlns:a="http://schemas.openxmlformats.org/drawingml/2006/main" xmlns:r="http://schemas.openxmlformats.org/officeDocument/2006/relationships" xmlns:p="http://schemas.openxmlformats.org/presentationml/2006/main" matchingName="5_Quotation 3">
  <p:cSld name="5_Quotation 3">
    <p:spTree>
      <p:nvGrpSpPr>
        <p:cNvPr id="1" name="Shape 18449"/>
        <p:cNvGrpSpPr/>
        <p:nvPr/>
      </p:nvGrpSpPr>
      <p:grpSpPr>
        <a:xfrm>
          <a:off x="0" y="0"/>
          <a:ext cx="0" cy="0"/>
          <a:chOff x="0" y="0"/>
          <a:chExt cx="0" cy="0"/>
        </a:xfrm>
      </p:grpSpPr>
      <p:sp>
        <p:nvSpPr>
          <p:cNvPr id="18450" name="Google Shape;18450;p161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451" name="Google Shape;18451;p161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452" name="Google Shape;18452;p1610"/>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453" name="Google Shape;18453;p1610"/>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454" name="Google Shape;18454;p161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455" name="Google Shape;18455;p161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456" name="Google Shape;18456;p1610"/>
          <p:cNvGrpSpPr/>
          <p:nvPr/>
        </p:nvGrpSpPr>
        <p:grpSpPr>
          <a:xfrm>
            <a:off x="7191545" y="0"/>
            <a:ext cx="5000460" cy="1425988"/>
            <a:chOff x="7191545" y="0"/>
            <a:chExt cx="5000460" cy="1425988"/>
          </a:xfrm>
        </p:grpSpPr>
        <p:pic>
          <p:nvPicPr>
            <p:cNvPr id="18457" name="Google Shape;18457;p161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458" name="Google Shape;18458;p1610"/>
            <p:cNvGrpSpPr/>
            <p:nvPr/>
          </p:nvGrpSpPr>
          <p:grpSpPr>
            <a:xfrm>
              <a:off x="7191545" y="0"/>
              <a:ext cx="5000460" cy="1425988"/>
              <a:chOff x="7191545" y="0"/>
              <a:chExt cx="5000460" cy="1425988"/>
            </a:xfrm>
          </p:grpSpPr>
          <p:sp>
            <p:nvSpPr>
              <p:cNvPr id="18459" name="Google Shape;18459;p161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460" name="Google Shape;18460;p161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461" name="Google Shape;18461;p1610"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3810530550"/>
      </p:ext>
    </p:extLst>
  </p:cSld>
  <p:clrMapOvr>
    <a:masterClrMapping/>
  </p:clrMapOvr>
</p:sldLayout>
</file>

<file path=ppt/slideLayouts/slideLayout1251.xml><?xml version="1.0" encoding="utf-8"?>
<p:sldLayout xmlns:a="http://schemas.openxmlformats.org/drawingml/2006/main" xmlns:r="http://schemas.openxmlformats.org/officeDocument/2006/relationships" xmlns:p="http://schemas.openxmlformats.org/presentationml/2006/main" matchingName="SECTION_TITLE_AND_DESCRIPTION">
  <p:cSld name="SECTION_TITLE_AND_DESCRIPTION">
    <p:spTree>
      <p:nvGrpSpPr>
        <p:cNvPr id="1" name="Shape 18462"/>
        <p:cNvGrpSpPr/>
        <p:nvPr/>
      </p:nvGrpSpPr>
      <p:grpSpPr>
        <a:xfrm>
          <a:off x="0" y="0"/>
          <a:ext cx="0" cy="0"/>
          <a:chOff x="0" y="0"/>
          <a:chExt cx="0" cy="0"/>
        </a:xfrm>
      </p:grpSpPr>
      <p:sp>
        <p:nvSpPr>
          <p:cNvPr id="18463" name="Google Shape;18463;p1611"/>
          <p:cNvSpPr/>
          <p:nvPr/>
        </p:nvSpPr>
        <p:spPr>
          <a:xfrm flipH="1">
            <a:off x="-17263" y="2735665"/>
            <a:ext cx="12226780" cy="4153424"/>
          </a:xfrm>
          <a:custGeom>
            <a:avLst/>
            <a:gdLst/>
            <a:ahLst/>
            <a:cxnLst/>
            <a:rect l="l" t="t" r="r" b="b"/>
            <a:pathLst>
              <a:path w="285317" h="115437" extrusionOk="0">
                <a:moveTo>
                  <a:pt x="1114" y="1"/>
                </a:moveTo>
                <a:cubicBezTo>
                  <a:pt x="743" y="1"/>
                  <a:pt x="371" y="4"/>
                  <a:pt x="0" y="10"/>
                </a:cubicBezTo>
                <a:lnTo>
                  <a:pt x="0" y="115437"/>
                </a:lnTo>
                <a:lnTo>
                  <a:pt x="285316" y="115437"/>
                </a:lnTo>
                <a:lnTo>
                  <a:pt x="285316" y="16649"/>
                </a:lnTo>
                <a:cubicBezTo>
                  <a:pt x="275981" y="17517"/>
                  <a:pt x="266737" y="22219"/>
                  <a:pt x="260505" y="29363"/>
                </a:cubicBezTo>
                <a:cubicBezTo>
                  <a:pt x="255233" y="35366"/>
                  <a:pt x="250873" y="43355"/>
                  <a:pt x="243067" y="45021"/>
                </a:cubicBezTo>
                <a:cubicBezTo>
                  <a:pt x="241949" y="45253"/>
                  <a:pt x="240817" y="45339"/>
                  <a:pt x="239680" y="45339"/>
                </a:cubicBezTo>
                <a:cubicBezTo>
                  <a:pt x="237914" y="45339"/>
                  <a:pt x="236134" y="45133"/>
                  <a:pt x="234370" y="44952"/>
                </a:cubicBezTo>
                <a:cubicBezTo>
                  <a:pt x="231734" y="44685"/>
                  <a:pt x="229019" y="44498"/>
                  <a:pt x="226316" y="44498"/>
                </a:cubicBezTo>
                <a:cubicBezTo>
                  <a:pt x="219329" y="44498"/>
                  <a:pt x="212416" y="45750"/>
                  <a:pt x="207117" y="50111"/>
                </a:cubicBezTo>
                <a:cubicBezTo>
                  <a:pt x="200087" y="55886"/>
                  <a:pt x="197850" y="65495"/>
                  <a:pt x="194997" y="74169"/>
                </a:cubicBezTo>
                <a:cubicBezTo>
                  <a:pt x="192166" y="82842"/>
                  <a:pt x="187168" y="92178"/>
                  <a:pt x="178288" y="94255"/>
                </a:cubicBezTo>
                <a:cubicBezTo>
                  <a:pt x="177041" y="94543"/>
                  <a:pt x="175796" y="94669"/>
                  <a:pt x="174551" y="94669"/>
                </a:cubicBezTo>
                <a:cubicBezTo>
                  <a:pt x="165708" y="94669"/>
                  <a:pt x="156917" y="88301"/>
                  <a:pt x="148045" y="88301"/>
                </a:cubicBezTo>
                <a:cubicBezTo>
                  <a:pt x="146875" y="88301"/>
                  <a:pt x="145703" y="88412"/>
                  <a:pt x="144530" y="88663"/>
                </a:cubicBezTo>
                <a:cubicBezTo>
                  <a:pt x="141060" y="89393"/>
                  <a:pt x="137956" y="91333"/>
                  <a:pt x="134646" y="92612"/>
                </a:cubicBezTo>
                <a:cubicBezTo>
                  <a:pt x="131720" y="93737"/>
                  <a:pt x="128631" y="94264"/>
                  <a:pt x="125532" y="94264"/>
                </a:cubicBezTo>
                <a:cubicBezTo>
                  <a:pt x="113985" y="94264"/>
                  <a:pt x="102305" y="86940"/>
                  <a:pt x="98400" y="75926"/>
                </a:cubicBezTo>
                <a:cubicBezTo>
                  <a:pt x="97190" y="72525"/>
                  <a:pt x="96642" y="68873"/>
                  <a:pt x="94930" y="65678"/>
                </a:cubicBezTo>
                <a:cubicBezTo>
                  <a:pt x="90993" y="58324"/>
                  <a:pt x="81998" y="55419"/>
                  <a:pt x="73534" y="55419"/>
                </a:cubicBezTo>
                <a:cubicBezTo>
                  <a:pt x="72724" y="55419"/>
                  <a:pt x="71919" y="55446"/>
                  <a:pt x="71124" y="55498"/>
                </a:cubicBezTo>
                <a:cubicBezTo>
                  <a:pt x="62016" y="56114"/>
                  <a:pt x="53160" y="59195"/>
                  <a:pt x="44030" y="59264"/>
                </a:cubicBezTo>
                <a:cubicBezTo>
                  <a:pt x="43906" y="59265"/>
                  <a:pt x="43782" y="59266"/>
                  <a:pt x="43658" y="59266"/>
                </a:cubicBezTo>
                <a:cubicBezTo>
                  <a:pt x="41834" y="59266"/>
                  <a:pt x="39970" y="59093"/>
                  <a:pt x="38347" y="58260"/>
                </a:cubicBezTo>
                <a:cubicBezTo>
                  <a:pt x="34261" y="56205"/>
                  <a:pt x="33120" y="50727"/>
                  <a:pt x="33964" y="46208"/>
                </a:cubicBezTo>
                <a:cubicBezTo>
                  <a:pt x="34809" y="41688"/>
                  <a:pt x="37091" y="37557"/>
                  <a:pt x="37958" y="33038"/>
                </a:cubicBezTo>
                <a:cubicBezTo>
                  <a:pt x="40241" y="21169"/>
                  <a:pt x="31864" y="9117"/>
                  <a:pt x="20908" y="3981"/>
                </a:cubicBezTo>
                <a:cubicBezTo>
                  <a:pt x="14632" y="1016"/>
                  <a:pt x="7904" y="1"/>
                  <a:pt x="1114" y="1"/>
                </a:cubicBezTo>
                <a:close/>
              </a:path>
            </a:pathLst>
          </a:custGeom>
          <a:solidFill>
            <a:srgbClr val="FFFFFF">
              <a:alpha val="40392"/>
            </a:srgbClr>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sp>
        <p:nvSpPr>
          <p:cNvPr id="18464" name="Google Shape;18464;p1611"/>
          <p:cNvSpPr txBox="1">
            <a:spLocks noGrp="1"/>
          </p:cNvSpPr>
          <p:nvPr>
            <p:ph type="title"/>
          </p:nvPr>
        </p:nvSpPr>
        <p:spPr>
          <a:xfrm>
            <a:off x="2540030" y="1086198"/>
            <a:ext cx="7112002" cy="1122398"/>
          </a:xfrm>
          <a:prstGeom prst="rect">
            <a:avLst/>
          </a:prstGeom>
          <a:noFill/>
          <a:ln>
            <a:noFill/>
          </a:ln>
        </p:spPr>
        <p:txBody>
          <a:bodyPr spcFirstLastPara="1" wrap="square" lIns="91400" tIns="91400" rIns="91400" bIns="91400" anchor="b" anchorCtr="1">
            <a:noAutofit/>
          </a:bodyPr>
          <a:lstStyle>
            <a:lvl1pPr lvl="0" algn="ctr">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465" name="Google Shape;18465;p1611"/>
          <p:cNvSpPr txBox="1">
            <a:spLocks noGrp="1"/>
          </p:cNvSpPr>
          <p:nvPr>
            <p:ph type="subTitle" idx="1"/>
          </p:nvPr>
        </p:nvSpPr>
        <p:spPr>
          <a:xfrm>
            <a:off x="2893866" y="2208598"/>
            <a:ext cx="6404402" cy="1786399"/>
          </a:xfrm>
          <a:prstGeom prst="rect">
            <a:avLst/>
          </a:prstGeom>
          <a:noFill/>
          <a:ln>
            <a:noFill/>
          </a:ln>
        </p:spPr>
        <p:txBody>
          <a:bodyPr spcFirstLastPara="1" wrap="square" lIns="91400" tIns="91400" rIns="91400" bIns="91400" anchor="t" anchorCtr="1">
            <a:noAutofit/>
          </a:bodyPr>
          <a:lstStyle>
            <a:lvl1pPr lvl="0" algn="ctr">
              <a:lnSpc>
                <a:spcPct val="100000"/>
              </a:lnSpc>
              <a:spcBef>
                <a:spcPts val="0"/>
              </a:spcBef>
              <a:spcAft>
                <a:spcPts val="0"/>
              </a:spcAft>
              <a:buSzPts val="2400"/>
              <a:buNone/>
              <a:defRPr sz="2133"/>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8466" name="Google Shape;18466;p1611"/>
          <p:cNvSpPr/>
          <p:nvPr/>
        </p:nvSpPr>
        <p:spPr>
          <a:xfrm flipH="1">
            <a:off x="279687" y="2690402"/>
            <a:ext cx="273524" cy="273524"/>
          </a:xfrm>
          <a:custGeom>
            <a:avLst/>
            <a:gdLst/>
            <a:ahLst/>
            <a:cxnLst/>
            <a:rect l="l" t="t" r="r" b="b"/>
            <a:pathLst>
              <a:path w="7602" h="7602" extrusionOk="0">
                <a:moveTo>
                  <a:pt x="2648" y="1"/>
                </a:moveTo>
                <a:cubicBezTo>
                  <a:pt x="2420" y="1"/>
                  <a:pt x="2237" y="183"/>
                  <a:pt x="2237" y="434"/>
                </a:cubicBezTo>
                <a:lnTo>
                  <a:pt x="2237" y="1804"/>
                </a:lnTo>
                <a:cubicBezTo>
                  <a:pt x="2237" y="2032"/>
                  <a:pt x="2032" y="2215"/>
                  <a:pt x="1804" y="2215"/>
                </a:cubicBezTo>
                <a:lnTo>
                  <a:pt x="434" y="2215"/>
                </a:lnTo>
                <a:cubicBezTo>
                  <a:pt x="206" y="2215"/>
                  <a:pt x="0" y="2420"/>
                  <a:pt x="0" y="2648"/>
                </a:cubicBezTo>
                <a:lnTo>
                  <a:pt x="0" y="4954"/>
                </a:lnTo>
                <a:cubicBezTo>
                  <a:pt x="0" y="5182"/>
                  <a:pt x="206" y="5387"/>
                  <a:pt x="434" y="5387"/>
                </a:cubicBezTo>
                <a:lnTo>
                  <a:pt x="1804" y="5387"/>
                </a:lnTo>
                <a:cubicBezTo>
                  <a:pt x="2032" y="5387"/>
                  <a:pt x="2237" y="5570"/>
                  <a:pt x="2237" y="5798"/>
                </a:cubicBezTo>
                <a:lnTo>
                  <a:pt x="2237" y="7168"/>
                </a:lnTo>
                <a:cubicBezTo>
                  <a:pt x="2237" y="7419"/>
                  <a:pt x="2420" y="7601"/>
                  <a:pt x="2648" y="7601"/>
                </a:cubicBezTo>
                <a:lnTo>
                  <a:pt x="4976" y="7601"/>
                </a:lnTo>
                <a:cubicBezTo>
                  <a:pt x="5205" y="7601"/>
                  <a:pt x="5387" y="7419"/>
                  <a:pt x="5387" y="7168"/>
                </a:cubicBezTo>
                <a:lnTo>
                  <a:pt x="5387" y="5798"/>
                </a:lnTo>
                <a:cubicBezTo>
                  <a:pt x="5387" y="5570"/>
                  <a:pt x="5570" y="5387"/>
                  <a:pt x="5798" y="5387"/>
                </a:cubicBezTo>
                <a:lnTo>
                  <a:pt x="7190" y="5387"/>
                </a:lnTo>
                <a:cubicBezTo>
                  <a:pt x="7419" y="5387"/>
                  <a:pt x="7601" y="5182"/>
                  <a:pt x="7601" y="4954"/>
                </a:cubicBezTo>
                <a:lnTo>
                  <a:pt x="7601" y="2648"/>
                </a:lnTo>
                <a:cubicBezTo>
                  <a:pt x="7601" y="2420"/>
                  <a:pt x="7419" y="2215"/>
                  <a:pt x="7190" y="2215"/>
                </a:cubicBezTo>
                <a:lnTo>
                  <a:pt x="5798" y="2215"/>
                </a:lnTo>
                <a:cubicBezTo>
                  <a:pt x="5570" y="2215"/>
                  <a:pt x="5387" y="2032"/>
                  <a:pt x="5387" y="1804"/>
                </a:cubicBezTo>
                <a:lnTo>
                  <a:pt x="5387" y="434"/>
                </a:lnTo>
                <a:cubicBezTo>
                  <a:pt x="5387" y="183"/>
                  <a:pt x="5205" y="1"/>
                  <a:pt x="4976" y="1"/>
                </a:cubicBezTo>
                <a:close/>
              </a:path>
            </a:pathLst>
          </a:custGeom>
          <a:solidFill>
            <a:srgbClr val="FFFFFF"/>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sp>
        <p:nvSpPr>
          <p:cNvPr id="18467" name="Google Shape;18467;p1611"/>
          <p:cNvSpPr/>
          <p:nvPr/>
        </p:nvSpPr>
        <p:spPr>
          <a:xfrm flipH="1">
            <a:off x="11819097" y="3465523"/>
            <a:ext cx="598739" cy="2244687"/>
          </a:xfrm>
          <a:custGeom>
            <a:avLst/>
            <a:gdLst/>
            <a:ahLst/>
            <a:cxnLst/>
            <a:rect l="l" t="t" r="r" b="b"/>
            <a:pathLst>
              <a:path w="16641" h="62387" extrusionOk="0">
                <a:moveTo>
                  <a:pt x="5438" y="1"/>
                </a:moveTo>
                <a:cubicBezTo>
                  <a:pt x="5170" y="1"/>
                  <a:pt x="4901" y="24"/>
                  <a:pt x="4634" y="73"/>
                </a:cubicBezTo>
                <a:cubicBezTo>
                  <a:pt x="2831" y="415"/>
                  <a:pt x="1393" y="1853"/>
                  <a:pt x="708" y="3543"/>
                </a:cubicBezTo>
                <a:cubicBezTo>
                  <a:pt x="0" y="5232"/>
                  <a:pt x="0" y="7103"/>
                  <a:pt x="274" y="8906"/>
                </a:cubicBezTo>
                <a:cubicBezTo>
                  <a:pt x="959" y="13152"/>
                  <a:pt x="3173" y="16964"/>
                  <a:pt x="4839" y="20913"/>
                </a:cubicBezTo>
                <a:cubicBezTo>
                  <a:pt x="6483" y="24884"/>
                  <a:pt x="7579" y="29472"/>
                  <a:pt x="5912" y="33421"/>
                </a:cubicBezTo>
                <a:cubicBezTo>
                  <a:pt x="5136" y="35224"/>
                  <a:pt x="3858" y="36776"/>
                  <a:pt x="3196" y="38602"/>
                </a:cubicBezTo>
                <a:cubicBezTo>
                  <a:pt x="2078" y="41752"/>
                  <a:pt x="2945" y="45267"/>
                  <a:pt x="3972" y="48440"/>
                </a:cubicBezTo>
                <a:cubicBezTo>
                  <a:pt x="4520" y="50083"/>
                  <a:pt x="5091" y="51727"/>
                  <a:pt x="5227" y="53461"/>
                </a:cubicBezTo>
                <a:cubicBezTo>
                  <a:pt x="5433" y="56566"/>
                  <a:pt x="4109" y="59556"/>
                  <a:pt x="2831" y="62386"/>
                </a:cubicBezTo>
                <a:cubicBezTo>
                  <a:pt x="7738" y="57889"/>
                  <a:pt x="9975" y="51110"/>
                  <a:pt x="9359" y="44560"/>
                </a:cubicBezTo>
                <a:cubicBezTo>
                  <a:pt x="9199" y="42802"/>
                  <a:pt x="8834" y="40999"/>
                  <a:pt x="9222" y="39264"/>
                </a:cubicBezTo>
                <a:cubicBezTo>
                  <a:pt x="9633" y="37392"/>
                  <a:pt x="10843" y="35817"/>
                  <a:pt x="11824" y="34174"/>
                </a:cubicBezTo>
                <a:cubicBezTo>
                  <a:pt x="16640" y="26117"/>
                  <a:pt x="15887" y="15777"/>
                  <a:pt x="12577" y="7012"/>
                </a:cubicBezTo>
                <a:cubicBezTo>
                  <a:pt x="11915" y="5209"/>
                  <a:pt x="11116" y="3406"/>
                  <a:pt x="9793" y="2036"/>
                </a:cubicBezTo>
                <a:cubicBezTo>
                  <a:pt x="8658" y="842"/>
                  <a:pt x="7053" y="1"/>
                  <a:pt x="5438" y="1"/>
                </a:cubicBezTo>
                <a:close/>
              </a:path>
            </a:pathLst>
          </a:custGeom>
          <a:solidFill>
            <a:srgbClr val="A3B745"/>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grpSp>
        <p:nvGrpSpPr>
          <p:cNvPr id="18468" name="Google Shape;18468;p1611"/>
          <p:cNvGrpSpPr/>
          <p:nvPr/>
        </p:nvGrpSpPr>
        <p:grpSpPr>
          <a:xfrm>
            <a:off x="11305842" y="2311749"/>
            <a:ext cx="1166042" cy="1974756"/>
            <a:chOff x="11305842" y="2311749"/>
            <a:chExt cx="1166042" cy="1974756"/>
          </a:xfrm>
        </p:grpSpPr>
        <p:sp>
          <p:nvSpPr>
            <p:cNvPr id="18469" name="Google Shape;18469;p1611"/>
            <p:cNvSpPr/>
            <p:nvPr/>
          </p:nvSpPr>
          <p:spPr>
            <a:xfrm flipH="1">
              <a:off x="11594079" y="2311749"/>
              <a:ext cx="691533" cy="674123"/>
            </a:xfrm>
            <a:custGeom>
              <a:avLst/>
              <a:gdLst/>
              <a:ahLst/>
              <a:cxnLst/>
              <a:rect l="l" t="t" r="r" b="b"/>
              <a:pathLst>
                <a:path w="19220" h="18736" extrusionOk="0">
                  <a:moveTo>
                    <a:pt x="9145" y="0"/>
                  </a:moveTo>
                  <a:cubicBezTo>
                    <a:pt x="9095" y="0"/>
                    <a:pt x="9044" y="1"/>
                    <a:pt x="8994" y="2"/>
                  </a:cubicBezTo>
                  <a:cubicBezTo>
                    <a:pt x="7190" y="48"/>
                    <a:pt x="5410" y="824"/>
                    <a:pt x="4132" y="2079"/>
                  </a:cubicBezTo>
                  <a:cubicBezTo>
                    <a:pt x="3675" y="2536"/>
                    <a:pt x="3264" y="3084"/>
                    <a:pt x="3127" y="3723"/>
                  </a:cubicBezTo>
                  <a:cubicBezTo>
                    <a:pt x="2945" y="4476"/>
                    <a:pt x="3173" y="5275"/>
                    <a:pt x="3493" y="6005"/>
                  </a:cubicBezTo>
                  <a:cubicBezTo>
                    <a:pt x="4155" y="7466"/>
                    <a:pt x="5182" y="8744"/>
                    <a:pt x="5866" y="10182"/>
                  </a:cubicBezTo>
                  <a:cubicBezTo>
                    <a:pt x="4908" y="9406"/>
                    <a:pt x="3926" y="8630"/>
                    <a:pt x="2945" y="7854"/>
                  </a:cubicBezTo>
                  <a:cubicBezTo>
                    <a:pt x="2717" y="7671"/>
                    <a:pt x="2466" y="7489"/>
                    <a:pt x="2192" y="7420"/>
                  </a:cubicBezTo>
                  <a:cubicBezTo>
                    <a:pt x="2152" y="7416"/>
                    <a:pt x="2112" y="7413"/>
                    <a:pt x="2072" y="7413"/>
                  </a:cubicBezTo>
                  <a:cubicBezTo>
                    <a:pt x="1725" y="7413"/>
                    <a:pt x="1390" y="7586"/>
                    <a:pt x="1164" y="7831"/>
                  </a:cubicBezTo>
                  <a:cubicBezTo>
                    <a:pt x="913" y="8105"/>
                    <a:pt x="776" y="8470"/>
                    <a:pt x="662" y="8835"/>
                  </a:cubicBezTo>
                  <a:cubicBezTo>
                    <a:pt x="0" y="11323"/>
                    <a:pt x="1210" y="14062"/>
                    <a:pt x="3150" y="15752"/>
                  </a:cubicBezTo>
                  <a:cubicBezTo>
                    <a:pt x="5090" y="17441"/>
                    <a:pt x="7647" y="18239"/>
                    <a:pt x="10180" y="18673"/>
                  </a:cubicBezTo>
                  <a:cubicBezTo>
                    <a:pt x="10426" y="18715"/>
                    <a:pt x="10675" y="18735"/>
                    <a:pt x="10925" y="18735"/>
                  </a:cubicBezTo>
                  <a:cubicBezTo>
                    <a:pt x="12446" y="18735"/>
                    <a:pt x="14020" y="17997"/>
                    <a:pt x="15156" y="16938"/>
                  </a:cubicBezTo>
                  <a:cubicBezTo>
                    <a:pt x="16320" y="15866"/>
                    <a:pt x="16868" y="14291"/>
                    <a:pt x="17507" y="12853"/>
                  </a:cubicBezTo>
                  <a:cubicBezTo>
                    <a:pt x="18101" y="11483"/>
                    <a:pt x="18831" y="10159"/>
                    <a:pt x="19014" y="8676"/>
                  </a:cubicBezTo>
                  <a:cubicBezTo>
                    <a:pt x="19219" y="6987"/>
                    <a:pt x="18671" y="5275"/>
                    <a:pt x="18078" y="3677"/>
                  </a:cubicBezTo>
                  <a:cubicBezTo>
                    <a:pt x="17850" y="3015"/>
                    <a:pt x="17599" y="2376"/>
                    <a:pt x="17142" y="1874"/>
                  </a:cubicBezTo>
                  <a:cubicBezTo>
                    <a:pt x="16771" y="1485"/>
                    <a:pt x="16249" y="1205"/>
                    <a:pt x="15735" y="1205"/>
                  </a:cubicBezTo>
                  <a:cubicBezTo>
                    <a:pt x="15586" y="1205"/>
                    <a:pt x="15437" y="1229"/>
                    <a:pt x="15293" y="1280"/>
                  </a:cubicBezTo>
                  <a:cubicBezTo>
                    <a:pt x="14700" y="1509"/>
                    <a:pt x="14335" y="2102"/>
                    <a:pt x="14084" y="2695"/>
                  </a:cubicBezTo>
                  <a:cubicBezTo>
                    <a:pt x="13513" y="3997"/>
                    <a:pt x="13285" y="5412"/>
                    <a:pt x="13079" y="6804"/>
                  </a:cubicBezTo>
                  <a:cubicBezTo>
                    <a:pt x="13148" y="5571"/>
                    <a:pt x="13034" y="4339"/>
                    <a:pt x="12760" y="3129"/>
                  </a:cubicBezTo>
                  <a:cubicBezTo>
                    <a:pt x="12577" y="2262"/>
                    <a:pt x="12280" y="1372"/>
                    <a:pt x="11618" y="778"/>
                  </a:cubicBezTo>
                  <a:cubicBezTo>
                    <a:pt x="10949" y="195"/>
                    <a:pt x="10034" y="0"/>
                    <a:pt x="9145" y="0"/>
                  </a:cubicBezTo>
                  <a:close/>
                </a:path>
              </a:pathLst>
            </a:custGeom>
            <a:solidFill>
              <a:srgbClr val="1C498B"/>
            </a:solidFill>
            <a:ln>
              <a:noFill/>
            </a:ln>
          </p:spPr>
          <p:txBody>
            <a:bodyPr spcFirstLastPara="1" wrap="square" lIns="91400" tIns="91400" rIns="91400" bIns="91400"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sp>
          <p:nvSpPr>
            <p:cNvPr id="18470" name="Google Shape;18470;p1611"/>
            <p:cNvSpPr/>
            <p:nvPr/>
          </p:nvSpPr>
          <p:spPr>
            <a:xfrm flipH="1">
              <a:off x="11713171" y="2660501"/>
              <a:ext cx="358106" cy="314901"/>
            </a:xfrm>
            <a:custGeom>
              <a:avLst/>
              <a:gdLst/>
              <a:ahLst/>
              <a:cxnLst/>
              <a:rect l="l" t="t" r="r" b="b"/>
              <a:pathLst>
                <a:path w="9953" h="8752" extrusionOk="0">
                  <a:moveTo>
                    <a:pt x="6563" y="1"/>
                  </a:moveTo>
                  <a:cubicBezTo>
                    <a:pt x="6452" y="1"/>
                    <a:pt x="6342" y="4"/>
                    <a:pt x="6232" y="10"/>
                  </a:cubicBezTo>
                  <a:cubicBezTo>
                    <a:pt x="4406" y="78"/>
                    <a:pt x="2626" y="740"/>
                    <a:pt x="1211" y="1882"/>
                  </a:cubicBezTo>
                  <a:cubicBezTo>
                    <a:pt x="754" y="2270"/>
                    <a:pt x="298" y="2726"/>
                    <a:pt x="138" y="3297"/>
                  </a:cubicBezTo>
                  <a:cubicBezTo>
                    <a:pt x="1" y="3776"/>
                    <a:pt x="92" y="4278"/>
                    <a:pt x="229" y="4758"/>
                  </a:cubicBezTo>
                  <a:cubicBezTo>
                    <a:pt x="822" y="6835"/>
                    <a:pt x="2671" y="8569"/>
                    <a:pt x="4817" y="8752"/>
                  </a:cubicBezTo>
                  <a:cubicBezTo>
                    <a:pt x="5661" y="8250"/>
                    <a:pt x="6780" y="8318"/>
                    <a:pt x="7670" y="7930"/>
                  </a:cubicBezTo>
                  <a:cubicBezTo>
                    <a:pt x="8515" y="7588"/>
                    <a:pt x="9131" y="6880"/>
                    <a:pt x="9496" y="6059"/>
                  </a:cubicBezTo>
                  <a:cubicBezTo>
                    <a:pt x="9838" y="5237"/>
                    <a:pt x="9953" y="4324"/>
                    <a:pt x="9884" y="3434"/>
                  </a:cubicBezTo>
                  <a:cubicBezTo>
                    <a:pt x="9816" y="2361"/>
                    <a:pt x="9519" y="1242"/>
                    <a:pt x="8674" y="603"/>
                  </a:cubicBezTo>
                  <a:cubicBezTo>
                    <a:pt x="8078" y="146"/>
                    <a:pt x="7310" y="1"/>
                    <a:pt x="6563" y="1"/>
                  </a:cubicBezTo>
                  <a:close/>
                </a:path>
              </a:pathLst>
            </a:custGeom>
            <a:solidFill>
              <a:srgbClr val="6B95FD"/>
            </a:solidFill>
            <a:ln>
              <a:noFill/>
            </a:ln>
          </p:spPr>
          <p:txBody>
            <a:bodyPr spcFirstLastPara="1" wrap="square" lIns="91400" tIns="91400" rIns="91400" bIns="91400"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sp>
          <p:nvSpPr>
            <p:cNvPr id="18471" name="Google Shape;18471;p1611"/>
            <p:cNvSpPr/>
            <p:nvPr/>
          </p:nvSpPr>
          <p:spPr>
            <a:xfrm flipH="1">
              <a:off x="11305842" y="2781933"/>
              <a:ext cx="1166042" cy="1504572"/>
            </a:xfrm>
            <a:custGeom>
              <a:avLst/>
              <a:gdLst/>
              <a:ahLst/>
              <a:cxnLst/>
              <a:rect l="l" t="t" r="r" b="b"/>
              <a:pathLst>
                <a:path w="32408" h="41817" extrusionOk="0">
                  <a:moveTo>
                    <a:pt x="30309" y="1"/>
                  </a:moveTo>
                  <a:cubicBezTo>
                    <a:pt x="29836" y="1"/>
                    <a:pt x="29342" y="124"/>
                    <a:pt x="28916" y="310"/>
                  </a:cubicBezTo>
                  <a:cubicBezTo>
                    <a:pt x="27090" y="1109"/>
                    <a:pt x="25720" y="2661"/>
                    <a:pt x="24556" y="4281"/>
                  </a:cubicBezTo>
                  <a:cubicBezTo>
                    <a:pt x="22662" y="6906"/>
                    <a:pt x="21132" y="9828"/>
                    <a:pt x="20037" y="12909"/>
                  </a:cubicBezTo>
                  <a:cubicBezTo>
                    <a:pt x="20196" y="11700"/>
                    <a:pt x="20219" y="10513"/>
                    <a:pt x="20082" y="9326"/>
                  </a:cubicBezTo>
                  <a:cubicBezTo>
                    <a:pt x="19991" y="8413"/>
                    <a:pt x="19786" y="7500"/>
                    <a:pt x="19786" y="6587"/>
                  </a:cubicBezTo>
                  <a:cubicBezTo>
                    <a:pt x="19808" y="5674"/>
                    <a:pt x="20082" y="4715"/>
                    <a:pt x="20744" y="4099"/>
                  </a:cubicBezTo>
                  <a:cubicBezTo>
                    <a:pt x="21109" y="3779"/>
                    <a:pt x="21543" y="3574"/>
                    <a:pt x="21931" y="3277"/>
                  </a:cubicBezTo>
                  <a:cubicBezTo>
                    <a:pt x="22296" y="2980"/>
                    <a:pt x="22616" y="2524"/>
                    <a:pt x="22547" y="2044"/>
                  </a:cubicBezTo>
                  <a:cubicBezTo>
                    <a:pt x="22468" y="1992"/>
                    <a:pt x="22387" y="1969"/>
                    <a:pt x="22306" y="1969"/>
                  </a:cubicBezTo>
                  <a:cubicBezTo>
                    <a:pt x="21776" y="1969"/>
                    <a:pt x="21200" y="2926"/>
                    <a:pt x="20693" y="2926"/>
                  </a:cubicBezTo>
                  <a:cubicBezTo>
                    <a:pt x="20601" y="2926"/>
                    <a:pt x="20511" y="2895"/>
                    <a:pt x="20425" y="2820"/>
                  </a:cubicBezTo>
                  <a:cubicBezTo>
                    <a:pt x="20356" y="2752"/>
                    <a:pt x="20288" y="2661"/>
                    <a:pt x="20219" y="2569"/>
                  </a:cubicBezTo>
                  <a:cubicBezTo>
                    <a:pt x="20134" y="2490"/>
                    <a:pt x="20035" y="2455"/>
                    <a:pt x="19933" y="2455"/>
                  </a:cubicBezTo>
                  <a:cubicBezTo>
                    <a:pt x="19624" y="2455"/>
                    <a:pt x="19278" y="2763"/>
                    <a:pt x="19124" y="3072"/>
                  </a:cubicBezTo>
                  <a:cubicBezTo>
                    <a:pt x="18918" y="3482"/>
                    <a:pt x="18758" y="4030"/>
                    <a:pt x="18325" y="4190"/>
                  </a:cubicBezTo>
                  <a:cubicBezTo>
                    <a:pt x="18233" y="4223"/>
                    <a:pt x="18137" y="4236"/>
                    <a:pt x="18038" y="4236"/>
                  </a:cubicBezTo>
                  <a:cubicBezTo>
                    <a:pt x="17577" y="4236"/>
                    <a:pt x="17054" y="3945"/>
                    <a:pt x="16652" y="3945"/>
                  </a:cubicBezTo>
                  <a:cubicBezTo>
                    <a:pt x="16473" y="3945"/>
                    <a:pt x="16318" y="4002"/>
                    <a:pt x="16202" y="4167"/>
                  </a:cubicBezTo>
                  <a:cubicBezTo>
                    <a:pt x="16065" y="4350"/>
                    <a:pt x="16065" y="4578"/>
                    <a:pt x="15997" y="4783"/>
                  </a:cubicBezTo>
                  <a:cubicBezTo>
                    <a:pt x="15791" y="5423"/>
                    <a:pt x="15015" y="5605"/>
                    <a:pt x="14353" y="5719"/>
                  </a:cubicBezTo>
                  <a:cubicBezTo>
                    <a:pt x="14473" y="6130"/>
                    <a:pt x="14901" y="6336"/>
                    <a:pt x="15339" y="6336"/>
                  </a:cubicBezTo>
                  <a:cubicBezTo>
                    <a:pt x="15484" y="6336"/>
                    <a:pt x="15631" y="6313"/>
                    <a:pt x="15768" y="6267"/>
                  </a:cubicBezTo>
                  <a:cubicBezTo>
                    <a:pt x="16293" y="6107"/>
                    <a:pt x="16727" y="5696"/>
                    <a:pt x="17229" y="5423"/>
                  </a:cubicBezTo>
                  <a:cubicBezTo>
                    <a:pt x="17506" y="5271"/>
                    <a:pt x="17832" y="5169"/>
                    <a:pt x="18138" y="5169"/>
                  </a:cubicBezTo>
                  <a:cubicBezTo>
                    <a:pt x="18386" y="5169"/>
                    <a:pt x="18620" y="5236"/>
                    <a:pt x="18804" y="5400"/>
                  </a:cubicBezTo>
                  <a:cubicBezTo>
                    <a:pt x="19101" y="5674"/>
                    <a:pt x="19192" y="6062"/>
                    <a:pt x="19238" y="6450"/>
                  </a:cubicBezTo>
                  <a:cubicBezTo>
                    <a:pt x="19991" y="11311"/>
                    <a:pt x="19146" y="16356"/>
                    <a:pt x="17298" y="20898"/>
                  </a:cubicBezTo>
                  <a:cubicBezTo>
                    <a:pt x="16750" y="22290"/>
                    <a:pt x="16088" y="23614"/>
                    <a:pt x="15380" y="24915"/>
                  </a:cubicBezTo>
                  <a:cubicBezTo>
                    <a:pt x="16430" y="21925"/>
                    <a:pt x="16955" y="18753"/>
                    <a:pt x="16932" y="15603"/>
                  </a:cubicBezTo>
                  <a:cubicBezTo>
                    <a:pt x="16932" y="13480"/>
                    <a:pt x="16613" y="11220"/>
                    <a:pt x="15152" y="9668"/>
                  </a:cubicBezTo>
                  <a:cubicBezTo>
                    <a:pt x="14855" y="9349"/>
                    <a:pt x="14490" y="9052"/>
                    <a:pt x="14056" y="8960"/>
                  </a:cubicBezTo>
                  <a:cubicBezTo>
                    <a:pt x="13940" y="8931"/>
                    <a:pt x="13823" y="8918"/>
                    <a:pt x="13707" y="8918"/>
                  </a:cubicBezTo>
                  <a:cubicBezTo>
                    <a:pt x="12825" y="8918"/>
                    <a:pt x="12001" y="9716"/>
                    <a:pt x="11820" y="10604"/>
                  </a:cubicBezTo>
                  <a:cubicBezTo>
                    <a:pt x="11614" y="11608"/>
                    <a:pt x="12025" y="12658"/>
                    <a:pt x="12596" y="13526"/>
                  </a:cubicBezTo>
                  <a:cubicBezTo>
                    <a:pt x="13166" y="14393"/>
                    <a:pt x="13897" y="15146"/>
                    <a:pt x="14422" y="16013"/>
                  </a:cubicBezTo>
                  <a:cubicBezTo>
                    <a:pt x="15449" y="17725"/>
                    <a:pt x="15677" y="19802"/>
                    <a:pt x="15449" y="21765"/>
                  </a:cubicBezTo>
                  <a:cubicBezTo>
                    <a:pt x="15221" y="23637"/>
                    <a:pt x="14627" y="25417"/>
                    <a:pt x="14034" y="27198"/>
                  </a:cubicBezTo>
                  <a:cubicBezTo>
                    <a:pt x="12664" y="29343"/>
                    <a:pt x="11089" y="31398"/>
                    <a:pt x="9446" y="33338"/>
                  </a:cubicBezTo>
                  <a:cubicBezTo>
                    <a:pt x="8829" y="34068"/>
                    <a:pt x="8190" y="34776"/>
                    <a:pt x="7551" y="35461"/>
                  </a:cubicBezTo>
                  <a:cubicBezTo>
                    <a:pt x="8213" y="34091"/>
                    <a:pt x="8601" y="32607"/>
                    <a:pt x="8966" y="31147"/>
                  </a:cubicBezTo>
                  <a:cubicBezTo>
                    <a:pt x="9811" y="27746"/>
                    <a:pt x="10678" y="24322"/>
                    <a:pt x="10838" y="20807"/>
                  </a:cubicBezTo>
                  <a:cubicBezTo>
                    <a:pt x="10907" y="19437"/>
                    <a:pt x="10838" y="17954"/>
                    <a:pt x="9994" y="16881"/>
                  </a:cubicBezTo>
                  <a:cubicBezTo>
                    <a:pt x="9879" y="16744"/>
                    <a:pt x="9742" y="16607"/>
                    <a:pt x="9583" y="16561"/>
                  </a:cubicBezTo>
                  <a:cubicBezTo>
                    <a:pt x="9538" y="16550"/>
                    <a:pt x="9494" y="16545"/>
                    <a:pt x="9450" y="16545"/>
                  </a:cubicBezTo>
                  <a:cubicBezTo>
                    <a:pt x="9228" y="16545"/>
                    <a:pt x="9024" y="16679"/>
                    <a:pt x="8852" y="16812"/>
                  </a:cubicBezTo>
                  <a:cubicBezTo>
                    <a:pt x="8031" y="17520"/>
                    <a:pt x="7483" y="18501"/>
                    <a:pt x="7118" y="19506"/>
                  </a:cubicBezTo>
                  <a:cubicBezTo>
                    <a:pt x="6113" y="22176"/>
                    <a:pt x="6159" y="25098"/>
                    <a:pt x="6433" y="27928"/>
                  </a:cubicBezTo>
                  <a:cubicBezTo>
                    <a:pt x="6684" y="30667"/>
                    <a:pt x="7095" y="33384"/>
                    <a:pt x="6912" y="36100"/>
                  </a:cubicBezTo>
                  <a:cubicBezTo>
                    <a:pt x="4972" y="38086"/>
                    <a:pt x="2804" y="39866"/>
                    <a:pt x="338" y="41144"/>
                  </a:cubicBezTo>
                  <a:cubicBezTo>
                    <a:pt x="315" y="41138"/>
                    <a:pt x="293" y="41135"/>
                    <a:pt x="273" y="41135"/>
                  </a:cubicBezTo>
                  <a:cubicBezTo>
                    <a:pt x="1" y="41135"/>
                    <a:pt x="41" y="41677"/>
                    <a:pt x="338" y="41783"/>
                  </a:cubicBezTo>
                  <a:cubicBezTo>
                    <a:pt x="402" y="41806"/>
                    <a:pt x="467" y="41816"/>
                    <a:pt x="532" y="41816"/>
                  </a:cubicBezTo>
                  <a:cubicBezTo>
                    <a:pt x="792" y="41816"/>
                    <a:pt x="1055" y="41655"/>
                    <a:pt x="1274" y="41509"/>
                  </a:cubicBezTo>
                  <a:cubicBezTo>
                    <a:pt x="3488" y="40026"/>
                    <a:pt x="5543" y="38337"/>
                    <a:pt x="7460" y="36465"/>
                  </a:cubicBezTo>
                  <a:cubicBezTo>
                    <a:pt x="7648" y="36470"/>
                    <a:pt x="7836" y="36472"/>
                    <a:pt x="8024" y="36472"/>
                  </a:cubicBezTo>
                  <a:cubicBezTo>
                    <a:pt x="12339" y="36472"/>
                    <a:pt x="16707" y="35223"/>
                    <a:pt x="20425" y="32927"/>
                  </a:cubicBezTo>
                  <a:cubicBezTo>
                    <a:pt x="21771" y="32082"/>
                    <a:pt x="23141" y="31010"/>
                    <a:pt x="23552" y="29480"/>
                  </a:cubicBezTo>
                  <a:cubicBezTo>
                    <a:pt x="23643" y="29184"/>
                    <a:pt x="23689" y="28841"/>
                    <a:pt x="23575" y="28545"/>
                  </a:cubicBezTo>
                  <a:cubicBezTo>
                    <a:pt x="23415" y="28111"/>
                    <a:pt x="22913" y="27837"/>
                    <a:pt x="22456" y="27814"/>
                  </a:cubicBezTo>
                  <a:cubicBezTo>
                    <a:pt x="22429" y="27813"/>
                    <a:pt x="22402" y="27812"/>
                    <a:pt x="22374" y="27812"/>
                  </a:cubicBezTo>
                  <a:cubicBezTo>
                    <a:pt x="21925" y="27812"/>
                    <a:pt x="21496" y="27986"/>
                    <a:pt x="21087" y="28179"/>
                  </a:cubicBezTo>
                  <a:cubicBezTo>
                    <a:pt x="19420" y="28955"/>
                    <a:pt x="18028" y="30211"/>
                    <a:pt x="16522" y="31261"/>
                  </a:cubicBezTo>
                  <a:cubicBezTo>
                    <a:pt x="14102" y="32950"/>
                    <a:pt x="11386" y="34160"/>
                    <a:pt x="8647" y="35278"/>
                  </a:cubicBezTo>
                  <a:cubicBezTo>
                    <a:pt x="10770" y="33041"/>
                    <a:pt x="12687" y="30599"/>
                    <a:pt x="14330" y="27997"/>
                  </a:cubicBezTo>
                  <a:cubicBezTo>
                    <a:pt x="14516" y="28096"/>
                    <a:pt x="14742" y="28134"/>
                    <a:pt x="14979" y="28134"/>
                  </a:cubicBezTo>
                  <a:cubicBezTo>
                    <a:pt x="15179" y="28134"/>
                    <a:pt x="15387" y="28107"/>
                    <a:pt x="15586" y="28065"/>
                  </a:cubicBezTo>
                  <a:cubicBezTo>
                    <a:pt x="18553" y="27563"/>
                    <a:pt x="21178" y="25874"/>
                    <a:pt x="23392" y="23843"/>
                  </a:cubicBezTo>
                  <a:cubicBezTo>
                    <a:pt x="25218" y="22176"/>
                    <a:pt x="26861" y="20168"/>
                    <a:pt x="27455" y="17771"/>
                  </a:cubicBezTo>
                  <a:cubicBezTo>
                    <a:pt x="27592" y="17109"/>
                    <a:pt x="27660" y="16333"/>
                    <a:pt x="27227" y="15808"/>
                  </a:cubicBezTo>
                  <a:cubicBezTo>
                    <a:pt x="26936" y="15457"/>
                    <a:pt x="26498" y="15299"/>
                    <a:pt x="26042" y="15299"/>
                  </a:cubicBezTo>
                  <a:cubicBezTo>
                    <a:pt x="25638" y="15299"/>
                    <a:pt x="25219" y="15423"/>
                    <a:pt x="24876" y="15648"/>
                  </a:cubicBezTo>
                  <a:cubicBezTo>
                    <a:pt x="24168" y="16128"/>
                    <a:pt x="23734" y="16927"/>
                    <a:pt x="23323" y="17680"/>
                  </a:cubicBezTo>
                  <a:cubicBezTo>
                    <a:pt x="22022" y="20099"/>
                    <a:pt x="20607" y="22519"/>
                    <a:pt x="18599" y="24390"/>
                  </a:cubicBezTo>
                  <a:cubicBezTo>
                    <a:pt x="17480" y="25417"/>
                    <a:pt x="16202" y="26285"/>
                    <a:pt x="14878" y="27084"/>
                  </a:cubicBezTo>
                  <a:cubicBezTo>
                    <a:pt x="16864" y="23706"/>
                    <a:pt x="18393" y="20099"/>
                    <a:pt x="19375" y="16310"/>
                  </a:cubicBezTo>
                  <a:cubicBezTo>
                    <a:pt x="19420" y="16105"/>
                    <a:pt x="19489" y="15922"/>
                    <a:pt x="19534" y="15717"/>
                  </a:cubicBezTo>
                  <a:cubicBezTo>
                    <a:pt x="21292" y="13731"/>
                    <a:pt x="23232" y="11791"/>
                    <a:pt x="25286" y="10033"/>
                  </a:cubicBezTo>
                  <a:cubicBezTo>
                    <a:pt x="27592" y="8070"/>
                    <a:pt x="30125" y="6199"/>
                    <a:pt x="31563" y="3551"/>
                  </a:cubicBezTo>
                  <a:cubicBezTo>
                    <a:pt x="32088" y="2592"/>
                    <a:pt x="32408" y="1291"/>
                    <a:pt x="31655" y="515"/>
                  </a:cubicBezTo>
                  <a:cubicBezTo>
                    <a:pt x="31310" y="146"/>
                    <a:pt x="30822" y="1"/>
                    <a:pt x="30309" y="1"/>
                  </a:cubicBezTo>
                  <a:close/>
                </a:path>
              </a:pathLst>
            </a:custGeom>
            <a:solidFill>
              <a:srgbClr val="A3B745"/>
            </a:solidFill>
            <a:ln>
              <a:noFill/>
            </a:ln>
          </p:spPr>
          <p:txBody>
            <a:bodyPr spcFirstLastPara="1" wrap="square" lIns="91400" tIns="91400" rIns="91400" bIns="91400"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grpSp>
      <p:sp>
        <p:nvSpPr>
          <p:cNvPr id="18472" name="Google Shape;18472;p1611"/>
          <p:cNvSpPr/>
          <p:nvPr/>
        </p:nvSpPr>
        <p:spPr>
          <a:xfrm>
            <a:off x="9732903" y="713334"/>
            <a:ext cx="232851" cy="151223"/>
          </a:xfrm>
          <a:custGeom>
            <a:avLst/>
            <a:gdLst/>
            <a:ahLst/>
            <a:cxnLst/>
            <a:rect l="l" t="t" r="r" b="b"/>
            <a:pathLst>
              <a:path w="8720" h="5663" extrusionOk="0">
                <a:moveTo>
                  <a:pt x="5592" y="207"/>
                </a:moveTo>
                <a:cubicBezTo>
                  <a:pt x="5958" y="207"/>
                  <a:pt x="6323" y="230"/>
                  <a:pt x="6688" y="298"/>
                </a:cubicBezTo>
                <a:cubicBezTo>
                  <a:pt x="7053" y="344"/>
                  <a:pt x="7487" y="435"/>
                  <a:pt x="7829" y="686"/>
                </a:cubicBezTo>
                <a:cubicBezTo>
                  <a:pt x="8035" y="823"/>
                  <a:pt x="8217" y="1097"/>
                  <a:pt x="8263" y="1371"/>
                </a:cubicBezTo>
                <a:cubicBezTo>
                  <a:pt x="5707" y="1417"/>
                  <a:pt x="3150" y="1599"/>
                  <a:pt x="617" y="1965"/>
                </a:cubicBezTo>
                <a:cubicBezTo>
                  <a:pt x="845" y="1736"/>
                  <a:pt x="1096" y="1554"/>
                  <a:pt x="1256" y="1440"/>
                </a:cubicBezTo>
                <a:cubicBezTo>
                  <a:pt x="2534" y="641"/>
                  <a:pt x="4086" y="207"/>
                  <a:pt x="5592" y="207"/>
                </a:cubicBezTo>
                <a:close/>
                <a:moveTo>
                  <a:pt x="8263" y="1577"/>
                </a:moveTo>
                <a:cubicBezTo>
                  <a:pt x="8263" y="1622"/>
                  <a:pt x="8263" y="1645"/>
                  <a:pt x="8240" y="1668"/>
                </a:cubicBezTo>
                <a:cubicBezTo>
                  <a:pt x="8172" y="1942"/>
                  <a:pt x="7943" y="2170"/>
                  <a:pt x="7738" y="2353"/>
                </a:cubicBezTo>
                <a:cubicBezTo>
                  <a:pt x="7213" y="2764"/>
                  <a:pt x="6711" y="3129"/>
                  <a:pt x="6414" y="3243"/>
                </a:cubicBezTo>
                <a:cubicBezTo>
                  <a:pt x="5119" y="3770"/>
                  <a:pt x="3698" y="4043"/>
                  <a:pt x="2292" y="4043"/>
                </a:cubicBezTo>
                <a:cubicBezTo>
                  <a:pt x="2236" y="4043"/>
                  <a:pt x="2179" y="4043"/>
                  <a:pt x="2123" y="4042"/>
                </a:cubicBezTo>
                <a:cubicBezTo>
                  <a:pt x="1735" y="4019"/>
                  <a:pt x="1324" y="3996"/>
                  <a:pt x="959" y="3836"/>
                </a:cubicBezTo>
                <a:cubicBezTo>
                  <a:pt x="571" y="3654"/>
                  <a:pt x="297" y="3334"/>
                  <a:pt x="229" y="2992"/>
                </a:cubicBezTo>
                <a:cubicBezTo>
                  <a:pt x="183" y="2695"/>
                  <a:pt x="274" y="2444"/>
                  <a:pt x="434" y="2193"/>
                </a:cubicBezTo>
                <a:cubicBezTo>
                  <a:pt x="3013" y="1828"/>
                  <a:pt x="5661" y="1622"/>
                  <a:pt x="8263" y="1577"/>
                </a:cubicBezTo>
                <a:close/>
                <a:moveTo>
                  <a:pt x="8377" y="1942"/>
                </a:moveTo>
                <a:cubicBezTo>
                  <a:pt x="8423" y="2353"/>
                  <a:pt x="8468" y="2764"/>
                  <a:pt x="8491" y="3174"/>
                </a:cubicBezTo>
                <a:cubicBezTo>
                  <a:pt x="8514" y="3311"/>
                  <a:pt x="8514" y="3425"/>
                  <a:pt x="8468" y="3540"/>
                </a:cubicBezTo>
                <a:cubicBezTo>
                  <a:pt x="8446" y="3631"/>
                  <a:pt x="8354" y="3722"/>
                  <a:pt x="8240" y="3813"/>
                </a:cubicBezTo>
                <a:cubicBezTo>
                  <a:pt x="8035" y="3996"/>
                  <a:pt x="7784" y="4179"/>
                  <a:pt x="7441" y="4361"/>
                </a:cubicBezTo>
                <a:cubicBezTo>
                  <a:pt x="6193" y="5075"/>
                  <a:pt x="4756" y="5461"/>
                  <a:pt x="3323" y="5461"/>
                </a:cubicBezTo>
                <a:cubicBezTo>
                  <a:pt x="3105" y="5461"/>
                  <a:pt x="2888" y="5452"/>
                  <a:pt x="2671" y="5434"/>
                </a:cubicBezTo>
                <a:cubicBezTo>
                  <a:pt x="2169" y="5388"/>
                  <a:pt x="1758" y="5320"/>
                  <a:pt x="1393" y="5206"/>
                </a:cubicBezTo>
                <a:cubicBezTo>
                  <a:pt x="936" y="5046"/>
                  <a:pt x="639" y="4863"/>
                  <a:pt x="480" y="4612"/>
                </a:cubicBezTo>
                <a:cubicBezTo>
                  <a:pt x="274" y="4293"/>
                  <a:pt x="251" y="3928"/>
                  <a:pt x="251" y="3540"/>
                </a:cubicBezTo>
                <a:lnTo>
                  <a:pt x="251" y="3540"/>
                </a:lnTo>
                <a:cubicBezTo>
                  <a:pt x="388" y="3745"/>
                  <a:pt x="594" y="3905"/>
                  <a:pt x="868" y="4019"/>
                </a:cubicBezTo>
                <a:cubicBezTo>
                  <a:pt x="1256" y="4202"/>
                  <a:pt x="1735" y="4247"/>
                  <a:pt x="2123" y="4247"/>
                </a:cubicBezTo>
                <a:lnTo>
                  <a:pt x="2374" y="4247"/>
                </a:lnTo>
                <a:cubicBezTo>
                  <a:pt x="3789" y="4247"/>
                  <a:pt x="5204" y="3973"/>
                  <a:pt x="6505" y="3425"/>
                </a:cubicBezTo>
                <a:cubicBezTo>
                  <a:pt x="6871" y="3289"/>
                  <a:pt x="7441" y="2855"/>
                  <a:pt x="7852" y="2512"/>
                </a:cubicBezTo>
                <a:cubicBezTo>
                  <a:pt x="8058" y="2353"/>
                  <a:pt x="8240" y="2170"/>
                  <a:pt x="8377" y="1942"/>
                </a:cubicBezTo>
                <a:close/>
                <a:moveTo>
                  <a:pt x="5642" y="0"/>
                </a:moveTo>
                <a:cubicBezTo>
                  <a:pt x="4073" y="0"/>
                  <a:pt x="2479" y="440"/>
                  <a:pt x="1142" y="1257"/>
                </a:cubicBezTo>
                <a:cubicBezTo>
                  <a:pt x="708" y="1531"/>
                  <a:pt x="23" y="2079"/>
                  <a:pt x="0" y="2786"/>
                </a:cubicBezTo>
                <a:cubicBezTo>
                  <a:pt x="0" y="2809"/>
                  <a:pt x="0" y="2832"/>
                  <a:pt x="0" y="2832"/>
                </a:cubicBezTo>
                <a:cubicBezTo>
                  <a:pt x="23" y="3037"/>
                  <a:pt x="23" y="3243"/>
                  <a:pt x="23" y="3448"/>
                </a:cubicBezTo>
                <a:cubicBezTo>
                  <a:pt x="46" y="3882"/>
                  <a:pt x="46" y="4338"/>
                  <a:pt x="297" y="4726"/>
                </a:cubicBezTo>
                <a:cubicBezTo>
                  <a:pt x="502" y="5023"/>
                  <a:pt x="822" y="5229"/>
                  <a:pt x="1324" y="5388"/>
                </a:cubicBezTo>
                <a:cubicBezTo>
                  <a:pt x="1712" y="5525"/>
                  <a:pt x="2146" y="5594"/>
                  <a:pt x="2648" y="5640"/>
                </a:cubicBezTo>
                <a:cubicBezTo>
                  <a:pt x="2876" y="5662"/>
                  <a:pt x="3082" y="5662"/>
                  <a:pt x="3310" y="5662"/>
                </a:cubicBezTo>
                <a:cubicBezTo>
                  <a:pt x="4794" y="5662"/>
                  <a:pt x="6277" y="5274"/>
                  <a:pt x="7555" y="4544"/>
                </a:cubicBezTo>
                <a:cubicBezTo>
                  <a:pt x="7898" y="4361"/>
                  <a:pt x="8149" y="4179"/>
                  <a:pt x="8377" y="3973"/>
                </a:cubicBezTo>
                <a:cubicBezTo>
                  <a:pt x="8514" y="3882"/>
                  <a:pt x="8628" y="3768"/>
                  <a:pt x="8674" y="3608"/>
                </a:cubicBezTo>
                <a:cubicBezTo>
                  <a:pt x="8720" y="3448"/>
                  <a:pt x="8720" y="3289"/>
                  <a:pt x="8720" y="3174"/>
                </a:cubicBezTo>
                <a:cubicBezTo>
                  <a:pt x="8651" y="2490"/>
                  <a:pt x="8583" y="1828"/>
                  <a:pt x="8468" y="1143"/>
                </a:cubicBezTo>
                <a:cubicBezTo>
                  <a:pt x="8468" y="1120"/>
                  <a:pt x="8423" y="1074"/>
                  <a:pt x="8400" y="1074"/>
                </a:cubicBezTo>
                <a:cubicBezTo>
                  <a:pt x="8286" y="846"/>
                  <a:pt x="8126" y="641"/>
                  <a:pt x="7943" y="504"/>
                </a:cubicBezTo>
                <a:cubicBezTo>
                  <a:pt x="7578" y="230"/>
                  <a:pt x="7099" y="139"/>
                  <a:pt x="6711" y="70"/>
                </a:cubicBezTo>
                <a:cubicBezTo>
                  <a:pt x="6358" y="23"/>
                  <a:pt x="6001" y="0"/>
                  <a:pt x="5642" y="0"/>
                </a:cubicBezTo>
                <a:close/>
              </a:path>
            </a:pathLst>
          </a:custGeom>
          <a:solidFill>
            <a:srgbClr val="444C55"/>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sp>
        <p:nvSpPr>
          <p:cNvPr id="18473" name="Google Shape;18473;p1611"/>
          <p:cNvSpPr/>
          <p:nvPr/>
        </p:nvSpPr>
        <p:spPr>
          <a:xfrm>
            <a:off x="4209514" y="486277"/>
            <a:ext cx="219446" cy="72868"/>
          </a:xfrm>
          <a:custGeom>
            <a:avLst/>
            <a:gdLst/>
            <a:ahLst/>
            <a:cxnLst/>
            <a:rect l="l" t="t" r="r" b="b"/>
            <a:pathLst>
              <a:path w="8218" h="2729" extrusionOk="0">
                <a:moveTo>
                  <a:pt x="3698" y="948"/>
                </a:moveTo>
                <a:cubicBezTo>
                  <a:pt x="3835" y="1017"/>
                  <a:pt x="3972" y="1131"/>
                  <a:pt x="4064" y="1245"/>
                </a:cubicBezTo>
                <a:cubicBezTo>
                  <a:pt x="4315" y="1496"/>
                  <a:pt x="4406" y="1839"/>
                  <a:pt x="4315" y="2113"/>
                </a:cubicBezTo>
                <a:cubicBezTo>
                  <a:pt x="4269" y="2272"/>
                  <a:pt x="4132" y="2409"/>
                  <a:pt x="3995" y="2478"/>
                </a:cubicBezTo>
                <a:cubicBezTo>
                  <a:pt x="3927" y="2501"/>
                  <a:pt x="3858" y="2512"/>
                  <a:pt x="3793" y="2512"/>
                </a:cubicBezTo>
                <a:cubicBezTo>
                  <a:pt x="3727" y="2512"/>
                  <a:pt x="3664" y="2501"/>
                  <a:pt x="3607" y="2478"/>
                </a:cubicBezTo>
                <a:cubicBezTo>
                  <a:pt x="3288" y="2341"/>
                  <a:pt x="3219" y="1861"/>
                  <a:pt x="3379" y="1473"/>
                </a:cubicBezTo>
                <a:cubicBezTo>
                  <a:pt x="3447" y="1291"/>
                  <a:pt x="3562" y="1108"/>
                  <a:pt x="3698" y="948"/>
                </a:cubicBezTo>
                <a:close/>
                <a:moveTo>
                  <a:pt x="5462" y="0"/>
                </a:moveTo>
                <a:cubicBezTo>
                  <a:pt x="5246" y="0"/>
                  <a:pt x="5022" y="24"/>
                  <a:pt x="4794" y="81"/>
                </a:cubicBezTo>
                <a:cubicBezTo>
                  <a:pt x="4360" y="172"/>
                  <a:pt x="3950" y="401"/>
                  <a:pt x="3653" y="697"/>
                </a:cubicBezTo>
                <a:cubicBezTo>
                  <a:pt x="3420" y="620"/>
                  <a:pt x="3177" y="574"/>
                  <a:pt x="2923" y="574"/>
                </a:cubicBezTo>
                <a:cubicBezTo>
                  <a:pt x="2804" y="574"/>
                  <a:pt x="2682" y="584"/>
                  <a:pt x="2557" y="606"/>
                </a:cubicBezTo>
                <a:cubicBezTo>
                  <a:pt x="1918" y="697"/>
                  <a:pt x="1347" y="1063"/>
                  <a:pt x="982" y="1336"/>
                </a:cubicBezTo>
                <a:cubicBezTo>
                  <a:pt x="617" y="1588"/>
                  <a:pt x="183" y="1976"/>
                  <a:pt x="1" y="2501"/>
                </a:cubicBezTo>
                <a:cubicBezTo>
                  <a:pt x="1" y="2546"/>
                  <a:pt x="24" y="2615"/>
                  <a:pt x="69" y="2615"/>
                </a:cubicBezTo>
                <a:cubicBezTo>
                  <a:pt x="86" y="2620"/>
                  <a:pt x="102" y="2623"/>
                  <a:pt x="116" y="2623"/>
                </a:cubicBezTo>
                <a:cubicBezTo>
                  <a:pt x="159" y="2623"/>
                  <a:pt x="189" y="2598"/>
                  <a:pt x="206" y="2546"/>
                </a:cubicBezTo>
                <a:cubicBezTo>
                  <a:pt x="366" y="2090"/>
                  <a:pt x="777" y="1747"/>
                  <a:pt x="1119" y="1496"/>
                </a:cubicBezTo>
                <a:cubicBezTo>
                  <a:pt x="1667" y="1108"/>
                  <a:pt x="2146" y="880"/>
                  <a:pt x="2603" y="811"/>
                </a:cubicBezTo>
                <a:cubicBezTo>
                  <a:pt x="2702" y="796"/>
                  <a:pt x="2803" y="789"/>
                  <a:pt x="2905" y="789"/>
                </a:cubicBezTo>
                <a:cubicBezTo>
                  <a:pt x="3108" y="789"/>
                  <a:pt x="3310" y="819"/>
                  <a:pt x="3493" y="880"/>
                </a:cubicBezTo>
                <a:cubicBezTo>
                  <a:pt x="3356" y="1040"/>
                  <a:pt x="3242" y="1222"/>
                  <a:pt x="3173" y="1405"/>
                </a:cubicBezTo>
                <a:cubicBezTo>
                  <a:pt x="2991" y="1861"/>
                  <a:pt x="3082" y="2478"/>
                  <a:pt x="3516" y="2683"/>
                </a:cubicBezTo>
                <a:cubicBezTo>
                  <a:pt x="3607" y="2706"/>
                  <a:pt x="3698" y="2729"/>
                  <a:pt x="3767" y="2729"/>
                </a:cubicBezTo>
                <a:cubicBezTo>
                  <a:pt x="3881" y="2729"/>
                  <a:pt x="3972" y="2706"/>
                  <a:pt x="4064" y="2660"/>
                </a:cubicBezTo>
                <a:cubicBezTo>
                  <a:pt x="4292" y="2569"/>
                  <a:pt x="4452" y="2386"/>
                  <a:pt x="4520" y="2181"/>
                </a:cubicBezTo>
                <a:cubicBezTo>
                  <a:pt x="4634" y="1839"/>
                  <a:pt x="4520" y="1405"/>
                  <a:pt x="4223" y="1085"/>
                </a:cubicBezTo>
                <a:cubicBezTo>
                  <a:pt x="4109" y="971"/>
                  <a:pt x="3995" y="880"/>
                  <a:pt x="3858" y="789"/>
                </a:cubicBezTo>
                <a:cubicBezTo>
                  <a:pt x="4109" y="560"/>
                  <a:pt x="4475" y="355"/>
                  <a:pt x="4840" y="286"/>
                </a:cubicBezTo>
                <a:cubicBezTo>
                  <a:pt x="5051" y="237"/>
                  <a:pt x="5259" y="216"/>
                  <a:pt x="5460" y="216"/>
                </a:cubicBezTo>
                <a:cubicBezTo>
                  <a:pt x="5995" y="216"/>
                  <a:pt x="6477" y="365"/>
                  <a:pt x="6826" y="515"/>
                </a:cubicBezTo>
                <a:cubicBezTo>
                  <a:pt x="7191" y="675"/>
                  <a:pt x="7875" y="1040"/>
                  <a:pt x="8012" y="1702"/>
                </a:cubicBezTo>
                <a:cubicBezTo>
                  <a:pt x="8012" y="1770"/>
                  <a:pt x="8081" y="1793"/>
                  <a:pt x="8127" y="1793"/>
                </a:cubicBezTo>
                <a:cubicBezTo>
                  <a:pt x="8195" y="1770"/>
                  <a:pt x="8218" y="1724"/>
                  <a:pt x="8218" y="1656"/>
                </a:cubicBezTo>
                <a:cubicBezTo>
                  <a:pt x="8058" y="903"/>
                  <a:pt x="7328" y="492"/>
                  <a:pt x="6894" y="309"/>
                </a:cubicBezTo>
                <a:cubicBezTo>
                  <a:pt x="6531" y="161"/>
                  <a:pt x="6025" y="0"/>
                  <a:pt x="5462" y="0"/>
                </a:cubicBezTo>
                <a:close/>
              </a:path>
            </a:pathLst>
          </a:custGeom>
          <a:solidFill>
            <a:srgbClr val="444C55"/>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sp>
        <p:nvSpPr>
          <p:cNvPr id="18474" name="Google Shape;18474;p1611"/>
          <p:cNvSpPr/>
          <p:nvPr/>
        </p:nvSpPr>
        <p:spPr>
          <a:xfrm rot="2699990" flipH="1">
            <a:off x="864474" y="864550"/>
            <a:ext cx="163997" cy="256050"/>
          </a:xfrm>
          <a:custGeom>
            <a:avLst/>
            <a:gdLst/>
            <a:ahLst/>
            <a:cxnLst/>
            <a:rect l="l" t="t" r="r" b="b"/>
            <a:pathLst>
              <a:path w="6141" h="9588" extrusionOk="0">
                <a:moveTo>
                  <a:pt x="5935" y="366"/>
                </a:moveTo>
                <a:lnTo>
                  <a:pt x="5935" y="366"/>
                </a:lnTo>
                <a:cubicBezTo>
                  <a:pt x="5821" y="3356"/>
                  <a:pt x="5547" y="6369"/>
                  <a:pt x="5090" y="9336"/>
                </a:cubicBezTo>
                <a:cubicBezTo>
                  <a:pt x="3424" y="8811"/>
                  <a:pt x="1826" y="8081"/>
                  <a:pt x="274" y="7373"/>
                </a:cubicBezTo>
                <a:cubicBezTo>
                  <a:pt x="1895" y="4840"/>
                  <a:pt x="3789" y="2489"/>
                  <a:pt x="5935" y="366"/>
                </a:cubicBezTo>
                <a:close/>
                <a:moveTo>
                  <a:pt x="6095" y="1"/>
                </a:moveTo>
                <a:cubicBezTo>
                  <a:pt x="6049" y="1"/>
                  <a:pt x="6003" y="1"/>
                  <a:pt x="5958" y="24"/>
                </a:cubicBezTo>
                <a:cubicBezTo>
                  <a:pt x="3721" y="2238"/>
                  <a:pt x="1712" y="4703"/>
                  <a:pt x="23" y="7350"/>
                </a:cubicBezTo>
                <a:cubicBezTo>
                  <a:pt x="0" y="7396"/>
                  <a:pt x="0" y="7419"/>
                  <a:pt x="23" y="7442"/>
                </a:cubicBezTo>
                <a:cubicBezTo>
                  <a:pt x="23" y="7465"/>
                  <a:pt x="46" y="7510"/>
                  <a:pt x="69" y="7510"/>
                </a:cubicBezTo>
                <a:cubicBezTo>
                  <a:pt x="1689" y="8264"/>
                  <a:pt x="3378" y="9040"/>
                  <a:pt x="5159" y="9565"/>
                </a:cubicBezTo>
                <a:cubicBezTo>
                  <a:pt x="5159" y="9587"/>
                  <a:pt x="5182" y="9587"/>
                  <a:pt x="5182" y="9587"/>
                </a:cubicBezTo>
                <a:cubicBezTo>
                  <a:pt x="5204" y="9587"/>
                  <a:pt x="5227" y="9565"/>
                  <a:pt x="5250" y="9565"/>
                </a:cubicBezTo>
                <a:cubicBezTo>
                  <a:pt x="5273" y="9542"/>
                  <a:pt x="5296" y="9519"/>
                  <a:pt x="5296" y="9496"/>
                </a:cubicBezTo>
                <a:cubicBezTo>
                  <a:pt x="5752" y="6392"/>
                  <a:pt x="6049" y="3242"/>
                  <a:pt x="6140" y="115"/>
                </a:cubicBezTo>
                <a:cubicBezTo>
                  <a:pt x="6140" y="69"/>
                  <a:pt x="6117" y="24"/>
                  <a:pt x="6095" y="1"/>
                </a:cubicBezTo>
                <a:close/>
              </a:path>
            </a:pathLst>
          </a:custGeom>
          <a:solidFill>
            <a:srgbClr val="444C55"/>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sp>
        <p:nvSpPr>
          <p:cNvPr id="18475" name="Google Shape;18475;p1611"/>
          <p:cNvSpPr/>
          <p:nvPr/>
        </p:nvSpPr>
        <p:spPr>
          <a:xfrm>
            <a:off x="7362611" y="6444407"/>
            <a:ext cx="219446" cy="72868"/>
          </a:xfrm>
          <a:custGeom>
            <a:avLst/>
            <a:gdLst/>
            <a:ahLst/>
            <a:cxnLst/>
            <a:rect l="l" t="t" r="r" b="b"/>
            <a:pathLst>
              <a:path w="8218" h="2729" extrusionOk="0">
                <a:moveTo>
                  <a:pt x="3698" y="948"/>
                </a:moveTo>
                <a:cubicBezTo>
                  <a:pt x="3835" y="1017"/>
                  <a:pt x="3972" y="1131"/>
                  <a:pt x="4064" y="1245"/>
                </a:cubicBezTo>
                <a:cubicBezTo>
                  <a:pt x="4315" y="1496"/>
                  <a:pt x="4406" y="1839"/>
                  <a:pt x="4315" y="2113"/>
                </a:cubicBezTo>
                <a:cubicBezTo>
                  <a:pt x="4269" y="2272"/>
                  <a:pt x="4132" y="2409"/>
                  <a:pt x="3995" y="2478"/>
                </a:cubicBezTo>
                <a:cubicBezTo>
                  <a:pt x="3927" y="2501"/>
                  <a:pt x="3858" y="2512"/>
                  <a:pt x="3793" y="2512"/>
                </a:cubicBezTo>
                <a:cubicBezTo>
                  <a:pt x="3727" y="2512"/>
                  <a:pt x="3664" y="2501"/>
                  <a:pt x="3607" y="2478"/>
                </a:cubicBezTo>
                <a:cubicBezTo>
                  <a:pt x="3288" y="2341"/>
                  <a:pt x="3219" y="1861"/>
                  <a:pt x="3379" y="1473"/>
                </a:cubicBezTo>
                <a:cubicBezTo>
                  <a:pt x="3447" y="1291"/>
                  <a:pt x="3562" y="1108"/>
                  <a:pt x="3698" y="948"/>
                </a:cubicBezTo>
                <a:close/>
                <a:moveTo>
                  <a:pt x="5462" y="0"/>
                </a:moveTo>
                <a:cubicBezTo>
                  <a:pt x="5246" y="0"/>
                  <a:pt x="5022" y="24"/>
                  <a:pt x="4794" y="81"/>
                </a:cubicBezTo>
                <a:cubicBezTo>
                  <a:pt x="4360" y="172"/>
                  <a:pt x="3950" y="401"/>
                  <a:pt x="3653" y="697"/>
                </a:cubicBezTo>
                <a:cubicBezTo>
                  <a:pt x="3420" y="620"/>
                  <a:pt x="3177" y="574"/>
                  <a:pt x="2923" y="574"/>
                </a:cubicBezTo>
                <a:cubicBezTo>
                  <a:pt x="2804" y="574"/>
                  <a:pt x="2682" y="584"/>
                  <a:pt x="2557" y="606"/>
                </a:cubicBezTo>
                <a:cubicBezTo>
                  <a:pt x="1918" y="697"/>
                  <a:pt x="1347" y="1063"/>
                  <a:pt x="982" y="1336"/>
                </a:cubicBezTo>
                <a:cubicBezTo>
                  <a:pt x="617" y="1588"/>
                  <a:pt x="183" y="1976"/>
                  <a:pt x="1" y="2501"/>
                </a:cubicBezTo>
                <a:cubicBezTo>
                  <a:pt x="1" y="2546"/>
                  <a:pt x="24" y="2615"/>
                  <a:pt x="69" y="2615"/>
                </a:cubicBezTo>
                <a:cubicBezTo>
                  <a:pt x="86" y="2620"/>
                  <a:pt x="102" y="2623"/>
                  <a:pt x="116" y="2623"/>
                </a:cubicBezTo>
                <a:cubicBezTo>
                  <a:pt x="159" y="2623"/>
                  <a:pt x="189" y="2598"/>
                  <a:pt x="206" y="2546"/>
                </a:cubicBezTo>
                <a:cubicBezTo>
                  <a:pt x="366" y="2090"/>
                  <a:pt x="777" y="1747"/>
                  <a:pt x="1119" y="1496"/>
                </a:cubicBezTo>
                <a:cubicBezTo>
                  <a:pt x="1667" y="1108"/>
                  <a:pt x="2146" y="880"/>
                  <a:pt x="2603" y="811"/>
                </a:cubicBezTo>
                <a:cubicBezTo>
                  <a:pt x="2702" y="796"/>
                  <a:pt x="2803" y="789"/>
                  <a:pt x="2905" y="789"/>
                </a:cubicBezTo>
                <a:cubicBezTo>
                  <a:pt x="3108" y="789"/>
                  <a:pt x="3310" y="819"/>
                  <a:pt x="3493" y="880"/>
                </a:cubicBezTo>
                <a:cubicBezTo>
                  <a:pt x="3356" y="1040"/>
                  <a:pt x="3242" y="1222"/>
                  <a:pt x="3173" y="1405"/>
                </a:cubicBezTo>
                <a:cubicBezTo>
                  <a:pt x="2991" y="1861"/>
                  <a:pt x="3082" y="2478"/>
                  <a:pt x="3516" y="2683"/>
                </a:cubicBezTo>
                <a:cubicBezTo>
                  <a:pt x="3607" y="2706"/>
                  <a:pt x="3698" y="2729"/>
                  <a:pt x="3767" y="2729"/>
                </a:cubicBezTo>
                <a:cubicBezTo>
                  <a:pt x="3881" y="2729"/>
                  <a:pt x="3972" y="2706"/>
                  <a:pt x="4064" y="2660"/>
                </a:cubicBezTo>
                <a:cubicBezTo>
                  <a:pt x="4292" y="2569"/>
                  <a:pt x="4452" y="2386"/>
                  <a:pt x="4520" y="2181"/>
                </a:cubicBezTo>
                <a:cubicBezTo>
                  <a:pt x="4634" y="1839"/>
                  <a:pt x="4520" y="1405"/>
                  <a:pt x="4223" y="1085"/>
                </a:cubicBezTo>
                <a:cubicBezTo>
                  <a:pt x="4109" y="971"/>
                  <a:pt x="3995" y="880"/>
                  <a:pt x="3858" y="789"/>
                </a:cubicBezTo>
                <a:cubicBezTo>
                  <a:pt x="4109" y="560"/>
                  <a:pt x="4475" y="355"/>
                  <a:pt x="4840" y="286"/>
                </a:cubicBezTo>
                <a:cubicBezTo>
                  <a:pt x="5051" y="237"/>
                  <a:pt x="5259" y="216"/>
                  <a:pt x="5460" y="216"/>
                </a:cubicBezTo>
                <a:cubicBezTo>
                  <a:pt x="5995" y="216"/>
                  <a:pt x="6477" y="365"/>
                  <a:pt x="6826" y="515"/>
                </a:cubicBezTo>
                <a:cubicBezTo>
                  <a:pt x="7191" y="675"/>
                  <a:pt x="7875" y="1040"/>
                  <a:pt x="8012" y="1702"/>
                </a:cubicBezTo>
                <a:cubicBezTo>
                  <a:pt x="8012" y="1770"/>
                  <a:pt x="8081" y="1793"/>
                  <a:pt x="8127" y="1793"/>
                </a:cubicBezTo>
                <a:cubicBezTo>
                  <a:pt x="8195" y="1770"/>
                  <a:pt x="8218" y="1724"/>
                  <a:pt x="8218" y="1656"/>
                </a:cubicBezTo>
                <a:cubicBezTo>
                  <a:pt x="8058" y="903"/>
                  <a:pt x="7328" y="492"/>
                  <a:pt x="6894" y="309"/>
                </a:cubicBezTo>
                <a:cubicBezTo>
                  <a:pt x="6531" y="161"/>
                  <a:pt x="6025" y="0"/>
                  <a:pt x="5462" y="0"/>
                </a:cubicBezTo>
                <a:close/>
              </a:path>
            </a:pathLst>
          </a:custGeom>
          <a:solidFill>
            <a:srgbClr val="444C55"/>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sp>
        <p:nvSpPr>
          <p:cNvPr id="18476" name="Google Shape;18476;p1611"/>
          <p:cNvSpPr/>
          <p:nvPr/>
        </p:nvSpPr>
        <p:spPr>
          <a:xfrm flipH="1">
            <a:off x="4280253" y="6457602"/>
            <a:ext cx="124029" cy="151232"/>
          </a:xfrm>
          <a:custGeom>
            <a:avLst/>
            <a:gdLst/>
            <a:ahLst/>
            <a:cxnLst/>
            <a:rect l="l" t="t" r="r" b="b"/>
            <a:pathLst>
              <a:path w="6141" h="9588" extrusionOk="0">
                <a:moveTo>
                  <a:pt x="5935" y="366"/>
                </a:moveTo>
                <a:lnTo>
                  <a:pt x="5935" y="366"/>
                </a:lnTo>
                <a:cubicBezTo>
                  <a:pt x="5821" y="3356"/>
                  <a:pt x="5547" y="6369"/>
                  <a:pt x="5090" y="9336"/>
                </a:cubicBezTo>
                <a:cubicBezTo>
                  <a:pt x="3424" y="8811"/>
                  <a:pt x="1826" y="8081"/>
                  <a:pt x="274" y="7373"/>
                </a:cubicBezTo>
                <a:cubicBezTo>
                  <a:pt x="1895" y="4840"/>
                  <a:pt x="3789" y="2489"/>
                  <a:pt x="5935" y="366"/>
                </a:cubicBezTo>
                <a:close/>
                <a:moveTo>
                  <a:pt x="6095" y="1"/>
                </a:moveTo>
                <a:cubicBezTo>
                  <a:pt x="6049" y="1"/>
                  <a:pt x="6003" y="1"/>
                  <a:pt x="5958" y="24"/>
                </a:cubicBezTo>
                <a:cubicBezTo>
                  <a:pt x="3721" y="2238"/>
                  <a:pt x="1712" y="4703"/>
                  <a:pt x="23" y="7350"/>
                </a:cubicBezTo>
                <a:cubicBezTo>
                  <a:pt x="0" y="7396"/>
                  <a:pt x="0" y="7419"/>
                  <a:pt x="23" y="7442"/>
                </a:cubicBezTo>
                <a:cubicBezTo>
                  <a:pt x="23" y="7465"/>
                  <a:pt x="46" y="7510"/>
                  <a:pt x="69" y="7510"/>
                </a:cubicBezTo>
                <a:cubicBezTo>
                  <a:pt x="1689" y="8264"/>
                  <a:pt x="3378" y="9040"/>
                  <a:pt x="5159" y="9565"/>
                </a:cubicBezTo>
                <a:cubicBezTo>
                  <a:pt x="5159" y="9587"/>
                  <a:pt x="5182" y="9587"/>
                  <a:pt x="5182" y="9587"/>
                </a:cubicBezTo>
                <a:cubicBezTo>
                  <a:pt x="5204" y="9587"/>
                  <a:pt x="5227" y="9565"/>
                  <a:pt x="5250" y="9565"/>
                </a:cubicBezTo>
                <a:cubicBezTo>
                  <a:pt x="5273" y="9542"/>
                  <a:pt x="5296" y="9519"/>
                  <a:pt x="5296" y="9496"/>
                </a:cubicBezTo>
                <a:cubicBezTo>
                  <a:pt x="5752" y="6392"/>
                  <a:pt x="6049" y="3242"/>
                  <a:pt x="6140" y="115"/>
                </a:cubicBezTo>
                <a:cubicBezTo>
                  <a:pt x="6140" y="69"/>
                  <a:pt x="6117" y="24"/>
                  <a:pt x="6095" y="1"/>
                </a:cubicBezTo>
                <a:close/>
              </a:path>
            </a:pathLst>
          </a:custGeom>
          <a:solidFill>
            <a:srgbClr val="444C55"/>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grpSp>
        <p:nvGrpSpPr>
          <p:cNvPr id="18477" name="Google Shape;18477;p1611"/>
          <p:cNvGrpSpPr/>
          <p:nvPr/>
        </p:nvGrpSpPr>
        <p:grpSpPr>
          <a:xfrm>
            <a:off x="-291062" y="4128527"/>
            <a:ext cx="1732870" cy="3535929"/>
            <a:chOff x="-291062" y="4128525"/>
            <a:chExt cx="1732870" cy="3535929"/>
          </a:xfrm>
        </p:grpSpPr>
        <p:sp>
          <p:nvSpPr>
            <p:cNvPr id="18478" name="Google Shape;18478;p1611"/>
            <p:cNvSpPr/>
            <p:nvPr/>
          </p:nvSpPr>
          <p:spPr>
            <a:xfrm flipH="1">
              <a:off x="-291062" y="4128525"/>
              <a:ext cx="923928" cy="1046805"/>
            </a:xfrm>
            <a:custGeom>
              <a:avLst/>
              <a:gdLst/>
              <a:ahLst/>
              <a:cxnLst/>
              <a:rect l="l" t="t" r="r" b="b"/>
              <a:pathLst>
                <a:path w="25679" h="29094" extrusionOk="0">
                  <a:moveTo>
                    <a:pt x="15362" y="0"/>
                  </a:moveTo>
                  <a:cubicBezTo>
                    <a:pt x="14997" y="0"/>
                    <a:pt x="14631" y="16"/>
                    <a:pt x="14266" y="43"/>
                  </a:cubicBezTo>
                  <a:cubicBezTo>
                    <a:pt x="13581" y="112"/>
                    <a:pt x="12897" y="203"/>
                    <a:pt x="12280" y="500"/>
                  </a:cubicBezTo>
                  <a:cubicBezTo>
                    <a:pt x="11504" y="888"/>
                    <a:pt x="10911" y="1550"/>
                    <a:pt x="10409" y="2234"/>
                  </a:cubicBezTo>
                  <a:cubicBezTo>
                    <a:pt x="8080" y="5498"/>
                    <a:pt x="7533" y="9653"/>
                    <a:pt x="6254" y="13464"/>
                  </a:cubicBezTo>
                  <a:cubicBezTo>
                    <a:pt x="6232" y="13533"/>
                    <a:pt x="6186" y="13624"/>
                    <a:pt x="6140" y="13693"/>
                  </a:cubicBezTo>
                  <a:cubicBezTo>
                    <a:pt x="6088" y="13737"/>
                    <a:pt x="6021" y="13758"/>
                    <a:pt x="5951" y="13758"/>
                  </a:cubicBezTo>
                  <a:cubicBezTo>
                    <a:pt x="5806" y="13758"/>
                    <a:pt x="5647" y="13671"/>
                    <a:pt x="5570" y="13533"/>
                  </a:cubicBezTo>
                  <a:cubicBezTo>
                    <a:pt x="5456" y="13350"/>
                    <a:pt x="5478" y="13099"/>
                    <a:pt x="5501" y="12871"/>
                  </a:cubicBezTo>
                  <a:cubicBezTo>
                    <a:pt x="5752" y="10383"/>
                    <a:pt x="6277" y="7941"/>
                    <a:pt x="7053" y="5544"/>
                  </a:cubicBezTo>
                  <a:cubicBezTo>
                    <a:pt x="7259" y="4928"/>
                    <a:pt x="7464" y="4289"/>
                    <a:pt x="7487" y="3627"/>
                  </a:cubicBezTo>
                  <a:cubicBezTo>
                    <a:pt x="7510" y="2965"/>
                    <a:pt x="7282" y="2257"/>
                    <a:pt x="6734" y="1869"/>
                  </a:cubicBezTo>
                  <a:cubicBezTo>
                    <a:pt x="6438" y="1663"/>
                    <a:pt x="6097" y="1577"/>
                    <a:pt x="5742" y="1577"/>
                  </a:cubicBezTo>
                  <a:cubicBezTo>
                    <a:pt x="5195" y="1577"/>
                    <a:pt x="4617" y="1784"/>
                    <a:pt x="4132" y="2075"/>
                  </a:cubicBezTo>
                  <a:cubicBezTo>
                    <a:pt x="3196" y="2622"/>
                    <a:pt x="2443" y="3467"/>
                    <a:pt x="1872" y="4403"/>
                  </a:cubicBezTo>
                  <a:cubicBezTo>
                    <a:pt x="0" y="7461"/>
                    <a:pt x="137" y="11296"/>
                    <a:pt x="662" y="14834"/>
                  </a:cubicBezTo>
                  <a:cubicBezTo>
                    <a:pt x="1233" y="18509"/>
                    <a:pt x="2169" y="22138"/>
                    <a:pt x="3470" y="25608"/>
                  </a:cubicBezTo>
                  <a:cubicBezTo>
                    <a:pt x="3903" y="26772"/>
                    <a:pt x="4588" y="28164"/>
                    <a:pt x="5958" y="28735"/>
                  </a:cubicBezTo>
                  <a:cubicBezTo>
                    <a:pt x="6548" y="28997"/>
                    <a:pt x="7176" y="29093"/>
                    <a:pt x="7811" y="29093"/>
                  </a:cubicBezTo>
                  <a:cubicBezTo>
                    <a:pt x="8281" y="29093"/>
                    <a:pt x="8756" y="29041"/>
                    <a:pt x="9222" y="28963"/>
                  </a:cubicBezTo>
                  <a:cubicBezTo>
                    <a:pt x="13673" y="28255"/>
                    <a:pt x="17485" y="25379"/>
                    <a:pt x="20657" y="22161"/>
                  </a:cubicBezTo>
                  <a:cubicBezTo>
                    <a:pt x="22050" y="20746"/>
                    <a:pt x="23351" y="19216"/>
                    <a:pt x="24264" y="17459"/>
                  </a:cubicBezTo>
                  <a:cubicBezTo>
                    <a:pt x="25177" y="15701"/>
                    <a:pt x="25679" y="13670"/>
                    <a:pt x="25382" y="11730"/>
                  </a:cubicBezTo>
                  <a:cubicBezTo>
                    <a:pt x="25291" y="11182"/>
                    <a:pt x="25108" y="10611"/>
                    <a:pt x="24652" y="10337"/>
                  </a:cubicBezTo>
                  <a:cubicBezTo>
                    <a:pt x="24472" y="10236"/>
                    <a:pt x="24273" y="10190"/>
                    <a:pt x="24071" y="10190"/>
                  </a:cubicBezTo>
                  <a:cubicBezTo>
                    <a:pt x="23686" y="10190"/>
                    <a:pt x="23293" y="10356"/>
                    <a:pt x="23008" y="10611"/>
                  </a:cubicBezTo>
                  <a:cubicBezTo>
                    <a:pt x="22552" y="10999"/>
                    <a:pt x="22278" y="11524"/>
                    <a:pt x="22004" y="12049"/>
                  </a:cubicBezTo>
                  <a:cubicBezTo>
                    <a:pt x="20885" y="14241"/>
                    <a:pt x="19516" y="16295"/>
                    <a:pt x="17918" y="18166"/>
                  </a:cubicBezTo>
                  <a:cubicBezTo>
                    <a:pt x="19288" y="15222"/>
                    <a:pt x="20657" y="12255"/>
                    <a:pt x="21639" y="9173"/>
                  </a:cubicBezTo>
                  <a:cubicBezTo>
                    <a:pt x="22232" y="7347"/>
                    <a:pt x="22643" y="5316"/>
                    <a:pt x="21913" y="3558"/>
                  </a:cubicBezTo>
                  <a:cubicBezTo>
                    <a:pt x="21342" y="2166"/>
                    <a:pt x="20087" y="1116"/>
                    <a:pt x="18694" y="568"/>
                  </a:cubicBezTo>
                  <a:cubicBezTo>
                    <a:pt x="17639" y="153"/>
                    <a:pt x="16505" y="0"/>
                    <a:pt x="15362" y="0"/>
                  </a:cubicBezTo>
                  <a:close/>
                </a:path>
              </a:pathLst>
            </a:custGeom>
            <a:solidFill>
              <a:srgbClr val="1C498B"/>
            </a:solidFill>
            <a:ln>
              <a:noFill/>
            </a:ln>
          </p:spPr>
          <p:txBody>
            <a:bodyPr spcFirstLastPara="1" wrap="square" lIns="91400" tIns="91400" rIns="91400" bIns="91400"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sp>
          <p:nvSpPr>
            <p:cNvPr id="18479" name="Google Shape;18479;p1611"/>
            <p:cNvSpPr/>
            <p:nvPr/>
          </p:nvSpPr>
          <p:spPr>
            <a:xfrm flipH="1">
              <a:off x="-140771" y="4831351"/>
              <a:ext cx="1582579" cy="2833103"/>
            </a:xfrm>
            <a:custGeom>
              <a:avLst/>
              <a:gdLst/>
              <a:ahLst/>
              <a:cxnLst/>
              <a:rect l="l" t="t" r="r" b="b"/>
              <a:pathLst>
                <a:path w="43985" h="78741" extrusionOk="0">
                  <a:moveTo>
                    <a:pt x="15204" y="1"/>
                  </a:moveTo>
                  <a:cubicBezTo>
                    <a:pt x="14564" y="1"/>
                    <a:pt x="13931" y="314"/>
                    <a:pt x="13467" y="755"/>
                  </a:cubicBezTo>
                  <a:cubicBezTo>
                    <a:pt x="12303" y="1805"/>
                    <a:pt x="11938" y="3517"/>
                    <a:pt x="12098" y="5092"/>
                  </a:cubicBezTo>
                  <a:cubicBezTo>
                    <a:pt x="12280" y="6644"/>
                    <a:pt x="12874" y="8105"/>
                    <a:pt x="13376" y="9611"/>
                  </a:cubicBezTo>
                  <a:cubicBezTo>
                    <a:pt x="15727" y="16824"/>
                    <a:pt x="15248" y="24653"/>
                    <a:pt x="13833" y="32140"/>
                  </a:cubicBezTo>
                  <a:cubicBezTo>
                    <a:pt x="12098" y="36226"/>
                    <a:pt x="10957" y="40585"/>
                    <a:pt x="10432" y="44991"/>
                  </a:cubicBezTo>
                  <a:cubicBezTo>
                    <a:pt x="9929" y="41224"/>
                    <a:pt x="8811" y="37435"/>
                    <a:pt x="8583" y="33601"/>
                  </a:cubicBezTo>
                  <a:cubicBezTo>
                    <a:pt x="8332" y="29538"/>
                    <a:pt x="9062" y="25407"/>
                    <a:pt x="8103" y="21458"/>
                  </a:cubicBezTo>
                  <a:cubicBezTo>
                    <a:pt x="7838" y="20331"/>
                    <a:pt x="7124" y="19034"/>
                    <a:pt x="6003" y="19034"/>
                  </a:cubicBezTo>
                  <a:cubicBezTo>
                    <a:pt x="5966" y="19034"/>
                    <a:pt x="5928" y="19035"/>
                    <a:pt x="5889" y="19038"/>
                  </a:cubicBezTo>
                  <a:cubicBezTo>
                    <a:pt x="5364" y="19084"/>
                    <a:pt x="4908" y="19426"/>
                    <a:pt x="4565" y="19814"/>
                  </a:cubicBezTo>
                  <a:cubicBezTo>
                    <a:pt x="3516" y="21001"/>
                    <a:pt x="3264" y="22645"/>
                    <a:pt x="3173" y="24197"/>
                  </a:cubicBezTo>
                  <a:cubicBezTo>
                    <a:pt x="2945" y="28465"/>
                    <a:pt x="3607" y="32756"/>
                    <a:pt x="5136" y="36751"/>
                  </a:cubicBezTo>
                  <a:cubicBezTo>
                    <a:pt x="6711" y="40836"/>
                    <a:pt x="9199" y="44671"/>
                    <a:pt x="10135" y="48871"/>
                  </a:cubicBezTo>
                  <a:cubicBezTo>
                    <a:pt x="9929" y="55947"/>
                    <a:pt x="11482" y="63182"/>
                    <a:pt x="14905" y="69254"/>
                  </a:cubicBezTo>
                  <a:cubicBezTo>
                    <a:pt x="11938" y="66560"/>
                    <a:pt x="9678" y="63228"/>
                    <a:pt x="8240" y="59553"/>
                  </a:cubicBezTo>
                  <a:cubicBezTo>
                    <a:pt x="6985" y="56358"/>
                    <a:pt x="6346" y="52934"/>
                    <a:pt x="4976" y="49784"/>
                  </a:cubicBezTo>
                  <a:cubicBezTo>
                    <a:pt x="4680" y="49168"/>
                    <a:pt x="4337" y="48506"/>
                    <a:pt x="3698" y="48232"/>
                  </a:cubicBezTo>
                  <a:cubicBezTo>
                    <a:pt x="3521" y="48163"/>
                    <a:pt x="3337" y="48132"/>
                    <a:pt x="3153" y="48132"/>
                  </a:cubicBezTo>
                  <a:cubicBezTo>
                    <a:pt x="2600" y="48132"/>
                    <a:pt x="2043" y="48414"/>
                    <a:pt x="1667" y="48825"/>
                  </a:cubicBezTo>
                  <a:cubicBezTo>
                    <a:pt x="1164" y="49396"/>
                    <a:pt x="936" y="50149"/>
                    <a:pt x="799" y="50880"/>
                  </a:cubicBezTo>
                  <a:cubicBezTo>
                    <a:pt x="0" y="55148"/>
                    <a:pt x="1781" y="59599"/>
                    <a:pt x="4702" y="62794"/>
                  </a:cubicBezTo>
                  <a:cubicBezTo>
                    <a:pt x="7510" y="65899"/>
                    <a:pt x="11253" y="67998"/>
                    <a:pt x="15111" y="69619"/>
                  </a:cubicBezTo>
                  <a:cubicBezTo>
                    <a:pt x="17051" y="72952"/>
                    <a:pt x="19539" y="75919"/>
                    <a:pt x="22620" y="78293"/>
                  </a:cubicBezTo>
                  <a:cubicBezTo>
                    <a:pt x="22926" y="78526"/>
                    <a:pt x="23344" y="78740"/>
                    <a:pt x="23701" y="78740"/>
                  </a:cubicBezTo>
                  <a:cubicBezTo>
                    <a:pt x="23903" y="78740"/>
                    <a:pt x="24086" y="78671"/>
                    <a:pt x="24218" y="78498"/>
                  </a:cubicBezTo>
                  <a:cubicBezTo>
                    <a:pt x="19288" y="74960"/>
                    <a:pt x="15818" y="69665"/>
                    <a:pt x="13673" y="63981"/>
                  </a:cubicBezTo>
                  <a:cubicBezTo>
                    <a:pt x="13330" y="63045"/>
                    <a:pt x="13011" y="62087"/>
                    <a:pt x="12737" y="61128"/>
                  </a:cubicBezTo>
                  <a:cubicBezTo>
                    <a:pt x="12303" y="55148"/>
                    <a:pt x="13764" y="49122"/>
                    <a:pt x="17416" y="44534"/>
                  </a:cubicBezTo>
                  <a:cubicBezTo>
                    <a:pt x="19813" y="41476"/>
                    <a:pt x="23077" y="39170"/>
                    <a:pt x="25451" y="36089"/>
                  </a:cubicBezTo>
                  <a:cubicBezTo>
                    <a:pt x="26090" y="35244"/>
                    <a:pt x="26683" y="34103"/>
                    <a:pt x="26135" y="33190"/>
                  </a:cubicBezTo>
                  <a:cubicBezTo>
                    <a:pt x="25784" y="32575"/>
                    <a:pt x="25085" y="32364"/>
                    <a:pt x="24346" y="32364"/>
                  </a:cubicBezTo>
                  <a:cubicBezTo>
                    <a:pt x="23933" y="32364"/>
                    <a:pt x="23507" y="32430"/>
                    <a:pt x="23122" y="32528"/>
                  </a:cubicBezTo>
                  <a:cubicBezTo>
                    <a:pt x="19105" y="33624"/>
                    <a:pt x="15978" y="36910"/>
                    <a:pt x="13969" y="40563"/>
                  </a:cubicBezTo>
                  <a:cubicBezTo>
                    <a:pt x="12372" y="43507"/>
                    <a:pt x="11390" y="46771"/>
                    <a:pt x="11048" y="50081"/>
                  </a:cubicBezTo>
                  <a:cubicBezTo>
                    <a:pt x="10934" y="43986"/>
                    <a:pt x="12098" y="37846"/>
                    <a:pt x="14494" y="32231"/>
                  </a:cubicBezTo>
                  <a:cubicBezTo>
                    <a:pt x="17895" y="28077"/>
                    <a:pt x="22529" y="24904"/>
                    <a:pt x="27665" y="23147"/>
                  </a:cubicBezTo>
                  <a:cubicBezTo>
                    <a:pt x="32595" y="21481"/>
                    <a:pt x="38096" y="21047"/>
                    <a:pt x="42319" y="18011"/>
                  </a:cubicBezTo>
                  <a:cubicBezTo>
                    <a:pt x="42844" y="17623"/>
                    <a:pt x="43368" y="17189"/>
                    <a:pt x="43665" y="16596"/>
                  </a:cubicBezTo>
                  <a:cubicBezTo>
                    <a:pt x="43962" y="16003"/>
                    <a:pt x="43985" y="15226"/>
                    <a:pt x="43551" y="14724"/>
                  </a:cubicBezTo>
                  <a:cubicBezTo>
                    <a:pt x="43277" y="14428"/>
                    <a:pt x="42889" y="14245"/>
                    <a:pt x="42524" y="14108"/>
                  </a:cubicBezTo>
                  <a:cubicBezTo>
                    <a:pt x="41374" y="13717"/>
                    <a:pt x="40169" y="13560"/>
                    <a:pt x="38953" y="13560"/>
                  </a:cubicBezTo>
                  <a:cubicBezTo>
                    <a:pt x="37827" y="13560"/>
                    <a:pt x="36693" y="13694"/>
                    <a:pt x="35585" y="13903"/>
                  </a:cubicBezTo>
                  <a:cubicBezTo>
                    <a:pt x="30153" y="14884"/>
                    <a:pt x="25085" y="17623"/>
                    <a:pt x="21114" y="21458"/>
                  </a:cubicBezTo>
                  <a:cubicBezTo>
                    <a:pt x="21548" y="20864"/>
                    <a:pt x="22004" y="20294"/>
                    <a:pt x="22461" y="19723"/>
                  </a:cubicBezTo>
                  <a:cubicBezTo>
                    <a:pt x="24241" y="17463"/>
                    <a:pt x="25998" y="15204"/>
                    <a:pt x="27779" y="12967"/>
                  </a:cubicBezTo>
                  <a:cubicBezTo>
                    <a:pt x="28190" y="12419"/>
                    <a:pt x="28646" y="11848"/>
                    <a:pt x="29194" y="11437"/>
                  </a:cubicBezTo>
                  <a:cubicBezTo>
                    <a:pt x="30175" y="10730"/>
                    <a:pt x="31431" y="10502"/>
                    <a:pt x="32572" y="10114"/>
                  </a:cubicBezTo>
                  <a:cubicBezTo>
                    <a:pt x="33736" y="9748"/>
                    <a:pt x="34946" y="9086"/>
                    <a:pt x="35357" y="7945"/>
                  </a:cubicBezTo>
                  <a:cubicBezTo>
                    <a:pt x="34923" y="7788"/>
                    <a:pt x="34458" y="7710"/>
                    <a:pt x="33993" y="7710"/>
                  </a:cubicBezTo>
                  <a:cubicBezTo>
                    <a:pt x="33309" y="7710"/>
                    <a:pt x="32622" y="7879"/>
                    <a:pt x="32024" y="8219"/>
                  </a:cubicBezTo>
                  <a:cubicBezTo>
                    <a:pt x="32892" y="7215"/>
                    <a:pt x="33531" y="6051"/>
                    <a:pt x="33896" y="4772"/>
                  </a:cubicBezTo>
                  <a:cubicBezTo>
                    <a:pt x="33987" y="4499"/>
                    <a:pt x="34033" y="4179"/>
                    <a:pt x="33873" y="3951"/>
                  </a:cubicBezTo>
                  <a:cubicBezTo>
                    <a:pt x="33753" y="3779"/>
                    <a:pt x="33580" y="3710"/>
                    <a:pt x="33389" y="3710"/>
                  </a:cubicBezTo>
                  <a:cubicBezTo>
                    <a:pt x="33073" y="3710"/>
                    <a:pt x="32705" y="3897"/>
                    <a:pt x="32435" y="4111"/>
                  </a:cubicBezTo>
                  <a:cubicBezTo>
                    <a:pt x="31522" y="4864"/>
                    <a:pt x="30746" y="5777"/>
                    <a:pt x="30153" y="6827"/>
                  </a:cubicBezTo>
                  <a:cubicBezTo>
                    <a:pt x="30563" y="5343"/>
                    <a:pt x="30700" y="3768"/>
                    <a:pt x="30495" y="2239"/>
                  </a:cubicBezTo>
                  <a:cubicBezTo>
                    <a:pt x="30449" y="1897"/>
                    <a:pt x="30335" y="1508"/>
                    <a:pt x="30016" y="1417"/>
                  </a:cubicBezTo>
                  <a:cubicBezTo>
                    <a:pt x="29975" y="1406"/>
                    <a:pt x="29935" y="1401"/>
                    <a:pt x="29896" y="1401"/>
                  </a:cubicBezTo>
                  <a:cubicBezTo>
                    <a:pt x="29605" y="1401"/>
                    <a:pt x="29352" y="1683"/>
                    <a:pt x="29171" y="1965"/>
                  </a:cubicBezTo>
                  <a:cubicBezTo>
                    <a:pt x="28190" y="3517"/>
                    <a:pt x="27596" y="5343"/>
                    <a:pt x="27505" y="7215"/>
                  </a:cubicBezTo>
                  <a:cubicBezTo>
                    <a:pt x="27414" y="6165"/>
                    <a:pt x="27003" y="5161"/>
                    <a:pt x="26364" y="4339"/>
                  </a:cubicBezTo>
                  <a:cubicBezTo>
                    <a:pt x="26139" y="4045"/>
                    <a:pt x="25783" y="3764"/>
                    <a:pt x="25455" y="3764"/>
                  </a:cubicBezTo>
                  <a:cubicBezTo>
                    <a:pt x="25350" y="3764"/>
                    <a:pt x="25248" y="3793"/>
                    <a:pt x="25154" y="3859"/>
                  </a:cubicBezTo>
                  <a:cubicBezTo>
                    <a:pt x="24834" y="4065"/>
                    <a:pt x="24834" y="4499"/>
                    <a:pt x="24880" y="4864"/>
                  </a:cubicBezTo>
                  <a:cubicBezTo>
                    <a:pt x="25108" y="7192"/>
                    <a:pt x="25930" y="9474"/>
                    <a:pt x="27528" y="11346"/>
                  </a:cubicBezTo>
                  <a:cubicBezTo>
                    <a:pt x="24720" y="15820"/>
                    <a:pt x="21068" y="19700"/>
                    <a:pt x="18124" y="24105"/>
                  </a:cubicBezTo>
                  <a:cubicBezTo>
                    <a:pt x="17256" y="25429"/>
                    <a:pt x="16435" y="26776"/>
                    <a:pt x="15704" y="28191"/>
                  </a:cubicBezTo>
                  <a:cubicBezTo>
                    <a:pt x="16982" y="24562"/>
                    <a:pt x="17918" y="20819"/>
                    <a:pt x="18512" y="17030"/>
                  </a:cubicBezTo>
                  <a:cubicBezTo>
                    <a:pt x="19196" y="12602"/>
                    <a:pt x="19402" y="8059"/>
                    <a:pt x="18420" y="3723"/>
                  </a:cubicBezTo>
                  <a:cubicBezTo>
                    <a:pt x="18010" y="2011"/>
                    <a:pt x="17028" y="25"/>
                    <a:pt x="15271" y="2"/>
                  </a:cubicBezTo>
                  <a:cubicBezTo>
                    <a:pt x="15248" y="1"/>
                    <a:pt x="15226" y="1"/>
                    <a:pt x="15204" y="1"/>
                  </a:cubicBezTo>
                  <a:close/>
                </a:path>
              </a:pathLst>
            </a:custGeom>
            <a:solidFill>
              <a:srgbClr val="A3B745"/>
            </a:solidFill>
            <a:ln>
              <a:noFill/>
            </a:ln>
          </p:spPr>
          <p:txBody>
            <a:bodyPr spcFirstLastPara="1" wrap="square" lIns="91400" tIns="91400" rIns="91400" bIns="91400"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grpSp>
    </p:spTree>
    <p:extLst>
      <p:ext uri="{BB962C8B-B14F-4D97-AF65-F5344CB8AC3E}">
        <p14:creationId xmlns:p14="http://schemas.microsoft.com/office/powerpoint/2010/main" val="1860012125"/>
      </p:ext>
    </p:extLst>
  </p:cSld>
  <p:clrMapOvr>
    <a:masterClrMapping/>
  </p:clrMapOvr>
</p:sldLayout>
</file>

<file path=ppt/slideLayouts/slideLayout1252.xml><?xml version="1.0" encoding="utf-8"?>
<p:sldLayout xmlns:a="http://schemas.openxmlformats.org/drawingml/2006/main" xmlns:r="http://schemas.openxmlformats.org/officeDocument/2006/relationships" xmlns:p="http://schemas.openxmlformats.org/presentationml/2006/main" matchingName="2_Title and Content">
  <p:cSld name="2_Title and Content">
    <p:spTree>
      <p:nvGrpSpPr>
        <p:cNvPr id="1" name="Shape 18480"/>
        <p:cNvGrpSpPr/>
        <p:nvPr/>
      </p:nvGrpSpPr>
      <p:grpSpPr>
        <a:xfrm>
          <a:off x="0" y="0"/>
          <a:ext cx="0" cy="0"/>
          <a:chOff x="0" y="0"/>
          <a:chExt cx="0" cy="0"/>
        </a:xfrm>
      </p:grpSpPr>
      <p:grpSp>
        <p:nvGrpSpPr>
          <p:cNvPr id="18481" name="Google Shape;18481;p1612"/>
          <p:cNvGrpSpPr/>
          <p:nvPr/>
        </p:nvGrpSpPr>
        <p:grpSpPr>
          <a:xfrm>
            <a:off x="7191545" y="0"/>
            <a:ext cx="5000460" cy="1425988"/>
            <a:chOff x="7191545" y="0"/>
            <a:chExt cx="5000460" cy="1425988"/>
          </a:xfrm>
        </p:grpSpPr>
        <p:pic>
          <p:nvPicPr>
            <p:cNvPr id="18482" name="Google Shape;18482;p161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483" name="Google Shape;18483;p1612"/>
            <p:cNvGrpSpPr/>
            <p:nvPr/>
          </p:nvGrpSpPr>
          <p:grpSpPr>
            <a:xfrm>
              <a:off x="7191545" y="0"/>
              <a:ext cx="5000460" cy="1425988"/>
              <a:chOff x="7191545" y="0"/>
              <a:chExt cx="5000460" cy="1425988"/>
            </a:xfrm>
          </p:grpSpPr>
          <p:sp>
            <p:nvSpPr>
              <p:cNvPr id="18484" name="Google Shape;18484;p161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485" name="Google Shape;18485;p161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486" name="Google Shape;18486;p1612"/>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487" name="Google Shape;18487;p1612"/>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8488" name="Google Shape;18488;p1612"/>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489" name="Google Shape;18489;p161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490" name="Google Shape;18490;p161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35418796"/>
      </p:ext>
    </p:extLst>
  </p:cSld>
  <p:clrMapOvr>
    <a:masterClrMapping/>
  </p:clrMapOvr>
</p:sldLayout>
</file>

<file path=ppt/slideLayouts/slideLayout1253.xml><?xml version="1.0" encoding="utf-8"?>
<p:sldLayout xmlns:a="http://schemas.openxmlformats.org/drawingml/2006/main" xmlns:r="http://schemas.openxmlformats.org/officeDocument/2006/relationships" xmlns:p="http://schemas.openxmlformats.org/presentationml/2006/main" matchingName="24_Photo Slide">
  <p:cSld name="24_Photo Slide">
    <p:spTree>
      <p:nvGrpSpPr>
        <p:cNvPr id="1" name="Shape 18491"/>
        <p:cNvGrpSpPr/>
        <p:nvPr/>
      </p:nvGrpSpPr>
      <p:grpSpPr>
        <a:xfrm>
          <a:off x="0" y="0"/>
          <a:ext cx="0" cy="0"/>
          <a:chOff x="0" y="0"/>
          <a:chExt cx="0" cy="0"/>
        </a:xfrm>
      </p:grpSpPr>
      <p:sp>
        <p:nvSpPr>
          <p:cNvPr id="18492" name="Google Shape;18492;p1613"/>
          <p:cNvSpPr txBox="1">
            <a:spLocks noGrp="1"/>
          </p:cNvSpPr>
          <p:nvPr>
            <p:ph type="body" idx="1"/>
          </p:nvPr>
        </p:nvSpPr>
        <p:spPr>
          <a:xfrm>
            <a:off x="457200" y="1146255"/>
            <a:ext cx="2350172" cy="2971800"/>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8493" name="Google Shape;18493;p1613"/>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8494" name="Google Shape;18494;p1613"/>
          <p:cNvGrpSpPr/>
          <p:nvPr/>
        </p:nvGrpSpPr>
        <p:grpSpPr>
          <a:xfrm>
            <a:off x="2" y="5379426"/>
            <a:ext cx="2807363" cy="753895"/>
            <a:chOff x="0" y="5379424"/>
            <a:chExt cx="2807363" cy="753895"/>
          </a:xfrm>
        </p:grpSpPr>
        <p:sp>
          <p:nvSpPr>
            <p:cNvPr id="18495" name="Google Shape;18495;p1613"/>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04115"/>
                </a:gs>
              </a:gsLst>
              <a:lin ang="0" scaled="0"/>
            </a:gra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Arial"/>
                <a:ea typeface="Arial"/>
                <a:cs typeface="Arial"/>
                <a:sym typeface="Arial"/>
              </a:endParaRPr>
            </a:p>
          </p:txBody>
        </p:sp>
        <p:sp>
          <p:nvSpPr>
            <p:cNvPr id="18496" name="Google Shape;18496;p1613"/>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Arial"/>
                <a:ea typeface="Arial"/>
                <a:cs typeface="Arial"/>
                <a:sym typeface="Arial"/>
              </a:endParaRPr>
            </a:p>
          </p:txBody>
        </p:sp>
      </p:grpSp>
      <p:sp>
        <p:nvSpPr>
          <p:cNvPr id="18497" name="Google Shape;18497;p1613"/>
          <p:cNvSpPr>
            <a:spLocks noGrp="1"/>
          </p:cNvSpPr>
          <p:nvPr>
            <p:ph type="pic" idx="2"/>
          </p:nvPr>
        </p:nvSpPr>
        <p:spPr>
          <a:xfrm>
            <a:off x="2807363" y="457200"/>
            <a:ext cx="8915400" cy="5943600"/>
          </a:xfrm>
          <a:prstGeom prst="rect">
            <a:avLst/>
          </a:prstGeom>
          <a:noFill/>
          <a:ln>
            <a:noFill/>
          </a:ln>
        </p:spPr>
      </p:sp>
      <p:pic>
        <p:nvPicPr>
          <p:cNvPr id="18498" name="Google Shape;18498;p1613"/>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732471327"/>
      </p:ext>
    </p:extLst>
  </p:cSld>
  <p:clrMapOvr>
    <a:masterClrMapping/>
  </p:clrMapOvr>
</p:sldLayout>
</file>

<file path=ppt/slideLayouts/slideLayout1254.xml><?xml version="1.0" encoding="utf-8"?>
<p:sldLayout xmlns:a="http://schemas.openxmlformats.org/drawingml/2006/main" xmlns:r="http://schemas.openxmlformats.org/officeDocument/2006/relationships" xmlns:p="http://schemas.openxmlformats.org/presentationml/2006/main" matchingName="1_Photo Slide">
  <p:cSld name="2_Photo Slide">
    <p:spTree>
      <p:nvGrpSpPr>
        <p:cNvPr id="1" name="Shape 15706"/>
        <p:cNvGrpSpPr/>
        <p:nvPr/>
      </p:nvGrpSpPr>
      <p:grpSpPr>
        <a:xfrm>
          <a:off x="0" y="0"/>
          <a:ext cx="0" cy="0"/>
          <a:chOff x="0" y="0"/>
          <a:chExt cx="0" cy="0"/>
        </a:xfrm>
      </p:grpSpPr>
      <p:sp>
        <p:nvSpPr>
          <p:cNvPr id="15707" name="Google Shape;15707;p1334"/>
          <p:cNvSpPr txBox="1">
            <a:spLocks noGrp="1"/>
          </p:cNvSpPr>
          <p:nvPr>
            <p:ph type="body" idx="1"/>
          </p:nvPr>
        </p:nvSpPr>
        <p:spPr>
          <a:xfrm>
            <a:off x="457202" y="1146258"/>
            <a:ext cx="2350169" cy="2971798"/>
          </a:xfrm>
          <a:prstGeom prst="rect">
            <a:avLst/>
          </a:prstGeom>
          <a:noFill/>
          <a:ln>
            <a:noFill/>
          </a:ln>
        </p:spPr>
        <p:txBody>
          <a:bodyPr spcFirstLastPara="1" wrap="square" lIns="91425" tIns="45700" rIns="91425" bIns="45700" anchor="t" anchorCtr="0">
            <a:noAutofit/>
          </a:bodyPr>
          <a:lstStyle>
            <a:lvl1pPr marL="304831" lvl="0" indent="-152416" algn="l">
              <a:lnSpc>
                <a:spcPct val="100000"/>
              </a:lnSpc>
              <a:spcBef>
                <a:spcPts val="1000"/>
              </a:spcBef>
              <a:spcAft>
                <a:spcPts val="0"/>
              </a:spcAft>
              <a:buSzPts val="2400"/>
              <a:buNone/>
              <a:defRPr b="0">
                <a:solidFill>
                  <a:schemeClr val="dk1"/>
                </a:solidFill>
              </a:defRPr>
            </a:lvl1pPr>
            <a:lvl2pPr marL="609660" lvl="1" indent="-304831" algn="l">
              <a:lnSpc>
                <a:spcPct val="90000"/>
              </a:lnSpc>
              <a:spcBef>
                <a:spcPts val="500"/>
              </a:spcBef>
              <a:spcAft>
                <a:spcPts val="0"/>
              </a:spcAft>
              <a:buSzPts val="3600"/>
              <a:buChar char="•"/>
              <a:defRPr/>
            </a:lvl2pPr>
            <a:lvl3pPr marL="914492" lvl="2" indent="-279428" algn="l">
              <a:lnSpc>
                <a:spcPct val="90000"/>
              </a:lnSpc>
              <a:spcBef>
                <a:spcPts val="500"/>
              </a:spcBef>
              <a:spcAft>
                <a:spcPts val="0"/>
              </a:spcAft>
              <a:buSzPts val="3000"/>
              <a:buChar char="•"/>
              <a:defRPr/>
            </a:lvl3pPr>
            <a:lvl4pPr marL="1219322" lvl="3" indent="-266727" algn="l">
              <a:lnSpc>
                <a:spcPct val="90000"/>
              </a:lnSpc>
              <a:spcBef>
                <a:spcPts val="500"/>
              </a:spcBef>
              <a:spcAft>
                <a:spcPts val="0"/>
              </a:spcAft>
              <a:buSzPts val="2700"/>
              <a:buChar char="•"/>
              <a:defRPr/>
            </a:lvl4pPr>
            <a:lvl5pPr marL="1524152" lvl="4" indent="-266727" algn="l">
              <a:lnSpc>
                <a:spcPct val="90000"/>
              </a:lnSpc>
              <a:spcBef>
                <a:spcPts val="500"/>
              </a:spcBef>
              <a:spcAft>
                <a:spcPts val="0"/>
              </a:spcAft>
              <a:buSzPts val="2700"/>
              <a:buChar char="•"/>
              <a:defRPr/>
            </a:lvl5pPr>
            <a:lvl6pPr marL="1828983" lvl="5" indent="-266727" algn="l">
              <a:lnSpc>
                <a:spcPct val="90000"/>
              </a:lnSpc>
              <a:spcBef>
                <a:spcPts val="500"/>
              </a:spcBef>
              <a:spcAft>
                <a:spcPts val="0"/>
              </a:spcAft>
              <a:buSzPts val="2700"/>
              <a:buChar char="•"/>
              <a:defRPr/>
            </a:lvl6pPr>
            <a:lvl7pPr marL="2133814" lvl="6" indent="-266727" algn="l">
              <a:lnSpc>
                <a:spcPct val="90000"/>
              </a:lnSpc>
              <a:spcBef>
                <a:spcPts val="500"/>
              </a:spcBef>
              <a:spcAft>
                <a:spcPts val="0"/>
              </a:spcAft>
              <a:buSzPts val="2700"/>
              <a:buChar char="•"/>
              <a:defRPr/>
            </a:lvl7pPr>
            <a:lvl8pPr marL="2438644" lvl="7" indent="-266727" algn="l">
              <a:lnSpc>
                <a:spcPct val="90000"/>
              </a:lnSpc>
              <a:spcBef>
                <a:spcPts val="500"/>
              </a:spcBef>
              <a:spcAft>
                <a:spcPts val="0"/>
              </a:spcAft>
              <a:buSzPts val="2700"/>
              <a:buChar char="•"/>
              <a:defRPr/>
            </a:lvl8pPr>
            <a:lvl9pPr marL="2743475" lvl="8" indent="-266727" algn="l">
              <a:lnSpc>
                <a:spcPct val="90000"/>
              </a:lnSpc>
              <a:spcBef>
                <a:spcPts val="500"/>
              </a:spcBef>
              <a:spcAft>
                <a:spcPts val="0"/>
              </a:spcAft>
              <a:buSzPts val="2700"/>
              <a:buChar char="•"/>
              <a:defRPr/>
            </a:lvl9pPr>
          </a:lstStyle>
          <a:p>
            <a:endParaRPr/>
          </a:p>
        </p:txBody>
      </p:sp>
      <p:cxnSp>
        <p:nvCxnSpPr>
          <p:cNvPr id="15708" name="Google Shape;15708;p1334"/>
          <p:cNvCxnSpPr/>
          <p:nvPr/>
        </p:nvCxnSpPr>
        <p:spPr>
          <a:xfrm>
            <a:off x="457200" y="947987"/>
            <a:ext cx="2350168" cy="0"/>
          </a:xfrm>
          <a:prstGeom prst="straightConnector1">
            <a:avLst/>
          </a:prstGeom>
          <a:noFill/>
          <a:ln w="31750" cap="flat" cmpd="sng">
            <a:solidFill>
              <a:schemeClr val="accent3"/>
            </a:solidFill>
            <a:prstDash val="solid"/>
            <a:round/>
            <a:headEnd type="none" w="sm" len="sm"/>
            <a:tailEnd type="none" w="sm" len="sm"/>
          </a:ln>
        </p:spPr>
      </p:cxnSp>
      <p:grpSp>
        <p:nvGrpSpPr>
          <p:cNvPr id="15709" name="Google Shape;15709;p1334"/>
          <p:cNvGrpSpPr/>
          <p:nvPr/>
        </p:nvGrpSpPr>
        <p:grpSpPr>
          <a:xfrm>
            <a:off x="0" y="5379429"/>
            <a:ext cx="2807368" cy="753891"/>
            <a:chOff x="0" y="5379426"/>
            <a:chExt cx="2807368" cy="753891"/>
          </a:xfrm>
        </p:grpSpPr>
        <p:sp>
          <p:nvSpPr>
            <p:cNvPr id="15710" name="Google Shape;15710;p1334"/>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7B7B7B"/>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2100"/>
                <a:buFont typeface="Arial"/>
                <a:buNone/>
              </a:pPr>
              <a:endParaRPr sz="1400" b="0" i="0" u="none" strike="noStrike" cap="none">
                <a:solidFill>
                  <a:schemeClr val="lt1"/>
                </a:solidFill>
                <a:latin typeface="Arial"/>
                <a:ea typeface="Arial"/>
                <a:cs typeface="Arial"/>
                <a:sym typeface="Arial"/>
              </a:endParaRPr>
            </a:p>
          </p:txBody>
        </p:sp>
        <p:sp>
          <p:nvSpPr>
            <p:cNvPr id="15711" name="Google Shape;15711;p1334"/>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2100"/>
                <a:buFont typeface="Arial"/>
                <a:buNone/>
              </a:pPr>
              <a:endParaRPr sz="1400" b="0" i="0" u="none" strike="noStrike" cap="none">
                <a:solidFill>
                  <a:schemeClr val="lt1"/>
                </a:solidFill>
                <a:latin typeface="Arial"/>
                <a:ea typeface="Arial"/>
                <a:cs typeface="Arial"/>
                <a:sym typeface="Arial"/>
              </a:endParaRPr>
            </a:p>
          </p:txBody>
        </p:sp>
      </p:grpSp>
      <p:sp>
        <p:nvSpPr>
          <p:cNvPr id="15712" name="Google Shape;15712;p1334"/>
          <p:cNvSpPr>
            <a:spLocks noGrp="1"/>
          </p:cNvSpPr>
          <p:nvPr>
            <p:ph type="pic" idx="2"/>
          </p:nvPr>
        </p:nvSpPr>
        <p:spPr>
          <a:xfrm>
            <a:off x="2807368" y="457202"/>
            <a:ext cx="8915400" cy="5943598"/>
          </a:xfrm>
          <a:prstGeom prst="rect">
            <a:avLst/>
          </a:prstGeom>
          <a:noFill/>
          <a:ln>
            <a:noFill/>
          </a:ln>
        </p:spPr>
      </p:sp>
      <p:pic>
        <p:nvPicPr>
          <p:cNvPr id="15713" name="Google Shape;15713;p1334"/>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51" y="4385538"/>
            <a:ext cx="2025315" cy="911940"/>
          </a:xfrm>
          <a:prstGeom prst="rect">
            <a:avLst/>
          </a:prstGeom>
          <a:noFill/>
          <a:ln>
            <a:noFill/>
          </a:ln>
        </p:spPr>
      </p:pic>
    </p:spTree>
    <p:extLst>
      <p:ext uri="{BB962C8B-B14F-4D97-AF65-F5344CB8AC3E}">
        <p14:creationId xmlns:p14="http://schemas.microsoft.com/office/powerpoint/2010/main" val="4264016809"/>
      </p:ext>
    </p:extLst>
  </p:cSld>
  <p:clrMapOvr>
    <a:masterClrMapping/>
  </p:clrMapOvr>
</p:sldLayout>
</file>

<file path=ppt/slideLayouts/slideLayout1255.xml><?xml version="1.0" encoding="utf-8"?>
<p:sldLayout xmlns:a="http://schemas.openxmlformats.org/drawingml/2006/main" xmlns:r="http://schemas.openxmlformats.org/officeDocument/2006/relationships" xmlns:p="http://schemas.openxmlformats.org/presentationml/2006/main" matchingName="Title and Content 2">
  <p:cSld name="2_Title and Content 2">
    <p:spTree>
      <p:nvGrpSpPr>
        <p:cNvPr id="1" name="Shape 15714"/>
        <p:cNvGrpSpPr/>
        <p:nvPr/>
      </p:nvGrpSpPr>
      <p:grpSpPr>
        <a:xfrm>
          <a:off x="0" y="0"/>
          <a:ext cx="0" cy="0"/>
          <a:chOff x="0" y="0"/>
          <a:chExt cx="0" cy="0"/>
        </a:xfrm>
      </p:grpSpPr>
      <p:grpSp>
        <p:nvGrpSpPr>
          <p:cNvPr id="15715" name="Google Shape;15715;p1335"/>
          <p:cNvGrpSpPr/>
          <p:nvPr/>
        </p:nvGrpSpPr>
        <p:grpSpPr>
          <a:xfrm>
            <a:off x="7191545" y="0"/>
            <a:ext cx="5000460" cy="1425988"/>
            <a:chOff x="7191545" y="0"/>
            <a:chExt cx="5000460" cy="1425988"/>
          </a:xfrm>
        </p:grpSpPr>
        <p:pic>
          <p:nvPicPr>
            <p:cNvPr id="15716" name="Google Shape;15716;p133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17" name="Google Shape;15717;p1335"/>
            <p:cNvGrpSpPr/>
            <p:nvPr/>
          </p:nvGrpSpPr>
          <p:grpSpPr>
            <a:xfrm>
              <a:off x="7191545" y="0"/>
              <a:ext cx="5000460" cy="1425988"/>
              <a:chOff x="7191545" y="0"/>
              <a:chExt cx="5000460" cy="1425988"/>
            </a:xfrm>
          </p:grpSpPr>
          <p:sp>
            <p:nvSpPr>
              <p:cNvPr id="15718" name="Google Shape;15718;p133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19" name="Google Shape;15719;p133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20" name="Google Shape;15720;p1335"/>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21" name="Google Shape;15721;p1335"/>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722" name="Google Shape;15722;p1335"/>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23" name="Google Shape;15723;p133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24" name="Google Shape;15724;p1335"/>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524375087"/>
      </p:ext>
    </p:extLst>
  </p:cSld>
  <p:clrMapOvr>
    <a:masterClrMapping/>
  </p:clrMapOvr>
</p:sldLayout>
</file>

<file path=ppt/slideLayouts/slideLayout1256.xml><?xml version="1.0" encoding="utf-8"?>
<p:sldLayout xmlns:a="http://schemas.openxmlformats.org/drawingml/2006/main" xmlns:r="http://schemas.openxmlformats.org/officeDocument/2006/relationships" xmlns:p="http://schemas.openxmlformats.org/presentationml/2006/main" matchingName="1_OBJECT">
  <p:cSld name="2_OBJECT">
    <p:spTree>
      <p:nvGrpSpPr>
        <p:cNvPr id="1" name="Shape 15725"/>
        <p:cNvGrpSpPr/>
        <p:nvPr/>
      </p:nvGrpSpPr>
      <p:grpSpPr>
        <a:xfrm>
          <a:off x="0" y="0"/>
          <a:ext cx="0" cy="0"/>
          <a:chOff x="0" y="0"/>
          <a:chExt cx="0" cy="0"/>
        </a:xfrm>
      </p:grpSpPr>
      <p:grpSp>
        <p:nvGrpSpPr>
          <p:cNvPr id="15726" name="Google Shape;15726;p1336"/>
          <p:cNvGrpSpPr/>
          <p:nvPr/>
        </p:nvGrpSpPr>
        <p:grpSpPr>
          <a:xfrm>
            <a:off x="7191545" y="0"/>
            <a:ext cx="5000460" cy="1425988"/>
            <a:chOff x="7191545" y="0"/>
            <a:chExt cx="5000460" cy="1425988"/>
          </a:xfrm>
        </p:grpSpPr>
        <p:pic>
          <p:nvPicPr>
            <p:cNvPr id="15727" name="Google Shape;15727;p133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28" name="Google Shape;15728;p1336"/>
            <p:cNvGrpSpPr/>
            <p:nvPr/>
          </p:nvGrpSpPr>
          <p:grpSpPr>
            <a:xfrm>
              <a:off x="7191545" y="0"/>
              <a:ext cx="5000460" cy="1425988"/>
              <a:chOff x="7191545" y="0"/>
              <a:chExt cx="5000460" cy="1425988"/>
            </a:xfrm>
          </p:grpSpPr>
          <p:sp>
            <p:nvSpPr>
              <p:cNvPr id="15729" name="Google Shape;15729;p133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30" name="Google Shape;15730;p133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31" name="Google Shape;15731;p1336"/>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32" name="Google Shape;15732;p133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733" name="Google Shape;15733;p1336"/>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34" name="Google Shape;15734;p133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35" name="Google Shape;15735;p1336"/>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289391754"/>
      </p:ext>
    </p:extLst>
  </p:cSld>
  <p:clrMapOvr>
    <a:masterClrMapping/>
  </p:clrMapOvr>
</p:sldLayout>
</file>

<file path=ppt/slideLayouts/slideLayout1257.xml><?xml version="1.0" encoding="utf-8"?>
<p:sldLayout xmlns:a="http://schemas.openxmlformats.org/drawingml/2006/main" xmlns:r="http://schemas.openxmlformats.org/officeDocument/2006/relationships" xmlns:p="http://schemas.openxmlformats.org/presentationml/2006/main" matchingName="TWO_OBJECTS" type="twoObj">
  <p:cSld name="1_TWO_OBJECTS">
    <p:spTree>
      <p:nvGrpSpPr>
        <p:cNvPr id="1" name="Shape 15744"/>
        <p:cNvGrpSpPr/>
        <p:nvPr/>
      </p:nvGrpSpPr>
      <p:grpSpPr>
        <a:xfrm>
          <a:off x="0" y="0"/>
          <a:ext cx="0" cy="0"/>
          <a:chOff x="0" y="0"/>
          <a:chExt cx="0" cy="0"/>
        </a:xfrm>
      </p:grpSpPr>
      <p:sp>
        <p:nvSpPr>
          <p:cNvPr id="15745" name="Google Shape;15745;p1338"/>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46" name="Google Shape;15746;p1338"/>
          <p:cNvSpPr txBox="1">
            <a:spLocks noGrp="1"/>
          </p:cNvSpPr>
          <p:nvPr>
            <p:ph type="body" idx="1"/>
          </p:nvPr>
        </p:nvSpPr>
        <p:spPr>
          <a:xfrm>
            <a:off x="609606"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grpSp>
        <p:nvGrpSpPr>
          <p:cNvPr id="15747" name="Google Shape;15747;p1338"/>
          <p:cNvGrpSpPr/>
          <p:nvPr/>
        </p:nvGrpSpPr>
        <p:grpSpPr>
          <a:xfrm>
            <a:off x="7191545" y="0"/>
            <a:ext cx="5000460" cy="1425988"/>
            <a:chOff x="7191545" y="0"/>
            <a:chExt cx="5000460" cy="1425988"/>
          </a:xfrm>
        </p:grpSpPr>
        <p:pic>
          <p:nvPicPr>
            <p:cNvPr id="15748" name="Google Shape;15748;p133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49" name="Google Shape;15749;p1338"/>
            <p:cNvGrpSpPr/>
            <p:nvPr/>
          </p:nvGrpSpPr>
          <p:grpSpPr>
            <a:xfrm>
              <a:off x="7191545" y="0"/>
              <a:ext cx="5000460" cy="1425988"/>
              <a:chOff x="7191545" y="0"/>
              <a:chExt cx="5000460" cy="1425988"/>
            </a:xfrm>
          </p:grpSpPr>
          <p:sp>
            <p:nvSpPr>
              <p:cNvPr id="15750" name="Google Shape;15750;p133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51" name="Google Shape;15751;p133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52" name="Google Shape;15752;p1338"/>
          <p:cNvSpPr txBox="1">
            <a:spLocks noGrp="1"/>
          </p:cNvSpPr>
          <p:nvPr>
            <p:ph type="body" idx="2"/>
          </p:nvPr>
        </p:nvSpPr>
        <p:spPr>
          <a:xfrm>
            <a:off x="6172203"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753" name="Google Shape;15753;p1338"/>
          <p:cNvSpPr txBox="1">
            <a:spLocks noGrp="1"/>
          </p:cNvSpPr>
          <p:nvPr>
            <p:ph type="sldNum" idx="12"/>
          </p:nvPr>
        </p:nvSpPr>
        <p:spPr>
          <a:xfrm>
            <a:off x="883919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54" name="Google Shape;15754;p133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55" name="Google Shape;15755;p1338"/>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904319608"/>
      </p:ext>
    </p:extLst>
  </p:cSld>
  <p:clrMapOvr>
    <a:masterClrMapping/>
  </p:clrMapOvr>
</p:sldLayout>
</file>

<file path=ppt/slideLayouts/slideLayout1258.xml><?xml version="1.0" encoding="utf-8"?>
<p:sldLayout xmlns:a="http://schemas.openxmlformats.org/drawingml/2006/main" xmlns:r="http://schemas.openxmlformats.org/officeDocument/2006/relationships" xmlns:p="http://schemas.openxmlformats.org/presentationml/2006/main" matchingName="Two Content">
  <p:cSld name="1_Two Content">
    <p:spTree>
      <p:nvGrpSpPr>
        <p:cNvPr id="1" name="Shape 15756"/>
        <p:cNvGrpSpPr/>
        <p:nvPr/>
      </p:nvGrpSpPr>
      <p:grpSpPr>
        <a:xfrm>
          <a:off x="0" y="0"/>
          <a:ext cx="0" cy="0"/>
          <a:chOff x="0" y="0"/>
          <a:chExt cx="0" cy="0"/>
        </a:xfrm>
      </p:grpSpPr>
      <p:sp>
        <p:nvSpPr>
          <p:cNvPr id="15757" name="Google Shape;15757;p1339"/>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58" name="Google Shape;15758;p1339"/>
          <p:cNvSpPr txBox="1">
            <a:spLocks noGrp="1"/>
          </p:cNvSpPr>
          <p:nvPr>
            <p:ph type="body" idx="1"/>
          </p:nvPr>
        </p:nvSpPr>
        <p:spPr>
          <a:xfrm>
            <a:off x="609606"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grpSp>
        <p:nvGrpSpPr>
          <p:cNvPr id="15759" name="Google Shape;15759;p1339"/>
          <p:cNvGrpSpPr/>
          <p:nvPr/>
        </p:nvGrpSpPr>
        <p:grpSpPr>
          <a:xfrm>
            <a:off x="7191545" y="0"/>
            <a:ext cx="5000460" cy="1425988"/>
            <a:chOff x="7191545" y="0"/>
            <a:chExt cx="5000460" cy="1425988"/>
          </a:xfrm>
        </p:grpSpPr>
        <p:pic>
          <p:nvPicPr>
            <p:cNvPr id="15760" name="Google Shape;15760;p133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61" name="Google Shape;15761;p1339"/>
            <p:cNvGrpSpPr/>
            <p:nvPr/>
          </p:nvGrpSpPr>
          <p:grpSpPr>
            <a:xfrm>
              <a:off x="7191545" y="0"/>
              <a:ext cx="5000460" cy="1425988"/>
              <a:chOff x="7191545" y="0"/>
              <a:chExt cx="5000460" cy="1425988"/>
            </a:xfrm>
          </p:grpSpPr>
          <p:sp>
            <p:nvSpPr>
              <p:cNvPr id="15762" name="Google Shape;15762;p133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63" name="Google Shape;15763;p133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64" name="Google Shape;15764;p1339"/>
          <p:cNvSpPr txBox="1">
            <a:spLocks noGrp="1"/>
          </p:cNvSpPr>
          <p:nvPr>
            <p:ph type="body" idx="2"/>
          </p:nvPr>
        </p:nvSpPr>
        <p:spPr>
          <a:xfrm>
            <a:off x="6172203"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765" name="Google Shape;15765;p1339"/>
          <p:cNvSpPr txBox="1">
            <a:spLocks noGrp="1"/>
          </p:cNvSpPr>
          <p:nvPr>
            <p:ph type="sldNum" idx="12"/>
          </p:nvPr>
        </p:nvSpPr>
        <p:spPr>
          <a:xfrm>
            <a:off x="883919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66" name="Google Shape;15766;p133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67" name="Google Shape;15767;p1339"/>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546357071"/>
      </p:ext>
    </p:extLst>
  </p:cSld>
  <p:clrMapOvr>
    <a:masterClrMapping/>
  </p:clrMapOvr>
</p:sldLayout>
</file>

<file path=ppt/slideLayouts/slideLayout1259.xml><?xml version="1.0" encoding="utf-8"?>
<p:sldLayout xmlns:a="http://schemas.openxmlformats.org/drawingml/2006/main" xmlns:r="http://schemas.openxmlformats.org/officeDocument/2006/relationships" xmlns:p="http://schemas.openxmlformats.org/presentationml/2006/main" matchingName="Title and Content 3">
  <p:cSld name="2_Title and Content 3">
    <p:spTree>
      <p:nvGrpSpPr>
        <p:cNvPr id="1" name="Shape 15768"/>
        <p:cNvGrpSpPr/>
        <p:nvPr/>
      </p:nvGrpSpPr>
      <p:grpSpPr>
        <a:xfrm>
          <a:off x="0" y="0"/>
          <a:ext cx="0" cy="0"/>
          <a:chOff x="0" y="0"/>
          <a:chExt cx="0" cy="0"/>
        </a:xfrm>
      </p:grpSpPr>
      <p:grpSp>
        <p:nvGrpSpPr>
          <p:cNvPr id="15769" name="Google Shape;15769;p1340"/>
          <p:cNvGrpSpPr/>
          <p:nvPr/>
        </p:nvGrpSpPr>
        <p:grpSpPr>
          <a:xfrm>
            <a:off x="7191545" y="0"/>
            <a:ext cx="5000460" cy="1425988"/>
            <a:chOff x="7191545" y="0"/>
            <a:chExt cx="5000460" cy="1425988"/>
          </a:xfrm>
        </p:grpSpPr>
        <p:pic>
          <p:nvPicPr>
            <p:cNvPr id="15770" name="Google Shape;15770;p134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71" name="Google Shape;15771;p1340"/>
            <p:cNvGrpSpPr/>
            <p:nvPr/>
          </p:nvGrpSpPr>
          <p:grpSpPr>
            <a:xfrm>
              <a:off x="7191545" y="0"/>
              <a:ext cx="5000460" cy="1425988"/>
              <a:chOff x="7191545" y="0"/>
              <a:chExt cx="5000460" cy="1425988"/>
            </a:xfrm>
          </p:grpSpPr>
          <p:sp>
            <p:nvSpPr>
              <p:cNvPr id="15772" name="Google Shape;15772;p134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73" name="Google Shape;15773;p134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74" name="Google Shape;15774;p1340"/>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75" name="Google Shape;15775;p1340"/>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776" name="Google Shape;15776;p1340"/>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77" name="Google Shape;15777;p134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78" name="Google Shape;15778;p1340"/>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812095731"/>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Content and Picture">
  <p:cSld name="Content and Picture">
    <p:spTree>
      <p:nvGrpSpPr>
        <p:cNvPr id="1" name="Shape 1194"/>
        <p:cNvGrpSpPr/>
        <p:nvPr/>
      </p:nvGrpSpPr>
      <p:grpSpPr>
        <a:xfrm>
          <a:off x="0" y="0"/>
          <a:ext cx="0" cy="0"/>
          <a:chOff x="0" y="0"/>
          <a:chExt cx="0" cy="0"/>
        </a:xfrm>
      </p:grpSpPr>
      <p:sp>
        <p:nvSpPr>
          <p:cNvPr id="1195" name="Google Shape;1195;p126"/>
          <p:cNvSpPr txBox="1">
            <a:spLocks noGrp="1"/>
          </p:cNvSpPr>
          <p:nvPr>
            <p:ph type="body" idx="1"/>
          </p:nvPr>
        </p:nvSpPr>
        <p:spPr>
          <a:xfrm>
            <a:off x="457200" y="1828800"/>
            <a:ext cx="5410800" cy="4388400"/>
          </a:xfrm>
          <a:prstGeom prst="rect">
            <a:avLst/>
          </a:prstGeom>
          <a:noFill/>
          <a:ln>
            <a:noFill/>
          </a:ln>
        </p:spPr>
        <p:txBody>
          <a:bodyPr spcFirstLastPara="1" wrap="square" lIns="0" tIns="0" rIns="0" bIns="0" anchor="t" anchorCtr="0">
            <a:noAutofit/>
          </a:bodyPr>
          <a:lstStyle>
            <a:lvl1pPr marL="457200" lvl="0" indent="-355600" algn="l">
              <a:lnSpc>
                <a:spcPct val="90000"/>
              </a:lnSpc>
              <a:spcBef>
                <a:spcPts val="0"/>
              </a:spcBef>
              <a:spcAft>
                <a:spcPts val="0"/>
              </a:spcAft>
              <a:buSzPts val="2000"/>
              <a:buChar char="•"/>
              <a:defRPr/>
            </a:lvl1pPr>
            <a:lvl2pPr marL="914400" lvl="1" indent="-342900" algn="l">
              <a:lnSpc>
                <a:spcPct val="90000"/>
              </a:lnSpc>
              <a:spcBef>
                <a:spcPts val="600"/>
              </a:spcBef>
              <a:spcAft>
                <a:spcPts val="0"/>
              </a:spcAft>
              <a:buSzPts val="1800"/>
              <a:buChar char="•"/>
              <a:defRPr/>
            </a:lvl2pPr>
            <a:lvl3pPr marL="1371600" lvl="2" indent="-342900" algn="l">
              <a:lnSpc>
                <a:spcPct val="90000"/>
              </a:lnSpc>
              <a:spcBef>
                <a:spcPts val="600"/>
              </a:spcBef>
              <a:spcAft>
                <a:spcPts val="0"/>
              </a:spcAft>
              <a:buSzPts val="1800"/>
              <a:buChar char="•"/>
              <a:defRPr/>
            </a:lvl3pPr>
            <a:lvl4pPr marL="1828800" lvl="3" indent="-342900" algn="l">
              <a:lnSpc>
                <a:spcPct val="90000"/>
              </a:lnSpc>
              <a:spcBef>
                <a:spcPts val="600"/>
              </a:spcBef>
              <a:spcAft>
                <a:spcPts val="0"/>
              </a:spcAft>
              <a:buClr>
                <a:schemeClr val="dk1"/>
              </a:buClr>
              <a:buSzPts val="1800"/>
              <a:buChar char="​"/>
              <a:defRPr/>
            </a:lvl4pPr>
            <a:lvl5pPr marL="2286000" lvl="4" indent="-381000" algn="l">
              <a:lnSpc>
                <a:spcPct val="90000"/>
              </a:lnSpc>
              <a:spcBef>
                <a:spcPts val="1200"/>
              </a:spcBef>
              <a:spcAft>
                <a:spcPts val="0"/>
              </a:spcAft>
              <a:buClr>
                <a:schemeClr val="accent1"/>
              </a:buClr>
              <a:buSzPts val="2400"/>
              <a:buChar char="​"/>
              <a:defRPr/>
            </a:lvl5pPr>
            <a:lvl6pPr marL="2743200" lvl="5" indent="-342900" algn="l">
              <a:lnSpc>
                <a:spcPct val="90000"/>
              </a:lnSpc>
              <a:spcBef>
                <a:spcPts val="600"/>
              </a:spcBef>
              <a:spcAft>
                <a:spcPts val="0"/>
              </a:spcAft>
              <a:buClr>
                <a:schemeClr val="dk1"/>
              </a:buClr>
              <a:buSzPts val="1800"/>
              <a:buChar char="​"/>
              <a:defRPr/>
            </a:lvl6pPr>
            <a:lvl7pPr marL="3200400" lvl="6" indent="-342900" algn="l">
              <a:lnSpc>
                <a:spcPct val="80000"/>
              </a:lnSpc>
              <a:spcBef>
                <a:spcPts val="900"/>
              </a:spcBef>
              <a:spcAft>
                <a:spcPts val="0"/>
              </a:spcAft>
              <a:buClr>
                <a:schemeClr val="accent5"/>
              </a:buClr>
              <a:buSzPts val="1800"/>
              <a:buChar char="​"/>
              <a:defRPr/>
            </a:lvl7pPr>
            <a:lvl8pPr marL="3657600" lvl="7" indent="-342900" algn="l">
              <a:lnSpc>
                <a:spcPct val="80000"/>
              </a:lnSpc>
              <a:spcBef>
                <a:spcPts val="600"/>
              </a:spcBef>
              <a:spcAft>
                <a:spcPts val="0"/>
              </a:spcAft>
              <a:buClr>
                <a:schemeClr val="dk1"/>
              </a:buClr>
              <a:buSzPts val="1800"/>
              <a:buChar char="​"/>
              <a:defRPr/>
            </a:lvl8pPr>
            <a:lvl9pPr marL="4114800" lvl="8" indent="-342900" algn="l">
              <a:lnSpc>
                <a:spcPct val="80000"/>
              </a:lnSpc>
              <a:spcBef>
                <a:spcPts val="600"/>
              </a:spcBef>
              <a:spcAft>
                <a:spcPts val="0"/>
              </a:spcAft>
              <a:buClr>
                <a:schemeClr val="dk1"/>
              </a:buClr>
              <a:buSzPts val="1800"/>
              <a:buChar char="​"/>
              <a:defRPr/>
            </a:lvl9pPr>
          </a:lstStyle>
          <a:p>
            <a:endParaRPr/>
          </a:p>
        </p:txBody>
      </p:sp>
      <p:sp>
        <p:nvSpPr>
          <p:cNvPr id="1196" name="Google Shape;1196;p126"/>
          <p:cNvSpPr txBox="1">
            <a:spLocks noGrp="1"/>
          </p:cNvSpPr>
          <p:nvPr>
            <p:ph type="subTitle" idx="2"/>
          </p:nvPr>
        </p:nvSpPr>
        <p:spPr>
          <a:xfrm>
            <a:off x="456000" y="6217200"/>
            <a:ext cx="11278800" cy="183600"/>
          </a:xfrm>
          <a:prstGeom prst="rect">
            <a:avLst/>
          </a:prstGeom>
          <a:noFill/>
          <a:ln>
            <a:noFill/>
          </a:ln>
        </p:spPr>
        <p:txBody>
          <a:bodyPr spcFirstLastPara="1" wrap="square" lIns="0" tIns="0" rIns="0" bIns="0" anchor="b" anchorCtr="0">
            <a:noAutofit/>
          </a:bodyPr>
          <a:lstStyle>
            <a:lvl1pPr lvl="0" algn="l">
              <a:lnSpc>
                <a:spcPct val="90000"/>
              </a:lnSpc>
              <a:spcBef>
                <a:spcPts val="0"/>
              </a:spcBef>
              <a:spcAft>
                <a:spcPts val="0"/>
              </a:spcAft>
              <a:buSzPts val="800"/>
              <a:buFont typeface="Calibri"/>
              <a:buChar char="​"/>
              <a:defRPr sz="800" i="0">
                <a:solidFill>
                  <a:schemeClr val="dk1"/>
                </a:solidFill>
                <a:latin typeface="Calibri"/>
                <a:ea typeface="Calibri"/>
                <a:cs typeface="Calibri"/>
                <a:sym typeface="Calibri"/>
              </a:defRPr>
            </a:lvl1pPr>
            <a:lvl2pPr lvl="1" algn="ctr">
              <a:lnSpc>
                <a:spcPct val="90000"/>
              </a:lnSpc>
              <a:spcBef>
                <a:spcPts val="600"/>
              </a:spcBef>
              <a:spcAft>
                <a:spcPts val="0"/>
              </a:spcAft>
              <a:buSzPts val="3200"/>
              <a:buFont typeface="Calibri"/>
              <a:buNone/>
              <a:defRPr sz="3200" i="1">
                <a:solidFill>
                  <a:schemeClr val="lt1"/>
                </a:solidFill>
                <a:latin typeface="Cambria"/>
                <a:ea typeface="Cambria"/>
                <a:cs typeface="Cambria"/>
                <a:sym typeface="Cambria"/>
              </a:defRPr>
            </a:lvl2pPr>
            <a:lvl3pPr lvl="2" algn="ctr">
              <a:lnSpc>
                <a:spcPct val="90000"/>
              </a:lnSpc>
              <a:spcBef>
                <a:spcPts val="600"/>
              </a:spcBef>
              <a:spcAft>
                <a:spcPts val="0"/>
              </a:spcAft>
              <a:buSzPts val="3200"/>
              <a:buFont typeface="Calibri"/>
              <a:buChar char="​"/>
              <a:defRPr sz="3200" i="1">
                <a:solidFill>
                  <a:schemeClr val="lt1"/>
                </a:solidFill>
                <a:latin typeface="Cambria"/>
                <a:ea typeface="Cambria"/>
                <a:cs typeface="Cambria"/>
                <a:sym typeface="Cambria"/>
              </a:defRPr>
            </a:lvl3pPr>
            <a:lvl4pPr lvl="3"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4pPr>
            <a:lvl5pPr lvl="4" algn="ctr">
              <a:lnSpc>
                <a:spcPct val="90000"/>
              </a:lnSpc>
              <a:spcBef>
                <a:spcPts val="12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5pPr>
            <a:lvl6pPr lvl="5"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6pPr>
            <a:lvl7pPr lvl="6" algn="ctr">
              <a:lnSpc>
                <a:spcPct val="90000"/>
              </a:lnSpc>
              <a:spcBef>
                <a:spcPts val="9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7pPr>
            <a:lvl8pPr lvl="7"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8pPr>
            <a:lvl9pPr lvl="8"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9pPr>
          </a:lstStyle>
          <a:p>
            <a:endParaRPr/>
          </a:p>
        </p:txBody>
      </p:sp>
      <p:sp>
        <p:nvSpPr>
          <p:cNvPr id="1197" name="Google Shape;1197;p126"/>
          <p:cNvSpPr>
            <a:spLocks noGrp="1"/>
          </p:cNvSpPr>
          <p:nvPr>
            <p:ph type="pic" idx="3"/>
          </p:nvPr>
        </p:nvSpPr>
        <p:spPr>
          <a:xfrm>
            <a:off x="6325200" y="1828800"/>
            <a:ext cx="5410800" cy="4388400"/>
          </a:xfrm>
          <a:prstGeom prst="rect">
            <a:avLst/>
          </a:prstGeom>
          <a:noFill/>
          <a:ln>
            <a:noFill/>
          </a:ln>
        </p:spPr>
      </p:sp>
      <p:sp>
        <p:nvSpPr>
          <p:cNvPr id="1198" name="Google Shape;1198;p126"/>
          <p:cNvSpPr txBox="1">
            <a:spLocks noGrp="1"/>
          </p:cNvSpPr>
          <p:nvPr>
            <p:ph type="dt" idx="10"/>
          </p:nvPr>
        </p:nvSpPr>
        <p:spPr>
          <a:xfrm>
            <a:off x="10111200" y="6498000"/>
            <a:ext cx="979200" cy="360000"/>
          </a:xfrm>
          <a:prstGeom prst="rect">
            <a:avLst/>
          </a:prstGeom>
          <a:noFill/>
          <a:ln>
            <a:noFill/>
          </a:ln>
        </p:spPr>
        <p:txBody>
          <a:bodyPr spcFirstLastPara="1" wrap="square" lIns="0" tIns="0" rIns="0" bIns="0" anchor="t" anchorCtr="0">
            <a:noAutofit/>
          </a:bodyPr>
          <a:lstStyle>
            <a:lvl1pPr marR="0" lvl="0" algn="r" rtl="0">
              <a:spcBef>
                <a:spcPts val="0"/>
              </a:spcBef>
              <a:spcAft>
                <a:spcPts val="0"/>
              </a:spcAft>
              <a:buClr>
                <a:schemeClr val="dk1"/>
              </a:buClr>
              <a:buSzPts val="1400"/>
              <a:buFont typeface="Calibri"/>
              <a:buNone/>
              <a:defRPr sz="1800">
                <a:solidFill>
                  <a:schemeClr val="dk1"/>
                </a:solidFill>
                <a:latin typeface="Calibri"/>
                <a:ea typeface="Calibri"/>
                <a:cs typeface="Calibri"/>
                <a:sym typeface="Calibri"/>
              </a:defRPr>
            </a:lvl1pPr>
            <a:lvl2pPr marR="0" lvl="1"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9pPr>
          </a:lstStyle>
          <a:p>
            <a:endParaRPr/>
          </a:p>
        </p:txBody>
      </p:sp>
      <p:sp>
        <p:nvSpPr>
          <p:cNvPr id="1199" name="Google Shape;1199;p126"/>
          <p:cNvSpPr txBox="1">
            <a:spLocks noGrp="1"/>
          </p:cNvSpPr>
          <p:nvPr>
            <p:ph type="ftr" idx="11"/>
          </p:nvPr>
        </p:nvSpPr>
        <p:spPr>
          <a:xfrm>
            <a:off x="2597850" y="6498000"/>
            <a:ext cx="6996300" cy="360000"/>
          </a:xfrm>
          <a:prstGeom prst="rect">
            <a:avLst/>
          </a:prstGeom>
          <a:noFill/>
          <a:ln>
            <a:noFill/>
          </a:ln>
        </p:spPr>
        <p:txBody>
          <a:bodyPr spcFirstLastPara="1" wrap="square" lIns="0" tIns="0" rIns="0" bIns="0" anchor="t" anchorCtr="0">
            <a:noAutofit/>
          </a:bodyPr>
          <a:lstStyle>
            <a:lvl1pPr lvl="0" algn="l">
              <a:spcBef>
                <a:spcPts val="0"/>
              </a:spcBef>
              <a:spcAft>
                <a:spcPts val="0"/>
              </a:spcAft>
              <a:buClr>
                <a:srgbClr val="919497"/>
              </a:buClr>
              <a:buSzPts val="1400"/>
              <a:buFont typeface="Calibri"/>
              <a:buNone/>
              <a:defRPr/>
            </a:lvl1pPr>
            <a:lvl2pPr lvl="1" algn="l">
              <a:spcBef>
                <a:spcPts val="0"/>
              </a:spcBef>
              <a:spcAft>
                <a:spcPts val="0"/>
              </a:spcAft>
              <a:buClr>
                <a:schemeClr val="dk1"/>
              </a:buClr>
              <a:buSzPts val="1400"/>
              <a:buFont typeface="Calibri"/>
              <a:buNone/>
              <a:defRPr/>
            </a:lvl2pPr>
            <a:lvl3pPr lvl="2" algn="l">
              <a:spcBef>
                <a:spcPts val="0"/>
              </a:spcBef>
              <a:spcAft>
                <a:spcPts val="0"/>
              </a:spcAft>
              <a:buClr>
                <a:schemeClr val="dk1"/>
              </a:buClr>
              <a:buSzPts val="1400"/>
              <a:buFont typeface="Calibri"/>
              <a:buNone/>
              <a:defRPr/>
            </a:lvl3pPr>
            <a:lvl4pPr lvl="3" algn="l">
              <a:spcBef>
                <a:spcPts val="0"/>
              </a:spcBef>
              <a:spcAft>
                <a:spcPts val="0"/>
              </a:spcAft>
              <a:buClr>
                <a:schemeClr val="dk1"/>
              </a:buClr>
              <a:buSzPts val="1400"/>
              <a:buFont typeface="Calibri"/>
              <a:buNone/>
              <a:defRPr/>
            </a:lvl4pPr>
            <a:lvl5pPr lvl="4" algn="l">
              <a:spcBef>
                <a:spcPts val="0"/>
              </a:spcBef>
              <a:spcAft>
                <a:spcPts val="0"/>
              </a:spcAft>
              <a:buClr>
                <a:schemeClr val="dk1"/>
              </a:buClr>
              <a:buSzPts val="1400"/>
              <a:buFont typeface="Calibri"/>
              <a:buNone/>
              <a:defRPr/>
            </a:lvl5pPr>
            <a:lvl6pPr lvl="5" algn="l">
              <a:spcBef>
                <a:spcPts val="0"/>
              </a:spcBef>
              <a:spcAft>
                <a:spcPts val="0"/>
              </a:spcAft>
              <a:buClr>
                <a:schemeClr val="dk1"/>
              </a:buClr>
              <a:buSzPts val="1400"/>
              <a:buFont typeface="Calibri"/>
              <a:buNone/>
              <a:defRPr/>
            </a:lvl6pPr>
            <a:lvl7pPr lvl="6" algn="l">
              <a:spcBef>
                <a:spcPts val="0"/>
              </a:spcBef>
              <a:spcAft>
                <a:spcPts val="0"/>
              </a:spcAft>
              <a:buClr>
                <a:schemeClr val="dk1"/>
              </a:buClr>
              <a:buSzPts val="1400"/>
              <a:buFont typeface="Calibri"/>
              <a:buNone/>
              <a:defRPr/>
            </a:lvl7pPr>
            <a:lvl8pPr lvl="7" algn="l">
              <a:spcBef>
                <a:spcPts val="0"/>
              </a:spcBef>
              <a:spcAft>
                <a:spcPts val="0"/>
              </a:spcAft>
              <a:buClr>
                <a:schemeClr val="dk1"/>
              </a:buClr>
              <a:buSzPts val="1400"/>
              <a:buFont typeface="Calibri"/>
              <a:buNone/>
              <a:defRPr/>
            </a:lvl8pPr>
            <a:lvl9pPr lvl="8" algn="l">
              <a:spcBef>
                <a:spcPts val="0"/>
              </a:spcBef>
              <a:spcAft>
                <a:spcPts val="0"/>
              </a:spcAft>
              <a:buClr>
                <a:schemeClr val="dk1"/>
              </a:buClr>
              <a:buSzPts val="1400"/>
              <a:buFont typeface="Calibri"/>
              <a:buNone/>
              <a:defRPr/>
            </a:lvl9pPr>
          </a:lstStyle>
          <a:p>
            <a:endParaRPr/>
          </a:p>
        </p:txBody>
      </p:sp>
      <p:sp>
        <p:nvSpPr>
          <p:cNvPr id="1200" name="Google Shape;1200;p126"/>
          <p:cNvSpPr txBox="1">
            <a:spLocks noGrp="1"/>
          </p:cNvSpPr>
          <p:nvPr>
            <p:ph type="sldNum" idx="12"/>
          </p:nvPr>
        </p:nvSpPr>
        <p:spPr>
          <a:xfrm>
            <a:off x="11212800" y="6498000"/>
            <a:ext cx="522000" cy="360000"/>
          </a:xfrm>
          <a:prstGeom prst="rect">
            <a:avLst/>
          </a:prstGeom>
          <a:noFill/>
          <a:ln>
            <a:noFill/>
          </a:ln>
        </p:spPr>
        <p:txBody>
          <a:bodyPr spcFirstLastPara="1" wrap="square" lIns="0" tIns="0" rIns="0" bIns="0" anchor="t" anchorCtr="0">
            <a:noAutofit/>
          </a:bodyPr>
          <a:lstStyle>
            <a:lvl1pPr marL="0" marR="0" lvl="0" indent="0" algn="r">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1pPr>
            <a:lvl2pPr marL="0" marR="0" lvl="1" indent="0" algn="r">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2pPr>
            <a:lvl3pPr marL="0" marR="0" lvl="2" indent="0" algn="r">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3pPr>
            <a:lvl4pPr marL="0" marR="0" lvl="3" indent="0" algn="r">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4pPr>
            <a:lvl5pPr marL="0" marR="0" lvl="4" indent="0" algn="r">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5pPr>
            <a:lvl6pPr marL="0" marR="0" lvl="5" indent="0" algn="r">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6pPr>
            <a:lvl7pPr marL="0" marR="0" lvl="6" indent="0" algn="r">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7pPr>
            <a:lvl8pPr marL="0" marR="0" lvl="7" indent="0" algn="r">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8pPr>
            <a:lvl9pPr marL="0" marR="0" lvl="8" indent="0" algn="r">
              <a:spcBef>
                <a:spcPts val="0"/>
              </a:spcBef>
              <a:spcAft>
                <a:spcPts val="0"/>
              </a:spcAft>
              <a:buClr>
                <a:srgbClr val="919497"/>
              </a:buClr>
              <a:buSzPts val="1200"/>
              <a:buFont typeface="Calibri"/>
              <a:buNone/>
              <a:defRPr sz="1200">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201" name="Google Shape;1201;p126"/>
          <p:cNvSpPr txBox="1">
            <a:spLocks noGrp="1"/>
          </p:cNvSpPr>
          <p:nvPr>
            <p:ph type="title"/>
          </p:nvPr>
        </p:nvSpPr>
        <p:spPr>
          <a:xfrm>
            <a:off x="457200" y="457200"/>
            <a:ext cx="11278800" cy="1202100"/>
          </a:xfrm>
          <a:prstGeom prst="rect">
            <a:avLst/>
          </a:prstGeom>
          <a:noFill/>
          <a:ln>
            <a:noFill/>
          </a:ln>
        </p:spPr>
        <p:txBody>
          <a:bodyPr spcFirstLastPara="1" wrap="square" lIns="0" tIns="0" rIns="0" bIns="0" anchor="b" anchorCtr="0">
            <a:noAutofit/>
          </a:bodyPr>
          <a:lstStyle>
            <a:lvl1pPr lvl="0" algn="l">
              <a:lnSpc>
                <a:spcPct val="85000"/>
              </a:lnSpc>
              <a:spcBef>
                <a:spcPts val="0"/>
              </a:spcBef>
              <a:spcAft>
                <a:spcPts val="0"/>
              </a:spcAft>
              <a:buClr>
                <a:schemeClr val="accent1"/>
              </a:buClr>
              <a:buSzPts val="1800"/>
              <a:buFont typeface="Calibri"/>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Tree>
  </p:cSld>
  <p:clrMapOvr>
    <a:masterClrMapping/>
  </p:clrMapOvr>
</p:sldLayout>
</file>

<file path=ppt/slideLayouts/slideLayout1260.xml><?xml version="1.0" encoding="utf-8"?>
<p:sldLayout xmlns:a="http://schemas.openxmlformats.org/drawingml/2006/main" xmlns:r="http://schemas.openxmlformats.org/officeDocument/2006/relationships" xmlns:p="http://schemas.openxmlformats.org/presentationml/2006/main" matchingName="Photo Slide">
  <p:cSld name="2_Photo Slide">
    <p:spTree>
      <p:nvGrpSpPr>
        <p:cNvPr id="1" name="Shape 15779"/>
        <p:cNvGrpSpPr/>
        <p:nvPr/>
      </p:nvGrpSpPr>
      <p:grpSpPr>
        <a:xfrm>
          <a:off x="0" y="0"/>
          <a:ext cx="0" cy="0"/>
          <a:chOff x="0" y="0"/>
          <a:chExt cx="0" cy="0"/>
        </a:xfrm>
      </p:grpSpPr>
      <p:sp>
        <p:nvSpPr>
          <p:cNvPr id="15780" name="Google Shape;15780;p1341"/>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5781" name="Google Shape;15781;p1341"/>
          <p:cNvCxnSpPr/>
          <p:nvPr/>
        </p:nvCxnSpPr>
        <p:spPr>
          <a:xfrm>
            <a:off x="457203"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5782" name="Google Shape;15782;p1341"/>
          <p:cNvGrpSpPr/>
          <p:nvPr/>
        </p:nvGrpSpPr>
        <p:grpSpPr>
          <a:xfrm>
            <a:off x="3" y="5379427"/>
            <a:ext cx="2807363" cy="753895"/>
            <a:chOff x="0" y="5379424"/>
            <a:chExt cx="2807363" cy="753895"/>
          </a:xfrm>
        </p:grpSpPr>
        <p:sp>
          <p:nvSpPr>
            <p:cNvPr id="15783" name="Google Shape;15783;p1341"/>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784" name="Google Shape;15784;p1341"/>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5785" name="Google Shape;15785;p1341"/>
          <p:cNvPicPr preferRelativeResize="0"/>
          <p:nvPr/>
        </p:nvPicPr>
        <p:blipFill rotWithShape="1">
          <a:blip r:embed="rId2">
            <a:alphaModFix/>
          </a:blip>
          <a:srcRect/>
          <a:stretch/>
        </p:blipFill>
        <p:spPr>
          <a:xfrm>
            <a:off x="513347" y="4385535"/>
            <a:ext cx="2025313" cy="911940"/>
          </a:xfrm>
          <a:prstGeom prst="rect">
            <a:avLst/>
          </a:prstGeom>
          <a:noFill/>
          <a:ln>
            <a:noFill/>
          </a:ln>
        </p:spPr>
      </p:pic>
    </p:spTree>
    <p:extLst>
      <p:ext uri="{BB962C8B-B14F-4D97-AF65-F5344CB8AC3E}">
        <p14:creationId xmlns:p14="http://schemas.microsoft.com/office/powerpoint/2010/main" val="694851622"/>
      </p:ext>
    </p:extLst>
  </p:cSld>
  <p:clrMapOvr>
    <a:masterClrMapping/>
  </p:clrMapOvr>
</p:sldLayout>
</file>

<file path=ppt/slideLayouts/slideLayout1261.xml><?xml version="1.0" encoding="utf-8"?>
<p:sldLayout xmlns:a="http://schemas.openxmlformats.org/drawingml/2006/main" xmlns:r="http://schemas.openxmlformats.org/officeDocument/2006/relationships" xmlns:p="http://schemas.openxmlformats.org/presentationml/2006/main" matchingName="Title and Content 5">
  <p:cSld name="4_Title and Content 5">
    <p:spTree>
      <p:nvGrpSpPr>
        <p:cNvPr id="1" name="Shape 15786"/>
        <p:cNvGrpSpPr/>
        <p:nvPr/>
      </p:nvGrpSpPr>
      <p:grpSpPr>
        <a:xfrm>
          <a:off x="0" y="0"/>
          <a:ext cx="0" cy="0"/>
          <a:chOff x="0" y="0"/>
          <a:chExt cx="0" cy="0"/>
        </a:xfrm>
      </p:grpSpPr>
      <p:grpSp>
        <p:nvGrpSpPr>
          <p:cNvPr id="15787" name="Google Shape;15787;p1342"/>
          <p:cNvGrpSpPr/>
          <p:nvPr/>
        </p:nvGrpSpPr>
        <p:grpSpPr>
          <a:xfrm>
            <a:off x="7191545" y="0"/>
            <a:ext cx="5000460" cy="1425988"/>
            <a:chOff x="7191545" y="0"/>
            <a:chExt cx="5000460" cy="1425988"/>
          </a:xfrm>
        </p:grpSpPr>
        <p:pic>
          <p:nvPicPr>
            <p:cNvPr id="15788" name="Google Shape;15788;p134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89" name="Google Shape;15789;p1342"/>
            <p:cNvGrpSpPr/>
            <p:nvPr/>
          </p:nvGrpSpPr>
          <p:grpSpPr>
            <a:xfrm>
              <a:off x="7191545" y="0"/>
              <a:ext cx="5000460" cy="1425988"/>
              <a:chOff x="7191545" y="0"/>
              <a:chExt cx="5000460" cy="1425988"/>
            </a:xfrm>
          </p:grpSpPr>
          <p:sp>
            <p:nvSpPr>
              <p:cNvPr id="15790" name="Google Shape;15790;p134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91" name="Google Shape;15791;p134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92" name="Google Shape;15792;p1342"/>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93" name="Google Shape;15793;p1342"/>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794" name="Google Shape;15794;p1342"/>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95" name="Google Shape;15795;p134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96" name="Google Shape;15796;p1342"/>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592150617"/>
      </p:ext>
    </p:extLst>
  </p:cSld>
  <p:clrMapOvr>
    <a:masterClrMapping/>
  </p:clrMapOvr>
</p:sldLayout>
</file>

<file path=ppt/slideLayouts/slideLayout1262.xml><?xml version="1.0" encoding="utf-8"?>
<p:sldLayout xmlns:a="http://schemas.openxmlformats.org/drawingml/2006/main" xmlns:r="http://schemas.openxmlformats.org/officeDocument/2006/relationships" xmlns:p="http://schemas.openxmlformats.org/presentationml/2006/main" matchingName="Title and Content 7">
  <p:cSld name="2_Title and Content 7">
    <p:spTree>
      <p:nvGrpSpPr>
        <p:cNvPr id="1" name="Shape 15805"/>
        <p:cNvGrpSpPr/>
        <p:nvPr/>
      </p:nvGrpSpPr>
      <p:grpSpPr>
        <a:xfrm>
          <a:off x="0" y="0"/>
          <a:ext cx="0" cy="0"/>
          <a:chOff x="0" y="0"/>
          <a:chExt cx="0" cy="0"/>
        </a:xfrm>
      </p:grpSpPr>
      <p:grpSp>
        <p:nvGrpSpPr>
          <p:cNvPr id="15806" name="Google Shape;15806;p1344"/>
          <p:cNvGrpSpPr/>
          <p:nvPr/>
        </p:nvGrpSpPr>
        <p:grpSpPr>
          <a:xfrm>
            <a:off x="7191545" y="0"/>
            <a:ext cx="5000460" cy="1425988"/>
            <a:chOff x="7191545" y="0"/>
            <a:chExt cx="5000460" cy="1425988"/>
          </a:xfrm>
        </p:grpSpPr>
        <p:pic>
          <p:nvPicPr>
            <p:cNvPr id="15807" name="Google Shape;15807;p134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808" name="Google Shape;15808;p1344"/>
            <p:cNvGrpSpPr/>
            <p:nvPr/>
          </p:nvGrpSpPr>
          <p:grpSpPr>
            <a:xfrm>
              <a:off x="7191545" y="0"/>
              <a:ext cx="5000460" cy="1425988"/>
              <a:chOff x="7191545" y="0"/>
              <a:chExt cx="5000460" cy="1425988"/>
            </a:xfrm>
          </p:grpSpPr>
          <p:sp>
            <p:nvSpPr>
              <p:cNvPr id="15809" name="Google Shape;15809;p134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810" name="Google Shape;15810;p134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811" name="Google Shape;15811;p1344"/>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12" name="Google Shape;15812;p1344"/>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813" name="Google Shape;15813;p1344"/>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814" name="Google Shape;15814;p134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815" name="Google Shape;15815;p1344"/>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420855735"/>
      </p:ext>
    </p:extLst>
  </p:cSld>
  <p:clrMapOvr>
    <a:masterClrMapping/>
  </p:clrMapOvr>
</p:sldLayout>
</file>

<file path=ppt/slideLayouts/slideLayout1263.xml><?xml version="1.0" encoding="utf-8"?>
<p:sldLayout xmlns:a="http://schemas.openxmlformats.org/drawingml/2006/main" xmlns:r="http://schemas.openxmlformats.org/officeDocument/2006/relationships" xmlns:p="http://schemas.openxmlformats.org/presentationml/2006/main" matchingName="Photo Slide 2">
  <p:cSld name="2_Photo Slide 2">
    <p:spTree>
      <p:nvGrpSpPr>
        <p:cNvPr id="1" name="Shape 15832"/>
        <p:cNvGrpSpPr/>
        <p:nvPr/>
      </p:nvGrpSpPr>
      <p:grpSpPr>
        <a:xfrm>
          <a:off x="0" y="0"/>
          <a:ext cx="0" cy="0"/>
          <a:chOff x="0" y="0"/>
          <a:chExt cx="0" cy="0"/>
        </a:xfrm>
      </p:grpSpPr>
      <p:sp>
        <p:nvSpPr>
          <p:cNvPr id="15833" name="Google Shape;15833;p1347"/>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5834" name="Google Shape;15834;p1347"/>
          <p:cNvCxnSpPr/>
          <p:nvPr/>
        </p:nvCxnSpPr>
        <p:spPr>
          <a:xfrm>
            <a:off x="457203"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5835" name="Google Shape;15835;p1347"/>
          <p:cNvGrpSpPr/>
          <p:nvPr/>
        </p:nvGrpSpPr>
        <p:grpSpPr>
          <a:xfrm>
            <a:off x="3" y="5379427"/>
            <a:ext cx="2807363" cy="753895"/>
            <a:chOff x="0" y="5379424"/>
            <a:chExt cx="2807363" cy="753895"/>
          </a:xfrm>
        </p:grpSpPr>
        <p:sp>
          <p:nvSpPr>
            <p:cNvPr id="15836" name="Google Shape;15836;p1347"/>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37" name="Google Shape;15837;p1347"/>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5838" name="Google Shape;15838;p1347"/>
          <p:cNvPicPr preferRelativeResize="0"/>
          <p:nvPr/>
        </p:nvPicPr>
        <p:blipFill rotWithShape="1">
          <a:blip r:embed="rId2">
            <a:alphaModFix/>
          </a:blip>
          <a:srcRect/>
          <a:stretch/>
        </p:blipFill>
        <p:spPr>
          <a:xfrm>
            <a:off x="513347" y="4385535"/>
            <a:ext cx="2025313" cy="911940"/>
          </a:xfrm>
          <a:prstGeom prst="rect">
            <a:avLst/>
          </a:prstGeom>
          <a:noFill/>
          <a:ln>
            <a:noFill/>
          </a:ln>
        </p:spPr>
      </p:pic>
    </p:spTree>
    <p:extLst>
      <p:ext uri="{BB962C8B-B14F-4D97-AF65-F5344CB8AC3E}">
        <p14:creationId xmlns:p14="http://schemas.microsoft.com/office/powerpoint/2010/main" val="2864944519"/>
      </p:ext>
    </p:extLst>
  </p:cSld>
  <p:clrMapOvr>
    <a:masterClrMapping/>
  </p:clrMapOvr>
</p:sldLayout>
</file>

<file path=ppt/slideLayouts/slideLayout1264.xml><?xml version="1.0" encoding="utf-8"?>
<p:sldLayout xmlns:a="http://schemas.openxmlformats.org/drawingml/2006/main" xmlns:r="http://schemas.openxmlformats.org/officeDocument/2006/relationships" xmlns:p="http://schemas.openxmlformats.org/presentationml/2006/main" matchingName="Quotation">
  <p:cSld name="8_Quotation">
    <p:spTree>
      <p:nvGrpSpPr>
        <p:cNvPr id="1" name="Shape 15839"/>
        <p:cNvGrpSpPr/>
        <p:nvPr/>
      </p:nvGrpSpPr>
      <p:grpSpPr>
        <a:xfrm>
          <a:off x="0" y="0"/>
          <a:ext cx="0" cy="0"/>
          <a:chOff x="0" y="0"/>
          <a:chExt cx="0" cy="0"/>
        </a:xfrm>
      </p:grpSpPr>
      <p:sp>
        <p:nvSpPr>
          <p:cNvPr id="15840" name="Google Shape;15840;p134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41" name="Google Shape;15841;p134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42" name="Google Shape;15842;p1348"/>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843" name="Google Shape;15843;p1348"/>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844" name="Google Shape;15844;p134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845" name="Google Shape;15845;p1348"/>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846" name="Google Shape;15846;p1348"/>
          <p:cNvGrpSpPr/>
          <p:nvPr/>
        </p:nvGrpSpPr>
        <p:grpSpPr>
          <a:xfrm>
            <a:off x="7191545" y="0"/>
            <a:ext cx="5000460" cy="1425988"/>
            <a:chOff x="7191545" y="0"/>
            <a:chExt cx="5000460" cy="1425988"/>
          </a:xfrm>
        </p:grpSpPr>
        <p:pic>
          <p:nvPicPr>
            <p:cNvPr id="15847" name="Google Shape;15847;p134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848" name="Google Shape;15848;p1348"/>
            <p:cNvGrpSpPr/>
            <p:nvPr/>
          </p:nvGrpSpPr>
          <p:grpSpPr>
            <a:xfrm>
              <a:off x="7191545" y="0"/>
              <a:ext cx="5000460" cy="1425988"/>
              <a:chOff x="7191545" y="0"/>
              <a:chExt cx="5000460" cy="1425988"/>
            </a:xfrm>
          </p:grpSpPr>
          <p:sp>
            <p:nvSpPr>
              <p:cNvPr id="15849" name="Google Shape;15849;p134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850" name="Google Shape;15850;p134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5851" name="Google Shape;15851;p1348"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910198093"/>
      </p:ext>
    </p:extLst>
  </p:cSld>
  <p:clrMapOvr>
    <a:masterClrMapping/>
  </p:clrMapOvr>
</p:sldLayout>
</file>

<file path=ppt/slideLayouts/slideLayout1265.xml><?xml version="1.0" encoding="utf-8"?>
<p:sldLayout xmlns:a="http://schemas.openxmlformats.org/drawingml/2006/main" xmlns:r="http://schemas.openxmlformats.org/officeDocument/2006/relationships" xmlns:p="http://schemas.openxmlformats.org/presentationml/2006/main" matchingName="Title and Content 8">
  <p:cSld name="2_Title and Content 8">
    <p:spTree>
      <p:nvGrpSpPr>
        <p:cNvPr id="1" name="Shape 15852"/>
        <p:cNvGrpSpPr/>
        <p:nvPr/>
      </p:nvGrpSpPr>
      <p:grpSpPr>
        <a:xfrm>
          <a:off x="0" y="0"/>
          <a:ext cx="0" cy="0"/>
          <a:chOff x="0" y="0"/>
          <a:chExt cx="0" cy="0"/>
        </a:xfrm>
      </p:grpSpPr>
      <p:grpSp>
        <p:nvGrpSpPr>
          <p:cNvPr id="15853" name="Google Shape;15853;p1349"/>
          <p:cNvGrpSpPr/>
          <p:nvPr/>
        </p:nvGrpSpPr>
        <p:grpSpPr>
          <a:xfrm>
            <a:off x="7191545" y="0"/>
            <a:ext cx="5000460" cy="1425988"/>
            <a:chOff x="7191545" y="0"/>
            <a:chExt cx="5000460" cy="1425988"/>
          </a:xfrm>
        </p:grpSpPr>
        <p:pic>
          <p:nvPicPr>
            <p:cNvPr id="15854" name="Google Shape;15854;p134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855" name="Google Shape;15855;p1349"/>
            <p:cNvGrpSpPr/>
            <p:nvPr/>
          </p:nvGrpSpPr>
          <p:grpSpPr>
            <a:xfrm>
              <a:off x="7191545" y="0"/>
              <a:ext cx="5000460" cy="1425988"/>
              <a:chOff x="7191545" y="0"/>
              <a:chExt cx="5000460" cy="1425988"/>
            </a:xfrm>
          </p:grpSpPr>
          <p:sp>
            <p:nvSpPr>
              <p:cNvPr id="15856" name="Google Shape;15856;p134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857" name="Google Shape;15857;p134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858" name="Google Shape;15858;p1349"/>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59" name="Google Shape;15859;p1349"/>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860" name="Google Shape;15860;p1349"/>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861" name="Google Shape;15861;p134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862" name="Google Shape;15862;p1349"/>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975269049"/>
      </p:ext>
    </p:extLst>
  </p:cSld>
  <p:clrMapOvr>
    <a:masterClrMapping/>
  </p:clrMapOvr>
</p:sldLayout>
</file>

<file path=ppt/slideLayouts/slideLayout1266.xml><?xml version="1.0" encoding="utf-8"?>
<p:sldLayout xmlns:a="http://schemas.openxmlformats.org/drawingml/2006/main" xmlns:r="http://schemas.openxmlformats.org/officeDocument/2006/relationships" xmlns:p="http://schemas.openxmlformats.org/presentationml/2006/main" matchingName="Two Content 2">
  <p:cSld name="2_Two Content 2">
    <p:spTree>
      <p:nvGrpSpPr>
        <p:cNvPr id="1" name="Shape 15863"/>
        <p:cNvGrpSpPr/>
        <p:nvPr/>
      </p:nvGrpSpPr>
      <p:grpSpPr>
        <a:xfrm>
          <a:off x="0" y="0"/>
          <a:ext cx="0" cy="0"/>
          <a:chOff x="0" y="0"/>
          <a:chExt cx="0" cy="0"/>
        </a:xfrm>
      </p:grpSpPr>
      <p:sp>
        <p:nvSpPr>
          <p:cNvPr id="15864" name="Google Shape;15864;p1350"/>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65" name="Google Shape;15865;p1350"/>
          <p:cNvSpPr txBox="1">
            <a:spLocks noGrp="1"/>
          </p:cNvSpPr>
          <p:nvPr>
            <p:ph type="body" idx="1"/>
          </p:nvPr>
        </p:nvSpPr>
        <p:spPr>
          <a:xfrm>
            <a:off x="609606"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grpSp>
        <p:nvGrpSpPr>
          <p:cNvPr id="15866" name="Google Shape;15866;p1350"/>
          <p:cNvGrpSpPr/>
          <p:nvPr/>
        </p:nvGrpSpPr>
        <p:grpSpPr>
          <a:xfrm>
            <a:off x="7191545" y="0"/>
            <a:ext cx="5000460" cy="1425988"/>
            <a:chOff x="7191545" y="0"/>
            <a:chExt cx="5000460" cy="1425988"/>
          </a:xfrm>
        </p:grpSpPr>
        <p:pic>
          <p:nvPicPr>
            <p:cNvPr id="15867" name="Google Shape;15867;p135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868" name="Google Shape;15868;p1350"/>
            <p:cNvGrpSpPr/>
            <p:nvPr/>
          </p:nvGrpSpPr>
          <p:grpSpPr>
            <a:xfrm>
              <a:off x="7191545" y="0"/>
              <a:ext cx="5000460" cy="1425988"/>
              <a:chOff x="7191545" y="0"/>
              <a:chExt cx="5000460" cy="1425988"/>
            </a:xfrm>
          </p:grpSpPr>
          <p:sp>
            <p:nvSpPr>
              <p:cNvPr id="15869" name="Google Shape;15869;p135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870" name="Google Shape;15870;p135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871" name="Google Shape;15871;p1350"/>
          <p:cNvSpPr txBox="1">
            <a:spLocks noGrp="1"/>
          </p:cNvSpPr>
          <p:nvPr>
            <p:ph type="body" idx="2"/>
          </p:nvPr>
        </p:nvSpPr>
        <p:spPr>
          <a:xfrm>
            <a:off x="6172203"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872" name="Google Shape;15872;p1350"/>
          <p:cNvSpPr txBox="1">
            <a:spLocks noGrp="1"/>
          </p:cNvSpPr>
          <p:nvPr>
            <p:ph type="sldNum" idx="12"/>
          </p:nvPr>
        </p:nvSpPr>
        <p:spPr>
          <a:xfrm>
            <a:off x="883919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873" name="Google Shape;15873;p135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874" name="Google Shape;15874;p1350"/>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294377066"/>
      </p:ext>
    </p:extLst>
  </p:cSld>
  <p:clrMapOvr>
    <a:masterClrMapping/>
  </p:clrMapOvr>
</p:sldLayout>
</file>

<file path=ppt/slideLayouts/slideLayout1267.xml><?xml version="1.0" encoding="utf-8"?>
<p:sldLayout xmlns:a="http://schemas.openxmlformats.org/drawingml/2006/main" xmlns:r="http://schemas.openxmlformats.org/officeDocument/2006/relationships" xmlns:p="http://schemas.openxmlformats.org/presentationml/2006/main" matchingName="TWO_OBJECTS_WITH_TEXT" type="twoTxTwoObj">
  <p:cSld name="2_TWO_OBJECTS_WITH_TEXT">
    <p:spTree>
      <p:nvGrpSpPr>
        <p:cNvPr id="1" name="Shape 15875"/>
        <p:cNvGrpSpPr/>
        <p:nvPr/>
      </p:nvGrpSpPr>
      <p:grpSpPr>
        <a:xfrm>
          <a:off x="0" y="0"/>
          <a:ext cx="0" cy="0"/>
          <a:chOff x="0" y="0"/>
          <a:chExt cx="0" cy="0"/>
        </a:xfrm>
      </p:grpSpPr>
      <p:grpSp>
        <p:nvGrpSpPr>
          <p:cNvPr id="15876" name="Google Shape;15876;p1351"/>
          <p:cNvGrpSpPr/>
          <p:nvPr/>
        </p:nvGrpSpPr>
        <p:grpSpPr>
          <a:xfrm>
            <a:off x="7191545" y="0"/>
            <a:ext cx="5000460" cy="1425988"/>
            <a:chOff x="7191545" y="0"/>
            <a:chExt cx="5000460" cy="1425988"/>
          </a:xfrm>
        </p:grpSpPr>
        <p:pic>
          <p:nvPicPr>
            <p:cNvPr id="15877" name="Google Shape;15877;p135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878" name="Google Shape;15878;p1351"/>
            <p:cNvGrpSpPr/>
            <p:nvPr/>
          </p:nvGrpSpPr>
          <p:grpSpPr>
            <a:xfrm>
              <a:off x="7191545" y="0"/>
              <a:ext cx="5000460" cy="1425988"/>
              <a:chOff x="7191545" y="0"/>
              <a:chExt cx="5000460" cy="1425988"/>
            </a:xfrm>
          </p:grpSpPr>
          <p:sp>
            <p:nvSpPr>
              <p:cNvPr id="15879" name="Google Shape;15879;p135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880" name="Google Shape;15880;p135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881" name="Google Shape;15881;p1351"/>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82" name="Google Shape;15882;p1351"/>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883" name="Google Shape;15883;p1351"/>
          <p:cNvSpPr txBox="1">
            <a:spLocks noGrp="1"/>
          </p:cNvSpPr>
          <p:nvPr>
            <p:ph type="body" idx="2"/>
          </p:nvPr>
        </p:nvSpPr>
        <p:spPr>
          <a:xfrm>
            <a:off x="609604" y="2505074"/>
            <a:ext cx="5387973" cy="3684583"/>
          </a:xfrm>
          <a:prstGeom prst="rect">
            <a:avLst/>
          </a:prstGeom>
          <a:solidFill>
            <a:srgbClr val="F3F6FB"/>
          </a:solidFill>
          <a:ln>
            <a:noFill/>
          </a:ln>
        </p:spPr>
        <p:txBody>
          <a:bodyPr spcFirstLastPara="1" wrap="square" lIns="182850" tIns="0" rIns="182850" bIns="0" anchor="t" anchorCtr="0">
            <a:norm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884" name="Google Shape;15884;p1351"/>
          <p:cNvSpPr txBox="1">
            <a:spLocks noGrp="1"/>
          </p:cNvSpPr>
          <p:nvPr>
            <p:ph type="body" idx="3"/>
          </p:nvPr>
        </p:nvSpPr>
        <p:spPr>
          <a:xfrm>
            <a:off x="6172203"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885" name="Google Shape;15885;p1351"/>
          <p:cNvSpPr txBox="1">
            <a:spLocks noGrp="1"/>
          </p:cNvSpPr>
          <p:nvPr>
            <p:ph type="body" idx="4"/>
          </p:nvPr>
        </p:nvSpPr>
        <p:spPr>
          <a:xfrm>
            <a:off x="6172203" y="2505074"/>
            <a:ext cx="5410203" cy="3684583"/>
          </a:xfrm>
          <a:prstGeom prst="rect">
            <a:avLst/>
          </a:prstGeom>
          <a:solidFill>
            <a:srgbClr val="F3F6FB"/>
          </a:solidFill>
          <a:ln>
            <a:noFill/>
          </a:ln>
        </p:spPr>
        <p:txBody>
          <a:bodyPr spcFirstLastPara="1" wrap="square" lIns="182850" tIns="0" rIns="182850" bIns="0" anchor="t" anchorCtr="0">
            <a:no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886" name="Google Shape;15886;p1351"/>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887" name="Google Shape;15887;p135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888" name="Google Shape;15888;p1351"/>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624928129"/>
      </p:ext>
    </p:extLst>
  </p:cSld>
  <p:clrMapOvr>
    <a:masterClrMapping/>
  </p:clrMapOvr>
</p:sldLayout>
</file>

<file path=ppt/slideLayouts/slideLayout1268.xml><?xml version="1.0" encoding="utf-8"?>
<p:sldLayout xmlns:a="http://schemas.openxmlformats.org/drawingml/2006/main" xmlns:r="http://schemas.openxmlformats.org/officeDocument/2006/relationships" xmlns:p="http://schemas.openxmlformats.org/presentationml/2006/main" matchingName="End">
  <p:cSld name="2_End">
    <p:spTree>
      <p:nvGrpSpPr>
        <p:cNvPr id="1" name="Shape 15889"/>
        <p:cNvGrpSpPr/>
        <p:nvPr/>
      </p:nvGrpSpPr>
      <p:grpSpPr>
        <a:xfrm>
          <a:off x="0" y="0"/>
          <a:ext cx="0" cy="0"/>
          <a:chOff x="0" y="0"/>
          <a:chExt cx="0" cy="0"/>
        </a:xfrm>
      </p:grpSpPr>
      <p:grpSp>
        <p:nvGrpSpPr>
          <p:cNvPr id="15890" name="Google Shape;15890;p1352"/>
          <p:cNvGrpSpPr/>
          <p:nvPr/>
        </p:nvGrpSpPr>
        <p:grpSpPr>
          <a:xfrm>
            <a:off x="0" y="0"/>
            <a:ext cx="12191996" cy="2148830"/>
            <a:chOff x="0" y="0"/>
            <a:chExt cx="12191996" cy="2148830"/>
          </a:xfrm>
        </p:grpSpPr>
        <p:sp>
          <p:nvSpPr>
            <p:cNvPr id="15891" name="Google Shape;15891;p1352"/>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892" name="Google Shape;15892;p1352"/>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5893" name="Google Shape;15893;p1352"/>
          <p:cNvSpPr/>
          <p:nvPr/>
        </p:nvSpPr>
        <p:spPr>
          <a:xfrm>
            <a:off x="902366" y="151769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94" name="Google Shape;15894;p1352"/>
          <p:cNvSpPr txBox="1">
            <a:spLocks noGrp="1"/>
          </p:cNvSpPr>
          <p:nvPr>
            <p:ph type="body" idx="1"/>
          </p:nvPr>
        </p:nvSpPr>
        <p:spPr>
          <a:xfrm>
            <a:off x="1219197" y="3429003"/>
            <a:ext cx="5582649" cy="141356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895" name="Google Shape;15895;p1352"/>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5896" name="Google Shape;15896;p1352"/>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444289381"/>
      </p:ext>
    </p:extLst>
  </p:cSld>
  <p:clrMapOvr>
    <a:masterClrMapping/>
  </p:clrMapOvr>
</p:sldLayout>
</file>

<file path=ppt/slideLayouts/slideLayout1269.xml><?xml version="1.0" encoding="utf-8"?>
<p:sldLayout xmlns:a="http://schemas.openxmlformats.org/drawingml/2006/main" xmlns:r="http://schemas.openxmlformats.org/officeDocument/2006/relationships" xmlns:p="http://schemas.openxmlformats.org/presentationml/2006/main" matchingName="Quotation 2">
  <p:cSld name="8_Quotation 2">
    <p:spTree>
      <p:nvGrpSpPr>
        <p:cNvPr id="1" name="Shape 15897"/>
        <p:cNvGrpSpPr/>
        <p:nvPr/>
      </p:nvGrpSpPr>
      <p:grpSpPr>
        <a:xfrm>
          <a:off x="0" y="0"/>
          <a:ext cx="0" cy="0"/>
          <a:chOff x="0" y="0"/>
          <a:chExt cx="0" cy="0"/>
        </a:xfrm>
      </p:grpSpPr>
      <p:sp>
        <p:nvSpPr>
          <p:cNvPr id="15898" name="Google Shape;15898;p135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99" name="Google Shape;15899;p135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900" name="Google Shape;15900;p1353"/>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901" name="Google Shape;15901;p1353"/>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902" name="Google Shape;15902;p135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903" name="Google Shape;15903;p1353"/>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904" name="Google Shape;15904;p1353"/>
          <p:cNvGrpSpPr/>
          <p:nvPr/>
        </p:nvGrpSpPr>
        <p:grpSpPr>
          <a:xfrm>
            <a:off x="7191545" y="0"/>
            <a:ext cx="5000460" cy="1425988"/>
            <a:chOff x="7191545" y="0"/>
            <a:chExt cx="5000460" cy="1425988"/>
          </a:xfrm>
        </p:grpSpPr>
        <p:pic>
          <p:nvPicPr>
            <p:cNvPr id="15905" name="Google Shape;15905;p135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906" name="Google Shape;15906;p1353"/>
            <p:cNvGrpSpPr/>
            <p:nvPr/>
          </p:nvGrpSpPr>
          <p:grpSpPr>
            <a:xfrm>
              <a:off x="7191545" y="0"/>
              <a:ext cx="5000460" cy="1425988"/>
              <a:chOff x="7191545" y="0"/>
              <a:chExt cx="5000460" cy="1425988"/>
            </a:xfrm>
          </p:grpSpPr>
          <p:sp>
            <p:nvSpPr>
              <p:cNvPr id="15907" name="Google Shape;15907;p135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908" name="Google Shape;15908;p135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5909" name="Google Shape;15909;p1353"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2434081019"/>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Title and Content: Green">
  <p:cSld name="Title and Content: Green">
    <p:spTree>
      <p:nvGrpSpPr>
        <p:cNvPr id="1" name="Shape 1202"/>
        <p:cNvGrpSpPr/>
        <p:nvPr/>
      </p:nvGrpSpPr>
      <p:grpSpPr>
        <a:xfrm>
          <a:off x="0" y="0"/>
          <a:ext cx="0" cy="0"/>
          <a:chOff x="0" y="0"/>
          <a:chExt cx="0" cy="0"/>
        </a:xfrm>
      </p:grpSpPr>
      <p:pic>
        <p:nvPicPr>
          <p:cNvPr id="1203" name="Google Shape;1203;p127"/>
          <p:cNvPicPr preferRelativeResize="0"/>
          <p:nvPr/>
        </p:nvPicPr>
        <p:blipFill rotWithShape="1">
          <a:blip r:embed="rId2">
            <a:alphaModFix/>
          </a:blip>
          <a:srcRect/>
          <a:stretch/>
        </p:blipFill>
        <p:spPr>
          <a:xfrm>
            <a:off x="0" y="5295900"/>
            <a:ext cx="12192000" cy="1562099"/>
          </a:xfrm>
          <a:prstGeom prst="rect">
            <a:avLst/>
          </a:prstGeom>
          <a:noFill/>
          <a:ln>
            <a:noFill/>
          </a:ln>
        </p:spPr>
      </p:pic>
      <p:sp>
        <p:nvSpPr>
          <p:cNvPr id="1204" name="Google Shape;1204;p127"/>
          <p:cNvSpPr txBox="1">
            <a:spLocks noGrp="1"/>
          </p:cNvSpPr>
          <p:nvPr>
            <p:ph type="body" idx="1"/>
          </p:nvPr>
        </p:nvSpPr>
        <p:spPr>
          <a:xfrm>
            <a:off x="457200" y="1828800"/>
            <a:ext cx="11278800" cy="3369900"/>
          </a:xfrm>
          <a:prstGeom prst="rect">
            <a:avLst/>
          </a:prstGeom>
          <a:noFill/>
          <a:ln>
            <a:noFill/>
          </a:ln>
        </p:spPr>
        <p:txBody>
          <a:bodyPr spcFirstLastPara="1" wrap="square" lIns="0" tIns="0" rIns="0" bIns="0" anchor="t" anchorCtr="0">
            <a:noAutofit/>
          </a:bodyPr>
          <a:lstStyle>
            <a:lvl1pPr marL="457200" lvl="0" indent="-355600" algn="l">
              <a:lnSpc>
                <a:spcPct val="90000"/>
              </a:lnSpc>
              <a:spcBef>
                <a:spcPts val="0"/>
              </a:spcBef>
              <a:spcAft>
                <a:spcPts val="0"/>
              </a:spcAft>
              <a:buSzPts val="2000"/>
              <a:buChar char="•"/>
              <a:defRPr/>
            </a:lvl1pPr>
            <a:lvl2pPr marL="914400" lvl="1" indent="-342900" algn="l">
              <a:lnSpc>
                <a:spcPct val="90000"/>
              </a:lnSpc>
              <a:spcBef>
                <a:spcPts val="600"/>
              </a:spcBef>
              <a:spcAft>
                <a:spcPts val="0"/>
              </a:spcAft>
              <a:buSzPts val="1800"/>
              <a:buChar char="•"/>
              <a:defRPr/>
            </a:lvl2pPr>
            <a:lvl3pPr marL="1371600" lvl="2" indent="-342900" algn="l">
              <a:lnSpc>
                <a:spcPct val="90000"/>
              </a:lnSpc>
              <a:spcBef>
                <a:spcPts val="600"/>
              </a:spcBef>
              <a:spcAft>
                <a:spcPts val="0"/>
              </a:spcAft>
              <a:buSzPts val="1800"/>
              <a:buChar char="•"/>
              <a:defRPr/>
            </a:lvl3pPr>
            <a:lvl4pPr marL="1828800" lvl="3" indent="-342900" algn="l">
              <a:lnSpc>
                <a:spcPct val="90000"/>
              </a:lnSpc>
              <a:spcBef>
                <a:spcPts val="600"/>
              </a:spcBef>
              <a:spcAft>
                <a:spcPts val="0"/>
              </a:spcAft>
              <a:buClr>
                <a:schemeClr val="dk1"/>
              </a:buClr>
              <a:buSzPts val="1800"/>
              <a:buChar char="​"/>
              <a:defRPr/>
            </a:lvl4pPr>
            <a:lvl5pPr marL="2286000" lvl="4" indent="-381000" algn="l">
              <a:lnSpc>
                <a:spcPct val="90000"/>
              </a:lnSpc>
              <a:spcBef>
                <a:spcPts val="1200"/>
              </a:spcBef>
              <a:spcAft>
                <a:spcPts val="0"/>
              </a:spcAft>
              <a:buClr>
                <a:schemeClr val="accent1"/>
              </a:buClr>
              <a:buSzPts val="2400"/>
              <a:buChar char="​"/>
              <a:defRPr/>
            </a:lvl5pPr>
            <a:lvl6pPr marL="2743200" lvl="5" indent="-342900" algn="l">
              <a:lnSpc>
                <a:spcPct val="90000"/>
              </a:lnSpc>
              <a:spcBef>
                <a:spcPts val="600"/>
              </a:spcBef>
              <a:spcAft>
                <a:spcPts val="0"/>
              </a:spcAft>
              <a:buClr>
                <a:schemeClr val="dk1"/>
              </a:buClr>
              <a:buSzPts val="1800"/>
              <a:buChar char="​"/>
              <a:defRPr/>
            </a:lvl6pPr>
            <a:lvl7pPr marL="3200400" lvl="6" indent="-342900" algn="l">
              <a:lnSpc>
                <a:spcPct val="80000"/>
              </a:lnSpc>
              <a:spcBef>
                <a:spcPts val="900"/>
              </a:spcBef>
              <a:spcAft>
                <a:spcPts val="0"/>
              </a:spcAft>
              <a:buClr>
                <a:schemeClr val="accent5"/>
              </a:buClr>
              <a:buSzPts val="1800"/>
              <a:buChar char="​"/>
              <a:defRPr/>
            </a:lvl7pPr>
            <a:lvl8pPr marL="3657600" lvl="7" indent="-342900" algn="l">
              <a:lnSpc>
                <a:spcPct val="80000"/>
              </a:lnSpc>
              <a:spcBef>
                <a:spcPts val="600"/>
              </a:spcBef>
              <a:spcAft>
                <a:spcPts val="0"/>
              </a:spcAft>
              <a:buClr>
                <a:schemeClr val="dk1"/>
              </a:buClr>
              <a:buSzPts val="1800"/>
              <a:buChar char="​"/>
              <a:defRPr/>
            </a:lvl8pPr>
            <a:lvl9pPr marL="4114800" lvl="8" indent="-342900" algn="l">
              <a:lnSpc>
                <a:spcPct val="80000"/>
              </a:lnSpc>
              <a:spcBef>
                <a:spcPts val="600"/>
              </a:spcBef>
              <a:spcAft>
                <a:spcPts val="0"/>
              </a:spcAft>
              <a:buClr>
                <a:schemeClr val="dk1"/>
              </a:buClr>
              <a:buSzPts val="1800"/>
              <a:buChar char="​"/>
              <a:defRPr/>
            </a:lvl9pPr>
          </a:lstStyle>
          <a:p>
            <a:endParaRPr/>
          </a:p>
        </p:txBody>
      </p:sp>
      <p:sp>
        <p:nvSpPr>
          <p:cNvPr id="1205" name="Google Shape;1205;p127"/>
          <p:cNvSpPr txBox="1">
            <a:spLocks noGrp="1"/>
          </p:cNvSpPr>
          <p:nvPr>
            <p:ph type="subTitle" idx="2"/>
          </p:nvPr>
        </p:nvSpPr>
        <p:spPr>
          <a:xfrm>
            <a:off x="456000" y="5204099"/>
            <a:ext cx="11278800" cy="183600"/>
          </a:xfrm>
          <a:prstGeom prst="rect">
            <a:avLst/>
          </a:prstGeom>
          <a:noFill/>
          <a:ln>
            <a:noFill/>
          </a:ln>
        </p:spPr>
        <p:txBody>
          <a:bodyPr spcFirstLastPara="1" wrap="square" lIns="0" tIns="0" rIns="0" bIns="0" anchor="b" anchorCtr="0">
            <a:noAutofit/>
          </a:bodyPr>
          <a:lstStyle>
            <a:lvl1pPr lvl="0" algn="l">
              <a:lnSpc>
                <a:spcPct val="90000"/>
              </a:lnSpc>
              <a:spcBef>
                <a:spcPts val="0"/>
              </a:spcBef>
              <a:spcAft>
                <a:spcPts val="0"/>
              </a:spcAft>
              <a:buSzPts val="800"/>
              <a:buFont typeface="Calibri"/>
              <a:buChar char="​"/>
              <a:defRPr sz="800" i="0">
                <a:solidFill>
                  <a:schemeClr val="dk1"/>
                </a:solidFill>
                <a:latin typeface="Calibri"/>
                <a:ea typeface="Calibri"/>
                <a:cs typeface="Calibri"/>
                <a:sym typeface="Calibri"/>
              </a:defRPr>
            </a:lvl1pPr>
            <a:lvl2pPr lvl="1" algn="ctr">
              <a:lnSpc>
                <a:spcPct val="90000"/>
              </a:lnSpc>
              <a:spcBef>
                <a:spcPts val="600"/>
              </a:spcBef>
              <a:spcAft>
                <a:spcPts val="0"/>
              </a:spcAft>
              <a:buSzPts val="3200"/>
              <a:buFont typeface="Calibri"/>
              <a:buNone/>
              <a:defRPr sz="3200" i="1">
                <a:solidFill>
                  <a:schemeClr val="lt1"/>
                </a:solidFill>
                <a:latin typeface="Cambria"/>
                <a:ea typeface="Cambria"/>
                <a:cs typeface="Cambria"/>
                <a:sym typeface="Cambria"/>
              </a:defRPr>
            </a:lvl2pPr>
            <a:lvl3pPr lvl="2" algn="ctr">
              <a:lnSpc>
                <a:spcPct val="90000"/>
              </a:lnSpc>
              <a:spcBef>
                <a:spcPts val="600"/>
              </a:spcBef>
              <a:spcAft>
                <a:spcPts val="0"/>
              </a:spcAft>
              <a:buSzPts val="3200"/>
              <a:buFont typeface="Calibri"/>
              <a:buChar char="​"/>
              <a:defRPr sz="3200" i="1">
                <a:solidFill>
                  <a:schemeClr val="lt1"/>
                </a:solidFill>
                <a:latin typeface="Cambria"/>
                <a:ea typeface="Cambria"/>
                <a:cs typeface="Cambria"/>
                <a:sym typeface="Cambria"/>
              </a:defRPr>
            </a:lvl3pPr>
            <a:lvl4pPr lvl="3"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4pPr>
            <a:lvl5pPr lvl="4" algn="ctr">
              <a:lnSpc>
                <a:spcPct val="90000"/>
              </a:lnSpc>
              <a:spcBef>
                <a:spcPts val="12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5pPr>
            <a:lvl6pPr lvl="5"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6pPr>
            <a:lvl7pPr lvl="6" algn="ctr">
              <a:lnSpc>
                <a:spcPct val="90000"/>
              </a:lnSpc>
              <a:spcBef>
                <a:spcPts val="9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7pPr>
            <a:lvl8pPr lvl="7"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8pPr>
            <a:lvl9pPr lvl="8"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9pPr>
          </a:lstStyle>
          <a:p>
            <a:endParaRPr/>
          </a:p>
        </p:txBody>
      </p:sp>
      <p:sp>
        <p:nvSpPr>
          <p:cNvPr id="1206" name="Google Shape;1206;p127"/>
          <p:cNvSpPr txBox="1">
            <a:spLocks noGrp="1"/>
          </p:cNvSpPr>
          <p:nvPr>
            <p:ph type="dt" idx="10"/>
          </p:nvPr>
        </p:nvSpPr>
        <p:spPr>
          <a:xfrm>
            <a:off x="10111200" y="6498000"/>
            <a:ext cx="979200" cy="360000"/>
          </a:xfrm>
          <a:prstGeom prst="rect">
            <a:avLst/>
          </a:prstGeom>
          <a:noFill/>
          <a:ln>
            <a:noFill/>
          </a:ln>
        </p:spPr>
        <p:txBody>
          <a:bodyPr spcFirstLastPara="1" wrap="square" lIns="0" tIns="0" rIns="0" bIns="0" anchor="t" anchorCtr="0">
            <a:noAutofit/>
          </a:bodyPr>
          <a:lstStyle>
            <a:lvl1pPr marR="0" lvl="0" algn="r" rtl="0">
              <a:spcBef>
                <a:spcPts val="0"/>
              </a:spcBef>
              <a:spcAft>
                <a:spcPts val="0"/>
              </a:spcAft>
              <a:buClr>
                <a:schemeClr val="lt1"/>
              </a:buClr>
              <a:buSzPts val="1400"/>
              <a:buFont typeface="Calibri"/>
              <a:buNone/>
              <a:defRPr sz="1800">
                <a:solidFill>
                  <a:schemeClr val="lt1"/>
                </a:solidFill>
                <a:latin typeface="Calibri"/>
                <a:ea typeface="Calibri"/>
                <a:cs typeface="Calibri"/>
                <a:sym typeface="Calibri"/>
              </a:defRPr>
            </a:lvl1pPr>
            <a:lvl2pPr marR="0" lvl="1"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Clr>
                <a:schemeClr val="dk1"/>
              </a:buClr>
              <a:buSzPts val="1400"/>
              <a:buFont typeface="Calibri"/>
              <a:buNone/>
              <a:defRPr sz="1800" b="0" i="0" u="none" strike="noStrike" cap="none">
                <a:solidFill>
                  <a:schemeClr val="dk1"/>
                </a:solidFill>
                <a:latin typeface="Calibri"/>
                <a:ea typeface="Calibri"/>
                <a:cs typeface="Calibri"/>
                <a:sym typeface="Calibri"/>
              </a:defRPr>
            </a:lvl9pPr>
          </a:lstStyle>
          <a:p>
            <a:endParaRPr/>
          </a:p>
        </p:txBody>
      </p:sp>
      <p:sp>
        <p:nvSpPr>
          <p:cNvPr id="1207" name="Google Shape;1207;p127"/>
          <p:cNvSpPr txBox="1">
            <a:spLocks noGrp="1"/>
          </p:cNvSpPr>
          <p:nvPr>
            <p:ph type="ftr" idx="11"/>
          </p:nvPr>
        </p:nvSpPr>
        <p:spPr>
          <a:xfrm>
            <a:off x="2597850" y="6498000"/>
            <a:ext cx="6996300" cy="360000"/>
          </a:xfrm>
          <a:prstGeom prst="rect">
            <a:avLst/>
          </a:prstGeom>
          <a:noFill/>
          <a:ln>
            <a:noFill/>
          </a:ln>
        </p:spPr>
        <p:txBody>
          <a:bodyPr spcFirstLastPara="1" wrap="square" lIns="0" tIns="0" rIns="0" bIns="0" anchor="t" anchorCtr="0">
            <a:noAutofit/>
          </a:bodyPr>
          <a:lstStyle>
            <a:lvl1pPr lvl="0" algn="l">
              <a:spcBef>
                <a:spcPts val="0"/>
              </a:spcBef>
              <a:spcAft>
                <a:spcPts val="0"/>
              </a:spcAft>
              <a:buClr>
                <a:schemeClr val="lt1"/>
              </a:buClr>
              <a:buSzPts val="1400"/>
              <a:buFont typeface="Calibri"/>
              <a:buNone/>
              <a:defRPr>
                <a:solidFill>
                  <a:schemeClr val="lt1"/>
                </a:solidFill>
              </a:defRPr>
            </a:lvl1pPr>
            <a:lvl2pPr lvl="1" algn="l">
              <a:spcBef>
                <a:spcPts val="0"/>
              </a:spcBef>
              <a:spcAft>
                <a:spcPts val="0"/>
              </a:spcAft>
              <a:buClr>
                <a:schemeClr val="dk1"/>
              </a:buClr>
              <a:buSzPts val="1400"/>
              <a:buFont typeface="Calibri"/>
              <a:buNone/>
              <a:defRPr/>
            </a:lvl2pPr>
            <a:lvl3pPr lvl="2" algn="l">
              <a:spcBef>
                <a:spcPts val="0"/>
              </a:spcBef>
              <a:spcAft>
                <a:spcPts val="0"/>
              </a:spcAft>
              <a:buClr>
                <a:schemeClr val="dk1"/>
              </a:buClr>
              <a:buSzPts val="1400"/>
              <a:buFont typeface="Calibri"/>
              <a:buNone/>
              <a:defRPr/>
            </a:lvl3pPr>
            <a:lvl4pPr lvl="3" algn="l">
              <a:spcBef>
                <a:spcPts val="0"/>
              </a:spcBef>
              <a:spcAft>
                <a:spcPts val="0"/>
              </a:spcAft>
              <a:buClr>
                <a:schemeClr val="dk1"/>
              </a:buClr>
              <a:buSzPts val="1400"/>
              <a:buFont typeface="Calibri"/>
              <a:buNone/>
              <a:defRPr/>
            </a:lvl4pPr>
            <a:lvl5pPr lvl="4" algn="l">
              <a:spcBef>
                <a:spcPts val="0"/>
              </a:spcBef>
              <a:spcAft>
                <a:spcPts val="0"/>
              </a:spcAft>
              <a:buClr>
                <a:schemeClr val="dk1"/>
              </a:buClr>
              <a:buSzPts val="1400"/>
              <a:buFont typeface="Calibri"/>
              <a:buNone/>
              <a:defRPr/>
            </a:lvl5pPr>
            <a:lvl6pPr lvl="5" algn="l">
              <a:spcBef>
                <a:spcPts val="0"/>
              </a:spcBef>
              <a:spcAft>
                <a:spcPts val="0"/>
              </a:spcAft>
              <a:buClr>
                <a:schemeClr val="dk1"/>
              </a:buClr>
              <a:buSzPts val="1400"/>
              <a:buFont typeface="Calibri"/>
              <a:buNone/>
              <a:defRPr/>
            </a:lvl6pPr>
            <a:lvl7pPr lvl="6" algn="l">
              <a:spcBef>
                <a:spcPts val="0"/>
              </a:spcBef>
              <a:spcAft>
                <a:spcPts val="0"/>
              </a:spcAft>
              <a:buClr>
                <a:schemeClr val="dk1"/>
              </a:buClr>
              <a:buSzPts val="1400"/>
              <a:buFont typeface="Calibri"/>
              <a:buNone/>
              <a:defRPr/>
            </a:lvl7pPr>
            <a:lvl8pPr lvl="7" algn="l">
              <a:spcBef>
                <a:spcPts val="0"/>
              </a:spcBef>
              <a:spcAft>
                <a:spcPts val="0"/>
              </a:spcAft>
              <a:buClr>
                <a:schemeClr val="dk1"/>
              </a:buClr>
              <a:buSzPts val="1400"/>
              <a:buFont typeface="Calibri"/>
              <a:buNone/>
              <a:defRPr/>
            </a:lvl8pPr>
            <a:lvl9pPr lvl="8" algn="l">
              <a:spcBef>
                <a:spcPts val="0"/>
              </a:spcBef>
              <a:spcAft>
                <a:spcPts val="0"/>
              </a:spcAft>
              <a:buClr>
                <a:schemeClr val="dk1"/>
              </a:buClr>
              <a:buSzPts val="1400"/>
              <a:buFont typeface="Calibri"/>
              <a:buNone/>
              <a:defRPr/>
            </a:lvl9pPr>
          </a:lstStyle>
          <a:p>
            <a:endParaRPr/>
          </a:p>
        </p:txBody>
      </p:sp>
      <p:sp>
        <p:nvSpPr>
          <p:cNvPr id="1208" name="Google Shape;1208;p127"/>
          <p:cNvSpPr txBox="1">
            <a:spLocks noGrp="1"/>
          </p:cNvSpPr>
          <p:nvPr>
            <p:ph type="sldNum" idx="12"/>
          </p:nvPr>
        </p:nvSpPr>
        <p:spPr>
          <a:xfrm>
            <a:off x="11212800" y="6498000"/>
            <a:ext cx="522000" cy="360000"/>
          </a:xfrm>
          <a:prstGeom prst="rect">
            <a:avLst/>
          </a:prstGeom>
          <a:noFill/>
          <a:ln>
            <a:noFill/>
          </a:ln>
        </p:spPr>
        <p:txBody>
          <a:bodyPr spcFirstLastPara="1" wrap="square" lIns="0" tIns="0" rIns="0" bIns="0" anchor="t" anchorCtr="0">
            <a:noAutofit/>
          </a:bodyPr>
          <a:lstStyle>
            <a:lvl1pPr marL="0" marR="0" lvl="0" indent="0" algn="r">
              <a:spcBef>
                <a:spcPts val="0"/>
              </a:spcBef>
              <a:spcAft>
                <a:spcPts val="0"/>
              </a:spcAft>
              <a:buClr>
                <a:schemeClr val="lt1"/>
              </a:buClr>
              <a:buSzPts val="1400"/>
              <a:buFont typeface="Calibri"/>
              <a:buNone/>
              <a:defRPr sz="1400" b="0" i="0" u="none" strike="noStrike" cap="none">
                <a:solidFill>
                  <a:schemeClr val="lt1"/>
                </a:solidFill>
                <a:latin typeface="Calibri"/>
                <a:ea typeface="Calibri"/>
                <a:cs typeface="Calibri"/>
                <a:sym typeface="Calibri"/>
              </a:defRPr>
            </a:lvl1pPr>
            <a:lvl2pPr marL="0" marR="0" lvl="1" indent="0" algn="r">
              <a:spcBef>
                <a:spcPts val="0"/>
              </a:spcBef>
              <a:spcAft>
                <a:spcPts val="0"/>
              </a:spcAft>
              <a:buClr>
                <a:schemeClr val="lt1"/>
              </a:buClr>
              <a:buSzPts val="1400"/>
              <a:buFont typeface="Calibri"/>
              <a:buNone/>
              <a:defRPr sz="1400" b="0" i="0" u="none" strike="noStrike" cap="none">
                <a:solidFill>
                  <a:schemeClr val="lt1"/>
                </a:solidFill>
                <a:latin typeface="Calibri"/>
                <a:ea typeface="Calibri"/>
                <a:cs typeface="Calibri"/>
                <a:sym typeface="Calibri"/>
              </a:defRPr>
            </a:lvl2pPr>
            <a:lvl3pPr marL="0" marR="0" lvl="2" indent="0" algn="r">
              <a:spcBef>
                <a:spcPts val="0"/>
              </a:spcBef>
              <a:spcAft>
                <a:spcPts val="0"/>
              </a:spcAft>
              <a:buClr>
                <a:schemeClr val="lt1"/>
              </a:buClr>
              <a:buSzPts val="1400"/>
              <a:buFont typeface="Calibri"/>
              <a:buNone/>
              <a:defRPr sz="1400" b="0" i="0" u="none" strike="noStrike" cap="none">
                <a:solidFill>
                  <a:schemeClr val="lt1"/>
                </a:solidFill>
                <a:latin typeface="Calibri"/>
                <a:ea typeface="Calibri"/>
                <a:cs typeface="Calibri"/>
                <a:sym typeface="Calibri"/>
              </a:defRPr>
            </a:lvl3pPr>
            <a:lvl4pPr marL="0" marR="0" lvl="3" indent="0" algn="r">
              <a:spcBef>
                <a:spcPts val="0"/>
              </a:spcBef>
              <a:spcAft>
                <a:spcPts val="0"/>
              </a:spcAft>
              <a:buClr>
                <a:schemeClr val="lt1"/>
              </a:buClr>
              <a:buSzPts val="1400"/>
              <a:buFont typeface="Calibri"/>
              <a:buNone/>
              <a:defRPr sz="1400" b="0" i="0" u="none" strike="noStrike" cap="none">
                <a:solidFill>
                  <a:schemeClr val="lt1"/>
                </a:solidFill>
                <a:latin typeface="Calibri"/>
                <a:ea typeface="Calibri"/>
                <a:cs typeface="Calibri"/>
                <a:sym typeface="Calibri"/>
              </a:defRPr>
            </a:lvl4pPr>
            <a:lvl5pPr marL="0" marR="0" lvl="4" indent="0" algn="r">
              <a:spcBef>
                <a:spcPts val="0"/>
              </a:spcBef>
              <a:spcAft>
                <a:spcPts val="0"/>
              </a:spcAft>
              <a:buClr>
                <a:schemeClr val="lt1"/>
              </a:buClr>
              <a:buSzPts val="1400"/>
              <a:buFont typeface="Calibri"/>
              <a:buNone/>
              <a:defRPr sz="1400" b="0" i="0" u="none" strike="noStrike" cap="none">
                <a:solidFill>
                  <a:schemeClr val="lt1"/>
                </a:solidFill>
                <a:latin typeface="Calibri"/>
                <a:ea typeface="Calibri"/>
                <a:cs typeface="Calibri"/>
                <a:sym typeface="Calibri"/>
              </a:defRPr>
            </a:lvl5pPr>
            <a:lvl6pPr marL="0" marR="0" lvl="5" indent="0" algn="r">
              <a:spcBef>
                <a:spcPts val="0"/>
              </a:spcBef>
              <a:spcAft>
                <a:spcPts val="0"/>
              </a:spcAft>
              <a:buClr>
                <a:schemeClr val="lt1"/>
              </a:buClr>
              <a:buSzPts val="1400"/>
              <a:buFont typeface="Calibri"/>
              <a:buNone/>
              <a:defRPr sz="1400" b="0" i="0" u="none" strike="noStrike" cap="none">
                <a:solidFill>
                  <a:schemeClr val="lt1"/>
                </a:solidFill>
                <a:latin typeface="Calibri"/>
                <a:ea typeface="Calibri"/>
                <a:cs typeface="Calibri"/>
                <a:sym typeface="Calibri"/>
              </a:defRPr>
            </a:lvl6pPr>
            <a:lvl7pPr marL="0" marR="0" lvl="6" indent="0" algn="r">
              <a:spcBef>
                <a:spcPts val="0"/>
              </a:spcBef>
              <a:spcAft>
                <a:spcPts val="0"/>
              </a:spcAft>
              <a:buClr>
                <a:schemeClr val="lt1"/>
              </a:buClr>
              <a:buSzPts val="1400"/>
              <a:buFont typeface="Calibri"/>
              <a:buNone/>
              <a:defRPr sz="1400" b="0" i="0" u="none" strike="noStrike" cap="none">
                <a:solidFill>
                  <a:schemeClr val="lt1"/>
                </a:solidFill>
                <a:latin typeface="Calibri"/>
                <a:ea typeface="Calibri"/>
                <a:cs typeface="Calibri"/>
                <a:sym typeface="Calibri"/>
              </a:defRPr>
            </a:lvl7pPr>
            <a:lvl8pPr marL="0" marR="0" lvl="7" indent="0" algn="r">
              <a:spcBef>
                <a:spcPts val="0"/>
              </a:spcBef>
              <a:spcAft>
                <a:spcPts val="0"/>
              </a:spcAft>
              <a:buClr>
                <a:schemeClr val="lt1"/>
              </a:buClr>
              <a:buSzPts val="1400"/>
              <a:buFont typeface="Calibri"/>
              <a:buNone/>
              <a:defRPr sz="1400" b="0" i="0" u="none" strike="noStrike" cap="none">
                <a:solidFill>
                  <a:schemeClr val="lt1"/>
                </a:solidFill>
                <a:latin typeface="Calibri"/>
                <a:ea typeface="Calibri"/>
                <a:cs typeface="Calibri"/>
                <a:sym typeface="Calibri"/>
              </a:defRPr>
            </a:lvl8pPr>
            <a:lvl9pPr marL="0" marR="0" lvl="8" indent="0" algn="r">
              <a:spcBef>
                <a:spcPts val="0"/>
              </a:spcBef>
              <a:spcAft>
                <a:spcPts val="0"/>
              </a:spcAft>
              <a:buClr>
                <a:schemeClr val="lt1"/>
              </a:buClr>
              <a:buSzPts val="1400"/>
              <a:buFont typeface="Calibri"/>
              <a:buNone/>
              <a:defRPr sz="1400"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209" name="Google Shape;1209;p127"/>
          <p:cNvSpPr txBox="1"/>
          <p:nvPr/>
        </p:nvSpPr>
        <p:spPr>
          <a:xfrm>
            <a:off x="464042" y="6498000"/>
            <a:ext cx="2252557" cy="3600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chemeClr val="lt1"/>
              </a:buClr>
              <a:buSzPts val="1400"/>
              <a:buFont typeface="Calibri"/>
              <a:buNone/>
            </a:pPr>
            <a:r>
              <a:rPr lang="en-US" sz="1400" b="0" i="0" u="none" strike="noStrike" cap="none">
                <a:solidFill>
                  <a:schemeClr val="lt1"/>
                </a:solidFill>
                <a:latin typeface="Calibri"/>
                <a:ea typeface="Calibri"/>
                <a:cs typeface="Calibri"/>
                <a:sym typeface="Calibri"/>
              </a:rPr>
              <a:t>OSF HealthCare</a:t>
            </a:r>
            <a:endParaRPr sz="1800">
              <a:solidFill>
                <a:schemeClr val="dk1"/>
              </a:solidFill>
              <a:latin typeface="Calibri"/>
              <a:ea typeface="Calibri"/>
              <a:cs typeface="Calibri"/>
              <a:sym typeface="Calibri"/>
            </a:endParaRPr>
          </a:p>
        </p:txBody>
      </p:sp>
      <p:sp>
        <p:nvSpPr>
          <p:cNvPr id="1210" name="Google Shape;1210;p127"/>
          <p:cNvSpPr txBox="1">
            <a:spLocks noGrp="1"/>
          </p:cNvSpPr>
          <p:nvPr>
            <p:ph type="title"/>
          </p:nvPr>
        </p:nvSpPr>
        <p:spPr>
          <a:xfrm>
            <a:off x="457200" y="457200"/>
            <a:ext cx="11278800" cy="1202100"/>
          </a:xfrm>
          <a:prstGeom prst="rect">
            <a:avLst/>
          </a:prstGeom>
          <a:noFill/>
          <a:ln>
            <a:noFill/>
          </a:ln>
        </p:spPr>
        <p:txBody>
          <a:bodyPr spcFirstLastPara="1" wrap="square" lIns="0" tIns="0" rIns="0" bIns="0" anchor="b" anchorCtr="0">
            <a:noAutofit/>
          </a:bodyPr>
          <a:lstStyle>
            <a:lvl1pPr lvl="0" algn="l">
              <a:lnSpc>
                <a:spcPct val="85000"/>
              </a:lnSpc>
              <a:spcBef>
                <a:spcPts val="0"/>
              </a:spcBef>
              <a:spcAft>
                <a:spcPts val="0"/>
              </a:spcAft>
              <a:buClr>
                <a:schemeClr val="accent1"/>
              </a:buClr>
              <a:buSzPts val="1800"/>
              <a:buFont typeface="Calibri"/>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Tree>
  </p:cSld>
  <p:clrMapOvr>
    <a:masterClrMapping/>
  </p:clrMapOvr>
</p:sldLayout>
</file>

<file path=ppt/slideLayouts/slideLayout1270.xml><?xml version="1.0" encoding="utf-8"?>
<p:sldLayout xmlns:a="http://schemas.openxmlformats.org/drawingml/2006/main" xmlns:r="http://schemas.openxmlformats.org/officeDocument/2006/relationships" xmlns:p="http://schemas.openxmlformats.org/presentationml/2006/main" matchingName="1_Photo Slide 2">
  <p:cSld name="2_Photo Slide 2">
    <p:spTree>
      <p:nvGrpSpPr>
        <p:cNvPr id="1" name="Shape 15926"/>
        <p:cNvGrpSpPr/>
        <p:nvPr/>
      </p:nvGrpSpPr>
      <p:grpSpPr>
        <a:xfrm>
          <a:off x="0" y="0"/>
          <a:ext cx="0" cy="0"/>
          <a:chOff x="0" y="0"/>
          <a:chExt cx="0" cy="0"/>
        </a:xfrm>
      </p:grpSpPr>
      <p:sp>
        <p:nvSpPr>
          <p:cNvPr id="15927" name="Google Shape;15927;p1356"/>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5928" name="Google Shape;15928;p1356"/>
          <p:cNvCxnSpPr/>
          <p:nvPr/>
        </p:nvCxnSpPr>
        <p:spPr>
          <a:xfrm>
            <a:off x="457203"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5929" name="Google Shape;15929;p1356"/>
          <p:cNvGrpSpPr/>
          <p:nvPr/>
        </p:nvGrpSpPr>
        <p:grpSpPr>
          <a:xfrm>
            <a:off x="3" y="5379427"/>
            <a:ext cx="2807363" cy="753895"/>
            <a:chOff x="0" y="5379424"/>
            <a:chExt cx="2807363" cy="753895"/>
          </a:xfrm>
        </p:grpSpPr>
        <p:sp>
          <p:nvSpPr>
            <p:cNvPr id="15930" name="Google Shape;15930;p1356"/>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931" name="Google Shape;15931;p1356"/>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5932" name="Google Shape;15932;p1356"/>
          <p:cNvPicPr preferRelativeResize="0"/>
          <p:nvPr/>
        </p:nvPicPr>
        <p:blipFill rotWithShape="1">
          <a:blip r:embed="rId2">
            <a:alphaModFix/>
          </a:blip>
          <a:srcRect/>
          <a:stretch/>
        </p:blipFill>
        <p:spPr>
          <a:xfrm>
            <a:off x="513347" y="4385535"/>
            <a:ext cx="2025313" cy="911940"/>
          </a:xfrm>
          <a:prstGeom prst="rect">
            <a:avLst/>
          </a:prstGeom>
          <a:noFill/>
          <a:ln>
            <a:noFill/>
          </a:ln>
        </p:spPr>
      </p:pic>
    </p:spTree>
    <p:extLst>
      <p:ext uri="{BB962C8B-B14F-4D97-AF65-F5344CB8AC3E}">
        <p14:creationId xmlns:p14="http://schemas.microsoft.com/office/powerpoint/2010/main" val="232116027"/>
      </p:ext>
    </p:extLst>
  </p:cSld>
  <p:clrMapOvr>
    <a:masterClrMapping/>
  </p:clrMapOvr>
</p:sldLayout>
</file>

<file path=ppt/slideLayouts/slideLayout1271.xml><?xml version="1.0" encoding="utf-8"?>
<p:sldLayout xmlns:a="http://schemas.openxmlformats.org/drawingml/2006/main" xmlns:r="http://schemas.openxmlformats.org/officeDocument/2006/relationships" xmlns:p="http://schemas.openxmlformats.org/presentationml/2006/main" matchingName="1_Quotation">
  <p:cSld name="8_Quotation">
    <p:spTree>
      <p:nvGrpSpPr>
        <p:cNvPr id="1" name="Shape 15933"/>
        <p:cNvGrpSpPr/>
        <p:nvPr/>
      </p:nvGrpSpPr>
      <p:grpSpPr>
        <a:xfrm>
          <a:off x="0" y="0"/>
          <a:ext cx="0" cy="0"/>
          <a:chOff x="0" y="0"/>
          <a:chExt cx="0" cy="0"/>
        </a:xfrm>
      </p:grpSpPr>
      <p:sp>
        <p:nvSpPr>
          <p:cNvPr id="15934" name="Google Shape;15934;p135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935" name="Google Shape;15935;p135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936" name="Google Shape;15936;p1357"/>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937" name="Google Shape;15937;p1357"/>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938" name="Google Shape;15938;p135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939" name="Google Shape;15939;p1357"/>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940" name="Google Shape;15940;p1357"/>
          <p:cNvGrpSpPr/>
          <p:nvPr/>
        </p:nvGrpSpPr>
        <p:grpSpPr>
          <a:xfrm>
            <a:off x="7191545" y="0"/>
            <a:ext cx="5000460" cy="1425988"/>
            <a:chOff x="7191545" y="0"/>
            <a:chExt cx="5000460" cy="1425988"/>
          </a:xfrm>
        </p:grpSpPr>
        <p:pic>
          <p:nvPicPr>
            <p:cNvPr id="15941" name="Google Shape;15941;p135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942" name="Google Shape;15942;p1357"/>
            <p:cNvGrpSpPr/>
            <p:nvPr/>
          </p:nvGrpSpPr>
          <p:grpSpPr>
            <a:xfrm>
              <a:off x="7191545" y="0"/>
              <a:ext cx="5000460" cy="1425988"/>
              <a:chOff x="7191545" y="0"/>
              <a:chExt cx="5000460" cy="1425988"/>
            </a:xfrm>
          </p:grpSpPr>
          <p:sp>
            <p:nvSpPr>
              <p:cNvPr id="15943" name="Google Shape;15943;p135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944" name="Google Shape;15944;p135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5945" name="Google Shape;15945;p1357"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1164869646"/>
      </p:ext>
    </p:extLst>
  </p:cSld>
  <p:clrMapOvr>
    <a:masterClrMapping/>
  </p:clrMapOvr>
</p:sldLayout>
</file>

<file path=ppt/slideLayouts/slideLayout1272.xml><?xml version="1.0" encoding="utf-8"?>
<p:sldLayout xmlns:a="http://schemas.openxmlformats.org/drawingml/2006/main" xmlns:r="http://schemas.openxmlformats.org/officeDocument/2006/relationships" xmlns:p="http://schemas.openxmlformats.org/presentationml/2006/main" matchingName="1_Title and Content 8">
  <p:cSld name="2_Title and Content 8">
    <p:spTree>
      <p:nvGrpSpPr>
        <p:cNvPr id="1" name="Shape 15946"/>
        <p:cNvGrpSpPr/>
        <p:nvPr/>
      </p:nvGrpSpPr>
      <p:grpSpPr>
        <a:xfrm>
          <a:off x="0" y="0"/>
          <a:ext cx="0" cy="0"/>
          <a:chOff x="0" y="0"/>
          <a:chExt cx="0" cy="0"/>
        </a:xfrm>
      </p:grpSpPr>
      <p:grpSp>
        <p:nvGrpSpPr>
          <p:cNvPr id="15947" name="Google Shape;15947;p1358"/>
          <p:cNvGrpSpPr/>
          <p:nvPr/>
        </p:nvGrpSpPr>
        <p:grpSpPr>
          <a:xfrm>
            <a:off x="7191545" y="0"/>
            <a:ext cx="5000460" cy="1425988"/>
            <a:chOff x="7191545" y="0"/>
            <a:chExt cx="5000460" cy="1425988"/>
          </a:xfrm>
        </p:grpSpPr>
        <p:pic>
          <p:nvPicPr>
            <p:cNvPr id="15948" name="Google Shape;15948;p135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949" name="Google Shape;15949;p1358"/>
            <p:cNvGrpSpPr/>
            <p:nvPr/>
          </p:nvGrpSpPr>
          <p:grpSpPr>
            <a:xfrm>
              <a:off x="7191545" y="0"/>
              <a:ext cx="5000460" cy="1425988"/>
              <a:chOff x="7191545" y="0"/>
              <a:chExt cx="5000460" cy="1425988"/>
            </a:xfrm>
          </p:grpSpPr>
          <p:sp>
            <p:nvSpPr>
              <p:cNvPr id="15950" name="Google Shape;15950;p135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951" name="Google Shape;15951;p135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952" name="Google Shape;15952;p1358"/>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953" name="Google Shape;15953;p1358"/>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954" name="Google Shape;15954;p1358"/>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955" name="Google Shape;15955;p135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956" name="Google Shape;15956;p1358"/>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67600741"/>
      </p:ext>
    </p:extLst>
  </p:cSld>
  <p:clrMapOvr>
    <a:masterClrMapping/>
  </p:clrMapOvr>
</p:sldLayout>
</file>

<file path=ppt/slideLayouts/slideLayout1273.xml><?xml version="1.0" encoding="utf-8"?>
<p:sldLayout xmlns:a="http://schemas.openxmlformats.org/drawingml/2006/main" xmlns:r="http://schemas.openxmlformats.org/officeDocument/2006/relationships" xmlns:p="http://schemas.openxmlformats.org/presentationml/2006/main" matchingName="1_Two Content 2">
  <p:cSld name="2_Two Content 2">
    <p:spTree>
      <p:nvGrpSpPr>
        <p:cNvPr id="1" name="Shape 15957"/>
        <p:cNvGrpSpPr/>
        <p:nvPr/>
      </p:nvGrpSpPr>
      <p:grpSpPr>
        <a:xfrm>
          <a:off x="0" y="0"/>
          <a:ext cx="0" cy="0"/>
          <a:chOff x="0" y="0"/>
          <a:chExt cx="0" cy="0"/>
        </a:xfrm>
      </p:grpSpPr>
      <p:sp>
        <p:nvSpPr>
          <p:cNvPr id="15958" name="Google Shape;15958;p1359"/>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959" name="Google Shape;15959;p1359"/>
          <p:cNvSpPr txBox="1">
            <a:spLocks noGrp="1"/>
          </p:cNvSpPr>
          <p:nvPr>
            <p:ph type="body" idx="1"/>
          </p:nvPr>
        </p:nvSpPr>
        <p:spPr>
          <a:xfrm>
            <a:off x="609606"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grpSp>
        <p:nvGrpSpPr>
          <p:cNvPr id="15960" name="Google Shape;15960;p1359"/>
          <p:cNvGrpSpPr/>
          <p:nvPr/>
        </p:nvGrpSpPr>
        <p:grpSpPr>
          <a:xfrm>
            <a:off x="7191545" y="0"/>
            <a:ext cx="5000460" cy="1425988"/>
            <a:chOff x="7191545" y="0"/>
            <a:chExt cx="5000460" cy="1425988"/>
          </a:xfrm>
        </p:grpSpPr>
        <p:pic>
          <p:nvPicPr>
            <p:cNvPr id="15961" name="Google Shape;15961;p135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962" name="Google Shape;15962;p1359"/>
            <p:cNvGrpSpPr/>
            <p:nvPr/>
          </p:nvGrpSpPr>
          <p:grpSpPr>
            <a:xfrm>
              <a:off x="7191545" y="0"/>
              <a:ext cx="5000460" cy="1425988"/>
              <a:chOff x="7191545" y="0"/>
              <a:chExt cx="5000460" cy="1425988"/>
            </a:xfrm>
          </p:grpSpPr>
          <p:sp>
            <p:nvSpPr>
              <p:cNvPr id="15963" name="Google Shape;15963;p135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964" name="Google Shape;15964;p135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965" name="Google Shape;15965;p1359"/>
          <p:cNvSpPr txBox="1">
            <a:spLocks noGrp="1"/>
          </p:cNvSpPr>
          <p:nvPr>
            <p:ph type="body" idx="2"/>
          </p:nvPr>
        </p:nvSpPr>
        <p:spPr>
          <a:xfrm>
            <a:off x="6172203"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966" name="Google Shape;15966;p1359"/>
          <p:cNvSpPr txBox="1">
            <a:spLocks noGrp="1"/>
          </p:cNvSpPr>
          <p:nvPr>
            <p:ph type="sldNum" idx="12"/>
          </p:nvPr>
        </p:nvSpPr>
        <p:spPr>
          <a:xfrm>
            <a:off x="883919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967" name="Google Shape;15967;p135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968" name="Google Shape;15968;p1359"/>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832026521"/>
      </p:ext>
    </p:extLst>
  </p:cSld>
  <p:clrMapOvr>
    <a:masterClrMapping/>
  </p:clrMapOvr>
</p:sldLayout>
</file>

<file path=ppt/slideLayouts/slideLayout1274.xml><?xml version="1.0" encoding="utf-8"?>
<p:sldLayout xmlns:a="http://schemas.openxmlformats.org/drawingml/2006/main" xmlns:r="http://schemas.openxmlformats.org/officeDocument/2006/relationships" xmlns:p="http://schemas.openxmlformats.org/presentationml/2006/main" matchingName="1_TWO_OBJECTS_WITH_TEXT">
  <p:cSld name="2_TWO_OBJECTS_WITH_TEXT">
    <p:spTree>
      <p:nvGrpSpPr>
        <p:cNvPr id="1" name="Shape 15969"/>
        <p:cNvGrpSpPr/>
        <p:nvPr/>
      </p:nvGrpSpPr>
      <p:grpSpPr>
        <a:xfrm>
          <a:off x="0" y="0"/>
          <a:ext cx="0" cy="0"/>
          <a:chOff x="0" y="0"/>
          <a:chExt cx="0" cy="0"/>
        </a:xfrm>
      </p:grpSpPr>
      <p:grpSp>
        <p:nvGrpSpPr>
          <p:cNvPr id="15970" name="Google Shape;15970;p1360"/>
          <p:cNvGrpSpPr/>
          <p:nvPr/>
        </p:nvGrpSpPr>
        <p:grpSpPr>
          <a:xfrm>
            <a:off x="7191545" y="0"/>
            <a:ext cx="5000460" cy="1425988"/>
            <a:chOff x="7191545" y="0"/>
            <a:chExt cx="5000460" cy="1425988"/>
          </a:xfrm>
        </p:grpSpPr>
        <p:pic>
          <p:nvPicPr>
            <p:cNvPr id="15971" name="Google Shape;15971;p136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972" name="Google Shape;15972;p1360"/>
            <p:cNvGrpSpPr/>
            <p:nvPr/>
          </p:nvGrpSpPr>
          <p:grpSpPr>
            <a:xfrm>
              <a:off x="7191545" y="0"/>
              <a:ext cx="5000460" cy="1425988"/>
              <a:chOff x="7191545" y="0"/>
              <a:chExt cx="5000460" cy="1425988"/>
            </a:xfrm>
          </p:grpSpPr>
          <p:sp>
            <p:nvSpPr>
              <p:cNvPr id="15973" name="Google Shape;15973;p136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974" name="Google Shape;15974;p136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975" name="Google Shape;15975;p1360"/>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976" name="Google Shape;15976;p1360"/>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977" name="Google Shape;15977;p1360"/>
          <p:cNvSpPr txBox="1">
            <a:spLocks noGrp="1"/>
          </p:cNvSpPr>
          <p:nvPr>
            <p:ph type="body" idx="2"/>
          </p:nvPr>
        </p:nvSpPr>
        <p:spPr>
          <a:xfrm>
            <a:off x="609604" y="2505074"/>
            <a:ext cx="5387973" cy="3684583"/>
          </a:xfrm>
          <a:prstGeom prst="rect">
            <a:avLst/>
          </a:prstGeom>
          <a:solidFill>
            <a:srgbClr val="F3F6FB"/>
          </a:solidFill>
          <a:ln>
            <a:noFill/>
          </a:ln>
        </p:spPr>
        <p:txBody>
          <a:bodyPr spcFirstLastPara="1" wrap="square" lIns="182850" tIns="0" rIns="182850" bIns="0" anchor="t" anchorCtr="0">
            <a:norm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978" name="Google Shape;15978;p1360"/>
          <p:cNvSpPr txBox="1">
            <a:spLocks noGrp="1"/>
          </p:cNvSpPr>
          <p:nvPr>
            <p:ph type="body" idx="3"/>
          </p:nvPr>
        </p:nvSpPr>
        <p:spPr>
          <a:xfrm>
            <a:off x="6172203"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979" name="Google Shape;15979;p1360"/>
          <p:cNvSpPr txBox="1">
            <a:spLocks noGrp="1"/>
          </p:cNvSpPr>
          <p:nvPr>
            <p:ph type="body" idx="4"/>
          </p:nvPr>
        </p:nvSpPr>
        <p:spPr>
          <a:xfrm>
            <a:off x="6172203" y="2505074"/>
            <a:ext cx="5410203" cy="3684583"/>
          </a:xfrm>
          <a:prstGeom prst="rect">
            <a:avLst/>
          </a:prstGeom>
          <a:solidFill>
            <a:srgbClr val="F3F6FB"/>
          </a:solidFill>
          <a:ln>
            <a:noFill/>
          </a:ln>
        </p:spPr>
        <p:txBody>
          <a:bodyPr spcFirstLastPara="1" wrap="square" lIns="182850" tIns="0" rIns="182850" bIns="0" anchor="t" anchorCtr="0">
            <a:no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980" name="Google Shape;15980;p1360"/>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981" name="Google Shape;15981;p136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982" name="Google Shape;15982;p1360"/>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813807066"/>
      </p:ext>
    </p:extLst>
  </p:cSld>
  <p:clrMapOvr>
    <a:masterClrMapping/>
  </p:clrMapOvr>
</p:sldLayout>
</file>

<file path=ppt/slideLayouts/slideLayout1275.xml><?xml version="1.0" encoding="utf-8"?>
<p:sldLayout xmlns:a="http://schemas.openxmlformats.org/drawingml/2006/main" xmlns:r="http://schemas.openxmlformats.org/officeDocument/2006/relationships" xmlns:p="http://schemas.openxmlformats.org/presentationml/2006/main" matchingName="1_End">
  <p:cSld name="2_End">
    <p:spTree>
      <p:nvGrpSpPr>
        <p:cNvPr id="1" name="Shape 15993"/>
        <p:cNvGrpSpPr/>
        <p:nvPr/>
      </p:nvGrpSpPr>
      <p:grpSpPr>
        <a:xfrm>
          <a:off x="0" y="0"/>
          <a:ext cx="0" cy="0"/>
          <a:chOff x="0" y="0"/>
          <a:chExt cx="0" cy="0"/>
        </a:xfrm>
      </p:grpSpPr>
      <p:grpSp>
        <p:nvGrpSpPr>
          <p:cNvPr id="15994" name="Google Shape;15994;p1362"/>
          <p:cNvGrpSpPr/>
          <p:nvPr/>
        </p:nvGrpSpPr>
        <p:grpSpPr>
          <a:xfrm>
            <a:off x="0" y="0"/>
            <a:ext cx="12191996" cy="2148830"/>
            <a:chOff x="0" y="0"/>
            <a:chExt cx="12191996" cy="2148830"/>
          </a:xfrm>
        </p:grpSpPr>
        <p:sp>
          <p:nvSpPr>
            <p:cNvPr id="15995" name="Google Shape;15995;p1362"/>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996" name="Google Shape;15996;p1362"/>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5997" name="Google Shape;15997;p1362"/>
          <p:cNvSpPr/>
          <p:nvPr/>
        </p:nvSpPr>
        <p:spPr>
          <a:xfrm>
            <a:off x="902366" y="151769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998" name="Google Shape;15998;p1362"/>
          <p:cNvSpPr txBox="1">
            <a:spLocks noGrp="1"/>
          </p:cNvSpPr>
          <p:nvPr>
            <p:ph type="body" idx="1"/>
          </p:nvPr>
        </p:nvSpPr>
        <p:spPr>
          <a:xfrm>
            <a:off x="1219197" y="3429003"/>
            <a:ext cx="5582649" cy="141356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5999" name="Google Shape;15999;p1362"/>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000" name="Google Shape;16000;p1362"/>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4153107668"/>
      </p:ext>
    </p:extLst>
  </p:cSld>
  <p:clrMapOvr>
    <a:masterClrMapping/>
  </p:clrMapOvr>
</p:sldLayout>
</file>

<file path=ppt/slideLayouts/slideLayout1276.xml><?xml version="1.0" encoding="utf-8"?>
<p:sldLayout xmlns:a="http://schemas.openxmlformats.org/drawingml/2006/main" xmlns:r="http://schemas.openxmlformats.org/officeDocument/2006/relationships" xmlns:p="http://schemas.openxmlformats.org/presentationml/2006/main" matchingName="1_Quotation 2">
  <p:cSld name="8_Quotation 2">
    <p:spTree>
      <p:nvGrpSpPr>
        <p:cNvPr id="1" name="Shape 16010"/>
        <p:cNvGrpSpPr/>
        <p:nvPr/>
      </p:nvGrpSpPr>
      <p:grpSpPr>
        <a:xfrm>
          <a:off x="0" y="0"/>
          <a:ext cx="0" cy="0"/>
          <a:chOff x="0" y="0"/>
          <a:chExt cx="0" cy="0"/>
        </a:xfrm>
      </p:grpSpPr>
      <p:sp>
        <p:nvSpPr>
          <p:cNvPr id="16011" name="Google Shape;16011;p136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012" name="Google Shape;16012;p136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013" name="Google Shape;16013;p1364"/>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014" name="Google Shape;16014;p1364"/>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015" name="Google Shape;16015;p136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016" name="Google Shape;16016;p1364"/>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017" name="Google Shape;16017;p1364"/>
          <p:cNvGrpSpPr/>
          <p:nvPr/>
        </p:nvGrpSpPr>
        <p:grpSpPr>
          <a:xfrm>
            <a:off x="7191545" y="0"/>
            <a:ext cx="5000460" cy="1425988"/>
            <a:chOff x="7191545" y="0"/>
            <a:chExt cx="5000460" cy="1425988"/>
          </a:xfrm>
        </p:grpSpPr>
        <p:pic>
          <p:nvPicPr>
            <p:cNvPr id="16018" name="Google Shape;16018;p136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019" name="Google Shape;16019;p1364"/>
            <p:cNvGrpSpPr/>
            <p:nvPr/>
          </p:nvGrpSpPr>
          <p:grpSpPr>
            <a:xfrm>
              <a:off x="7191545" y="0"/>
              <a:ext cx="5000460" cy="1425988"/>
              <a:chOff x="7191545" y="0"/>
              <a:chExt cx="5000460" cy="1425988"/>
            </a:xfrm>
          </p:grpSpPr>
          <p:sp>
            <p:nvSpPr>
              <p:cNvPr id="16020" name="Google Shape;16020;p136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021" name="Google Shape;16021;p136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022" name="Google Shape;16022;p1364"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3088547726"/>
      </p:ext>
    </p:extLst>
  </p:cSld>
  <p:clrMapOvr>
    <a:masterClrMapping/>
  </p:clrMapOvr>
</p:sldLayout>
</file>

<file path=ppt/slideLayouts/slideLayout1277.xml><?xml version="1.0" encoding="utf-8"?>
<p:sldLayout xmlns:a="http://schemas.openxmlformats.org/drawingml/2006/main" xmlns:r="http://schemas.openxmlformats.org/officeDocument/2006/relationships" xmlns:p="http://schemas.openxmlformats.org/presentationml/2006/main" matchingName="Photo Slide 3">
  <p:cSld name="1_Photo Slide 3">
    <p:spTree>
      <p:nvGrpSpPr>
        <p:cNvPr id="1" name="Shape 16039"/>
        <p:cNvGrpSpPr/>
        <p:nvPr/>
      </p:nvGrpSpPr>
      <p:grpSpPr>
        <a:xfrm>
          <a:off x="0" y="0"/>
          <a:ext cx="0" cy="0"/>
          <a:chOff x="0" y="0"/>
          <a:chExt cx="0" cy="0"/>
        </a:xfrm>
      </p:grpSpPr>
      <p:sp>
        <p:nvSpPr>
          <p:cNvPr id="16040" name="Google Shape;16040;p1367"/>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6041" name="Google Shape;16041;p1367"/>
          <p:cNvCxnSpPr/>
          <p:nvPr/>
        </p:nvCxnSpPr>
        <p:spPr>
          <a:xfrm>
            <a:off x="457203"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042" name="Google Shape;16042;p1367"/>
          <p:cNvGrpSpPr/>
          <p:nvPr/>
        </p:nvGrpSpPr>
        <p:grpSpPr>
          <a:xfrm>
            <a:off x="3" y="5379427"/>
            <a:ext cx="2807363" cy="753895"/>
            <a:chOff x="0" y="5379424"/>
            <a:chExt cx="2807363" cy="753895"/>
          </a:xfrm>
        </p:grpSpPr>
        <p:sp>
          <p:nvSpPr>
            <p:cNvPr id="16043" name="Google Shape;16043;p1367"/>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044" name="Google Shape;16044;p1367"/>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045" name="Google Shape;16045;p1367"/>
          <p:cNvPicPr preferRelativeResize="0"/>
          <p:nvPr/>
        </p:nvPicPr>
        <p:blipFill rotWithShape="1">
          <a:blip r:embed="rId2">
            <a:alphaModFix/>
          </a:blip>
          <a:srcRect/>
          <a:stretch/>
        </p:blipFill>
        <p:spPr>
          <a:xfrm>
            <a:off x="513347" y="4385535"/>
            <a:ext cx="2025313" cy="911940"/>
          </a:xfrm>
          <a:prstGeom prst="rect">
            <a:avLst/>
          </a:prstGeom>
          <a:noFill/>
          <a:ln>
            <a:noFill/>
          </a:ln>
        </p:spPr>
      </p:pic>
    </p:spTree>
    <p:extLst>
      <p:ext uri="{BB962C8B-B14F-4D97-AF65-F5344CB8AC3E}">
        <p14:creationId xmlns:p14="http://schemas.microsoft.com/office/powerpoint/2010/main" val="42424504"/>
      </p:ext>
    </p:extLst>
  </p:cSld>
  <p:clrMapOvr>
    <a:masterClrMapping/>
  </p:clrMapOvr>
</p:sldLayout>
</file>

<file path=ppt/slideLayouts/slideLayout1278.xml><?xml version="1.0" encoding="utf-8"?>
<p:sldLayout xmlns:a="http://schemas.openxmlformats.org/drawingml/2006/main" xmlns:r="http://schemas.openxmlformats.org/officeDocument/2006/relationships" xmlns:p="http://schemas.openxmlformats.org/presentationml/2006/main" matchingName="Quotation 3">
  <p:cSld name="6_Quotation 3">
    <p:spTree>
      <p:nvGrpSpPr>
        <p:cNvPr id="1" name="Shape 16046"/>
        <p:cNvGrpSpPr/>
        <p:nvPr/>
      </p:nvGrpSpPr>
      <p:grpSpPr>
        <a:xfrm>
          <a:off x="0" y="0"/>
          <a:ext cx="0" cy="0"/>
          <a:chOff x="0" y="0"/>
          <a:chExt cx="0" cy="0"/>
        </a:xfrm>
      </p:grpSpPr>
      <p:sp>
        <p:nvSpPr>
          <p:cNvPr id="16047" name="Google Shape;16047;p136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048" name="Google Shape;16048;p136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049" name="Google Shape;16049;p1368"/>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050" name="Google Shape;16050;p1368"/>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051" name="Google Shape;16051;p136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052" name="Google Shape;16052;p1368"/>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053" name="Google Shape;16053;p1368"/>
          <p:cNvGrpSpPr/>
          <p:nvPr/>
        </p:nvGrpSpPr>
        <p:grpSpPr>
          <a:xfrm>
            <a:off x="7191545" y="0"/>
            <a:ext cx="5000460" cy="1425988"/>
            <a:chOff x="7191545" y="0"/>
            <a:chExt cx="5000460" cy="1425988"/>
          </a:xfrm>
        </p:grpSpPr>
        <p:pic>
          <p:nvPicPr>
            <p:cNvPr id="16054" name="Google Shape;16054;p136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055" name="Google Shape;16055;p1368"/>
            <p:cNvGrpSpPr/>
            <p:nvPr/>
          </p:nvGrpSpPr>
          <p:grpSpPr>
            <a:xfrm>
              <a:off x="7191545" y="0"/>
              <a:ext cx="5000460" cy="1425988"/>
              <a:chOff x="7191545" y="0"/>
              <a:chExt cx="5000460" cy="1425988"/>
            </a:xfrm>
          </p:grpSpPr>
          <p:sp>
            <p:nvSpPr>
              <p:cNvPr id="16056" name="Google Shape;16056;p136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057" name="Google Shape;16057;p136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058" name="Google Shape;16058;p1368"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1507541518"/>
      </p:ext>
    </p:extLst>
  </p:cSld>
  <p:clrMapOvr>
    <a:masterClrMapping/>
  </p:clrMapOvr>
</p:sldLayout>
</file>

<file path=ppt/slideLayouts/slideLayout1279.xml><?xml version="1.0" encoding="utf-8"?>
<p:sldLayout xmlns:a="http://schemas.openxmlformats.org/drawingml/2006/main" xmlns:r="http://schemas.openxmlformats.org/officeDocument/2006/relationships" xmlns:p="http://schemas.openxmlformats.org/presentationml/2006/main" matchingName="1_Quotation 3">
  <p:cSld name="6_Quotation 3">
    <p:spTree>
      <p:nvGrpSpPr>
        <p:cNvPr id="1" name="Shape 16059"/>
        <p:cNvGrpSpPr/>
        <p:nvPr/>
      </p:nvGrpSpPr>
      <p:grpSpPr>
        <a:xfrm>
          <a:off x="0" y="0"/>
          <a:ext cx="0" cy="0"/>
          <a:chOff x="0" y="0"/>
          <a:chExt cx="0" cy="0"/>
        </a:xfrm>
      </p:grpSpPr>
      <p:sp>
        <p:nvSpPr>
          <p:cNvPr id="16060" name="Google Shape;16060;p136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061" name="Google Shape;16061;p136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062" name="Google Shape;16062;p1369"/>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063" name="Google Shape;16063;p1369"/>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064" name="Google Shape;16064;p136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065" name="Google Shape;16065;p1369"/>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066" name="Google Shape;16066;p1369"/>
          <p:cNvGrpSpPr/>
          <p:nvPr/>
        </p:nvGrpSpPr>
        <p:grpSpPr>
          <a:xfrm>
            <a:off x="7191545" y="0"/>
            <a:ext cx="5000460" cy="1425988"/>
            <a:chOff x="7191545" y="0"/>
            <a:chExt cx="5000460" cy="1425988"/>
          </a:xfrm>
        </p:grpSpPr>
        <p:pic>
          <p:nvPicPr>
            <p:cNvPr id="16067" name="Google Shape;16067;p136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068" name="Google Shape;16068;p1369"/>
            <p:cNvGrpSpPr/>
            <p:nvPr/>
          </p:nvGrpSpPr>
          <p:grpSpPr>
            <a:xfrm>
              <a:off x="7191545" y="0"/>
              <a:ext cx="5000460" cy="1425988"/>
              <a:chOff x="7191545" y="0"/>
              <a:chExt cx="5000460" cy="1425988"/>
            </a:xfrm>
          </p:grpSpPr>
          <p:sp>
            <p:nvSpPr>
              <p:cNvPr id="16069" name="Google Shape;16069;p136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070" name="Google Shape;16070;p136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071" name="Google Shape;16071;p1369"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387665032"/>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type="blank">
  <p:cSld name="1_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D8BD707-D9CF-40AE-B4C6-C98DA3205C09}" type="datetimeFigureOut">
              <a:rPr lang="en-US" smtClean="0"/>
              <a:pPr/>
              <a:t>6/1/2026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2529737792"/>
      </p:ext>
    </p:extLst>
  </p:cSld>
  <p:clrMapOvr>
    <a:masterClrMapping/>
  </p:clrMapOvr>
</p:sldLayout>
</file>

<file path=ppt/slideLayouts/slideLayout1280.xml><?xml version="1.0" encoding="utf-8"?>
<p:sldLayout xmlns:a="http://schemas.openxmlformats.org/drawingml/2006/main" xmlns:r="http://schemas.openxmlformats.org/officeDocument/2006/relationships" xmlns:p="http://schemas.openxmlformats.org/presentationml/2006/main" matchingName="Two Content 3">
  <p:cSld name="1_Two Content 3">
    <p:spTree>
      <p:nvGrpSpPr>
        <p:cNvPr id="1" name="Shape 16072"/>
        <p:cNvGrpSpPr/>
        <p:nvPr/>
      </p:nvGrpSpPr>
      <p:grpSpPr>
        <a:xfrm>
          <a:off x="0" y="0"/>
          <a:ext cx="0" cy="0"/>
          <a:chOff x="0" y="0"/>
          <a:chExt cx="0" cy="0"/>
        </a:xfrm>
      </p:grpSpPr>
      <p:sp>
        <p:nvSpPr>
          <p:cNvPr id="16073" name="Google Shape;16073;p1370"/>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074" name="Google Shape;16074;p1370"/>
          <p:cNvSpPr txBox="1">
            <a:spLocks noGrp="1"/>
          </p:cNvSpPr>
          <p:nvPr>
            <p:ph type="body" idx="1"/>
          </p:nvPr>
        </p:nvSpPr>
        <p:spPr>
          <a:xfrm>
            <a:off x="609606"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grpSp>
        <p:nvGrpSpPr>
          <p:cNvPr id="16075" name="Google Shape;16075;p1370"/>
          <p:cNvGrpSpPr/>
          <p:nvPr/>
        </p:nvGrpSpPr>
        <p:grpSpPr>
          <a:xfrm>
            <a:off x="7191545" y="0"/>
            <a:ext cx="5000460" cy="1425988"/>
            <a:chOff x="7191545" y="0"/>
            <a:chExt cx="5000460" cy="1425988"/>
          </a:xfrm>
        </p:grpSpPr>
        <p:pic>
          <p:nvPicPr>
            <p:cNvPr id="16076" name="Google Shape;16076;p137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077" name="Google Shape;16077;p1370"/>
            <p:cNvGrpSpPr/>
            <p:nvPr/>
          </p:nvGrpSpPr>
          <p:grpSpPr>
            <a:xfrm>
              <a:off x="7191545" y="0"/>
              <a:ext cx="5000460" cy="1425988"/>
              <a:chOff x="7191545" y="0"/>
              <a:chExt cx="5000460" cy="1425988"/>
            </a:xfrm>
          </p:grpSpPr>
          <p:sp>
            <p:nvSpPr>
              <p:cNvPr id="16078" name="Google Shape;16078;p137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079" name="Google Shape;16079;p137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080" name="Google Shape;16080;p1370"/>
          <p:cNvSpPr txBox="1">
            <a:spLocks noGrp="1"/>
          </p:cNvSpPr>
          <p:nvPr>
            <p:ph type="body" idx="2"/>
          </p:nvPr>
        </p:nvSpPr>
        <p:spPr>
          <a:xfrm>
            <a:off x="6172203"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081" name="Google Shape;16081;p1370"/>
          <p:cNvSpPr txBox="1">
            <a:spLocks noGrp="1"/>
          </p:cNvSpPr>
          <p:nvPr>
            <p:ph type="sldNum" idx="12"/>
          </p:nvPr>
        </p:nvSpPr>
        <p:spPr>
          <a:xfrm>
            <a:off x="883919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082" name="Google Shape;16082;p137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083" name="Google Shape;16083;p1370"/>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061416211"/>
      </p:ext>
    </p:extLst>
  </p:cSld>
  <p:clrMapOvr>
    <a:masterClrMapping/>
  </p:clrMapOvr>
</p:sldLayout>
</file>

<file path=ppt/slideLayouts/slideLayout1281.xml><?xml version="1.0" encoding="utf-8"?>
<p:sldLayout xmlns:a="http://schemas.openxmlformats.org/drawingml/2006/main" xmlns:r="http://schemas.openxmlformats.org/officeDocument/2006/relationships" xmlns:p="http://schemas.openxmlformats.org/presentationml/2006/main" matchingName="Comparison">
  <p:cSld name="1_Comparison">
    <p:spTree>
      <p:nvGrpSpPr>
        <p:cNvPr id="1" name="Shape 16084"/>
        <p:cNvGrpSpPr/>
        <p:nvPr/>
      </p:nvGrpSpPr>
      <p:grpSpPr>
        <a:xfrm>
          <a:off x="0" y="0"/>
          <a:ext cx="0" cy="0"/>
          <a:chOff x="0" y="0"/>
          <a:chExt cx="0" cy="0"/>
        </a:xfrm>
      </p:grpSpPr>
      <p:grpSp>
        <p:nvGrpSpPr>
          <p:cNvPr id="16085" name="Google Shape;16085;p1371"/>
          <p:cNvGrpSpPr/>
          <p:nvPr/>
        </p:nvGrpSpPr>
        <p:grpSpPr>
          <a:xfrm>
            <a:off x="7191545" y="0"/>
            <a:ext cx="5000460" cy="1425988"/>
            <a:chOff x="7191545" y="0"/>
            <a:chExt cx="5000460" cy="1425988"/>
          </a:xfrm>
        </p:grpSpPr>
        <p:pic>
          <p:nvPicPr>
            <p:cNvPr id="16086" name="Google Shape;16086;p137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087" name="Google Shape;16087;p1371"/>
            <p:cNvGrpSpPr/>
            <p:nvPr/>
          </p:nvGrpSpPr>
          <p:grpSpPr>
            <a:xfrm>
              <a:off x="7191545" y="0"/>
              <a:ext cx="5000460" cy="1425988"/>
              <a:chOff x="7191545" y="0"/>
              <a:chExt cx="5000460" cy="1425988"/>
            </a:xfrm>
          </p:grpSpPr>
          <p:sp>
            <p:nvSpPr>
              <p:cNvPr id="16088" name="Google Shape;16088;p137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089" name="Google Shape;16089;p137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090" name="Google Shape;16090;p1371"/>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091" name="Google Shape;16091;p1371"/>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092" name="Google Shape;16092;p1371"/>
          <p:cNvSpPr txBox="1">
            <a:spLocks noGrp="1"/>
          </p:cNvSpPr>
          <p:nvPr>
            <p:ph type="body" idx="2"/>
          </p:nvPr>
        </p:nvSpPr>
        <p:spPr>
          <a:xfrm>
            <a:off x="609604" y="2505074"/>
            <a:ext cx="5387973" cy="3684583"/>
          </a:xfrm>
          <a:prstGeom prst="rect">
            <a:avLst/>
          </a:prstGeom>
          <a:solidFill>
            <a:srgbClr val="F3F6FB"/>
          </a:solidFill>
          <a:ln>
            <a:noFill/>
          </a:ln>
        </p:spPr>
        <p:txBody>
          <a:bodyPr spcFirstLastPara="1" wrap="square" lIns="182850" tIns="0" rIns="182850" bIns="0" anchor="t" anchorCtr="0">
            <a:norm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093" name="Google Shape;16093;p1371"/>
          <p:cNvSpPr txBox="1">
            <a:spLocks noGrp="1"/>
          </p:cNvSpPr>
          <p:nvPr>
            <p:ph type="body" idx="3"/>
          </p:nvPr>
        </p:nvSpPr>
        <p:spPr>
          <a:xfrm>
            <a:off x="6172203"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094" name="Google Shape;16094;p1371"/>
          <p:cNvSpPr txBox="1">
            <a:spLocks noGrp="1"/>
          </p:cNvSpPr>
          <p:nvPr>
            <p:ph type="body" idx="4"/>
          </p:nvPr>
        </p:nvSpPr>
        <p:spPr>
          <a:xfrm>
            <a:off x="6172203" y="2505074"/>
            <a:ext cx="5410203" cy="3684583"/>
          </a:xfrm>
          <a:prstGeom prst="rect">
            <a:avLst/>
          </a:prstGeom>
          <a:solidFill>
            <a:srgbClr val="F3F6FB"/>
          </a:solidFill>
          <a:ln>
            <a:noFill/>
          </a:ln>
        </p:spPr>
        <p:txBody>
          <a:bodyPr spcFirstLastPara="1" wrap="square" lIns="182850" tIns="0" rIns="182850" bIns="0" anchor="t" anchorCtr="0">
            <a:no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095" name="Google Shape;16095;p1371"/>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096" name="Google Shape;16096;p137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097" name="Google Shape;16097;p1371"/>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091690624"/>
      </p:ext>
    </p:extLst>
  </p:cSld>
  <p:clrMapOvr>
    <a:masterClrMapping/>
  </p:clrMapOvr>
</p:sldLayout>
</file>

<file path=ppt/slideLayouts/slideLayout1282.xml><?xml version="1.0" encoding="utf-8"?>
<p:sldLayout xmlns:a="http://schemas.openxmlformats.org/drawingml/2006/main" xmlns:r="http://schemas.openxmlformats.org/officeDocument/2006/relationships" xmlns:p="http://schemas.openxmlformats.org/presentationml/2006/main" matchingName="End 2">
  <p:cSld name="1_End 2">
    <p:spTree>
      <p:nvGrpSpPr>
        <p:cNvPr id="1" name="Shape 16108"/>
        <p:cNvGrpSpPr/>
        <p:nvPr/>
      </p:nvGrpSpPr>
      <p:grpSpPr>
        <a:xfrm>
          <a:off x="0" y="0"/>
          <a:ext cx="0" cy="0"/>
          <a:chOff x="0" y="0"/>
          <a:chExt cx="0" cy="0"/>
        </a:xfrm>
      </p:grpSpPr>
      <p:grpSp>
        <p:nvGrpSpPr>
          <p:cNvPr id="16109" name="Google Shape;16109;p1373"/>
          <p:cNvGrpSpPr/>
          <p:nvPr/>
        </p:nvGrpSpPr>
        <p:grpSpPr>
          <a:xfrm>
            <a:off x="0" y="0"/>
            <a:ext cx="12191996" cy="2148830"/>
            <a:chOff x="0" y="0"/>
            <a:chExt cx="12191996" cy="2148830"/>
          </a:xfrm>
        </p:grpSpPr>
        <p:sp>
          <p:nvSpPr>
            <p:cNvPr id="16110" name="Google Shape;16110;p1373"/>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111" name="Google Shape;16111;p1373"/>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6112" name="Google Shape;16112;p1373"/>
          <p:cNvSpPr/>
          <p:nvPr/>
        </p:nvSpPr>
        <p:spPr>
          <a:xfrm>
            <a:off x="902366" y="151769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13" name="Google Shape;16113;p1373"/>
          <p:cNvSpPr txBox="1">
            <a:spLocks noGrp="1"/>
          </p:cNvSpPr>
          <p:nvPr>
            <p:ph type="body" idx="1"/>
          </p:nvPr>
        </p:nvSpPr>
        <p:spPr>
          <a:xfrm>
            <a:off x="1219197" y="3429003"/>
            <a:ext cx="5582649" cy="141356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114" name="Google Shape;16114;p1373"/>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115" name="Google Shape;16115;p1373"/>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25058631"/>
      </p:ext>
    </p:extLst>
  </p:cSld>
  <p:clrMapOvr>
    <a:masterClrMapping/>
  </p:clrMapOvr>
</p:sldLayout>
</file>

<file path=ppt/slideLayouts/slideLayout1283.xml><?xml version="1.0" encoding="utf-8"?>
<p:sldLayout xmlns:a="http://schemas.openxmlformats.org/drawingml/2006/main" xmlns:r="http://schemas.openxmlformats.org/officeDocument/2006/relationships" xmlns:p="http://schemas.openxmlformats.org/presentationml/2006/main" matchingName="2_Quotation">
  <p:cSld name="8_Quotation">
    <p:spTree>
      <p:nvGrpSpPr>
        <p:cNvPr id="1" name="Shape 16116"/>
        <p:cNvGrpSpPr/>
        <p:nvPr/>
      </p:nvGrpSpPr>
      <p:grpSpPr>
        <a:xfrm>
          <a:off x="0" y="0"/>
          <a:ext cx="0" cy="0"/>
          <a:chOff x="0" y="0"/>
          <a:chExt cx="0" cy="0"/>
        </a:xfrm>
      </p:grpSpPr>
      <p:sp>
        <p:nvSpPr>
          <p:cNvPr id="16117" name="Google Shape;16117;p137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18" name="Google Shape;16118;p137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119" name="Google Shape;16119;p1374"/>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120" name="Google Shape;16120;p1374"/>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121" name="Google Shape;16121;p137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122" name="Google Shape;16122;p1374"/>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123" name="Google Shape;16123;p1374"/>
          <p:cNvGrpSpPr/>
          <p:nvPr/>
        </p:nvGrpSpPr>
        <p:grpSpPr>
          <a:xfrm>
            <a:off x="7191545" y="0"/>
            <a:ext cx="5000460" cy="1425988"/>
            <a:chOff x="7191545" y="0"/>
            <a:chExt cx="5000460" cy="1425988"/>
          </a:xfrm>
        </p:grpSpPr>
        <p:pic>
          <p:nvPicPr>
            <p:cNvPr id="16124" name="Google Shape;16124;p137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125" name="Google Shape;16125;p1374"/>
            <p:cNvGrpSpPr/>
            <p:nvPr/>
          </p:nvGrpSpPr>
          <p:grpSpPr>
            <a:xfrm>
              <a:off x="7191545" y="0"/>
              <a:ext cx="5000460" cy="1425988"/>
              <a:chOff x="7191545" y="0"/>
              <a:chExt cx="5000460" cy="1425988"/>
            </a:xfrm>
          </p:grpSpPr>
          <p:sp>
            <p:nvSpPr>
              <p:cNvPr id="16126" name="Google Shape;16126;p137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127" name="Google Shape;16127;p137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128" name="Google Shape;16128;p1374"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3323060690"/>
      </p:ext>
    </p:extLst>
  </p:cSld>
  <p:clrMapOvr>
    <a:masterClrMapping/>
  </p:clrMapOvr>
</p:sldLayout>
</file>

<file path=ppt/slideLayouts/slideLayout1284.xml><?xml version="1.0" encoding="utf-8"?>
<p:sldLayout xmlns:a="http://schemas.openxmlformats.org/drawingml/2006/main" xmlns:r="http://schemas.openxmlformats.org/officeDocument/2006/relationships" xmlns:p="http://schemas.openxmlformats.org/presentationml/2006/main" matchingName="3_Quotation">
  <p:cSld name="8_Quotation">
    <p:spTree>
      <p:nvGrpSpPr>
        <p:cNvPr id="1" name="Shape 16129"/>
        <p:cNvGrpSpPr/>
        <p:nvPr/>
      </p:nvGrpSpPr>
      <p:grpSpPr>
        <a:xfrm>
          <a:off x="0" y="0"/>
          <a:ext cx="0" cy="0"/>
          <a:chOff x="0" y="0"/>
          <a:chExt cx="0" cy="0"/>
        </a:xfrm>
      </p:grpSpPr>
      <p:sp>
        <p:nvSpPr>
          <p:cNvPr id="16130" name="Google Shape;16130;p137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31" name="Google Shape;16131;p137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132" name="Google Shape;16132;p1375"/>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133" name="Google Shape;16133;p1375"/>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134" name="Google Shape;16134;p137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135" name="Google Shape;16135;p1375"/>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136" name="Google Shape;16136;p1375"/>
          <p:cNvGrpSpPr/>
          <p:nvPr/>
        </p:nvGrpSpPr>
        <p:grpSpPr>
          <a:xfrm>
            <a:off x="7191545" y="0"/>
            <a:ext cx="5000460" cy="1425988"/>
            <a:chOff x="7191545" y="0"/>
            <a:chExt cx="5000460" cy="1425988"/>
          </a:xfrm>
        </p:grpSpPr>
        <p:pic>
          <p:nvPicPr>
            <p:cNvPr id="16137" name="Google Shape;16137;p137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138" name="Google Shape;16138;p1375"/>
            <p:cNvGrpSpPr/>
            <p:nvPr/>
          </p:nvGrpSpPr>
          <p:grpSpPr>
            <a:xfrm>
              <a:off x="7191545" y="0"/>
              <a:ext cx="5000460" cy="1425988"/>
              <a:chOff x="7191545" y="0"/>
              <a:chExt cx="5000460" cy="1425988"/>
            </a:xfrm>
          </p:grpSpPr>
          <p:sp>
            <p:nvSpPr>
              <p:cNvPr id="16139" name="Google Shape;16139;p137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140" name="Google Shape;16140;p137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141" name="Google Shape;16141;p1375"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613182667"/>
      </p:ext>
    </p:extLst>
  </p:cSld>
  <p:clrMapOvr>
    <a:masterClrMapping/>
  </p:clrMapOvr>
</p:sldLayout>
</file>

<file path=ppt/slideLayouts/slideLayout1285.xml><?xml version="1.0" encoding="utf-8"?>
<p:sldLayout xmlns:a="http://schemas.openxmlformats.org/drawingml/2006/main" xmlns:r="http://schemas.openxmlformats.org/officeDocument/2006/relationships" xmlns:p="http://schemas.openxmlformats.org/presentationml/2006/main" matchingName="4_Quotation">
  <p:cSld name="8_Quotation">
    <p:spTree>
      <p:nvGrpSpPr>
        <p:cNvPr id="1" name="Shape 16142"/>
        <p:cNvGrpSpPr/>
        <p:nvPr/>
      </p:nvGrpSpPr>
      <p:grpSpPr>
        <a:xfrm>
          <a:off x="0" y="0"/>
          <a:ext cx="0" cy="0"/>
          <a:chOff x="0" y="0"/>
          <a:chExt cx="0" cy="0"/>
        </a:xfrm>
      </p:grpSpPr>
      <p:sp>
        <p:nvSpPr>
          <p:cNvPr id="16143" name="Google Shape;16143;p137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44" name="Google Shape;16144;p137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145" name="Google Shape;16145;p1376"/>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146" name="Google Shape;16146;p1376"/>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147" name="Google Shape;16147;p137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148" name="Google Shape;16148;p1376"/>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149" name="Google Shape;16149;p1376"/>
          <p:cNvGrpSpPr/>
          <p:nvPr/>
        </p:nvGrpSpPr>
        <p:grpSpPr>
          <a:xfrm>
            <a:off x="7191545" y="0"/>
            <a:ext cx="5000460" cy="1425988"/>
            <a:chOff x="7191545" y="0"/>
            <a:chExt cx="5000460" cy="1425988"/>
          </a:xfrm>
        </p:grpSpPr>
        <p:pic>
          <p:nvPicPr>
            <p:cNvPr id="16150" name="Google Shape;16150;p137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151" name="Google Shape;16151;p1376"/>
            <p:cNvGrpSpPr/>
            <p:nvPr/>
          </p:nvGrpSpPr>
          <p:grpSpPr>
            <a:xfrm>
              <a:off x="7191545" y="0"/>
              <a:ext cx="5000460" cy="1425988"/>
              <a:chOff x="7191545" y="0"/>
              <a:chExt cx="5000460" cy="1425988"/>
            </a:xfrm>
          </p:grpSpPr>
          <p:sp>
            <p:nvSpPr>
              <p:cNvPr id="16152" name="Google Shape;16152;p137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153" name="Google Shape;16153;p137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154" name="Google Shape;16154;p1376"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1788146169"/>
      </p:ext>
    </p:extLst>
  </p:cSld>
  <p:clrMapOvr>
    <a:masterClrMapping/>
  </p:clrMapOvr>
</p:sldLayout>
</file>

<file path=ppt/slideLayouts/slideLayout1286.xml><?xml version="1.0" encoding="utf-8"?>
<p:sldLayout xmlns:a="http://schemas.openxmlformats.org/drawingml/2006/main" xmlns:r="http://schemas.openxmlformats.org/officeDocument/2006/relationships" xmlns:p="http://schemas.openxmlformats.org/presentationml/2006/main" matchingName="5_Quotation">
  <p:cSld name="8_Quotation">
    <p:spTree>
      <p:nvGrpSpPr>
        <p:cNvPr id="1" name="Shape 16155"/>
        <p:cNvGrpSpPr/>
        <p:nvPr/>
      </p:nvGrpSpPr>
      <p:grpSpPr>
        <a:xfrm>
          <a:off x="0" y="0"/>
          <a:ext cx="0" cy="0"/>
          <a:chOff x="0" y="0"/>
          <a:chExt cx="0" cy="0"/>
        </a:xfrm>
      </p:grpSpPr>
      <p:sp>
        <p:nvSpPr>
          <p:cNvPr id="16156" name="Google Shape;16156;p137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57" name="Google Shape;16157;p137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158" name="Google Shape;16158;p1377"/>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159" name="Google Shape;16159;p1377"/>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160" name="Google Shape;16160;p137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161" name="Google Shape;16161;p1377"/>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162" name="Google Shape;16162;p1377"/>
          <p:cNvGrpSpPr/>
          <p:nvPr/>
        </p:nvGrpSpPr>
        <p:grpSpPr>
          <a:xfrm>
            <a:off x="7191545" y="0"/>
            <a:ext cx="5000460" cy="1425988"/>
            <a:chOff x="7191545" y="0"/>
            <a:chExt cx="5000460" cy="1425988"/>
          </a:xfrm>
        </p:grpSpPr>
        <p:pic>
          <p:nvPicPr>
            <p:cNvPr id="16163" name="Google Shape;16163;p137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164" name="Google Shape;16164;p1377"/>
            <p:cNvGrpSpPr/>
            <p:nvPr/>
          </p:nvGrpSpPr>
          <p:grpSpPr>
            <a:xfrm>
              <a:off x="7191545" y="0"/>
              <a:ext cx="5000460" cy="1425988"/>
              <a:chOff x="7191545" y="0"/>
              <a:chExt cx="5000460" cy="1425988"/>
            </a:xfrm>
          </p:grpSpPr>
          <p:sp>
            <p:nvSpPr>
              <p:cNvPr id="16165" name="Google Shape;16165;p137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166" name="Google Shape;16166;p137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167" name="Google Shape;16167;p1377"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936866067"/>
      </p:ext>
    </p:extLst>
  </p:cSld>
  <p:clrMapOvr>
    <a:masterClrMapping/>
  </p:clrMapOvr>
</p:sldLayout>
</file>

<file path=ppt/slideLayouts/slideLayout1287.xml><?xml version="1.0" encoding="utf-8"?>
<p:sldLayout xmlns:a="http://schemas.openxmlformats.org/drawingml/2006/main" xmlns:r="http://schemas.openxmlformats.org/officeDocument/2006/relationships" xmlns:p="http://schemas.openxmlformats.org/presentationml/2006/main" matchingName="Photo Slide 4">
  <p:cSld name="1_Photo Slide 4">
    <p:spTree>
      <p:nvGrpSpPr>
        <p:cNvPr id="1" name="Shape 16184"/>
        <p:cNvGrpSpPr/>
        <p:nvPr/>
      </p:nvGrpSpPr>
      <p:grpSpPr>
        <a:xfrm>
          <a:off x="0" y="0"/>
          <a:ext cx="0" cy="0"/>
          <a:chOff x="0" y="0"/>
          <a:chExt cx="0" cy="0"/>
        </a:xfrm>
      </p:grpSpPr>
      <p:sp>
        <p:nvSpPr>
          <p:cNvPr id="16185" name="Google Shape;16185;p1380"/>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6186" name="Google Shape;16186;p1380"/>
          <p:cNvCxnSpPr/>
          <p:nvPr/>
        </p:nvCxnSpPr>
        <p:spPr>
          <a:xfrm>
            <a:off x="457203"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187" name="Google Shape;16187;p1380"/>
          <p:cNvGrpSpPr/>
          <p:nvPr/>
        </p:nvGrpSpPr>
        <p:grpSpPr>
          <a:xfrm>
            <a:off x="3" y="5379427"/>
            <a:ext cx="2807363" cy="753895"/>
            <a:chOff x="0" y="5379424"/>
            <a:chExt cx="2807363" cy="753895"/>
          </a:xfrm>
        </p:grpSpPr>
        <p:sp>
          <p:nvSpPr>
            <p:cNvPr id="16188" name="Google Shape;16188;p1380"/>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89" name="Google Shape;16189;p1380"/>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190" name="Google Shape;16190;p1380"/>
          <p:cNvPicPr preferRelativeResize="0"/>
          <p:nvPr/>
        </p:nvPicPr>
        <p:blipFill rotWithShape="1">
          <a:blip r:embed="rId2">
            <a:alphaModFix/>
          </a:blip>
          <a:srcRect/>
          <a:stretch/>
        </p:blipFill>
        <p:spPr>
          <a:xfrm>
            <a:off x="513347" y="4385535"/>
            <a:ext cx="2025313" cy="911940"/>
          </a:xfrm>
          <a:prstGeom prst="rect">
            <a:avLst/>
          </a:prstGeom>
          <a:noFill/>
          <a:ln>
            <a:noFill/>
          </a:ln>
        </p:spPr>
      </p:pic>
    </p:spTree>
    <p:extLst>
      <p:ext uri="{BB962C8B-B14F-4D97-AF65-F5344CB8AC3E}">
        <p14:creationId xmlns:p14="http://schemas.microsoft.com/office/powerpoint/2010/main" val="2266656514"/>
      </p:ext>
    </p:extLst>
  </p:cSld>
  <p:clrMapOvr>
    <a:masterClrMapping/>
  </p:clrMapOvr>
</p:sldLayout>
</file>

<file path=ppt/slideLayouts/slideLayout1288.xml><?xml version="1.0" encoding="utf-8"?>
<p:sldLayout xmlns:a="http://schemas.openxmlformats.org/drawingml/2006/main" xmlns:r="http://schemas.openxmlformats.org/officeDocument/2006/relationships" xmlns:p="http://schemas.openxmlformats.org/presentationml/2006/main" matchingName="Quotation 4">
  <p:cSld name="2_Quotation 4">
    <p:spTree>
      <p:nvGrpSpPr>
        <p:cNvPr id="1" name="Shape 16191"/>
        <p:cNvGrpSpPr/>
        <p:nvPr/>
      </p:nvGrpSpPr>
      <p:grpSpPr>
        <a:xfrm>
          <a:off x="0" y="0"/>
          <a:ext cx="0" cy="0"/>
          <a:chOff x="0" y="0"/>
          <a:chExt cx="0" cy="0"/>
        </a:xfrm>
      </p:grpSpPr>
      <p:sp>
        <p:nvSpPr>
          <p:cNvPr id="16192" name="Google Shape;16192;p1381"/>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93" name="Google Shape;16193;p1381"/>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194" name="Google Shape;16194;p1381"/>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195" name="Google Shape;16195;p1381"/>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196" name="Google Shape;16196;p138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197" name="Google Shape;16197;p1381"/>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198" name="Google Shape;16198;p1381"/>
          <p:cNvGrpSpPr/>
          <p:nvPr/>
        </p:nvGrpSpPr>
        <p:grpSpPr>
          <a:xfrm>
            <a:off x="7191545" y="0"/>
            <a:ext cx="5000460" cy="1425988"/>
            <a:chOff x="7191545" y="0"/>
            <a:chExt cx="5000460" cy="1425988"/>
          </a:xfrm>
        </p:grpSpPr>
        <p:pic>
          <p:nvPicPr>
            <p:cNvPr id="16199" name="Google Shape;16199;p138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200" name="Google Shape;16200;p1381"/>
            <p:cNvGrpSpPr/>
            <p:nvPr/>
          </p:nvGrpSpPr>
          <p:grpSpPr>
            <a:xfrm>
              <a:off x="7191545" y="0"/>
              <a:ext cx="5000460" cy="1425988"/>
              <a:chOff x="7191545" y="0"/>
              <a:chExt cx="5000460" cy="1425988"/>
            </a:xfrm>
          </p:grpSpPr>
          <p:sp>
            <p:nvSpPr>
              <p:cNvPr id="16201" name="Google Shape;16201;p138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202" name="Google Shape;16202;p138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203" name="Google Shape;16203;p1381"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3020532368"/>
      </p:ext>
    </p:extLst>
  </p:cSld>
  <p:clrMapOvr>
    <a:masterClrMapping/>
  </p:clrMapOvr>
</p:sldLayout>
</file>

<file path=ppt/slideLayouts/slideLayout1289.xml><?xml version="1.0" encoding="utf-8"?>
<p:sldLayout xmlns:a="http://schemas.openxmlformats.org/drawingml/2006/main" xmlns:r="http://schemas.openxmlformats.org/officeDocument/2006/relationships" xmlns:p="http://schemas.openxmlformats.org/presentationml/2006/main" matchingName="1_Quotation 4">
  <p:cSld name="2_Quotation 4">
    <p:spTree>
      <p:nvGrpSpPr>
        <p:cNvPr id="1" name="Shape 16204"/>
        <p:cNvGrpSpPr/>
        <p:nvPr/>
      </p:nvGrpSpPr>
      <p:grpSpPr>
        <a:xfrm>
          <a:off x="0" y="0"/>
          <a:ext cx="0" cy="0"/>
          <a:chOff x="0" y="0"/>
          <a:chExt cx="0" cy="0"/>
        </a:xfrm>
      </p:grpSpPr>
      <p:sp>
        <p:nvSpPr>
          <p:cNvPr id="16205" name="Google Shape;16205;p1382"/>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206" name="Google Shape;16206;p1382"/>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207" name="Google Shape;16207;p1382"/>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208" name="Google Shape;16208;p1382"/>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209" name="Google Shape;16209;p138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210" name="Google Shape;16210;p1382"/>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211" name="Google Shape;16211;p1382"/>
          <p:cNvGrpSpPr/>
          <p:nvPr/>
        </p:nvGrpSpPr>
        <p:grpSpPr>
          <a:xfrm>
            <a:off x="7191545" y="0"/>
            <a:ext cx="5000460" cy="1425988"/>
            <a:chOff x="7191545" y="0"/>
            <a:chExt cx="5000460" cy="1425988"/>
          </a:xfrm>
        </p:grpSpPr>
        <p:pic>
          <p:nvPicPr>
            <p:cNvPr id="16212" name="Google Shape;16212;p138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213" name="Google Shape;16213;p1382"/>
            <p:cNvGrpSpPr/>
            <p:nvPr/>
          </p:nvGrpSpPr>
          <p:grpSpPr>
            <a:xfrm>
              <a:off x="7191545" y="0"/>
              <a:ext cx="5000460" cy="1425988"/>
              <a:chOff x="7191545" y="0"/>
              <a:chExt cx="5000460" cy="1425988"/>
            </a:xfrm>
          </p:grpSpPr>
          <p:sp>
            <p:nvSpPr>
              <p:cNvPr id="16214" name="Google Shape;16214;p138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215" name="Google Shape;16215;p138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216" name="Google Shape;16216;p1382"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784601188"/>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Two Content" type="twoObj">
  <p:cSld name="1_Two Content">
    <p:spTree>
      <p:nvGrpSpPr>
        <p:cNvPr id="1" name="Shape 23"/>
        <p:cNvGrpSpPr/>
        <p:nvPr/>
      </p:nvGrpSpPr>
      <p:grpSpPr>
        <a:xfrm>
          <a:off x="0" y="0"/>
          <a:ext cx="0" cy="0"/>
          <a:chOff x="0" y="0"/>
          <a:chExt cx="0" cy="0"/>
        </a:xfrm>
      </p:grpSpPr>
      <p:sp>
        <p:nvSpPr>
          <p:cNvPr id="24" name="Google Shape;24;p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5" name="Google Shape;25;p3"/>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26" name="Google Shape;26;p3"/>
          <p:cNvGrpSpPr/>
          <p:nvPr/>
        </p:nvGrpSpPr>
        <p:grpSpPr>
          <a:xfrm>
            <a:off x="7191542" y="1"/>
            <a:ext cx="5000459" cy="1425992"/>
            <a:chOff x="7191542" y="1"/>
            <a:chExt cx="5000459" cy="1425992"/>
          </a:xfrm>
        </p:grpSpPr>
        <p:pic>
          <p:nvPicPr>
            <p:cNvPr id="27" name="Google Shape;27;p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8" name="Google Shape;28;p3"/>
            <p:cNvGrpSpPr/>
            <p:nvPr/>
          </p:nvGrpSpPr>
          <p:grpSpPr>
            <a:xfrm>
              <a:off x="7191542" y="1"/>
              <a:ext cx="5000459" cy="1425992"/>
              <a:chOff x="7186272" y="0"/>
              <a:chExt cx="5005729" cy="1427495"/>
            </a:xfrm>
          </p:grpSpPr>
          <p:sp>
            <p:nvSpPr>
              <p:cNvPr id="29" name="Google Shape;29;p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30" name="Google Shape;30;p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31" name="Google Shape;31;p3"/>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2" name="Google Shape;32;p3"/>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33" name="Google Shape;33;p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4" name="Google Shape;34;p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3175931622"/>
      </p:ext>
    </p:extLst>
  </p:cSld>
  <p:clrMapOvr>
    <a:masterClrMapping/>
  </p:clrMapOvr>
</p:sldLayout>
</file>

<file path=ppt/slideLayouts/slideLayout1290.xml><?xml version="1.0" encoding="utf-8"?>
<p:sldLayout xmlns:a="http://schemas.openxmlformats.org/drawingml/2006/main" xmlns:r="http://schemas.openxmlformats.org/officeDocument/2006/relationships" xmlns:p="http://schemas.openxmlformats.org/presentationml/2006/main" matchingName="Comparison 2">
  <p:cSld name="1_Comparison 2">
    <p:spTree>
      <p:nvGrpSpPr>
        <p:cNvPr id="1" name="Shape 16217"/>
        <p:cNvGrpSpPr/>
        <p:nvPr/>
      </p:nvGrpSpPr>
      <p:grpSpPr>
        <a:xfrm>
          <a:off x="0" y="0"/>
          <a:ext cx="0" cy="0"/>
          <a:chOff x="0" y="0"/>
          <a:chExt cx="0" cy="0"/>
        </a:xfrm>
      </p:grpSpPr>
      <p:grpSp>
        <p:nvGrpSpPr>
          <p:cNvPr id="16218" name="Google Shape;16218;p1383"/>
          <p:cNvGrpSpPr/>
          <p:nvPr/>
        </p:nvGrpSpPr>
        <p:grpSpPr>
          <a:xfrm>
            <a:off x="7191545" y="0"/>
            <a:ext cx="5000460" cy="1425988"/>
            <a:chOff x="7191545" y="0"/>
            <a:chExt cx="5000460" cy="1425988"/>
          </a:xfrm>
        </p:grpSpPr>
        <p:pic>
          <p:nvPicPr>
            <p:cNvPr id="16219" name="Google Shape;16219;p138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220" name="Google Shape;16220;p1383"/>
            <p:cNvGrpSpPr/>
            <p:nvPr/>
          </p:nvGrpSpPr>
          <p:grpSpPr>
            <a:xfrm>
              <a:off x="7191545" y="0"/>
              <a:ext cx="5000460" cy="1425988"/>
              <a:chOff x="7191545" y="0"/>
              <a:chExt cx="5000460" cy="1425988"/>
            </a:xfrm>
          </p:grpSpPr>
          <p:sp>
            <p:nvSpPr>
              <p:cNvPr id="16221" name="Google Shape;16221;p138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222" name="Google Shape;16222;p138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223" name="Google Shape;16223;p1383"/>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224" name="Google Shape;16224;p1383"/>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225" name="Google Shape;16225;p1383"/>
          <p:cNvSpPr txBox="1">
            <a:spLocks noGrp="1"/>
          </p:cNvSpPr>
          <p:nvPr>
            <p:ph type="body" idx="2"/>
          </p:nvPr>
        </p:nvSpPr>
        <p:spPr>
          <a:xfrm>
            <a:off x="609604" y="2505074"/>
            <a:ext cx="5387973" cy="3684583"/>
          </a:xfrm>
          <a:prstGeom prst="rect">
            <a:avLst/>
          </a:prstGeom>
          <a:solidFill>
            <a:srgbClr val="F3F6FB"/>
          </a:solidFill>
          <a:ln>
            <a:noFill/>
          </a:ln>
        </p:spPr>
        <p:txBody>
          <a:bodyPr spcFirstLastPara="1" wrap="square" lIns="182850" tIns="0" rIns="182850" bIns="0" anchor="t" anchorCtr="0">
            <a:norm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226" name="Google Shape;16226;p1383"/>
          <p:cNvSpPr txBox="1">
            <a:spLocks noGrp="1"/>
          </p:cNvSpPr>
          <p:nvPr>
            <p:ph type="body" idx="3"/>
          </p:nvPr>
        </p:nvSpPr>
        <p:spPr>
          <a:xfrm>
            <a:off x="6172203"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227" name="Google Shape;16227;p1383"/>
          <p:cNvSpPr txBox="1">
            <a:spLocks noGrp="1"/>
          </p:cNvSpPr>
          <p:nvPr>
            <p:ph type="body" idx="4"/>
          </p:nvPr>
        </p:nvSpPr>
        <p:spPr>
          <a:xfrm>
            <a:off x="6172203" y="2505074"/>
            <a:ext cx="5410203" cy="3684583"/>
          </a:xfrm>
          <a:prstGeom prst="rect">
            <a:avLst/>
          </a:prstGeom>
          <a:solidFill>
            <a:srgbClr val="F3F6FB"/>
          </a:solidFill>
          <a:ln>
            <a:noFill/>
          </a:ln>
        </p:spPr>
        <p:txBody>
          <a:bodyPr spcFirstLastPara="1" wrap="square" lIns="182850" tIns="0" rIns="182850" bIns="0" anchor="t" anchorCtr="0">
            <a:no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228" name="Google Shape;16228;p1383"/>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229" name="Google Shape;16229;p138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230" name="Google Shape;16230;p1383"/>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165001850"/>
      </p:ext>
    </p:extLst>
  </p:cSld>
  <p:clrMapOvr>
    <a:masterClrMapping/>
  </p:clrMapOvr>
</p:sldLayout>
</file>

<file path=ppt/slideLayouts/slideLayout1291.xml><?xml version="1.0" encoding="utf-8"?>
<p:sldLayout xmlns:a="http://schemas.openxmlformats.org/drawingml/2006/main" xmlns:r="http://schemas.openxmlformats.org/officeDocument/2006/relationships" xmlns:p="http://schemas.openxmlformats.org/presentationml/2006/main" matchingName="Photo Slide 5">
  <p:cSld name="2_Photo Slide 5">
    <p:spTree>
      <p:nvGrpSpPr>
        <p:cNvPr id="1" name="Shape 16257"/>
        <p:cNvGrpSpPr/>
        <p:nvPr/>
      </p:nvGrpSpPr>
      <p:grpSpPr>
        <a:xfrm>
          <a:off x="0" y="0"/>
          <a:ext cx="0" cy="0"/>
          <a:chOff x="0" y="0"/>
          <a:chExt cx="0" cy="0"/>
        </a:xfrm>
      </p:grpSpPr>
      <p:sp>
        <p:nvSpPr>
          <p:cNvPr id="16258" name="Google Shape;16258;p1387"/>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6259" name="Google Shape;16259;p1387"/>
          <p:cNvCxnSpPr/>
          <p:nvPr/>
        </p:nvCxnSpPr>
        <p:spPr>
          <a:xfrm>
            <a:off x="457203"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260" name="Google Shape;16260;p1387"/>
          <p:cNvGrpSpPr/>
          <p:nvPr/>
        </p:nvGrpSpPr>
        <p:grpSpPr>
          <a:xfrm>
            <a:off x="3" y="5379427"/>
            <a:ext cx="2807363" cy="753895"/>
            <a:chOff x="0" y="5379424"/>
            <a:chExt cx="2807363" cy="753895"/>
          </a:xfrm>
        </p:grpSpPr>
        <p:sp>
          <p:nvSpPr>
            <p:cNvPr id="16261" name="Google Shape;16261;p1387"/>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262" name="Google Shape;16262;p1387"/>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263" name="Google Shape;16263;p1387"/>
          <p:cNvPicPr preferRelativeResize="0"/>
          <p:nvPr/>
        </p:nvPicPr>
        <p:blipFill rotWithShape="1">
          <a:blip r:embed="rId2">
            <a:alphaModFix/>
          </a:blip>
          <a:srcRect/>
          <a:stretch/>
        </p:blipFill>
        <p:spPr>
          <a:xfrm>
            <a:off x="513347" y="4385535"/>
            <a:ext cx="2025313" cy="911940"/>
          </a:xfrm>
          <a:prstGeom prst="rect">
            <a:avLst/>
          </a:prstGeom>
          <a:noFill/>
          <a:ln>
            <a:noFill/>
          </a:ln>
        </p:spPr>
      </p:pic>
    </p:spTree>
    <p:extLst>
      <p:ext uri="{BB962C8B-B14F-4D97-AF65-F5344CB8AC3E}">
        <p14:creationId xmlns:p14="http://schemas.microsoft.com/office/powerpoint/2010/main" val="1103892470"/>
      </p:ext>
    </p:extLst>
  </p:cSld>
  <p:clrMapOvr>
    <a:masterClrMapping/>
  </p:clrMapOvr>
</p:sldLayout>
</file>

<file path=ppt/slideLayouts/slideLayout1292.xml><?xml version="1.0" encoding="utf-8"?>
<p:sldLayout xmlns:a="http://schemas.openxmlformats.org/drawingml/2006/main" xmlns:r="http://schemas.openxmlformats.org/officeDocument/2006/relationships" xmlns:p="http://schemas.openxmlformats.org/presentationml/2006/main" matchingName="Quotation 5">
  <p:cSld name="2_Quotation 5">
    <p:spTree>
      <p:nvGrpSpPr>
        <p:cNvPr id="1" name="Shape 16264"/>
        <p:cNvGrpSpPr/>
        <p:nvPr/>
      </p:nvGrpSpPr>
      <p:grpSpPr>
        <a:xfrm>
          <a:off x="0" y="0"/>
          <a:ext cx="0" cy="0"/>
          <a:chOff x="0" y="0"/>
          <a:chExt cx="0" cy="0"/>
        </a:xfrm>
      </p:grpSpPr>
      <p:sp>
        <p:nvSpPr>
          <p:cNvPr id="16265" name="Google Shape;16265;p138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266" name="Google Shape;16266;p138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267" name="Google Shape;16267;p1388"/>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268" name="Google Shape;16268;p1388"/>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269" name="Google Shape;16269;p138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270" name="Google Shape;16270;p1388"/>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271" name="Google Shape;16271;p1388"/>
          <p:cNvGrpSpPr/>
          <p:nvPr/>
        </p:nvGrpSpPr>
        <p:grpSpPr>
          <a:xfrm>
            <a:off x="7191545" y="0"/>
            <a:ext cx="5000460" cy="1425988"/>
            <a:chOff x="7191545" y="0"/>
            <a:chExt cx="5000460" cy="1425988"/>
          </a:xfrm>
        </p:grpSpPr>
        <p:pic>
          <p:nvPicPr>
            <p:cNvPr id="16272" name="Google Shape;16272;p138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273" name="Google Shape;16273;p1388"/>
            <p:cNvGrpSpPr/>
            <p:nvPr/>
          </p:nvGrpSpPr>
          <p:grpSpPr>
            <a:xfrm>
              <a:off x="7191545" y="0"/>
              <a:ext cx="5000460" cy="1425988"/>
              <a:chOff x="7191545" y="0"/>
              <a:chExt cx="5000460" cy="1425988"/>
            </a:xfrm>
          </p:grpSpPr>
          <p:sp>
            <p:nvSpPr>
              <p:cNvPr id="16274" name="Google Shape;16274;p138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275" name="Google Shape;16275;p138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276" name="Google Shape;16276;p1388"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979941433"/>
      </p:ext>
    </p:extLst>
  </p:cSld>
  <p:clrMapOvr>
    <a:masterClrMapping/>
  </p:clrMapOvr>
</p:sldLayout>
</file>

<file path=ppt/slideLayouts/slideLayout1293.xml><?xml version="1.0" encoding="utf-8"?>
<p:sldLayout xmlns:a="http://schemas.openxmlformats.org/drawingml/2006/main" xmlns:r="http://schemas.openxmlformats.org/officeDocument/2006/relationships" xmlns:p="http://schemas.openxmlformats.org/presentationml/2006/main" matchingName="Quotation 6">
  <p:cSld name="2_Quotation 6">
    <p:spTree>
      <p:nvGrpSpPr>
        <p:cNvPr id="1" name="Shape 16277"/>
        <p:cNvGrpSpPr/>
        <p:nvPr/>
      </p:nvGrpSpPr>
      <p:grpSpPr>
        <a:xfrm>
          <a:off x="0" y="0"/>
          <a:ext cx="0" cy="0"/>
          <a:chOff x="0" y="0"/>
          <a:chExt cx="0" cy="0"/>
        </a:xfrm>
      </p:grpSpPr>
      <p:sp>
        <p:nvSpPr>
          <p:cNvPr id="16278" name="Google Shape;16278;p138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279" name="Google Shape;16279;p138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280" name="Google Shape;16280;p1389"/>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281" name="Google Shape;16281;p1389"/>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282" name="Google Shape;16282;p138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283" name="Google Shape;16283;p1389"/>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284" name="Google Shape;16284;p1389"/>
          <p:cNvGrpSpPr/>
          <p:nvPr/>
        </p:nvGrpSpPr>
        <p:grpSpPr>
          <a:xfrm>
            <a:off x="7191545" y="0"/>
            <a:ext cx="5000460" cy="1425988"/>
            <a:chOff x="7191545" y="0"/>
            <a:chExt cx="5000460" cy="1425988"/>
          </a:xfrm>
        </p:grpSpPr>
        <p:pic>
          <p:nvPicPr>
            <p:cNvPr id="16285" name="Google Shape;16285;p138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286" name="Google Shape;16286;p1389"/>
            <p:cNvGrpSpPr/>
            <p:nvPr/>
          </p:nvGrpSpPr>
          <p:grpSpPr>
            <a:xfrm>
              <a:off x="7191545" y="0"/>
              <a:ext cx="5000460" cy="1425988"/>
              <a:chOff x="7191545" y="0"/>
              <a:chExt cx="5000460" cy="1425988"/>
            </a:xfrm>
          </p:grpSpPr>
          <p:sp>
            <p:nvSpPr>
              <p:cNvPr id="16287" name="Google Shape;16287;p138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288" name="Google Shape;16288;p138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289" name="Google Shape;16289;p1389"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3617671046"/>
      </p:ext>
    </p:extLst>
  </p:cSld>
  <p:clrMapOvr>
    <a:masterClrMapping/>
  </p:clrMapOvr>
</p:sldLayout>
</file>

<file path=ppt/slideLayouts/slideLayout1294.xml><?xml version="1.0" encoding="utf-8"?>
<p:sldLayout xmlns:a="http://schemas.openxmlformats.org/drawingml/2006/main" xmlns:r="http://schemas.openxmlformats.org/officeDocument/2006/relationships" xmlns:p="http://schemas.openxmlformats.org/presentationml/2006/main" matchingName="Two Content 4">
  <p:cSld name="2_Two Content 4">
    <p:spTree>
      <p:nvGrpSpPr>
        <p:cNvPr id="1" name="Shape 16290"/>
        <p:cNvGrpSpPr/>
        <p:nvPr/>
      </p:nvGrpSpPr>
      <p:grpSpPr>
        <a:xfrm>
          <a:off x="0" y="0"/>
          <a:ext cx="0" cy="0"/>
          <a:chOff x="0" y="0"/>
          <a:chExt cx="0" cy="0"/>
        </a:xfrm>
      </p:grpSpPr>
      <p:sp>
        <p:nvSpPr>
          <p:cNvPr id="16291" name="Google Shape;16291;p1390"/>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292" name="Google Shape;16292;p1390"/>
          <p:cNvSpPr txBox="1">
            <a:spLocks noGrp="1"/>
          </p:cNvSpPr>
          <p:nvPr>
            <p:ph type="body" idx="1"/>
          </p:nvPr>
        </p:nvSpPr>
        <p:spPr>
          <a:xfrm>
            <a:off x="609606"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grpSp>
        <p:nvGrpSpPr>
          <p:cNvPr id="16293" name="Google Shape;16293;p1390"/>
          <p:cNvGrpSpPr/>
          <p:nvPr/>
        </p:nvGrpSpPr>
        <p:grpSpPr>
          <a:xfrm>
            <a:off x="7191545" y="0"/>
            <a:ext cx="5000460" cy="1425988"/>
            <a:chOff x="7191545" y="0"/>
            <a:chExt cx="5000460" cy="1425988"/>
          </a:xfrm>
        </p:grpSpPr>
        <p:pic>
          <p:nvPicPr>
            <p:cNvPr id="16294" name="Google Shape;16294;p139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295" name="Google Shape;16295;p1390"/>
            <p:cNvGrpSpPr/>
            <p:nvPr/>
          </p:nvGrpSpPr>
          <p:grpSpPr>
            <a:xfrm>
              <a:off x="7191545" y="0"/>
              <a:ext cx="5000460" cy="1425988"/>
              <a:chOff x="7191545" y="0"/>
              <a:chExt cx="5000460" cy="1425988"/>
            </a:xfrm>
          </p:grpSpPr>
          <p:sp>
            <p:nvSpPr>
              <p:cNvPr id="16296" name="Google Shape;16296;p139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297" name="Google Shape;16297;p139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298" name="Google Shape;16298;p1390"/>
          <p:cNvSpPr txBox="1">
            <a:spLocks noGrp="1"/>
          </p:cNvSpPr>
          <p:nvPr>
            <p:ph type="body" idx="2"/>
          </p:nvPr>
        </p:nvSpPr>
        <p:spPr>
          <a:xfrm>
            <a:off x="6172203"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299" name="Google Shape;16299;p1390"/>
          <p:cNvSpPr txBox="1">
            <a:spLocks noGrp="1"/>
          </p:cNvSpPr>
          <p:nvPr>
            <p:ph type="sldNum" idx="12"/>
          </p:nvPr>
        </p:nvSpPr>
        <p:spPr>
          <a:xfrm>
            <a:off x="883919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300" name="Google Shape;16300;p139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301" name="Google Shape;16301;p1390"/>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469310261"/>
      </p:ext>
    </p:extLst>
  </p:cSld>
  <p:clrMapOvr>
    <a:masterClrMapping/>
  </p:clrMapOvr>
</p:sldLayout>
</file>

<file path=ppt/slideLayouts/slideLayout1295.xml><?xml version="1.0" encoding="utf-8"?>
<p:sldLayout xmlns:a="http://schemas.openxmlformats.org/drawingml/2006/main" xmlns:r="http://schemas.openxmlformats.org/officeDocument/2006/relationships" xmlns:p="http://schemas.openxmlformats.org/presentationml/2006/main" matchingName="Comparison 3">
  <p:cSld name="2_Comparison 3">
    <p:spTree>
      <p:nvGrpSpPr>
        <p:cNvPr id="1" name="Shape 16302"/>
        <p:cNvGrpSpPr/>
        <p:nvPr/>
      </p:nvGrpSpPr>
      <p:grpSpPr>
        <a:xfrm>
          <a:off x="0" y="0"/>
          <a:ext cx="0" cy="0"/>
          <a:chOff x="0" y="0"/>
          <a:chExt cx="0" cy="0"/>
        </a:xfrm>
      </p:grpSpPr>
      <p:grpSp>
        <p:nvGrpSpPr>
          <p:cNvPr id="16303" name="Google Shape;16303;p1391"/>
          <p:cNvGrpSpPr/>
          <p:nvPr/>
        </p:nvGrpSpPr>
        <p:grpSpPr>
          <a:xfrm>
            <a:off x="7191545" y="0"/>
            <a:ext cx="5000460" cy="1425988"/>
            <a:chOff x="7191545" y="0"/>
            <a:chExt cx="5000460" cy="1425988"/>
          </a:xfrm>
        </p:grpSpPr>
        <p:pic>
          <p:nvPicPr>
            <p:cNvPr id="16304" name="Google Shape;16304;p139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305" name="Google Shape;16305;p1391"/>
            <p:cNvGrpSpPr/>
            <p:nvPr/>
          </p:nvGrpSpPr>
          <p:grpSpPr>
            <a:xfrm>
              <a:off x="7191545" y="0"/>
              <a:ext cx="5000460" cy="1425988"/>
              <a:chOff x="7191545" y="0"/>
              <a:chExt cx="5000460" cy="1425988"/>
            </a:xfrm>
          </p:grpSpPr>
          <p:sp>
            <p:nvSpPr>
              <p:cNvPr id="16306" name="Google Shape;16306;p139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307" name="Google Shape;16307;p139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308" name="Google Shape;16308;p1391"/>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309" name="Google Shape;16309;p1391"/>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310" name="Google Shape;16310;p1391"/>
          <p:cNvSpPr txBox="1">
            <a:spLocks noGrp="1"/>
          </p:cNvSpPr>
          <p:nvPr>
            <p:ph type="body" idx="2"/>
          </p:nvPr>
        </p:nvSpPr>
        <p:spPr>
          <a:xfrm>
            <a:off x="609604" y="2505074"/>
            <a:ext cx="5387973" cy="3684583"/>
          </a:xfrm>
          <a:prstGeom prst="rect">
            <a:avLst/>
          </a:prstGeom>
          <a:solidFill>
            <a:srgbClr val="F3F6FB"/>
          </a:solidFill>
          <a:ln>
            <a:noFill/>
          </a:ln>
        </p:spPr>
        <p:txBody>
          <a:bodyPr spcFirstLastPara="1" wrap="square" lIns="182850" tIns="0" rIns="182850" bIns="0" anchor="t" anchorCtr="0">
            <a:norm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311" name="Google Shape;16311;p1391"/>
          <p:cNvSpPr txBox="1">
            <a:spLocks noGrp="1"/>
          </p:cNvSpPr>
          <p:nvPr>
            <p:ph type="body" idx="3"/>
          </p:nvPr>
        </p:nvSpPr>
        <p:spPr>
          <a:xfrm>
            <a:off x="6172203"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312" name="Google Shape;16312;p1391"/>
          <p:cNvSpPr txBox="1">
            <a:spLocks noGrp="1"/>
          </p:cNvSpPr>
          <p:nvPr>
            <p:ph type="body" idx="4"/>
          </p:nvPr>
        </p:nvSpPr>
        <p:spPr>
          <a:xfrm>
            <a:off x="6172203" y="2505074"/>
            <a:ext cx="5410203" cy="3684583"/>
          </a:xfrm>
          <a:prstGeom prst="rect">
            <a:avLst/>
          </a:prstGeom>
          <a:solidFill>
            <a:srgbClr val="F3F6FB"/>
          </a:solidFill>
          <a:ln>
            <a:noFill/>
          </a:ln>
        </p:spPr>
        <p:txBody>
          <a:bodyPr spcFirstLastPara="1" wrap="square" lIns="182850" tIns="0" rIns="182850" bIns="0" anchor="t" anchorCtr="0">
            <a:no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313" name="Google Shape;16313;p1391"/>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314" name="Google Shape;16314;p139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315" name="Google Shape;16315;p1391"/>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62027600"/>
      </p:ext>
    </p:extLst>
  </p:cSld>
  <p:clrMapOvr>
    <a:masterClrMapping/>
  </p:clrMapOvr>
</p:sldLayout>
</file>

<file path=ppt/slideLayouts/slideLayout1296.xml><?xml version="1.0" encoding="utf-8"?>
<p:sldLayout xmlns:a="http://schemas.openxmlformats.org/drawingml/2006/main" xmlns:r="http://schemas.openxmlformats.org/officeDocument/2006/relationships" xmlns:p="http://schemas.openxmlformats.org/presentationml/2006/main" matchingName="End 3">
  <p:cSld name="2_End 3">
    <p:spTree>
      <p:nvGrpSpPr>
        <p:cNvPr id="1" name="Shape 16326"/>
        <p:cNvGrpSpPr/>
        <p:nvPr/>
      </p:nvGrpSpPr>
      <p:grpSpPr>
        <a:xfrm>
          <a:off x="0" y="0"/>
          <a:ext cx="0" cy="0"/>
          <a:chOff x="0" y="0"/>
          <a:chExt cx="0" cy="0"/>
        </a:xfrm>
      </p:grpSpPr>
      <p:grpSp>
        <p:nvGrpSpPr>
          <p:cNvPr id="16327" name="Google Shape;16327;p1393"/>
          <p:cNvGrpSpPr/>
          <p:nvPr/>
        </p:nvGrpSpPr>
        <p:grpSpPr>
          <a:xfrm>
            <a:off x="0" y="0"/>
            <a:ext cx="12191996" cy="2148830"/>
            <a:chOff x="0" y="0"/>
            <a:chExt cx="12191996" cy="2148830"/>
          </a:xfrm>
        </p:grpSpPr>
        <p:sp>
          <p:nvSpPr>
            <p:cNvPr id="16328" name="Google Shape;16328;p1393"/>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329" name="Google Shape;16329;p1393"/>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6330" name="Google Shape;16330;p1393"/>
          <p:cNvSpPr/>
          <p:nvPr/>
        </p:nvSpPr>
        <p:spPr>
          <a:xfrm>
            <a:off x="902366" y="151769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331" name="Google Shape;16331;p1393"/>
          <p:cNvSpPr txBox="1">
            <a:spLocks noGrp="1"/>
          </p:cNvSpPr>
          <p:nvPr>
            <p:ph type="body" idx="1"/>
          </p:nvPr>
        </p:nvSpPr>
        <p:spPr>
          <a:xfrm>
            <a:off x="1219197" y="3429003"/>
            <a:ext cx="5582649" cy="141356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332" name="Google Shape;16332;p1393"/>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333" name="Google Shape;16333;p1393"/>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987929870"/>
      </p:ext>
    </p:extLst>
  </p:cSld>
  <p:clrMapOvr>
    <a:masterClrMapping/>
  </p:clrMapOvr>
</p:sldLayout>
</file>

<file path=ppt/slideLayouts/slideLayout1297.xml><?xml version="1.0" encoding="utf-8"?>
<p:sldLayout xmlns:a="http://schemas.openxmlformats.org/drawingml/2006/main" xmlns:r="http://schemas.openxmlformats.org/officeDocument/2006/relationships" xmlns:p="http://schemas.openxmlformats.org/presentationml/2006/main" matchingName="Cover B">
  <p:cSld name="1_Cover B">
    <p:spTree>
      <p:nvGrpSpPr>
        <p:cNvPr id="1" name="Shape 16343"/>
        <p:cNvGrpSpPr/>
        <p:nvPr/>
      </p:nvGrpSpPr>
      <p:grpSpPr>
        <a:xfrm>
          <a:off x="0" y="0"/>
          <a:ext cx="0" cy="0"/>
          <a:chOff x="0" y="0"/>
          <a:chExt cx="0" cy="0"/>
        </a:xfrm>
      </p:grpSpPr>
      <p:sp>
        <p:nvSpPr>
          <p:cNvPr id="16344" name="Google Shape;16344;p1395"/>
          <p:cNvSpPr txBox="1">
            <a:spLocks noGrp="1"/>
          </p:cNvSpPr>
          <p:nvPr>
            <p:ph type="title"/>
          </p:nvPr>
        </p:nvSpPr>
        <p:spPr>
          <a:xfrm>
            <a:off x="513344" y="2633536"/>
            <a:ext cx="5194432" cy="2387598"/>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345" name="Google Shape;16345;p1395"/>
          <p:cNvSpPr txBox="1">
            <a:spLocks noGrp="1"/>
          </p:cNvSpPr>
          <p:nvPr>
            <p:ph type="subTitle" idx="1"/>
          </p:nvPr>
        </p:nvSpPr>
        <p:spPr>
          <a:xfrm>
            <a:off x="513344" y="5400327"/>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6346" name="Google Shape;16346;p1395"/>
          <p:cNvGrpSpPr/>
          <p:nvPr/>
        </p:nvGrpSpPr>
        <p:grpSpPr>
          <a:xfrm>
            <a:off x="0" y="0"/>
            <a:ext cx="6418722" cy="1509820"/>
            <a:chOff x="0" y="0"/>
            <a:chExt cx="6418722" cy="1509820"/>
          </a:xfrm>
        </p:grpSpPr>
        <p:sp>
          <p:nvSpPr>
            <p:cNvPr id="16347" name="Google Shape;16347;p1395"/>
            <p:cNvSpPr/>
            <p:nvPr/>
          </p:nvSpPr>
          <p:spPr>
            <a:xfrm flipH="1">
              <a:off x="0" y="0"/>
              <a:ext cx="6418722" cy="1509820"/>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348" name="Google Shape;16348;p1395"/>
            <p:cNvSpPr/>
            <p:nvPr/>
          </p:nvSpPr>
          <p:spPr>
            <a:xfrm flipH="1">
              <a:off x="0" y="0"/>
              <a:ext cx="6244227" cy="1352022"/>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pic>
        <p:nvPicPr>
          <p:cNvPr id="16349" name="Google Shape;16349;p1395"/>
          <p:cNvPicPr preferRelativeResize="0"/>
          <p:nvPr/>
        </p:nvPicPr>
        <p:blipFill rotWithShape="1">
          <a:blip r:embed="rId2">
            <a:alphaModFix/>
          </a:blip>
          <a:srcRect/>
          <a:stretch/>
        </p:blipFill>
        <p:spPr>
          <a:xfrm>
            <a:off x="513347" y="136529"/>
            <a:ext cx="1945203" cy="879972"/>
          </a:xfrm>
          <a:prstGeom prst="rect">
            <a:avLst/>
          </a:prstGeom>
          <a:noFill/>
          <a:ln>
            <a:noFill/>
          </a:ln>
        </p:spPr>
      </p:pic>
    </p:spTree>
    <p:extLst>
      <p:ext uri="{BB962C8B-B14F-4D97-AF65-F5344CB8AC3E}">
        <p14:creationId xmlns:p14="http://schemas.microsoft.com/office/powerpoint/2010/main" val="1340033609"/>
      </p:ext>
    </p:extLst>
  </p:cSld>
  <p:clrMapOvr>
    <a:masterClrMapping/>
  </p:clrMapOvr>
</p:sldLayout>
</file>

<file path=ppt/slideLayouts/slideLayout1298.xml><?xml version="1.0" encoding="utf-8"?>
<p:sldLayout xmlns:a="http://schemas.openxmlformats.org/drawingml/2006/main" xmlns:r="http://schemas.openxmlformats.org/officeDocument/2006/relationships" xmlns:p="http://schemas.openxmlformats.org/presentationml/2006/main" matchingName="1_Photo Slide 5">
  <p:cSld name="2_Photo Slide 5">
    <p:spTree>
      <p:nvGrpSpPr>
        <p:cNvPr id="1" name="Shape 16366"/>
        <p:cNvGrpSpPr/>
        <p:nvPr/>
      </p:nvGrpSpPr>
      <p:grpSpPr>
        <a:xfrm>
          <a:off x="0" y="0"/>
          <a:ext cx="0" cy="0"/>
          <a:chOff x="0" y="0"/>
          <a:chExt cx="0" cy="0"/>
        </a:xfrm>
      </p:grpSpPr>
      <p:sp>
        <p:nvSpPr>
          <p:cNvPr id="16367" name="Google Shape;16367;p1398"/>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6368" name="Google Shape;16368;p1398"/>
          <p:cNvCxnSpPr/>
          <p:nvPr/>
        </p:nvCxnSpPr>
        <p:spPr>
          <a:xfrm>
            <a:off x="457203"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369" name="Google Shape;16369;p1398"/>
          <p:cNvGrpSpPr/>
          <p:nvPr/>
        </p:nvGrpSpPr>
        <p:grpSpPr>
          <a:xfrm>
            <a:off x="3" y="5379427"/>
            <a:ext cx="2807363" cy="753895"/>
            <a:chOff x="0" y="5379424"/>
            <a:chExt cx="2807363" cy="753895"/>
          </a:xfrm>
        </p:grpSpPr>
        <p:sp>
          <p:nvSpPr>
            <p:cNvPr id="16370" name="Google Shape;16370;p1398"/>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371" name="Google Shape;16371;p1398"/>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372" name="Google Shape;16372;p1398"/>
          <p:cNvPicPr preferRelativeResize="0"/>
          <p:nvPr/>
        </p:nvPicPr>
        <p:blipFill rotWithShape="1">
          <a:blip r:embed="rId2">
            <a:alphaModFix/>
          </a:blip>
          <a:srcRect/>
          <a:stretch/>
        </p:blipFill>
        <p:spPr>
          <a:xfrm>
            <a:off x="513347" y="4385535"/>
            <a:ext cx="2025313" cy="911940"/>
          </a:xfrm>
          <a:prstGeom prst="rect">
            <a:avLst/>
          </a:prstGeom>
          <a:noFill/>
          <a:ln>
            <a:noFill/>
          </a:ln>
        </p:spPr>
      </p:pic>
    </p:spTree>
    <p:extLst>
      <p:ext uri="{BB962C8B-B14F-4D97-AF65-F5344CB8AC3E}">
        <p14:creationId xmlns:p14="http://schemas.microsoft.com/office/powerpoint/2010/main" val="1484721449"/>
      </p:ext>
    </p:extLst>
  </p:cSld>
  <p:clrMapOvr>
    <a:masterClrMapping/>
  </p:clrMapOvr>
</p:sldLayout>
</file>

<file path=ppt/slideLayouts/slideLayout1299.xml><?xml version="1.0" encoding="utf-8"?>
<p:sldLayout xmlns:a="http://schemas.openxmlformats.org/drawingml/2006/main" xmlns:r="http://schemas.openxmlformats.org/officeDocument/2006/relationships" xmlns:p="http://schemas.openxmlformats.org/presentationml/2006/main" matchingName="1_Quotation 5">
  <p:cSld name="2_Quotation 5">
    <p:spTree>
      <p:nvGrpSpPr>
        <p:cNvPr id="1" name="Shape 16373"/>
        <p:cNvGrpSpPr/>
        <p:nvPr/>
      </p:nvGrpSpPr>
      <p:grpSpPr>
        <a:xfrm>
          <a:off x="0" y="0"/>
          <a:ext cx="0" cy="0"/>
          <a:chOff x="0" y="0"/>
          <a:chExt cx="0" cy="0"/>
        </a:xfrm>
      </p:grpSpPr>
      <p:sp>
        <p:nvSpPr>
          <p:cNvPr id="16374" name="Google Shape;16374;p139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375" name="Google Shape;16375;p139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376" name="Google Shape;16376;p1399"/>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377" name="Google Shape;16377;p1399"/>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378" name="Google Shape;16378;p139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379" name="Google Shape;16379;p1399"/>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380" name="Google Shape;16380;p1399"/>
          <p:cNvGrpSpPr/>
          <p:nvPr/>
        </p:nvGrpSpPr>
        <p:grpSpPr>
          <a:xfrm>
            <a:off x="7191545" y="0"/>
            <a:ext cx="5000460" cy="1425988"/>
            <a:chOff x="7191545" y="0"/>
            <a:chExt cx="5000460" cy="1425988"/>
          </a:xfrm>
        </p:grpSpPr>
        <p:pic>
          <p:nvPicPr>
            <p:cNvPr id="16381" name="Google Shape;16381;p139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382" name="Google Shape;16382;p1399"/>
            <p:cNvGrpSpPr/>
            <p:nvPr/>
          </p:nvGrpSpPr>
          <p:grpSpPr>
            <a:xfrm>
              <a:off x="7191545" y="0"/>
              <a:ext cx="5000460" cy="1425988"/>
              <a:chOff x="7191545" y="0"/>
              <a:chExt cx="5000460" cy="1425988"/>
            </a:xfrm>
          </p:grpSpPr>
          <p:sp>
            <p:nvSpPr>
              <p:cNvPr id="16383" name="Google Shape;16383;p139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384" name="Google Shape;16384;p139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385" name="Google Shape;16385;p1399"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299417667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Divider">
  <p:cSld name="Divider">
    <p:bg>
      <p:bgPr>
        <a:solidFill>
          <a:schemeClr val="lt2"/>
        </a:solidFill>
        <a:effectLst/>
      </p:bgPr>
    </p:bg>
    <p:spTree>
      <p:nvGrpSpPr>
        <p:cNvPr id="1" name="Shape 35"/>
        <p:cNvGrpSpPr/>
        <p:nvPr/>
      </p:nvGrpSpPr>
      <p:grpSpPr>
        <a:xfrm>
          <a:off x="0" y="0"/>
          <a:ext cx="0" cy="0"/>
          <a:chOff x="0" y="0"/>
          <a:chExt cx="0" cy="0"/>
        </a:xfrm>
      </p:grpSpPr>
      <p:grpSp>
        <p:nvGrpSpPr>
          <p:cNvPr id="36" name="Google Shape;36;p4"/>
          <p:cNvGrpSpPr/>
          <p:nvPr/>
        </p:nvGrpSpPr>
        <p:grpSpPr>
          <a:xfrm>
            <a:off x="0" y="5020347"/>
            <a:ext cx="12192000" cy="1837653"/>
            <a:chOff x="0" y="5020347"/>
            <a:chExt cx="12192000" cy="1837653"/>
          </a:xfrm>
        </p:grpSpPr>
        <p:sp>
          <p:nvSpPr>
            <p:cNvPr id="37" name="Google Shape;37;p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38" name="Google Shape;38;p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39" name="Google Shape;39;p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40" name="Google Shape;40;p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41" name="Google Shape;41;p4"/>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42" name="Google Shape;42;p4"/>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Title and Content">
  <p:cSld name="2_Title and Content">
    <p:spTree>
      <p:nvGrpSpPr>
        <p:cNvPr id="1" name="Shape 125"/>
        <p:cNvGrpSpPr/>
        <p:nvPr/>
      </p:nvGrpSpPr>
      <p:grpSpPr>
        <a:xfrm>
          <a:off x="0" y="0"/>
          <a:ext cx="0" cy="0"/>
          <a:chOff x="0" y="0"/>
          <a:chExt cx="0" cy="0"/>
        </a:xfrm>
      </p:grpSpPr>
      <p:grpSp>
        <p:nvGrpSpPr>
          <p:cNvPr id="126" name="Google Shape;126;p13"/>
          <p:cNvGrpSpPr/>
          <p:nvPr/>
        </p:nvGrpSpPr>
        <p:grpSpPr>
          <a:xfrm>
            <a:off x="7191542" y="1"/>
            <a:ext cx="5000459" cy="1425992"/>
            <a:chOff x="7191542" y="1"/>
            <a:chExt cx="5000459" cy="1425992"/>
          </a:xfrm>
        </p:grpSpPr>
        <p:pic>
          <p:nvPicPr>
            <p:cNvPr id="127" name="Google Shape;127;p1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8" name="Google Shape;128;p13"/>
            <p:cNvGrpSpPr/>
            <p:nvPr/>
          </p:nvGrpSpPr>
          <p:grpSpPr>
            <a:xfrm>
              <a:off x="7191542" y="1"/>
              <a:ext cx="5000459" cy="1425992"/>
              <a:chOff x="7186272" y="0"/>
              <a:chExt cx="5005729" cy="1427495"/>
            </a:xfrm>
          </p:grpSpPr>
          <p:sp>
            <p:nvSpPr>
              <p:cNvPr id="129" name="Google Shape;129;p1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30" name="Google Shape;130;p1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131" name="Google Shape;131;p1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32" name="Google Shape;132;p13"/>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33" name="Google Shape;133;p1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34" name="Google Shape;134;p1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35" name="Google Shape;135;p1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2355999687"/>
      </p:ext>
    </p:extLst>
  </p:cSld>
  <p:clrMapOvr>
    <a:masterClrMapping/>
  </p:clrMapOvr>
</p:sldLayout>
</file>

<file path=ppt/slideLayouts/slideLayout1300.xml><?xml version="1.0" encoding="utf-8"?>
<p:sldLayout xmlns:a="http://schemas.openxmlformats.org/drawingml/2006/main" xmlns:r="http://schemas.openxmlformats.org/officeDocument/2006/relationships" xmlns:p="http://schemas.openxmlformats.org/presentationml/2006/main" matchingName="1_Quotation 6">
  <p:cSld name="2_Quotation 6">
    <p:spTree>
      <p:nvGrpSpPr>
        <p:cNvPr id="1" name="Shape 16386"/>
        <p:cNvGrpSpPr/>
        <p:nvPr/>
      </p:nvGrpSpPr>
      <p:grpSpPr>
        <a:xfrm>
          <a:off x="0" y="0"/>
          <a:ext cx="0" cy="0"/>
          <a:chOff x="0" y="0"/>
          <a:chExt cx="0" cy="0"/>
        </a:xfrm>
      </p:grpSpPr>
      <p:sp>
        <p:nvSpPr>
          <p:cNvPr id="16387" name="Google Shape;16387;p140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388" name="Google Shape;16388;p140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389" name="Google Shape;16389;p1400"/>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390" name="Google Shape;16390;p1400"/>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391" name="Google Shape;16391;p140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392" name="Google Shape;16392;p1400"/>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393" name="Google Shape;16393;p1400"/>
          <p:cNvGrpSpPr/>
          <p:nvPr/>
        </p:nvGrpSpPr>
        <p:grpSpPr>
          <a:xfrm>
            <a:off x="7191545" y="0"/>
            <a:ext cx="5000460" cy="1425988"/>
            <a:chOff x="7191545" y="0"/>
            <a:chExt cx="5000460" cy="1425988"/>
          </a:xfrm>
        </p:grpSpPr>
        <p:pic>
          <p:nvPicPr>
            <p:cNvPr id="16394" name="Google Shape;16394;p140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395" name="Google Shape;16395;p1400"/>
            <p:cNvGrpSpPr/>
            <p:nvPr/>
          </p:nvGrpSpPr>
          <p:grpSpPr>
            <a:xfrm>
              <a:off x="7191545" y="0"/>
              <a:ext cx="5000460" cy="1425988"/>
              <a:chOff x="7191545" y="0"/>
              <a:chExt cx="5000460" cy="1425988"/>
            </a:xfrm>
          </p:grpSpPr>
          <p:sp>
            <p:nvSpPr>
              <p:cNvPr id="16396" name="Google Shape;16396;p140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397" name="Google Shape;16397;p140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398" name="Google Shape;16398;p1400"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1866930027"/>
      </p:ext>
    </p:extLst>
  </p:cSld>
  <p:clrMapOvr>
    <a:masterClrMapping/>
  </p:clrMapOvr>
</p:sldLayout>
</file>

<file path=ppt/slideLayouts/slideLayout1301.xml><?xml version="1.0" encoding="utf-8"?>
<p:sldLayout xmlns:a="http://schemas.openxmlformats.org/drawingml/2006/main" xmlns:r="http://schemas.openxmlformats.org/officeDocument/2006/relationships" xmlns:p="http://schemas.openxmlformats.org/presentationml/2006/main" matchingName="1_Two Content 4">
  <p:cSld name="2_Two Content 4">
    <p:spTree>
      <p:nvGrpSpPr>
        <p:cNvPr id="1" name="Shape 16399"/>
        <p:cNvGrpSpPr/>
        <p:nvPr/>
      </p:nvGrpSpPr>
      <p:grpSpPr>
        <a:xfrm>
          <a:off x="0" y="0"/>
          <a:ext cx="0" cy="0"/>
          <a:chOff x="0" y="0"/>
          <a:chExt cx="0" cy="0"/>
        </a:xfrm>
      </p:grpSpPr>
      <p:sp>
        <p:nvSpPr>
          <p:cNvPr id="16400" name="Google Shape;16400;p1401"/>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401" name="Google Shape;16401;p1401"/>
          <p:cNvSpPr txBox="1">
            <a:spLocks noGrp="1"/>
          </p:cNvSpPr>
          <p:nvPr>
            <p:ph type="body" idx="1"/>
          </p:nvPr>
        </p:nvSpPr>
        <p:spPr>
          <a:xfrm>
            <a:off x="609606"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grpSp>
        <p:nvGrpSpPr>
          <p:cNvPr id="16402" name="Google Shape;16402;p1401"/>
          <p:cNvGrpSpPr/>
          <p:nvPr/>
        </p:nvGrpSpPr>
        <p:grpSpPr>
          <a:xfrm>
            <a:off x="7191545" y="0"/>
            <a:ext cx="5000460" cy="1425988"/>
            <a:chOff x="7191545" y="0"/>
            <a:chExt cx="5000460" cy="1425988"/>
          </a:xfrm>
        </p:grpSpPr>
        <p:pic>
          <p:nvPicPr>
            <p:cNvPr id="16403" name="Google Shape;16403;p140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404" name="Google Shape;16404;p1401"/>
            <p:cNvGrpSpPr/>
            <p:nvPr/>
          </p:nvGrpSpPr>
          <p:grpSpPr>
            <a:xfrm>
              <a:off x="7191545" y="0"/>
              <a:ext cx="5000460" cy="1425988"/>
              <a:chOff x="7191545" y="0"/>
              <a:chExt cx="5000460" cy="1425988"/>
            </a:xfrm>
          </p:grpSpPr>
          <p:sp>
            <p:nvSpPr>
              <p:cNvPr id="16405" name="Google Shape;16405;p140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406" name="Google Shape;16406;p140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407" name="Google Shape;16407;p1401"/>
          <p:cNvSpPr txBox="1">
            <a:spLocks noGrp="1"/>
          </p:cNvSpPr>
          <p:nvPr>
            <p:ph type="body" idx="2"/>
          </p:nvPr>
        </p:nvSpPr>
        <p:spPr>
          <a:xfrm>
            <a:off x="6172203"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408" name="Google Shape;16408;p1401"/>
          <p:cNvSpPr txBox="1">
            <a:spLocks noGrp="1"/>
          </p:cNvSpPr>
          <p:nvPr>
            <p:ph type="sldNum" idx="12"/>
          </p:nvPr>
        </p:nvSpPr>
        <p:spPr>
          <a:xfrm>
            <a:off x="883919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409" name="Google Shape;16409;p140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410" name="Google Shape;16410;p1401"/>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986775646"/>
      </p:ext>
    </p:extLst>
  </p:cSld>
  <p:clrMapOvr>
    <a:masterClrMapping/>
  </p:clrMapOvr>
</p:sldLayout>
</file>

<file path=ppt/slideLayouts/slideLayout1302.xml><?xml version="1.0" encoding="utf-8"?>
<p:sldLayout xmlns:a="http://schemas.openxmlformats.org/drawingml/2006/main" xmlns:r="http://schemas.openxmlformats.org/officeDocument/2006/relationships" xmlns:p="http://schemas.openxmlformats.org/presentationml/2006/main" matchingName="1_Comparison 3">
  <p:cSld name="2_Comparison 3">
    <p:spTree>
      <p:nvGrpSpPr>
        <p:cNvPr id="1" name="Shape 16411"/>
        <p:cNvGrpSpPr/>
        <p:nvPr/>
      </p:nvGrpSpPr>
      <p:grpSpPr>
        <a:xfrm>
          <a:off x="0" y="0"/>
          <a:ext cx="0" cy="0"/>
          <a:chOff x="0" y="0"/>
          <a:chExt cx="0" cy="0"/>
        </a:xfrm>
      </p:grpSpPr>
      <p:grpSp>
        <p:nvGrpSpPr>
          <p:cNvPr id="16412" name="Google Shape;16412;p1402"/>
          <p:cNvGrpSpPr/>
          <p:nvPr/>
        </p:nvGrpSpPr>
        <p:grpSpPr>
          <a:xfrm>
            <a:off x="7191545" y="0"/>
            <a:ext cx="5000460" cy="1425988"/>
            <a:chOff x="7191545" y="0"/>
            <a:chExt cx="5000460" cy="1425988"/>
          </a:xfrm>
        </p:grpSpPr>
        <p:pic>
          <p:nvPicPr>
            <p:cNvPr id="16413" name="Google Shape;16413;p140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414" name="Google Shape;16414;p1402"/>
            <p:cNvGrpSpPr/>
            <p:nvPr/>
          </p:nvGrpSpPr>
          <p:grpSpPr>
            <a:xfrm>
              <a:off x="7191545" y="0"/>
              <a:ext cx="5000460" cy="1425988"/>
              <a:chOff x="7191545" y="0"/>
              <a:chExt cx="5000460" cy="1425988"/>
            </a:xfrm>
          </p:grpSpPr>
          <p:sp>
            <p:nvSpPr>
              <p:cNvPr id="16415" name="Google Shape;16415;p140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416" name="Google Shape;16416;p140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417" name="Google Shape;16417;p1402"/>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418" name="Google Shape;16418;p1402"/>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419" name="Google Shape;16419;p1402"/>
          <p:cNvSpPr txBox="1">
            <a:spLocks noGrp="1"/>
          </p:cNvSpPr>
          <p:nvPr>
            <p:ph type="body" idx="2"/>
          </p:nvPr>
        </p:nvSpPr>
        <p:spPr>
          <a:xfrm>
            <a:off x="609604" y="2505074"/>
            <a:ext cx="5387973" cy="3684583"/>
          </a:xfrm>
          <a:prstGeom prst="rect">
            <a:avLst/>
          </a:prstGeom>
          <a:solidFill>
            <a:srgbClr val="F3F6FB"/>
          </a:solidFill>
          <a:ln>
            <a:noFill/>
          </a:ln>
        </p:spPr>
        <p:txBody>
          <a:bodyPr spcFirstLastPara="1" wrap="square" lIns="182850" tIns="0" rIns="182850" bIns="0" anchor="t" anchorCtr="0">
            <a:norm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420" name="Google Shape;16420;p1402"/>
          <p:cNvSpPr txBox="1">
            <a:spLocks noGrp="1"/>
          </p:cNvSpPr>
          <p:nvPr>
            <p:ph type="body" idx="3"/>
          </p:nvPr>
        </p:nvSpPr>
        <p:spPr>
          <a:xfrm>
            <a:off x="6172203"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421" name="Google Shape;16421;p1402"/>
          <p:cNvSpPr txBox="1">
            <a:spLocks noGrp="1"/>
          </p:cNvSpPr>
          <p:nvPr>
            <p:ph type="body" idx="4"/>
          </p:nvPr>
        </p:nvSpPr>
        <p:spPr>
          <a:xfrm>
            <a:off x="6172203" y="2505074"/>
            <a:ext cx="5410203" cy="3684583"/>
          </a:xfrm>
          <a:prstGeom prst="rect">
            <a:avLst/>
          </a:prstGeom>
          <a:solidFill>
            <a:srgbClr val="F3F6FB"/>
          </a:solidFill>
          <a:ln>
            <a:noFill/>
          </a:ln>
        </p:spPr>
        <p:txBody>
          <a:bodyPr spcFirstLastPara="1" wrap="square" lIns="182850" tIns="0" rIns="182850" bIns="0" anchor="t" anchorCtr="0">
            <a:no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422" name="Google Shape;16422;p1402"/>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423" name="Google Shape;16423;p140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424" name="Google Shape;16424;p1402"/>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881320864"/>
      </p:ext>
    </p:extLst>
  </p:cSld>
  <p:clrMapOvr>
    <a:masterClrMapping/>
  </p:clrMapOvr>
</p:sldLayout>
</file>

<file path=ppt/slideLayouts/slideLayout1303.xml><?xml version="1.0" encoding="utf-8"?>
<p:sldLayout xmlns:a="http://schemas.openxmlformats.org/drawingml/2006/main" xmlns:r="http://schemas.openxmlformats.org/officeDocument/2006/relationships" xmlns:p="http://schemas.openxmlformats.org/presentationml/2006/main" matchingName="1_End 3">
  <p:cSld name="2_End 3">
    <p:spTree>
      <p:nvGrpSpPr>
        <p:cNvPr id="1" name="Shape 16435"/>
        <p:cNvGrpSpPr/>
        <p:nvPr/>
      </p:nvGrpSpPr>
      <p:grpSpPr>
        <a:xfrm>
          <a:off x="0" y="0"/>
          <a:ext cx="0" cy="0"/>
          <a:chOff x="0" y="0"/>
          <a:chExt cx="0" cy="0"/>
        </a:xfrm>
      </p:grpSpPr>
      <p:grpSp>
        <p:nvGrpSpPr>
          <p:cNvPr id="16436" name="Google Shape;16436;p1404"/>
          <p:cNvGrpSpPr/>
          <p:nvPr/>
        </p:nvGrpSpPr>
        <p:grpSpPr>
          <a:xfrm>
            <a:off x="0" y="0"/>
            <a:ext cx="12191996" cy="2148830"/>
            <a:chOff x="0" y="0"/>
            <a:chExt cx="12191996" cy="2148830"/>
          </a:xfrm>
        </p:grpSpPr>
        <p:sp>
          <p:nvSpPr>
            <p:cNvPr id="16437" name="Google Shape;16437;p1404"/>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438" name="Google Shape;16438;p1404"/>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6439" name="Google Shape;16439;p1404"/>
          <p:cNvSpPr/>
          <p:nvPr/>
        </p:nvSpPr>
        <p:spPr>
          <a:xfrm>
            <a:off x="902366" y="151769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440" name="Google Shape;16440;p1404"/>
          <p:cNvSpPr txBox="1">
            <a:spLocks noGrp="1"/>
          </p:cNvSpPr>
          <p:nvPr>
            <p:ph type="body" idx="1"/>
          </p:nvPr>
        </p:nvSpPr>
        <p:spPr>
          <a:xfrm>
            <a:off x="1219197" y="3429003"/>
            <a:ext cx="5582649" cy="141356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441" name="Google Shape;16441;p1404"/>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442" name="Google Shape;16442;p1404"/>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884919769"/>
      </p:ext>
    </p:extLst>
  </p:cSld>
  <p:clrMapOvr>
    <a:masterClrMapping/>
  </p:clrMapOvr>
</p:sldLayout>
</file>

<file path=ppt/slideLayouts/slideLayout1304.xml><?xml version="1.0" encoding="utf-8"?>
<p:sldLayout xmlns:a="http://schemas.openxmlformats.org/drawingml/2006/main" xmlns:r="http://schemas.openxmlformats.org/officeDocument/2006/relationships" xmlns:p="http://schemas.openxmlformats.org/presentationml/2006/main" matchingName="Photo Slide 6">
  <p:cSld name="1_Photo Slide 6">
    <p:spTree>
      <p:nvGrpSpPr>
        <p:cNvPr id="1" name="Shape 16460"/>
        <p:cNvGrpSpPr/>
        <p:nvPr/>
      </p:nvGrpSpPr>
      <p:grpSpPr>
        <a:xfrm>
          <a:off x="0" y="0"/>
          <a:ext cx="0" cy="0"/>
          <a:chOff x="0" y="0"/>
          <a:chExt cx="0" cy="0"/>
        </a:xfrm>
      </p:grpSpPr>
      <p:sp>
        <p:nvSpPr>
          <p:cNvPr id="16461" name="Google Shape;16461;p1407"/>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6462" name="Google Shape;16462;p1407"/>
          <p:cNvCxnSpPr/>
          <p:nvPr/>
        </p:nvCxnSpPr>
        <p:spPr>
          <a:xfrm>
            <a:off x="457203"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463" name="Google Shape;16463;p1407"/>
          <p:cNvGrpSpPr/>
          <p:nvPr/>
        </p:nvGrpSpPr>
        <p:grpSpPr>
          <a:xfrm>
            <a:off x="3" y="5379427"/>
            <a:ext cx="2807363" cy="753895"/>
            <a:chOff x="0" y="5379424"/>
            <a:chExt cx="2807363" cy="753895"/>
          </a:xfrm>
        </p:grpSpPr>
        <p:sp>
          <p:nvSpPr>
            <p:cNvPr id="16464" name="Google Shape;16464;p1407"/>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465" name="Google Shape;16465;p1407"/>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466" name="Google Shape;16466;p1407"/>
          <p:cNvPicPr preferRelativeResize="0"/>
          <p:nvPr/>
        </p:nvPicPr>
        <p:blipFill rotWithShape="1">
          <a:blip r:embed="rId2">
            <a:alphaModFix/>
          </a:blip>
          <a:srcRect/>
          <a:stretch/>
        </p:blipFill>
        <p:spPr>
          <a:xfrm>
            <a:off x="513347" y="4385535"/>
            <a:ext cx="2025313" cy="911940"/>
          </a:xfrm>
          <a:prstGeom prst="rect">
            <a:avLst/>
          </a:prstGeom>
          <a:noFill/>
          <a:ln>
            <a:noFill/>
          </a:ln>
        </p:spPr>
      </p:pic>
    </p:spTree>
    <p:extLst>
      <p:ext uri="{BB962C8B-B14F-4D97-AF65-F5344CB8AC3E}">
        <p14:creationId xmlns:p14="http://schemas.microsoft.com/office/powerpoint/2010/main" val="1775671570"/>
      </p:ext>
    </p:extLst>
  </p:cSld>
  <p:clrMapOvr>
    <a:masterClrMapping/>
  </p:clrMapOvr>
</p:sldLayout>
</file>

<file path=ppt/slideLayouts/slideLayout1305.xml><?xml version="1.0" encoding="utf-8"?>
<p:sldLayout xmlns:a="http://schemas.openxmlformats.org/drawingml/2006/main" xmlns:r="http://schemas.openxmlformats.org/officeDocument/2006/relationships" xmlns:p="http://schemas.openxmlformats.org/presentationml/2006/main" matchingName="Title and Content 9">
  <p:cSld name="1_Title and Content 9">
    <p:spTree>
      <p:nvGrpSpPr>
        <p:cNvPr id="1" name="Shape 16475"/>
        <p:cNvGrpSpPr/>
        <p:nvPr/>
      </p:nvGrpSpPr>
      <p:grpSpPr>
        <a:xfrm>
          <a:off x="0" y="0"/>
          <a:ext cx="0" cy="0"/>
          <a:chOff x="0" y="0"/>
          <a:chExt cx="0" cy="0"/>
        </a:xfrm>
      </p:grpSpPr>
      <p:grpSp>
        <p:nvGrpSpPr>
          <p:cNvPr id="16476" name="Google Shape;16476;p1409"/>
          <p:cNvGrpSpPr/>
          <p:nvPr/>
        </p:nvGrpSpPr>
        <p:grpSpPr>
          <a:xfrm>
            <a:off x="7191545" y="0"/>
            <a:ext cx="5000460" cy="1425988"/>
            <a:chOff x="7191545" y="0"/>
            <a:chExt cx="5000460" cy="1425988"/>
          </a:xfrm>
        </p:grpSpPr>
        <p:pic>
          <p:nvPicPr>
            <p:cNvPr id="16477" name="Google Shape;16477;p140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478" name="Google Shape;16478;p1409"/>
            <p:cNvGrpSpPr/>
            <p:nvPr/>
          </p:nvGrpSpPr>
          <p:grpSpPr>
            <a:xfrm>
              <a:off x="7191545" y="0"/>
              <a:ext cx="5000460" cy="1425988"/>
              <a:chOff x="7191545" y="0"/>
              <a:chExt cx="5000460" cy="1425988"/>
            </a:xfrm>
          </p:grpSpPr>
          <p:sp>
            <p:nvSpPr>
              <p:cNvPr id="16479" name="Google Shape;16479;p140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480" name="Google Shape;16480;p140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481" name="Google Shape;16481;p1409"/>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482" name="Google Shape;16482;p1409"/>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483" name="Google Shape;16483;p1409"/>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484" name="Google Shape;16484;p140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485" name="Google Shape;16485;p1409"/>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463338105"/>
      </p:ext>
    </p:extLst>
  </p:cSld>
  <p:clrMapOvr>
    <a:masterClrMapping/>
  </p:clrMapOvr>
</p:sldLayout>
</file>

<file path=ppt/slideLayouts/slideLayout1306.xml><?xml version="1.0" encoding="utf-8"?>
<p:sldLayout xmlns:a="http://schemas.openxmlformats.org/drawingml/2006/main" xmlns:r="http://schemas.openxmlformats.org/officeDocument/2006/relationships" xmlns:p="http://schemas.openxmlformats.org/presentationml/2006/main" matchingName="Two Content 5">
  <p:cSld name="1_Two Content 5">
    <p:spTree>
      <p:nvGrpSpPr>
        <p:cNvPr id="1" name="Shape 16486"/>
        <p:cNvGrpSpPr/>
        <p:nvPr/>
      </p:nvGrpSpPr>
      <p:grpSpPr>
        <a:xfrm>
          <a:off x="0" y="0"/>
          <a:ext cx="0" cy="0"/>
          <a:chOff x="0" y="0"/>
          <a:chExt cx="0" cy="0"/>
        </a:xfrm>
      </p:grpSpPr>
      <p:sp>
        <p:nvSpPr>
          <p:cNvPr id="16487" name="Google Shape;16487;p1410"/>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488" name="Google Shape;16488;p1410"/>
          <p:cNvSpPr txBox="1">
            <a:spLocks noGrp="1"/>
          </p:cNvSpPr>
          <p:nvPr>
            <p:ph type="body" idx="1"/>
          </p:nvPr>
        </p:nvSpPr>
        <p:spPr>
          <a:xfrm>
            <a:off x="609606"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grpSp>
        <p:nvGrpSpPr>
          <p:cNvPr id="16489" name="Google Shape;16489;p1410"/>
          <p:cNvGrpSpPr/>
          <p:nvPr/>
        </p:nvGrpSpPr>
        <p:grpSpPr>
          <a:xfrm>
            <a:off x="7191545" y="0"/>
            <a:ext cx="5000460" cy="1425988"/>
            <a:chOff x="7191545" y="0"/>
            <a:chExt cx="5000460" cy="1425988"/>
          </a:xfrm>
        </p:grpSpPr>
        <p:pic>
          <p:nvPicPr>
            <p:cNvPr id="16490" name="Google Shape;16490;p141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491" name="Google Shape;16491;p1410"/>
            <p:cNvGrpSpPr/>
            <p:nvPr/>
          </p:nvGrpSpPr>
          <p:grpSpPr>
            <a:xfrm>
              <a:off x="7191545" y="0"/>
              <a:ext cx="5000460" cy="1425988"/>
              <a:chOff x="7191545" y="0"/>
              <a:chExt cx="5000460" cy="1425988"/>
            </a:xfrm>
          </p:grpSpPr>
          <p:sp>
            <p:nvSpPr>
              <p:cNvPr id="16492" name="Google Shape;16492;p141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493" name="Google Shape;16493;p141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494" name="Google Shape;16494;p1410"/>
          <p:cNvSpPr txBox="1">
            <a:spLocks noGrp="1"/>
          </p:cNvSpPr>
          <p:nvPr>
            <p:ph type="body" idx="2"/>
          </p:nvPr>
        </p:nvSpPr>
        <p:spPr>
          <a:xfrm>
            <a:off x="6172203"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495" name="Google Shape;16495;p1410"/>
          <p:cNvSpPr txBox="1">
            <a:spLocks noGrp="1"/>
          </p:cNvSpPr>
          <p:nvPr>
            <p:ph type="sldNum" idx="12"/>
          </p:nvPr>
        </p:nvSpPr>
        <p:spPr>
          <a:xfrm>
            <a:off x="883919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496" name="Google Shape;16496;p141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497" name="Google Shape;16497;p1410"/>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869342759"/>
      </p:ext>
    </p:extLst>
  </p:cSld>
  <p:clrMapOvr>
    <a:masterClrMapping/>
  </p:clrMapOvr>
</p:sldLayout>
</file>

<file path=ppt/slideLayouts/slideLayout1307.xml><?xml version="1.0" encoding="utf-8"?>
<p:sldLayout xmlns:a="http://schemas.openxmlformats.org/drawingml/2006/main" xmlns:r="http://schemas.openxmlformats.org/officeDocument/2006/relationships" xmlns:p="http://schemas.openxmlformats.org/presentationml/2006/main" matchingName="Comparison 4">
  <p:cSld name="1_Comparison 4">
    <p:spTree>
      <p:nvGrpSpPr>
        <p:cNvPr id="1" name="Shape 16498"/>
        <p:cNvGrpSpPr/>
        <p:nvPr/>
      </p:nvGrpSpPr>
      <p:grpSpPr>
        <a:xfrm>
          <a:off x="0" y="0"/>
          <a:ext cx="0" cy="0"/>
          <a:chOff x="0" y="0"/>
          <a:chExt cx="0" cy="0"/>
        </a:xfrm>
      </p:grpSpPr>
      <p:grpSp>
        <p:nvGrpSpPr>
          <p:cNvPr id="16499" name="Google Shape;16499;p1411"/>
          <p:cNvGrpSpPr/>
          <p:nvPr/>
        </p:nvGrpSpPr>
        <p:grpSpPr>
          <a:xfrm>
            <a:off x="7191545" y="0"/>
            <a:ext cx="5000460" cy="1425988"/>
            <a:chOff x="7191545" y="0"/>
            <a:chExt cx="5000460" cy="1425988"/>
          </a:xfrm>
        </p:grpSpPr>
        <p:pic>
          <p:nvPicPr>
            <p:cNvPr id="16500" name="Google Shape;16500;p141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501" name="Google Shape;16501;p1411"/>
            <p:cNvGrpSpPr/>
            <p:nvPr/>
          </p:nvGrpSpPr>
          <p:grpSpPr>
            <a:xfrm>
              <a:off x="7191545" y="0"/>
              <a:ext cx="5000460" cy="1425988"/>
              <a:chOff x="7191545" y="0"/>
              <a:chExt cx="5000460" cy="1425988"/>
            </a:xfrm>
          </p:grpSpPr>
          <p:sp>
            <p:nvSpPr>
              <p:cNvPr id="16502" name="Google Shape;16502;p141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03" name="Google Shape;16503;p141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504" name="Google Shape;16504;p1411"/>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505" name="Google Shape;16505;p1411"/>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506" name="Google Shape;16506;p1411"/>
          <p:cNvSpPr txBox="1">
            <a:spLocks noGrp="1"/>
          </p:cNvSpPr>
          <p:nvPr>
            <p:ph type="body" idx="2"/>
          </p:nvPr>
        </p:nvSpPr>
        <p:spPr>
          <a:xfrm>
            <a:off x="609604" y="2505074"/>
            <a:ext cx="5387973" cy="3684583"/>
          </a:xfrm>
          <a:prstGeom prst="rect">
            <a:avLst/>
          </a:prstGeom>
          <a:solidFill>
            <a:srgbClr val="F3F6FB"/>
          </a:solidFill>
          <a:ln>
            <a:noFill/>
          </a:ln>
        </p:spPr>
        <p:txBody>
          <a:bodyPr spcFirstLastPara="1" wrap="square" lIns="182850" tIns="0" rIns="182850" bIns="0" anchor="t" anchorCtr="0">
            <a:norm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507" name="Google Shape;16507;p1411"/>
          <p:cNvSpPr txBox="1">
            <a:spLocks noGrp="1"/>
          </p:cNvSpPr>
          <p:nvPr>
            <p:ph type="body" idx="3"/>
          </p:nvPr>
        </p:nvSpPr>
        <p:spPr>
          <a:xfrm>
            <a:off x="6172203"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508" name="Google Shape;16508;p1411"/>
          <p:cNvSpPr txBox="1">
            <a:spLocks noGrp="1"/>
          </p:cNvSpPr>
          <p:nvPr>
            <p:ph type="body" idx="4"/>
          </p:nvPr>
        </p:nvSpPr>
        <p:spPr>
          <a:xfrm>
            <a:off x="6172203" y="2505074"/>
            <a:ext cx="5410203" cy="3684583"/>
          </a:xfrm>
          <a:prstGeom prst="rect">
            <a:avLst/>
          </a:prstGeom>
          <a:solidFill>
            <a:srgbClr val="F3F6FB"/>
          </a:solidFill>
          <a:ln>
            <a:noFill/>
          </a:ln>
        </p:spPr>
        <p:txBody>
          <a:bodyPr spcFirstLastPara="1" wrap="square" lIns="182850" tIns="0" rIns="182850" bIns="0" anchor="t" anchorCtr="0">
            <a:no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509" name="Google Shape;16509;p1411"/>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510" name="Google Shape;16510;p141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511" name="Google Shape;16511;p1411"/>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780065042"/>
      </p:ext>
    </p:extLst>
  </p:cSld>
  <p:clrMapOvr>
    <a:masterClrMapping/>
  </p:clrMapOvr>
</p:sldLayout>
</file>

<file path=ppt/slideLayouts/slideLayout1308.xml><?xml version="1.0" encoding="utf-8"?>
<p:sldLayout xmlns:a="http://schemas.openxmlformats.org/drawingml/2006/main" xmlns:r="http://schemas.openxmlformats.org/officeDocument/2006/relationships" xmlns:p="http://schemas.openxmlformats.org/presentationml/2006/main" matchingName="Quotation 7">
  <p:cSld name="2_Quotation 7">
    <p:spTree>
      <p:nvGrpSpPr>
        <p:cNvPr id="1" name="Shape 16512"/>
        <p:cNvGrpSpPr/>
        <p:nvPr/>
      </p:nvGrpSpPr>
      <p:grpSpPr>
        <a:xfrm>
          <a:off x="0" y="0"/>
          <a:ext cx="0" cy="0"/>
          <a:chOff x="0" y="0"/>
          <a:chExt cx="0" cy="0"/>
        </a:xfrm>
      </p:grpSpPr>
      <p:sp>
        <p:nvSpPr>
          <p:cNvPr id="16513" name="Google Shape;16513;p1412"/>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514" name="Google Shape;16514;p1412"/>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515" name="Google Shape;16515;p1412"/>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516" name="Google Shape;16516;p1412"/>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517" name="Google Shape;16517;p141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518" name="Google Shape;16518;p1412"/>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519" name="Google Shape;16519;p1412"/>
          <p:cNvGrpSpPr/>
          <p:nvPr/>
        </p:nvGrpSpPr>
        <p:grpSpPr>
          <a:xfrm>
            <a:off x="7191545" y="0"/>
            <a:ext cx="5000460" cy="1425988"/>
            <a:chOff x="7191545" y="0"/>
            <a:chExt cx="5000460" cy="1425988"/>
          </a:xfrm>
        </p:grpSpPr>
        <p:pic>
          <p:nvPicPr>
            <p:cNvPr id="16520" name="Google Shape;16520;p141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521" name="Google Shape;16521;p1412"/>
            <p:cNvGrpSpPr/>
            <p:nvPr/>
          </p:nvGrpSpPr>
          <p:grpSpPr>
            <a:xfrm>
              <a:off x="7191545" y="0"/>
              <a:ext cx="5000460" cy="1425988"/>
              <a:chOff x="7191545" y="0"/>
              <a:chExt cx="5000460" cy="1425988"/>
            </a:xfrm>
          </p:grpSpPr>
          <p:sp>
            <p:nvSpPr>
              <p:cNvPr id="16522" name="Google Shape;16522;p141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23" name="Google Shape;16523;p141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524" name="Google Shape;16524;p1412"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3826405085"/>
      </p:ext>
    </p:extLst>
  </p:cSld>
  <p:clrMapOvr>
    <a:masterClrMapping/>
  </p:clrMapOvr>
</p:sldLayout>
</file>

<file path=ppt/slideLayouts/slideLayout1309.xml><?xml version="1.0" encoding="utf-8"?>
<p:sldLayout xmlns:a="http://schemas.openxmlformats.org/drawingml/2006/main" xmlns:r="http://schemas.openxmlformats.org/officeDocument/2006/relationships" xmlns:p="http://schemas.openxmlformats.org/presentationml/2006/main" matchingName="1_Quotation 7">
  <p:cSld name="2_Quotation 7">
    <p:spTree>
      <p:nvGrpSpPr>
        <p:cNvPr id="1" name="Shape 16525"/>
        <p:cNvGrpSpPr/>
        <p:nvPr/>
      </p:nvGrpSpPr>
      <p:grpSpPr>
        <a:xfrm>
          <a:off x="0" y="0"/>
          <a:ext cx="0" cy="0"/>
          <a:chOff x="0" y="0"/>
          <a:chExt cx="0" cy="0"/>
        </a:xfrm>
      </p:grpSpPr>
      <p:sp>
        <p:nvSpPr>
          <p:cNvPr id="16526" name="Google Shape;16526;p141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527" name="Google Shape;16527;p141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528" name="Google Shape;16528;p1413"/>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529" name="Google Shape;16529;p1413"/>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530" name="Google Shape;16530;p141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531" name="Google Shape;16531;p1413"/>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532" name="Google Shape;16532;p1413"/>
          <p:cNvGrpSpPr/>
          <p:nvPr/>
        </p:nvGrpSpPr>
        <p:grpSpPr>
          <a:xfrm>
            <a:off x="7191545" y="0"/>
            <a:ext cx="5000460" cy="1425988"/>
            <a:chOff x="7191545" y="0"/>
            <a:chExt cx="5000460" cy="1425988"/>
          </a:xfrm>
        </p:grpSpPr>
        <p:pic>
          <p:nvPicPr>
            <p:cNvPr id="16533" name="Google Shape;16533;p141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534" name="Google Shape;16534;p1413"/>
            <p:cNvGrpSpPr/>
            <p:nvPr/>
          </p:nvGrpSpPr>
          <p:grpSpPr>
            <a:xfrm>
              <a:off x="7191545" y="0"/>
              <a:ext cx="5000460" cy="1425988"/>
              <a:chOff x="7191545" y="0"/>
              <a:chExt cx="5000460" cy="1425988"/>
            </a:xfrm>
          </p:grpSpPr>
          <p:sp>
            <p:nvSpPr>
              <p:cNvPr id="16535" name="Google Shape;16535;p141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36" name="Google Shape;16536;p141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537" name="Google Shape;16537;p1413"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3651684024"/>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Two Content">
  <p:cSld name="1_Two Content">
    <p:spTree>
      <p:nvGrpSpPr>
        <p:cNvPr id="1" name="Shape 136"/>
        <p:cNvGrpSpPr/>
        <p:nvPr/>
      </p:nvGrpSpPr>
      <p:grpSpPr>
        <a:xfrm>
          <a:off x="0" y="0"/>
          <a:ext cx="0" cy="0"/>
          <a:chOff x="0" y="0"/>
          <a:chExt cx="0" cy="0"/>
        </a:xfrm>
      </p:grpSpPr>
      <p:sp>
        <p:nvSpPr>
          <p:cNvPr id="137" name="Google Shape;137;p1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38" name="Google Shape;138;p14"/>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39" name="Google Shape;139;p14"/>
          <p:cNvGrpSpPr/>
          <p:nvPr/>
        </p:nvGrpSpPr>
        <p:grpSpPr>
          <a:xfrm>
            <a:off x="7191542" y="1"/>
            <a:ext cx="5000459" cy="1425992"/>
            <a:chOff x="7191542" y="1"/>
            <a:chExt cx="5000459" cy="1425992"/>
          </a:xfrm>
        </p:grpSpPr>
        <p:pic>
          <p:nvPicPr>
            <p:cNvPr id="140" name="Google Shape;140;p1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41" name="Google Shape;141;p14"/>
            <p:cNvGrpSpPr/>
            <p:nvPr/>
          </p:nvGrpSpPr>
          <p:grpSpPr>
            <a:xfrm>
              <a:off x="7191542" y="1"/>
              <a:ext cx="5000459" cy="1425992"/>
              <a:chOff x="7186272" y="0"/>
              <a:chExt cx="5005729" cy="1427495"/>
            </a:xfrm>
          </p:grpSpPr>
          <p:sp>
            <p:nvSpPr>
              <p:cNvPr id="142" name="Google Shape;142;p1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43" name="Google Shape;143;p1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144" name="Google Shape;144;p14"/>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45" name="Google Shape;145;p14"/>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146" name="Google Shape;146;p1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47" name="Google Shape;147;p1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19613206"/>
      </p:ext>
    </p:extLst>
  </p:cSld>
  <p:clrMapOvr>
    <a:masterClrMapping/>
  </p:clrMapOvr>
</p:sldLayout>
</file>

<file path=ppt/slideLayouts/slideLayout1310.xml><?xml version="1.0" encoding="utf-8"?>
<p:sldLayout xmlns:a="http://schemas.openxmlformats.org/drawingml/2006/main" xmlns:r="http://schemas.openxmlformats.org/officeDocument/2006/relationships" xmlns:p="http://schemas.openxmlformats.org/presentationml/2006/main" matchingName="End 4">
  <p:cSld name="1_End 4">
    <p:spTree>
      <p:nvGrpSpPr>
        <p:cNvPr id="1" name="Shape 16538"/>
        <p:cNvGrpSpPr/>
        <p:nvPr/>
      </p:nvGrpSpPr>
      <p:grpSpPr>
        <a:xfrm>
          <a:off x="0" y="0"/>
          <a:ext cx="0" cy="0"/>
          <a:chOff x="0" y="0"/>
          <a:chExt cx="0" cy="0"/>
        </a:xfrm>
      </p:grpSpPr>
      <p:grpSp>
        <p:nvGrpSpPr>
          <p:cNvPr id="16539" name="Google Shape;16539;p1414"/>
          <p:cNvGrpSpPr/>
          <p:nvPr/>
        </p:nvGrpSpPr>
        <p:grpSpPr>
          <a:xfrm>
            <a:off x="0" y="0"/>
            <a:ext cx="12191996" cy="2148830"/>
            <a:chOff x="0" y="0"/>
            <a:chExt cx="12191996" cy="2148830"/>
          </a:xfrm>
        </p:grpSpPr>
        <p:sp>
          <p:nvSpPr>
            <p:cNvPr id="16540" name="Google Shape;16540;p1414"/>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41" name="Google Shape;16541;p1414"/>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6542" name="Google Shape;16542;p1414"/>
          <p:cNvSpPr/>
          <p:nvPr/>
        </p:nvSpPr>
        <p:spPr>
          <a:xfrm>
            <a:off x="902366" y="151769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543" name="Google Shape;16543;p1414"/>
          <p:cNvSpPr txBox="1">
            <a:spLocks noGrp="1"/>
          </p:cNvSpPr>
          <p:nvPr>
            <p:ph type="body" idx="1"/>
          </p:nvPr>
        </p:nvSpPr>
        <p:spPr>
          <a:xfrm>
            <a:off x="1219197" y="3429003"/>
            <a:ext cx="5582649" cy="141356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544" name="Google Shape;16544;p1414"/>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545" name="Google Shape;16545;p1414"/>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2933346346"/>
      </p:ext>
    </p:extLst>
  </p:cSld>
  <p:clrMapOvr>
    <a:masterClrMapping/>
  </p:clrMapOvr>
</p:sldLayout>
</file>

<file path=ppt/slideLayouts/slideLayout1311.xml><?xml version="1.0" encoding="utf-8"?>
<p:sldLayout xmlns:a="http://schemas.openxmlformats.org/drawingml/2006/main" xmlns:r="http://schemas.openxmlformats.org/officeDocument/2006/relationships" xmlns:p="http://schemas.openxmlformats.org/presentationml/2006/main" matchingName="End 5">
  <p:cSld name="1_End 5">
    <p:spTree>
      <p:nvGrpSpPr>
        <p:cNvPr id="1" name="Shape 16556"/>
        <p:cNvGrpSpPr/>
        <p:nvPr/>
      </p:nvGrpSpPr>
      <p:grpSpPr>
        <a:xfrm>
          <a:off x="0" y="0"/>
          <a:ext cx="0" cy="0"/>
          <a:chOff x="0" y="0"/>
          <a:chExt cx="0" cy="0"/>
        </a:xfrm>
      </p:grpSpPr>
      <p:grpSp>
        <p:nvGrpSpPr>
          <p:cNvPr id="16557" name="Google Shape;16557;p1416"/>
          <p:cNvGrpSpPr/>
          <p:nvPr/>
        </p:nvGrpSpPr>
        <p:grpSpPr>
          <a:xfrm>
            <a:off x="0" y="0"/>
            <a:ext cx="12191996" cy="2148830"/>
            <a:chOff x="0" y="0"/>
            <a:chExt cx="12191996" cy="2148830"/>
          </a:xfrm>
        </p:grpSpPr>
        <p:sp>
          <p:nvSpPr>
            <p:cNvPr id="16558" name="Google Shape;16558;p1416"/>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59" name="Google Shape;16559;p1416"/>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6560" name="Google Shape;16560;p1416"/>
          <p:cNvSpPr/>
          <p:nvPr/>
        </p:nvSpPr>
        <p:spPr>
          <a:xfrm>
            <a:off x="902366" y="151769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561" name="Google Shape;16561;p1416"/>
          <p:cNvSpPr txBox="1">
            <a:spLocks noGrp="1"/>
          </p:cNvSpPr>
          <p:nvPr>
            <p:ph type="body" idx="1"/>
          </p:nvPr>
        </p:nvSpPr>
        <p:spPr>
          <a:xfrm>
            <a:off x="1219197" y="3429003"/>
            <a:ext cx="5582649" cy="141356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562" name="Google Shape;16562;p1416"/>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563" name="Google Shape;16563;p1416"/>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4123227567"/>
      </p:ext>
    </p:extLst>
  </p:cSld>
  <p:clrMapOvr>
    <a:masterClrMapping/>
  </p:clrMapOvr>
</p:sldLayout>
</file>

<file path=ppt/slideLayouts/slideLayout1312.xml><?xml version="1.0" encoding="utf-8"?>
<p:sldLayout xmlns:a="http://schemas.openxmlformats.org/drawingml/2006/main" xmlns:r="http://schemas.openxmlformats.org/officeDocument/2006/relationships" xmlns:p="http://schemas.openxmlformats.org/presentationml/2006/main" matchingName="Quotation 8">
  <p:cSld name="2_Quotation 8">
    <p:spTree>
      <p:nvGrpSpPr>
        <p:cNvPr id="1" name="Shape 16573"/>
        <p:cNvGrpSpPr/>
        <p:nvPr/>
      </p:nvGrpSpPr>
      <p:grpSpPr>
        <a:xfrm>
          <a:off x="0" y="0"/>
          <a:ext cx="0" cy="0"/>
          <a:chOff x="0" y="0"/>
          <a:chExt cx="0" cy="0"/>
        </a:xfrm>
      </p:grpSpPr>
      <p:sp>
        <p:nvSpPr>
          <p:cNvPr id="16574" name="Google Shape;16574;p141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575" name="Google Shape;16575;p141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576" name="Google Shape;16576;p1418"/>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577" name="Google Shape;16577;p1418"/>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578" name="Google Shape;16578;p141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579" name="Google Shape;16579;p1418"/>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580" name="Google Shape;16580;p1418"/>
          <p:cNvGrpSpPr/>
          <p:nvPr/>
        </p:nvGrpSpPr>
        <p:grpSpPr>
          <a:xfrm>
            <a:off x="7191545" y="0"/>
            <a:ext cx="5000460" cy="1425988"/>
            <a:chOff x="7191545" y="0"/>
            <a:chExt cx="5000460" cy="1425988"/>
          </a:xfrm>
        </p:grpSpPr>
        <p:pic>
          <p:nvPicPr>
            <p:cNvPr id="16581" name="Google Shape;16581;p141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582" name="Google Shape;16582;p1418"/>
            <p:cNvGrpSpPr/>
            <p:nvPr/>
          </p:nvGrpSpPr>
          <p:grpSpPr>
            <a:xfrm>
              <a:off x="7191545" y="0"/>
              <a:ext cx="5000460" cy="1425988"/>
              <a:chOff x="7191545" y="0"/>
              <a:chExt cx="5000460" cy="1425988"/>
            </a:xfrm>
          </p:grpSpPr>
          <p:sp>
            <p:nvSpPr>
              <p:cNvPr id="16583" name="Google Shape;16583;p141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84" name="Google Shape;16584;p141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585" name="Google Shape;16585;p1418"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1114727599"/>
      </p:ext>
    </p:extLst>
  </p:cSld>
  <p:clrMapOvr>
    <a:masterClrMapping/>
  </p:clrMapOvr>
</p:sldLayout>
</file>

<file path=ppt/slideLayouts/slideLayout1313.xml><?xml version="1.0" encoding="utf-8"?>
<p:sldLayout xmlns:a="http://schemas.openxmlformats.org/drawingml/2006/main" xmlns:r="http://schemas.openxmlformats.org/officeDocument/2006/relationships" xmlns:p="http://schemas.openxmlformats.org/presentationml/2006/main" matchingName="1_Quotation 8">
  <p:cSld name="2_Quotation 8">
    <p:spTree>
      <p:nvGrpSpPr>
        <p:cNvPr id="1" name="Shape 16586"/>
        <p:cNvGrpSpPr/>
        <p:nvPr/>
      </p:nvGrpSpPr>
      <p:grpSpPr>
        <a:xfrm>
          <a:off x="0" y="0"/>
          <a:ext cx="0" cy="0"/>
          <a:chOff x="0" y="0"/>
          <a:chExt cx="0" cy="0"/>
        </a:xfrm>
      </p:grpSpPr>
      <p:sp>
        <p:nvSpPr>
          <p:cNvPr id="16587" name="Google Shape;16587;p141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588" name="Google Shape;16588;p141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589" name="Google Shape;16589;p1419"/>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590" name="Google Shape;16590;p1419"/>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591" name="Google Shape;16591;p141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592" name="Google Shape;16592;p1419"/>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593" name="Google Shape;16593;p1419"/>
          <p:cNvGrpSpPr/>
          <p:nvPr/>
        </p:nvGrpSpPr>
        <p:grpSpPr>
          <a:xfrm>
            <a:off x="7191545" y="0"/>
            <a:ext cx="5000460" cy="1425988"/>
            <a:chOff x="7191545" y="0"/>
            <a:chExt cx="5000460" cy="1425988"/>
          </a:xfrm>
        </p:grpSpPr>
        <p:pic>
          <p:nvPicPr>
            <p:cNvPr id="16594" name="Google Shape;16594;p141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595" name="Google Shape;16595;p1419"/>
            <p:cNvGrpSpPr/>
            <p:nvPr/>
          </p:nvGrpSpPr>
          <p:grpSpPr>
            <a:xfrm>
              <a:off x="7191545" y="0"/>
              <a:ext cx="5000460" cy="1425988"/>
              <a:chOff x="7191545" y="0"/>
              <a:chExt cx="5000460" cy="1425988"/>
            </a:xfrm>
          </p:grpSpPr>
          <p:sp>
            <p:nvSpPr>
              <p:cNvPr id="16596" name="Google Shape;16596;p141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97" name="Google Shape;16597;p141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598" name="Google Shape;16598;p1419"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824319943"/>
      </p:ext>
    </p:extLst>
  </p:cSld>
  <p:clrMapOvr>
    <a:masterClrMapping/>
  </p:clrMapOvr>
</p:sldLayout>
</file>

<file path=ppt/slideLayouts/slideLayout1314.xml><?xml version="1.0" encoding="utf-8"?>
<p:sldLayout xmlns:a="http://schemas.openxmlformats.org/drawingml/2006/main" xmlns:r="http://schemas.openxmlformats.org/officeDocument/2006/relationships" xmlns:p="http://schemas.openxmlformats.org/presentationml/2006/main" matchingName="Photo Slide 7">
  <p:cSld name="1_Photo Slide 7">
    <p:spTree>
      <p:nvGrpSpPr>
        <p:cNvPr id="1" name="Shape 16615"/>
        <p:cNvGrpSpPr/>
        <p:nvPr/>
      </p:nvGrpSpPr>
      <p:grpSpPr>
        <a:xfrm>
          <a:off x="0" y="0"/>
          <a:ext cx="0" cy="0"/>
          <a:chOff x="0" y="0"/>
          <a:chExt cx="0" cy="0"/>
        </a:xfrm>
      </p:grpSpPr>
      <p:sp>
        <p:nvSpPr>
          <p:cNvPr id="16616" name="Google Shape;16616;p1422"/>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6617" name="Google Shape;16617;p1422"/>
          <p:cNvCxnSpPr/>
          <p:nvPr/>
        </p:nvCxnSpPr>
        <p:spPr>
          <a:xfrm>
            <a:off x="457203"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618" name="Google Shape;16618;p1422"/>
          <p:cNvGrpSpPr/>
          <p:nvPr/>
        </p:nvGrpSpPr>
        <p:grpSpPr>
          <a:xfrm>
            <a:off x="3" y="5379427"/>
            <a:ext cx="2807363" cy="753895"/>
            <a:chOff x="0" y="5379424"/>
            <a:chExt cx="2807363" cy="753895"/>
          </a:xfrm>
        </p:grpSpPr>
        <p:sp>
          <p:nvSpPr>
            <p:cNvPr id="16619" name="Google Shape;16619;p1422"/>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620" name="Google Shape;16620;p1422"/>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621" name="Google Shape;16621;p1422"/>
          <p:cNvPicPr preferRelativeResize="0"/>
          <p:nvPr/>
        </p:nvPicPr>
        <p:blipFill rotWithShape="1">
          <a:blip r:embed="rId2">
            <a:alphaModFix/>
          </a:blip>
          <a:srcRect/>
          <a:stretch/>
        </p:blipFill>
        <p:spPr>
          <a:xfrm>
            <a:off x="513347" y="4385535"/>
            <a:ext cx="2025313" cy="911940"/>
          </a:xfrm>
          <a:prstGeom prst="rect">
            <a:avLst/>
          </a:prstGeom>
          <a:noFill/>
          <a:ln>
            <a:noFill/>
          </a:ln>
        </p:spPr>
      </p:pic>
    </p:spTree>
    <p:extLst>
      <p:ext uri="{BB962C8B-B14F-4D97-AF65-F5344CB8AC3E}">
        <p14:creationId xmlns:p14="http://schemas.microsoft.com/office/powerpoint/2010/main" val="2510364170"/>
      </p:ext>
    </p:extLst>
  </p:cSld>
  <p:clrMapOvr>
    <a:masterClrMapping/>
  </p:clrMapOvr>
</p:sldLayout>
</file>

<file path=ppt/slideLayouts/slideLayout1315.xml><?xml version="1.0" encoding="utf-8"?>
<p:sldLayout xmlns:a="http://schemas.openxmlformats.org/drawingml/2006/main" xmlns:r="http://schemas.openxmlformats.org/officeDocument/2006/relationships" xmlns:p="http://schemas.openxmlformats.org/presentationml/2006/main" matchingName="Quotation 9">
  <p:cSld name="2_Quotation 9">
    <p:spTree>
      <p:nvGrpSpPr>
        <p:cNvPr id="1" name="Shape 16622"/>
        <p:cNvGrpSpPr/>
        <p:nvPr/>
      </p:nvGrpSpPr>
      <p:grpSpPr>
        <a:xfrm>
          <a:off x="0" y="0"/>
          <a:ext cx="0" cy="0"/>
          <a:chOff x="0" y="0"/>
          <a:chExt cx="0" cy="0"/>
        </a:xfrm>
      </p:grpSpPr>
      <p:sp>
        <p:nvSpPr>
          <p:cNvPr id="16623" name="Google Shape;16623;p142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624" name="Google Shape;16624;p142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25" name="Google Shape;16625;p1423"/>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626" name="Google Shape;16626;p1423"/>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627" name="Google Shape;16627;p142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628" name="Google Shape;16628;p1423"/>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629" name="Google Shape;16629;p1423"/>
          <p:cNvGrpSpPr/>
          <p:nvPr/>
        </p:nvGrpSpPr>
        <p:grpSpPr>
          <a:xfrm>
            <a:off x="7191545" y="0"/>
            <a:ext cx="5000460" cy="1425988"/>
            <a:chOff x="7191545" y="0"/>
            <a:chExt cx="5000460" cy="1425988"/>
          </a:xfrm>
        </p:grpSpPr>
        <p:pic>
          <p:nvPicPr>
            <p:cNvPr id="16630" name="Google Shape;16630;p142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631" name="Google Shape;16631;p1423"/>
            <p:cNvGrpSpPr/>
            <p:nvPr/>
          </p:nvGrpSpPr>
          <p:grpSpPr>
            <a:xfrm>
              <a:off x="7191545" y="0"/>
              <a:ext cx="5000460" cy="1425988"/>
              <a:chOff x="7191545" y="0"/>
              <a:chExt cx="5000460" cy="1425988"/>
            </a:xfrm>
          </p:grpSpPr>
          <p:sp>
            <p:nvSpPr>
              <p:cNvPr id="16632" name="Google Shape;16632;p142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633" name="Google Shape;16633;p142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634" name="Google Shape;16634;p1423"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332922824"/>
      </p:ext>
    </p:extLst>
  </p:cSld>
  <p:clrMapOvr>
    <a:masterClrMapping/>
  </p:clrMapOvr>
</p:sldLayout>
</file>

<file path=ppt/slideLayouts/slideLayout1316.xml><?xml version="1.0" encoding="utf-8"?>
<p:sldLayout xmlns:a="http://schemas.openxmlformats.org/drawingml/2006/main" xmlns:r="http://schemas.openxmlformats.org/officeDocument/2006/relationships" xmlns:p="http://schemas.openxmlformats.org/presentationml/2006/main" matchingName="Quotation 10">
  <p:cSld name="2_Quotation 10">
    <p:spTree>
      <p:nvGrpSpPr>
        <p:cNvPr id="1" name="Shape 16635"/>
        <p:cNvGrpSpPr/>
        <p:nvPr/>
      </p:nvGrpSpPr>
      <p:grpSpPr>
        <a:xfrm>
          <a:off x="0" y="0"/>
          <a:ext cx="0" cy="0"/>
          <a:chOff x="0" y="0"/>
          <a:chExt cx="0" cy="0"/>
        </a:xfrm>
      </p:grpSpPr>
      <p:sp>
        <p:nvSpPr>
          <p:cNvPr id="16636" name="Google Shape;16636;p142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637" name="Google Shape;16637;p142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38" name="Google Shape;16638;p1424"/>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639" name="Google Shape;16639;p1424"/>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640" name="Google Shape;16640;p142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641" name="Google Shape;16641;p1424"/>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642" name="Google Shape;16642;p1424"/>
          <p:cNvGrpSpPr/>
          <p:nvPr/>
        </p:nvGrpSpPr>
        <p:grpSpPr>
          <a:xfrm>
            <a:off x="7191545" y="0"/>
            <a:ext cx="5000460" cy="1425988"/>
            <a:chOff x="7191545" y="0"/>
            <a:chExt cx="5000460" cy="1425988"/>
          </a:xfrm>
        </p:grpSpPr>
        <p:pic>
          <p:nvPicPr>
            <p:cNvPr id="16643" name="Google Shape;16643;p142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644" name="Google Shape;16644;p1424"/>
            <p:cNvGrpSpPr/>
            <p:nvPr/>
          </p:nvGrpSpPr>
          <p:grpSpPr>
            <a:xfrm>
              <a:off x="7191545" y="0"/>
              <a:ext cx="5000460" cy="1425988"/>
              <a:chOff x="7191545" y="0"/>
              <a:chExt cx="5000460" cy="1425988"/>
            </a:xfrm>
          </p:grpSpPr>
          <p:sp>
            <p:nvSpPr>
              <p:cNvPr id="16645" name="Google Shape;16645;p142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646" name="Google Shape;16646;p142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647" name="Google Shape;16647;p1424"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4008145992"/>
      </p:ext>
    </p:extLst>
  </p:cSld>
  <p:clrMapOvr>
    <a:masterClrMapping/>
  </p:clrMapOvr>
</p:sldLayout>
</file>

<file path=ppt/slideLayouts/slideLayout1317.xml><?xml version="1.0" encoding="utf-8"?>
<p:sldLayout xmlns:a="http://schemas.openxmlformats.org/drawingml/2006/main" xmlns:r="http://schemas.openxmlformats.org/officeDocument/2006/relationships" xmlns:p="http://schemas.openxmlformats.org/presentationml/2006/main" matchingName="1_Quotation 9">
  <p:cSld name="2_Quotation 9">
    <p:spTree>
      <p:nvGrpSpPr>
        <p:cNvPr id="1" name="Shape 16648"/>
        <p:cNvGrpSpPr/>
        <p:nvPr/>
      </p:nvGrpSpPr>
      <p:grpSpPr>
        <a:xfrm>
          <a:off x="0" y="0"/>
          <a:ext cx="0" cy="0"/>
          <a:chOff x="0" y="0"/>
          <a:chExt cx="0" cy="0"/>
        </a:xfrm>
      </p:grpSpPr>
      <p:sp>
        <p:nvSpPr>
          <p:cNvPr id="16649" name="Google Shape;16649;p142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650" name="Google Shape;16650;p142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51" name="Google Shape;16651;p1425"/>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652" name="Google Shape;16652;p1425"/>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653" name="Google Shape;16653;p142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654" name="Google Shape;16654;p1425"/>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655" name="Google Shape;16655;p1425"/>
          <p:cNvGrpSpPr/>
          <p:nvPr/>
        </p:nvGrpSpPr>
        <p:grpSpPr>
          <a:xfrm>
            <a:off x="7191545" y="0"/>
            <a:ext cx="5000460" cy="1425988"/>
            <a:chOff x="7191545" y="0"/>
            <a:chExt cx="5000460" cy="1425988"/>
          </a:xfrm>
        </p:grpSpPr>
        <p:pic>
          <p:nvPicPr>
            <p:cNvPr id="16656" name="Google Shape;16656;p142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657" name="Google Shape;16657;p1425"/>
            <p:cNvGrpSpPr/>
            <p:nvPr/>
          </p:nvGrpSpPr>
          <p:grpSpPr>
            <a:xfrm>
              <a:off x="7191545" y="0"/>
              <a:ext cx="5000460" cy="1425988"/>
              <a:chOff x="7191545" y="0"/>
              <a:chExt cx="5000460" cy="1425988"/>
            </a:xfrm>
          </p:grpSpPr>
          <p:sp>
            <p:nvSpPr>
              <p:cNvPr id="16658" name="Google Shape;16658;p142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659" name="Google Shape;16659;p142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660" name="Google Shape;16660;p1425"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4011155418"/>
      </p:ext>
    </p:extLst>
  </p:cSld>
  <p:clrMapOvr>
    <a:masterClrMapping/>
  </p:clrMapOvr>
</p:sldLayout>
</file>

<file path=ppt/slideLayouts/slideLayout1318.xml><?xml version="1.0" encoding="utf-8"?>
<p:sldLayout xmlns:a="http://schemas.openxmlformats.org/drawingml/2006/main" xmlns:r="http://schemas.openxmlformats.org/officeDocument/2006/relationships" xmlns:p="http://schemas.openxmlformats.org/presentationml/2006/main" matchingName="1_Quotation 10">
  <p:cSld name="2_Quotation 10">
    <p:spTree>
      <p:nvGrpSpPr>
        <p:cNvPr id="1" name="Shape 16661"/>
        <p:cNvGrpSpPr/>
        <p:nvPr/>
      </p:nvGrpSpPr>
      <p:grpSpPr>
        <a:xfrm>
          <a:off x="0" y="0"/>
          <a:ext cx="0" cy="0"/>
          <a:chOff x="0" y="0"/>
          <a:chExt cx="0" cy="0"/>
        </a:xfrm>
      </p:grpSpPr>
      <p:sp>
        <p:nvSpPr>
          <p:cNvPr id="16662" name="Google Shape;16662;p142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663" name="Google Shape;16663;p142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64" name="Google Shape;16664;p1426"/>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665" name="Google Shape;16665;p1426"/>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666" name="Google Shape;16666;p142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667" name="Google Shape;16667;p1426"/>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668" name="Google Shape;16668;p1426"/>
          <p:cNvGrpSpPr/>
          <p:nvPr/>
        </p:nvGrpSpPr>
        <p:grpSpPr>
          <a:xfrm>
            <a:off x="7191545" y="0"/>
            <a:ext cx="5000460" cy="1425988"/>
            <a:chOff x="7191545" y="0"/>
            <a:chExt cx="5000460" cy="1425988"/>
          </a:xfrm>
        </p:grpSpPr>
        <p:pic>
          <p:nvPicPr>
            <p:cNvPr id="16669" name="Google Shape;16669;p142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670" name="Google Shape;16670;p1426"/>
            <p:cNvGrpSpPr/>
            <p:nvPr/>
          </p:nvGrpSpPr>
          <p:grpSpPr>
            <a:xfrm>
              <a:off x="7191545" y="0"/>
              <a:ext cx="5000460" cy="1425988"/>
              <a:chOff x="7191545" y="0"/>
              <a:chExt cx="5000460" cy="1425988"/>
            </a:xfrm>
          </p:grpSpPr>
          <p:sp>
            <p:nvSpPr>
              <p:cNvPr id="16671" name="Google Shape;16671;p142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672" name="Google Shape;16672;p142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673" name="Google Shape;16673;p1426"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182716239"/>
      </p:ext>
    </p:extLst>
  </p:cSld>
  <p:clrMapOvr>
    <a:masterClrMapping/>
  </p:clrMapOvr>
</p:sldLayout>
</file>

<file path=ppt/slideLayouts/slideLayout1319.xml><?xml version="1.0" encoding="utf-8"?>
<p:sldLayout xmlns:a="http://schemas.openxmlformats.org/drawingml/2006/main" xmlns:r="http://schemas.openxmlformats.org/officeDocument/2006/relationships" xmlns:p="http://schemas.openxmlformats.org/presentationml/2006/main" matchingName="Title and Content 10">
  <p:cSld name="1_Title and Content 10">
    <p:spTree>
      <p:nvGrpSpPr>
        <p:cNvPr id="1" name="Shape 16674"/>
        <p:cNvGrpSpPr/>
        <p:nvPr/>
      </p:nvGrpSpPr>
      <p:grpSpPr>
        <a:xfrm>
          <a:off x="0" y="0"/>
          <a:ext cx="0" cy="0"/>
          <a:chOff x="0" y="0"/>
          <a:chExt cx="0" cy="0"/>
        </a:xfrm>
      </p:grpSpPr>
      <p:grpSp>
        <p:nvGrpSpPr>
          <p:cNvPr id="16675" name="Google Shape;16675;p1427"/>
          <p:cNvGrpSpPr/>
          <p:nvPr/>
        </p:nvGrpSpPr>
        <p:grpSpPr>
          <a:xfrm>
            <a:off x="7191545" y="0"/>
            <a:ext cx="5000460" cy="1425988"/>
            <a:chOff x="7191545" y="0"/>
            <a:chExt cx="5000460" cy="1425988"/>
          </a:xfrm>
        </p:grpSpPr>
        <p:pic>
          <p:nvPicPr>
            <p:cNvPr id="16676" name="Google Shape;16676;p142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677" name="Google Shape;16677;p1427"/>
            <p:cNvGrpSpPr/>
            <p:nvPr/>
          </p:nvGrpSpPr>
          <p:grpSpPr>
            <a:xfrm>
              <a:off x="7191545" y="0"/>
              <a:ext cx="5000460" cy="1425988"/>
              <a:chOff x="7191545" y="0"/>
              <a:chExt cx="5000460" cy="1425988"/>
            </a:xfrm>
          </p:grpSpPr>
          <p:sp>
            <p:nvSpPr>
              <p:cNvPr id="16678" name="Google Shape;16678;p142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679" name="Google Shape;16679;p142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680" name="Google Shape;16680;p1427"/>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81" name="Google Shape;16681;p1427"/>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682" name="Google Shape;16682;p1427"/>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683" name="Google Shape;16683;p142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684" name="Google Shape;16684;p1427"/>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273726089"/>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Title Only" type="titleOnly">
  <p:cSld name="1_Title Only">
    <p:spTree>
      <p:nvGrpSpPr>
        <p:cNvPr id="1" name="Shape 162"/>
        <p:cNvGrpSpPr/>
        <p:nvPr/>
      </p:nvGrpSpPr>
      <p:grpSpPr>
        <a:xfrm>
          <a:off x="0" y="0"/>
          <a:ext cx="0" cy="0"/>
          <a:chOff x="0" y="0"/>
          <a:chExt cx="0" cy="0"/>
        </a:xfrm>
      </p:grpSpPr>
      <p:grpSp>
        <p:nvGrpSpPr>
          <p:cNvPr id="163" name="Google Shape;163;p16"/>
          <p:cNvGrpSpPr/>
          <p:nvPr/>
        </p:nvGrpSpPr>
        <p:grpSpPr>
          <a:xfrm>
            <a:off x="7191542" y="1"/>
            <a:ext cx="5000459" cy="1425992"/>
            <a:chOff x="7191542" y="1"/>
            <a:chExt cx="5000459" cy="1425992"/>
          </a:xfrm>
        </p:grpSpPr>
        <p:pic>
          <p:nvPicPr>
            <p:cNvPr id="164" name="Google Shape;164;p1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65" name="Google Shape;165;p16"/>
            <p:cNvGrpSpPr/>
            <p:nvPr/>
          </p:nvGrpSpPr>
          <p:grpSpPr>
            <a:xfrm>
              <a:off x="7191542" y="1"/>
              <a:ext cx="5000459" cy="1425992"/>
              <a:chOff x="7186272" y="0"/>
              <a:chExt cx="5005729" cy="1427495"/>
            </a:xfrm>
          </p:grpSpPr>
          <p:sp>
            <p:nvSpPr>
              <p:cNvPr id="166" name="Google Shape;166;p1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67" name="Google Shape;167;p1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168" name="Google Shape;168;p1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69" name="Google Shape;169;p1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170" name="Google Shape;170;p1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71" name="Google Shape;171;p1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4008491636"/>
      </p:ext>
    </p:extLst>
  </p:cSld>
  <p:clrMapOvr>
    <a:masterClrMapping/>
  </p:clrMapOvr>
</p:sldLayout>
</file>

<file path=ppt/slideLayouts/slideLayout1320.xml><?xml version="1.0" encoding="utf-8"?>
<p:sldLayout xmlns:a="http://schemas.openxmlformats.org/drawingml/2006/main" xmlns:r="http://schemas.openxmlformats.org/officeDocument/2006/relationships" xmlns:p="http://schemas.openxmlformats.org/presentationml/2006/main" matchingName="Two Content 6">
  <p:cSld name="1_Two Content 6">
    <p:spTree>
      <p:nvGrpSpPr>
        <p:cNvPr id="1" name="Shape 16685"/>
        <p:cNvGrpSpPr/>
        <p:nvPr/>
      </p:nvGrpSpPr>
      <p:grpSpPr>
        <a:xfrm>
          <a:off x="0" y="0"/>
          <a:ext cx="0" cy="0"/>
          <a:chOff x="0" y="0"/>
          <a:chExt cx="0" cy="0"/>
        </a:xfrm>
      </p:grpSpPr>
      <p:sp>
        <p:nvSpPr>
          <p:cNvPr id="16686" name="Google Shape;16686;p1428"/>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87" name="Google Shape;16687;p1428"/>
          <p:cNvSpPr txBox="1">
            <a:spLocks noGrp="1"/>
          </p:cNvSpPr>
          <p:nvPr>
            <p:ph type="body" idx="1"/>
          </p:nvPr>
        </p:nvSpPr>
        <p:spPr>
          <a:xfrm>
            <a:off x="609606"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grpSp>
        <p:nvGrpSpPr>
          <p:cNvPr id="16688" name="Google Shape;16688;p1428"/>
          <p:cNvGrpSpPr/>
          <p:nvPr/>
        </p:nvGrpSpPr>
        <p:grpSpPr>
          <a:xfrm>
            <a:off x="7191545" y="0"/>
            <a:ext cx="5000460" cy="1425988"/>
            <a:chOff x="7191545" y="0"/>
            <a:chExt cx="5000460" cy="1425988"/>
          </a:xfrm>
        </p:grpSpPr>
        <p:pic>
          <p:nvPicPr>
            <p:cNvPr id="16689" name="Google Shape;16689;p142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690" name="Google Shape;16690;p1428"/>
            <p:cNvGrpSpPr/>
            <p:nvPr/>
          </p:nvGrpSpPr>
          <p:grpSpPr>
            <a:xfrm>
              <a:off x="7191545" y="0"/>
              <a:ext cx="5000460" cy="1425988"/>
              <a:chOff x="7191545" y="0"/>
              <a:chExt cx="5000460" cy="1425988"/>
            </a:xfrm>
          </p:grpSpPr>
          <p:sp>
            <p:nvSpPr>
              <p:cNvPr id="16691" name="Google Shape;16691;p142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692" name="Google Shape;16692;p142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693" name="Google Shape;16693;p1428"/>
          <p:cNvSpPr txBox="1">
            <a:spLocks noGrp="1"/>
          </p:cNvSpPr>
          <p:nvPr>
            <p:ph type="body" idx="2"/>
          </p:nvPr>
        </p:nvSpPr>
        <p:spPr>
          <a:xfrm>
            <a:off x="6172203"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694" name="Google Shape;16694;p1428"/>
          <p:cNvSpPr txBox="1">
            <a:spLocks noGrp="1"/>
          </p:cNvSpPr>
          <p:nvPr>
            <p:ph type="sldNum" idx="12"/>
          </p:nvPr>
        </p:nvSpPr>
        <p:spPr>
          <a:xfrm>
            <a:off x="883919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695" name="Google Shape;16695;p142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696" name="Google Shape;16696;p1428"/>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96842687"/>
      </p:ext>
    </p:extLst>
  </p:cSld>
  <p:clrMapOvr>
    <a:masterClrMapping/>
  </p:clrMapOvr>
</p:sldLayout>
</file>

<file path=ppt/slideLayouts/slideLayout1321.xml><?xml version="1.0" encoding="utf-8"?>
<p:sldLayout xmlns:a="http://schemas.openxmlformats.org/drawingml/2006/main" xmlns:r="http://schemas.openxmlformats.org/officeDocument/2006/relationships" xmlns:p="http://schemas.openxmlformats.org/presentationml/2006/main" matchingName="Comparison 5">
  <p:cSld name="1_Comparison 5">
    <p:spTree>
      <p:nvGrpSpPr>
        <p:cNvPr id="1" name="Shape 16697"/>
        <p:cNvGrpSpPr/>
        <p:nvPr/>
      </p:nvGrpSpPr>
      <p:grpSpPr>
        <a:xfrm>
          <a:off x="0" y="0"/>
          <a:ext cx="0" cy="0"/>
          <a:chOff x="0" y="0"/>
          <a:chExt cx="0" cy="0"/>
        </a:xfrm>
      </p:grpSpPr>
      <p:grpSp>
        <p:nvGrpSpPr>
          <p:cNvPr id="16698" name="Google Shape;16698;p1429"/>
          <p:cNvGrpSpPr/>
          <p:nvPr/>
        </p:nvGrpSpPr>
        <p:grpSpPr>
          <a:xfrm>
            <a:off x="7191545" y="0"/>
            <a:ext cx="5000460" cy="1425988"/>
            <a:chOff x="7191545" y="0"/>
            <a:chExt cx="5000460" cy="1425988"/>
          </a:xfrm>
        </p:grpSpPr>
        <p:pic>
          <p:nvPicPr>
            <p:cNvPr id="16699" name="Google Shape;16699;p142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700" name="Google Shape;16700;p1429"/>
            <p:cNvGrpSpPr/>
            <p:nvPr/>
          </p:nvGrpSpPr>
          <p:grpSpPr>
            <a:xfrm>
              <a:off x="7191545" y="0"/>
              <a:ext cx="5000460" cy="1425988"/>
              <a:chOff x="7191545" y="0"/>
              <a:chExt cx="5000460" cy="1425988"/>
            </a:xfrm>
          </p:grpSpPr>
          <p:sp>
            <p:nvSpPr>
              <p:cNvPr id="16701" name="Google Shape;16701;p142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702" name="Google Shape;16702;p142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703" name="Google Shape;16703;p1429"/>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704" name="Google Shape;16704;p1429"/>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705" name="Google Shape;16705;p1429"/>
          <p:cNvSpPr txBox="1">
            <a:spLocks noGrp="1"/>
          </p:cNvSpPr>
          <p:nvPr>
            <p:ph type="body" idx="2"/>
          </p:nvPr>
        </p:nvSpPr>
        <p:spPr>
          <a:xfrm>
            <a:off x="609604" y="2505074"/>
            <a:ext cx="5387973" cy="3684583"/>
          </a:xfrm>
          <a:prstGeom prst="rect">
            <a:avLst/>
          </a:prstGeom>
          <a:solidFill>
            <a:srgbClr val="F3F6FB"/>
          </a:solidFill>
          <a:ln>
            <a:noFill/>
          </a:ln>
        </p:spPr>
        <p:txBody>
          <a:bodyPr spcFirstLastPara="1" wrap="square" lIns="182850" tIns="0" rIns="182850" bIns="0" anchor="t" anchorCtr="0">
            <a:norm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706" name="Google Shape;16706;p1429"/>
          <p:cNvSpPr txBox="1">
            <a:spLocks noGrp="1"/>
          </p:cNvSpPr>
          <p:nvPr>
            <p:ph type="body" idx="3"/>
          </p:nvPr>
        </p:nvSpPr>
        <p:spPr>
          <a:xfrm>
            <a:off x="6172203"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707" name="Google Shape;16707;p1429"/>
          <p:cNvSpPr txBox="1">
            <a:spLocks noGrp="1"/>
          </p:cNvSpPr>
          <p:nvPr>
            <p:ph type="body" idx="4"/>
          </p:nvPr>
        </p:nvSpPr>
        <p:spPr>
          <a:xfrm>
            <a:off x="6172203" y="2505074"/>
            <a:ext cx="5410203" cy="3684583"/>
          </a:xfrm>
          <a:prstGeom prst="rect">
            <a:avLst/>
          </a:prstGeom>
          <a:solidFill>
            <a:srgbClr val="F3F6FB"/>
          </a:solidFill>
          <a:ln>
            <a:noFill/>
          </a:ln>
        </p:spPr>
        <p:txBody>
          <a:bodyPr spcFirstLastPara="1" wrap="square" lIns="182850" tIns="0" rIns="182850" bIns="0" anchor="t" anchorCtr="0">
            <a:no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708" name="Google Shape;16708;p1429"/>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709" name="Google Shape;16709;p142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710" name="Google Shape;16710;p1429"/>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288894980"/>
      </p:ext>
    </p:extLst>
  </p:cSld>
  <p:clrMapOvr>
    <a:masterClrMapping/>
  </p:clrMapOvr>
</p:sldLayout>
</file>

<file path=ppt/slideLayouts/slideLayout1322.xml><?xml version="1.0" encoding="utf-8"?>
<p:sldLayout xmlns:a="http://schemas.openxmlformats.org/drawingml/2006/main" xmlns:r="http://schemas.openxmlformats.org/officeDocument/2006/relationships" xmlns:p="http://schemas.openxmlformats.org/presentationml/2006/main" matchingName="End 6">
  <p:cSld name="1_End 6">
    <p:spTree>
      <p:nvGrpSpPr>
        <p:cNvPr id="1" name="Shape 16721"/>
        <p:cNvGrpSpPr/>
        <p:nvPr/>
      </p:nvGrpSpPr>
      <p:grpSpPr>
        <a:xfrm>
          <a:off x="0" y="0"/>
          <a:ext cx="0" cy="0"/>
          <a:chOff x="0" y="0"/>
          <a:chExt cx="0" cy="0"/>
        </a:xfrm>
      </p:grpSpPr>
      <p:grpSp>
        <p:nvGrpSpPr>
          <p:cNvPr id="16722" name="Google Shape;16722;p1431"/>
          <p:cNvGrpSpPr/>
          <p:nvPr/>
        </p:nvGrpSpPr>
        <p:grpSpPr>
          <a:xfrm>
            <a:off x="0" y="0"/>
            <a:ext cx="12191996" cy="2148830"/>
            <a:chOff x="0" y="0"/>
            <a:chExt cx="12191996" cy="2148830"/>
          </a:xfrm>
        </p:grpSpPr>
        <p:sp>
          <p:nvSpPr>
            <p:cNvPr id="16723" name="Google Shape;16723;p1431"/>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724" name="Google Shape;16724;p1431"/>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6725" name="Google Shape;16725;p1431"/>
          <p:cNvSpPr/>
          <p:nvPr/>
        </p:nvSpPr>
        <p:spPr>
          <a:xfrm>
            <a:off x="902366" y="151769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726" name="Google Shape;16726;p1431"/>
          <p:cNvSpPr txBox="1">
            <a:spLocks noGrp="1"/>
          </p:cNvSpPr>
          <p:nvPr>
            <p:ph type="body" idx="1"/>
          </p:nvPr>
        </p:nvSpPr>
        <p:spPr>
          <a:xfrm>
            <a:off x="1219197" y="3429003"/>
            <a:ext cx="5582649" cy="141356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727" name="Google Shape;16727;p1431"/>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728" name="Google Shape;16728;p1431"/>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671189477"/>
      </p:ext>
    </p:extLst>
  </p:cSld>
  <p:clrMapOvr>
    <a:masterClrMapping/>
  </p:clrMapOvr>
</p:sldLayout>
</file>

<file path=ppt/slideLayouts/slideLayout1323.xml><?xml version="1.0" encoding="utf-8"?>
<p:sldLayout xmlns:a="http://schemas.openxmlformats.org/drawingml/2006/main" xmlns:r="http://schemas.openxmlformats.org/officeDocument/2006/relationships" xmlns:p="http://schemas.openxmlformats.org/presentationml/2006/main" matchingName="Quotation 11">
  <p:cSld name="2_Quotation 11">
    <p:spTree>
      <p:nvGrpSpPr>
        <p:cNvPr id="1" name="Shape 16754"/>
        <p:cNvGrpSpPr/>
        <p:nvPr/>
      </p:nvGrpSpPr>
      <p:grpSpPr>
        <a:xfrm>
          <a:off x="0" y="0"/>
          <a:ext cx="0" cy="0"/>
          <a:chOff x="0" y="0"/>
          <a:chExt cx="0" cy="0"/>
        </a:xfrm>
      </p:grpSpPr>
      <p:sp>
        <p:nvSpPr>
          <p:cNvPr id="16755" name="Google Shape;16755;p143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756" name="Google Shape;16756;p143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757" name="Google Shape;16757;p1435"/>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758" name="Google Shape;16758;p1435"/>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759" name="Google Shape;16759;p143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760" name="Google Shape;16760;p1435"/>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761" name="Google Shape;16761;p1435"/>
          <p:cNvGrpSpPr/>
          <p:nvPr/>
        </p:nvGrpSpPr>
        <p:grpSpPr>
          <a:xfrm>
            <a:off x="7191545" y="0"/>
            <a:ext cx="5000460" cy="1425988"/>
            <a:chOff x="7191545" y="0"/>
            <a:chExt cx="5000460" cy="1425988"/>
          </a:xfrm>
        </p:grpSpPr>
        <p:pic>
          <p:nvPicPr>
            <p:cNvPr id="16762" name="Google Shape;16762;p143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763" name="Google Shape;16763;p1435"/>
            <p:cNvGrpSpPr/>
            <p:nvPr/>
          </p:nvGrpSpPr>
          <p:grpSpPr>
            <a:xfrm>
              <a:off x="7191545" y="0"/>
              <a:ext cx="5000460" cy="1425988"/>
              <a:chOff x="7191545" y="0"/>
              <a:chExt cx="5000460" cy="1425988"/>
            </a:xfrm>
          </p:grpSpPr>
          <p:sp>
            <p:nvSpPr>
              <p:cNvPr id="16764" name="Google Shape;16764;p143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765" name="Google Shape;16765;p143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766" name="Google Shape;16766;p1435"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1920405013"/>
      </p:ext>
    </p:extLst>
  </p:cSld>
  <p:clrMapOvr>
    <a:masterClrMapping/>
  </p:clrMapOvr>
</p:sldLayout>
</file>

<file path=ppt/slideLayouts/slideLayout1324.xml><?xml version="1.0" encoding="utf-8"?>
<p:sldLayout xmlns:a="http://schemas.openxmlformats.org/drawingml/2006/main" xmlns:r="http://schemas.openxmlformats.org/officeDocument/2006/relationships" xmlns:p="http://schemas.openxmlformats.org/presentationml/2006/main" matchingName="1_Quotation 11">
  <p:cSld name="2_Quotation 11">
    <p:spTree>
      <p:nvGrpSpPr>
        <p:cNvPr id="1" name="Shape 16767"/>
        <p:cNvGrpSpPr/>
        <p:nvPr/>
      </p:nvGrpSpPr>
      <p:grpSpPr>
        <a:xfrm>
          <a:off x="0" y="0"/>
          <a:ext cx="0" cy="0"/>
          <a:chOff x="0" y="0"/>
          <a:chExt cx="0" cy="0"/>
        </a:xfrm>
      </p:grpSpPr>
      <p:sp>
        <p:nvSpPr>
          <p:cNvPr id="16768" name="Google Shape;16768;p143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769" name="Google Shape;16769;p143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770" name="Google Shape;16770;p1436"/>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771" name="Google Shape;16771;p1436"/>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772" name="Google Shape;16772;p143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773" name="Google Shape;16773;p1436"/>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774" name="Google Shape;16774;p1436"/>
          <p:cNvGrpSpPr/>
          <p:nvPr/>
        </p:nvGrpSpPr>
        <p:grpSpPr>
          <a:xfrm>
            <a:off x="7191545" y="0"/>
            <a:ext cx="5000460" cy="1425988"/>
            <a:chOff x="7191545" y="0"/>
            <a:chExt cx="5000460" cy="1425988"/>
          </a:xfrm>
        </p:grpSpPr>
        <p:pic>
          <p:nvPicPr>
            <p:cNvPr id="16775" name="Google Shape;16775;p143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776" name="Google Shape;16776;p1436"/>
            <p:cNvGrpSpPr/>
            <p:nvPr/>
          </p:nvGrpSpPr>
          <p:grpSpPr>
            <a:xfrm>
              <a:off x="7191545" y="0"/>
              <a:ext cx="5000460" cy="1425988"/>
              <a:chOff x="7191545" y="0"/>
              <a:chExt cx="5000460" cy="1425988"/>
            </a:xfrm>
          </p:grpSpPr>
          <p:sp>
            <p:nvSpPr>
              <p:cNvPr id="16777" name="Google Shape;16777;p143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778" name="Google Shape;16778;p143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779" name="Google Shape;16779;p1436"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4209594195"/>
      </p:ext>
    </p:extLst>
  </p:cSld>
  <p:clrMapOvr>
    <a:masterClrMapping/>
  </p:clrMapOvr>
</p:sldLayout>
</file>

<file path=ppt/slideLayouts/slideLayout1325.xml><?xml version="1.0" encoding="utf-8"?>
<p:sldLayout xmlns:a="http://schemas.openxmlformats.org/drawingml/2006/main" xmlns:r="http://schemas.openxmlformats.org/officeDocument/2006/relationships" xmlns:p="http://schemas.openxmlformats.org/presentationml/2006/main" matchingName="Title and Content 11">
  <p:cSld name="1_Title and Content 11">
    <p:spTree>
      <p:nvGrpSpPr>
        <p:cNvPr id="1" name="Shape 16780"/>
        <p:cNvGrpSpPr/>
        <p:nvPr/>
      </p:nvGrpSpPr>
      <p:grpSpPr>
        <a:xfrm>
          <a:off x="0" y="0"/>
          <a:ext cx="0" cy="0"/>
          <a:chOff x="0" y="0"/>
          <a:chExt cx="0" cy="0"/>
        </a:xfrm>
      </p:grpSpPr>
      <p:grpSp>
        <p:nvGrpSpPr>
          <p:cNvPr id="16781" name="Google Shape;16781;p1437"/>
          <p:cNvGrpSpPr/>
          <p:nvPr/>
        </p:nvGrpSpPr>
        <p:grpSpPr>
          <a:xfrm>
            <a:off x="7191545" y="0"/>
            <a:ext cx="5000460" cy="1425988"/>
            <a:chOff x="7191545" y="0"/>
            <a:chExt cx="5000460" cy="1425988"/>
          </a:xfrm>
        </p:grpSpPr>
        <p:pic>
          <p:nvPicPr>
            <p:cNvPr id="16782" name="Google Shape;16782;p143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783" name="Google Shape;16783;p1437"/>
            <p:cNvGrpSpPr/>
            <p:nvPr/>
          </p:nvGrpSpPr>
          <p:grpSpPr>
            <a:xfrm>
              <a:off x="7191545" y="0"/>
              <a:ext cx="5000460" cy="1425988"/>
              <a:chOff x="7191545" y="0"/>
              <a:chExt cx="5000460" cy="1425988"/>
            </a:xfrm>
          </p:grpSpPr>
          <p:sp>
            <p:nvSpPr>
              <p:cNvPr id="16784" name="Google Shape;16784;p143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785" name="Google Shape;16785;p143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786" name="Google Shape;16786;p1437"/>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787" name="Google Shape;16787;p1437"/>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788" name="Google Shape;16788;p1437"/>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789" name="Google Shape;16789;p143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790" name="Google Shape;16790;p1437"/>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203083923"/>
      </p:ext>
    </p:extLst>
  </p:cSld>
  <p:clrMapOvr>
    <a:masterClrMapping/>
  </p:clrMapOvr>
</p:sldLayout>
</file>

<file path=ppt/slideLayouts/slideLayout1326.xml><?xml version="1.0" encoding="utf-8"?>
<p:sldLayout xmlns:a="http://schemas.openxmlformats.org/drawingml/2006/main" xmlns:r="http://schemas.openxmlformats.org/officeDocument/2006/relationships" xmlns:p="http://schemas.openxmlformats.org/presentationml/2006/main" matchingName="Two Content 7">
  <p:cSld name="1_Two Content 7">
    <p:spTree>
      <p:nvGrpSpPr>
        <p:cNvPr id="1" name="Shape 16791"/>
        <p:cNvGrpSpPr/>
        <p:nvPr/>
      </p:nvGrpSpPr>
      <p:grpSpPr>
        <a:xfrm>
          <a:off x="0" y="0"/>
          <a:ext cx="0" cy="0"/>
          <a:chOff x="0" y="0"/>
          <a:chExt cx="0" cy="0"/>
        </a:xfrm>
      </p:grpSpPr>
      <p:sp>
        <p:nvSpPr>
          <p:cNvPr id="16792" name="Google Shape;16792;p1438"/>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793" name="Google Shape;16793;p1438"/>
          <p:cNvSpPr txBox="1">
            <a:spLocks noGrp="1"/>
          </p:cNvSpPr>
          <p:nvPr>
            <p:ph type="body" idx="1"/>
          </p:nvPr>
        </p:nvSpPr>
        <p:spPr>
          <a:xfrm>
            <a:off x="609606"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grpSp>
        <p:nvGrpSpPr>
          <p:cNvPr id="16794" name="Google Shape;16794;p1438"/>
          <p:cNvGrpSpPr/>
          <p:nvPr/>
        </p:nvGrpSpPr>
        <p:grpSpPr>
          <a:xfrm>
            <a:off x="7191545" y="0"/>
            <a:ext cx="5000460" cy="1425988"/>
            <a:chOff x="7191545" y="0"/>
            <a:chExt cx="5000460" cy="1425988"/>
          </a:xfrm>
        </p:grpSpPr>
        <p:pic>
          <p:nvPicPr>
            <p:cNvPr id="16795" name="Google Shape;16795;p143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796" name="Google Shape;16796;p1438"/>
            <p:cNvGrpSpPr/>
            <p:nvPr/>
          </p:nvGrpSpPr>
          <p:grpSpPr>
            <a:xfrm>
              <a:off x="7191545" y="0"/>
              <a:ext cx="5000460" cy="1425988"/>
              <a:chOff x="7191545" y="0"/>
              <a:chExt cx="5000460" cy="1425988"/>
            </a:xfrm>
          </p:grpSpPr>
          <p:sp>
            <p:nvSpPr>
              <p:cNvPr id="16797" name="Google Shape;16797;p143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798" name="Google Shape;16798;p143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799" name="Google Shape;16799;p1438"/>
          <p:cNvSpPr txBox="1">
            <a:spLocks noGrp="1"/>
          </p:cNvSpPr>
          <p:nvPr>
            <p:ph type="body" idx="2"/>
          </p:nvPr>
        </p:nvSpPr>
        <p:spPr>
          <a:xfrm>
            <a:off x="6172203"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800" name="Google Shape;16800;p1438"/>
          <p:cNvSpPr txBox="1">
            <a:spLocks noGrp="1"/>
          </p:cNvSpPr>
          <p:nvPr>
            <p:ph type="sldNum" idx="12"/>
          </p:nvPr>
        </p:nvSpPr>
        <p:spPr>
          <a:xfrm>
            <a:off x="883919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801" name="Google Shape;16801;p143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802" name="Google Shape;16802;p1438"/>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663600813"/>
      </p:ext>
    </p:extLst>
  </p:cSld>
  <p:clrMapOvr>
    <a:masterClrMapping/>
  </p:clrMapOvr>
</p:sldLayout>
</file>

<file path=ppt/slideLayouts/slideLayout1327.xml><?xml version="1.0" encoding="utf-8"?>
<p:sldLayout xmlns:a="http://schemas.openxmlformats.org/drawingml/2006/main" xmlns:r="http://schemas.openxmlformats.org/officeDocument/2006/relationships" xmlns:p="http://schemas.openxmlformats.org/presentationml/2006/main" matchingName="Comparison 6">
  <p:cSld name="1_Comparison 6">
    <p:spTree>
      <p:nvGrpSpPr>
        <p:cNvPr id="1" name="Shape 16803"/>
        <p:cNvGrpSpPr/>
        <p:nvPr/>
      </p:nvGrpSpPr>
      <p:grpSpPr>
        <a:xfrm>
          <a:off x="0" y="0"/>
          <a:ext cx="0" cy="0"/>
          <a:chOff x="0" y="0"/>
          <a:chExt cx="0" cy="0"/>
        </a:xfrm>
      </p:grpSpPr>
      <p:grpSp>
        <p:nvGrpSpPr>
          <p:cNvPr id="16804" name="Google Shape;16804;p1439"/>
          <p:cNvGrpSpPr/>
          <p:nvPr/>
        </p:nvGrpSpPr>
        <p:grpSpPr>
          <a:xfrm>
            <a:off x="7191545" y="0"/>
            <a:ext cx="5000460" cy="1425988"/>
            <a:chOff x="7191545" y="0"/>
            <a:chExt cx="5000460" cy="1425988"/>
          </a:xfrm>
        </p:grpSpPr>
        <p:pic>
          <p:nvPicPr>
            <p:cNvPr id="16805" name="Google Shape;16805;p143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806" name="Google Shape;16806;p1439"/>
            <p:cNvGrpSpPr/>
            <p:nvPr/>
          </p:nvGrpSpPr>
          <p:grpSpPr>
            <a:xfrm>
              <a:off x="7191545" y="0"/>
              <a:ext cx="5000460" cy="1425988"/>
              <a:chOff x="7191545" y="0"/>
              <a:chExt cx="5000460" cy="1425988"/>
            </a:xfrm>
          </p:grpSpPr>
          <p:sp>
            <p:nvSpPr>
              <p:cNvPr id="16807" name="Google Shape;16807;p143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808" name="Google Shape;16808;p143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809" name="Google Shape;16809;p1439"/>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810" name="Google Shape;16810;p1439"/>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811" name="Google Shape;16811;p1439"/>
          <p:cNvSpPr txBox="1">
            <a:spLocks noGrp="1"/>
          </p:cNvSpPr>
          <p:nvPr>
            <p:ph type="body" idx="2"/>
          </p:nvPr>
        </p:nvSpPr>
        <p:spPr>
          <a:xfrm>
            <a:off x="609604" y="2505074"/>
            <a:ext cx="5387973" cy="3684583"/>
          </a:xfrm>
          <a:prstGeom prst="rect">
            <a:avLst/>
          </a:prstGeom>
          <a:solidFill>
            <a:srgbClr val="F3F6FB"/>
          </a:solidFill>
          <a:ln>
            <a:noFill/>
          </a:ln>
        </p:spPr>
        <p:txBody>
          <a:bodyPr spcFirstLastPara="1" wrap="square" lIns="182850" tIns="0" rIns="182850" bIns="0" anchor="t" anchorCtr="0">
            <a:norm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812" name="Google Shape;16812;p1439"/>
          <p:cNvSpPr txBox="1">
            <a:spLocks noGrp="1"/>
          </p:cNvSpPr>
          <p:nvPr>
            <p:ph type="body" idx="3"/>
          </p:nvPr>
        </p:nvSpPr>
        <p:spPr>
          <a:xfrm>
            <a:off x="6172203"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813" name="Google Shape;16813;p1439"/>
          <p:cNvSpPr txBox="1">
            <a:spLocks noGrp="1"/>
          </p:cNvSpPr>
          <p:nvPr>
            <p:ph type="body" idx="4"/>
          </p:nvPr>
        </p:nvSpPr>
        <p:spPr>
          <a:xfrm>
            <a:off x="6172203" y="2505074"/>
            <a:ext cx="5410203" cy="3684583"/>
          </a:xfrm>
          <a:prstGeom prst="rect">
            <a:avLst/>
          </a:prstGeom>
          <a:solidFill>
            <a:srgbClr val="F3F6FB"/>
          </a:solidFill>
          <a:ln>
            <a:noFill/>
          </a:ln>
        </p:spPr>
        <p:txBody>
          <a:bodyPr spcFirstLastPara="1" wrap="square" lIns="182850" tIns="0" rIns="182850" bIns="0" anchor="t" anchorCtr="0">
            <a:no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814" name="Google Shape;16814;p1439"/>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815" name="Google Shape;16815;p143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816" name="Google Shape;16816;p1439"/>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122116799"/>
      </p:ext>
    </p:extLst>
  </p:cSld>
  <p:clrMapOvr>
    <a:masterClrMapping/>
  </p:clrMapOvr>
</p:sldLayout>
</file>

<file path=ppt/slideLayouts/slideLayout1328.xml><?xml version="1.0" encoding="utf-8"?>
<p:sldLayout xmlns:a="http://schemas.openxmlformats.org/drawingml/2006/main" xmlns:r="http://schemas.openxmlformats.org/officeDocument/2006/relationships" xmlns:p="http://schemas.openxmlformats.org/presentationml/2006/main" matchingName="Photo Slide 8">
  <p:cSld name="1_Photo Slide 8">
    <p:spTree>
      <p:nvGrpSpPr>
        <p:cNvPr id="1" name="Shape 16817"/>
        <p:cNvGrpSpPr/>
        <p:nvPr/>
      </p:nvGrpSpPr>
      <p:grpSpPr>
        <a:xfrm>
          <a:off x="0" y="0"/>
          <a:ext cx="0" cy="0"/>
          <a:chOff x="0" y="0"/>
          <a:chExt cx="0" cy="0"/>
        </a:xfrm>
      </p:grpSpPr>
      <p:sp>
        <p:nvSpPr>
          <p:cNvPr id="16818" name="Google Shape;16818;p1440"/>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6819" name="Google Shape;16819;p1440"/>
          <p:cNvCxnSpPr/>
          <p:nvPr/>
        </p:nvCxnSpPr>
        <p:spPr>
          <a:xfrm>
            <a:off x="457203"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820" name="Google Shape;16820;p1440"/>
          <p:cNvGrpSpPr/>
          <p:nvPr/>
        </p:nvGrpSpPr>
        <p:grpSpPr>
          <a:xfrm>
            <a:off x="3" y="5379427"/>
            <a:ext cx="2807363" cy="753895"/>
            <a:chOff x="0" y="5379424"/>
            <a:chExt cx="2807363" cy="753895"/>
          </a:xfrm>
        </p:grpSpPr>
        <p:sp>
          <p:nvSpPr>
            <p:cNvPr id="16821" name="Google Shape;16821;p1440"/>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822" name="Google Shape;16822;p1440"/>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823" name="Google Shape;16823;p1440"/>
          <p:cNvPicPr preferRelativeResize="0"/>
          <p:nvPr/>
        </p:nvPicPr>
        <p:blipFill rotWithShape="1">
          <a:blip r:embed="rId2">
            <a:alphaModFix/>
          </a:blip>
          <a:srcRect/>
          <a:stretch/>
        </p:blipFill>
        <p:spPr>
          <a:xfrm>
            <a:off x="513347" y="4385535"/>
            <a:ext cx="2025313" cy="911940"/>
          </a:xfrm>
          <a:prstGeom prst="rect">
            <a:avLst/>
          </a:prstGeom>
          <a:noFill/>
          <a:ln>
            <a:noFill/>
          </a:ln>
        </p:spPr>
      </p:pic>
    </p:spTree>
    <p:extLst>
      <p:ext uri="{BB962C8B-B14F-4D97-AF65-F5344CB8AC3E}">
        <p14:creationId xmlns:p14="http://schemas.microsoft.com/office/powerpoint/2010/main" val="3177982620"/>
      </p:ext>
    </p:extLst>
  </p:cSld>
  <p:clrMapOvr>
    <a:masterClrMapping/>
  </p:clrMapOvr>
</p:sldLayout>
</file>

<file path=ppt/slideLayouts/slideLayout1329.xml><?xml version="1.0" encoding="utf-8"?>
<p:sldLayout xmlns:a="http://schemas.openxmlformats.org/drawingml/2006/main" xmlns:r="http://schemas.openxmlformats.org/officeDocument/2006/relationships" xmlns:p="http://schemas.openxmlformats.org/presentationml/2006/main" matchingName="End 7">
  <p:cSld name="1_End 7">
    <p:spTree>
      <p:nvGrpSpPr>
        <p:cNvPr id="1" name="Shape 16824"/>
        <p:cNvGrpSpPr/>
        <p:nvPr/>
      </p:nvGrpSpPr>
      <p:grpSpPr>
        <a:xfrm>
          <a:off x="0" y="0"/>
          <a:ext cx="0" cy="0"/>
          <a:chOff x="0" y="0"/>
          <a:chExt cx="0" cy="0"/>
        </a:xfrm>
      </p:grpSpPr>
      <p:grpSp>
        <p:nvGrpSpPr>
          <p:cNvPr id="16825" name="Google Shape;16825;p1441"/>
          <p:cNvGrpSpPr/>
          <p:nvPr/>
        </p:nvGrpSpPr>
        <p:grpSpPr>
          <a:xfrm>
            <a:off x="0" y="0"/>
            <a:ext cx="12191996" cy="2148830"/>
            <a:chOff x="0" y="0"/>
            <a:chExt cx="12191996" cy="2148830"/>
          </a:xfrm>
        </p:grpSpPr>
        <p:sp>
          <p:nvSpPr>
            <p:cNvPr id="16826" name="Google Shape;16826;p1441"/>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827" name="Google Shape;16827;p1441"/>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6828" name="Google Shape;16828;p1441"/>
          <p:cNvSpPr/>
          <p:nvPr/>
        </p:nvSpPr>
        <p:spPr>
          <a:xfrm>
            <a:off x="902366" y="151769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829" name="Google Shape;16829;p1441"/>
          <p:cNvSpPr txBox="1">
            <a:spLocks noGrp="1"/>
          </p:cNvSpPr>
          <p:nvPr>
            <p:ph type="body" idx="1"/>
          </p:nvPr>
        </p:nvSpPr>
        <p:spPr>
          <a:xfrm>
            <a:off x="1219197" y="3429003"/>
            <a:ext cx="5582649" cy="141356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830" name="Google Shape;16830;p1441"/>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831" name="Google Shape;16831;p1441"/>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455849112"/>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matchingName="Content with Caption" type="objTx">
  <p:cSld name="Content with Caption">
    <p:spTree>
      <p:nvGrpSpPr>
        <p:cNvPr id="1" name="Shape 1052"/>
        <p:cNvGrpSpPr/>
        <p:nvPr/>
      </p:nvGrpSpPr>
      <p:grpSpPr>
        <a:xfrm>
          <a:off x="0" y="0"/>
          <a:ext cx="0" cy="0"/>
          <a:chOff x="0" y="0"/>
          <a:chExt cx="0" cy="0"/>
        </a:xfrm>
      </p:grpSpPr>
      <p:sp>
        <p:nvSpPr>
          <p:cNvPr id="1053" name="Google Shape;1053;p107"/>
          <p:cNvSpPr txBox="1">
            <a:spLocks noGrp="1"/>
          </p:cNvSpPr>
          <p:nvPr>
            <p:ph type="title"/>
          </p:nvPr>
        </p:nvSpPr>
        <p:spPr>
          <a:xfrm>
            <a:off x="609605" y="273051"/>
            <a:ext cx="4011084" cy="116205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2000"/>
              <a:buFont typeface="Calibri"/>
              <a:buNone/>
              <a:defRPr sz="2000" b="1"/>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054" name="Google Shape;1054;p107"/>
          <p:cNvSpPr txBox="1">
            <a:spLocks noGrp="1"/>
          </p:cNvSpPr>
          <p:nvPr>
            <p:ph type="body" idx="1"/>
          </p:nvPr>
        </p:nvSpPr>
        <p:spPr>
          <a:xfrm>
            <a:off x="4766733" y="273054"/>
            <a:ext cx="6815667" cy="5853113"/>
          </a:xfrm>
          <a:prstGeom prst="rect">
            <a:avLst/>
          </a:prstGeom>
          <a:noFill/>
          <a:ln>
            <a:noFill/>
          </a:ln>
        </p:spPr>
        <p:txBody>
          <a:bodyPr spcFirstLastPara="1" wrap="square" lIns="91425" tIns="45700" rIns="91425" bIns="45700" anchor="t" anchorCtr="0">
            <a:noAutofit/>
          </a:bodyPr>
          <a:lstStyle>
            <a:lvl1pPr marL="457200" lvl="0" indent="-431800" algn="l">
              <a:lnSpc>
                <a:spcPct val="100000"/>
              </a:lnSpc>
              <a:spcBef>
                <a:spcPts val="1000"/>
              </a:spcBef>
              <a:spcAft>
                <a:spcPts val="0"/>
              </a:spcAft>
              <a:buSzPts val="3200"/>
              <a:buChar char="•"/>
              <a:defRPr sz="3200"/>
            </a:lvl1pPr>
            <a:lvl2pPr marL="914400" lvl="1" indent="-406400" algn="l">
              <a:lnSpc>
                <a:spcPct val="100000"/>
              </a:lnSpc>
              <a:spcBef>
                <a:spcPts val="1000"/>
              </a:spcBef>
              <a:spcAft>
                <a:spcPts val="0"/>
              </a:spcAft>
              <a:buSzPts val="2800"/>
              <a:buChar char="•"/>
              <a:defRPr sz="2800"/>
            </a:lvl2pPr>
            <a:lvl3pPr marL="1371600" lvl="2" indent="-381000" algn="l">
              <a:lnSpc>
                <a:spcPct val="100000"/>
              </a:lnSpc>
              <a:spcBef>
                <a:spcPts val="1000"/>
              </a:spcBef>
              <a:spcAft>
                <a:spcPts val="0"/>
              </a:spcAft>
              <a:buSzPts val="2400"/>
              <a:buChar char="•"/>
              <a:defRPr sz="2400"/>
            </a:lvl3pPr>
            <a:lvl4pPr marL="1828800" lvl="3" indent="-355600" algn="l">
              <a:lnSpc>
                <a:spcPct val="100000"/>
              </a:lnSpc>
              <a:spcBef>
                <a:spcPts val="1000"/>
              </a:spcBef>
              <a:spcAft>
                <a:spcPts val="0"/>
              </a:spcAft>
              <a:buSzPts val="2000"/>
              <a:buChar char="•"/>
              <a:defRPr sz="2000"/>
            </a:lvl4pPr>
            <a:lvl5pPr marL="2286000" lvl="4" indent="-355600" algn="l">
              <a:lnSpc>
                <a:spcPct val="100000"/>
              </a:lnSpc>
              <a:spcBef>
                <a:spcPts val="1000"/>
              </a:spcBef>
              <a:spcAft>
                <a:spcPts val="0"/>
              </a:spcAft>
              <a:buSzPts val="2000"/>
              <a:buChar char="•"/>
              <a:defRPr sz="2000"/>
            </a:lvl5pPr>
            <a:lvl6pPr marL="2743200" lvl="5" indent="-355600" algn="l">
              <a:lnSpc>
                <a:spcPct val="90000"/>
              </a:lnSpc>
              <a:spcBef>
                <a:spcPts val="1000"/>
              </a:spcBef>
              <a:spcAft>
                <a:spcPts val="0"/>
              </a:spcAft>
              <a:buClr>
                <a:schemeClr val="dk1"/>
              </a:buClr>
              <a:buSzPts val="2000"/>
              <a:buChar char="•"/>
              <a:defRPr sz="2000"/>
            </a:lvl6pPr>
            <a:lvl7pPr marL="3200400" lvl="6" indent="-355600" algn="l">
              <a:lnSpc>
                <a:spcPct val="90000"/>
              </a:lnSpc>
              <a:spcBef>
                <a:spcPts val="500"/>
              </a:spcBef>
              <a:spcAft>
                <a:spcPts val="0"/>
              </a:spcAft>
              <a:buClr>
                <a:schemeClr val="dk1"/>
              </a:buClr>
              <a:buSzPts val="2000"/>
              <a:buChar char="•"/>
              <a:defRPr sz="2000"/>
            </a:lvl7pPr>
            <a:lvl8pPr marL="3657600" lvl="7" indent="-355600" algn="l">
              <a:lnSpc>
                <a:spcPct val="90000"/>
              </a:lnSpc>
              <a:spcBef>
                <a:spcPts val="500"/>
              </a:spcBef>
              <a:spcAft>
                <a:spcPts val="0"/>
              </a:spcAft>
              <a:buClr>
                <a:schemeClr val="dk1"/>
              </a:buClr>
              <a:buSzPts val="2000"/>
              <a:buChar char="•"/>
              <a:defRPr sz="2000"/>
            </a:lvl8pPr>
            <a:lvl9pPr marL="4114800" lvl="8" indent="-355600" algn="l">
              <a:lnSpc>
                <a:spcPct val="90000"/>
              </a:lnSpc>
              <a:spcBef>
                <a:spcPts val="500"/>
              </a:spcBef>
              <a:spcAft>
                <a:spcPts val="0"/>
              </a:spcAft>
              <a:buClr>
                <a:schemeClr val="dk1"/>
              </a:buClr>
              <a:buSzPts val="2000"/>
              <a:buChar char="•"/>
              <a:defRPr sz="2000"/>
            </a:lvl9pPr>
          </a:lstStyle>
          <a:p>
            <a:endParaRPr/>
          </a:p>
        </p:txBody>
      </p:sp>
      <p:sp>
        <p:nvSpPr>
          <p:cNvPr id="1055" name="Google Shape;1055;p107"/>
          <p:cNvSpPr txBox="1">
            <a:spLocks noGrp="1"/>
          </p:cNvSpPr>
          <p:nvPr>
            <p:ph type="body" idx="2"/>
          </p:nvPr>
        </p:nvSpPr>
        <p:spPr>
          <a:xfrm>
            <a:off x="609605" y="1435103"/>
            <a:ext cx="4011084" cy="46910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400"/>
              <a:buNone/>
              <a:defRPr sz="1400"/>
            </a:lvl1pPr>
            <a:lvl2pPr marL="914400" lvl="1" indent="-228600" algn="l">
              <a:lnSpc>
                <a:spcPct val="100000"/>
              </a:lnSpc>
              <a:spcBef>
                <a:spcPts val="1000"/>
              </a:spcBef>
              <a:spcAft>
                <a:spcPts val="0"/>
              </a:spcAft>
              <a:buSzPts val="1200"/>
              <a:buNone/>
              <a:defRPr sz="1200"/>
            </a:lvl2pPr>
            <a:lvl3pPr marL="1371600" lvl="2" indent="-228600" algn="l">
              <a:lnSpc>
                <a:spcPct val="100000"/>
              </a:lnSpc>
              <a:spcBef>
                <a:spcPts val="1000"/>
              </a:spcBef>
              <a:spcAft>
                <a:spcPts val="0"/>
              </a:spcAft>
              <a:buSzPts val="1000"/>
              <a:buNone/>
              <a:defRPr sz="1000"/>
            </a:lvl3pPr>
            <a:lvl4pPr marL="1828800" lvl="3" indent="-228600" algn="l">
              <a:lnSpc>
                <a:spcPct val="100000"/>
              </a:lnSpc>
              <a:spcBef>
                <a:spcPts val="1000"/>
              </a:spcBef>
              <a:spcAft>
                <a:spcPts val="0"/>
              </a:spcAft>
              <a:buSzPts val="900"/>
              <a:buNone/>
              <a:defRPr sz="900"/>
            </a:lvl4pPr>
            <a:lvl5pPr marL="2286000" lvl="4" indent="-228600" algn="l">
              <a:lnSpc>
                <a:spcPct val="100000"/>
              </a:lnSpc>
              <a:spcBef>
                <a:spcPts val="1000"/>
              </a:spcBef>
              <a:spcAft>
                <a:spcPts val="0"/>
              </a:spcAft>
              <a:buSzPts val="900"/>
              <a:buNone/>
              <a:defRPr sz="900"/>
            </a:lvl5pPr>
            <a:lvl6pPr marL="2743200" lvl="5" indent="-228600" algn="l">
              <a:lnSpc>
                <a:spcPct val="90000"/>
              </a:lnSpc>
              <a:spcBef>
                <a:spcPts val="1000"/>
              </a:spcBef>
              <a:spcAft>
                <a:spcPts val="0"/>
              </a:spcAft>
              <a:buClr>
                <a:schemeClr val="dk1"/>
              </a:buClr>
              <a:buSzPts val="900"/>
              <a:buNone/>
              <a:defRPr sz="900"/>
            </a:lvl6pPr>
            <a:lvl7pPr marL="3200400" lvl="6" indent="-228600" algn="l">
              <a:lnSpc>
                <a:spcPct val="90000"/>
              </a:lnSpc>
              <a:spcBef>
                <a:spcPts val="500"/>
              </a:spcBef>
              <a:spcAft>
                <a:spcPts val="0"/>
              </a:spcAft>
              <a:buClr>
                <a:schemeClr val="dk1"/>
              </a:buClr>
              <a:buSzPts val="900"/>
              <a:buNone/>
              <a:defRPr sz="900"/>
            </a:lvl7pPr>
            <a:lvl8pPr marL="3657600" lvl="7" indent="-228600" algn="l">
              <a:lnSpc>
                <a:spcPct val="90000"/>
              </a:lnSpc>
              <a:spcBef>
                <a:spcPts val="500"/>
              </a:spcBef>
              <a:spcAft>
                <a:spcPts val="0"/>
              </a:spcAft>
              <a:buClr>
                <a:schemeClr val="dk1"/>
              </a:buClr>
              <a:buSzPts val="900"/>
              <a:buNone/>
              <a:defRPr sz="900"/>
            </a:lvl8pPr>
            <a:lvl9pPr marL="4114800" lvl="8" indent="-228600" algn="l">
              <a:lnSpc>
                <a:spcPct val="90000"/>
              </a:lnSpc>
              <a:spcBef>
                <a:spcPts val="500"/>
              </a:spcBef>
              <a:spcAft>
                <a:spcPts val="0"/>
              </a:spcAft>
              <a:buClr>
                <a:schemeClr val="dk1"/>
              </a:buClr>
              <a:buSzPts val="900"/>
              <a:buNone/>
              <a:defRPr sz="900"/>
            </a:lvl9pPr>
          </a:lstStyle>
          <a:p>
            <a:endParaRPr/>
          </a:p>
        </p:txBody>
      </p:sp>
      <p:sp>
        <p:nvSpPr>
          <p:cNvPr id="1056" name="Google Shape;1056;p107"/>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spcBef>
                <a:spcPts val="0"/>
              </a:spcBef>
              <a:spcAft>
                <a:spcPts val="0"/>
              </a:spcAft>
              <a:buSzPts val="1400"/>
              <a:buNone/>
              <a:defRPr sz="1800">
                <a:solidFill>
                  <a:schemeClr val="dk1"/>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
        <p:nvSpPr>
          <p:cNvPr id="1057" name="Google Shape;1057;p10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1058" name="Google Shape;1058;p10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spcBef>
                <a:spcPts val="0"/>
              </a:spcBef>
              <a:buNone/>
              <a:defRPr sz="1200">
                <a:solidFill>
                  <a:srgbClr val="919497"/>
                </a:solidFill>
                <a:latin typeface="Calibri"/>
                <a:ea typeface="Calibri"/>
                <a:cs typeface="Calibri"/>
                <a:sym typeface="Calibri"/>
              </a:defRPr>
            </a:lvl1pPr>
            <a:lvl2pPr marL="0" marR="0" lvl="1" indent="0" algn="r">
              <a:spcBef>
                <a:spcPts val="0"/>
              </a:spcBef>
              <a:buNone/>
              <a:defRPr sz="1200">
                <a:solidFill>
                  <a:srgbClr val="919497"/>
                </a:solidFill>
                <a:latin typeface="Calibri"/>
                <a:ea typeface="Calibri"/>
                <a:cs typeface="Calibri"/>
                <a:sym typeface="Calibri"/>
              </a:defRPr>
            </a:lvl2pPr>
            <a:lvl3pPr marL="0" marR="0" lvl="2" indent="0" algn="r">
              <a:spcBef>
                <a:spcPts val="0"/>
              </a:spcBef>
              <a:buNone/>
              <a:defRPr sz="1200">
                <a:solidFill>
                  <a:srgbClr val="919497"/>
                </a:solidFill>
                <a:latin typeface="Calibri"/>
                <a:ea typeface="Calibri"/>
                <a:cs typeface="Calibri"/>
                <a:sym typeface="Calibri"/>
              </a:defRPr>
            </a:lvl3pPr>
            <a:lvl4pPr marL="0" marR="0" lvl="3" indent="0" algn="r">
              <a:spcBef>
                <a:spcPts val="0"/>
              </a:spcBef>
              <a:buNone/>
              <a:defRPr sz="1200">
                <a:solidFill>
                  <a:srgbClr val="919497"/>
                </a:solidFill>
                <a:latin typeface="Calibri"/>
                <a:ea typeface="Calibri"/>
                <a:cs typeface="Calibri"/>
                <a:sym typeface="Calibri"/>
              </a:defRPr>
            </a:lvl4pPr>
            <a:lvl5pPr marL="0" marR="0" lvl="4" indent="0" algn="r">
              <a:spcBef>
                <a:spcPts val="0"/>
              </a:spcBef>
              <a:buNone/>
              <a:defRPr sz="1200">
                <a:solidFill>
                  <a:srgbClr val="919497"/>
                </a:solidFill>
                <a:latin typeface="Calibri"/>
                <a:ea typeface="Calibri"/>
                <a:cs typeface="Calibri"/>
                <a:sym typeface="Calibri"/>
              </a:defRPr>
            </a:lvl5pPr>
            <a:lvl6pPr marL="0" marR="0" lvl="5" indent="0" algn="r">
              <a:spcBef>
                <a:spcPts val="0"/>
              </a:spcBef>
              <a:buNone/>
              <a:defRPr sz="1200">
                <a:solidFill>
                  <a:srgbClr val="919497"/>
                </a:solidFill>
                <a:latin typeface="Calibri"/>
                <a:ea typeface="Calibri"/>
                <a:cs typeface="Calibri"/>
                <a:sym typeface="Calibri"/>
              </a:defRPr>
            </a:lvl6pPr>
            <a:lvl7pPr marL="0" marR="0" lvl="6" indent="0" algn="r">
              <a:spcBef>
                <a:spcPts val="0"/>
              </a:spcBef>
              <a:buNone/>
              <a:defRPr sz="1200">
                <a:solidFill>
                  <a:srgbClr val="919497"/>
                </a:solidFill>
                <a:latin typeface="Calibri"/>
                <a:ea typeface="Calibri"/>
                <a:cs typeface="Calibri"/>
                <a:sym typeface="Calibri"/>
              </a:defRPr>
            </a:lvl7pPr>
            <a:lvl8pPr marL="0" marR="0" lvl="7" indent="0" algn="r">
              <a:spcBef>
                <a:spcPts val="0"/>
              </a:spcBef>
              <a:buNone/>
              <a:defRPr sz="1200">
                <a:solidFill>
                  <a:srgbClr val="919497"/>
                </a:solidFill>
                <a:latin typeface="Calibri"/>
                <a:ea typeface="Calibri"/>
                <a:cs typeface="Calibri"/>
                <a:sym typeface="Calibri"/>
              </a:defRPr>
            </a:lvl8pPr>
            <a:lvl9pPr marL="0" marR="0" lvl="8" indent="0" algn="r">
              <a:spcBef>
                <a:spcPts val="0"/>
              </a:spcBef>
              <a:buNone/>
              <a:defRPr sz="1200">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3784295251"/>
      </p:ext>
    </p:extLst>
  </p:cSld>
  <p:clrMapOvr>
    <a:masterClrMapping/>
  </p:clrMapOvr>
</p:sldLayout>
</file>

<file path=ppt/slideLayouts/slideLayout1330.xml><?xml version="1.0" encoding="utf-8"?>
<p:sldLayout xmlns:a="http://schemas.openxmlformats.org/drawingml/2006/main" xmlns:r="http://schemas.openxmlformats.org/officeDocument/2006/relationships" xmlns:p="http://schemas.openxmlformats.org/presentationml/2006/main" matchingName="Cover B 2">
  <p:cSld name="1_Cover B 2">
    <p:spTree>
      <p:nvGrpSpPr>
        <p:cNvPr id="1" name="Shape 16851"/>
        <p:cNvGrpSpPr/>
        <p:nvPr/>
      </p:nvGrpSpPr>
      <p:grpSpPr>
        <a:xfrm>
          <a:off x="0" y="0"/>
          <a:ext cx="0" cy="0"/>
          <a:chOff x="0" y="0"/>
          <a:chExt cx="0" cy="0"/>
        </a:xfrm>
      </p:grpSpPr>
      <p:sp>
        <p:nvSpPr>
          <p:cNvPr id="16852" name="Google Shape;16852;p1444"/>
          <p:cNvSpPr txBox="1">
            <a:spLocks noGrp="1"/>
          </p:cNvSpPr>
          <p:nvPr>
            <p:ph type="title"/>
          </p:nvPr>
        </p:nvSpPr>
        <p:spPr>
          <a:xfrm>
            <a:off x="513344" y="2633536"/>
            <a:ext cx="5194432" cy="2387598"/>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853" name="Google Shape;16853;p1444"/>
          <p:cNvSpPr txBox="1">
            <a:spLocks noGrp="1"/>
          </p:cNvSpPr>
          <p:nvPr>
            <p:ph type="subTitle" idx="1"/>
          </p:nvPr>
        </p:nvSpPr>
        <p:spPr>
          <a:xfrm>
            <a:off x="513344" y="5400327"/>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6854" name="Google Shape;16854;p1444"/>
          <p:cNvGrpSpPr/>
          <p:nvPr/>
        </p:nvGrpSpPr>
        <p:grpSpPr>
          <a:xfrm>
            <a:off x="0" y="0"/>
            <a:ext cx="6418722" cy="1509820"/>
            <a:chOff x="0" y="0"/>
            <a:chExt cx="6418722" cy="1509820"/>
          </a:xfrm>
        </p:grpSpPr>
        <p:sp>
          <p:nvSpPr>
            <p:cNvPr id="16855" name="Google Shape;16855;p1444"/>
            <p:cNvSpPr/>
            <p:nvPr/>
          </p:nvSpPr>
          <p:spPr>
            <a:xfrm flipH="1">
              <a:off x="0" y="0"/>
              <a:ext cx="6418722" cy="1509820"/>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856" name="Google Shape;16856;p1444"/>
            <p:cNvSpPr/>
            <p:nvPr/>
          </p:nvSpPr>
          <p:spPr>
            <a:xfrm flipH="1">
              <a:off x="0" y="0"/>
              <a:ext cx="6244227" cy="1352022"/>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pic>
        <p:nvPicPr>
          <p:cNvPr id="16857" name="Google Shape;16857;p1444"/>
          <p:cNvPicPr preferRelativeResize="0"/>
          <p:nvPr/>
        </p:nvPicPr>
        <p:blipFill rotWithShape="1">
          <a:blip r:embed="rId2">
            <a:alphaModFix/>
          </a:blip>
          <a:srcRect/>
          <a:stretch/>
        </p:blipFill>
        <p:spPr>
          <a:xfrm>
            <a:off x="513347" y="136529"/>
            <a:ext cx="1945203" cy="879972"/>
          </a:xfrm>
          <a:prstGeom prst="rect">
            <a:avLst/>
          </a:prstGeom>
          <a:noFill/>
          <a:ln>
            <a:noFill/>
          </a:ln>
        </p:spPr>
      </p:pic>
    </p:spTree>
    <p:extLst>
      <p:ext uri="{BB962C8B-B14F-4D97-AF65-F5344CB8AC3E}">
        <p14:creationId xmlns:p14="http://schemas.microsoft.com/office/powerpoint/2010/main" val="275837757"/>
      </p:ext>
    </p:extLst>
  </p:cSld>
  <p:clrMapOvr>
    <a:masterClrMapping/>
  </p:clrMapOvr>
</p:sldLayout>
</file>

<file path=ppt/slideLayouts/slideLayout1331.xml><?xml version="1.0" encoding="utf-8"?>
<p:sldLayout xmlns:a="http://schemas.openxmlformats.org/drawingml/2006/main" xmlns:r="http://schemas.openxmlformats.org/officeDocument/2006/relationships" xmlns:p="http://schemas.openxmlformats.org/presentationml/2006/main" matchingName="Quotation 12">
  <p:cSld name="2_Quotation 12">
    <p:spTree>
      <p:nvGrpSpPr>
        <p:cNvPr id="1" name="Shape 16858"/>
        <p:cNvGrpSpPr/>
        <p:nvPr/>
      </p:nvGrpSpPr>
      <p:grpSpPr>
        <a:xfrm>
          <a:off x="0" y="0"/>
          <a:ext cx="0" cy="0"/>
          <a:chOff x="0" y="0"/>
          <a:chExt cx="0" cy="0"/>
        </a:xfrm>
      </p:grpSpPr>
      <p:sp>
        <p:nvSpPr>
          <p:cNvPr id="16859" name="Google Shape;16859;p144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860" name="Google Shape;16860;p144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861" name="Google Shape;16861;p1445"/>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862" name="Google Shape;16862;p1445"/>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863" name="Google Shape;16863;p144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864" name="Google Shape;16864;p1445"/>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865" name="Google Shape;16865;p1445"/>
          <p:cNvGrpSpPr/>
          <p:nvPr/>
        </p:nvGrpSpPr>
        <p:grpSpPr>
          <a:xfrm>
            <a:off x="7191545" y="0"/>
            <a:ext cx="5000460" cy="1425988"/>
            <a:chOff x="7191545" y="0"/>
            <a:chExt cx="5000460" cy="1425988"/>
          </a:xfrm>
        </p:grpSpPr>
        <p:pic>
          <p:nvPicPr>
            <p:cNvPr id="16866" name="Google Shape;16866;p144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867" name="Google Shape;16867;p1445"/>
            <p:cNvGrpSpPr/>
            <p:nvPr/>
          </p:nvGrpSpPr>
          <p:grpSpPr>
            <a:xfrm>
              <a:off x="7191545" y="0"/>
              <a:ext cx="5000460" cy="1425988"/>
              <a:chOff x="7191545" y="0"/>
              <a:chExt cx="5000460" cy="1425988"/>
            </a:xfrm>
          </p:grpSpPr>
          <p:sp>
            <p:nvSpPr>
              <p:cNvPr id="16868" name="Google Shape;16868;p144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869" name="Google Shape;16869;p144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870" name="Google Shape;16870;p1445"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293293801"/>
      </p:ext>
    </p:extLst>
  </p:cSld>
  <p:clrMapOvr>
    <a:masterClrMapping/>
  </p:clrMapOvr>
</p:sldLayout>
</file>

<file path=ppt/slideLayouts/slideLayout1332.xml><?xml version="1.0" encoding="utf-8"?>
<p:sldLayout xmlns:a="http://schemas.openxmlformats.org/drawingml/2006/main" xmlns:r="http://schemas.openxmlformats.org/officeDocument/2006/relationships" xmlns:p="http://schemas.openxmlformats.org/presentationml/2006/main" matchingName="3_Quotation 2">
  <p:cSld name="8_Quotation 2">
    <p:spTree>
      <p:nvGrpSpPr>
        <p:cNvPr id="1" name="Shape 16871"/>
        <p:cNvGrpSpPr/>
        <p:nvPr/>
      </p:nvGrpSpPr>
      <p:grpSpPr>
        <a:xfrm>
          <a:off x="0" y="0"/>
          <a:ext cx="0" cy="0"/>
          <a:chOff x="0" y="0"/>
          <a:chExt cx="0" cy="0"/>
        </a:xfrm>
      </p:grpSpPr>
      <p:sp>
        <p:nvSpPr>
          <p:cNvPr id="16872" name="Google Shape;16872;p144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873" name="Google Shape;16873;p144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874" name="Google Shape;16874;p1446"/>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875" name="Google Shape;16875;p1446"/>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876" name="Google Shape;16876;p144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877" name="Google Shape;16877;p1446"/>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878" name="Google Shape;16878;p1446"/>
          <p:cNvGrpSpPr/>
          <p:nvPr/>
        </p:nvGrpSpPr>
        <p:grpSpPr>
          <a:xfrm>
            <a:off x="7191545" y="0"/>
            <a:ext cx="5000460" cy="1425988"/>
            <a:chOff x="7191545" y="0"/>
            <a:chExt cx="5000460" cy="1425988"/>
          </a:xfrm>
        </p:grpSpPr>
        <p:pic>
          <p:nvPicPr>
            <p:cNvPr id="16879" name="Google Shape;16879;p144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880" name="Google Shape;16880;p1446"/>
            <p:cNvGrpSpPr/>
            <p:nvPr/>
          </p:nvGrpSpPr>
          <p:grpSpPr>
            <a:xfrm>
              <a:off x="7191545" y="0"/>
              <a:ext cx="5000460" cy="1425988"/>
              <a:chOff x="7191545" y="0"/>
              <a:chExt cx="5000460" cy="1425988"/>
            </a:xfrm>
          </p:grpSpPr>
          <p:sp>
            <p:nvSpPr>
              <p:cNvPr id="16881" name="Google Shape;16881;p144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882" name="Google Shape;16882;p144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883" name="Google Shape;16883;p1446"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1063523836"/>
      </p:ext>
    </p:extLst>
  </p:cSld>
  <p:clrMapOvr>
    <a:masterClrMapping/>
  </p:clrMapOvr>
</p:sldLayout>
</file>

<file path=ppt/slideLayouts/slideLayout1333.xml><?xml version="1.0" encoding="utf-8"?>
<p:sldLayout xmlns:a="http://schemas.openxmlformats.org/drawingml/2006/main" xmlns:r="http://schemas.openxmlformats.org/officeDocument/2006/relationships" xmlns:p="http://schemas.openxmlformats.org/presentationml/2006/main" matchingName="Quotation 13">
  <p:cSld name="2_Quotation 13">
    <p:spTree>
      <p:nvGrpSpPr>
        <p:cNvPr id="1" name="Shape 16884"/>
        <p:cNvGrpSpPr/>
        <p:nvPr/>
      </p:nvGrpSpPr>
      <p:grpSpPr>
        <a:xfrm>
          <a:off x="0" y="0"/>
          <a:ext cx="0" cy="0"/>
          <a:chOff x="0" y="0"/>
          <a:chExt cx="0" cy="0"/>
        </a:xfrm>
      </p:grpSpPr>
      <p:sp>
        <p:nvSpPr>
          <p:cNvPr id="16885" name="Google Shape;16885;p144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886" name="Google Shape;16886;p144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887" name="Google Shape;16887;p1447"/>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888" name="Google Shape;16888;p1447"/>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889" name="Google Shape;16889;p144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890" name="Google Shape;16890;p1447"/>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891" name="Google Shape;16891;p1447"/>
          <p:cNvGrpSpPr/>
          <p:nvPr/>
        </p:nvGrpSpPr>
        <p:grpSpPr>
          <a:xfrm>
            <a:off x="7191545" y="0"/>
            <a:ext cx="5000460" cy="1425988"/>
            <a:chOff x="7191545" y="0"/>
            <a:chExt cx="5000460" cy="1425988"/>
          </a:xfrm>
        </p:grpSpPr>
        <p:pic>
          <p:nvPicPr>
            <p:cNvPr id="16892" name="Google Shape;16892;p144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893" name="Google Shape;16893;p1447"/>
            <p:cNvGrpSpPr/>
            <p:nvPr/>
          </p:nvGrpSpPr>
          <p:grpSpPr>
            <a:xfrm>
              <a:off x="7191545" y="0"/>
              <a:ext cx="5000460" cy="1425988"/>
              <a:chOff x="7191545" y="0"/>
              <a:chExt cx="5000460" cy="1425988"/>
            </a:xfrm>
          </p:grpSpPr>
          <p:sp>
            <p:nvSpPr>
              <p:cNvPr id="16894" name="Google Shape;16894;p144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895" name="Google Shape;16895;p144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896" name="Google Shape;16896;p1447"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3395106993"/>
      </p:ext>
    </p:extLst>
  </p:cSld>
  <p:clrMapOvr>
    <a:masterClrMapping/>
  </p:clrMapOvr>
</p:sldLayout>
</file>

<file path=ppt/slideLayouts/slideLayout1334.xml><?xml version="1.0" encoding="utf-8"?>
<p:sldLayout xmlns:a="http://schemas.openxmlformats.org/drawingml/2006/main" xmlns:r="http://schemas.openxmlformats.org/officeDocument/2006/relationships" xmlns:p="http://schemas.openxmlformats.org/presentationml/2006/main" matchingName="1_Quotation 12">
  <p:cSld name="2_Quotation 12">
    <p:spTree>
      <p:nvGrpSpPr>
        <p:cNvPr id="1" name="Shape 16897"/>
        <p:cNvGrpSpPr/>
        <p:nvPr/>
      </p:nvGrpSpPr>
      <p:grpSpPr>
        <a:xfrm>
          <a:off x="0" y="0"/>
          <a:ext cx="0" cy="0"/>
          <a:chOff x="0" y="0"/>
          <a:chExt cx="0" cy="0"/>
        </a:xfrm>
      </p:grpSpPr>
      <p:sp>
        <p:nvSpPr>
          <p:cNvPr id="16898" name="Google Shape;16898;p144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899" name="Google Shape;16899;p144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00" name="Google Shape;16900;p1448"/>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901" name="Google Shape;16901;p1448"/>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902" name="Google Shape;16902;p144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903" name="Google Shape;16903;p1448"/>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904" name="Google Shape;16904;p1448"/>
          <p:cNvGrpSpPr/>
          <p:nvPr/>
        </p:nvGrpSpPr>
        <p:grpSpPr>
          <a:xfrm>
            <a:off x="7191545" y="0"/>
            <a:ext cx="5000460" cy="1425988"/>
            <a:chOff x="7191545" y="0"/>
            <a:chExt cx="5000460" cy="1425988"/>
          </a:xfrm>
        </p:grpSpPr>
        <p:pic>
          <p:nvPicPr>
            <p:cNvPr id="16905" name="Google Shape;16905;p144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906" name="Google Shape;16906;p1448"/>
            <p:cNvGrpSpPr/>
            <p:nvPr/>
          </p:nvGrpSpPr>
          <p:grpSpPr>
            <a:xfrm>
              <a:off x="7191545" y="0"/>
              <a:ext cx="5000460" cy="1425988"/>
              <a:chOff x="7191545" y="0"/>
              <a:chExt cx="5000460" cy="1425988"/>
            </a:xfrm>
          </p:grpSpPr>
          <p:sp>
            <p:nvSpPr>
              <p:cNvPr id="16907" name="Google Shape;16907;p144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908" name="Google Shape;16908;p144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909" name="Google Shape;16909;p1448"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4111930350"/>
      </p:ext>
    </p:extLst>
  </p:cSld>
  <p:clrMapOvr>
    <a:masterClrMapping/>
  </p:clrMapOvr>
</p:sldLayout>
</file>

<file path=ppt/slideLayouts/slideLayout1335.xml><?xml version="1.0" encoding="utf-8"?>
<p:sldLayout xmlns:a="http://schemas.openxmlformats.org/drawingml/2006/main" xmlns:r="http://schemas.openxmlformats.org/officeDocument/2006/relationships" xmlns:p="http://schemas.openxmlformats.org/presentationml/2006/main" matchingName="4_Quotation 2">
  <p:cSld name="8_Quotation 2">
    <p:spTree>
      <p:nvGrpSpPr>
        <p:cNvPr id="1" name="Shape 16910"/>
        <p:cNvGrpSpPr/>
        <p:nvPr/>
      </p:nvGrpSpPr>
      <p:grpSpPr>
        <a:xfrm>
          <a:off x="0" y="0"/>
          <a:ext cx="0" cy="0"/>
          <a:chOff x="0" y="0"/>
          <a:chExt cx="0" cy="0"/>
        </a:xfrm>
      </p:grpSpPr>
      <p:sp>
        <p:nvSpPr>
          <p:cNvPr id="16911" name="Google Shape;16911;p144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12" name="Google Shape;16912;p144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13" name="Google Shape;16913;p1449"/>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914" name="Google Shape;16914;p1449"/>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915" name="Google Shape;16915;p144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916" name="Google Shape;16916;p1449"/>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917" name="Google Shape;16917;p1449"/>
          <p:cNvGrpSpPr/>
          <p:nvPr/>
        </p:nvGrpSpPr>
        <p:grpSpPr>
          <a:xfrm>
            <a:off x="7191545" y="0"/>
            <a:ext cx="5000460" cy="1425988"/>
            <a:chOff x="7191545" y="0"/>
            <a:chExt cx="5000460" cy="1425988"/>
          </a:xfrm>
        </p:grpSpPr>
        <p:pic>
          <p:nvPicPr>
            <p:cNvPr id="16918" name="Google Shape;16918;p144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919" name="Google Shape;16919;p1449"/>
            <p:cNvGrpSpPr/>
            <p:nvPr/>
          </p:nvGrpSpPr>
          <p:grpSpPr>
            <a:xfrm>
              <a:off x="7191545" y="0"/>
              <a:ext cx="5000460" cy="1425988"/>
              <a:chOff x="7191545" y="0"/>
              <a:chExt cx="5000460" cy="1425988"/>
            </a:xfrm>
          </p:grpSpPr>
          <p:sp>
            <p:nvSpPr>
              <p:cNvPr id="16920" name="Google Shape;16920;p144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921" name="Google Shape;16921;p144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922" name="Google Shape;16922;p1449"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3525591217"/>
      </p:ext>
    </p:extLst>
  </p:cSld>
  <p:clrMapOvr>
    <a:masterClrMapping/>
  </p:clrMapOvr>
</p:sldLayout>
</file>

<file path=ppt/slideLayouts/slideLayout1336.xml><?xml version="1.0" encoding="utf-8"?>
<p:sldLayout xmlns:a="http://schemas.openxmlformats.org/drawingml/2006/main" xmlns:r="http://schemas.openxmlformats.org/officeDocument/2006/relationships" xmlns:p="http://schemas.openxmlformats.org/presentationml/2006/main" matchingName="1_Quotation 13">
  <p:cSld name="2_Quotation 13">
    <p:spTree>
      <p:nvGrpSpPr>
        <p:cNvPr id="1" name="Shape 16923"/>
        <p:cNvGrpSpPr/>
        <p:nvPr/>
      </p:nvGrpSpPr>
      <p:grpSpPr>
        <a:xfrm>
          <a:off x="0" y="0"/>
          <a:ext cx="0" cy="0"/>
          <a:chOff x="0" y="0"/>
          <a:chExt cx="0" cy="0"/>
        </a:xfrm>
      </p:grpSpPr>
      <p:sp>
        <p:nvSpPr>
          <p:cNvPr id="16924" name="Google Shape;16924;p145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25" name="Google Shape;16925;p145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26" name="Google Shape;16926;p1450"/>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927" name="Google Shape;16927;p1450"/>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928" name="Google Shape;16928;p145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929" name="Google Shape;16929;p1450"/>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930" name="Google Shape;16930;p1450"/>
          <p:cNvGrpSpPr/>
          <p:nvPr/>
        </p:nvGrpSpPr>
        <p:grpSpPr>
          <a:xfrm>
            <a:off x="7191545" y="0"/>
            <a:ext cx="5000460" cy="1425988"/>
            <a:chOff x="7191545" y="0"/>
            <a:chExt cx="5000460" cy="1425988"/>
          </a:xfrm>
        </p:grpSpPr>
        <p:pic>
          <p:nvPicPr>
            <p:cNvPr id="16931" name="Google Shape;16931;p145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932" name="Google Shape;16932;p1450"/>
            <p:cNvGrpSpPr/>
            <p:nvPr/>
          </p:nvGrpSpPr>
          <p:grpSpPr>
            <a:xfrm>
              <a:off x="7191545" y="0"/>
              <a:ext cx="5000460" cy="1425988"/>
              <a:chOff x="7191545" y="0"/>
              <a:chExt cx="5000460" cy="1425988"/>
            </a:xfrm>
          </p:grpSpPr>
          <p:sp>
            <p:nvSpPr>
              <p:cNvPr id="16933" name="Google Shape;16933;p145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934" name="Google Shape;16934;p145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935" name="Google Shape;16935;p1450"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1667240290"/>
      </p:ext>
    </p:extLst>
  </p:cSld>
  <p:clrMapOvr>
    <a:masterClrMapping/>
  </p:clrMapOvr>
</p:sldLayout>
</file>

<file path=ppt/slideLayouts/slideLayout1337.xml><?xml version="1.0" encoding="utf-8"?>
<p:sldLayout xmlns:a="http://schemas.openxmlformats.org/drawingml/2006/main" xmlns:r="http://schemas.openxmlformats.org/officeDocument/2006/relationships" xmlns:p="http://schemas.openxmlformats.org/presentationml/2006/main" matchingName="Title Slide">
  <p:cSld name="4_Title Slide">
    <p:spTree>
      <p:nvGrpSpPr>
        <p:cNvPr id="1" name="Shape 16936"/>
        <p:cNvGrpSpPr/>
        <p:nvPr/>
      </p:nvGrpSpPr>
      <p:grpSpPr>
        <a:xfrm>
          <a:off x="0" y="0"/>
          <a:ext cx="0" cy="0"/>
          <a:chOff x="0" y="0"/>
          <a:chExt cx="0" cy="0"/>
        </a:xfrm>
      </p:grpSpPr>
      <p:sp>
        <p:nvSpPr>
          <p:cNvPr id="16937" name="Google Shape;16937;p1451"/>
          <p:cNvSpPr/>
          <p:nvPr/>
        </p:nvSpPr>
        <p:spPr>
          <a:xfrm>
            <a:off x="0" y="0"/>
            <a:ext cx="12191996"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938" name="Google Shape;16938;p1451"/>
          <p:cNvSpPr/>
          <p:nvPr/>
        </p:nvSpPr>
        <p:spPr>
          <a:xfrm>
            <a:off x="3" y="5100855"/>
            <a:ext cx="7111361" cy="1757677"/>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pic>
        <p:nvPicPr>
          <p:cNvPr id="16939" name="Google Shape;16939;p1451"/>
          <p:cNvPicPr preferRelativeResize="0"/>
          <p:nvPr/>
        </p:nvPicPr>
        <p:blipFill rotWithShape="1">
          <a:blip r:embed="rId2">
            <a:alphaModFix/>
          </a:blip>
          <a:srcRect/>
          <a:stretch/>
        </p:blipFill>
        <p:spPr>
          <a:xfrm>
            <a:off x="0" y="5041902"/>
            <a:ext cx="12191996" cy="1816098"/>
          </a:xfrm>
          <a:prstGeom prst="rect">
            <a:avLst/>
          </a:prstGeom>
          <a:noFill/>
          <a:ln>
            <a:noFill/>
          </a:ln>
        </p:spPr>
      </p:pic>
      <p:sp>
        <p:nvSpPr>
          <p:cNvPr id="16940" name="Google Shape;16940;p1451"/>
          <p:cNvSpPr/>
          <p:nvPr/>
        </p:nvSpPr>
        <p:spPr>
          <a:xfrm>
            <a:off x="0" y="5020056"/>
            <a:ext cx="12191996" cy="1838328"/>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pic>
        <p:nvPicPr>
          <p:cNvPr id="16941" name="Google Shape;16941;p1451"/>
          <p:cNvPicPr preferRelativeResize="0"/>
          <p:nvPr/>
        </p:nvPicPr>
        <p:blipFill rotWithShape="1">
          <a:blip r:embed="rId3">
            <a:alphaModFix/>
          </a:blip>
          <a:srcRect/>
          <a:stretch/>
        </p:blipFill>
        <p:spPr>
          <a:xfrm>
            <a:off x="313960" y="5564127"/>
            <a:ext cx="2025386" cy="911355"/>
          </a:xfrm>
          <a:prstGeom prst="rect">
            <a:avLst/>
          </a:prstGeom>
          <a:noFill/>
          <a:ln>
            <a:noFill/>
          </a:ln>
        </p:spPr>
      </p:pic>
      <p:sp>
        <p:nvSpPr>
          <p:cNvPr id="16942" name="Google Shape;16942;p1451"/>
          <p:cNvSpPr/>
          <p:nvPr/>
        </p:nvSpPr>
        <p:spPr>
          <a:xfrm>
            <a:off x="1520190" y="2812538"/>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943" name="Google Shape;16943;p1451"/>
          <p:cNvSpPr txBox="1">
            <a:spLocks noGrp="1"/>
          </p:cNvSpPr>
          <p:nvPr>
            <p:ph type="title"/>
          </p:nvPr>
        </p:nvSpPr>
        <p:spPr>
          <a:xfrm>
            <a:off x="471696" y="365447"/>
            <a:ext cx="11248619" cy="830997"/>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rgbClr val="444C55"/>
              </a:buClr>
              <a:buSzPts val="5400"/>
              <a:buFont typeface="Calibri"/>
              <a:buNone/>
              <a:defRPr b="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44" name="Google Shape;16944;p1451"/>
          <p:cNvSpPr txBox="1">
            <a:spLocks noGrp="1"/>
          </p:cNvSpPr>
          <p:nvPr>
            <p:ph type="subTitle" idx="1"/>
          </p:nvPr>
        </p:nvSpPr>
        <p:spPr>
          <a:xfrm>
            <a:off x="1828800" y="3840480"/>
            <a:ext cx="8534396" cy="682238"/>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6945" name="Google Shape;16945;p1451"/>
          <p:cNvSpPr txBox="1">
            <a:spLocks noGrp="1"/>
          </p:cNvSpPr>
          <p:nvPr>
            <p:ph type="ftr" idx="11"/>
          </p:nvPr>
        </p:nvSpPr>
        <p:spPr>
          <a:xfrm>
            <a:off x="609603" y="6356354"/>
            <a:ext cx="4114800" cy="365129"/>
          </a:xfrm>
          <a:prstGeom prst="rect">
            <a:avLst/>
          </a:prstGeom>
          <a:noFill/>
          <a:ln>
            <a:noFill/>
          </a:ln>
        </p:spPr>
        <p:txBody>
          <a:bodyPr spcFirstLastPara="1" wrap="square" lIns="0" tIns="0" rIns="0" bIns="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46" name="Google Shape;16946;p1451"/>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919497"/>
              </a:buClr>
              <a:buSzPts val="2700"/>
              <a:buFont typeface="Calibri"/>
              <a:buNone/>
              <a:defRPr sz="18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6947" name="Google Shape;16947;p1451"/>
          <p:cNvSpPr txBox="1">
            <a:spLocks noGrp="1"/>
          </p:cNvSpPr>
          <p:nvPr>
            <p:ph type="sldNum" idx="12"/>
          </p:nvPr>
        </p:nvSpPr>
        <p:spPr>
          <a:xfrm>
            <a:off x="8839203" y="6356354"/>
            <a:ext cx="2743200" cy="365129"/>
          </a:xfrm>
          <a:prstGeom prst="rect">
            <a:avLst/>
          </a:prstGeom>
          <a:noFill/>
          <a:ln>
            <a:noFill/>
          </a:ln>
        </p:spPr>
        <p:txBody>
          <a:bodyPr spcFirstLastPara="1" wrap="square" lIns="0" tIns="0" rIns="0" bIns="0" anchor="ctr" anchorCtr="0">
            <a:noAutofit/>
          </a:bodyPr>
          <a:lstStyle>
            <a:lvl1pPr marL="38109" marR="0" lvl="0"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1pPr>
            <a:lvl2pPr marL="38109" marR="0" lvl="1"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2pPr>
            <a:lvl3pPr marL="38109" marR="0" lvl="2"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3pPr>
            <a:lvl4pPr marL="38109" marR="0" lvl="3"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4pPr>
            <a:lvl5pPr marL="38109" marR="0" lvl="4"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5pPr>
            <a:lvl6pPr marL="38109" marR="0" lvl="5"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6pPr>
            <a:lvl7pPr marL="38109" marR="0" lvl="6"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7pPr>
            <a:lvl8pPr marL="38109" marR="0" lvl="7"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8pPr>
            <a:lvl9pPr marL="38109" marR="0" lvl="8"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843937741"/>
      </p:ext>
    </p:extLst>
  </p:cSld>
  <p:clrMapOvr>
    <a:masterClrMapping/>
  </p:clrMapOvr>
</p:sldLayout>
</file>

<file path=ppt/slideLayouts/slideLayout1338.xml><?xml version="1.0" encoding="utf-8"?>
<p:sldLayout xmlns:a="http://schemas.openxmlformats.org/drawingml/2006/main" xmlns:r="http://schemas.openxmlformats.org/officeDocument/2006/relationships" xmlns:p="http://schemas.openxmlformats.org/presentationml/2006/main" matchingName="2_Quotation 2">
  <p:cSld name="8_Quotation 2">
    <p:spTree>
      <p:nvGrpSpPr>
        <p:cNvPr id="1" name="Shape 16948"/>
        <p:cNvGrpSpPr/>
        <p:nvPr/>
      </p:nvGrpSpPr>
      <p:grpSpPr>
        <a:xfrm>
          <a:off x="0" y="0"/>
          <a:ext cx="0" cy="0"/>
          <a:chOff x="0" y="0"/>
          <a:chExt cx="0" cy="0"/>
        </a:xfrm>
      </p:grpSpPr>
      <p:sp>
        <p:nvSpPr>
          <p:cNvPr id="16949" name="Google Shape;16949;p1452"/>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50" name="Google Shape;16950;p1452"/>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51" name="Google Shape;16951;p1452"/>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952" name="Google Shape;16952;p1452"/>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953" name="Google Shape;16953;p145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954" name="Google Shape;16954;p1452"/>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955" name="Google Shape;16955;p1452"/>
          <p:cNvGrpSpPr/>
          <p:nvPr/>
        </p:nvGrpSpPr>
        <p:grpSpPr>
          <a:xfrm>
            <a:off x="7191545" y="0"/>
            <a:ext cx="5000460" cy="1425988"/>
            <a:chOff x="7191545" y="0"/>
            <a:chExt cx="5000460" cy="1425988"/>
          </a:xfrm>
        </p:grpSpPr>
        <p:pic>
          <p:nvPicPr>
            <p:cNvPr id="16956" name="Google Shape;16956;p145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957" name="Google Shape;16957;p1452"/>
            <p:cNvGrpSpPr/>
            <p:nvPr/>
          </p:nvGrpSpPr>
          <p:grpSpPr>
            <a:xfrm>
              <a:off x="7191545" y="0"/>
              <a:ext cx="5000460" cy="1425988"/>
              <a:chOff x="7191545" y="0"/>
              <a:chExt cx="5000460" cy="1425988"/>
            </a:xfrm>
          </p:grpSpPr>
          <p:sp>
            <p:nvSpPr>
              <p:cNvPr id="16958" name="Google Shape;16958;p145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959" name="Google Shape;16959;p145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960" name="Google Shape;16960;p1452"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3143983799"/>
      </p:ext>
    </p:extLst>
  </p:cSld>
  <p:clrMapOvr>
    <a:masterClrMapping/>
  </p:clrMapOvr>
</p:sldLayout>
</file>

<file path=ppt/slideLayouts/slideLayout1339.xml><?xml version="1.0" encoding="utf-8"?>
<p:sldLayout xmlns:a="http://schemas.openxmlformats.org/drawingml/2006/main" xmlns:r="http://schemas.openxmlformats.org/officeDocument/2006/relationships" xmlns:p="http://schemas.openxmlformats.org/presentationml/2006/main" matchingName="5_Quotation 2">
  <p:cSld name="8_Quotation 2">
    <p:spTree>
      <p:nvGrpSpPr>
        <p:cNvPr id="1" name="Shape 16961"/>
        <p:cNvGrpSpPr/>
        <p:nvPr/>
      </p:nvGrpSpPr>
      <p:grpSpPr>
        <a:xfrm>
          <a:off x="0" y="0"/>
          <a:ext cx="0" cy="0"/>
          <a:chOff x="0" y="0"/>
          <a:chExt cx="0" cy="0"/>
        </a:xfrm>
      </p:grpSpPr>
      <p:sp>
        <p:nvSpPr>
          <p:cNvPr id="16962" name="Google Shape;16962;p145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63" name="Google Shape;16963;p145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64" name="Google Shape;16964;p1453"/>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6965" name="Google Shape;16965;p1453"/>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966" name="Google Shape;16966;p145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967" name="Google Shape;16967;p1453"/>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968" name="Google Shape;16968;p1453"/>
          <p:cNvGrpSpPr/>
          <p:nvPr/>
        </p:nvGrpSpPr>
        <p:grpSpPr>
          <a:xfrm>
            <a:off x="7191545" y="0"/>
            <a:ext cx="5000460" cy="1425988"/>
            <a:chOff x="7191545" y="0"/>
            <a:chExt cx="5000460" cy="1425988"/>
          </a:xfrm>
        </p:grpSpPr>
        <p:pic>
          <p:nvPicPr>
            <p:cNvPr id="16969" name="Google Shape;16969;p145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970" name="Google Shape;16970;p1453"/>
            <p:cNvGrpSpPr/>
            <p:nvPr/>
          </p:nvGrpSpPr>
          <p:grpSpPr>
            <a:xfrm>
              <a:off x="7191545" y="0"/>
              <a:ext cx="5000460" cy="1425988"/>
              <a:chOff x="7191545" y="0"/>
              <a:chExt cx="5000460" cy="1425988"/>
            </a:xfrm>
          </p:grpSpPr>
          <p:sp>
            <p:nvSpPr>
              <p:cNvPr id="16971" name="Google Shape;16971;p145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972" name="Google Shape;16972;p145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973" name="Google Shape;16973;p1453"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2771588827"/>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matchingName="Title and Content">
  <p:cSld name="2_Title and Content">
    <p:spTree>
      <p:nvGrpSpPr>
        <p:cNvPr id="1" name="Shape 54"/>
        <p:cNvGrpSpPr/>
        <p:nvPr/>
      </p:nvGrpSpPr>
      <p:grpSpPr>
        <a:xfrm>
          <a:off x="0" y="0"/>
          <a:ext cx="0" cy="0"/>
          <a:chOff x="0" y="0"/>
          <a:chExt cx="0" cy="0"/>
        </a:xfrm>
      </p:grpSpPr>
      <p:grpSp>
        <p:nvGrpSpPr>
          <p:cNvPr id="55" name="Google Shape;55;p6"/>
          <p:cNvGrpSpPr/>
          <p:nvPr/>
        </p:nvGrpSpPr>
        <p:grpSpPr>
          <a:xfrm>
            <a:off x="7191542" y="1"/>
            <a:ext cx="5000459" cy="1425992"/>
            <a:chOff x="7191542" y="1"/>
            <a:chExt cx="5000459" cy="1425992"/>
          </a:xfrm>
        </p:grpSpPr>
        <p:pic>
          <p:nvPicPr>
            <p:cNvPr id="56" name="Google Shape;56;p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7" name="Google Shape;57;p6"/>
            <p:cNvGrpSpPr/>
            <p:nvPr/>
          </p:nvGrpSpPr>
          <p:grpSpPr>
            <a:xfrm>
              <a:off x="7191542" y="1"/>
              <a:ext cx="5000459" cy="1425992"/>
              <a:chOff x="7186272" y="0"/>
              <a:chExt cx="5005729" cy="1427495"/>
            </a:xfrm>
          </p:grpSpPr>
          <p:sp>
            <p:nvSpPr>
              <p:cNvPr id="58" name="Google Shape;58;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59" name="Google Shape;59;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0" name="Google Shape;60;p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1" name="Google Shape;61;p6"/>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2" name="Google Shape;62;p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3" name="Google Shape;63;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4" name="Google Shape;64;p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1454990179"/>
      </p:ext>
    </p:extLst>
  </p:cSld>
  <p:clrMapOvr>
    <a:masterClrMapping/>
  </p:clrMapOvr>
</p:sldLayout>
</file>

<file path=ppt/slideLayouts/slideLayout1340.xml><?xml version="1.0" encoding="utf-8"?>
<p:sldLayout xmlns:a="http://schemas.openxmlformats.org/drawingml/2006/main" xmlns:r="http://schemas.openxmlformats.org/officeDocument/2006/relationships" xmlns:p="http://schemas.openxmlformats.org/presentationml/2006/main" matchingName="Photo Slide 9">
  <p:cSld name="1_Photo Slide 9">
    <p:spTree>
      <p:nvGrpSpPr>
        <p:cNvPr id="1" name="Shape 16990"/>
        <p:cNvGrpSpPr/>
        <p:nvPr/>
      </p:nvGrpSpPr>
      <p:grpSpPr>
        <a:xfrm>
          <a:off x="0" y="0"/>
          <a:ext cx="0" cy="0"/>
          <a:chOff x="0" y="0"/>
          <a:chExt cx="0" cy="0"/>
        </a:xfrm>
      </p:grpSpPr>
      <p:sp>
        <p:nvSpPr>
          <p:cNvPr id="16991" name="Google Shape;16991;p1456"/>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6992" name="Google Shape;16992;p1456"/>
          <p:cNvCxnSpPr/>
          <p:nvPr/>
        </p:nvCxnSpPr>
        <p:spPr>
          <a:xfrm>
            <a:off x="457203"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993" name="Google Shape;16993;p1456"/>
          <p:cNvGrpSpPr/>
          <p:nvPr/>
        </p:nvGrpSpPr>
        <p:grpSpPr>
          <a:xfrm>
            <a:off x="3" y="5379427"/>
            <a:ext cx="2807363" cy="753895"/>
            <a:chOff x="0" y="5379424"/>
            <a:chExt cx="2807363" cy="753895"/>
          </a:xfrm>
        </p:grpSpPr>
        <p:sp>
          <p:nvSpPr>
            <p:cNvPr id="16994" name="Google Shape;16994;p1456"/>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95" name="Google Shape;16995;p1456"/>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996" name="Google Shape;16996;p1456"/>
          <p:cNvPicPr preferRelativeResize="0"/>
          <p:nvPr/>
        </p:nvPicPr>
        <p:blipFill rotWithShape="1">
          <a:blip r:embed="rId2">
            <a:alphaModFix/>
          </a:blip>
          <a:srcRect/>
          <a:stretch/>
        </p:blipFill>
        <p:spPr>
          <a:xfrm>
            <a:off x="513347" y="4385535"/>
            <a:ext cx="2025313" cy="911940"/>
          </a:xfrm>
          <a:prstGeom prst="rect">
            <a:avLst/>
          </a:prstGeom>
          <a:noFill/>
          <a:ln>
            <a:noFill/>
          </a:ln>
        </p:spPr>
      </p:pic>
    </p:spTree>
    <p:extLst>
      <p:ext uri="{BB962C8B-B14F-4D97-AF65-F5344CB8AC3E}">
        <p14:creationId xmlns:p14="http://schemas.microsoft.com/office/powerpoint/2010/main" val="670420251"/>
      </p:ext>
    </p:extLst>
  </p:cSld>
  <p:clrMapOvr>
    <a:masterClrMapping/>
  </p:clrMapOvr>
</p:sldLayout>
</file>

<file path=ppt/slideLayouts/slideLayout1341.xml><?xml version="1.0" encoding="utf-8"?>
<p:sldLayout xmlns:a="http://schemas.openxmlformats.org/drawingml/2006/main" xmlns:r="http://schemas.openxmlformats.org/officeDocument/2006/relationships" xmlns:p="http://schemas.openxmlformats.org/presentationml/2006/main" matchingName="Quotation 14">
  <p:cSld name="2_Quotation 14">
    <p:spTree>
      <p:nvGrpSpPr>
        <p:cNvPr id="1" name="Shape 16997"/>
        <p:cNvGrpSpPr/>
        <p:nvPr/>
      </p:nvGrpSpPr>
      <p:grpSpPr>
        <a:xfrm>
          <a:off x="0" y="0"/>
          <a:ext cx="0" cy="0"/>
          <a:chOff x="0" y="0"/>
          <a:chExt cx="0" cy="0"/>
        </a:xfrm>
      </p:grpSpPr>
      <p:sp>
        <p:nvSpPr>
          <p:cNvPr id="16998" name="Google Shape;16998;p145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99" name="Google Shape;16999;p145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000" name="Google Shape;17000;p1457"/>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001" name="Google Shape;17001;p1457"/>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002" name="Google Shape;17002;p145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003" name="Google Shape;17003;p1457"/>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004" name="Google Shape;17004;p1457"/>
          <p:cNvGrpSpPr/>
          <p:nvPr/>
        </p:nvGrpSpPr>
        <p:grpSpPr>
          <a:xfrm>
            <a:off x="7191545" y="0"/>
            <a:ext cx="5000460" cy="1425988"/>
            <a:chOff x="7191545" y="0"/>
            <a:chExt cx="5000460" cy="1425988"/>
          </a:xfrm>
        </p:grpSpPr>
        <p:pic>
          <p:nvPicPr>
            <p:cNvPr id="17005" name="Google Shape;17005;p145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006" name="Google Shape;17006;p1457"/>
            <p:cNvGrpSpPr/>
            <p:nvPr/>
          </p:nvGrpSpPr>
          <p:grpSpPr>
            <a:xfrm>
              <a:off x="7191545" y="0"/>
              <a:ext cx="5000460" cy="1425988"/>
              <a:chOff x="7191545" y="0"/>
              <a:chExt cx="5000460" cy="1425988"/>
            </a:xfrm>
          </p:grpSpPr>
          <p:sp>
            <p:nvSpPr>
              <p:cNvPr id="17007" name="Google Shape;17007;p145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008" name="Google Shape;17008;p145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009" name="Google Shape;17009;p1457"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1728289923"/>
      </p:ext>
    </p:extLst>
  </p:cSld>
  <p:clrMapOvr>
    <a:masterClrMapping/>
  </p:clrMapOvr>
</p:sldLayout>
</file>

<file path=ppt/slideLayouts/slideLayout1342.xml><?xml version="1.0" encoding="utf-8"?>
<p:sldLayout xmlns:a="http://schemas.openxmlformats.org/drawingml/2006/main" xmlns:r="http://schemas.openxmlformats.org/officeDocument/2006/relationships" xmlns:p="http://schemas.openxmlformats.org/presentationml/2006/main" matchingName="1_Quotation 14">
  <p:cSld name="2_Quotation 14">
    <p:spTree>
      <p:nvGrpSpPr>
        <p:cNvPr id="1" name="Shape 17010"/>
        <p:cNvGrpSpPr/>
        <p:nvPr/>
      </p:nvGrpSpPr>
      <p:grpSpPr>
        <a:xfrm>
          <a:off x="0" y="0"/>
          <a:ext cx="0" cy="0"/>
          <a:chOff x="0" y="0"/>
          <a:chExt cx="0" cy="0"/>
        </a:xfrm>
      </p:grpSpPr>
      <p:sp>
        <p:nvSpPr>
          <p:cNvPr id="17011" name="Google Shape;17011;p145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012" name="Google Shape;17012;p145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013" name="Google Shape;17013;p1458"/>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014" name="Google Shape;17014;p1458"/>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015" name="Google Shape;17015;p145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016" name="Google Shape;17016;p1458"/>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017" name="Google Shape;17017;p1458"/>
          <p:cNvGrpSpPr/>
          <p:nvPr/>
        </p:nvGrpSpPr>
        <p:grpSpPr>
          <a:xfrm>
            <a:off x="7191545" y="0"/>
            <a:ext cx="5000460" cy="1425988"/>
            <a:chOff x="7191545" y="0"/>
            <a:chExt cx="5000460" cy="1425988"/>
          </a:xfrm>
        </p:grpSpPr>
        <p:pic>
          <p:nvPicPr>
            <p:cNvPr id="17018" name="Google Shape;17018;p145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019" name="Google Shape;17019;p1458"/>
            <p:cNvGrpSpPr/>
            <p:nvPr/>
          </p:nvGrpSpPr>
          <p:grpSpPr>
            <a:xfrm>
              <a:off x="7191545" y="0"/>
              <a:ext cx="5000460" cy="1425988"/>
              <a:chOff x="7191545" y="0"/>
              <a:chExt cx="5000460" cy="1425988"/>
            </a:xfrm>
          </p:grpSpPr>
          <p:sp>
            <p:nvSpPr>
              <p:cNvPr id="17020" name="Google Shape;17020;p145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021" name="Google Shape;17021;p145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022" name="Google Shape;17022;p1458"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2479669399"/>
      </p:ext>
    </p:extLst>
  </p:cSld>
  <p:clrMapOvr>
    <a:masterClrMapping/>
  </p:clrMapOvr>
</p:sldLayout>
</file>

<file path=ppt/slideLayouts/slideLayout1343.xml><?xml version="1.0" encoding="utf-8"?>
<p:sldLayout xmlns:a="http://schemas.openxmlformats.org/drawingml/2006/main" xmlns:r="http://schemas.openxmlformats.org/officeDocument/2006/relationships" xmlns:p="http://schemas.openxmlformats.org/presentationml/2006/main" matchingName="Title and Content 12">
  <p:cSld name="1_Title and Content 12">
    <p:spTree>
      <p:nvGrpSpPr>
        <p:cNvPr id="1" name="Shape 17023"/>
        <p:cNvGrpSpPr/>
        <p:nvPr/>
      </p:nvGrpSpPr>
      <p:grpSpPr>
        <a:xfrm>
          <a:off x="0" y="0"/>
          <a:ext cx="0" cy="0"/>
          <a:chOff x="0" y="0"/>
          <a:chExt cx="0" cy="0"/>
        </a:xfrm>
      </p:grpSpPr>
      <p:grpSp>
        <p:nvGrpSpPr>
          <p:cNvPr id="17024" name="Google Shape;17024;p1459"/>
          <p:cNvGrpSpPr/>
          <p:nvPr/>
        </p:nvGrpSpPr>
        <p:grpSpPr>
          <a:xfrm>
            <a:off x="7191545" y="0"/>
            <a:ext cx="5000460" cy="1425988"/>
            <a:chOff x="7191545" y="0"/>
            <a:chExt cx="5000460" cy="1425988"/>
          </a:xfrm>
        </p:grpSpPr>
        <p:pic>
          <p:nvPicPr>
            <p:cNvPr id="17025" name="Google Shape;17025;p145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026" name="Google Shape;17026;p1459"/>
            <p:cNvGrpSpPr/>
            <p:nvPr/>
          </p:nvGrpSpPr>
          <p:grpSpPr>
            <a:xfrm>
              <a:off x="7191545" y="0"/>
              <a:ext cx="5000460" cy="1425988"/>
              <a:chOff x="7191545" y="0"/>
              <a:chExt cx="5000460" cy="1425988"/>
            </a:xfrm>
          </p:grpSpPr>
          <p:sp>
            <p:nvSpPr>
              <p:cNvPr id="17027" name="Google Shape;17027;p145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028" name="Google Shape;17028;p145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029" name="Google Shape;17029;p1459"/>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030" name="Google Shape;17030;p1459"/>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031" name="Google Shape;17031;p1459"/>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032" name="Google Shape;17032;p145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033" name="Google Shape;17033;p1459"/>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271450747"/>
      </p:ext>
    </p:extLst>
  </p:cSld>
  <p:clrMapOvr>
    <a:masterClrMapping/>
  </p:clrMapOvr>
</p:sldLayout>
</file>

<file path=ppt/slideLayouts/slideLayout1344.xml><?xml version="1.0" encoding="utf-8"?>
<p:sldLayout xmlns:a="http://schemas.openxmlformats.org/drawingml/2006/main" xmlns:r="http://schemas.openxmlformats.org/officeDocument/2006/relationships" xmlns:p="http://schemas.openxmlformats.org/presentationml/2006/main" matchingName="Two Content 8">
  <p:cSld name="1_Two Content 8">
    <p:spTree>
      <p:nvGrpSpPr>
        <p:cNvPr id="1" name="Shape 17034"/>
        <p:cNvGrpSpPr/>
        <p:nvPr/>
      </p:nvGrpSpPr>
      <p:grpSpPr>
        <a:xfrm>
          <a:off x="0" y="0"/>
          <a:ext cx="0" cy="0"/>
          <a:chOff x="0" y="0"/>
          <a:chExt cx="0" cy="0"/>
        </a:xfrm>
      </p:grpSpPr>
      <p:sp>
        <p:nvSpPr>
          <p:cNvPr id="17035" name="Google Shape;17035;p1460"/>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036" name="Google Shape;17036;p1460"/>
          <p:cNvSpPr txBox="1">
            <a:spLocks noGrp="1"/>
          </p:cNvSpPr>
          <p:nvPr>
            <p:ph type="body" idx="1"/>
          </p:nvPr>
        </p:nvSpPr>
        <p:spPr>
          <a:xfrm>
            <a:off x="609606"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grpSp>
        <p:nvGrpSpPr>
          <p:cNvPr id="17037" name="Google Shape;17037;p1460"/>
          <p:cNvGrpSpPr/>
          <p:nvPr/>
        </p:nvGrpSpPr>
        <p:grpSpPr>
          <a:xfrm>
            <a:off x="7191545" y="0"/>
            <a:ext cx="5000460" cy="1425988"/>
            <a:chOff x="7191545" y="0"/>
            <a:chExt cx="5000460" cy="1425988"/>
          </a:xfrm>
        </p:grpSpPr>
        <p:pic>
          <p:nvPicPr>
            <p:cNvPr id="17038" name="Google Shape;17038;p146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039" name="Google Shape;17039;p1460"/>
            <p:cNvGrpSpPr/>
            <p:nvPr/>
          </p:nvGrpSpPr>
          <p:grpSpPr>
            <a:xfrm>
              <a:off x="7191545" y="0"/>
              <a:ext cx="5000460" cy="1425988"/>
              <a:chOff x="7191545" y="0"/>
              <a:chExt cx="5000460" cy="1425988"/>
            </a:xfrm>
          </p:grpSpPr>
          <p:sp>
            <p:nvSpPr>
              <p:cNvPr id="17040" name="Google Shape;17040;p146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041" name="Google Shape;17041;p146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042" name="Google Shape;17042;p1460"/>
          <p:cNvSpPr txBox="1">
            <a:spLocks noGrp="1"/>
          </p:cNvSpPr>
          <p:nvPr>
            <p:ph type="body" idx="2"/>
          </p:nvPr>
        </p:nvSpPr>
        <p:spPr>
          <a:xfrm>
            <a:off x="6172203"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043" name="Google Shape;17043;p1460"/>
          <p:cNvSpPr txBox="1">
            <a:spLocks noGrp="1"/>
          </p:cNvSpPr>
          <p:nvPr>
            <p:ph type="sldNum" idx="12"/>
          </p:nvPr>
        </p:nvSpPr>
        <p:spPr>
          <a:xfrm>
            <a:off x="883919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044" name="Google Shape;17044;p146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045" name="Google Shape;17045;p1460"/>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61073466"/>
      </p:ext>
    </p:extLst>
  </p:cSld>
  <p:clrMapOvr>
    <a:masterClrMapping/>
  </p:clrMapOvr>
</p:sldLayout>
</file>

<file path=ppt/slideLayouts/slideLayout1345.xml><?xml version="1.0" encoding="utf-8"?>
<p:sldLayout xmlns:a="http://schemas.openxmlformats.org/drawingml/2006/main" xmlns:r="http://schemas.openxmlformats.org/officeDocument/2006/relationships" xmlns:p="http://schemas.openxmlformats.org/presentationml/2006/main" matchingName="Comparison 7">
  <p:cSld name="1_Comparison 7">
    <p:spTree>
      <p:nvGrpSpPr>
        <p:cNvPr id="1" name="Shape 17046"/>
        <p:cNvGrpSpPr/>
        <p:nvPr/>
      </p:nvGrpSpPr>
      <p:grpSpPr>
        <a:xfrm>
          <a:off x="0" y="0"/>
          <a:ext cx="0" cy="0"/>
          <a:chOff x="0" y="0"/>
          <a:chExt cx="0" cy="0"/>
        </a:xfrm>
      </p:grpSpPr>
      <p:grpSp>
        <p:nvGrpSpPr>
          <p:cNvPr id="17047" name="Google Shape;17047;p1461"/>
          <p:cNvGrpSpPr/>
          <p:nvPr/>
        </p:nvGrpSpPr>
        <p:grpSpPr>
          <a:xfrm>
            <a:off x="7191545" y="0"/>
            <a:ext cx="5000460" cy="1425988"/>
            <a:chOff x="7191545" y="0"/>
            <a:chExt cx="5000460" cy="1425988"/>
          </a:xfrm>
        </p:grpSpPr>
        <p:pic>
          <p:nvPicPr>
            <p:cNvPr id="17048" name="Google Shape;17048;p146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049" name="Google Shape;17049;p1461"/>
            <p:cNvGrpSpPr/>
            <p:nvPr/>
          </p:nvGrpSpPr>
          <p:grpSpPr>
            <a:xfrm>
              <a:off x="7191545" y="0"/>
              <a:ext cx="5000460" cy="1425988"/>
              <a:chOff x="7191545" y="0"/>
              <a:chExt cx="5000460" cy="1425988"/>
            </a:xfrm>
          </p:grpSpPr>
          <p:sp>
            <p:nvSpPr>
              <p:cNvPr id="17050" name="Google Shape;17050;p146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051" name="Google Shape;17051;p146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052" name="Google Shape;17052;p1461"/>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053" name="Google Shape;17053;p1461"/>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054" name="Google Shape;17054;p1461"/>
          <p:cNvSpPr txBox="1">
            <a:spLocks noGrp="1"/>
          </p:cNvSpPr>
          <p:nvPr>
            <p:ph type="body" idx="2"/>
          </p:nvPr>
        </p:nvSpPr>
        <p:spPr>
          <a:xfrm>
            <a:off x="609604" y="2505074"/>
            <a:ext cx="5387973" cy="3684583"/>
          </a:xfrm>
          <a:prstGeom prst="rect">
            <a:avLst/>
          </a:prstGeom>
          <a:solidFill>
            <a:srgbClr val="F3F6FB"/>
          </a:solidFill>
          <a:ln>
            <a:noFill/>
          </a:ln>
        </p:spPr>
        <p:txBody>
          <a:bodyPr spcFirstLastPara="1" wrap="square" lIns="182850" tIns="0" rIns="182850" bIns="0" anchor="t" anchorCtr="0">
            <a:norm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055" name="Google Shape;17055;p1461"/>
          <p:cNvSpPr txBox="1">
            <a:spLocks noGrp="1"/>
          </p:cNvSpPr>
          <p:nvPr>
            <p:ph type="body" idx="3"/>
          </p:nvPr>
        </p:nvSpPr>
        <p:spPr>
          <a:xfrm>
            <a:off x="6172203"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056" name="Google Shape;17056;p1461"/>
          <p:cNvSpPr txBox="1">
            <a:spLocks noGrp="1"/>
          </p:cNvSpPr>
          <p:nvPr>
            <p:ph type="body" idx="4"/>
          </p:nvPr>
        </p:nvSpPr>
        <p:spPr>
          <a:xfrm>
            <a:off x="6172203" y="2505074"/>
            <a:ext cx="5410203" cy="3684583"/>
          </a:xfrm>
          <a:prstGeom prst="rect">
            <a:avLst/>
          </a:prstGeom>
          <a:solidFill>
            <a:srgbClr val="F3F6FB"/>
          </a:solidFill>
          <a:ln>
            <a:noFill/>
          </a:ln>
        </p:spPr>
        <p:txBody>
          <a:bodyPr spcFirstLastPara="1" wrap="square" lIns="182850" tIns="0" rIns="182850" bIns="0" anchor="t" anchorCtr="0">
            <a:no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057" name="Google Shape;17057;p1461"/>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058" name="Google Shape;17058;p146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059" name="Google Shape;17059;p1461"/>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714470378"/>
      </p:ext>
    </p:extLst>
  </p:cSld>
  <p:clrMapOvr>
    <a:masterClrMapping/>
  </p:clrMapOvr>
</p:sldLayout>
</file>

<file path=ppt/slideLayouts/slideLayout1346.xml><?xml version="1.0" encoding="utf-8"?>
<p:sldLayout xmlns:a="http://schemas.openxmlformats.org/drawingml/2006/main" xmlns:r="http://schemas.openxmlformats.org/officeDocument/2006/relationships" xmlns:p="http://schemas.openxmlformats.org/presentationml/2006/main" matchingName="End 8">
  <p:cSld name="1_End 8">
    <p:spTree>
      <p:nvGrpSpPr>
        <p:cNvPr id="1" name="Shape 17070"/>
        <p:cNvGrpSpPr/>
        <p:nvPr/>
      </p:nvGrpSpPr>
      <p:grpSpPr>
        <a:xfrm>
          <a:off x="0" y="0"/>
          <a:ext cx="0" cy="0"/>
          <a:chOff x="0" y="0"/>
          <a:chExt cx="0" cy="0"/>
        </a:xfrm>
      </p:grpSpPr>
      <p:grpSp>
        <p:nvGrpSpPr>
          <p:cNvPr id="17071" name="Google Shape;17071;p1463"/>
          <p:cNvGrpSpPr/>
          <p:nvPr/>
        </p:nvGrpSpPr>
        <p:grpSpPr>
          <a:xfrm>
            <a:off x="0" y="0"/>
            <a:ext cx="12191996" cy="2148830"/>
            <a:chOff x="0" y="0"/>
            <a:chExt cx="12191996" cy="2148830"/>
          </a:xfrm>
        </p:grpSpPr>
        <p:sp>
          <p:nvSpPr>
            <p:cNvPr id="17072" name="Google Shape;17072;p1463"/>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073" name="Google Shape;17073;p1463"/>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7074" name="Google Shape;17074;p1463"/>
          <p:cNvSpPr/>
          <p:nvPr/>
        </p:nvSpPr>
        <p:spPr>
          <a:xfrm>
            <a:off x="902366" y="151769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075" name="Google Shape;17075;p1463"/>
          <p:cNvSpPr txBox="1">
            <a:spLocks noGrp="1"/>
          </p:cNvSpPr>
          <p:nvPr>
            <p:ph type="body" idx="1"/>
          </p:nvPr>
        </p:nvSpPr>
        <p:spPr>
          <a:xfrm>
            <a:off x="1219197" y="3429003"/>
            <a:ext cx="5582649" cy="141356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076" name="Google Shape;17076;p1463"/>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077" name="Google Shape;17077;p1463"/>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2357796004"/>
      </p:ext>
    </p:extLst>
  </p:cSld>
  <p:clrMapOvr>
    <a:masterClrMapping/>
  </p:clrMapOvr>
</p:sldLayout>
</file>

<file path=ppt/slideLayouts/slideLayout1347.xml><?xml version="1.0" encoding="utf-8"?>
<p:sldLayout xmlns:a="http://schemas.openxmlformats.org/drawingml/2006/main" xmlns:r="http://schemas.openxmlformats.org/officeDocument/2006/relationships" xmlns:p="http://schemas.openxmlformats.org/presentationml/2006/main" matchingName="Photo Slide 10">
  <p:cSld name="2_Photo Slide 10">
    <p:spTree>
      <p:nvGrpSpPr>
        <p:cNvPr id="1" name="Shape 17103"/>
        <p:cNvGrpSpPr/>
        <p:nvPr/>
      </p:nvGrpSpPr>
      <p:grpSpPr>
        <a:xfrm>
          <a:off x="0" y="0"/>
          <a:ext cx="0" cy="0"/>
          <a:chOff x="0" y="0"/>
          <a:chExt cx="0" cy="0"/>
        </a:xfrm>
      </p:grpSpPr>
      <p:sp>
        <p:nvSpPr>
          <p:cNvPr id="17104" name="Google Shape;17104;p1467"/>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7105" name="Google Shape;17105;p1467"/>
          <p:cNvCxnSpPr/>
          <p:nvPr/>
        </p:nvCxnSpPr>
        <p:spPr>
          <a:xfrm>
            <a:off x="457203"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7106" name="Google Shape;17106;p1467"/>
          <p:cNvGrpSpPr/>
          <p:nvPr/>
        </p:nvGrpSpPr>
        <p:grpSpPr>
          <a:xfrm>
            <a:off x="3" y="5379427"/>
            <a:ext cx="2807363" cy="753895"/>
            <a:chOff x="0" y="5379424"/>
            <a:chExt cx="2807363" cy="753895"/>
          </a:xfrm>
        </p:grpSpPr>
        <p:sp>
          <p:nvSpPr>
            <p:cNvPr id="17107" name="Google Shape;17107;p1467"/>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108" name="Google Shape;17108;p1467"/>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7109" name="Google Shape;17109;p1467"/>
          <p:cNvPicPr preferRelativeResize="0"/>
          <p:nvPr/>
        </p:nvPicPr>
        <p:blipFill rotWithShape="1">
          <a:blip r:embed="rId2">
            <a:alphaModFix/>
          </a:blip>
          <a:srcRect/>
          <a:stretch/>
        </p:blipFill>
        <p:spPr>
          <a:xfrm>
            <a:off x="513347" y="4385535"/>
            <a:ext cx="2025313" cy="911940"/>
          </a:xfrm>
          <a:prstGeom prst="rect">
            <a:avLst/>
          </a:prstGeom>
          <a:noFill/>
          <a:ln>
            <a:noFill/>
          </a:ln>
        </p:spPr>
      </p:pic>
    </p:spTree>
    <p:extLst>
      <p:ext uri="{BB962C8B-B14F-4D97-AF65-F5344CB8AC3E}">
        <p14:creationId xmlns:p14="http://schemas.microsoft.com/office/powerpoint/2010/main" val="3722994528"/>
      </p:ext>
    </p:extLst>
  </p:cSld>
  <p:clrMapOvr>
    <a:masterClrMapping/>
  </p:clrMapOvr>
</p:sldLayout>
</file>

<file path=ppt/slideLayouts/slideLayout1348.xml><?xml version="1.0" encoding="utf-8"?>
<p:sldLayout xmlns:a="http://schemas.openxmlformats.org/drawingml/2006/main" xmlns:r="http://schemas.openxmlformats.org/officeDocument/2006/relationships" xmlns:p="http://schemas.openxmlformats.org/presentationml/2006/main" matchingName="Quotation 15">
  <p:cSld name="2_Quotation 15">
    <p:spTree>
      <p:nvGrpSpPr>
        <p:cNvPr id="1" name="Shape 17110"/>
        <p:cNvGrpSpPr/>
        <p:nvPr/>
      </p:nvGrpSpPr>
      <p:grpSpPr>
        <a:xfrm>
          <a:off x="0" y="0"/>
          <a:ext cx="0" cy="0"/>
          <a:chOff x="0" y="0"/>
          <a:chExt cx="0" cy="0"/>
        </a:xfrm>
      </p:grpSpPr>
      <p:sp>
        <p:nvSpPr>
          <p:cNvPr id="17111" name="Google Shape;17111;p146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112" name="Google Shape;17112;p146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113" name="Google Shape;17113;p1468"/>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114" name="Google Shape;17114;p1468"/>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115" name="Google Shape;17115;p146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116" name="Google Shape;17116;p1468"/>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117" name="Google Shape;17117;p1468"/>
          <p:cNvGrpSpPr/>
          <p:nvPr/>
        </p:nvGrpSpPr>
        <p:grpSpPr>
          <a:xfrm>
            <a:off x="7191545" y="0"/>
            <a:ext cx="5000460" cy="1425988"/>
            <a:chOff x="7191545" y="0"/>
            <a:chExt cx="5000460" cy="1425988"/>
          </a:xfrm>
        </p:grpSpPr>
        <p:pic>
          <p:nvPicPr>
            <p:cNvPr id="17118" name="Google Shape;17118;p146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119" name="Google Shape;17119;p1468"/>
            <p:cNvGrpSpPr/>
            <p:nvPr/>
          </p:nvGrpSpPr>
          <p:grpSpPr>
            <a:xfrm>
              <a:off x="7191545" y="0"/>
              <a:ext cx="5000460" cy="1425988"/>
              <a:chOff x="7191545" y="0"/>
              <a:chExt cx="5000460" cy="1425988"/>
            </a:xfrm>
          </p:grpSpPr>
          <p:sp>
            <p:nvSpPr>
              <p:cNvPr id="17120" name="Google Shape;17120;p146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121" name="Google Shape;17121;p146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122" name="Google Shape;17122;p1468"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327420741"/>
      </p:ext>
    </p:extLst>
  </p:cSld>
  <p:clrMapOvr>
    <a:masterClrMapping/>
  </p:clrMapOvr>
</p:sldLayout>
</file>

<file path=ppt/slideLayouts/slideLayout1349.xml><?xml version="1.0" encoding="utf-8"?>
<p:sldLayout xmlns:a="http://schemas.openxmlformats.org/drawingml/2006/main" xmlns:r="http://schemas.openxmlformats.org/officeDocument/2006/relationships" xmlns:p="http://schemas.openxmlformats.org/presentationml/2006/main" matchingName="Title and Content 13">
  <p:cSld name="2_Title and Content 13">
    <p:spTree>
      <p:nvGrpSpPr>
        <p:cNvPr id="1" name="Shape 17123"/>
        <p:cNvGrpSpPr/>
        <p:nvPr/>
      </p:nvGrpSpPr>
      <p:grpSpPr>
        <a:xfrm>
          <a:off x="0" y="0"/>
          <a:ext cx="0" cy="0"/>
          <a:chOff x="0" y="0"/>
          <a:chExt cx="0" cy="0"/>
        </a:xfrm>
      </p:grpSpPr>
      <p:grpSp>
        <p:nvGrpSpPr>
          <p:cNvPr id="17124" name="Google Shape;17124;p1469"/>
          <p:cNvGrpSpPr/>
          <p:nvPr/>
        </p:nvGrpSpPr>
        <p:grpSpPr>
          <a:xfrm>
            <a:off x="7191545" y="0"/>
            <a:ext cx="5000460" cy="1425988"/>
            <a:chOff x="7191545" y="0"/>
            <a:chExt cx="5000460" cy="1425988"/>
          </a:xfrm>
        </p:grpSpPr>
        <p:pic>
          <p:nvPicPr>
            <p:cNvPr id="17125" name="Google Shape;17125;p146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126" name="Google Shape;17126;p1469"/>
            <p:cNvGrpSpPr/>
            <p:nvPr/>
          </p:nvGrpSpPr>
          <p:grpSpPr>
            <a:xfrm>
              <a:off x="7191545" y="0"/>
              <a:ext cx="5000460" cy="1425988"/>
              <a:chOff x="7191545" y="0"/>
              <a:chExt cx="5000460" cy="1425988"/>
            </a:xfrm>
          </p:grpSpPr>
          <p:sp>
            <p:nvSpPr>
              <p:cNvPr id="17127" name="Google Shape;17127;p146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128" name="Google Shape;17128;p146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129" name="Google Shape;17129;p1469"/>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130" name="Google Shape;17130;p1469"/>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131" name="Google Shape;17131;p1469"/>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132" name="Google Shape;17132;p146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133" name="Google Shape;17133;p1469"/>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11139145"/>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matchingName="Title and Content">
  <p:cSld name="2_Title and Content">
    <p:spTree>
      <p:nvGrpSpPr>
        <p:cNvPr id="1" name="Shape 444"/>
        <p:cNvGrpSpPr/>
        <p:nvPr/>
      </p:nvGrpSpPr>
      <p:grpSpPr>
        <a:xfrm>
          <a:off x="0" y="0"/>
          <a:ext cx="0" cy="0"/>
          <a:chOff x="0" y="0"/>
          <a:chExt cx="0" cy="0"/>
        </a:xfrm>
      </p:grpSpPr>
      <p:grpSp>
        <p:nvGrpSpPr>
          <p:cNvPr id="445" name="Google Shape;445;p43"/>
          <p:cNvGrpSpPr/>
          <p:nvPr/>
        </p:nvGrpSpPr>
        <p:grpSpPr>
          <a:xfrm>
            <a:off x="7191542" y="1"/>
            <a:ext cx="5000459" cy="1425992"/>
            <a:chOff x="7191542" y="1"/>
            <a:chExt cx="5000459" cy="1425992"/>
          </a:xfrm>
        </p:grpSpPr>
        <p:pic>
          <p:nvPicPr>
            <p:cNvPr id="446" name="Google Shape;446;p4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47" name="Google Shape;447;p43"/>
            <p:cNvGrpSpPr/>
            <p:nvPr/>
          </p:nvGrpSpPr>
          <p:grpSpPr>
            <a:xfrm>
              <a:off x="7191542" y="1"/>
              <a:ext cx="5000459" cy="1425992"/>
              <a:chOff x="7186272" y="0"/>
              <a:chExt cx="5005729" cy="1427495"/>
            </a:xfrm>
          </p:grpSpPr>
          <p:sp>
            <p:nvSpPr>
              <p:cNvPr id="448" name="Google Shape;448;p4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49" name="Google Shape;449;p4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450" name="Google Shape;450;p4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451" name="Google Shape;451;p43"/>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52" name="Google Shape;452;p4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453" name="Google Shape;453;p4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54" name="Google Shape;454;p4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2725123176"/>
      </p:ext>
    </p:extLst>
  </p:cSld>
  <p:clrMapOvr>
    <a:masterClrMapping/>
  </p:clrMapOvr>
</p:sldLayout>
</file>

<file path=ppt/slideLayouts/slideLayout1350.xml><?xml version="1.0" encoding="utf-8"?>
<p:sldLayout xmlns:a="http://schemas.openxmlformats.org/drawingml/2006/main" xmlns:r="http://schemas.openxmlformats.org/officeDocument/2006/relationships" xmlns:p="http://schemas.openxmlformats.org/presentationml/2006/main" matchingName="Two Content 9">
  <p:cSld name="2_Two Content 9">
    <p:spTree>
      <p:nvGrpSpPr>
        <p:cNvPr id="1" name="Shape 17134"/>
        <p:cNvGrpSpPr/>
        <p:nvPr/>
      </p:nvGrpSpPr>
      <p:grpSpPr>
        <a:xfrm>
          <a:off x="0" y="0"/>
          <a:ext cx="0" cy="0"/>
          <a:chOff x="0" y="0"/>
          <a:chExt cx="0" cy="0"/>
        </a:xfrm>
      </p:grpSpPr>
      <p:sp>
        <p:nvSpPr>
          <p:cNvPr id="17135" name="Google Shape;17135;p1470"/>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136" name="Google Shape;17136;p1470"/>
          <p:cNvSpPr txBox="1">
            <a:spLocks noGrp="1"/>
          </p:cNvSpPr>
          <p:nvPr>
            <p:ph type="body" idx="1"/>
          </p:nvPr>
        </p:nvSpPr>
        <p:spPr>
          <a:xfrm>
            <a:off x="609606"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grpSp>
        <p:nvGrpSpPr>
          <p:cNvPr id="17137" name="Google Shape;17137;p1470"/>
          <p:cNvGrpSpPr/>
          <p:nvPr/>
        </p:nvGrpSpPr>
        <p:grpSpPr>
          <a:xfrm>
            <a:off x="7191545" y="0"/>
            <a:ext cx="5000460" cy="1425988"/>
            <a:chOff x="7191545" y="0"/>
            <a:chExt cx="5000460" cy="1425988"/>
          </a:xfrm>
        </p:grpSpPr>
        <p:pic>
          <p:nvPicPr>
            <p:cNvPr id="17138" name="Google Shape;17138;p147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139" name="Google Shape;17139;p1470"/>
            <p:cNvGrpSpPr/>
            <p:nvPr/>
          </p:nvGrpSpPr>
          <p:grpSpPr>
            <a:xfrm>
              <a:off x="7191545" y="0"/>
              <a:ext cx="5000460" cy="1425988"/>
              <a:chOff x="7191545" y="0"/>
              <a:chExt cx="5000460" cy="1425988"/>
            </a:xfrm>
          </p:grpSpPr>
          <p:sp>
            <p:nvSpPr>
              <p:cNvPr id="17140" name="Google Shape;17140;p147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141" name="Google Shape;17141;p147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142" name="Google Shape;17142;p1470"/>
          <p:cNvSpPr txBox="1">
            <a:spLocks noGrp="1"/>
          </p:cNvSpPr>
          <p:nvPr>
            <p:ph type="body" idx="2"/>
          </p:nvPr>
        </p:nvSpPr>
        <p:spPr>
          <a:xfrm>
            <a:off x="6172203"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143" name="Google Shape;17143;p1470"/>
          <p:cNvSpPr txBox="1">
            <a:spLocks noGrp="1"/>
          </p:cNvSpPr>
          <p:nvPr>
            <p:ph type="sldNum" idx="12"/>
          </p:nvPr>
        </p:nvSpPr>
        <p:spPr>
          <a:xfrm>
            <a:off x="883919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144" name="Google Shape;17144;p147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145" name="Google Shape;17145;p1470"/>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26491628"/>
      </p:ext>
    </p:extLst>
  </p:cSld>
  <p:clrMapOvr>
    <a:masterClrMapping/>
  </p:clrMapOvr>
</p:sldLayout>
</file>

<file path=ppt/slideLayouts/slideLayout1351.xml><?xml version="1.0" encoding="utf-8"?>
<p:sldLayout xmlns:a="http://schemas.openxmlformats.org/drawingml/2006/main" xmlns:r="http://schemas.openxmlformats.org/officeDocument/2006/relationships" xmlns:p="http://schemas.openxmlformats.org/presentationml/2006/main" matchingName="Comparison 8">
  <p:cSld name="2_Comparison 8">
    <p:spTree>
      <p:nvGrpSpPr>
        <p:cNvPr id="1" name="Shape 17146"/>
        <p:cNvGrpSpPr/>
        <p:nvPr/>
      </p:nvGrpSpPr>
      <p:grpSpPr>
        <a:xfrm>
          <a:off x="0" y="0"/>
          <a:ext cx="0" cy="0"/>
          <a:chOff x="0" y="0"/>
          <a:chExt cx="0" cy="0"/>
        </a:xfrm>
      </p:grpSpPr>
      <p:grpSp>
        <p:nvGrpSpPr>
          <p:cNvPr id="17147" name="Google Shape;17147;p1471"/>
          <p:cNvGrpSpPr/>
          <p:nvPr/>
        </p:nvGrpSpPr>
        <p:grpSpPr>
          <a:xfrm>
            <a:off x="7191545" y="0"/>
            <a:ext cx="5000460" cy="1425988"/>
            <a:chOff x="7191545" y="0"/>
            <a:chExt cx="5000460" cy="1425988"/>
          </a:xfrm>
        </p:grpSpPr>
        <p:pic>
          <p:nvPicPr>
            <p:cNvPr id="17148" name="Google Shape;17148;p147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149" name="Google Shape;17149;p1471"/>
            <p:cNvGrpSpPr/>
            <p:nvPr/>
          </p:nvGrpSpPr>
          <p:grpSpPr>
            <a:xfrm>
              <a:off x="7191545" y="0"/>
              <a:ext cx="5000460" cy="1425988"/>
              <a:chOff x="7191545" y="0"/>
              <a:chExt cx="5000460" cy="1425988"/>
            </a:xfrm>
          </p:grpSpPr>
          <p:sp>
            <p:nvSpPr>
              <p:cNvPr id="17150" name="Google Shape;17150;p147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151" name="Google Shape;17151;p147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152" name="Google Shape;17152;p1471"/>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153" name="Google Shape;17153;p1471"/>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154" name="Google Shape;17154;p1471"/>
          <p:cNvSpPr txBox="1">
            <a:spLocks noGrp="1"/>
          </p:cNvSpPr>
          <p:nvPr>
            <p:ph type="body" idx="2"/>
          </p:nvPr>
        </p:nvSpPr>
        <p:spPr>
          <a:xfrm>
            <a:off x="609604" y="2505074"/>
            <a:ext cx="5387973" cy="3684583"/>
          </a:xfrm>
          <a:prstGeom prst="rect">
            <a:avLst/>
          </a:prstGeom>
          <a:solidFill>
            <a:srgbClr val="F3F6FB"/>
          </a:solidFill>
          <a:ln>
            <a:noFill/>
          </a:ln>
        </p:spPr>
        <p:txBody>
          <a:bodyPr spcFirstLastPara="1" wrap="square" lIns="182850" tIns="0" rIns="182850" bIns="0" anchor="t" anchorCtr="0">
            <a:norm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155" name="Google Shape;17155;p1471"/>
          <p:cNvSpPr txBox="1">
            <a:spLocks noGrp="1"/>
          </p:cNvSpPr>
          <p:nvPr>
            <p:ph type="body" idx="3"/>
          </p:nvPr>
        </p:nvSpPr>
        <p:spPr>
          <a:xfrm>
            <a:off x="6172203"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156" name="Google Shape;17156;p1471"/>
          <p:cNvSpPr txBox="1">
            <a:spLocks noGrp="1"/>
          </p:cNvSpPr>
          <p:nvPr>
            <p:ph type="body" idx="4"/>
          </p:nvPr>
        </p:nvSpPr>
        <p:spPr>
          <a:xfrm>
            <a:off x="6172203" y="2505074"/>
            <a:ext cx="5410203" cy="3684583"/>
          </a:xfrm>
          <a:prstGeom prst="rect">
            <a:avLst/>
          </a:prstGeom>
          <a:solidFill>
            <a:srgbClr val="F3F6FB"/>
          </a:solidFill>
          <a:ln>
            <a:noFill/>
          </a:ln>
        </p:spPr>
        <p:txBody>
          <a:bodyPr spcFirstLastPara="1" wrap="square" lIns="182850" tIns="0" rIns="182850" bIns="0" anchor="t" anchorCtr="0">
            <a:no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157" name="Google Shape;17157;p1471"/>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158" name="Google Shape;17158;p147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159" name="Google Shape;17159;p1471"/>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41513552"/>
      </p:ext>
    </p:extLst>
  </p:cSld>
  <p:clrMapOvr>
    <a:masterClrMapping/>
  </p:clrMapOvr>
</p:sldLayout>
</file>

<file path=ppt/slideLayouts/slideLayout1352.xml><?xml version="1.0" encoding="utf-8"?>
<p:sldLayout xmlns:a="http://schemas.openxmlformats.org/drawingml/2006/main" xmlns:r="http://schemas.openxmlformats.org/officeDocument/2006/relationships" xmlns:p="http://schemas.openxmlformats.org/presentationml/2006/main" matchingName="End 9">
  <p:cSld name="2_End 9">
    <p:spTree>
      <p:nvGrpSpPr>
        <p:cNvPr id="1" name="Shape 17170"/>
        <p:cNvGrpSpPr/>
        <p:nvPr/>
      </p:nvGrpSpPr>
      <p:grpSpPr>
        <a:xfrm>
          <a:off x="0" y="0"/>
          <a:ext cx="0" cy="0"/>
          <a:chOff x="0" y="0"/>
          <a:chExt cx="0" cy="0"/>
        </a:xfrm>
      </p:grpSpPr>
      <p:grpSp>
        <p:nvGrpSpPr>
          <p:cNvPr id="17171" name="Google Shape;17171;p1473"/>
          <p:cNvGrpSpPr/>
          <p:nvPr/>
        </p:nvGrpSpPr>
        <p:grpSpPr>
          <a:xfrm>
            <a:off x="0" y="0"/>
            <a:ext cx="12191996" cy="2148830"/>
            <a:chOff x="0" y="0"/>
            <a:chExt cx="12191996" cy="2148830"/>
          </a:xfrm>
        </p:grpSpPr>
        <p:sp>
          <p:nvSpPr>
            <p:cNvPr id="17172" name="Google Shape;17172;p1473"/>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173" name="Google Shape;17173;p1473"/>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7174" name="Google Shape;17174;p1473"/>
          <p:cNvSpPr/>
          <p:nvPr/>
        </p:nvSpPr>
        <p:spPr>
          <a:xfrm>
            <a:off x="902366" y="151769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175" name="Google Shape;17175;p1473"/>
          <p:cNvSpPr txBox="1">
            <a:spLocks noGrp="1"/>
          </p:cNvSpPr>
          <p:nvPr>
            <p:ph type="body" idx="1"/>
          </p:nvPr>
        </p:nvSpPr>
        <p:spPr>
          <a:xfrm>
            <a:off x="1219197" y="3429003"/>
            <a:ext cx="5582649" cy="141356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176" name="Google Shape;17176;p1473"/>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177" name="Google Shape;17177;p1473"/>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898050102"/>
      </p:ext>
    </p:extLst>
  </p:cSld>
  <p:clrMapOvr>
    <a:masterClrMapping/>
  </p:clrMapOvr>
</p:sldLayout>
</file>

<file path=ppt/slideLayouts/slideLayout1353.xml><?xml version="1.0" encoding="utf-8"?>
<p:sldLayout xmlns:a="http://schemas.openxmlformats.org/drawingml/2006/main" xmlns:r="http://schemas.openxmlformats.org/officeDocument/2006/relationships" xmlns:p="http://schemas.openxmlformats.org/presentationml/2006/main" matchingName="3_Quotation 3">
  <p:cSld name="6_Quotation 3">
    <p:spTree>
      <p:nvGrpSpPr>
        <p:cNvPr id="1" name="Shape 17187"/>
        <p:cNvGrpSpPr/>
        <p:nvPr/>
      </p:nvGrpSpPr>
      <p:grpSpPr>
        <a:xfrm>
          <a:off x="0" y="0"/>
          <a:ext cx="0" cy="0"/>
          <a:chOff x="0" y="0"/>
          <a:chExt cx="0" cy="0"/>
        </a:xfrm>
      </p:grpSpPr>
      <p:sp>
        <p:nvSpPr>
          <p:cNvPr id="17188" name="Google Shape;17188;p147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189" name="Google Shape;17189;p147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190" name="Google Shape;17190;p1475"/>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191" name="Google Shape;17191;p1475"/>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192" name="Google Shape;17192;p147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193" name="Google Shape;17193;p1475"/>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194" name="Google Shape;17194;p1475"/>
          <p:cNvGrpSpPr/>
          <p:nvPr/>
        </p:nvGrpSpPr>
        <p:grpSpPr>
          <a:xfrm>
            <a:off x="7191545" y="0"/>
            <a:ext cx="5000460" cy="1425988"/>
            <a:chOff x="7191545" y="0"/>
            <a:chExt cx="5000460" cy="1425988"/>
          </a:xfrm>
        </p:grpSpPr>
        <p:pic>
          <p:nvPicPr>
            <p:cNvPr id="17195" name="Google Shape;17195;p147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196" name="Google Shape;17196;p1475"/>
            <p:cNvGrpSpPr/>
            <p:nvPr/>
          </p:nvGrpSpPr>
          <p:grpSpPr>
            <a:xfrm>
              <a:off x="7191545" y="0"/>
              <a:ext cx="5000460" cy="1425988"/>
              <a:chOff x="7191545" y="0"/>
              <a:chExt cx="5000460" cy="1425988"/>
            </a:xfrm>
          </p:grpSpPr>
          <p:sp>
            <p:nvSpPr>
              <p:cNvPr id="17197" name="Google Shape;17197;p147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198" name="Google Shape;17198;p147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199" name="Google Shape;17199;p1475"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4239754427"/>
      </p:ext>
    </p:extLst>
  </p:cSld>
  <p:clrMapOvr>
    <a:masterClrMapping/>
  </p:clrMapOvr>
</p:sldLayout>
</file>

<file path=ppt/slideLayouts/slideLayout1354.xml><?xml version="1.0" encoding="utf-8"?>
<p:sldLayout xmlns:a="http://schemas.openxmlformats.org/drawingml/2006/main" xmlns:r="http://schemas.openxmlformats.org/officeDocument/2006/relationships" xmlns:p="http://schemas.openxmlformats.org/presentationml/2006/main" matchingName="1_Photo Slide 10">
  <p:cSld name="2_Photo Slide 10">
    <p:spTree>
      <p:nvGrpSpPr>
        <p:cNvPr id="1" name="Shape 17216"/>
        <p:cNvGrpSpPr/>
        <p:nvPr/>
      </p:nvGrpSpPr>
      <p:grpSpPr>
        <a:xfrm>
          <a:off x="0" y="0"/>
          <a:ext cx="0" cy="0"/>
          <a:chOff x="0" y="0"/>
          <a:chExt cx="0" cy="0"/>
        </a:xfrm>
      </p:grpSpPr>
      <p:sp>
        <p:nvSpPr>
          <p:cNvPr id="17217" name="Google Shape;17217;p1478"/>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7218" name="Google Shape;17218;p1478"/>
          <p:cNvCxnSpPr/>
          <p:nvPr/>
        </p:nvCxnSpPr>
        <p:spPr>
          <a:xfrm>
            <a:off x="457203"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7219" name="Google Shape;17219;p1478"/>
          <p:cNvGrpSpPr/>
          <p:nvPr/>
        </p:nvGrpSpPr>
        <p:grpSpPr>
          <a:xfrm>
            <a:off x="3" y="5379427"/>
            <a:ext cx="2807363" cy="753895"/>
            <a:chOff x="0" y="5379424"/>
            <a:chExt cx="2807363" cy="753895"/>
          </a:xfrm>
        </p:grpSpPr>
        <p:sp>
          <p:nvSpPr>
            <p:cNvPr id="17220" name="Google Shape;17220;p1478"/>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221" name="Google Shape;17221;p1478"/>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7222" name="Google Shape;17222;p1478"/>
          <p:cNvPicPr preferRelativeResize="0"/>
          <p:nvPr/>
        </p:nvPicPr>
        <p:blipFill rotWithShape="1">
          <a:blip r:embed="rId2">
            <a:alphaModFix/>
          </a:blip>
          <a:srcRect/>
          <a:stretch/>
        </p:blipFill>
        <p:spPr>
          <a:xfrm>
            <a:off x="513347" y="4385535"/>
            <a:ext cx="2025313" cy="911940"/>
          </a:xfrm>
          <a:prstGeom prst="rect">
            <a:avLst/>
          </a:prstGeom>
          <a:noFill/>
          <a:ln>
            <a:noFill/>
          </a:ln>
        </p:spPr>
      </p:pic>
    </p:spTree>
    <p:extLst>
      <p:ext uri="{BB962C8B-B14F-4D97-AF65-F5344CB8AC3E}">
        <p14:creationId xmlns:p14="http://schemas.microsoft.com/office/powerpoint/2010/main" val="2446479964"/>
      </p:ext>
    </p:extLst>
  </p:cSld>
  <p:clrMapOvr>
    <a:masterClrMapping/>
  </p:clrMapOvr>
</p:sldLayout>
</file>

<file path=ppt/slideLayouts/slideLayout1355.xml><?xml version="1.0" encoding="utf-8"?>
<p:sldLayout xmlns:a="http://schemas.openxmlformats.org/drawingml/2006/main" xmlns:r="http://schemas.openxmlformats.org/officeDocument/2006/relationships" xmlns:p="http://schemas.openxmlformats.org/presentationml/2006/main" matchingName="1_Quotation 15">
  <p:cSld name="2_Quotation 15">
    <p:spTree>
      <p:nvGrpSpPr>
        <p:cNvPr id="1" name="Shape 17223"/>
        <p:cNvGrpSpPr/>
        <p:nvPr/>
      </p:nvGrpSpPr>
      <p:grpSpPr>
        <a:xfrm>
          <a:off x="0" y="0"/>
          <a:ext cx="0" cy="0"/>
          <a:chOff x="0" y="0"/>
          <a:chExt cx="0" cy="0"/>
        </a:xfrm>
      </p:grpSpPr>
      <p:sp>
        <p:nvSpPr>
          <p:cNvPr id="17224" name="Google Shape;17224;p147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225" name="Google Shape;17225;p147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226" name="Google Shape;17226;p1479"/>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227" name="Google Shape;17227;p1479"/>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228" name="Google Shape;17228;p147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229" name="Google Shape;17229;p1479"/>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230" name="Google Shape;17230;p1479"/>
          <p:cNvGrpSpPr/>
          <p:nvPr/>
        </p:nvGrpSpPr>
        <p:grpSpPr>
          <a:xfrm>
            <a:off x="7191545" y="0"/>
            <a:ext cx="5000460" cy="1425988"/>
            <a:chOff x="7191545" y="0"/>
            <a:chExt cx="5000460" cy="1425988"/>
          </a:xfrm>
        </p:grpSpPr>
        <p:pic>
          <p:nvPicPr>
            <p:cNvPr id="17231" name="Google Shape;17231;p147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232" name="Google Shape;17232;p1479"/>
            <p:cNvGrpSpPr/>
            <p:nvPr/>
          </p:nvGrpSpPr>
          <p:grpSpPr>
            <a:xfrm>
              <a:off x="7191545" y="0"/>
              <a:ext cx="5000460" cy="1425988"/>
              <a:chOff x="7191545" y="0"/>
              <a:chExt cx="5000460" cy="1425988"/>
            </a:xfrm>
          </p:grpSpPr>
          <p:sp>
            <p:nvSpPr>
              <p:cNvPr id="17233" name="Google Shape;17233;p147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234" name="Google Shape;17234;p147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235" name="Google Shape;17235;p1479"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1011206073"/>
      </p:ext>
    </p:extLst>
  </p:cSld>
  <p:clrMapOvr>
    <a:masterClrMapping/>
  </p:clrMapOvr>
</p:sldLayout>
</file>

<file path=ppt/slideLayouts/slideLayout1356.xml><?xml version="1.0" encoding="utf-8"?>
<p:sldLayout xmlns:a="http://schemas.openxmlformats.org/drawingml/2006/main" xmlns:r="http://schemas.openxmlformats.org/officeDocument/2006/relationships" xmlns:p="http://schemas.openxmlformats.org/presentationml/2006/main" matchingName="1_Title and Content 13">
  <p:cSld name="2_Title and Content 13">
    <p:spTree>
      <p:nvGrpSpPr>
        <p:cNvPr id="1" name="Shape 17236"/>
        <p:cNvGrpSpPr/>
        <p:nvPr/>
      </p:nvGrpSpPr>
      <p:grpSpPr>
        <a:xfrm>
          <a:off x="0" y="0"/>
          <a:ext cx="0" cy="0"/>
          <a:chOff x="0" y="0"/>
          <a:chExt cx="0" cy="0"/>
        </a:xfrm>
      </p:grpSpPr>
      <p:grpSp>
        <p:nvGrpSpPr>
          <p:cNvPr id="17237" name="Google Shape;17237;p1480"/>
          <p:cNvGrpSpPr/>
          <p:nvPr/>
        </p:nvGrpSpPr>
        <p:grpSpPr>
          <a:xfrm>
            <a:off x="7191545" y="0"/>
            <a:ext cx="5000460" cy="1425988"/>
            <a:chOff x="7191545" y="0"/>
            <a:chExt cx="5000460" cy="1425988"/>
          </a:xfrm>
        </p:grpSpPr>
        <p:pic>
          <p:nvPicPr>
            <p:cNvPr id="17238" name="Google Shape;17238;p148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239" name="Google Shape;17239;p1480"/>
            <p:cNvGrpSpPr/>
            <p:nvPr/>
          </p:nvGrpSpPr>
          <p:grpSpPr>
            <a:xfrm>
              <a:off x="7191545" y="0"/>
              <a:ext cx="5000460" cy="1425988"/>
              <a:chOff x="7191545" y="0"/>
              <a:chExt cx="5000460" cy="1425988"/>
            </a:xfrm>
          </p:grpSpPr>
          <p:sp>
            <p:nvSpPr>
              <p:cNvPr id="17240" name="Google Shape;17240;p148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241" name="Google Shape;17241;p148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242" name="Google Shape;17242;p1480"/>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243" name="Google Shape;17243;p1480"/>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244" name="Google Shape;17244;p1480"/>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245" name="Google Shape;17245;p148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246" name="Google Shape;17246;p1480"/>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746914695"/>
      </p:ext>
    </p:extLst>
  </p:cSld>
  <p:clrMapOvr>
    <a:masterClrMapping/>
  </p:clrMapOvr>
</p:sldLayout>
</file>

<file path=ppt/slideLayouts/slideLayout1357.xml><?xml version="1.0" encoding="utf-8"?>
<p:sldLayout xmlns:a="http://schemas.openxmlformats.org/drawingml/2006/main" xmlns:r="http://schemas.openxmlformats.org/officeDocument/2006/relationships" xmlns:p="http://schemas.openxmlformats.org/presentationml/2006/main" matchingName="1_Two Content 9">
  <p:cSld name="2_Two Content 9">
    <p:spTree>
      <p:nvGrpSpPr>
        <p:cNvPr id="1" name="Shape 17247"/>
        <p:cNvGrpSpPr/>
        <p:nvPr/>
      </p:nvGrpSpPr>
      <p:grpSpPr>
        <a:xfrm>
          <a:off x="0" y="0"/>
          <a:ext cx="0" cy="0"/>
          <a:chOff x="0" y="0"/>
          <a:chExt cx="0" cy="0"/>
        </a:xfrm>
      </p:grpSpPr>
      <p:sp>
        <p:nvSpPr>
          <p:cNvPr id="17248" name="Google Shape;17248;p1481"/>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249" name="Google Shape;17249;p1481"/>
          <p:cNvSpPr txBox="1">
            <a:spLocks noGrp="1"/>
          </p:cNvSpPr>
          <p:nvPr>
            <p:ph type="body" idx="1"/>
          </p:nvPr>
        </p:nvSpPr>
        <p:spPr>
          <a:xfrm>
            <a:off x="609606"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grpSp>
        <p:nvGrpSpPr>
          <p:cNvPr id="17250" name="Google Shape;17250;p1481"/>
          <p:cNvGrpSpPr/>
          <p:nvPr/>
        </p:nvGrpSpPr>
        <p:grpSpPr>
          <a:xfrm>
            <a:off x="7191545" y="0"/>
            <a:ext cx="5000460" cy="1425988"/>
            <a:chOff x="7191545" y="0"/>
            <a:chExt cx="5000460" cy="1425988"/>
          </a:xfrm>
        </p:grpSpPr>
        <p:pic>
          <p:nvPicPr>
            <p:cNvPr id="17251" name="Google Shape;17251;p148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252" name="Google Shape;17252;p1481"/>
            <p:cNvGrpSpPr/>
            <p:nvPr/>
          </p:nvGrpSpPr>
          <p:grpSpPr>
            <a:xfrm>
              <a:off x="7191545" y="0"/>
              <a:ext cx="5000460" cy="1425988"/>
              <a:chOff x="7191545" y="0"/>
              <a:chExt cx="5000460" cy="1425988"/>
            </a:xfrm>
          </p:grpSpPr>
          <p:sp>
            <p:nvSpPr>
              <p:cNvPr id="17253" name="Google Shape;17253;p148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254" name="Google Shape;17254;p148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255" name="Google Shape;17255;p1481"/>
          <p:cNvSpPr txBox="1">
            <a:spLocks noGrp="1"/>
          </p:cNvSpPr>
          <p:nvPr>
            <p:ph type="body" idx="2"/>
          </p:nvPr>
        </p:nvSpPr>
        <p:spPr>
          <a:xfrm>
            <a:off x="6172203"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256" name="Google Shape;17256;p1481"/>
          <p:cNvSpPr txBox="1">
            <a:spLocks noGrp="1"/>
          </p:cNvSpPr>
          <p:nvPr>
            <p:ph type="sldNum" idx="12"/>
          </p:nvPr>
        </p:nvSpPr>
        <p:spPr>
          <a:xfrm>
            <a:off x="883919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257" name="Google Shape;17257;p148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258" name="Google Shape;17258;p1481"/>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86814257"/>
      </p:ext>
    </p:extLst>
  </p:cSld>
  <p:clrMapOvr>
    <a:masterClrMapping/>
  </p:clrMapOvr>
</p:sldLayout>
</file>

<file path=ppt/slideLayouts/slideLayout1358.xml><?xml version="1.0" encoding="utf-8"?>
<p:sldLayout xmlns:a="http://schemas.openxmlformats.org/drawingml/2006/main" xmlns:r="http://schemas.openxmlformats.org/officeDocument/2006/relationships" xmlns:p="http://schemas.openxmlformats.org/presentationml/2006/main" matchingName="1_Comparison 8">
  <p:cSld name="2_Comparison 8">
    <p:spTree>
      <p:nvGrpSpPr>
        <p:cNvPr id="1" name="Shape 17259"/>
        <p:cNvGrpSpPr/>
        <p:nvPr/>
      </p:nvGrpSpPr>
      <p:grpSpPr>
        <a:xfrm>
          <a:off x="0" y="0"/>
          <a:ext cx="0" cy="0"/>
          <a:chOff x="0" y="0"/>
          <a:chExt cx="0" cy="0"/>
        </a:xfrm>
      </p:grpSpPr>
      <p:grpSp>
        <p:nvGrpSpPr>
          <p:cNvPr id="17260" name="Google Shape;17260;p1482"/>
          <p:cNvGrpSpPr/>
          <p:nvPr/>
        </p:nvGrpSpPr>
        <p:grpSpPr>
          <a:xfrm>
            <a:off x="7191545" y="0"/>
            <a:ext cx="5000460" cy="1425988"/>
            <a:chOff x="7191545" y="0"/>
            <a:chExt cx="5000460" cy="1425988"/>
          </a:xfrm>
        </p:grpSpPr>
        <p:pic>
          <p:nvPicPr>
            <p:cNvPr id="17261" name="Google Shape;17261;p148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262" name="Google Shape;17262;p1482"/>
            <p:cNvGrpSpPr/>
            <p:nvPr/>
          </p:nvGrpSpPr>
          <p:grpSpPr>
            <a:xfrm>
              <a:off x="7191545" y="0"/>
              <a:ext cx="5000460" cy="1425988"/>
              <a:chOff x="7191545" y="0"/>
              <a:chExt cx="5000460" cy="1425988"/>
            </a:xfrm>
          </p:grpSpPr>
          <p:sp>
            <p:nvSpPr>
              <p:cNvPr id="17263" name="Google Shape;17263;p148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264" name="Google Shape;17264;p148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265" name="Google Shape;17265;p1482"/>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266" name="Google Shape;17266;p1482"/>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267" name="Google Shape;17267;p1482"/>
          <p:cNvSpPr txBox="1">
            <a:spLocks noGrp="1"/>
          </p:cNvSpPr>
          <p:nvPr>
            <p:ph type="body" idx="2"/>
          </p:nvPr>
        </p:nvSpPr>
        <p:spPr>
          <a:xfrm>
            <a:off x="609604" y="2505074"/>
            <a:ext cx="5387973" cy="3684583"/>
          </a:xfrm>
          <a:prstGeom prst="rect">
            <a:avLst/>
          </a:prstGeom>
          <a:solidFill>
            <a:srgbClr val="F3F6FB"/>
          </a:solidFill>
          <a:ln>
            <a:noFill/>
          </a:ln>
        </p:spPr>
        <p:txBody>
          <a:bodyPr spcFirstLastPara="1" wrap="square" lIns="182850" tIns="0" rIns="182850" bIns="0" anchor="t" anchorCtr="0">
            <a:norm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268" name="Google Shape;17268;p1482"/>
          <p:cNvSpPr txBox="1">
            <a:spLocks noGrp="1"/>
          </p:cNvSpPr>
          <p:nvPr>
            <p:ph type="body" idx="3"/>
          </p:nvPr>
        </p:nvSpPr>
        <p:spPr>
          <a:xfrm>
            <a:off x="6172203"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269" name="Google Shape;17269;p1482"/>
          <p:cNvSpPr txBox="1">
            <a:spLocks noGrp="1"/>
          </p:cNvSpPr>
          <p:nvPr>
            <p:ph type="body" idx="4"/>
          </p:nvPr>
        </p:nvSpPr>
        <p:spPr>
          <a:xfrm>
            <a:off x="6172203" y="2505074"/>
            <a:ext cx="5410203" cy="3684583"/>
          </a:xfrm>
          <a:prstGeom prst="rect">
            <a:avLst/>
          </a:prstGeom>
          <a:solidFill>
            <a:srgbClr val="F3F6FB"/>
          </a:solidFill>
          <a:ln>
            <a:noFill/>
          </a:ln>
        </p:spPr>
        <p:txBody>
          <a:bodyPr spcFirstLastPara="1" wrap="square" lIns="182850" tIns="0" rIns="182850" bIns="0" anchor="t" anchorCtr="0">
            <a:no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270" name="Google Shape;17270;p1482"/>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271" name="Google Shape;17271;p148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272" name="Google Shape;17272;p1482"/>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8718729"/>
      </p:ext>
    </p:extLst>
  </p:cSld>
  <p:clrMapOvr>
    <a:masterClrMapping/>
  </p:clrMapOvr>
</p:sldLayout>
</file>

<file path=ppt/slideLayouts/slideLayout1359.xml><?xml version="1.0" encoding="utf-8"?>
<p:sldLayout xmlns:a="http://schemas.openxmlformats.org/drawingml/2006/main" xmlns:r="http://schemas.openxmlformats.org/officeDocument/2006/relationships" xmlns:p="http://schemas.openxmlformats.org/presentationml/2006/main" matchingName="1_End 9">
  <p:cSld name="2_End 9">
    <p:spTree>
      <p:nvGrpSpPr>
        <p:cNvPr id="1" name="Shape 17283"/>
        <p:cNvGrpSpPr/>
        <p:nvPr/>
      </p:nvGrpSpPr>
      <p:grpSpPr>
        <a:xfrm>
          <a:off x="0" y="0"/>
          <a:ext cx="0" cy="0"/>
          <a:chOff x="0" y="0"/>
          <a:chExt cx="0" cy="0"/>
        </a:xfrm>
      </p:grpSpPr>
      <p:grpSp>
        <p:nvGrpSpPr>
          <p:cNvPr id="17284" name="Google Shape;17284;p1484"/>
          <p:cNvGrpSpPr/>
          <p:nvPr/>
        </p:nvGrpSpPr>
        <p:grpSpPr>
          <a:xfrm>
            <a:off x="0" y="0"/>
            <a:ext cx="12191996" cy="2148830"/>
            <a:chOff x="0" y="0"/>
            <a:chExt cx="12191996" cy="2148830"/>
          </a:xfrm>
        </p:grpSpPr>
        <p:sp>
          <p:nvSpPr>
            <p:cNvPr id="17285" name="Google Shape;17285;p1484"/>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286" name="Google Shape;17286;p1484"/>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7287" name="Google Shape;17287;p1484"/>
          <p:cNvSpPr/>
          <p:nvPr/>
        </p:nvSpPr>
        <p:spPr>
          <a:xfrm>
            <a:off x="902366" y="151769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288" name="Google Shape;17288;p1484"/>
          <p:cNvSpPr txBox="1">
            <a:spLocks noGrp="1"/>
          </p:cNvSpPr>
          <p:nvPr>
            <p:ph type="body" idx="1"/>
          </p:nvPr>
        </p:nvSpPr>
        <p:spPr>
          <a:xfrm>
            <a:off x="1219197" y="3429003"/>
            <a:ext cx="5582649" cy="141356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289" name="Google Shape;17289;p1484"/>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290" name="Google Shape;17290;p1484"/>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349919125"/>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matchingName="Title and Content" type="obj">
  <p:cSld name="2_Title and Content">
    <p:spTree>
      <p:nvGrpSpPr>
        <p:cNvPr id="1" name="Shape 43"/>
        <p:cNvGrpSpPr/>
        <p:nvPr/>
      </p:nvGrpSpPr>
      <p:grpSpPr>
        <a:xfrm>
          <a:off x="0" y="0"/>
          <a:ext cx="0" cy="0"/>
          <a:chOff x="0" y="0"/>
          <a:chExt cx="0" cy="0"/>
        </a:xfrm>
      </p:grpSpPr>
      <p:grpSp>
        <p:nvGrpSpPr>
          <p:cNvPr id="44" name="Google Shape;44;p5"/>
          <p:cNvGrpSpPr/>
          <p:nvPr/>
        </p:nvGrpSpPr>
        <p:grpSpPr>
          <a:xfrm>
            <a:off x="7191542" y="1"/>
            <a:ext cx="5000459" cy="1425992"/>
            <a:chOff x="7191542" y="1"/>
            <a:chExt cx="5000459" cy="1425992"/>
          </a:xfrm>
        </p:grpSpPr>
        <p:pic>
          <p:nvPicPr>
            <p:cNvPr id="45" name="Google Shape;45;p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6" name="Google Shape;46;p5"/>
            <p:cNvGrpSpPr/>
            <p:nvPr/>
          </p:nvGrpSpPr>
          <p:grpSpPr>
            <a:xfrm>
              <a:off x="7191542" y="1"/>
              <a:ext cx="5000459" cy="1425992"/>
              <a:chOff x="7186272" y="0"/>
              <a:chExt cx="5005729" cy="1427495"/>
            </a:xfrm>
          </p:grpSpPr>
          <p:sp>
            <p:nvSpPr>
              <p:cNvPr id="47" name="Google Shape;47;p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8" name="Google Shape;48;p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49" name="Google Shape;49;p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0" name="Google Shape;50;p5"/>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1" name="Google Shape;51;p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52" name="Google Shape;52;p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3" name="Google Shape;53;p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2618512210"/>
      </p:ext>
    </p:extLst>
  </p:cSld>
  <p:clrMapOvr>
    <a:masterClrMapping/>
  </p:clrMapOvr>
</p:sldLayout>
</file>

<file path=ppt/slideLayouts/slideLayout1360.xml><?xml version="1.0" encoding="utf-8"?>
<p:sldLayout xmlns:a="http://schemas.openxmlformats.org/drawingml/2006/main" xmlns:r="http://schemas.openxmlformats.org/officeDocument/2006/relationships" xmlns:p="http://schemas.openxmlformats.org/presentationml/2006/main" matchingName="4_Quotation 3">
  <p:cSld name="6_Quotation 3">
    <p:spTree>
      <p:nvGrpSpPr>
        <p:cNvPr id="1" name="Shape 17300"/>
        <p:cNvGrpSpPr/>
        <p:nvPr/>
      </p:nvGrpSpPr>
      <p:grpSpPr>
        <a:xfrm>
          <a:off x="0" y="0"/>
          <a:ext cx="0" cy="0"/>
          <a:chOff x="0" y="0"/>
          <a:chExt cx="0" cy="0"/>
        </a:xfrm>
      </p:grpSpPr>
      <p:sp>
        <p:nvSpPr>
          <p:cNvPr id="17301" name="Google Shape;17301;p148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302" name="Google Shape;17302;p148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03" name="Google Shape;17303;p1486"/>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304" name="Google Shape;17304;p1486"/>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305" name="Google Shape;17305;p148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306" name="Google Shape;17306;p1486"/>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307" name="Google Shape;17307;p1486"/>
          <p:cNvGrpSpPr/>
          <p:nvPr/>
        </p:nvGrpSpPr>
        <p:grpSpPr>
          <a:xfrm>
            <a:off x="7191545" y="0"/>
            <a:ext cx="5000460" cy="1425988"/>
            <a:chOff x="7191545" y="0"/>
            <a:chExt cx="5000460" cy="1425988"/>
          </a:xfrm>
        </p:grpSpPr>
        <p:pic>
          <p:nvPicPr>
            <p:cNvPr id="17308" name="Google Shape;17308;p148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309" name="Google Shape;17309;p1486"/>
            <p:cNvGrpSpPr/>
            <p:nvPr/>
          </p:nvGrpSpPr>
          <p:grpSpPr>
            <a:xfrm>
              <a:off x="7191545" y="0"/>
              <a:ext cx="5000460" cy="1425988"/>
              <a:chOff x="7191545" y="0"/>
              <a:chExt cx="5000460" cy="1425988"/>
            </a:xfrm>
          </p:grpSpPr>
          <p:sp>
            <p:nvSpPr>
              <p:cNvPr id="17310" name="Google Shape;17310;p148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311" name="Google Shape;17311;p148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312" name="Google Shape;17312;p1486"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3947864310"/>
      </p:ext>
    </p:extLst>
  </p:cSld>
  <p:clrMapOvr>
    <a:masterClrMapping/>
  </p:clrMapOvr>
</p:sldLayout>
</file>

<file path=ppt/slideLayouts/slideLayout1361.xml><?xml version="1.0" encoding="utf-8"?>
<p:sldLayout xmlns:a="http://schemas.openxmlformats.org/drawingml/2006/main" xmlns:r="http://schemas.openxmlformats.org/officeDocument/2006/relationships" xmlns:p="http://schemas.openxmlformats.org/presentationml/2006/main" matchingName="3_Title Slide_Yale Blue">
  <p:cSld name="4_Title Slide_Yale Blue">
    <p:spTree>
      <p:nvGrpSpPr>
        <p:cNvPr id="1" name="Shape 17319"/>
        <p:cNvGrpSpPr/>
        <p:nvPr/>
      </p:nvGrpSpPr>
      <p:grpSpPr>
        <a:xfrm>
          <a:off x="0" y="0"/>
          <a:ext cx="0" cy="0"/>
          <a:chOff x="0" y="0"/>
          <a:chExt cx="0" cy="0"/>
        </a:xfrm>
      </p:grpSpPr>
      <p:sp>
        <p:nvSpPr>
          <p:cNvPr id="17320" name="Google Shape;17320;p1488"/>
          <p:cNvSpPr txBox="1">
            <a:spLocks noGrp="1"/>
          </p:cNvSpPr>
          <p:nvPr>
            <p:ph type="body" idx="1"/>
          </p:nvPr>
        </p:nvSpPr>
        <p:spPr>
          <a:xfrm>
            <a:off x="2826559" y="5400858"/>
            <a:ext cx="8178613" cy="507856"/>
          </a:xfrm>
          <a:prstGeom prst="rect">
            <a:avLst/>
          </a:prstGeom>
          <a:noFill/>
          <a:ln>
            <a:noFill/>
          </a:ln>
        </p:spPr>
        <p:txBody>
          <a:bodyPr spcFirstLastPara="1" wrap="square" lIns="91400" tIns="45700" rIns="91400" bIns="45700" anchor="t" anchorCtr="0">
            <a:spAutoFit/>
          </a:bodyPr>
          <a:lstStyle>
            <a:lvl1pPr marL="304831" lvl="0" indent="-152416"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321" name="Google Shape;17321;p1488"/>
          <p:cNvSpPr txBox="1">
            <a:spLocks noGrp="1"/>
          </p:cNvSpPr>
          <p:nvPr>
            <p:ph type="title"/>
          </p:nvPr>
        </p:nvSpPr>
        <p:spPr>
          <a:xfrm>
            <a:off x="2826559"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22" name="Google Shape;17322;p1488"/>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323" name="Google Shape;17323;p1488"/>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24" name="Google Shape;17324;p1488"/>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325" name="Google Shape;17325;p1488"/>
          <p:cNvSpPr/>
          <p:nvPr/>
        </p:nvSpPr>
        <p:spPr>
          <a:xfrm rot="10799991">
            <a:off x="-19" y="2000235"/>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26" name="Google Shape;17326;p1488"/>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27" name="Google Shape;17327;p1488"/>
          <p:cNvSpPr txBox="1">
            <a:spLocks noGrp="1"/>
          </p:cNvSpPr>
          <p:nvPr>
            <p:ph type="body" idx="2"/>
          </p:nvPr>
        </p:nvSpPr>
        <p:spPr>
          <a:xfrm>
            <a:off x="2826559" y="3447397"/>
            <a:ext cx="8178613" cy="71331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328" name="Google Shape;17328;p1488"/>
          <p:cNvPicPr preferRelativeResize="0"/>
          <p:nvPr/>
        </p:nvPicPr>
        <p:blipFill rotWithShape="1">
          <a:blip r:embed="rId2">
            <a:alphaModFix/>
          </a:blip>
          <a:srcRect/>
          <a:stretch/>
        </p:blipFill>
        <p:spPr>
          <a:xfrm>
            <a:off x="2829833" y="4178335"/>
            <a:ext cx="4395959" cy="1140165"/>
          </a:xfrm>
          <a:prstGeom prst="rect">
            <a:avLst/>
          </a:prstGeom>
          <a:noFill/>
          <a:ln>
            <a:noFill/>
          </a:ln>
        </p:spPr>
      </p:pic>
    </p:spTree>
    <p:extLst>
      <p:ext uri="{BB962C8B-B14F-4D97-AF65-F5344CB8AC3E}">
        <p14:creationId xmlns:p14="http://schemas.microsoft.com/office/powerpoint/2010/main" val="3976112975"/>
      </p:ext>
    </p:extLst>
  </p:cSld>
  <p:clrMapOvr>
    <a:masterClrMapping/>
  </p:clrMapOvr>
</p:sldLayout>
</file>

<file path=ppt/slideLayouts/slideLayout1362.xml><?xml version="1.0" encoding="utf-8"?>
<p:sldLayout xmlns:a="http://schemas.openxmlformats.org/drawingml/2006/main" xmlns:r="http://schemas.openxmlformats.org/officeDocument/2006/relationships" xmlns:p="http://schemas.openxmlformats.org/presentationml/2006/main" matchingName="3_Title Slide_Yale Blue 2">
  <p:cSld name="4_Title Slide_Yale Blue 2">
    <p:spTree>
      <p:nvGrpSpPr>
        <p:cNvPr id="1" name="Shape 17329"/>
        <p:cNvGrpSpPr/>
        <p:nvPr/>
      </p:nvGrpSpPr>
      <p:grpSpPr>
        <a:xfrm>
          <a:off x="0" y="0"/>
          <a:ext cx="0" cy="0"/>
          <a:chOff x="0" y="0"/>
          <a:chExt cx="0" cy="0"/>
        </a:xfrm>
      </p:grpSpPr>
      <p:sp>
        <p:nvSpPr>
          <p:cNvPr id="17330" name="Google Shape;17330;p1489"/>
          <p:cNvSpPr txBox="1">
            <a:spLocks noGrp="1"/>
          </p:cNvSpPr>
          <p:nvPr>
            <p:ph type="body" idx="1"/>
          </p:nvPr>
        </p:nvSpPr>
        <p:spPr>
          <a:xfrm>
            <a:off x="2826559" y="5400858"/>
            <a:ext cx="8178613" cy="507856"/>
          </a:xfrm>
          <a:prstGeom prst="rect">
            <a:avLst/>
          </a:prstGeom>
          <a:noFill/>
          <a:ln>
            <a:noFill/>
          </a:ln>
        </p:spPr>
        <p:txBody>
          <a:bodyPr spcFirstLastPara="1" wrap="square" lIns="91400" tIns="45700" rIns="91400" bIns="45700" anchor="t" anchorCtr="0">
            <a:spAutoFit/>
          </a:bodyPr>
          <a:lstStyle>
            <a:lvl1pPr marL="304831" lvl="0" indent="-152416"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331" name="Google Shape;17331;p1489"/>
          <p:cNvSpPr txBox="1">
            <a:spLocks noGrp="1"/>
          </p:cNvSpPr>
          <p:nvPr>
            <p:ph type="title"/>
          </p:nvPr>
        </p:nvSpPr>
        <p:spPr>
          <a:xfrm>
            <a:off x="2826559"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32" name="Google Shape;17332;p1489"/>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333" name="Google Shape;17333;p1489"/>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34" name="Google Shape;17334;p1489"/>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335" name="Google Shape;17335;p1489"/>
          <p:cNvSpPr/>
          <p:nvPr/>
        </p:nvSpPr>
        <p:spPr>
          <a:xfrm rot="10799991">
            <a:off x="-19" y="2000235"/>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36" name="Google Shape;17336;p1489"/>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37" name="Google Shape;17337;p1489"/>
          <p:cNvSpPr txBox="1">
            <a:spLocks noGrp="1"/>
          </p:cNvSpPr>
          <p:nvPr>
            <p:ph type="body" idx="2"/>
          </p:nvPr>
        </p:nvSpPr>
        <p:spPr>
          <a:xfrm>
            <a:off x="2826559" y="3447397"/>
            <a:ext cx="8178613" cy="71331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338" name="Google Shape;17338;p1489"/>
          <p:cNvPicPr preferRelativeResize="0"/>
          <p:nvPr/>
        </p:nvPicPr>
        <p:blipFill rotWithShape="1">
          <a:blip r:embed="rId2">
            <a:alphaModFix/>
          </a:blip>
          <a:srcRect/>
          <a:stretch/>
        </p:blipFill>
        <p:spPr>
          <a:xfrm>
            <a:off x="2829833" y="4178335"/>
            <a:ext cx="4395959" cy="1140165"/>
          </a:xfrm>
          <a:prstGeom prst="rect">
            <a:avLst/>
          </a:prstGeom>
          <a:noFill/>
          <a:ln>
            <a:noFill/>
          </a:ln>
        </p:spPr>
      </p:pic>
    </p:spTree>
    <p:extLst>
      <p:ext uri="{BB962C8B-B14F-4D97-AF65-F5344CB8AC3E}">
        <p14:creationId xmlns:p14="http://schemas.microsoft.com/office/powerpoint/2010/main" val="3557259378"/>
      </p:ext>
    </p:extLst>
  </p:cSld>
  <p:clrMapOvr>
    <a:masterClrMapping/>
  </p:clrMapOvr>
</p:sldLayout>
</file>

<file path=ppt/slideLayouts/slideLayout1363.xml><?xml version="1.0" encoding="utf-8"?>
<p:sldLayout xmlns:a="http://schemas.openxmlformats.org/drawingml/2006/main" xmlns:r="http://schemas.openxmlformats.org/officeDocument/2006/relationships" xmlns:p="http://schemas.openxmlformats.org/presentationml/2006/main" matchingName="Title and Bullets Layout">
  <p:cSld name="1_Title and Bullets Layout">
    <p:spTree>
      <p:nvGrpSpPr>
        <p:cNvPr id="1" name="Shape 17339"/>
        <p:cNvGrpSpPr/>
        <p:nvPr/>
      </p:nvGrpSpPr>
      <p:grpSpPr>
        <a:xfrm>
          <a:off x="0" y="0"/>
          <a:ext cx="0" cy="0"/>
          <a:chOff x="0" y="0"/>
          <a:chExt cx="0" cy="0"/>
        </a:xfrm>
      </p:grpSpPr>
      <p:sp>
        <p:nvSpPr>
          <p:cNvPr id="17340" name="Google Shape;17340;p1490"/>
          <p:cNvSpPr txBox="1">
            <a:spLocks noGrp="1"/>
          </p:cNvSpPr>
          <p:nvPr>
            <p:ph type="title"/>
          </p:nvPr>
        </p:nvSpPr>
        <p:spPr>
          <a:xfrm>
            <a:off x="848992" y="783844"/>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41" name="Google Shape;17341;p1490"/>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42" name="Google Shape;17342;p1490"/>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43" name="Google Shape;17343;p1490"/>
          <p:cNvSpPr txBox="1">
            <a:spLocks noGrp="1"/>
          </p:cNvSpPr>
          <p:nvPr>
            <p:ph type="body" idx="1"/>
          </p:nvPr>
        </p:nvSpPr>
        <p:spPr>
          <a:xfrm>
            <a:off x="848785" y="1615024"/>
            <a:ext cx="10176933" cy="3812115"/>
          </a:xfrm>
          <a:prstGeom prst="rect">
            <a:avLst/>
          </a:prstGeom>
          <a:noFill/>
          <a:ln>
            <a:noFill/>
          </a:ln>
        </p:spPr>
        <p:txBody>
          <a:bodyPr spcFirstLastPara="1" wrap="square" lIns="91400" tIns="45700" rIns="91400" bIns="45700" anchor="t" anchorCtr="0">
            <a:noAutofit/>
          </a:bodyPr>
          <a:lstStyle>
            <a:lvl1pPr marL="304831" lvl="0" indent="-242721" algn="l">
              <a:lnSpc>
                <a:spcPct val="100000"/>
              </a:lnSpc>
              <a:spcBef>
                <a:spcPts val="1000"/>
              </a:spcBef>
              <a:spcAft>
                <a:spcPts val="0"/>
              </a:spcAft>
              <a:buSzPts val="2133"/>
              <a:buChar char="•"/>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344" name="Google Shape;17344;p1490"/>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0" y="6364409"/>
            <a:ext cx="5059329" cy="493593"/>
          </a:xfrm>
          <a:prstGeom prst="rect">
            <a:avLst/>
          </a:prstGeom>
          <a:noFill/>
          <a:ln>
            <a:noFill/>
          </a:ln>
        </p:spPr>
      </p:pic>
    </p:spTree>
    <p:extLst>
      <p:ext uri="{BB962C8B-B14F-4D97-AF65-F5344CB8AC3E}">
        <p14:creationId xmlns:p14="http://schemas.microsoft.com/office/powerpoint/2010/main" val="1772168347"/>
      </p:ext>
    </p:extLst>
  </p:cSld>
  <p:clrMapOvr>
    <a:masterClrMapping/>
  </p:clrMapOvr>
</p:sldLayout>
</file>

<file path=ppt/slideLayouts/slideLayout1364.xml><?xml version="1.0" encoding="utf-8"?>
<p:sldLayout xmlns:a="http://schemas.openxmlformats.org/drawingml/2006/main" xmlns:r="http://schemas.openxmlformats.org/officeDocument/2006/relationships" xmlns:p="http://schemas.openxmlformats.org/presentationml/2006/main" matchingName="1_Title and Content">
  <p:cSld name="3_Title and Content">
    <p:spTree>
      <p:nvGrpSpPr>
        <p:cNvPr id="1" name="Shape 17345"/>
        <p:cNvGrpSpPr/>
        <p:nvPr/>
      </p:nvGrpSpPr>
      <p:grpSpPr>
        <a:xfrm>
          <a:off x="0" y="0"/>
          <a:ext cx="0" cy="0"/>
          <a:chOff x="0" y="0"/>
          <a:chExt cx="0" cy="0"/>
        </a:xfrm>
      </p:grpSpPr>
      <p:sp>
        <p:nvSpPr>
          <p:cNvPr id="17346" name="Google Shape;17346;p1491"/>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347" name="Google Shape;17347;p149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0" y="6364409"/>
            <a:ext cx="5059329" cy="493593"/>
          </a:xfrm>
          <a:prstGeom prst="rect">
            <a:avLst/>
          </a:prstGeom>
          <a:noFill/>
          <a:ln>
            <a:noFill/>
          </a:ln>
        </p:spPr>
      </p:pic>
      <p:sp>
        <p:nvSpPr>
          <p:cNvPr id="17348" name="Google Shape;17348;p1491"/>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49" name="Google Shape;17349;p1491"/>
          <p:cNvSpPr txBox="1">
            <a:spLocks noGrp="1"/>
          </p:cNvSpPr>
          <p:nvPr>
            <p:ph type="title"/>
          </p:nvPr>
        </p:nvSpPr>
        <p:spPr>
          <a:xfrm>
            <a:off x="848992" y="806860"/>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50" name="Google Shape;17350;p1491"/>
          <p:cNvSpPr txBox="1">
            <a:spLocks noGrp="1"/>
          </p:cNvSpPr>
          <p:nvPr>
            <p:ph type="body" idx="1"/>
          </p:nvPr>
        </p:nvSpPr>
        <p:spPr>
          <a:xfrm>
            <a:off x="848992" y="1637857"/>
            <a:ext cx="10156176" cy="4117159"/>
          </a:xfrm>
          <a:prstGeom prst="rect">
            <a:avLst/>
          </a:prstGeom>
          <a:noFill/>
          <a:ln>
            <a:noFill/>
          </a:ln>
        </p:spPr>
        <p:txBody>
          <a:bodyPr spcFirstLastPara="1" wrap="square" lIns="91400" tIns="45700" rIns="91400" bIns="45700" anchor="t" anchorCtr="0">
            <a:noAutofit/>
          </a:bodyPr>
          <a:lstStyle>
            <a:lvl1pPr marL="304831" lvl="0" indent="-152416" algn="l">
              <a:lnSpc>
                <a:spcPct val="90000"/>
              </a:lnSpc>
              <a:spcBef>
                <a:spcPts val="1000"/>
              </a:spcBef>
              <a:spcAft>
                <a:spcPts val="0"/>
              </a:spcAft>
              <a:buSzPts val="2400"/>
              <a:buNone/>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786966692"/>
      </p:ext>
    </p:extLst>
  </p:cSld>
  <p:clrMapOvr>
    <a:masterClrMapping/>
  </p:clrMapOvr>
</p:sldLayout>
</file>

<file path=ppt/slideLayouts/slideLayout1365.xml><?xml version="1.0" encoding="utf-8"?>
<p:sldLayout xmlns:a="http://schemas.openxmlformats.org/drawingml/2006/main" xmlns:r="http://schemas.openxmlformats.org/officeDocument/2006/relationships" xmlns:p="http://schemas.openxmlformats.org/presentationml/2006/main" matchingName="Two Section | Picture and Copy Layout">
  <p:cSld name="1_Two Section | Picture and Copy Layout">
    <p:spTree>
      <p:nvGrpSpPr>
        <p:cNvPr id="1" name="Shape 17351"/>
        <p:cNvGrpSpPr/>
        <p:nvPr/>
      </p:nvGrpSpPr>
      <p:grpSpPr>
        <a:xfrm>
          <a:off x="0" y="0"/>
          <a:ext cx="0" cy="0"/>
          <a:chOff x="0" y="0"/>
          <a:chExt cx="0" cy="0"/>
        </a:xfrm>
      </p:grpSpPr>
      <p:sp>
        <p:nvSpPr>
          <p:cNvPr id="17352" name="Google Shape;17352;p1492"/>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53" name="Google Shape;17353;p1492"/>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54" name="Google Shape;17354;p1492"/>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355" name="Google Shape;17355;p1492"/>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31" lvl="0" indent="-152416" algn="l">
              <a:lnSpc>
                <a:spcPct val="90000"/>
              </a:lnSpc>
              <a:spcBef>
                <a:spcPts val="1000"/>
              </a:spcBef>
              <a:spcAft>
                <a:spcPts val="0"/>
              </a:spcAft>
              <a:buSzPts val="2400"/>
              <a:buNone/>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356" name="Google Shape;17356;p1492"/>
          <p:cNvSpPr txBox="1">
            <a:spLocks noGrp="1"/>
          </p:cNvSpPr>
          <p:nvPr>
            <p:ph type="title"/>
          </p:nvPr>
        </p:nvSpPr>
        <p:spPr>
          <a:xfrm>
            <a:off x="5549395" y="1154524"/>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357" name="Google Shape;17357;p1492"/>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0" y="6364409"/>
            <a:ext cx="5059329" cy="493593"/>
          </a:xfrm>
          <a:prstGeom prst="rect">
            <a:avLst/>
          </a:prstGeom>
          <a:noFill/>
          <a:ln>
            <a:noFill/>
          </a:ln>
        </p:spPr>
      </p:pic>
    </p:spTree>
    <p:extLst>
      <p:ext uri="{BB962C8B-B14F-4D97-AF65-F5344CB8AC3E}">
        <p14:creationId xmlns:p14="http://schemas.microsoft.com/office/powerpoint/2010/main" val="680097454"/>
      </p:ext>
    </p:extLst>
  </p:cSld>
  <p:clrMapOvr>
    <a:masterClrMapping/>
  </p:clrMapOvr>
</p:sldLayout>
</file>

<file path=ppt/slideLayouts/slideLayout1366.xml><?xml version="1.0" encoding="utf-8"?>
<p:sldLayout xmlns:a="http://schemas.openxmlformats.org/drawingml/2006/main" xmlns:r="http://schemas.openxmlformats.org/officeDocument/2006/relationships" xmlns:p="http://schemas.openxmlformats.org/presentationml/2006/main" matchingName="3_Title Slide_Yale Blue 3">
  <p:cSld name="4_Title Slide_Yale Blue 3">
    <p:spTree>
      <p:nvGrpSpPr>
        <p:cNvPr id="1" name="Shape 17358"/>
        <p:cNvGrpSpPr/>
        <p:nvPr/>
      </p:nvGrpSpPr>
      <p:grpSpPr>
        <a:xfrm>
          <a:off x="0" y="0"/>
          <a:ext cx="0" cy="0"/>
          <a:chOff x="0" y="0"/>
          <a:chExt cx="0" cy="0"/>
        </a:xfrm>
      </p:grpSpPr>
      <p:sp>
        <p:nvSpPr>
          <p:cNvPr id="17359" name="Google Shape;17359;p1493"/>
          <p:cNvSpPr txBox="1">
            <a:spLocks noGrp="1"/>
          </p:cNvSpPr>
          <p:nvPr>
            <p:ph type="body" idx="1"/>
          </p:nvPr>
        </p:nvSpPr>
        <p:spPr>
          <a:xfrm>
            <a:off x="2826559" y="5400858"/>
            <a:ext cx="8178613" cy="507856"/>
          </a:xfrm>
          <a:prstGeom prst="rect">
            <a:avLst/>
          </a:prstGeom>
          <a:noFill/>
          <a:ln>
            <a:noFill/>
          </a:ln>
        </p:spPr>
        <p:txBody>
          <a:bodyPr spcFirstLastPara="1" wrap="square" lIns="91400" tIns="45700" rIns="91400" bIns="45700" anchor="t" anchorCtr="0">
            <a:spAutoFit/>
          </a:bodyPr>
          <a:lstStyle>
            <a:lvl1pPr marL="304831" lvl="0" indent="-152416"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360" name="Google Shape;17360;p1493"/>
          <p:cNvSpPr txBox="1">
            <a:spLocks noGrp="1"/>
          </p:cNvSpPr>
          <p:nvPr>
            <p:ph type="title"/>
          </p:nvPr>
        </p:nvSpPr>
        <p:spPr>
          <a:xfrm>
            <a:off x="2826559"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61" name="Google Shape;17361;p1493"/>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362" name="Google Shape;17362;p1493"/>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63" name="Google Shape;17363;p1493"/>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364" name="Google Shape;17364;p1493"/>
          <p:cNvSpPr/>
          <p:nvPr/>
        </p:nvSpPr>
        <p:spPr>
          <a:xfrm rot="10799991">
            <a:off x="-19" y="2000235"/>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65" name="Google Shape;17365;p1493"/>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66" name="Google Shape;17366;p1493"/>
          <p:cNvSpPr txBox="1">
            <a:spLocks noGrp="1"/>
          </p:cNvSpPr>
          <p:nvPr>
            <p:ph type="body" idx="2"/>
          </p:nvPr>
        </p:nvSpPr>
        <p:spPr>
          <a:xfrm>
            <a:off x="2826559" y="3447397"/>
            <a:ext cx="8178613" cy="71331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367" name="Google Shape;17367;p1493"/>
          <p:cNvPicPr preferRelativeResize="0"/>
          <p:nvPr/>
        </p:nvPicPr>
        <p:blipFill rotWithShape="1">
          <a:blip r:embed="rId2">
            <a:alphaModFix/>
          </a:blip>
          <a:srcRect/>
          <a:stretch/>
        </p:blipFill>
        <p:spPr>
          <a:xfrm>
            <a:off x="2829833" y="4178335"/>
            <a:ext cx="4395959" cy="1140165"/>
          </a:xfrm>
          <a:prstGeom prst="rect">
            <a:avLst/>
          </a:prstGeom>
          <a:noFill/>
          <a:ln>
            <a:noFill/>
          </a:ln>
        </p:spPr>
      </p:pic>
    </p:spTree>
    <p:extLst>
      <p:ext uri="{BB962C8B-B14F-4D97-AF65-F5344CB8AC3E}">
        <p14:creationId xmlns:p14="http://schemas.microsoft.com/office/powerpoint/2010/main" val="3011093994"/>
      </p:ext>
    </p:extLst>
  </p:cSld>
  <p:clrMapOvr>
    <a:masterClrMapping/>
  </p:clrMapOvr>
</p:sldLayout>
</file>

<file path=ppt/slideLayouts/slideLayout1367.xml><?xml version="1.0" encoding="utf-8"?>
<p:sldLayout xmlns:a="http://schemas.openxmlformats.org/drawingml/2006/main" xmlns:r="http://schemas.openxmlformats.org/officeDocument/2006/relationships" xmlns:p="http://schemas.openxmlformats.org/presentationml/2006/main" matchingName="Title and Bullets Layout 2">
  <p:cSld name="1_Title and Bullets Layout 2">
    <p:spTree>
      <p:nvGrpSpPr>
        <p:cNvPr id="1" name="Shape 17368"/>
        <p:cNvGrpSpPr/>
        <p:nvPr/>
      </p:nvGrpSpPr>
      <p:grpSpPr>
        <a:xfrm>
          <a:off x="0" y="0"/>
          <a:ext cx="0" cy="0"/>
          <a:chOff x="0" y="0"/>
          <a:chExt cx="0" cy="0"/>
        </a:xfrm>
      </p:grpSpPr>
      <p:sp>
        <p:nvSpPr>
          <p:cNvPr id="17369" name="Google Shape;17369;p1494"/>
          <p:cNvSpPr txBox="1">
            <a:spLocks noGrp="1"/>
          </p:cNvSpPr>
          <p:nvPr>
            <p:ph type="title"/>
          </p:nvPr>
        </p:nvSpPr>
        <p:spPr>
          <a:xfrm>
            <a:off x="848992" y="783844"/>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70" name="Google Shape;17370;p1494"/>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71" name="Google Shape;17371;p1494"/>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72" name="Google Shape;17372;p1494"/>
          <p:cNvSpPr txBox="1">
            <a:spLocks noGrp="1"/>
          </p:cNvSpPr>
          <p:nvPr>
            <p:ph type="body" idx="1"/>
          </p:nvPr>
        </p:nvSpPr>
        <p:spPr>
          <a:xfrm>
            <a:off x="848785" y="1615024"/>
            <a:ext cx="10176933" cy="3812115"/>
          </a:xfrm>
          <a:prstGeom prst="rect">
            <a:avLst/>
          </a:prstGeom>
          <a:noFill/>
          <a:ln>
            <a:noFill/>
          </a:ln>
        </p:spPr>
        <p:txBody>
          <a:bodyPr spcFirstLastPara="1" wrap="square" lIns="91400" tIns="45700" rIns="91400" bIns="45700" anchor="t" anchorCtr="0">
            <a:noAutofit/>
          </a:bodyPr>
          <a:lstStyle>
            <a:lvl1pPr marL="304831" lvl="0" indent="-242721" algn="l">
              <a:lnSpc>
                <a:spcPct val="100000"/>
              </a:lnSpc>
              <a:spcBef>
                <a:spcPts val="1000"/>
              </a:spcBef>
              <a:spcAft>
                <a:spcPts val="0"/>
              </a:spcAft>
              <a:buSzPts val="2133"/>
              <a:buChar char="•"/>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373" name="Google Shape;17373;p1494"/>
          <p:cNvPicPr preferRelativeResize="0"/>
          <p:nvPr/>
        </p:nvPicPr>
        <p:blipFill rotWithShape="1">
          <a:blip r:embed="rId2">
            <a:alphaModFix/>
          </a:blip>
          <a:srcRect/>
          <a:stretch/>
        </p:blipFill>
        <p:spPr>
          <a:xfrm>
            <a:off x="7132670" y="6364409"/>
            <a:ext cx="5059329" cy="493593"/>
          </a:xfrm>
          <a:prstGeom prst="rect">
            <a:avLst/>
          </a:prstGeom>
          <a:noFill/>
          <a:ln>
            <a:noFill/>
          </a:ln>
        </p:spPr>
      </p:pic>
    </p:spTree>
    <p:extLst>
      <p:ext uri="{BB962C8B-B14F-4D97-AF65-F5344CB8AC3E}">
        <p14:creationId xmlns:p14="http://schemas.microsoft.com/office/powerpoint/2010/main" val="2529673348"/>
      </p:ext>
    </p:extLst>
  </p:cSld>
  <p:clrMapOvr>
    <a:masterClrMapping/>
  </p:clrMapOvr>
</p:sldLayout>
</file>

<file path=ppt/slideLayouts/slideLayout1368.xml><?xml version="1.0" encoding="utf-8"?>
<p:sldLayout xmlns:a="http://schemas.openxmlformats.org/drawingml/2006/main" xmlns:r="http://schemas.openxmlformats.org/officeDocument/2006/relationships" xmlns:p="http://schemas.openxmlformats.org/presentationml/2006/main" matchingName="1_Title and Content 2">
  <p:cSld name="2_Title and Content 2">
    <p:spTree>
      <p:nvGrpSpPr>
        <p:cNvPr id="1" name="Shape 17374"/>
        <p:cNvGrpSpPr/>
        <p:nvPr/>
      </p:nvGrpSpPr>
      <p:grpSpPr>
        <a:xfrm>
          <a:off x="0" y="0"/>
          <a:ext cx="0" cy="0"/>
          <a:chOff x="0" y="0"/>
          <a:chExt cx="0" cy="0"/>
        </a:xfrm>
      </p:grpSpPr>
      <p:sp>
        <p:nvSpPr>
          <p:cNvPr id="17375" name="Google Shape;17375;p1495"/>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376" name="Google Shape;17376;p1495"/>
          <p:cNvPicPr preferRelativeResize="0"/>
          <p:nvPr/>
        </p:nvPicPr>
        <p:blipFill rotWithShape="1">
          <a:blip r:embed="rId2">
            <a:alphaModFix/>
          </a:blip>
          <a:srcRect/>
          <a:stretch/>
        </p:blipFill>
        <p:spPr>
          <a:xfrm>
            <a:off x="7132670" y="6364409"/>
            <a:ext cx="5059329" cy="493593"/>
          </a:xfrm>
          <a:prstGeom prst="rect">
            <a:avLst/>
          </a:prstGeom>
          <a:noFill/>
          <a:ln>
            <a:noFill/>
          </a:ln>
        </p:spPr>
      </p:pic>
      <p:sp>
        <p:nvSpPr>
          <p:cNvPr id="17377" name="Google Shape;17377;p1495"/>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78" name="Google Shape;17378;p1495"/>
          <p:cNvSpPr txBox="1">
            <a:spLocks noGrp="1"/>
          </p:cNvSpPr>
          <p:nvPr>
            <p:ph type="title"/>
          </p:nvPr>
        </p:nvSpPr>
        <p:spPr>
          <a:xfrm>
            <a:off x="848992" y="806860"/>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79" name="Google Shape;17379;p1495"/>
          <p:cNvSpPr txBox="1">
            <a:spLocks noGrp="1"/>
          </p:cNvSpPr>
          <p:nvPr>
            <p:ph type="body" idx="1"/>
          </p:nvPr>
        </p:nvSpPr>
        <p:spPr>
          <a:xfrm>
            <a:off x="848992" y="1637857"/>
            <a:ext cx="10156176" cy="4117159"/>
          </a:xfrm>
          <a:prstGeom prst="rect">
            <a:avLst/>
          </a:prstGeom>
          <a:noFill/>
          <a:ln>
            <a:noFill/>
          </a:ln>
        </p:spPr>
        <p:txBody>
          <a:bodyPr spcFirstLastPara="1" wrap="square" lIns="91400" tIns="45700" rIns="91400" bIns="45700" anchor="t" anchorCtr="0">
            <a:noAutofit/>
          </a:bodyPr>
          <a:lstStyle>
            <a:lvl1pPr marL="304831" lvl="0" indent="-152416" algn="l">
              <a:lnSpc>
                <a:spcPct val="90000"/>
              </a:lnSpc>
              <a:spcBef>
                <a:spcPts val="1000"/>
              </a:spcBef>
              <a:spcAft>
                <a:spcPts val="0"/>
              </a:spcAft>
              <a:buSzPts val="2400"/>
              <a:buNone/>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713246828"/>
      </p:ext>
    </p:extLst>
  </p:cSld>
  <p:clrMapOvr>
    <a:masterClrMapping/>
  </p:clrMapOvr>
</p:sldLayout>
</file>

<file path=ppt/slideLayouts/slideLayout1369.xml><?xml version="1.0" encoding="utf-8"?>
<p:sldLayout xmlns:a="http://schemas.openxmlformats.org/drawingml/2006/main" xmlns:r="http://schemas.openxmlformats.org/officeDocument/2006/relationships" xmlns:p="http://schemas.openxmlformats.org/presentationml/2006/main" matchingName="Two Section | Picture and Copy Layout 2">
  <p:cSld name="1_Two Section | Picture and Copy Layout 2">
    <p:spTree>
      <p:nvGrpSpPr>
        <p:cNvPr id="1" name="Shape 17380"/>
        <p:cNvGrpSpPr/>
        <p:nvPr/>
      </p:nvGrpSpPr>
      <p:grpSpPr>
        <a:xfrm>
          <a:off x="0" y="0"/>
          <a:ext cx="0" cy="0"/>
          <a:chOff x="0" y="0"/>
          <a:chExt cx="0" cy="0"/>
        </a:xfrm>
      </p:grpSpPr>
      <p:sp>
        <p:nvSpPr>
          <p:cNvPr id="17381" name="Google Shape;17381;p1496"/>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82" name="Google Shape;17382;p1496"/>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83" name="Google Shape;17383;p1496"/>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384" name="Google Shape;17384;p1496"/>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31" lvl="0" indent="-152416" algn="l">
              <a:lnSpc>
                <a:spcPct val="90000"/>
              </a:lnSpc>
              <a:spcBef>
                <a:spcPts val="1000"/>
              </a:spcBef>
              <a:spcAft>
                <a:spcPts val="0"/>
              </a:spcAft>
              <a:buSzPts val="2400"/>
              <a:buNone/>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385" name="Google Shape;17385;p1496"/>
          <p:cNvSpPr txBox="1">
            <a:spLocks noGrp="1"/>
          </p:cNvSpPr>
          <p:nvPr>
            <p:ph type="title"/>
          </p:nvPr>
        </p:nvSpPr>
        <p:spPr>
          <a:xfrm>
            <a:off x="5549395" y="1154524"/>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386" name="Google Shape;17386;p1496"/>
          <p:cNvPicPr preferRelativeResize="0"/>
          <p:nvPr/>
        </p:nvPicPr>
        <p:blipFill rotWithShape="1">
          <a:blip r:embed="rId2">
            <a:alphaModFix/>
          </a:blip>
          <a:srcRect/>
          <a:stretch/>
        </p:blipFill>
        <p:spPr>
          <a:xfrm>
            <a:off x="7132670" y="6364409"/>
            <a:ext cx="5059329" cy="493593"/>
          </a:xfrm>
          <a:prstGeom prst="rect">
            <a:avLst/>
          </a:prstGeom>
          <a:noFill/>
          <a:ln>
            <a:noFill/>
          </a:ln>
        </p:spPr>
      </p:pic>
    </p:spTree>
    <p:extLst>
      <p:ext uri="{BB962C8B-B14F-4D97-AF65-F5344CB8AC3E}">
        <p14:creationId xmlns:p14="http://schemas.microsoft.com/office/powerpoint/2010/main" val="2306572502"/>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4291076637"/>
      </p:ext>
    </p:extLst>
  </p:cSld>
  <p:clrMapOvr>
    <a:masterClrMapping/>
  </p:clrMapOvr>
</p:sldLayout>
</file>

<file path=ppt/slideLayouts/slideLayout1370.xml><?xml version="1.0" encoding="utf-8"?>
<p:sldLayout xmlns:a="http://schemas.openxmlformats.org/drawingml/2006/main" xmlns:r="http://schemas.openxmlformats.org/officeDocument/2006/relationships" xmlns:p="http://schemas.openxmlformats.org/presentationml/2006/main" matchingName="3_Title Slide_Yale Blue 4">
  <p:cSld name="4_Title Slide_Yale Blue 4">
    <p:spTree>
      <p:nvGrpSpPr>
        <p:cNvPr id="1" name="Shape 17387"/>
        <p:cNvGrpSpPr/>
        <p:nvPr/>
      </p:nvGrpSpPr>
      <p:grpSpPr>
        <a:xfrm>
          <a:off x="0" y="0"/>
          <a:ext cx="0" cy="0"/>
          <a:chOff x="0" y="0"/>
          <a:chExt cx="0" cy="0"/>
        </a:xfrm>
      </p:grpSpPr>
      <p:sp>
        <p:nvSpPr>
          <p:cNvPr id="17388" name="Google Shape;17388;p1497"/>
          <p:cNvSpPr txBox="1">
            <a:spLocks noGrp="1"/>
          </p:cNvSpPr>
          <p:nvPr>
            <p:ph type="body" idx="1"/>
          </p:nvPr>
        </p:nvSpPr>
        <p:spPr>
          <a:xfrm>
            <a:off x="2826559" y="5400858"/>
            <a:ext cx="8178613" cy="507856"/>
          </a:xfrm>
          <a:prstGeom prst="rect">
            <a:avLst/>
          </a:prstGeom>
          <a:noFill/>
          <a:ln>
            <a:noFill/>
          </a:ln>
        </p:spPr>
        <p:txBody>
          <a:bodyPr spcFirstLastPara="1" wrap="square" lIns="91400" tIns="45700" rIns="91400" bIns="45700" anchor="t" anchorCtr="0">
            <a:spAutoFit/>
          </a:bodyPr>
          <a:lstStyle>
            <a:lvl1pPr marL="304831" lvl="0" indent="-152416"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389" name="Google Shape;17389;p1497"/>
          <p:cNvSpPr txBox="1">
            <a:spLocks noGrp="1"/>
          </p:cNvSpPr>
          <p:nvPr>
            <p:ph type="title"/>
          </p:nvPr>
        </p:nvSpPr>
        <p:spPr>
          <a:xfrm>
            <a:off x="2826559"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90" name="Google Shape;17390;p1497"/>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391" name="Google Shape;17391;p1497"/>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92" name="Google Shape;17392;p1497"/>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393" name="Google Shape;17393;p1497"/>
          <p:cNvSpPr/>
          <p:nvPr/>
        </p:nvSpPr>
        <p:spPr>
          <a:xfrm rot="10799991">
            <a:off x="-19" y="2000235"/>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94" name="Google Shape;17394;p1497"/>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95" name="Google Shape;17395;p1497"/>
          <p:cNvSpPr txBox="1">
            <a:spLocks noGrp="1"/>
          </p:cNvSpPr>
          <p:nvPr>
            <p:ph type="body" idx="2"/>
          </p:nvPr>
        </p:nvSpPr>
        <p:spPr>
          <a:xfrm>
            <a:off x="2826559" y="3447397"/>
            <a:ext cx="8178613" cy="71331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396" name="Google Shape;17396;p1497"/>
          <p:cNvPicPr preferRelativeResize="0"/>
          <p:nvPr/>
        </p:nvPicPr>
        <p:blipFill rotWithShape="1">
          <a:blip r:embed="rId2">
            <a:alphaModFix/>
          </a:blip>
          <a:srcRect/>
          <a:stretch/>
        </p:blipFill>
        <p:spPr>
          <a:xfrm>
            <a:off x="2829833" y="4178335"/>
            <a:ext cx="4395959" cy="1140165"/>
          </a:xfrm>
          <a:prstGeom prst="rect">
            <a:avLst/>
          </a:prstGeom>
          <a:noFill/>
          <a:ln>
            <a:noFill/>
          </a:ln>
        </p:spPr>
      </p:pic>
    </p:spTree>
    <p:extLst>
      <p:ext uri="{BB962C8B-B14F-4D97-AF65-F5344CB8AC3E}">
        <p14:creationId xmlns:p14="http://schemas.microsoft.com/office/powerpoint/2010/main" val="1047331989"/>
      </p:ext>
    </p:extLst>
  </p:cSld>
  <p:clrMapOvr>
    <a:masterClrMapping/>
  </p:clrMapOvr>
</p:sldLayout>
</file>

<file path=ppt/slideLayouts/slideLayout1371.xml><?xml version="1.0" encoding="utf-8"?>
<p:sldLayout xmlns:a="http://schemas.openxmlformats.org/drawingml/2006/main" xmlns:r="http://schemas.openxmlformats.org/officeDocument/2006/relationships" xmlns:p="http://schemas.openxmlformats.org/presentationml/2006/main" matchingName="Title and Bullets Layout 3">
  <p:cSld name="1_Title and Bullets Layout 3">
    <p:spTree>
      <p:nvGrpSpPr>
        <p:cNvPr id="1" name="Shape 17397"/>
        <p:cNvGrpSpPr/>
        <p:nvPr/>
      </p:nvGrpSpPr>
      <p:grpSpPr>
        <a:xfrm>
          <a:off x="0" y="0"/>
          <a:ext cx="0" cy="0"/>
          <a:chOff x="0" y="0"/>
          <a:chExt cx="0" cy="0"/>
        </a:xfrm>
      </p:grpSpPr>
      <p:sp>
        <p:nvSpPr>
          <p:cNvPr id="17398" name="Google Shape;17398;p1498"/>
          <p:cNvSpPr txBox="1">
            <a:spLocks noGrp="1"/>
          </p:cNvSpPr>
          <p:nvPr>
            <p:ph type="title"/>
          </p:nvPr>
        </p:nvSpPr>
        <p:spPr>
          <a:xfrm>
            <a:off x="848992" y="783844"/>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99" name="Google Shape;17399;p1498"/>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00" name="Google Shape;17400;p1498"/>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01" name="Google Shape;17401;p1498"/>
          <p:cNvSpPr txBox="1">
            <a:spLocks noGrp="1"/>
          </p:cNvSpPr>
          <p:nvPr>
            <p:ph type="body" idx="1"/>
          </p:nvPr>
        </p:nvSpPr>
        <p:spPr>
          <a:xfrm>
            <a:off x="848785" y="1615024"/>
            <a:ext cx="10176933" cy="3812115"/>
          </a:xfrm>
          <a:prstGeom prst="rect">
            <a:avLst/>
          </a:prstGeom>
          <a:noFill/>
          <a:ln>
            <a:noFill/>
          </a:ln>
        </p:spPr>
        <p:txBody>
          <a:bodyPr spcFirstLastPara="1" wrap="square" lIns="91400" tIns="45700" rIns="91400" bIns="45700" anchor="t" anchorCtr="0">
            <a:noAutofit/>
          </a:bodyPr>
          <a:lstStyle>
            <a:lvl1pPr marL="304831" lvl="0" indent="-242721" algn="l">
              <a:lnSpc>
                <a:spcPct val="100000"/>
              </a:lnSpc>
              <a:spcBef>
                <a:spcPts val="1000"/>
              </a:spcBef>
              <a:spcAft>
                <a:spcPts val="0"/>
              </a:spcAft>
              <a:buSzPts val="2133"/>
              <a:buChar char="•"/>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402" name="Google Shape;17402;p1498"/>
          <p:cNvPicPr preferRelativeResize="0"/>
          <p:nvPr/>
        </p:nvPicPr>
        <p:blipFill rotWithShape="1">
          <a:blip r:embed="rId2">
            <a:alphaModFix/>
          </a:blip>
          <a:srcRect/>
          <a:stretch/>
        </p:blipFill>
        <p:spPr>
          <a:xfrm>
            <a:off x="7132670" y="6364409"/>
            <a:ext cx="5059329" cy="493593"/>
          </a:xfrm>
          <a:prstGeom prst="rect">
            <a:avLst/>
          </a:prstGeom>
          <a:noFill/>
          <a:ln>
            <a:noFill/>
          </a:ln>
        </p:spPr>
      </p:pic>
    </p:spTree>
    <p:extLst>
      <p:ext uri="{BB962C8B-B14F-4D97-AF65-F5344CB8AC3E}">
        <p14:creationId xmlns:p14="http://schemas.microsoft.com/office/powerpoint/2010/main" val="685961578"/>
      </p:ext>
    </p:extLst>
  </p:cSld>
  <p:clrMapOvr>
    <a:masterClrMapping/>
  </p:clrMapOvr>
</p:sldLayout>
</file>

<file path=ppt/slideLayouts/slideLayout1372.xml><?xml version="1.0" encoding="utf-8"?>
<p:sldLayout xmlns:a="http://schemas.openxmlformats.org/drawingml/2006/main" xmlns:r="http://schemas.openxmlformats.org/officeDocument/2006/relationships" xmlns:p="http://schemas.openxmlformats.org/presentationml/2006/main" matchingName="1_Title and Content 3">
  <p:cSld name="2_Title and Content 3">
    <p:spTree>
      <p:nvGrpSpPr>
        <p:cNvPr id="1" name="Shape 17403"/>
        <p:cNvGrpSpPr/>
        <p:nvPr/>
      </p:nvGrpSpPr>
      <p:grpSpPr>
        <a:xfrm>
          <a:off x="0" y="0"/>
          <a:ext cx="0" cy="0"/>
          <a:chOff x="0" y="0"/>
          <a:chExt cx="0" cy="0"/>
        </a:xfrm>
      </p:grpSpPr>
      <p:sp>
        <p:nvSpPr>
          <p:cNvPr id="17404" name="Google Shape;17404;p1499"/>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405" name="Google Shape;17405;p1499"/>
          <p:cNvPicPr preferRelativeResize="0"/>
          <p:nvPr/>
        </p:nvPicPr>
        <p:blipFill rotWithShape="1">
          <a:blip r:embed="rId2">
            <a:alphaModFix/>
          </a:blip>
          <a:srcRect/>
          <a:stretch/>
        </p:blipFill>
        <p:spPr>
          <a:xfrm>
            <a:off x="7132670" y="6364409"/>
            <a:ext cx="5059329" cy="493593"/>
          </a:xfrm>
          <a:prstGeom prst="rect">
            <a:avLst/>
          </a:prstGeom>
          <a:noFill/>
          <a:ln>
            <a:noFill/>
          </a:ln>
        </p:spPr>
      </p:pic>
      <p:sp>
        <p:nvSpPr>
          <p:cNvPr id="17406" name="Google Shape;17406;p1499"/>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07" name="Google Shape;17407;p1499"/>
          <p:cNvSpPr txBox="1">
            <a:spLocks noGrp="1"/>
          </p:cNvSpPr>
          <p:nvPr>
            <p:ph type="title"/>
          </p:nvPr>
        </p:nvSpPr>
        <p:spPr>
          <a:xfrm>
            <a:off x="848992" y="806860"/>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08" name="Google Shape;17408;p1499"/>
          <p:cNvSpPr txBox="1">
            <a:spLocks noGrp="1"/>
          </p:cNvSpPr>
          <p:nvPr>
            <p:ph type="body" idx="1"/>
          </p:nvPr>
        </p:nvSpPr>
        <p:spPr>
          <a:xfrm>
            <a:off x="848992" y="1637857"/>
            <a:ext cx="10156176" cy="4117159"/>
          </a:xfrm>
          <a:prstGeom prst="rect">
            <a:avLst/>
          </a:prstGeom>
          <a:noFill/>
          <a:ln>
            <a:noFill/>
          </a:ln>
        </p:spPr>
        <p:txBody>
          <a:bodyPr spcFirstLastPara="1" wrap="square" lIns="91400" tIns="45700" rIns="91400" bIns="45700" anchor="t" anchorCtr="0">
            <a:noAutofit/>
          </a:bodyPr>
          <a:lstStyle>
            <a:lvl1pPr marL="304831" lvl="0" indent="-152416" algn="l">
              <a:lnSpc>
                <a:spcPct val="90000"/>
              </a:lnSpc>
              <a:spcBef>
                <a:spcPts val="1000"/>
              </a:spcBef>
              <a:spcAft>
                <a:spcPts val="0"/>
              </a:spcAft>
              <a:buSzPts val="2400"/>
              <a:buNone/>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680800940"/>
      </p:ext>
    </p:extLst>
  </p:cSld>
  <p:clrMapOvr>
    <a:masterClrMapping/>
  </p:clrMapOvr>
</p:sldLayout>
</file>

<file path=ppt/slideLayouts/slideLayout1373.xml><?xml version="1.0" encoding="utf-8"?>
<p:sldLayout xmlns:a="http://schemas.openxmlformats.org/drawingml/2006/main" xmlns:r="http://schemas.openxmlformats.org/officeDocument/2006/relationships" xmlns:p="http://schemas.openxmlformats.org/presentationml/2006/main" matchingName="Two Section | Picture and Copy Layout 3">
  <p:cSld name="1_Two Section | Picture and Copy Layout 3">
    <p:spTree>
      <p:nvGrpSpPr>
        <p:cNvPr id="1" name="Shape 17409"/>
        <p:cNvGrpSpPr/>
        <p:nvPr/>
      </p:nvGrpSpPr>
      <p:grpSpPr>
        <a:xfrm>
          <a:off x="0" y="0"/>
          <a:ext cx="0" cy="0"/>
          <a:chOff x="0" y="0"/>
          <a:chExt cx="0" cy="0"/>
        </a:xfrm>
      </p:grpSpPr>
      <p:sp>
        <p:nvSpPr>
          <p:cNvPr id="17410" name="Google Shape;17410;p1500"/>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11" name="Google Shape;17411;p1500"/>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12" name="Google Shape;17412;p1500"/>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413" name="Google Shape;17413;p1500"/>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31" lvl="0" indent="-152416" algn="l">
              <a:lnSpc>
                <a:spcPct val="90000"/>
              </a:lnSpc>
              <a:spcBef>
                <a:spcPts val="1000"/>
              </a:spcBef>
              <a:spcAft>
                <a:spcPts val="0"/>
              </a:spcAft>
              <a:buSzPts val="2400"/>
              <a:buNone/>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414" name="Google Shape;17414;p1500"/>
          <p:cNvSpPr txBox="1">
            <a:spLocks noGrp="1"/>
          </p:cNvSpPr>
          <p:nvPr>
            <p:ph type="title"/>
          </p:nvPr>
        </p:nvSpPr>
        <p:spPr>
          <a:xfrm>
            <a:off x="5549395" y="1154524"/>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415" name="Google Shape;17415;p1500"/>
          <p:cNvPicPr preferRelativeResize="0"/>
          <p:nvPr/>
        </p:nvPicPr>
        <p:blipFill rotWithShape="1">
          <a:blip r:embed="rId2">
            <a:alphaModFix/>
          </a:blip>
          <a:srcRect/>
          <a:stretch/>
        </p:blipFill>
        <p:spPr>
          <a:xfrm>
            <a:off x="7132670" y="6364409"/>
            <a:ext cx="5059329" cy="493593"/>
          </a:xfrm>
          <a:prstGeom prst="rect">
            <a:avLst/>
          </a:prstGeom>
          <a:noFill/>
          <a:ln>
            <a:noFill/>
          </a:ln>
        </p:spPr>
      </p:pic>
    </p:spTree>
    <p:extLst>
      <p:ext uri="{BB962C8B-B14F-4D97-AF65-F5344CB8AC3E}">
        <p14:creationId xmlns:p14="http://schemas.microsoft.com/office/powerpoint/2010/main" val="3864016098"/>
      </p:ext>
    </p:extLst>
  </p:cSld>
  <p:clrMapOvr>
    <a:masterClrMapping/>
  </p:clrMapOvr>
</p:sldLayout>
</file>

<file path=ppt/slideLayouts/slideLayout1374.xml><?xml version="1.0" encoding="utf-8"?>
<p:sldLayout xmlns:a="http://schemas.openxmlformats.org/drawingml/2006/main" xmlns:r="http://schemas.openxmlformats.org/officeDocument/2006/relationships" xmlns:p="http://schemas.openxmlformats.org/presentationml/2006/main" matchingName="3_Title Slide_Yale Blue 5">
  <p:cSld name="5_Title Slide_Yale Blue 5">
    <p:spTree>
      <p:nvGrpSpPr>
        <p:cNvPr id="1" name="Shape 17416"/>
        <p:cNvGrpSpPr/>
        <p:nvPr/>
      </p:nvGrpSpPr>
      <p:grpSpPr>
        <a:xfrm>
          <a:off x="0" y="0"/>
          <a:ext cx="0" cy="0"/>
          <a:chOff x="0" y="0"/>
          <a:chExt cx="0" cy="0"/>
        </a:xfrm>
      </p:grpSpPr>
      <p:sp>
        <p:nvSpPr>
          <p:cNvPr id="17417" name="Google Shape;17417;p1501"/>
          <p:cNvSpPr txBox="1">
            <a:spLocks noGrp="1"/>
          </p:cNvSpPr>
          <p:nvPr>
            <p:ph type="body" idx="1"/>
          </p:nvPr>
        </p:nvSpPr>
        <p:spPr>
          <a:xfrm>
            <a:off x="2826559" y="5400858"/>
            <a:ext cx="8178613" cy="507856"/>
          </a:xfrm>
          <a:prstGeom prst="rect">
            <a:avLst/>
          </a:prstGeom>
          <a:noFill/>
          <a:ln>
            <a:noFill/>
          </a:ln>
        </p:spPr>
        <p:txBody>
          <a:bodyPr spcFirstLastPara="1" wrap="square" lIns="91400" tIns="45700" rIns="91400" bIns="45700" anchor="t" anchorCtr="0">
            <a:spAutoFit/>
          </a:bodyPr>
          <a:lstStyle>
            <a:lvl1pPr marL="304831" lvl="0" indent="-152416"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418" name="Google Shape;17418;p1501"/>
          <p:cNvSpPr txBox="1">
            <a:spLocks noGrp="1"/>
          </p:cNvSpPr>
          <p:nvPr>
            <p:ph type="title"/>
          </p:nvPr>
        </p:nvSpPr>
        <p:spPr>
          <a:xfrm>
            <a:off x="2826559"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19" name="Google Shape;17419;p1501"/>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420" name="Google Shape;17420;p1501"/>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21" name="Google Shape;17421;p1501"/>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422" name="Google Shape;17422;p1501"/>
          <p:cNvSpPr/>
          <p:nvPr/>
        </p:nvSpPr>
        <p:spPr>
          <a:xfrm rot="10799991">
            <a:off x="-19" y="2000235"/>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423" name="Google Shape;17423;p1501"/>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424" name="Google Shape;17424;p1501"/>
          <p:cNvSpPr txBox="1">
            <a:spLocks noGrp="1"/>
          </p:cNvSpPr>
          <p:nvPr>
            <p:ph type="body" idx="2"/>
          </p:nvPr>
        </p:nvSpPr>
        <p:spPr>
          <a:xfrm>
            <a:off x="2826559" y="3447397"/>
            <a:ext cx="8178613" cy="71331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425" name="Google Shape;17425;p1501"/>
          <p:cNvPicPr preferRelativeResize="0"/>
          <p:nvPr/>
        </p:nvPicPr>
        <p:blipFill rotWithShape="1">
          <a:blip r:embed="rId2">
            <a:alphaModFix/>
          </a:blip>
          <a:srcRect/>
          <a:stretch/>
        </p:blipFill>
        <p:spPr>
          <a:xfrm>
            <a:off x="2829833" y="4178335"/>
            <a:ext cx="4395959" cy="1140165"/>
          </a:xfrm>
          <a:prstGeom prst="rect">
            <a:avLst/>
          </a:prstGeom>
          <a:noFill/>
          <a:ln>
            <a:noFill/>
          </a:ln>
        </p:spPr>
      </p:pic>
    </p:spTree>
    <p:extLst>
      <p:ext uri="{BB962C8B-B14F-4D97-AF65-F5344CB8AC3E}">
        <p14:creationId xmlns:p14="http://schemas.microsoft.com/office/powerpoint/2010/main" val="2918257900"/>
      </p:ext>
    </p:extLst>
  </p:cSld>
  <p:clrMapOvr>
    <a:masterClrMapping/>
  </p:clrMapOvr>
</p:sldLayout>
</file>

<file path=ppt/slideLayouts/slideLayout1375.xml><?xml version="1.0" encoding="utf-8"?>
<p:sldLayout xmlns:a="http://schemas.openxmlformats.org/drawingml/2006/main" xmlns:r="http://schemas.openxmlformats.org/officeDocument/2006/relationships" xmlns:p="http://schemas.openxmlformats.org/presentationml/2006/main" matchingName="3_Title Slide_Yale Blue 6">
  <p:cSld name="5_Title Slide_Yale Blue 6">
    <p:spTree>
      <p:nvGrpSpPr>
        <p:cNvPr id="1" name="Shape 17426"/>
        <p:cNvGrpSpPr/>
        <p:nvPr/>
      </p:nvGrpSpPr>
      <p:grpSpPr>
        <a:xfrm>
          <a:off x="0" y="0"/>
          <a:ext cx="0" cy="0"/>
          <a:chOff x="0" y="0"/>
          <a:chExt cx="0" cy="0"/>
        </a:xfrm>
      </p:grpSpPr>
      <p:sp>
        <p:nvSpPr>
          <p:cNvPr id="17427" name="Google Shape;17427;p1502"/>
          <p:cNvSpPr txBox="1">
            <a:spLocks noGrp="1"/>
          </p:cNvSpPr>
          <p:nvPr>
            <p:ph type="body" idx="1"/>
          </p:nvPr>
        </p:nvSpPr>
        <p:spPr>
          <a:xfrm>
            <a:off x="2826559" y="5400858"/>
            <a:ext cx="8178613" cy="507856"/>
          </a:xfrm>
          <a:prstGeom prst="rect">
            <a:avLst/>
          </a:prstGeom>
          <a:noFill/>
          <a:ln>
            <a:noFill/>
          </a:ln>
        </p:spPr>
        <p:txBody>
          <a:bodyPr spcFirstLastPara="1" wrap="square" lIns="91400" tIns="45700" rIns="91400" bIns="45700" anchor="t" anchorCtr="0">
            <a:spAutoFit/>
          </a:bodyPr>
          <a:lstStyle>
            <a:lvl1pPr marL="304831" lvl="0" indent="-152416"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428" name="Google Shape;17428;p1502"/>
          <p:cNvSpPr txBox="1">
            <a:spLocks noGrp="1"/>
          </p:cNvSpPr>
          <p:nvPr>
            <p:ph type="title"/>
          </p:nvPr>
        </p:nvSpPr>
        <p:spPr>
          <a:xfrm>
            <a:off x="2826559"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29" name="Google Shape;17429;p1502"/>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430" name="Google Shape;17430;p1502"/>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31" name="Google Shape;17431;p1502"/>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432" name="Google Shape;17432;p1502"/>
          <p:cNvSpPr/>
          <p:nvPr/>
        </p:nvSpPr>
        <p:spPr>
          <a:xfrm rot="10799991">
            <a:off x="-19" y="2000235"/>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433" name="Google Shape;17433;p1502"/>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434" name="Google Shape;17434;p1502"/>
          <p:cNvSpPr txBox="1">
            <a:spLocks noGrp="1"/>
          </p:cNvSpPr>
          <p:nvPr>
            <p:ph type="body" idx="2"/>
          </p:nvPr>
        </p:nvSpPr>
        <p:spPr>
          <a:xfrm>
            <a:off x="2826559" y="3447397"/>
            <a:ext cx="8178613" cy="71331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435" name="Google Shape;17435;p1502"/>
          <p:cNvPicPr preferRelativeResize="0"/>
          <p:nvPr/>
        </p:nvPicPr>
        <p:blipFill rotWithShape="1">
          <a:blip r:embed="rId2">
            <a:alphaModFix/>
          </a:blip>
          <a:srcRect/>
          <a:stretch/>
        </p:blipFill>
        <p:spPr>
          <a:xfrm>
            <a:off x="2829833" y="4178335"/>
            <a:ext cx="4395959" cy="1140165"/>
          </a:xfrm>
          <a:prstGeom prst="rect">
            <a:avLst/>
          </a:prstGeom>
          <a:noFill/>
          <a:ln>
            <a:noFill/>
          </a:ln>
        </p:spPr>
      </p:pic>
    </p:spTree>
    <p:extLst>
      <p:ext uri="{BB962C8B-B14F-4D97-AF65-F5344CB8AC3E}">
        <p14:creationId xmlns:p14="http://schemas.microsoft.com/office/powerpoint/2010/main" val="212764964"/>
      </p:ext>
    </p:extLst>
  </p:cSld>
  <p:clrMapOvr>
    <a:masterClrMapping/>
  </p:clrMapOvr>
</p:sldLayout>
</file>

<file path=ppt/slideLayouts/slideLayout1376.xml><?xml version="1.0" encoding="utf-8"?>
<p:sldLayout xmlns:a="http://schemas.openxmlformats.org/drawingml/2006/main" xmlns:r="http://schemas.openxmlformats.org/officeDocument/2006/relationships" xmlns:p="http://schemas.openxmlformats.org/presentationml/2006/main" matchingName="Title and Bullets Layout 4">
  <p:cSld name="2_Title and Bullets Layout 4">
    <p:spTree>
      <p:nvGrpSpPr>
        <p:cNvPr id="1" name="Shape 17436"/>
        <p:cNvGrpSpPr/>
        <p:nvPr/>
      </p:nvGrpSpPr>
      <p:grpSpPr>
        <a:xfrm>
          <a:off x="0" y="0"/>
          <a:ext cx="0" cy="0"/>
          <a:chOff x="0" y="0"/>
          <a:chExt cx="0" cy="0"/>
        </a:xfrm>
      </p:grpSpPr>
      <p:sp>
        <p:nvSpPr>
          <p:cNvPr id="17437" name="Google Shape;17437;p1503"/>
          <p:cNvSpPr txBox="1">
            <a:spLocks noGrp="1"/>
          </p:cNvSpPr>
          <p:nvPr>
            <p:ph type="title"/>
          </p:nvPr>
        </p:nvSpPr>
        <p:spPr>
          <a:xfrm>
            <a:off x="848992" y="783844"/>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38" name="Google Shape;17438;p1503"/>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39" name="Google Shape;17439;p1503"/>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40" name="Google Shape;17440;p1503"/>
          <p:cNvSpPr txBox="1">
            <a:spLocks noGrp="1"/>
          </p:cNvSpPr>
          <p:nvPr>
            <p:ph type="body" idx="1"/>
          </p:nvPr>
        </p:nvSpPr>
        <p:spPr>
          <a:xfrm>
            <a:off x="848785" y="1615024"/>
            <a:ext cx="10176933" cy="3812115"/>
          </a:xfrm>
          <a:prstGeom prst="rect">
            <a:avLst/>
          </a:prstGeom>
          <a:noFill/>
          <a:ln>
            <a:noFill/>
          </a:ln>
        </p:spPr>
        <p:txBody>
          <a:bodyPr spcFirstLastPara="1" wrap="square" lIns="91400" tIns="45700" rIns="91400" bIns="45700" anchor="t" anchorCtr="0">
            <a:noAutofit/>
          </a:bodyPr>
          <a:lstStyle>
            <a:lvl1pPr marL="304831" lvl="0" indent="-242721" algn="l">
              <a:lnSpc>
                <a:spcPct val="100000"/>
              </a:lnSpc>
              <a:spcBef>
                <a:spcPts val="1000"/>
              </a:spcBef>
              <a:spcAft>
                <a:spcPts val="0"/>
              </a:spcAft>
              <a:buSzPts val="2133"/>
              <a:buChar char="•"/>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441" name="Google Shape;17441;p1503"/>
          <p:cNvPicPr preferRelativeResize="0"/>
          <p:nvPr/>
        </p:nvPicPr>
        <p:blipFill rotWithShape="1">
          <a:blip r:embed="rId2">
            <a:alphaModFix/>
          </a:blip>
          <a:srcRect/>
          <a:stretch/>
        </p:blipFill>
        <p:spPr>
          <a:xfrm>
            <a:off x="7132670" y="6364409"/>
            <a:ext cx="5059329" cy="493593"/>
          </a:xfrm>
          <a:prstGeom prst="rect">
            <a:avLst/>
          </a:prstGeom>
          <a:noFill/>
          <a:ln>
            <a:noFill/>
          </a:ln>
        </p:spPr>
      </p:pic>
    </p:spTree>
    <p:extLst>
      <p:ext uri="{BB962C8B-B14F-4D97-AF65-F5344CB8AC3E}">
        <p14:creationId xmlns:p14="http://schemas.microsoft.com/office/powerpoint/2010/main" val="3832307000"/>
      </p:ext>
    </p:extLst>
  </p:cSld>
  <p:clrMapOvr>
    <a:masterClrMapping/>
  </p:clrMapOvr>
</p:sldLayout>
</file>

<file path=ppt/slideLayouts/slideLayout1377.xml><?xml version="1.0" encoding="utf-8"?>
<p:sldLayout xmlns:a="http://schemas.openxmlformats.org/drawingml/2006/main" xmlns:r="http://schemas.openxmlformats.org/officeDocument/2006/relationships" xmlns:p="http://schemas.openxmlformats.org/presentationml/2006/main" matchingName="1_Title and Content 4">
  <p:cSld name="3_Title and Content 4">
    <p:spTree>
      <p:nvGrpSpPr>
        <p:cNvPr id="1" name="Shape 17442"/>
        <p:cNvGrpSpPr/>
        <p:nvPr/>
      </p:nvGrpSpPr>
      <p:grpSpPr>
        <a:xfrm>
          <a:off x="0" y="0"/>
          <a:ext cx="0" cy="0"/>
          <a:chOff x="0" y="0"/>
          <a:chExt cx="0" cy="0"/>
        </a:xfrm>
      </p:grpSpPr>
      <p:sp>
        <p:nvSpPr>
          <p:cNvPr id="17443" name="Google Shape;17443;p1504"/>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444" name="Google Shape;17444;p1504"/>
          <p:cNvPicPr preferRelativeResize="0"/>
          <p:nvPr/>
        </p:nvPicPr>
        <p:blipFill rotWithShape="1">
          <a:blip r:embed="rId2">
            <a:alphaModFix/>
          </a:blip>
          <a:srcRect/>
          <a:stretch/>
        </p:blipFill>
        <p:spPr>
          <a:xfrm>
            <a:off x="7132670" y="6364409"/>
            <a:ext cx="5059329" cy="493593"/>
          </a:xfrm>
          <a:prstGeom prst="rect">
            <a:avLst/>
          </a:prstGeom>
          <a:noFill/>
          <a:ln>
            <a:noFill/>
          </a:ln>
        </p:spPr>
      </p:pic>
      <p:sp>
        <p:nvSpPr>
          <p:cNvPr id="17445" name="Google Shape;17445;p1504"/>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46" name="Google Shape;17446;p1504"/>
          <p:cNvSpPr txBox="1">
            <a:spLocks noGrp="1"/>
          </p:cNvSpPr>
          <p:nvPr>
            <p:ph type="title"/>
          </p:nvPr>
        </p:nvSpPr>
        <p:spPr>
          <a:xfrm>
            <a:off x="848992" y="806860"/>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47" name="Google Shape;17447;p1504"/>
          <p:cNvSpPr txBox="1">
            <a:spLocks noGrp="1"/>
          </p:cNvSpPr>
          <p:nvPr>
            <p:ph type="body" idx="1"/>
          </p:nvPr>
        </p:nvSpPr>
        <p:spPr>
          <a:xfrm>
            <a:off x="848992" y="1637857"/>
            <a:ext cx="10156176" cy="4117159"/>
          </a:xfrm>
          <a:prstGeom prst="rect">
            <a:avLst/>
          </a:prstGeom>
          <a:noFill/>
          <a:ln>
            <a:noFill/>
          </a:ln>
        </p:spPr>
        <p:txBody>
          <a:bodyPr spcFirstLastPara="1" wrap="square" lIns="91400" tIns="45700" rIns="91400" bIns="45700" anchor="t" anchorCtr="0">
            <a:noAutofit/>
          </a:bodyPr>
          <a:lstStyle>
            <a:lvl1pPr marL="304831" lvl="0" indent="-152416" algn="l">
              <a:lnSpc>
                <a:spcPct val="90000"/>
              </a:lnSpc>
              <a:spcBef>
                <a:spcPts val="1000"/>
              </a:spcBef>
              <a:spcAft>
                <a:spcPts val="0"/>
              </a:spcAft>
              <a:buSzPts val="2400"/>
              <a:buNone/>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325147426"/>
      </p:ext>
    </p:extLst>
  </p:cSld>
  <p:clrMapOvr>
    <a:masterClrMapping/>
  </p:clrMapOvr>
</p:sldLayout>
</file>

<file path=ppt/slideLayouts/slideLayout1378.xml><?xml version="1.0" encoding="utf-8"?>
<p:sldLayout xmlns:a="http://schemas.openxmlformats.org/drawingml/2006/main" xmlns:r="http://schemas.openxmlformats.org/officeDocument/2006/relationships" xmlns:p="http://schemas.openxmlformats.org/presentationml/2006/main" matchingName="Two Section | Picture and Copy Layout 4">
  <p:cSld name="2_Two Section | Picture and Copy Layout 4">
    <p:spTree>
      <p:nvGrpSpPr>
        <p:cNvPr id="1" name="Shape 17448"/>
        <p:cNvGrpSpPr/>
        <p:nvPr/>
      </p:nvGrpSpPr>
      <p:grpSpPr>
        <a:xfrm>
          <a:off x="0" y="0"/>
          <a:ext cx="0" cy="0"/>
          <a:chOff x="0" y="0"/>
          <a:chExt cx="0" cy="0"/>
        </a:xfrm>
      </p:grpSpPr>
      <p:sp>
        <p:nvSpPr>
          <p:cNvPr id="17449" name="Google Shape;17449;p1505"/>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50" name="Google Shape;17450;p1505"/>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51" name="Google Shape;17451;p1505"/>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452" name="Google Shape;17452;p1505"/>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31" lvl="0" indent="-152416" algn="l">
              <a:lnSpc>
                <a:spcPct val="90000"/>
              </a:lnSpc>
              <a:spcBef>
                <a:spcPts val="1000"/>
              </a:spcBef>
              <a:spcAft>
                <a:spcPts val="0"/>
              </a:spcAft>
              <a:buSzPts val="2400"/>
              <a:buNone/>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453" name="Google Shape;17453;p1505"/>
          <p:cNvSpPr txBox="1">
            <a:spLocks noGrp="1"/>
          </p:cNvSpPr>
          <p:nvPr>
            <p:ph type="title"/>
          </p:nvPr>
        </p:nvSpPr>
        <p:spPr>
          <a:xfrm>
            <a:off x="5549395" y="1154524"/>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454" name="Google Shape;17454;p1505"/>
          <p:cNvPicPr preferRelativeResize="0"/>
          <p:nvPr/>
        </p:nvPicPr>
        <p:blipFill rotWithShape="1">
          <a:blip r:embed="rId2">
            <a:alphaModFix/>
          </a:blip>
          <a:srcRect/>
          <a:stretch/>
        </p:blipFill>
        <p:spPr>
          <a:xfrm>
            <a:off x="7132670" y="6364409"/>
            <a:ext cx="5059329" cy="493593"/>
          </a:xfrm>
          <a:prstGeom prst="rect">
            <a:avLst/>
          </a:prstGeom>
          <a:noFill/>
          <a:ln>
            <a:noFill/>
          </a:ln>
        </p:spPr>
      </p:pic>
    </p:spTree>
    <p:extLst>
      <p:ext uri="{BB962C8B-B14F-4D97-AF65-F5344CB8AC3E}">
        <p14:creationId xmlns:p14="http://schemas.microsoft.com/office/powerpoint/2010/main" val="2728342816"/>
      </p:ext>
    </p:extLst>
  </p:cSld>
  <p:clrMapOvr>
    <a:masterClrMapping/>
  </p:clrMapOvr>
</p:sldLayout>
</file>

<file path=ppt/slideLayouts/slideLayout1379.xml><?xml version="1.0" encoding="utf-8"?>
<p:sldLayout xmlns:a="http://schemas.openxmlformats.org/drawingml/2006/main" xmlns:r="http://schemas.openxmlformats.org/officeDocument/2006/relationships" xmlns:p="http://schemas.openxmlformats.org/presentationml/2006/main" matchingName="3_Title Slide_Yale Blue 7">
  <p:cSld name="5_Title Slide_Yale Blue 7">
    <p:spTree>
      <p:nvGrpSpPr>
        <p:cNvPr id="1" name="Shape 17455"/>
        <p:cNvGrpSpPr/>
        <p:nvPr/>
      </p:nvGrpSpPr>
      <p:grpSpPr>
        <a:xfrm>
          <a:off x="0" y="0"/>
          <a:ext cx="0" cy="0"/>
          <a:chOff x="0" y="0"/>
          <a:chExt cx="0" cy="0"/>
        </a:xfrm>
      </p:grpSpPr>
      <p:sp>
        <p:nvSpPr>
          <p:cNvPr id="17456" name="Google Shape;17456;p1506"/>
          <p:cNvSpPr txBox="1">
            <a:spLocks noGrp="1"/>
          </p:cNvSpPr>
          <p:nvPr>
            <p:ph type="body" idx="1"/>
          </p:nvPr>
        </p:nvSpPr>
        <p:spPr>
          <a:xfrm>
            <a:off x="2826559" y="5400858"/>
            <a:ext cx="8178613" cy="507856"/>
          </a:xfrm>
          <a:prstGeom prst="rect">
            <a:avLst/>
          </a:prstGeom>
          <a:noFill/>
          <a:ln>
            <a:noFill/>
          </a:ln>
        </p:spPr>
        <p:txBody>
          <a:bodyPr spcFirstLastPara="1" wrap="square" lIns="91400" tIns="45700" rIns="91400" bIns="45700" anchor="t" anchorCtr="0">
            <a:spAutoFit/>
          </a:bodyPr>
          <a:lstStyle>
            <a:lvl1pPr marL="304831" lvl="0" indent="-152416"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457" name="Google Shape;17457;p1506"/>
          <p:cNvSpPr txBox="1">
            <a:spLocks noGrp="1"/>
          </p:cNvSpPr>
          <p:nvPr>
            <p:ph type="title"/>
          </p:nvPr>
        </p:nvSpPr>
        <p:spPr>
          <a:xfrm>
            <a:off x="2826559"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58" name="Google Shape;17458;p1506"/>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459" name="Google Shape;17459;p1506"/>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60" name="Google Shape;17460;p1506"/>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461" name="Google Shape;17461;p1506"/>
          <p:cNvSpPr/>
          <p:nvPr/>
        </p:nvSpPr>
        <p:spPr>
          <a:xfrm rot="10799991">
            <a:off x="-19" y="2000235"/>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462" name="Google Shape;17462;p1506"/>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463" name="Google Shape;17463;p1506"/>
          <p:cNvSpPr txBox="1">
            <a:spLocks noGrp="1"/>
          </p:cNvSpPr>
          <p:nvPr>
            <p:ph type="body" idx="2"/>
          </p:nvPr>
        </p:nvSpPr>
        <p:spPr>
          <a:xfrm>
            <a:off x="2826559" y="3447397"/>
            <a:ext cx="8178613" cy="71331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464" name="Google Shape;17464;p1506"/>
          <p:cNvPicPr preferRelativeResize="0"/>
          <p:nvPr/>
        </p:nvPicPr>
        <p:blipFill rotWithShape="1">
          <a:blip r:embed="rId2">
            <a:alphaModFix/>
          </a:blip>
          <a:srcRect/>
          <a:stretch/>
        </p:blipFill>
        <p:spPr>
          <a:xfrm>
            <a:off x="2829833" y="4178335"/>
            <a:ext cx="4395959" cy="1140165"/>
          </a:xfrm>
          <a:prstGeom prst="rect">
            <a:avLst/>
          </a:prstGeom>
          <a:noFill/>
          <a:ln>
            <a:noFill/>
          </a:ln>
        </p:spPr>
      </p:pic>
    </p:spTree>
    <p:extLst>
      <p:ext uri="{BB962C8B-B14F-4D97-AF65-F5344CB8AC3E}">
        <p14:creationId xmlns:p14="http://schemas.microsoft.com/office/powerpoint/2010/main" val="455107709"/>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4040902241"/>
      </p:ext>
    </p:extLst>
  </p:cSld>
  <p:clrMapOvr>
    <a:masterClrMapping/>
  </p:clrMapOvr>
</p:sldLayout>
</file>

<file path=ppt/slideLayouts/slideLayout1380.xml><?xml version="1.0" encoding="utf-8"?>
<p:sldLayout xmlns:a="http://schemas.openxmlformats.org/drawingml/2006/main" xmlns:r="http://schemas.openxmlformats.org/officeDocument/2006/relationships" xmlns:p="http://schemas.openxmlformats.org/presentationml/2006/main" matchingName="Title and Bullets Layout 5">
  <p:cSld name="2_Title and Bullets Layout 5">
    <p:spTree>
      <p:nvGrpSpPr>
        <p:cNvPr id="1" name="Shape 17465"/>
        <p:cNvGrpSpPr/>
        <p:nvPr/>
      </p:nvGrpSpPr>
      <p:grpSpPr>
        <a:xfrm>
          <a:off x="0" y="0"/>
          <a:ext cx="0" cy="0"/>
          <a:chOff x="0" y="0"/>
          <a:chExt cx="0" cy="0"/>
        </a:xfrm>
      </p:grpSpPr>
      <p:sp>
        <p:nvSpPr>
          <p:cNvPr id="17466" name="Google Shape;17466;p1507"/>
          <p:cNvSpPr txBox="1">
            <a:spLocks noGrp="1"/>
          </p:cNvSpPr>
          <p:nvPr>
            <p:ph type="title"/>
          </p:nvPr>
        </p:nvSpPr>
        <p:spPr>
          <a:xfrm>
            <a:off x="848992" y="783844"/>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67" name="Google Shape;17467;p1507"/>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68" name="Google Shape;17468;p1507"/>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69" name="Google Shape;17469;p1507"/>
          <p:cNvSpPr txBox="1">
            <a:spLocks noGrp="1"/>
          </p:cNvSpPr>
          <p:nvPr>
            <p:ph type="body" idx="1"/>
          </p:nvPr>
        </p:nvSpPr>
        <p:spPr>
          <a:xfrm>
            <a:off x="848785" y="1615024"/>
            <a:ext cx="10176933" cy="3812115"/>
          </a:xfrm>
          <a:prstGeom prst="rect">
            <a:avLst/>
          </a:prstGeom>
          <a:noFill/>
          <a:ln>
            <a:noFill/>
          </a:ln>
        </p:spPr>
        <p:txBody>
          <a:bodyPr spcFirstLastPara="1" wrap="square" lIns="91400" tIns="45700" rIns="91400" bIns="45700" anchor="t" anchorCtr="0">
            <a:noAutofit/>
          </a:bodyPr>
          <a:lstStyle>
            <a:lvl1pPr marL="304831" lvl="0" indent="-242721" algn="l">
              <a:lnSpc>
                <a:spcPct val="100000"/>
              </a:lnSpc>
              <a:spcBef>
                <a:spcPts val="1000"/>
              </a:spcBef>
              <a:spcAft>
                <a:spcPts val="0"/>
              </a:spcAft>
              <a:buSzPts val="2133"/>
              <a:buChar char="•"/>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470" name="Google Shape;17470;p1507"/>
          <p:cNvPicPr preferRelativeResize="0"/>
          <p:nvPr/>
        </p:nvPicPr>
        <p:blipFill rotWithShape="1">
          <a:blip r:embed="rId2">
            <a:alphaModFix/>
          </a:blip>
          <a:srcRect/>
          <a:stretch/>
        </p:blipFill>
        <p:spPr>
          <a:xfrm>
            <a:off x="7132670" y="6364409"/>
            <a:ext cx="5059329" cy="493593"/>
          </a:xfrm>
          <a:prstGeom prst="rect">
            <a:avLst/>
          </a:prstGeom>
          <a:noFill/>
          <a:ln>
            <a:noFill/>
          </a:ln>
        </p:spPr>
      </p:pic>
    </p:spTree>
    <p:extLst>
      <p:ext uri="{BB962C8B-B14F-4D97-AF65-F5344CB8AC3E}">
        <p14:creationId xmlns:p14="http://schemas.microsoft.com/office/powerpoint/2010/main" val="707320738"/>
      </p:ext>
    </p:extLst>
  </p:cSld>
  <p:clrMapOvr>
    <a:masterClrMapping/>
  </p:clrMapOvr>
</p:sldLayout>
</file>

<file path=ppt/slideLayouts/slideLayout1381.xml><?xml version="1.0" encoding="utf-8"?>
<p:sldLayout xmlns:a="http://schemas.openxmlformats.org/drawingml/2006/main" xmlns:r="http://schemas.openxmlformats.org/officeDocument/2006/relationships" xmlns:p="http://schemas.openxmlformats.org/presentationml/2006/main" matchingName="2_Title and Content 5">
  <p:cSld name="4_Title and Content 5">
    <p:spTree>
      <p:nvGrpSpPr>
        <p:cNvPr id="1" name="Shape 17471"/>
        <p:cNvGrpSpPr/>
        <p:nvPr/>
      </p:nvGrpSpPr>
      <p:grpSpPr>
        <a:xfrm>
          <a:off x="0" y="0"/>
          <a:ext cx="0" cy="0"/>
          <a:chOff x="0" y="0"/>
          <a:chExt cx="0" cy="0"/>
        </a:xfrm>
      </p:grpSpPr>
      <p:sp>
        <p:nvSpPr>
          <p:cNvPr id="17472" name="Google Shape;17472;p1508"/>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473" name="Google Shape;17473;p1508"/>
          <p:cNvPicPr preferRelativeResize="0"/>
          <p:nvPr/>
        </p:nvPicPr>
        <p:blipFill rotWithShape="1">
          <a:blip r:embed="rId2">
            <a:alphaModFix/>
          </a:blip>
          <a:srcRect/>
          <a:stretch/>
        </p:blipFill>
        <p:spPr>
          <a:xfrm>
            <a:off x="7132670" y="6364409"/>
            <a:ext cx="5059329" cy="493593"/>
          </a:xfrm>
          <a:prstGeom prst="rect">
            <a:avLst/>
          </a:prstGeom>
          <a:noFill/>
          <a:ln>
            <a:noFill/>
          </a:ln>
        </p:spPr>
      </p:pic>
      <p:sp>
        <p:nvSpPr>
          <p:cNvPr id="17474" name="Google Shape;17474;p1508"/>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75" name="Google Shape;17475;p1508"/>
          <p:cNvSpPr txBox="1">
            <a:spLocks noGrp="1"/>
          </p:cNvSpPr>
          <p:nvPr>
            <p:ph type="title"/>
          </p:nvPr>
        </p:nvSpPr>
        <p:spPr>
          <a:xfrm>
            <a:off x="848992" y="806860"/>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76" name="Google Shape;17476;p1508"/>
          <p:cNvSpPr txBox="1">
            <a:spLocks noGrp="1"/>
          </p:cNvSpPr>
          <p:nvPr>
            <p:ph type="body" idx="1"/>
          </p:nvPr>
        </p:nvSpPr>
        <p:spPr>
          <a:xfrm>
            <a:off x="848992" y="1637857"/>
            <a:ext cx="10156176" cy="4117159"/>
          </a:xfrm>
          <a:prstGeom prst="rect">
            <a:avLst/>
          </a:prstGeom>
          <a:noFill/>
          <a:ln>
            <a:noFill/>
          </a:ln>
        </p:spPr>
        <p:txBody>
          <a:bodyPr spcFirstLastPara="1" wrap="square" lIns="91400" tIns="45700" rIns="91400" bIns="45700" anchor="t" anchorCtr="0">
            <a:noAutofit/>
          </a:bodyPr>
          <a:lstStyle>
            <a:lvl1pPr marL="304831" lvl="0" indent="-152416" algn="l">
              <a:lnSpc>
                <a:spcPct val="90000"/>
              </a:lnSpc>
              <a:spcBef>
                <a:spcPts val="1000"/>
              </a:spcBef>
              <a:spcAft>
                <a:spcPts val="0"/>
              </a:spcAft>
              <a:buSzPts val="2400"/>
              <a:buNone/>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4048520427"/>
      </p:ext>
    </p:extLst>
  </p:cSld>
  <p:clrMapOvr>
    <a:masterClrMapping/>
  </p:clrMapOvr>
</p:sldLayout>
</file>

<file path=ppt/slideLayouts/slideLayout1382.xml><?xml version="1.0" encoding="utf-8"?>
<p:sldLayout xmlns:a="http://schemas.openxmlformats.org/drawingml/2006/main" xmlns:r="http://schemas.openxmlformats.org/officeDocument/2006/relationships" xmlns:p="http://schemas.openxmlformats.org/presentationml/2006/main" matchingName="Two Section | Picture and Copy Layout 5">
  <p:cSld name="2_Two Section | Picture and Copy Layout 5">
    <p:spTree>
      <p:nvGrpSpPr>
        <p:cNvPr id="1" name="Shape 17477"/>
        <p:cNvGrpSpPr/>
        <p:nvPr/>
      </p:nvGrpSpPr>
      <p:grpSpPr>
        <a:xfrm>
          <a:off x="0" y="0"/>
          <a:ext cx="0" cy="0"/>
          <a:chOff x="0" y="0"/>
          <a:chExt cx="0" cy="0"/>
        </a:xfrm>
      </p:grpSpPr>
      <p:sp>
        <p:nvSpPr>
          <p:cNvPr id="17478" name="Google Shape;17478;p1509"/>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79" name="Google Shape;17479;p1509"/>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80" name="Google Shape;17480;p1509"/>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481" name="Google Shape;17481;p1509"/>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31" lvl="0" indent="-152416" algn="l">
              <a:lnSpc>
                <a:spcPct val="90000"/>
              </a:lnSpc>
              <a:spcBef>
                <a:spcPts val="1000"/>
              </a:spcBef>
              <a:spcAft>
                <a:spcPts val="0"/>
              </a:spcAft>
              <a:buSzPts val="2400"/>
              <a:buNone/>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482" name="Google Shape;17482;p1509"/>
          <p:cNvSpPr txBox="1">
            <a:spLocks noGrp="1"/>
          </p:cNvSpPr>
          <p:nvPr>
            <p:ph type="title"/>
          </p:nvPr>
        </p:nvSpPr>
        <p:spPr>
          <a:xfrm>
            <a:off x="5549395" y="1154524"/>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483" name="Google Shape;17483;p1509"/>
          <p:cNvPicPr preferRelativeResize="0"/>
          <p:nvPr/>
        </p:nvPicPr>
        <p:blipFill rotWithShape="1">
          <a:blip r:embed="rId2">
            <a:alphaModFix/>
          </a:blip>
          <a:srcRect/>
          <a:stretch/>
        </p:blipFill>
        <p:spPr>
          <a:xfrm>
            <a:off x="7132670" y="6364409"/>
            <a:ext cx="5059329" cy="493593"/>
          </a:xfrm>
          <a:prstGeom prst="rect">
            <a:avLst/>
          </a:prstGeom>
          <a:noFill/>
          <a:ln>
            <a:noFill/>
          </a:ln>
        </p:spPr>
      </p:pic>
    </p:spTree>
    <p:extLst>
      <p:ext uri="{BB962C8B-B14F-4D97-AF65-F5344CB8AC3E}">
        <p14:creationId xmlns:p14="http://schemas.microsoft.com/office/powerpoint/2010/main" val="628316103"/>
      </p:ext>
    </p:extLst>
  </p:cSld>
  <p:clrMapOvr>
    <a:masterClrMapping/>
  </p:clrMapOvr>
</p:sldLayout>
</file>

<file path=ppt/slideLayouts/slideLayout1383.xml><?xml version="1.0" encoding="utf-8"?>
<p:sldLayout xmlns:a="http://schemas.openxmlformats.org/drawingml/2006/main" xmlns:r="http://schemas.openxmlformats.org/officeDocument/2006/relationships" xmlns:p="http://schemas.openxmlformats.org/presentationml/2006/main" matchingName="Title and Bullets Layout 6">
  <p:cSld name="1_Title and Bullets Layout 6">
    <p:spTree>
      <p:nvGrpSpPr>
        <p:cNvPr id="1" name="Shape 17484"/>
        <p:cNvGrpSpPr/>
        <p:nvPr/>
      </p:nvGrpSpPr>
      <p:grpSpPr>
        <a:xfrm>
          <a:off x="0" y="0"/>
          <a:ext cx="0" cy="0"/>
          <a:chOff x="0" y="0"/>
          <a:chExt cx="0" cy="0"/>
        </a:xfrm>
      </p:grpSpPr>
      <p:sp>
        <p:nvSpPr>
          <p:cNvPr id="17485" name="Google Shape;17485;p1510"/>
          <p:cNvSpPr txBox="1">
            <a:spLocks noGrp="1"/>
          </p:cNvSpPr>
          <p:nvPr>
            <p:ph type="title"/>
          </p:nvPr>
        </p:nvSpPr>
        <p:spPr>
          <a:xfrm>
            <a:off x="848992" y="783844"/>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86" name="Google Shape;17486;p1510"/>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87" name="Google Shape;17487;p1510"/>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88" name="Google Shape;17488;p1510"/>
          <p:cNvSpPr txBox="1">
            <a:spLocks noGrp="1"/>
          </p:cNvSpPr>
          <p:nvPr>
            <p:ph type="body" idx="1"/>
          </p:nvPr>
        </p:nvSpPr>
        <p:spPr>
          <a:xfrm>
            <a:off x="848785" y="1615024"/>
            <a:ext cx="10176933" cy="3812115"/>
          </a:xfrm>
          <a:prstGeom prst="rect">
            <a:avLst/>
          </a:prstGeom>
          <a:noFill/>
          <a:ln>
            <a:noFill/>
          </a:ln>
        </p:spPr>
        <p:txBody>
          <a:bodyPr spcFirstLastPara="1" wrap="square" lIns="91400" tIns="45700" rIns="91400" bIns="45700" anchor="t" anchorCtr="0">
            <a:noAutofit/>
          </a:bodyPr>
          <a:lstStyle>
            <a:lvl1pPr marL="304831" lvl="0" indent="-242721" algn="l">
              <a:lnSpc>
                <a:spcPct val="100000"/>
              </a:lnSpc>
              <a:spcBef>
                <a:spcPts val="1000"/>
              </a:spcBef>
              <a:spcAft>
                <a:spcPts val="0"/>
              </a:spcAft>
              <a:buSzPts val="2133"/>
              <a:buChar char="•"/>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489" name="Google Shape;17489;p1510"/>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0" y="6364409"/>
            <a:ext cx="5059329" cy="493593"/>
          </a:xfrm>
          <a:prstGeom prst="rect">
            <a:avLst/>
          </a:prstGeom>
          <a:noFill/>
          <a:ln>
            <a:noFill/>
          </a:ln>
        </p:spPr>
      </p:pic>
    </p:spTree>
    <p:extLst>
      <p:ext uri="{BB962C8B-B14F-4D97-AF65-F5344CB8AC3E}">
        <p14:creationId xmlns:p14="http://schemas.microsoft.com/office/powerpoint/2010/main" val="2961669568"/>
      </p:ext>
    </p:extLst>
  </p:cSld>
  <p:clrMapOvr>
    <a:masterClrMapping/>
  </p:clrMapOvr>
</p:sldLayout>
</file>

<file path=ppt/slideLayouts/slideLayout1384.xml><?xml version="1.0" encoding="utf-8"?>
<p:sldLayout xmlns:a="http://schemas.openxmlformats.org/drawingml/2006/main" xmlns:r="http://schemas.openxmlformats.org/officeDocument/2006/relationships" xmlns:p="http://schemas.openxmlformats.org/presentationml/2006/main" matchingName="1_Title and Content 6">
  <p:cSld name="2_Title and Content 6">
    <p:spTree>
      <p:nvGrpSpPr>
        <p:cNvPr id="1" name="Shape 17490"/>
        <p:cNvGrpSpPr/>
        <p:nvPr/>
      </p:nvGrpSpPr>
      <p:grpSpPr>
        <a:xfrm>
          <a:off x="0" y="0"/>
          <a:ext cx="0" cy="0"/>
          <a:chOff x="0" y="0"/>
          <a:chExt cx="0" cy="0"/>
        </a:xfrm>
      </p:grpSpPr>
      <p:sp>
        <p:nvSpPr>
          <p:cNvPr id="17491" name="Google Shape;17491;p1511"/>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492" name="Google Shape;17492;p151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0" y="6364409"/>
            <a:ext cx="5059329" cy="493593"/>
          </a:xfrm>
          <a:prstGeom prst="rect">
            <a:avLst/>
          </a:prstGeom>
          <a:noFill/>
          <a:ln>
            <a:noFill/>
          </a:ln>
        </p:spPr>
      </p:pic>
      <p:sp>
        <p:nvSpPr>
          <p:cNvPr id="17493" name="Google Shape;17493;p1511"/>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94" name="Google Shape;17494;p1511"/>
          <p:cNvSpPr txBox="1">
            <a:spLocks noGrp="1"/>
          </p:cNvSpPr>
          <p:nvPr>
            <p:ph type="title"/>
          </p:nvPr>
        </p:nvSpPr>
        <p:spPr>
          <a:xfrm>
            <a:off x="848992" y="806860"/>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95" name="Google Shape;17495;p1511"/>
          <p:cNvSpPr txBox="1">
            <a:spLocks noGrp="1"/>
          </p:cNvSpPr>
          <p:nvPr>
            <p:ph type="body" idx="1"/>
          </p:nvPr>
        </p:nvSpPr>
        <p:spPr>
          <a:xfrm>
            <a:off x="848992" y="1637857"/>
            <a:ext cx="10156176" cy="4117159"/>
          </a:xfrm>
          <a:prstGeom prst="rect">
            <a:avLst/>
          </a:prstGeom>
          <a:noFill/>
          <a:ln>
            <a:noFill/>
          </a:ln>
        </p:spPr>
        <p:txBody>
          <a:bodyPr spcFirstLastPara="1" wrap="square" lIns="91400" tIns="45700" rIns="91400" bIns="45700" anchor="t" anchorCtr="0">
            <a:noAutofit/>
          </a:bodyPr>
          <a:lstStyle>
            <a:lvl1pPr marL="304831" lvl="0" indent="-152416" algn="l">
              <a:lnSpc>
                <a:spcPct val="90000"/>
              </a:lnSpc>
              <a:spcBef>
                <a:spcPts val="1000"/>
              </a:spcBef>
              <a:spcAft>
                <a:spcPts val="0"/>
              </a:spcAft>
              <a:buSzPts val="2400"/>
              <a:buNone/>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566037856"/>
      </p:ext>
    </p:extLst>
  </p:cSld>
  <p:clrMapOvr>
    <a:masterClrMapping/>
  </p:clrMapOvr>
</p:sldLayout>
</file>

<file path=ppt/slideLayouts/slideLayout1385.xml><?xml version="1.0" encoding="utf-8"?>
<p:sldLayout xmlns:a="http://schemas.openxmlformats.org/drawingml/2006/main" xmlns:r="http://schemas.openxmlformats.org/officeDocument/2006/relationships" xmlns:p="http://schemas.openxmlformats.org/presentationml/2006/main" matchingName="Two Section | Picture and Copy Layout 6">
  <p:cSld name="1_Two Section | Picture and Copy Layout 6">
    <p:spTree>
      <p:nvGrpSpPr>
        <p:cNvPr id="1" name="Shape 17496"/>
        <p:cNvGrpSpPr/>
        <p:nvPr/>
      </p:nvGrpSpPr>
      <p:grpSpPr>
        <a:xfrm>
          <a:off x="0" y="0"/>
          <a:ext cx="0" cy="0"/>
          <a:chOff x="0" y="0"/>
          <a:chExt cx="0" cy="0"/>
        </a:xfrm>
      </p:grpSpPr>
      <p:sp>
        <p:nvSpPr>
          <p:cNvPr id="17497" name="Google Shape;17497;p1512"/>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98" name="Google Shape;17498;p1512"/>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99" name="Google Shape;17499;p1512"/>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500" name="Google Shape;17500;p1512"/>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31" lvl="0" indent="-152416" algn="l">
              <a:lnSpc>
                <a:spcPct val="90000"/>
              </a:lnSpc>
              <a:spcBef>
                <a:spcPts val="1000"/>
              </a:spcBef>
              <a:spcAft>
                <a:spcPts val="0"/>
              </a:spcAft>
              <a:buSzPts val="2400"/>
              <a:buNone/>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501" name="Google Shape;17501;p1512"/>
          <p:cNvSpPr txBox="1">
            <a:spLocks noGrp="1"/>
          </p:cNvSpPr>
          <p:nvPr>
            <p:ph type="title"/>
          </p:nvPr>
        </p:nvSpPr>
        <p:spPr>
          <a:xfrm>
            <a:off x="5549395" y="1154524"/>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502" name="Google Shape;17502;p1512"/>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0" y="6364409"/>
            <a:ext cx="5059329" cy="493593"/>
          </a:xfrm>
          <a:prstGeom prst="rect">
            <a:avLst/>
          </a:prstGeom>
          <a:noFill/>
          <a:ln>
            <a:noFill/>
          </a:ln>
        </p:spPr>
      </p:pic>
    </p:spTree>
    <p:extLst>
      <p:ext uri="{BB962C8B-B14F-4D97-AF65-F5344CB8AC3E}">
        <p14:creationId xmlns:p14="http://schemas.microsoft.com/office/powerpoint/2010/main" val="2443887747"/>
      </p:ext>
    </p:extLst>
  </p:cSld>
  <p:clrMapOvr>
    <a:masterClrMapping/>
  </p:clrMapOvr>
</p:sldLayout>
</file>

<file path=ppt/slideLayouts/slideLayout1386.xml><?xml version="1.0" encoding="utf-8"?>
<p:sldLayout xmlns:a="http://schemas.openxmlformats.org/drawingml/2006/main" xmlns:r="http://schemas.openxmlformats.org/officeDocument/2006/relationships" xmlns:p="http://schemas.openxmlformats.org/presentationml/2006/main" matchingName="4_Title Slide_Yale Blue 5">
  <p:cSld name="5_Title Slide_Yale Blue 5">
    <p:spTree>
      <p:nvGrpSpPr>
        <p:cNvPr id="1" name="Shape 17503"/>
        <p:cNvGrpSpPr/>
        <p:nvPr/>
      </p:nvGrpSpPr>
      <p:grpSpPr>
        <a:xfrm>
          <a:off x="0" y="0"/>
          <a:ext cx="0" cy="0"/>
          <a:chOff x="0" y="0"/>
          <a:chExt cx="0" cy="0"/>
        </a:xfrm>
      </p:grpSpPr>
      <p:sp>
        <p:nvSpPr>
          <p:cNvPr id="17504" name="Google Shape;17504;p1513"/>
          <p:cNvSpPr txBox="1">
            <a:spLocks noGrp="1"/>
          </p:cNvSpPr>
          <p:nvPr>
            <p:ph type="body" idx="1"/>
          </p:nvPr>
        </p:nvSpPr>
        <p:spPr>
          <a:xfrm>
            <a:off x="2826559" y="5400858"/>
            <a:ext cx="8178613" cy="507856"/>
          </a:xfrm>
          <a:prstGeom prst="rect">
            <a:avLst/>
          </a:prstGeom>
          <a:noFill/>
          <a:ln>
            <a:noFill/>
          </a:ln>
        </p:spPr>
        <p:txBody>
          <a:bodyPr spcFirstLastPara="1" wrap="square" lIns="91400" tIns="45700" rIns="91400" bIns="45700" anchor="t" anchorCtr="0">
            <a:spAutoFit/>
          </a:bodyPr>
          <a:lstStyle>
            <a:lvl1pPr marL="304831" lvl="0" indent="-152416"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505" name="Google Shape;17505;p1513"/>
          <p:cNvSpPr txBox="1">
            <a:spLocks noGrp="1"/>
          </p:cNvSpPr>
          <p:nvPr>
            <p:ph type="title"/>
          </p:nvPr>
        </p:nvSpPr>
        <p:spPr>
          <a:xfrm>
            <a:off x="2826559"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06" name="Google Shape;17506;p1513"/>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507" name="Google Shape;17507;p1513"/>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08" name="Google Shape;17508;p1513"/>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509" name="Google Shape;17509;p1513"/>
          <p:cNvSpPr/>
          <p:nvPr/>
        </p:nvSpPr>
        <p:spPr>
          <a:xfrm rot="10799991">
            <a:off x="-19" y="2000235"/>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510" name="Google Shape;17510;p1513"/>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511" name="Google Shape;17511;p1513"/>
          <p:cNvSpPr txBox="1">
            <a:spLocks noGrp="1"/>
          </p:cNvSpPr>
          <p:nvPr>
            <p:ph type="body" idx="2"/>
          </p:nvPr>
        </p:nvSpPr>
        <p:spPr>
          <a:xfrm>
            <a:off x="2826559" y="3447397"/>
            <a:ext cx="8178613" cy="71331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512" name="Google Shape;17512;p1513"/>
          <p:cNvPicPr preferRelativeResize="0"/>
          <p:nvPr/>
        </p:nvPicPr>
        <p:blipFill rotWithShape="1">
          <a:blip r:embed="rId2">
            <a:alphaModFix/>
          </a:blip>
          <a:srcRect/>
          <a:stretch/>
        </p:blipFill>
        <p:spPr>
          <a:xfrm>
            <a:off x="2829833" y="4178335"/>
            <a:ext cx="4395959" cy="1140165"/>
          </a:xfrm>
          <a:prstGeom prst="rect">
            <a:avLst/>
          </a:prstGeom>
          <a:noFill/>
          <a:ln>
            <a:noFill/>
          </a:ln>
        </p:spPr>
      </p:pic>
    </p:spTree>
    <p:extLst>
      <p:ext uri="{BB962C8B-B14F-4D97-AF65-F5344CB8AC3E}">
        <p14:creationId xmlns:p14="http://schemas.microsoft.com/office/powerpoint/2010/main" val="3339527746"/>
      </p:ext>
    </p:extLst>
  </p:cSld>
  <p:clrMapOvr>
    <a:masterClrMapping/>
  </p:clrMapOvr>
</p:sldLayout>
</file>

<file path=ppt/slideLayouts/slideLayout1387.xml><?xml version="1.0" encoding="utf-8"?>
<p:sldLayout xmlns:a="http://schemas.openxmlformats.org/drawingml/2006/main" xmlns:r="http://schemas.openxmlformats.org/officeDocument/2006/relationships" xmlns:p="http://schemas.openxmlformats.org/presentationml/2006/main" matchingName="4_Title Slide_Yale Blue 6">
  <p:cSld name="5_Title Slide_Yale Blue 6">
    <p:spTree>
      <p:nvGrpSpPr>
        <p:cNvPr id="1" name="Shape 17513"/>
        <p:cNvGrpSpPr/>
        <p:nvPr/>
      </p:nvGrpSpPr>
      <p:grpSpPr>
        <a:xfrm>
          <a:off x="0" y="0"/>
          <a:ext cx="0" cy="0"/>
          <a:chOff x="0" y="0"/>
          <a:chExt cx="0" cy="0"/>
        </a:xfrm>
      </p:grpSpPr>
      <p:sp>
        <p:nvSpPr>
          <p:cNvPr id="17514" name="Google Shape;17514;p1514"/>
          <p:cNvSpPr txBox="1">
            <a:spLocks noGrp="1"/>
          </p:cNvSpPr>
          <p:nvPr>
            <p:ph type="body" idx="1"/>
          </p:nvPr>
        </p:nvSpPr>
        <p:spPr>
          <a:xfrm>
            <a:off x="2826559" y="5400858"/>
            <a:ext cx="8178613" cy="507856"/>
          </a:xfrm>
          <a:prstGeom prst="rect">
            <a:avLst/>
          </a:prstGeom>
          <a:noFill/>
          <a:ln>
            <a:noFill/>
          </a:ln>
        </p:spPr>
        <p:txBody>
          <a:bodyPr spcFirstLastPara="1" wrap="square" lIns="91400" tIns="45700" rIns="91400" bIns="45700" anchor="t" anchorCtr="0">
            <a:spAutoFit/>
          </a:bodyPr>
          <a:lstStyle>
            <a:lvl1pPr marL="304831" lvl="0" indent="-152416"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515" name="Google Shape;17515;p1514"/>
          <p:cNvSpPr txBox="1">
            <a:spLocks noGrp="1"/>
          </p:cNvSpPr>
          <p:nvPr>
            <p:ph type="title"/>
          </p:nvPr>
        </p:nvSpPr>
        <p:spPr>
          <a:xfrm>
            <a:off x="2826559"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16" name="Google Shape;17516;p1514"/>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517" name="Google Shape;17517;p1514"/>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18" name="Google Shape;17518;p1514"/>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519" name="Google Shape;17519;p1514"/>
          <p:cNvSpPr/>
          <p:nvPr/>
        </p:nvSpPr>
        <p:spPr>
          <a:xfrm rot="10799991">
            <a:off x="-19" y="2000235"/>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520" name="Google Shape;17520;p1514"/>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521" name="Google Shape;17521;p1514"/>
          <p:cNvSpPr txBox="1">
            <a:spLocks noGrp="1"/>
          </p:cNvSpPr>
          <p:nvPr>
            <p:ph type="body" idx="2"/>
          </p:nvPr>
        </p:nvSpPr>
        <p:spPr>
          <a:xfrm>
            <a:off x="2826559" y="3447397"/>
            <a:ext cx="8178613" cy="71331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522" name="Google Shape;17522;p1514"/>
          <p:cNvPicPr preferRelativeResize="0"/>
          <p:nvPr/>
        </p:nvPicPr>
        <p:blipFill rotWithShape="1">
          <a:blip r:embed="rId2">
            <a:alphaModFix/>
          </a:blip>
          <a:srcRect/>
          <a:stretch/>
        </p:blipFill>
        <p:spPr>
          <a:xfrm>
            <a:off x="2829833" y="4178335"/>
            <a:ext cx="4395959" cy="1140165"/>
          </a:xfrm>
          <a:prstGeom prst="rect">
            <a:avLst/>
          </a:prstGeom>
          <a:noFill/>
          <a:ln>
            <a:noFill/>
          </a:ln>
        </p:spPr>
      </p:pic>
    </p:spTree>
    <p:extLst>
      <p:ext uri="{BB962C8B-B14F-4D97-AF65-F5344CB8AC3E}">
        <p14:creationId xmlns:p14="http://schemas.microsoft.com/office/powerpoint/2010/main" val="4080823343"/>
      </p:ext>
    </p:extLst>
  </p:cSld>
  <p:clrMapOvr>
    <a:masterClrMapping/>
  </p:clrMapOvr>
</p:sldLayout>
</file>

<file path=ppt/slideLayouts/slideLayout1388.xml><?xml version="1.0" encoding="utf-8"?>
<p:sldLayout xmlns:a="http://schemas.openxmlformats.org/drawingml/2006/main" xmlns:r="http://schemas.openxmlformats.org/officeDocument/2006/relationships" xmlns:p="http://schemas.openxmlformats.org/presentationml/2006/main" matchingName="1_Title and Bullets Layout 4">
  <p:cSld name="2_Title and Bullets Layout 4">
    <p:spTree>
      <p:nvGrpSpPr>
        <p:cNvPr id="1" name="Shape 17523"/>
        <p:cNvGrpSpPr/>
        <p:nvPr/>
      </p:nvGrpSpPr>
      <p:grpSpPr>
        <a:xfrm>
          <a:off x="0" y="0"/>
          <a:ext cx="0" cy="0"/>
          <a:chOff x="0" y="0"/>
          <a:chExt cx="0" cy="0"/>
        </a:xfrm>
      </p:grpSpPr>
      <p:sp>
        <p:nvSpPr>
          <p:cNvPr id="17524" name="Google Shape;17524;p1515"/>
          <p:cNvSpPr txBox="1">
            <a:spLocks noGrp="1"/>
          </p:cNvSpPr>
          <p:nvPr>
            <p:ph type="title"/>
          </p:nvPr>
        </p:nvSpPr>
        <p:spPr>
          <a:xfrm>
            <a:off x="848992" y="783844"/>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25" name="Google Shape;17525;p1515"/>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26" name="Google Shape;17526;p1515"/>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27" name="Google Shape;17527;p1515"/>
          <p:cNvSpPr txBox="1">
            <a:spLocks noGrp="1"/>
          </p:cNvSpPr>
          <p:nvPr>
            <p:ph type="body" idx="1"/>
          </p:nvPr>
        </p:nvSpPr>
        <p:spPr>
          <a:xfrm>
            <a:off x="848785" y="1615024"/>
            <a:ext cx="10176933" cy="3812115"/>
          </a:xfrm>
          <a:prstGeom prst="rect">
            <a:avLst/>
          </a:prstGeom>
          <a:noFill/>
          <a:ln>
            <a:noFill/>
          </a:ln>
        </p:spPr>
        <p:txBody>
          <a:bodyPr spcFirstLastPara="1" wrap="square" lIns="91400" tIns="45700" rIns="91400" bIns="45700" anchor="t" anchorCtr="0">
            <a:noAutofit/>
          </a:bodyPr>
          <a:lstStyle>
            <a:lvl1pPr marL="304831" lvl="0" indent="-242721" algn="l">
              <a:lnSpc>
                <a:spcPct val="100000"/>
              </a:lnSpc>
              <a:spcBef>
                <a:spcPts val="1000"/>
              </a:spcBef>
              <a:spcAft>
                <a:spcPts val="0"/>
              </a:spcAft>
              <a:buSzPts val="2133"/>
              <a:buChar char="•"/>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528" name="Google Shape;17528;p1515"/>
          <p:cNvPicPr preferRelativeResize="0"/>
          <p:nvPr/>
        </p:nvPicPr>
        <p:blipFill rotWithShape="1">
          <a:blip r:embed="rId2">
            <a:alphaModFix/>
          </a:blip>
          <a:srcRect/>
          <a:stretch/>
        </p:blipFill>
        <p:spPr>
          <a:xfrm>
            <a:off x="7132670" y="6364409"/>
            <a:ext cx="5059329" cy="493593"/>
          </a:xfrm>
          <a:prstGeom prst="rect">
            <a:avLst/>
          </a:prstGeom>
          <a:noFill/>
          <a:ln>
            <a:noFill/>
          </a:ln>
        </p:spPr>
      </p:pic>
    </p:spTree>
    <p:extLst>
      <p:ext uri="{BB962C8B-B14F-4D97-AF65-F5344CB8AC3E}">
        <p14:creationId xmlns:p14="http://schemas.microsoft.com/office/powerpoint/2010/main" val="2833510017"/>
      </p:ext>
    </p:extLst>
  </p:cSld>
  <p:clrMapOvr>
    <a:masterClrMapping/>
  </p:clrMapOvr>
</p:sldLayout>
</file>

<file path=ppt/slideLayouts/slideLayout1389.xml><?xml version="1.0" encoding="utf-8"?>
<p:sldLayout xmlns:a="http://schemas.openxmlformats.org/drawingml/2006/main" xmlns:r="http://schemas.openxmlformats.org/officeDocument/2006/relationships" xmlns:p="http://schemas.openxmlformats.org/presentationml/2006/main" matchingName="2_Title and Content 4">
  <p:cSld name="3_Title and Content 4">
    <p:spTree>
      <p:nvGrpSpPr>
        <p:cNvPr id="1" name="Shape 17529"/>
        <p:cNvGrpSpPr/>
        <p:nvPr/>
      </p:nvGrpSpPr>
      <p:grpSpPr>
        <a:xfrm>
          <a:off x="0" y="0"/>
          <a:ext cx="0" cy="0"/>
          <a:chOff x="0" y="0"/>
          <a:chExt cx="0" cy="0"/>
        </a:xfrm>
      </p:grpSpPr>
      <p:sp>
        <p:nvSpPr>
          <p:cNvPr id="17530" name="Google Shape;17530;p1516"/>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531" name="Google Shape;17531;p1516"/>
          <p:cNvPicPr preferRelativeResize="0"/>
          <p:nvPr/>
        </p:nvPicPr>
        <p:blipFill rotWithShape="1">
          <a:blip r:embed="rId2">
            <a:alphaModFix/>
          </a:blip>
          <a:srcRect/>
          <a:stretch/>
        </p:blipFill>
        <p:spPr>
          <a:xfrm>
            <a:off x="7132670" y="6364409"/>
            <a:ext cx="5059329" cy="493593"/>
          </a:xfrm>
          <a:prstGeom prst="rect">
            <a:avLst/>
          </a:prstGeom>
          <a:noFill/>
          <a:ln>
            <a:noFill/>
          </a:ln>
        </p:spPr>
      </p:pic>
      <p:sp>
        <p:nvSpPr>
          <p:cNvPr id="17532" name="Google Shape;17532;p1516"/>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33" name="Google Shape;17533;p1516"/>
          <p:cNvSpPr txBox="1">
            <a:spLocks noGrp="1"/>
          </p:cNvSpPr>
          <p:nvPr>
            <p:ph type="title"/>
          </p:nvPr>
        </p:nvSpPr>
        <p:spPr>
          <a:xfrm>
            <a:off x="848992" y="806860"/>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34" name="Google Shape;17534;p1516"/>
          <p:cNvSpPr txBox="1">
            <a:spLocks noGrp="1"/>
          </p:cNvSpPr>
          <p:nvPr>
            <p:ph type="body" idx="1"/>
          </p:nvPr>
        </p:nvSpPr>
        <p:spPr>
          <a:xfrm>
            <a:off x="848992" y="1637857"/>
            <a:ext cx="10156176" cy="4117159"/>
          </a:xfrm>
          <a:prstGeom prst="rect">
            <a:avLst/>
          </a:prstGeom>
          <a:noFill/>
          <a:ln>
            <a:noFill/>
          </a:ln>
        </p:spPr>
        <p:txBody>
          <a:bodyPr spcFirstLastPara="1" wrap="square" lIns="91400" tIns="45700" rIns="91400" bIns="45700" anchor="t" anchorCtr="0">
            <a:noAutofit/>
          </a:bodyPr>
          <a:lstStyle>
            <a:lvl1pPr marL="304831" lvl="0" indent="-152416" algn="l">
              <a:lnSpc>
                <a:spcPct val="90000"/>
              </a:lnSpc>
              <a:spcBef>
                <a:spcPts val="1000"/>
              </a:spcBef>
              <a:spcAft>
                <a:spcPts val="0"/>
              </a:spcAft>
              <a:buSzPts val="2400"/>
              <a:buNone/>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824677821"/>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2781420108"/>
      </p:ext>
    </p:extLst>
  </p:cSld>
  <p:clrMapOvr>
    <a:masterClrMapping/>
  </p:clrMapOvr>
</p:sldLayout>
</file>

<file path=ppt/slideLayouts/slideLayout1390.xml><?xml version="1.0" encoding="utf-8"?>
<p:sldLayout xmlns:a="http://schemas.openxmlformats.org/drawingml/2006/main" xmlns:r="http://schemas.openxmlformats.org/officeDocument/2006/relationships" xmlns:p="http://schemas.openxmlformats.org/presentationml/2006/main" matchingName="1_Two Section | Picture and Copy Layout 4">
  <p:cSld name="2_Two Section | Picture and Copy Layout 4">
    <p:spTree>
      <p:nvGrpSpPr>
        <p:cNvPr id="1" name="Shape 17535"/>
        <p:cNvGrpSpPr/>
        <p:nvPr/>
      </p:nvGrpSpPr>
      <p:grpSpPr>
        <a:xfrm>
          <a:off x="0" y="0"/>
          <a:ext cx="0" cy="0"/>
          <a:chOff x="0" y="0"/>
          <a:chExt cx="0" cy="0"/>
        </a:xfrm>
      </p:grpSpPr>
      <p:sp>
        <p:nvSpPr>
          <p:cNvPr id="17536" name="Google Shape;17536;p1517"/>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37" name="Google Shape;17537;p1517"/>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38" name="Google Shape;17538;p1517"/>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539" name="Google Shape;17539;p1517"/>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31" lvl="0" indent="-152416" algn="l">
              <a:lnSpc>
                <a:spcPct val="90000"/>
              </a:lnSpc>
              <a:spcBef>
                <a:spcPts val="1000"/>
              </a:spcBef>
              <a:spcAft>
                <a:spcPts val="0"/>
              </a:spcAft>
              <a:buSzPts val="2400"/>
              <a:buNone/>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540" name="Google Shape;17540;p1517"/>
          <p:cNvSpPr txBox="1">
            <a:spLocks noGrp="1"/>
          </p:cNvSpPr>
          <p:nvPr>
            <p:ph type="title"/>
          </p:nvPr>
        </p:nvSpPr>
        <p:spPr>
          <a:xfrm>
            <a:off x="5549395" y="1154524"/>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541" name="Google Shape;17541;p1517"/>
          <p:cNvPicPr preferRelativeResize="0"/>
          <p:nvPr/>
        </p:nvPicPr>
        <p:blipFill rotWithShape="1">
          <a:blip r:embed="rId2">
            <a:alphaModFix/>
          </a:blip>
          <a:srcRect/>
          <a:stretch/>
        </p:blipFill>
        <p:spPr>
          <a:xfrm>
            <a:off x="7132670" y="6364409"/>
            <a:ext cx="5059329" cy="493593"/>
          </a:xfrm>
          <a:prstGeom prst="rect">
            <a:avLst/>
          </a:prstGeom>
          <a:noFill/>
          <a:ln>
            <a:noFill/>
          </a:ln>
        </p:spPr>
      </p:pic>
    </p:spTree>
    <p:extLst>
      <p:ext uri="{BB962C8B-B14F-4D97-AF65-F5344CB8AC3E}">
        <p14:creationId xmlns:p14="http://schemas.microsoft.com/office/powerpoint/2010/main" val="75755622"/>
      </p:ext>
    </p:extLst>
  </p:cSld>
  <p:clrMapOvr>
    <a:masterClrMapping/>
  </p:clrMapOvr>
</p:sldLayout>
</file>

<file path=ppt/slideLayouts/slideLayout1391.xml><?xml version="1.0" encoding="utf-8"?>
<p:sldLayout xmlns:a="http://schemas.openxmlformats.org/drawingml/2006/main" xmlns:r="http://schemas.openxmlformats.org/officeDocument/2006/relationships" xmlns:p="http://schemas.openxmlformats.org/presentationml/2006/main" matchingName="4_Title Slide_Yale Blue 7">
  <p:cSld name="5_Title Slide_Yale Blue 7">
    <p:spTree>
      <p:nvGrpSpPr>
        <p:cNvPr id="1" name="Shape 17542"/>
        <p:cNvGrpSpPr/>
        <p:nvPr/>
      </p:nvGrpSpPr>
      <p:grpSpPr>
        <a:xfrm>
          <a:off x="0" y="0"/>
          <a:ext cx="0" cy="0"/>
          <a:chOff x="0" y="0"/>
          <a:chExt cx="0" cy="0"/>
        </a:xfrm>
      </p:grpSpPr>
      <p:sp>
        <p:nvSpPr>
          <p:cNvPr id="17543" name="Google Shape;17543;p1518"/>
          <p:cNvSpPr txBox="1">
            <a:spLocks noGrp="1"/>
          </p:cNvSpPr>
          <p:nvPr>
            <p:ph type="body" idx="1"/>
          </p:nvPr>
        </p:nvSpPr>
        <p:spPr>
          <a:xfrm>
            <a:off x="2826559" y="5400858"/>
            <a:ext cx="8178613" cy="507856"/>
          </a:xfrm>
          <a:prstGeom prst="rect">
            <a:avLst/>
          </a:prstGeom>
          <a:noFill/>
          <a:ln>
            <a:noFill/>
          </a:ln>
        </p:spPr>
        <p:txBody>
          <a:bodyPr spcFirstLastPara="1" wrap="square" lIns="91400" tIns="45700" rIns="91400" bIns="45700" anchor="t" anchorCtr="0">
            <a:spAutoFit/>
          </a:bodyPr>
          <a:lstStyle>
            <a:lvl1pPr marL="304831" lvl="0" indent="-152416"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544" name="Google Shape;17544;p1518"/>
          <p:cNvSpPr txBox="1">
            <a:spLocks noGrp="1"/>
          </p:cNvSpPr>
          <p:nvPr>
            <p:ph type="title"/>
          </p:nvPr>
        </p:nvSpPr>
        <p:spPr>
          <a:xfrm>
            <a:off x="2826559"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45" name="Google Shape;17545;p1518"/>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546" name="Google Shape;17546;p1518"/>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47" name="Google Shape;17547;p1518"/>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548" name="Google Shape;17548;p1518"/>
          <p:cNvSpPr/>
          <p:nvPr/>
        </p:nvSpPr>
        <p:spPr>
          <a:xfrm rot="10799991">
            <a:off x="-19" y="2000235"/>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549" name="Google Shape;17549;p1518"/>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550" name="Google Shape;17550;p1518"/>
          <p:cNvSpPr txBox="1">
            <a:spLocks noGrp="1"/>
          </p:cNvSpPr>
          <p:nvPr>
            <p:ph type="body" idx="2"/>
          </p:nvPr>
        </p:nvSpPr>
        <p:spPr>
          <a:xfrm>
            <a:off x="2826559" y="3447397"/>
            <a:ext cx="8178613" cy="71331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551" name="Google Shape;17551;p1518"/>
          <p:cNvPicPr preferRelativeResize="0"/>
          <p:nvPr/>
        </p:nvPicPr>
        <p:blipFill rotWithShape="1">
          <a:blip r:embed="rId2">
            <a:alphaModFix/>
          </a:blip>
          <a:srcRect/>
          <a:stretch/>
        </p:blipFill>
        <p:spPr>
          <a:xfrm>
            <a:off x="2829833" y="4178335"/>
            <a:ext cx="4395959" cy="1140165"/>
          </a:xfrm>
          <a:prstGeom prst="rect">
            <a:avLst/>
          </a:prstGeom>
          <a:noFill/>
          <a:ln>
            <a:noFill/>
          </a:ln>
        </p:spPr>
      </p:pic>
    </p:spTree>
    <p:extLst>
      <p:ext uri="{BB962C8B-B14F-4D97-AF65-F5344CB8AC3E}">
        <p14:creationId xmlns:p14="http://schemas.microsoft.com/office/powerpoint/2010/main" val="383975713"/>
      </p:ext>
    </p:extLst>
  </p:cSld>
  <p:clrMapOvr>
    <a:masterClrMapping/>
  </p:clrMapOvr>
</p:sldLayout>
</file>

<file path=ppt/slideLayouts/slideLayout1392.xml><?xml version="1.0" encoding="utf-8"?>
<p:sldLayout xmlns:a="http://schemas.openxmlformats.org/drawingml/2006/main" xmlns:r="http://schemas.openxmlformats.org/officeDocument/2006/relationships" xmlns:p="http://schemas.openxmlformats.org/presentationml/2006/main" matchingName="1_Title and Bullets Layout 5">
  <p:cSld name="2_Title and Bullets Layout 5">
    <p:spTree>
      <p:nvGrpSpPr>
        <p:cNvPr id="1" name="Shape 17552"/>
        <p:cNvGrpSpPr/>
        <p:nvPr/>
      </p:nvGrpSpPr>
      <p:grpSpPr>
        <a:xfrm>
          <a:off x="0" y="0"/>
          <a:ext cx="0" cy="0"/>
          <a:chOff x="0" y="0"/>
          <a:chExt cx="0" cy="0"/>
        </a:xfrm>
      </p:grpSpPr>
      <p:sp>
        <p:nvSpPr>
          <p:cNvPr id="17553" name="Google Shape;17553;p1519"/>
          <p:cNvSpPr txBox="1">
            <a:spLocks noGrp="1"/>
          </p:cNvSpPr>
          <p:nvPr>
            <p:ph type="title"/>
          </p:nvPr>
        </p:nvSpPr>
        <p:spPr>
          <a:xfrm>
            <a:off x="848992" y="783844"/>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54" name="Google Shape;17554;p1519"/>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55" name="Google Shape;17555;p1519"/>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56" name="Google Shape;17556;p1519"/>
          <p:cNvSpPr txBox="1">
            <a:spLocks noGrp="1"/>
          </p:cNvSpPr>
          <p:nvPr>
            <p:ph type="body" idx="1"/>
          </p:nvPr>
        </p:nvSpPr>
        <p:spPr>
          <a:xfrm>
            <a:off x="848785" y="1615024"/>
            <a:ext cx="10176933" cy="3812115"/>
          </a:xfrm>
          <a:prstGeom prst="rect">
            <a:avLst/>
          </a:prstGeom>
          <a:noFill/>
          <a:ln>
            <a:noFill/>
          </a:ln>
        </p:spPr>
        <p:txBody>
          <a:bodyPr spcFirstLastPara="1" wrap="square" lIns="91400" tIns="45700" rIns="91400" bIns="45700" anchor="t" anchorCtr="0">
            <a:noAutofit/>
          </a:bodyPr>
          <a:lstStyle>
            <a:lvl1pPr marL="304831" lvl="0" indent="-242721" algn="l">
              <a:lnSpc>
                <a:spcPct val="100000"/>
              </a:lnSpc>
              <a:spcBef>
                <a:spcPts val="1000"/>
              </a:spcBef>
              <a:spcAft>
                <a:spcPts val="0"/>
              </a:spcAft>
              <a:buSzPts val="2133"/>
              <a:buChar char="•"/>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557" name="Google Shape;17557;p1519"/>
          <p:cNvPicPr preferRelativeResize="0"/>
          <p:nvPr/>
        </p:nvPicPr>
        <p:blipFill rotWithShape="1">
          <a:blip r:embed="rId2">
            <a:alphaModFix/>
          </a:blip>
          <a:srcRect/>
          <a:stretch/>
        </p:blipFill>
        <p:spPr>
          <a:xfrm>
            <a:off x="7132670" y="6364409"/>
            <a:ext cx="5059329" cy="493593"/>
          </a:xfrm>
          <a:prstGeom prst="rect">
            <a:avLst/>
          </a:prstGeom>
          <a:noFill/>
          <a:ln>
            <a:noFill/>
          </a:ln>
        </p:spPr>
      </p:pic>
    </p:spTree>
    <p:extLst>
      <p:ext uri="{BB962C8B-B14F-4D97-AF65-F5344CB8AC3E}">
        <p14:creationId xmlns:p14="http://schemas.microsoft.com/office/powerpoint/2010/main" val="681891891"/>
      </p:ext>
    </p:extLst>
  </p:cSld>
  <p:clrMapOvr>
    <a:masterClrMapping/>
  </p:clrMapOvr>
</p:sldLayout>
</file>

<file path=ppt/slideLayouts/slideLayout1393.xml><?xml version="1.0" encoding="utf-8"?>
<p:sldLayout xmlns:a="http://schemas.openxmlformats.org/drawingml/2006/main" xmlns:r="http://schemas.openxmlformats.org/officeDocument/2006/relationships" xmlns:p="http://schemas.openxmlformats.org/presentationml/2006/main" matchingName="3_Title and Content 5">
  <p:cSld name="4_Title and Content 5">
    <p:spTree>
      <p:nvGrpSpPr>
        <p:cNvPr id="1" name="Shape 17558"/>
        <p:cNvGrpSpPr/>
        <p:nvPr/>
      </p:nvGrpSpPr>
      <p:grpSpPr>
        <a:xfrm>
          <a:off x="0" y="0"/>
          <a:ext cx="0" cy="0"/>
          <a:chOff x="0" y="0"/>
          <a:chExt cx="0" cy="0"/>
        </a:xfrm>
      </p:grpSpPr>
      <p:sp>
        <p:nvSpPr>
          <p:cNvPr id="17559" name="Google Shape;17559;p1520"/>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560" name="Google Shape;17560;p1520"/>
          <p:cNvPicPr preferRelativeResize="0"/>
          <p:nvPr/>
        </p:nvPicPr>
        <p:blipFill rotWithShape="1">
          <a:blip r:embed="rId2">
            <a:alphaModFix/>
          </a:blip>
          <a:srcRect/>
          <a:stretch/>
        </p:blipFill>
        <p:spPr>
          <a:xfrm>
            <a:off x="7132670" y="6364409"/>
            <a:ext cx="5059329" cy="493593"/>
          </a:xfrm>
          <a:prstGeom prst="rect">
            <a:avLst/>
          </a:prstGeom>
          <a:noFill/>
          <a:ln>
            <a:noFill/>
          </a:ln>
        </p:spPr>
      </p:pic>
      <p:sp>
        <p:nvSpPr>
          <p:cNvPr id="17561" name="Google Shape;17561;p1520"/>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62" name="Google Shape;17562;p1520"/>
          <p:cNvSpPr txBox="1">
            <a:spLocks noGrp="1"/>
          </p:cNvSpPr>
          <p:nvPr>
            <p:ph type="title"/>
          </p:nvPr>
        </p:nvSpPr>
        <p:spPr>
          <a:xfrm>
            <a:off x="848992" y="806860"/>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63" name="Google Shape;17563;p1520"/>
          <p:cNvSpPr txBox="1">
            <a:spLocks noGrp="1"/>
          </p:cNvSpPr>
          <p:nvPr>
            <p:ph type="body" idx="1"/>
          </p:nvPr>
        </p:nvSpPr>
        <p:spPr>
          <a:xfrm>
            <a:off x="848992" y="1637857"/>
            <a:ext cx="10156176" cy="4117159"/>
          </a:xfrm>
          <a:prstGeom prst="rect">
            <a:avLst/>
          </a:prstGeom>
          <a:noFill/>
          <a:ln>
            <a:noFill/>
          </a:ln>
        </p:spPr>
        <p:txBody>
          <a:bodyPr spcFirstLastPara="1" wrap="square" lIns="91400" tIns="45700" rIns="91400" bIns="45700" anchor="t" anchorCtr="0">
            <a:noAutofit/>
          </a:bodyPr>
          <a:lstStyle>
            <a:lvl1pPr marL="304831" lvl="0" indent="-152416" algn="l">
              <a:lnSpc>
                <a:spcPct val="90000"/>
              </a:lnSpc>
              <a:spcBef>
                <a:spcPts val="1000"/>
              </a:spcBef>
              <a:spcAft>
                <a:spcPts val="0"/>
              </a:spcAft>
              <a:buSzPts val="2400"/>
              <a:buNone/>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196446573"/>
      </p:ext>
    </p:extLst>
  </p:cSld>
  <p:clrMapOvr>
    <a:masterClrMapping/>
  </p:clrMapOvr>
</p:sldLayout>
</file>

<file path=ppt/slideLayouts/slideLayout1394.xml><?xml version="1.0" encoding="utf-8"?>
<p:sldLayout xmlns:a="http://schemas.openxmlformats.org/drawingml/2006/main" xmlns:r="http://schemas.openxmlformats.org/officeDocument/2006/relationships" xmlns:p="http://schemas.openxmlformats.org/presentationml/2006/main" matchingName="1_Two Section | Picture and Copy Layout 5">
  <p:cSld name="2_Two Section | Picture and Copy Layout 5">
    <p:spTree>
      <p:nvGrpSpPr>
        <p:cNvPr id="1" name="Shape 17564"/>
        <p:cNvGrpSpPr/>
        <p:nvPr/>
      </p:nvGrpSpPr>
      <p:grpSpPr>
        <a:xfrm>
          <a:off x="0" y="0"/>
          <a:ext cx="0" cy="0"/>
          <a:chOff x="0" y="0"/>
          <a:chExt cx="0" cy="0"/>
        </a:xfrm>
      </p:grpSpPr>
      <p:sp>
        <p:nvSpPr>
          <p:cNvPr id="17565" name="Google Shape;17565;p1521"/>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66" name="Google Shape;17566;p1521"/>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67" name="Google Shape;17567;p1521"/>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568" name="Google Shape;17568;p1521"/>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31" lvl="0" indent="-152416" algn="l">
              <a:lnSpc>
                <a:spcPct val="90000"/>
              </a:lnSpc>
              <a:spcBef>
                <a:spcPts val="1000"/>
              </a:spcBef>
              <a:spcAft>
                <a:spcPts val="0"/>
              </a:spcAft>
              <a:buSzPts val="2400"/>
              <a:buNone/>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569" name="Google Shape;17569;p1521"/>
          <p:cNvSpPr txBox="1">
            <a:spLocks noGrp="1"/>
          </p:cNvSpPr>
          <p:nvPr>
            <p:ph type="title"/>
          </p:nvPr>
        </p:nvSpPr>
        <p:spPr>
          <a:xfrm>
            <a:off x="5549395" y="1154524"/>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570" name="Google Shape;17570;p1521"/>
          <p:cNvPicPr preferRelativeResize="0"/>
          <p:nvPr/>
        </p:nvPicPr>
        <p:blipFill rotWithShape="1">
          <a:blip r:embed="rId2">
            <a:alphaModFix/>
          </a:blip>
          <a:srcRect/>
          <a:stretch/>
        </p:blipFill>
        <p:spPr>
          <a:xfrm>
            <a:off x="7132670" y="6364409"/>
            <a:ext cx="5059329" cy="493593"/>
          </a:xfrm>
          <a:prstGeom prst="rect">
            <a:avLst/>
          </a:prstGeom>
          <a:noFill/>
          <a:ln>
            <a:noFill/>
          </a:ln>
        </p:spPr>
      </p:pic>
    </p:spTree>
    <p:extLst>
      <p:ext uri="{BB962C8B-B14F-4D97-AF65-F5344CB8AC3E}">
        <p14:creationId xmlns:p14="http://schemas.microsoft.com/office/powerpoint/2010/main" val="4234074666"/>
      </p:ext>
    </p:extLst>
  </p:cSld>
  <p:clrMapOvr>
    <a:masterClrMapping/>
  </p:clrMapOvr>
</p:sldLayout>
</file>

<file path=ppt/slideLayouts/slideLayout1395.xml><?xml version="1.0" encoding="utf-8"?>
<p:sldLayout xmlns:a="http://schemas.openxmlformats.org/drawingml/2006/main" xmlns:r="http://schemas.openxmlformats.org/officeDocument/2006/relationships" xmlns:p="http://schemas.openxmlformats.org/presentationml/2006/main" matchingName="Photo Slide 11">
  <p:cSld name="1_Photo Slide 11">
    <p:spTree>
      <p:nvGrpSpPr>
        <p:cNvPr id="1" name="Shape 17587"/>
        <p:cNvGrpSpPr/>
        <p:nvPr/>
      </p:nvGrpSpPr>
      <p:grpSpPr>
        <a:xfrm>
          <a:off x="0" y="0"/>
          <a:ext cx="0" cy="0"/>
          <a:chOff x="0" y="0"/>
          <a:chExt cx="0" cy="0"/>
        </a:xfrm>
      </p:grpSpPr>
      <p:sp>
        <p:nvSpPr>
          <p:cNvPr id="17588" name="Google Shape;17588;p1524"/>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7589" name="Google Shape;17589;p1524"/>
          <p:cNvCxnSpPr/>
          <p:nvPr/>
        </p:nvCxnSpPr>
        <p:spPr>
          <a:xfrm>
            <a:off x="457203"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7590" name="Google Shape;17590;p1524"/>
          <p:cNvGrpSpPr/>
          <p:nvPr/>
        </p:nvGrpSpPr>
        <p:grpSpPr>
          <a:xfrm>
            <a:off x="3" y="5379427"/>
            <a:ext cx="2807363" cy="753895"/>
            <a:chOff x="0" y="5379424"/>
            <a:chExt cx="2807363" cy="753895"/>
          </a:xfrm>
        </p:grpSpPr>
        <p:sp>
          <p:nvSpPr>
            <p:cNvPr id="17591" name="Google Shape;17591;p1524"/>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592" name="Google Shape;17592;p1524"/>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7593" name="Google Shape;17593;p1524"/>
          <p:cNvPicPr preferRelativeResize="0"/>
          <p:nvPr/>
        </p:nvPicPr>
        <p:blipFill rotWithShape="1">
          <a:blip r:embed="rId2">
            <a:alphaModFix/>
          </a:blip>
          <a:srcRect/>
          <a:stretch/>
        </p:blipFill>
        <p:spPr>
          <a:xfrm>
            <a:off x="513347" y="4385535"/>
            <a:ext cx="2025313" cy="911940"/>
          </a:xfrm>
          <a:prstGeom prst="rect">
            <a:avLst/>
          </a:prstGeom>
          <a:noFill/>
          <a:ln>
            <a:noFill/>
          </a:ln>
        </p:spPr>
      </p:pic>
    </p:spTree>
    <p:extLst>
      <p:ext uri="{BB962C8B-B14F-4D97-AF65-F5344CB8AC3E}">
        <p14:creationId xmlns:p14="http://schemas.microsoft.com/office/powerpoint/2010/main" val="1234961456"/>
      </p:ext>
    </p:extLst>
  </p:cSld>
  <p:clrMapOvr>
    <a:masterClrMapping/>
  </p:clrMapOvr>
</p:sldLayout>
</file>

<file path=ppt/slideLayouts/slideLayout1396.xml><?xml version="1.0" encoding="utf-8"?>
<p:sldLayout xmlns:a="http://schemas.openxmlformats.org/drawingml/2006/main" xmlns:r="http://schemas.openxmlformats.org/officeDocument/2006/relationships" xmlns:p="http://schemas.openxmlformats.org/presentationml/2006/main" matchingName="Quotation 16">
  <p:cSld name="2_Quotation 16">
    <p:spTree>
      <p:nvGrpSpPr>
        <p:cNvPr id="1" name="Shape 17594"/>
        <p:cNvGrpSpPr/>
        <p:nvPr/>
      </p:nvGrpSpPr>
      <p:grpSpPr>
        <a:xfrm>
          <a:off x="0" y="0"/>
          <a:ext cx="0" cy="0"/>
          <a:chOff x="0" y="0"/>
          <a:chExt cx="0" cy="0"/>
        </a:xfrm>
      </p:grpSpPr>
      <p:sp>
        <p:nvSpPr>
          <p:cNvPr id="17595" name="Google Shape;17595;p152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596" name="Google Shape;17596;p152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97" name="Google Shape;17597;p1525"/>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598" name="Google Shape;17598;p1525"/>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599" name="Google Shape;17599;p152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600" name="Google Shape;17600;p1525"/>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601" name="Google Shape;17601;p1525"/>
          <p:cNvGrpSpPr/>
          <p:nvPr/>
        </p:nvGrpSpPr>
        <p:grpSpPr>
          <a:xfrm>
            <a:off x="7191545" y="0"/>
            <a:ext cx="5000460" cy="1425988"/>
            <a:chOff x="7191545" y="0"/>
            <a:chExt cx="5000460" cy="1425988"/>
          </a:xfrm>
        </p:grpSpPr>
        <p:pic>
          <p:nvPicPr>
            <p:cNvPr id="17602" name="Google Shape;17602;p152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603" name="Google Shape;17603;p1525"/>
            <p:cNvGrpSpPr/>
            <p:nvPr/>
          </p:nvGrpSpPr>
          <p:grpSpPr>
            <a:xfrm>
              <a:off x="7191545" y="0"/>
              <a:ext cx="5000460" cy="1425988"/>
              <a:chOff x="7191545" y="0"/>
              <a:chExt cx="5000460" cy="1425988"/>
            </a:xfrm>
          </p:grpSpPr>
          <p:sp>
            <p:nvSpPr>
              <p:cNvPr id="17604" name="Google Shape;17604;p152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605" name="Google Shape;17605;p152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606" name="Google Shape;17606;p1525"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1315532576"/>
      </p:ext>
    </p:extLst>
  </p:cSld>
  <p:clrMapOvr>
    <a:masterClrMapping/>
  </p:clrMapOvr>
</p:sldLayout>
</file>

<file path=ppt/slideLayouts/slideLayout1397.xml><?xml version="1.0" encoding="utf-8"?>
<p:sldLayout xmlns:a="http://schemas.openxmlformats.org/drawingml/2006/main" xmlns:r="http://schemas.openxmlformats.org/officeDocument/2006/relationships" xmlns:p="http://schemas.openxmlformats.org/presentationml/2006/main" matchingName="1_Quotation 16">
  <p:cSld name="2_Quotation 16">
    <p:spTree>
      <p:nvGrpSpPr>
        <p:cNvPr id="1" name="Shape 17607"/>
        <p:cNvGrpSpPr/>
        <p:nvPr/>
      </p:nvGrpSpPr>
      <p:grpSpPr>
        <a:xfrm>
          <a:off x="0" y="0"/>
          <a:ext cx="0" cy="0"/>
          <a:chOff x="0" y="0"/>
          <a:chExt cx="0" cy="0"/>
        </a:xfrm>
      </p:grpSpPr>
      <p:sp>
        <p:nvSpPr>
          <p:cNvPr id="17608" name="Google Shape;17608;p152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609" name="Google Shape;17609;p152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610" name="Google Shape;17610;p1526"/>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611" name="Google Shape;17611;p1526"/>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612" name="Google Shape;17612;p152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613" name="Google Shape;17613;p1526"/>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614" name="Google Shape;17614;p1526"/>
          <p:cNvGrpSpPr/>
          <p:nvPr/>
        </p:nvGrpSpPr>
        <p:grpSpPr>
          <a:xfrm>
            <a:off x="7191545" y="0"/>
            <a:ext cx="5000460" cy="1425988"/>
            <a:chOff x="7191545" y="0"/>
            <a:chExt cx="5000460" cy="1425988"/>
          </a:xfrm>
        </p:grpSpPr>
        <p:pic>
          <p:nvPicPr>
            <p:cNvPr id="17615" name="Google Shape;17615;p152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616" name="Google Shape;17616;p1526"/>
            <p:cNvGrpSpPr/>
            <p:nvPr/>
          </p:nvGrpSpPr>
          <p:grpSpPr>
            <a:xfrm>
              <a:off x="7191545" y="0"/>
              <a:ext cx="5000460" cy="1425988"/>
              <a:chOff x="7191545" y="0"/>
              <a:chExt cx="5000460" cy="1425988"/>
            </a:xfrm>
          </p:grpSpPr>
          <p:sp>
            <p:nvSpPr>
              <p:cNvPr id="17617" name="Google Shape;17617;p152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618" name="Google Shape;17618;p152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619" name="Google Shape;17619;p1526"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3389829895"/>
      </p:ext>
    </p:extLst>
  </p:cSld>
  <p:clrMapOvr>
    <a:masterClrMapping/>
  </p:clrMapOvr>
</p:sldLayout>
</file>

<file path=ppt/slideLayouts/slideLayout1398.xml><?xml version="1.0" encoding="utf-8"?>
<p:sldLayout xmlns:a="http://schemas.openxmlformats.org/drawingml/2006/main" xmlns:r="http://schemas.openxmlformats.org/officeDocument/2006/relationships" xmlns:p="http://schemas.openxmlformats.org/presentationml/2006/main" matchingName="Two Content 10">
  <p:cSld name="1_Two Content 10">
    <p:spTree>
      <p:nvGrpSpPr>
        <p:cNvPr id="1" name="Shape 17620"/>
        <p:cNvGrpSpPr/>
        <p:nvPr/>
      </p:nvGrpSpPr>
      <p:grpSpPr>
        <a:xfrm>
          <a:off x="0" y="0"/>
          <a:ext cx="0" cy="0"/>
          <a:chOff x="0" y="0"/>
          <a:chExt cx="0" cy="0"/>
        </a:xfrm>
      </p:grpSpPr>
      <p:sp>
        <p:nvSpPr>
          <p:cNvPr id="17621" name="Google Shape;17621;p1527"/>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622" name="Google Shape;17622;p1527"/>
          <p:cNvSpPr txBox="1">
            <a:spLocks noGrp="1"/>
          </p:cNvSpPr>
          <p:nvPr>
            <p:ph type="body" idx="1"/>
          </p:nvPr>
        </p:nvSpPr>
        <p:spPr>
          <a:xfrm>
            <a:off x="609606"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grpSp>
        <p:nvGrpSpPr>
          <p:cNvPr id="17623" name="Google Shape;17623;p1527"/>
          <p:cNvGrpSpPr/>
          <p:nvPr/>
        </p:nvGrpSpPr>
        <p:grpSpPr>
          <a:xfrm>
            <a:off x="7191545" y="0"/>
            <a:ext cx="5000460" cy="1425988"/>
            <a:chOff x="7191545" y="0"/>
            <a:chExt cx="5000460" cy="1425988"/>
          </a:xfrm>
        </p:grpSpPr>
        <p:pic>
          <p:nvPicPr>
            <p:cNvPr id="17624" name="Google Shape;17624;p152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625" name="Google Shape;17625;p1527"/>
            <p:cNvGrpSpPr/>
            <p:nvPr/>
          </p:nvGrpSpPr>
          <p:grpSpPr>
            <a:xfrm>
              <a:off x="7191545" y="0"/>
              <a:ext cx="5000460" cy="1425988"/>
              <a:chOff x="7191545" y="0"/>
              <a:chExt cx="5000460" cy="1425988"/>
            </a:xfrm>
          </p:grpSpPr>
          <p:sp>
            <p:nvSpPr>
              <p:cNvPr id="17626" name="Google Shape;17626;p152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627" name="Google Shape;17627;p152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628" name="Google Shape;17628;p1527"/>
          <p:cNvSpPr txBox="1">
            <a:spLocks noGrp="1"/>
          </p:cNvSpPr>
          <p:nvPr>
            <p:ph type="body" idx="2"/>
          </p:nvPr>
        </p:nvSpPr>
        <p:spPr>
          <a:xfrm>
            <a:off x="6172203"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629" name="Google Shape;17629;p1527"/>
          <p:cNvSpPr txBox="1">
            <a:spLocks noGrp="1"/>
          </p:cNvSpPr>
          <p:nvPr>
            <p:ph type="sldNum" idx="12"/>
          </p:nvPr>
        </p:nvSpPr>
        <p:spPr>
          <a:xfrm>
            <a:off x="883919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630" name="Google Shape;17630;p152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631" name="Google Shape;17631;p1527"/>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596306659"/>
      </p:ext>
    </p:extLst>
  </p:cSld>
  <p:clrMapOvr>
    <a:masterClrMapping/>
  </p:clrMapOvr>
</p:sldLayout>
</file>

<file path=ppt/slideLayouts/slideLayout1399.xml><?xml version="1.0" encoding="utf-8"?>
<p:sldLayout xmlns:a="http://schemas.openxmlformats.org/drawingml/2006/main" xmlns:r="http://schemas.openxmlformats.org/officeDocument/2006/relationships" xmlns:p="http://schemas.openxmlformats.org/presentationml/2006/main" matchingName="Comparison 9">
  <p:cSld name="1_Comparison 9">
    <p:spTree>
      <p:nvGrpSpPr>
        <p:cNvPr id="1" name="Shape 17632"/>
        <p:cNvGrpSpPr/>
        <p:nvPr/>
      </p:nvGrpSpPr>
      <p:grpSpPr>
        <a:xfrm>
          <a:off x="0" y="0"/>
          <a:ext cx="0" cy="0"/>
          <a:chOff x="0" y="0"/>
          <a:chExt cx="0" cy="0"/>
        </a:xfrm>
      </p:grpSpPr>
      <p:grpSp>
        <p:nvGrpSpPr>
          <p:cNvPr id="17633" name="Google Shape;17633;p1528"/>
          <p:cNvGrpSpPr/>
          <p:nvPr/>
        </p:nvGrpSpPr>
        <p:grpSpPr>
          <a:xfrm>
            <a:off x="7191545" y="0"/>
            <a:ext cx="5000460" cy="1425988"/>
            <a:chOff x="7191545" y="0"/>
            <a:chExt cx="5000460" cy="1425988"/>
          </a:xfrm>
        </p:grpSpPr>
        <p:pic>
          <p:nvPicPr>
            <p:cNvPr id="17634" name="Google Shape;17634;p152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635" name="Google Shape;17635;p1528"/>
            <p:cNvGrpSpPr/>
            <p:nvPr/>
          </p:nvGrpSpPr>
          <p:grpSpPr>
            <a:xfrm>
              <a:off x="7191545" y="0"/>
              <a:ext cx="5000460" cy="1425988"/>
              <a:chOff x="7191545" y="0"/>
              <a:chExt cx="5000460" cy="1425988"/>
            </a:xfrm>
          </p:grpSpPr>
          <p:sp>
            <p:nvSpPr>
              <p:cNvPr id="17636" name="Google Shape;17636;p152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637" name="Google Shape;17637;p152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638" name="Google Shape;17638;p1528"/>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639" name="Google Shape;17639;p1528"/>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640" name="Google Shape;17640;p1528"/>
          <p:cNvSpPr txBox="1">
            <a:spLocks noGrp="1"/>
          </p:cNvSpPr>
          <p:nvPr>
            <p:ph type="body" idx="2"/>
          </p:nvPr>
        </p:nvSpPr>
        <p:spPr>
          <a:xfrm>
            <a:off x="609604" y="2505074"/>
            <a:ext cx="5387973" cy="3684583"/>
          </a:xfrm>
          <a:prstGeom prst="rect">
            <a:avLst/>
          </a:prstGeom>
          <a:solidFill>
            <a:srgbClr val="F3F6FB"/>
          </a:solidFill>
          <a:ln>
            <a:noFill/>
          </a:ln>
        </p:spPr>
        <p:txBody>
          <a:bodyPr spcFirstLastPara="1" wrap="square" lIns="182850" tIns="0" rIns="182850" bIns="0" anchor="t" anchorCtr="0">
            <a:norm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641" name="Google Shape;17641;p1528"/>
          <p:cNvSpPr txBox="1">
            <a:spLocks noGrp="1"/>
          </p:cNvSpPr>
          <p:nvPr>
            <p:ph type="body" idx="3"/>
          </p:nvPr>
        </p:nvSpPr>
        <p:spPr>
          <a:xfrm>
            <a:off x="6172203"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642" name="Google Shape;17642;p1528"/>
          <p:cNvSpPr txBox="1">
            <a:spLocks noGrp="1"/>
          </p:cNvSpPr>
          <p:nvPr>
            <p:ph type="body" idx="4"/>
          </p:nvPr>
        </p:nvSpPr>
        <p:spPr>
          <a:xfrm>
            <a:off x="6172203" y="2505074"/>
            <a:ext cx="5410203" cy="3684583"/>
          </a:xfrm>
          <a:prstGeom prst="rect">
            <a:avLst/>
          </a:prstGeom>
          <a:solidFill>
            <a:srgbClr val="F3F6FB"/>
          </a:solidFill>
          <a:ln>
            <a:noFill/>
          </a:ln>
        </p:spPr>
        <p:txBody>
          <a:bodyPr spcFirstLastPara="1" wrap="square" lIns="182850" tIns="0" rIns="182850" bIns="0" anchor="t" anchorCtr="0">
            <a:no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643" name="Google Shape;17643;p1528"/>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644" name="Google Shape;17644;p152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645" name="Google Shape;17645;p1528"/>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994792492"/>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Content">
  <p:cSld name="Title and Content">
    <p:spTree>
      <p:nvGrpSpPr>
        <p:cNvPr id="1" name="Shape 54"/>
        <p:cNvGrpSpPr/>
        <p:nvPr/>
      </p:nvGrpSpPr>
      <p:grpSpPr>
        <a:xfrm>
          <a:off x="0" y="0"/>
          <a:ext cx="0" cy="0"/>
          <a:chOff x="0" y="0"/>
          <a:chExt cx="0" cy="0"/>
        </a:xfrm>
      </p:grpSpPr>
      <p:grpSp>
        <p:nvGrpSpPr>
          <p:cNvPr id="55" name="Google Shape;55;p6"/>
          <p:cNvGrpSpPr/>
          <p:nvPr/>
        </p:nvGrpSpPr>
        <p:grpSpPr>
          <a:xfrm>
            <a:off x="7191542" y="1"/>
            <a:ext cx="5000459" cy="1425992"/>
            <a:chOff x="7191542" y="1"/>
            <a:chExt cx="5000459" cy="1425992"/>
          </a:xfrm>
        </p:grpSpPr>
        <p:pic>
          <p:nvPicPr>
            <p:cNvPr id="56" name="Google Shape;56;p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7" name="Google Shape;57;p6"/>
            <p:cNvGrpSpPr/>
            <p:nvPr/>
          </p:nvGrpSpPr>
          <p:grpSpPr>
            <a:xfrm>
              <a:off x="7191542" y="1"/>
              <a:ext cx="5000459" cy="1425992"/>
              <a:chOff x="7186272" y="0"/>
              <a:chExt cx="5005729" cy="1427495"/>
            </a:xfrm>
          </p:grpSpPr>
          <p:sp>
            <p:nvSpPr>
              <p:cNvPr id="58" name="Google Shape;58;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59" name="Google Shape;59;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0" name="Google Shape;60;p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1" name="Google Shape;61;p6"/>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2" name="Google Shape;62;p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3" name="Google Shape;63;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4" name="Google Shape;64;p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979200564"/>
      </p:ext>
    </p:extLst>
  </p:cSld>
  <p:clrMapOvr>
    <a:masterClrMapping/>
  </p:clrMapOvr>
</p:sldLayout>
</file>

<file path=ppt/slideLayouts/slideLayout1400.xml><?xml version="1.0" encoding="utf-8"?>
<p:sldLayout xmlns:a="http://schemas.openxmlformats.org/drawingml/2006/main" xmlns:r="http://schemas.openxmlformats.org/officeDocument/2006/relationships" xmlns:p="http://schemas.openxmlformats.org/presentationml/2006/main" matchingName="End 10">
  <p:cSld name="1_End 10">
    <p:spTree>
      <p:nvGrpSpPr>
        <p:cNvPr id="1" name="Shape 17656"/>
        <p:cNvGrpSpPr/>
        <p:nvPr/>
      </p:nvGrpSpPr>
      <p:grpSpPr>
        <a:xfrm>
          <a:off x="0" y="0"/>
          <a:ext cx="0" cy="0"/>
          <a:chOff x="0" y="0"/>
          <a:chExt cx="0" cy="0"/>
        </a:xfrm>
      </p:grpSpPr>
      <p:grpSp>
        <p:nvGrpSpPr>
          <p:cNvPr id="17657" name="Google Shape;17657;p1530"/>
          <p:cNvGrpSpPr/>
          <p:nvPr/>
        </p:nvGrpSpPr>
        <p:grpSpPr>
          <a:xfrm>
            <a:off x="0" y="0"/>
            <a:ext cx="12191996" cy="2148830"/>
            <a:chOff x="0" y="0"/>
            <a:chExt cx="12191996" cy="2148830"/>
          </a:xfrm>
        </p:grpSpPr>
        <p:sp>
          <p:nvSpPr>
            <p:cNvPr id="17658" name="Google Shape;17658;p1530"/>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659" name="Google Shape;17659;p1530"/>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7660" name="Google Shape;17660;p1530"/>
          <p:cNvSpPr/>
          <p:nvPr/>
        </p:nvSpPr>
        <p:spPr>
          <a:xfrm>
            <a:off x="902366" y="151769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661" name="Google Shape;17661;p1530"/>
          <p:cNvSpPr txBox="1">
            <a:spLocks noGrp="1"/>
          </p:cNvSpPr>
          <p:nvPr>
            <p:ph type="body" idx="1"/>
          </p:nvPr>
        </p:nvSpPr>
        <p:spPr>
          <a:xfrm>
            <a:off x="1219197" y="3429003"/>
            <a:ext cx="5582649" cy="141356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662" name="Google Shape;17662;p1530"/>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663" name="Google Shape;17663;p1530"/>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235497031"/>
      </p:ext>
    </p:extLst>
  </p:cSld>
  <p:clrMapOvr>
    <a:masterClrMapping/>
  </p:clrMapOvr>
</p:sldLayout>
</file>

<file path=ppt/slideLayouts/slideLayout1401.xml><?xml version="1.0" encoding="utf-8"?>
<p:sldLayout xmlns:a="http://schemas.openxmlformats.org/drawingml/2006/main" xmlns:r="http://schemas.openxmlformats.org/officeDocument/2006/relationships" xmlns:p="http://schemas.openxmlformats.org/presentationml/2006/main" matchingName="Photo Slide 12">
  <p:cSld name="1_Photo Slide 12">
    <p:spTree>
      <p:nvGrpSpPr>
        <p:cNvPr id="1" name="Shape 17689"/>
        <p:cNvGrpSpPr/>
        <p:nvPr/>
      </p:nvGrpSpPr>
      <p:grpSpPr>
        <a:xfrm>
          <a:off x="0" y="0"/>
          <a:ext cx="0" cy="0"/>
          <a:chOff x="0" y="0"/>
          <a:chExt cx="0" cy="0"/>
        </a:xfrm>
      </p:grpSpPr>
      <p:sp>
        <p:nvSpPr>
          <p:cNvPr id="17690" name="Google Shape;17690;p1534"/>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7691" name="Google Shape;17691;p1534"/>
          <p:cNvCxnSpPr/>
          <p:nvPr/>
        </p:nvCxnSpPr>
        <p:spPr>
          <a:xfrm>
            <a:off x="457203"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7692" name="Google Shape;17692;p1534"/>
          <p:cNvGrpSpPr/>
          <p:nvPr/>
        </p:nvGrpSpPr>
        <p:grpSpPr>
          <a:xfrm>
            <a:off x="3" y="5379427"/>
            <a:ext cx="2807363" cy="753895"/>
            <a:chOff x="0" y="5379424"/>
            <a:chExt cx="2807363" cy="753895"/>
          </a:xfrm>
        </p:grpSpPr>
        <p:sp>
          <p:nvSpPr>
            <p:cNvPr id="17693" name="Google Shape;17693;p1534"/>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694" name="Google Shape;17694;p1534"/>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7695" name="Google Shape;17695;p1534"/>
          <p:cNvPicPr preferRelativeResize="0"/>
          <p:nvPr/>
        </p:nvPicPr>
        <p:blipFill rotWithShape="1">
          <a:blip r:embed="rId2">
            <a:alphaModFix/>
          </a:blip>
          <a:srcRect/>
          <a:stretch/>
        </p:blipFill>
        <p:spPr>
          <a:xfrm>
            <a:off x="513347" y="4385535"/>
            <a:ext cx="2025313" cy="911940"/>
          </a:xfrm>
          <a:prstGeom prst="rect">
            <a:avLst/>
          </a:prstGeom>
          <a:noFill/>
          <a:ln>
            <a:noFill/>
          </a:ln>
        </p:spPr>
      </p:pic>
    </p:spTree>
    <p:extLst>
      <p:ext uri="{BB962C8B-B14F-4D97-AF65-F5344CB8AC3E}">
        <p14:creationId xmlns:p14="http://schemas.microsoft.com/office/powerpoint/2010/main" val="4171911177"/>
      </p:ext>
    </p:extLst>
  </p:cSld>
  <p:clrMapOvr>
    <a:masterClrMapping/>
  </p:clrMapOvr>
</p:sldLayout>
</file>

<file path=ppt/slideLayouts/slideLayout1402.xml><?xml version="1.0" encoding="utf-8"?>
<p:sldLayout xmlns:a="http://schemas.openxmlformats.org/drawingml/2006/main" xmlns:r="http://schemas.openxmlformats.org/officeDocument/2006/relationships" xmlns:p="http://schemas.openxmlformats.org/presentationml/2006/main" matchingName="Quotation 17">
  <p:cSld name="2_Quotation 17">
    <p:spTree>
      <p:nvGrpSpPr>
        <p:cNvPr id="1" name="Shape 17696"/>
        <p:cNvGrpSpPr/>
        <p:nvPr/>
      </p:nvGrpSpPr>
      <p:grpSpPr>
        <a:xfrm>
          <a:off x="0" y="0"/>
          <a:ext cx="0" cy="0"/>
          <a:chOff x="0" y="0"/>
          <a:chExt cx="0" cy="0"/>
        </a:xfrm>
      </p:grpSpPr>
      <p:sp>
        <p:nvSpPr>
          <p:cNvPr id="17697" name="Google Shape;17697;p153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698" name="Google Shape;17698;p153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699" name="Google Shape;17699;p1535"/>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700" name="Google Shape;17700;p1535"/>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701" name="Google Shape;17701;p153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702" name="Google Shape;17702;p1535"/>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703" name="Google Shape;17703;p1535"/>
          <p:cNvGrpSpPr/>
          <p:nvPr/>
        </p:nvGrpSpPr>
        <p:grpSpPr>
          <a:xfrm>
            <a:off x="7191545" y="0"/>
            <a:ext cx="5000460" cy="1425988"/>
            <a:chOff x="7191545" y="0"/>
            <a:chExt cx="5000460" cy="1425988"/>
          </a:xfrm>
        </p:grpSpPr>
        <p:pic>
          <p:nvPicPr>
            <p:cNvPr id="17704" name="Google Shape;17704;p153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705" name="Google Shape;17705;p1535"/>
            <p:cNvGrpSpPr/>
            <p:nvPr/>
          </p:nvGrpSpPr>
          <p:grpSpPr>
            <a:xfrm>
              <a:off x="7191545" y="0"/>
              <a:ext cx="5000460" cy="1425988"/>
              <a:chOff x="7191545" y="0"/>
              <a:chExt cx="5000460" cy="1425988"/>
            </a:xfrm>
          </p:grpSpPr>
          <p:sp>
            <p:nvSpPr>
              <p:cNvPr id="17706" name="Google Shape;17706;p153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707" name="Google Shape;17707;p153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708" name="Google Shape;17708;p1535"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276645803"/>
      </p:ext>
    </p:extLst>
  </p:cSld>
  <p:clrMapOvr>
    <a:masterClrMapping/>
  </p:clrMapOvr>
</p:sldLayout>
</file>

<file path=ppt/slideLayouts/slideLayout1403.xml><?xml version="1.0" encoding="utf-8"?>
<p:sldLayout xmlns:a="http://schemas.openxmlformats.org/drawingml/2006/main" xmlns:r="http://schemas.openxmlformats.org/officeDocument/2006/relationships" xmlns:p="http://schemas.openxmlformats.org/presentationml/2006/main" matchingName="1_Quotation 17">
  <p:cSld name="2_Quotation 17">
    <p:spTree>
      <p:nvGrpSpPr>
        <p:cNvPr id="1" name="Shape 17709"/>
        <p:cNvGrpSpPr/>
        <p:nvPr/>
      </p:nvGrpSpPr>
      <p:grpSpPr>
        <a:xfrm>
          <a:off x="0" y="0"/>
          <a:ext cx="0" cy="0"/>
          <a:chOff x="0" y="0"/>
          <a:chExt cx="0" cy="0"/>
        </a:xfrm>
      </p:grpSpPr>
      <p:sp>
        <p:nvSpPr>
          <p:cNvPr id="17710" name="Google Shape;17710;p153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711" name="Google Shape;17711;p153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712" name="Google Shape;17712;p1536"/>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713" name="Google Shape;17713;p1536"/>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714" name="Google Shape;17714;p153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715" name="Google Shape;17715;p1536"/>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716" name="Google Shape;17716;p1536"/>
          <p:cNvGrpSpPr/>
          <p:nvPr/>
        </p:nvGrpSpPr>
        <p:grpSpPr>
          <a:xfrm>
            <a:off x="7191545" y="0"/>
            <a:ext cx="5000460" cy="1425988"/>
            <a:chOff x="7191545" y="0"/>
            <a:chExt cx="5000460" cy="1425988"/>
          </a:xfrm>
        </p:grpSpPr>
        <p:pic>
          <p:nvPicPr>
            <p:cNvPr id="17717" name="Google Shape;17717;p153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718" name="Google Shape;17718;p1536"/>
            <p:cNvGrpSpPr/>
            <p:nvPr/>
          </p:nvGrpSpPr>
          <p:grpSpPr>
            <a:xfrm>
              <a:off x="7191545" y="0"/>
              <a:ext cx="5000460" cy="1425988"/>
              <a:chOff x="7191545" y="0"/>
              <a:chExt cx="5000460" cy="1425988"/>
            </a:xfrm>
          </p:grpSpPr>
          <p:sp>
            <p:nvSpPr>
              <p:cNvPr id="17719" name="Google Shape;17719;p153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720" name="Google Shape;17720;p153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721" name="Google Shape;17721;p1536"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361884917"/>
      </p:ext>
    </p:extLst>
  </p:cSld>
  <p:clrMapOvr>
    <a:masterClrMapping/>
  </p:clrMapOvr>
</p:sldLayout>
</file>

<file path=ppt/slideLayouts/slideLayout1404.xml><?xml version="1.0" encoding="utf-8"?>
<p:sldLayout xmlns:a="http://schemas.openxmlformats.org/drawingml/2006/main" xmlns:r="http://schemas.openxmlformats.org/officeDocument/2006/relationships" xmlns:p="http://schemas.openxmlformats.org/presentationml/2006/main" matchingName="Title and Content 14">
  <p:cSld name="1_Title and Content 14">
    <p:spTree>
      <p:nvGrpSpPr>
        <p:cNvPr id="1" name="Shape 17722"/>
        <p:cNvGrpSpPr/>
        <p:nvPr/>
      </p:nvGrpSpPr>
      <p:grpSpPr>
        <a:xfrm>
          <a:off x="0" y="0"/>
          <a:ext cx="0" cy="0"/>
          <a:chOff x="0" y="0"/>
          <a:chExt cx="0" cy="0"/>
        </a:xfrm>
      </p:grpSpPr>
      <p:grpSp>
        <p:nvGrpSpPr>
          <p:cNvPr id="17723" name="Google Shape;17723;p1537"/>
          <p:cNvGrpSpPr/>
          <p:nvPr/>
        </p:nvGrpSpPr>
        <p:grpSpPr>
          <a:xfrm>
            <a:off x="7191545" y="0"/>
            <a:ext cx="5000460" cy="1425988"/>
            <a:chOff x="7191545" y="0"/>
            <a:chExt cx="5000460" cy="1425988"/>
          </a:xfrm>
        </p:grpSpPr>
        <p:pic>
          <p:nvPicPr>
            <p:cNvPr id="17724" name="Google Shape;17724;p153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725" name="Google Shape;17725;p1537"/>
            <p:cNvGrpSpPr/>
            <p:nvPr/>
          </p:nvGrpSpPr>
          <p:grpSpPr>
            <a:xfrm>
              <a:off x="7191545" y="0"/>
              <a:ext cx="5000460" cy="1425988"/>
              <a:chOff x="7191545" y="0"/>
              <a:chExt cx="5000460" cy="1425988"/>
            </a:xfrm>
          </p:grpSpPr>
          <p:sp>
            <p:nvSpPr>
              <p:cNvPr id="17726" name="Google Shape;17726;p153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727" name="Google Shape;17727;p153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728" name="Google Shape;17728;p1537"/>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729" name="Google Shape;17729;p1537"/>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730" name="Google Shape;17730;p1537"/>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731" name="Google Shape;17731;p153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732" name="Google Shape;17732;p1537"/>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27828192"/>
      </p:ext>
    </p:extLst>
  </p:cSld>
  <p:clrMapOvr>
    <a:masterClrMapping/>
  </p:clrMapOvr>
</p:sldLayout>
</file>

<file path=ppt/slideLayouts/slideLayout1405.xml><?xml version="1.0" encoding="utf-8"?>
<p:sldLayout xmlns:a="http://schemas.openxmlformats.org/drawingml/2006/main" xmlns:r="http://schemas.openxmlformats.org/officeDocument/2006/relationships" xmlns:p="http://schemas.openxmlformats.org/presentationml/2006/main" matchingName="Two Content 11">
  <p:cSld name="1_Two Content 11">
    <p:spTree>
      <p:nvGrpSpPr>
        <p:cNvPr id="1" name="Shape 17733"/>
        <p:cNvGrpSpPr/>
        <p:nvPr/>
      </p:nvGrpSpPr>
      <p:grpSpPr>
        <a:xfrm>
          <a:off x="0" y="0"/>
          <a:ext cx="0" cy="0"/>
          <a:chOff x="0" y="0"/>
          <a:chExt cx="0" cy="0"/>
        </a:xfrm>
      </p:grpSpPr>
      <p:sp>
        <p:nvSpPr>
          <p:cNvPr id="17734" name="Google Shape;17734;p1538"/>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735" name="Google Shape;17735;p1538"/>
          <p:cNvSpPr txBox="1">
            <a:spLocks noGrp="1"/>
          </p:cNvSpPr>
          <p:nvPr>
            <p:ph type="body" idx="1"/>
          </p:nvPr>
        </p:nvSpPr>
        <p:spPr>
          <a:xfrm>
            <a:off x="609606"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grpSp>
        <p:nvGrpSpPr>
          <p:cNvPr id="17736" name="Google Shape;17736;p1538"/>
          <p:cNvGrpSpPr/>
          <p:nvPr/>
        </p:nvGrpSpPr>
        <p:grpSpPr>
          <a:xfrm>
            <a:off x="7191545" y="0"/>
            <a:ext cx="5000460" cy="1425988"/>
            <a:chOff x="7191545" y="0"/>
            <a:chExt cx="5000460" cy="1425988"/>
          </a:xfrm>
        </p:grpSpPr>
        <p:pic>
          <p:nvPicPr>
            <p:cNvPr id="17737" name="Google Shape;17737;p153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738" name="Google Shape;17738;p1538"/>
            <p:cNvGrpSpPr/>
            <p:nvPr/>
          </p:nvGrpSpPr>
          <p:grpSpPr>
            <a:xfrm>
              <a:off x="7191545" y="0"/>
              <a:ext cx="5000460" cy="1425988"/>
              <a:chOff x="7191545" y="0"/>
              <a:chExt cx="5000460" cy="1425988"/>
            </a:xfrm>
          </p:grpSpPr>
          <p:sp>
            <p:nvSpPr>
              <p:cNvPr id="17739" name="Google Shape;17739;p153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740" name="Google Shape;17740;p153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741" name="Google Shape;17741;p1538"/>
          <p:cNvSpPr txBox="1">
            <a:spLocks noGrp="1"/>
          </p:cNvSpPr>
          <p:nvPr>
            <p:ph type="body" idx="2"/>
          </p:nvPr>
        </p:nvSpPr>
        <p:spPr>
          <a:xfrm>
            <a:off x="6172203"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742" name="Google Shape;17742;p1538"/>
          <p:cNvSpPr txBox="1">
            <a:spLocks noGrp="1"/>
          </p:cNvSpPr>
          <p:nvPr>
            <p:ph type="sldNum" idx="12"/>
          </p:nvPr>
        </p:nvSpPr>
        <p:spPr>
          <a:xfrm>
            <a:off x="883919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743" name="Google Shape;17743;p153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744" name="Google Shape;17744;p1538"/>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668199283"/>
      </p:ext>
    </p:extLst>
  </p:cSld>
  <p:clrMapOvr>
    <a:masterClrMapping/>
  </p:clrMapOvr>
</p:sldLayout>
</file>

<file path=ppt/slideLayouts/slideLayout1406.xml><?xml version="1.0" encoding="utf-8"?>
<p:sldLayout xmlns:a="http://schemas.openxmlformats.org/drawingml/2006/main" xmlns:r="http://schemas.openxmlformats.org/officeDocument/2006/relationships" xmlns:p="http://schemas.openxmlformats.org/presentationml/2006/main" matchingName="Comparison 10">
  <p:cSld name="1_Comparison 10">
    <p:spTree>
      <p:nvGrpSpPr>
        <p:cNvPr id="1" name="Shape 17745"/>
        <p:cNvGrpSpPr/>
        <p:nvPr/>
      </p:nvGrpSpPr>
      <p:grpSpPr>
        <a:xfrm>
          <a:off x="0" y="0"/>
          <a:ext cx="0" cy="0"/>
          <a:chOff x="0" y="0"/>
          <a:chExt cx="0" cy="0"/>
        </a:xfrm>
      </p:grpSpPr>
      <p:grpSp>
        <p:nvGrpSpPr>
          <p:cNvPr id="17746" name="Google Shape;17746;p1539"/>
          <p:cNvGrpSpPr/>
          <p:nvPr/>
        </p:nvGrpSpPr>
        <p:grpSpPr>
          <a:xfrm>
            <a:off x="7191545" y="0"/>
            <a:ext cx="5000460" cy="1425988"/>
            <a:chOff x="7191545" y="0"/>
            <a:chExt cx="5000460" cy="1425988"/>
          </a:xfrm>
        </p:grpSpPr>
        <p:pic>
          <p:nvPicPr>
            <p:cNvPr id="17747" name="Google Shape;17747;p153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748" name="Google Shape;17748;p1539"/>
            <p:cNvGrpSpPr/>
            <p:nvPr/>
          </p:nvGrpSpPr>
          <p:grpSpPr>
            <a:xfrm>
              <a:off x="7191545" y="0"/>
              <a:ext cx="5000460" cy="1425988"/>
              <a:chOff x="7191545" y="0"/>
              <a:chExt cx="5000460" cy="1425988"/>
            </a:xfrm>
          </p:grpSpPr>
          <p:sp>
            <p:nvSpPr>
              <p:cNvPr id="17749" name="Google Shape;17749;p153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750" name="Google Shape;17750;p153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751" name="Google Shape;17751;p1539"/>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752" name="Google Shape;17752;p1539"/>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753" name="Google Shape;17753;p1539"/>
          <p:cNvSpPr txBox="1">
            <a:spLocks noGrp="1"/>
          </p:cNvSpPr>
          <p:nvPr>
            <p:ph type="body" idx="2"/>
          </p:nvPr>
        </p:nvSpPr>
        <p:spPr>
          <a:xfrm>
            <a:off x="609604" y="2505074"/>
            <a:ext cx="5387973" cy="3684583"/>
          </a:xfrm>
          <a:prstGeom prst="rect">
            <a:avLst/>
          </a:prstGeom>
          <a:solidFill>
            <a:srgbClr val="F3F6FB"/>
          </a:solidFill>
          <a:ln>
            <a:noFill/>
          </a:ln>
        </p:spPr>
        <p:txBody>
          <a:bodyPr spcFirstLastPara="1" wrap="square" lIns="182850" tIns="0" rIns="182850" bIns="0" anchor="t" anchorCtr="0">
            <a:norm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754" name="Google Shape;17754;p1539"/>
          <p:cNvSpPr txBox="1">
            <a:spLocks noGrp="1"/>
          </p:cNvSpPr>
          <p:nvPr>
            <p:ph type="body" idx="3"/>
          </p:nvPr>
        </p:nvSpPr>
        <p:spPr>
          <a:xfrm>
            <a:off x="6172203"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755" name="Google Shape;17755;p1539"/>
          <p:cNvSpPr txBox="1">
            <a:spLocks noGrp="1"/>
          </p:cNvSpPr>
          <p:nvPr>
            <p:ph type="body" idx="4"/>
          </p:nvPr>
        </p:nvSpPr>
        <p:spPr>
          <a:xfrm>
            <a:off x="6172203" y="2505074"/>
            <a:ext cx="5410203" cy="3684583"/>
          </a:xfrm>
          <a:prstGeom prst="rect">
            <a:avLst/>
          </a:prstGeom>
          <a:solidFill>
            <a:srgbClr val="F3F6FB"/>
          </a:solidFill>
          <a:ln>
            <a:noFill/>
          </a:ln>
        </p:spPr>
        <p:txBody>
          <a:bodyPr spcFirstLastPara="1" wrap="square" lIns="182850" tIns="0" rIns="182850" bIns="0" anchor="t" anchorCtr="0">
            <a:no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756" name="Google Shape;17756;p1539"/>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757" name="Google Shape;17757;p153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758" name="Google Shape;17758;p1539"/>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446829078"/>
      </p:ext>
    </p:extLst>
  </p:cSld>
  <p:clrMapOvr>
    <a:masterClrMapping/>
  </p:clrMapOvr>
</p:sldLayout>
</file>

<file path=ppt/slideLayouts/slideLayout1407.xml><?xml version="1.0" encoding="utf-8"?>
<p:sldLayout xmlns:a="http://schemas.openxmlformats.org/drawingml/2006/main" xmlns:r="http://schemas.openxmlformats.org/officeDocument/2006/relationships" xmlns:p="http://schemas.openxmlformats.org/presentationml/2006/main" matchingName="End 11">
  <p:cSld name="1_End 11">
    <p:spTree>
      <p:nvGrpSpPr>
        <p:cNvPr id="1" name="Shape 17769"/>
        <p:cNvGrpSpPr/>
        <p:nvPr/>
      </p:nvGrpSpPr>
      <p:grpSpPr>
        <a:xfrm>
          <a:off x="0" y="0"/>
          <a:ext cx="0" cy="0"/>
          <a:chOff x="0" y="0"/>
          <a:chExt cx="0" cy="0"/>
        </a:xfrm>
      </p:grpSpPr>
      <p:grpSp>
        <p:nvGrpSpPr>
          <p:cNvPr id="17770" name="Google Shape;17770;p1541"/>
          <p:cNvGrpSpPr/>
          <p:nvPr/>
        </p:nvGrpSpPr>
        <p:grpSpPr>
          <a:xfrm>
            <a:off x="0" y="0"/>
            <a:ext cx="12191996" cy="2148830"/>
            <a:chOff x="0" y="0"/>
            <a:chExt cx="12191996" cy="2148830"/>
          </a:xfrm>
        </p:grpSpPr>
        <p:sp>
          <p:nvSpPr>
            <p:cNvPr id="17771" name="Google Shape;17771;p1541"/>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772" name="Google Shape;17772;p1541"/>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7773" name="Google Shape;17773;p1541"/>
          <p:cNvSpPr/>
          <p:nvPr/>
        </p:nvSpPr>
        <p:spPr>
          <a:xfrm>
            <a:off x="902366" y="151769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774" name="Google Shape;17774;p1541"/>
          <p:cNvSpPr txBox="1">
            <a:spLocks noGrp="1"/>
          </p:cNvSpPr>
          <p:nvPr>
            <p:ph type="body" idx="1"/>
          </p:nvPr>
        </p:nvSpPr>
        <p:spPr>
          <a:xfrm>
            <a:off x="1219197" y="3429003"/>
            <a:ext cx="5582649" cy="141356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775" name="Google Shape;17775;p1541"/>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776" name="Google Shape;17776;p1541"/>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2801954645"/>
      </p:ext>
    </p:extLst>
  </p:cSld>
  <p:clrMapOvr>
    <a:masterClrMapping/>
  </p:clrMapOvr>
</p:sldLayout>
</file>

<file path=ppt/slideLayouts/slideLayout1408.xml><?xml version="1.0" encoding="utf-8"?>
<p:sldLayout xmlns:a="http://schemas.openxmlformats.org/drawingml/2006/main" xmlns:r="http://schemas.openxmlformats.org/officeDocument/2006/relationships" xmlns:p="http://schemas.openxmlformats.org/presentationml/2006/main" matchingName="1_Title Slide">
  <p:cSld name="4_Title Slide">
    <p:spTree>
      <p:nvGrpSpPr>
        <p:cNvPr id="1" name="Shape 17786"/>
        <p:cNvGrpSpPr/>
        <p:nvPr/>
      </p:nvGrpSpPr>
      <p:grpSpPr>
        <a:xfrm>
          <a:off x="0" y="0"/>
          <a:ext cx="0" cy="0"/>
          <a:chOff x="0" y="0"/>
          <a:chExt cx="0" cy="0"/>
        </a:xfrm>
      </p:grpSpPr>
      <p:sp>
        <p:nvSpPr>
          <p:cNvPr id="17787" name="Google Shape;17787;p1543"/>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788" name="Google Shape;17788;p1543"/>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7789" name="Google Shape;17789;p1543"/>
          <p:cNvGrpSpPr/>
          <p:nvPr/>
        </p:nvGrpSpPr>
        <p:grpSpPr>
          <a:xfrm>
            <a:off x="3" y="0"/>
            <a:ext cx="1862669" cy="6629400"/>
            <a:chOff x="0" y="0"/>
            <a:chExt cx="1862669" cy="6629400"/>
          </a:xfrm>
        </p:grpSpPr>
        <p:sp>
          <p:nvSpPr>
            <p:cNvPr id="17790" name="Google Shape;17790;p1543"/>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791" name="Google Shape;17791;p1543"/>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7792" name="Google Shape;17792;p1543"/>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7793" name="Google Shape;17793;p1543"/>
          <p:cNvSpPr txBox="1">
            <a:spLocks noGrp="1"/>
          </p:cNvSpPr>
          <p:nvPr>
            <p:ph type="title"/>
          </p:nvPr>
        </p:nvSpPr>
        <p:spPr>
          <a:xfrm>
            <a:off x="1621872" y="1806427"/>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794" name="Google Shape;17794;p1543"/>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31" lvl="0" indent="-231460" algn="l">
              <a:lnSpc>
                <a:spcPct val="100000"/>
              </a:lnSpc>
              <a:spcBef>
                <a:spcPts val="1000"/>
              </a:spcBef>
              <a:spcAft>
                <a:spcPts val="0"/>
              </a:spcAft>
              <a:buSzPts val="1867"/>
              <a:buChar char="•"/>
              <a:defRPr sz="1867"/>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795" name="Google Shape;17795;p1543"/>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31" lvl="0" indent="-231460" algn="l">
              <a:lnSpc>
                <a:spcPct val="100000"/>
              </a:lnSpc>
              <a:spcBef>
                <a:spcPts val="1000"/>
              </a:spcBef>
              <a:spcAft>
                <a:spcPts val="0"/>
              </a:spcAft>
              <a:buSzPts val="1867"/>
              <a:buChar char="•"/>
              <a:defRPr sz="1867"/>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121719308"/>
      </p:ext>
    </p:extLst>
  </p:cSld>
  <p:clrMapOvr>
    <a:masterClrMapping/>
  </p:clrMapOvr>
</p:sldLayout>
</file>

<file path=ppt/slideLayouts/slideLayout1409.xml><?xml version="1.0" encoding="utf-8"?>
<p:sldLayout xmlns:a="http://schemas.openxmlformats.org/drawingml/2006/main" xmlns:r="http://schemas.openxmlformats.org/officeDocument/2006/relationships" xmlns:p="http://schemas.openxmlformats.org/presentationml/2006/main" matchingName="2_Title Slide">
  <p:cSld name="4_Title Slide">
    <p:spTree>
      <p:nvGrpSpPr>
        <p:cNvPr id="1" name="Shape 17796"/>
        <p:cNvGrpSpPr/>
        <p:nvPr/>
      </p:nvGrpSpPr>
      <p:grpSpPr>
        <a:xfrm>
          <a:off x="0" y="0"/>
          <a:ext cx="0" cy="0"/>
          <a:chOff x="0" y="0"/>
          <a:chExt cx="0" cy="0"/>
        </a:xfrm>
      </p:grpSpPr>
      <p:sp>
        <p:nvSpPr>
          <p:cNvPr id="17797" name="Google Shape;17797;p1544"/>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798" name="Google Shape;17798;p1544"/>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7799" name="Google Shape;17799;p1544"/>
          <p:cNvGrpSpPr/>
          <p:nvPr/>
        </p:nvGrpSpPr>
        <p:grpSpPr>
          <a:xfrm>
            <a:off x="3" y="0"/>
            <a:ext cx="1862669" cy="6629400"/>
            <a:chOff x="0" y="0"/>
            <a:chExt cx="1862669" cy="6629400"/>
          </a:xfrm>
        </p:grpSpPr>
        <p:sp>
          <p:nvSpPr>
            <p:cNvPr id="17800" name="Google Shape;17800;p1544"/>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801" name="Google Shape;17801;p1544"/>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7802" name="Google Shape;17802;p1544"/>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7803" name="Google Shape;17803;p1544"/>
          <p:cNvSpPr txBox="1">
            <a:spLocks noGrp="1"/>
          </p:cNvSpPr>
          <p:nvPr>
            <p:ph type="title"/>
          </p:nvPr>
        </p:nvSpPr>
        <p:spPr>
          <a:xfrm>
            <a:off x="1621872" y="1806427"/>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04" name="Google Shape;17804;p1544"/>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31" lvl="0" indent="-231460" algn="l">
              <a:lnSpc>
                <a:spcPct val="100000"/>
              </a:lnSpc>
              <a:spcBef>
                <a:spcPts val="1000"/>
              </a:spcBef>
              <a:spcAft>
                <a:spcPts val="0"/>
              </a:spcAft>
              <a:buSzPts val="1867"/>
              <a:buChar char="•"/>
              <a:defRPr sz="1867"/>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805" name="Google Shape;17805;p1544"/>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31" lvl="0" indent="-231460" algn="l">
              <a:lnSpc>
                <a:spcPct val="100000"/>
              </a:lnSpc>
              <a:spcBef>
                <a:spcPts val="1000"/>
              </a:spcBef>
              <a:spcAft>
                <a:spcPts val="0"/>
              </a:spcAft>
              <a:buSzPts val="1867"/>
              <a:buChar char="•"/>
              <a:defRPr sz="1867"/>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4269056036"/>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38803846"/>
      </p:ext>
    </p:extLst>
  </p:cSld>
  <p:clrMapOvr>
    <a:masterClrMapping/>
  </p:clrMapOvr>
</p:sldLayout>
</file>

<file path=ppt/slideLayouts/slideLayout1410.xml><?xml version="1.0" encoding="utf-8"?>
<p:sldLayout xmlns:a="http://schemas.openxmlformats.org/drawingml/2006/main" xmlns:r="http://schemas.openxmlformats.org/officeDocument/2006/relationships" xmlns:p="http://schemas.openxmlformats.org/presentationml/2006/main" matchingName="3_Title Slide">
  <p:cSld name="4_Title Slide">
    <p:spTree>
      <p:nvGrpSpPr>
        <p:cNvPr id="1" name="Shape 17806"/>
        <p:cNvGrpSpPr/>
        <p:nvPr/>
      </p:nvGrpSpPr>
      <p:grpSpPr>
        <a:xfrm>
          <a:off x="0" y="0"/>
          <a:ext cx="0" cy="0"/>
          <a:chOff x="0" y="0"/>
          <a:chExt cx="0" cy="0"/>
        </a:xfrm>
      </p:grpSpPr>
      <p:sp>
        <p:nvSpPr>
          <p:cNvPr id="17807" name="Google Shape;17807;p1545"/>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808" name="Google Shape;17808;p1545"/>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7809" name="Google Shape;17809;p1545"/>
          <p:cNvGrpSpPr/>
          <p:nvPr/>
        </p:nvGrpSpPr>
        <p:grpSpPr>
          <a:xfrm>
            <a:off x="3" y="0"/>
            <a:ext cx="1862669" cy="6629400"/>
            <a:chOff x="0" y="0"/>
            <a:chExt cx="1862669" cy="6629400"/>
          </a:xfrm>
        </p:grpSpPr>
        <p:sp>
          <p:nvSpPr>
            <p:cNvPr id="17810" name="Google Shape;17810;p1545"/>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811" name="Google Shape;17811;p1545"/>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7812" name="Google Shape;17812;p1545"/>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7813" name="Google Shape;17813;p1545"/>
          <p:cNvSpPr txBox="1">
            <a:spLocks noGrp="1"/>
          </p:cNvSpPr>
          <p:nvPr>
            <p:ph type="title"/>
          </p:nvPr>
        </p:nvSpPr>
        <p:spPr>
          <a:xfrm>
            <a:off x="1621872" y="1806427"/>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14" name="Google Shape;17814;p1545"/>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31" lvl="0" indent="-231460" algn="l">
              <a:lnSpc>
                <a:spcPct val="100000"/>
              </a:lnSpc>
              <a:spcBef>
                <a:spcPts val="1000"/>
              </a:spcBef>
              <a:spcAft>
                <a:spcPts val="0"/>
              </a:spcAft>
              <a:buSzPts val="1867"/>
              <a:buChar char="•"/>
              <a:defRPr sz="1867"/>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815" name="Google Shape;17815;p1545"/>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31" lvl="0" indent="-231460" algn="l">
              <a:lnSpc>
                <a:spcPct val="100000"/>
              </a:lnSpc>
              <a:spcBef>
                <a:spcPts val="1000"/>
              </a:spcBef>
              <a:spcAft>
                <a:spcPts val="0"/>
              </a:spcAft>
              <a:buSzPts val="1867"/>
              <a:buChar char="•"/>
              <a:defRPr sz="1867"/>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949153722"/>
      </p:ext>
    </p:extLst>
  </p:cSld>
  <p:clrMapOvr>
    <a:masterClrMapping/>
  </p:clrMapOvr>
</p:sldLayout>
</file>

<file path=ppt/slideLayouts/slideLayout1411.xml><?xml version="1.0" encoding="utf-8"?>
<p:sldLayout xmlns:a="http://schemas.openxmlformats.org/drawingml/2006/main" xmlns:r="http://schemas.openxmlformats.org/officeDocument/2006/relationships" xmlns:p="http://schemas.openxmlformats.org/presentationml/2006/main" matchingName="Table of Content">
  <p:cSld name="1_Table of Content">
    <p:spTree>
      <p:nvGrpSpPr>
        <p:cNvPr id="1" name="Shape 17816"/>
        <p:cNvGrpSpPr/>
        <p:nvPr/>
      </p:nvGrpSpPr>
      <p:grpSpPr>
        <a:xfrm>
          <a:off x="0" y="0"/>
          <a:ext cx="0" cy="0"/>
          <a:chOff x="0" y="0"/>
          <a:chExt cx="0" cy="0"/>
        </a:xfrm>
      </p:grpSpPr>
      <p:sp>
        <p:nvSpPr>
          <p:cNvPr id="17817" name="Google Shape;17817;p1546"/>
          <p:cNvSpPr/>
          <p:nvPr/>
        </p:nvSpPr>
        <p:spPr>
          <a:xfrm>
            <a:off x="-10579" y="6620935"/>
            <a:ext cx="12213165" cy="237067"/>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18" name="Google Shape;17818;p1546"/>
          <p:cNvSpPr txBox="1">
            <a:spLocks noGrp="1"/>
          </p:cNvSpPr>
          <p:nvPr>
            <p:ph type="title"/>
          </p:nvPr>
        </p:nvSpPr>
        <p:spPr>
          <a:xfrm>
            <a:off x="218112" y="224844"/>
            <a:ext cx="11715722" cy="569323"/>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79818A"/>
              </a:buClr>
              <a:buSzPts val="4400"/>
              <a:buFont typeface="Calibri"/>
              <a:buNone/>
              <a:defRPr sz="2933">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19" name="Google Shape;17819;p1546"/>
          <p:cNvSpPr txBox="1">
            <a:spLocks noGrp="1"/>
          </p:cNvSpPr>
          <p:nvPr>
            <p:ph type="body" idx="1"/>
          </p:nvPr>
        </p:nvSpPr>
        <p:spPr>
          <a:xfrm>
            <a:off x="218112" y="917198"/>
            <a:ext cx="11715722" cy="4958672"/>
          </a:xfrm>
          <a:prstGeom prst="rect">
            <a:avLst/>
          </a:prstGeom>
          <a:noFill/>
          <a:ln>
            <a:noFill/>
          </a:ln>
        </p:spPr>
        <p:txBody>
          <a:bodyPr spcFirstLastPara="1" wrap="square" lIns="91400" tIns="45700" rIns="91400" bIns="45700" anchor="t" anchorCtr="0">
            <a:noAutofit/>
          </a:bodyPr>
          <a:lstStyle>
            <a:lvl1pPr marL="304831" lvl="0" indent="-231460" algn="l">
              <a:lnSpc>
                <a:spcPct val="100000"/>
              </a:lnSpc>
              <a:spcBef>
                <a:spcPts val="1000"/>
              </a:spcBef>
              <a:spcAft>
                <a:spcPts val="0"/>
              </a:spcAft>
              <a:buSzPts val="1867"/>
              <a:buFont typeface="Noto Sans Symbols"/>
              <a:buChar char="▪"/>
              <a:defRPr sz="1867" b="1"/>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820" name="Google Shape;17820;p1546"/>
          <p:cNvSpPr txBox="1">
            <a:spLocks noGrp="1"/>
          </p:cNvSpPr>
          <p:nvPr>
            <p:ph type="body" idx="2"/>
          </p:nvPr>
        </p:nvSpPr>
        <p:spPr>
          <a:xfrm>
            <a:off x="3858935" y="5969002"/>
            <a:ext cx="8074901" cy="649818"/>
          </a:xfrm>
          <a:prstGeom prst="rect">
            <a:avLst/>
          </a:prstGeom>
          <a:noFill/>
          <a:ln>
            <a:noFill/>
          </a:ln>
        </p:spPr>
        <p:txBody>
          <a:bodyPr spcFirstLastPara="1" wrap="square" lIns="91400" tIns="45700" rIns="91400" bIns="45700" anchor="b" anchorCtr="0">
            <a:noAutofit/>
          </a:bodyPr>
          <a:lstStyle>
            <a:lvl1pPr marL="304831" lvl="0" indent="-208852" algn="l">
              <a:lnSpc>
                <a:spcPct val="100000"/>
              </a:lnSpc>
              <a:spcBef>
                <a:spcPts val="1000"/>
              </a:spcBef>
              <a:spcAft>
                <a:spcPts val="0"/>
              </a:spcAft>
              <a:buSzPts val="1333"/>
              <a:buChar char="•"/>
              <a:defRPr sz="1333"/>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821" name="Google Shape;17821;p1546"/>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1pPr>
            <a:lvl2pPr marL="0" marR="0" lvl="1"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2pPr>
            <a:lvl3pPr marL="0" marR="0" lvl="2"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3pPr>
            <a:lvl4pPr marL="0" marR="0" lvl="3"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4pPr>
            <a:lvl5pPr marL="0" marR="0" lvl="4"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5pPr>
            <a:lvl6pPr marL="0" marR="0" lvl="5"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6pPr>
            <a:lvl7pPr marL="0" marR="0" lvl="6"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7pPr>
            <a:lvl8pPr marL="0" marR="0" lvl="7"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8pPr>
            <a:lvl9pPr marL="0" marR="0" lvl="8"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9pPr>
          </a:lstStyle>
          <a:p>
            <a:fld id="{00000000-1234-1234-1234-123412341234}" type="slidenum">
              <a:rPr lang="en-US" smtClean="0"/>
              <a:pPr/>
              <a:t>‹#›</a:t>
            </a:fld>
            <a:endParaRPr lang="en-US"/>
          </a:p>
        </p:txBody>
      </p:sp>
      <p:pic>
        <p:nvPicPr>
          <p:cNvPr id="17822" name="Google Shape;17822;p1546"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598" y="5969002"/>
            <a:ext cx="3704344" cy="651930"/>
          </a:xfrm>
          <a:prstGeom prst="rect">
            <a:avLst/>
          </a:prstGeom>
          <a:noFill/>
          <a:ln>
            <a:noFill/>
          </a:ln>
        </p:spPr>
      </p:pic>
    </p:spTree>
    <p:extLst>
      <p:ext uri="{BB962C8B-B14F-4D97-AF65-F5344CB8AC3E}">
        <p14:creationId xmlns:p14="http://schemas.microsoft.com/office/powerpoint/2010/main" val="1694721917"/>
      </p:ext>
    </p:extLst>
  </p:cSld>
  <p:clrMapOvr>
    <a:masterClrMapping/>
  </p:clrMapOvr>
</p:sldLayout>
</file>

<file path=ppt/slideLayouts/slideLayout1412.xml><?xml version="1.0" encoding="utf-8"?>
<p:sldLayout xmlns:a="http://schemas.openxmlformats.org/drawingml/2006/main" xmlns:r="http://schemas.openxmlformats.org/officeDocument/2006/relationships" xmlns:p="http://schemas.openxmlformats.org/presentationml/2006/main" matchingName="3_Title Slide_Yale Blue 8">
  <p:cSld name="4_Title Slide_Yale Blue 8">
    <p:spTree>
      <p:nvGrpSpPr>
        <p:cNvPr id="1" name="Shape 17823"/>
        <p:cNvGrpSpPr/>
        <p:nvPr/>
      </p:nvGrpSpPr>
      <p:grpSpPr>
        <a:xfrm>
          <a:off x="0" y="0"/>
          <a:ext cx="0" cy="0"/>
          <a:chOff x="0" y="0"/>
          <a:chExt cx="0" cy="0"/>
        </a:xfrm>
      </p:grpSpPr>
      <p:sp>
        <p:nvSpPr>
          <p:cNvPr id="17824" name="Google Shape;17824;p1547"/>
          <p:cNvSpPr txBox="1">
            <a:spLocks noGrp="1"/>
          </p:cNvSpPr>
          <p:nvPr>
            <p:ph type="body" idx="1"/>
          </p:nvPr>
        </p:nvSpPr>
        <p:spPr>
          <a:xfrm>
            <a:off x="2826559" y="5400858"/>
            <a:ext cx="8178613" cy="507856"/>
          </a:xfrm>
          <a:prstGeom prst="rect">
            <a:avLst/>
          </a:prstGeom>
          <a:noFill/>
          <a:ln>
            <a:noFill/>
          </a:ln>
        </p:spPr>
        <p:txBody>
          <a:bodyPr spcFirstLastPara="1" wrap="square" lIns="91400" tIns="45700" rIns="91400" bIns="45700" anchor="t" anchorCtr="0">
            <a:spAutoFit/>
          </a:bodyPr>
          <a:lstStyle>
            <a:lvl1pPr marL="304831" lvl="0" indent="-152416"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825" name="Google Shape;17825;p1547"/>
          <p:cNvSpPr txBox="1">
            <a:spLocks noGrp="1"/>
          </p:cNvSpPr>
          <p:nvPr>
            <p:ph type="title"/>
          </p:nvPr>
        </p:nvSpPr>
        <p:spPr>
          <a:xfrm>
            <a:off x="2826559"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26" name="Google Shape;17826;p1547"/>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827" name="Google Shape;17827;p1547"/>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28" name="Google Shape;17828;p1547"/>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829" name="Google Shape;17829;p1547"/>
          <p:cNvSpPr/>
          <p:nvPr/>
        </p:nvSpPr>
        <p:spPr>
          <a:xfrm rot="10799991">
            <a:off x="-19" y="2000235"/>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30" name="Google Shape;17830;p1547"/>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31" name="Google Shape;17831;p1547"/>
          <p:cNvSpPr txBox="1">
            <a:spLocks noGrp="1"/>
          </p:cNvSpPr>
          <p:nvPr>
            <p:ph type="body" idx="2"/>
          </p:nvPr>
        </p:nvSpPr>
        <p:spPr>
          <a:xfrm>
            <a:off x="2826559" y="3447397"/>
            <a:ext cx="8178613" cy="71331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832" name="Google Shape;17832;p1547"/>
          <p:cNvPicPr preferRelativeResize="0"/>
          <p:nvPr/>
        </p:nvPicPr>
        <p:blipFill rotWithShape="1">
          <a:blip r:embed="rId2">
            <a:alphaModFix/>
          </a:blip>
          <a:srcRect/>
          <a:stretch/>
        </p:blipFill>
        <p:spPr>
          <a:xfrm>
            <a:off x="2829833" y="4178335"/>
            <a:ext cx="4395959" cy="1140165"/>
          </a:xfrm>
          <a:prstGeom prst="rect">
            <a:avLst/>
          </a:prstGeom>
          <a:noFill/>
          <a:ln>
            <a:noFill/>
          </a:ln>
        </p:spPr>
      </p:pic>
    </p:spTree>
    <p:extLst>
      <p:ext uri="{BB962C8B-B14F-4D97-AF65-F5344CB8AC3E}">
        <p14:creationId xmlns:p14="http://schemas.microsoft.com/office/powerpoint/2010/main" val="1844503303"/>
      </p:ext>
    </p:extLst>
  </p:cSld>
  <p:clrMapOvr>
    <a:masterClrMapping/>
  </p:clrMapOvr>
</p:sldLayout>
</file>

<file path=ppt/slideLayouts/slideLayout1413.xml><?xml version="1.0" encoding="utf-8"?>
<p:sldLayout xmlns:a="http://schemas.openxmlformats.org/drawingml/2006/main" xmlns:r="http://schemas.openxmlformats.org/officeDocument/2006/relationships" xmlns:p="http://schemas.openxmlformats.org/presentationml/2006/main" matchingName="1_Title Slide 2">
  <p:cSld name="4_Title Slide 2">
    <p:spTree>
      <p:nvGrpSpPr>
        <p:cNvPr id="1" name="Shape 17833"/>
        <p:cNvGrpSpPr/>
        <p:nvPr/>
      </p:nvGrpSpPr>
      <p:grpSpPr>
        <a:xfrm>
          <a:off x="0" y="0"/>
          <a:ext cx="0" cy="0"/>
          <a:chOff x="0" y="0"/>
          <a:chExt cx="0" cy="0"/>
        </a:xfrm>
      </p:grpSpPr>
      <p:sp>
        <p:nvSpPr>
          <p:cNvPr id="17834" name="Google Shape;17834;p1548"/>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835" name="Google Shape;17835;p1548"/>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7836" name="Google Shape;17836;p1548"/>
          <p:cNvGrpSpPr/>
          <p:nvPr/>
        </p:nvGrpSpPr>
        <p:grpSpPr>
          <a:xfrm>
            <a:off x="3" y="0"/>
            <a:ext cx="1862669" cy="6629400"/>
            <a:chOff x="0" y="0"/>
            <a:chExt cx="1862669" cy="6629400"/>
          </a:xfrm>
        </p:grpSpPr>
        <p:sp>
          <p:nvSpPr>
            <p:cNvPr id="17837" name="Google Shape;17837;p1548"/>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838" name="Google Shape;17838;p1548"/>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7839" name="Google Shape;17839;p1548"/>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7840" name="Google Shape;17840;p1548"/>
          <p:cNvSpPr txBox="1">
            <a:spLocks noGrp="1"/>
          </p:cNvSpPr>
          <p:nvPr>
            <p:ph type="title"/>
          </p:nvPr>
        </p:nvSpPr>
        <p:spPr>
          <a:xfrm>
            <a:off x="1621872" y="1806427"/>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41" name="Google Shape;17841;p1548"/>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31" lvl="0" indent="-231460" algn="l">
              <a:lnSpc>
                <a:spcPct val="100000"/>
              </a:lnSpc>
              <a:spcBef>
                <a:spcPts val="1000"/>
              </a:spcBef>
              <a:spcAft>
                <a:spcPts val="0"/>
              </a:spcAft>
              <a:buSzPts val="1867"/>
              <a:buChar char="•"/>
              <a:defRPr sz="1867"/>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842" name="Google Shape;17842;p1548"/>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31" lvl="0" indent="-231460" algn="l">
              <a:lnSpc>
                <a:spcPct val="100000"/>
              </a:lnSpc>
              <a:spcBef>
                <a:spcPts val="1000"/>
              </a:spcBef>
              <a:spcAft>
                <a:spcPts val="0"/>
              </a:spcAft>
              <a:buSzPts val="1867"/>
              <a:buChar char="•"/>
              <a:defRPr sz="1867"/>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4153924624"/>
      </p:ext>
    </p:extLst>
  </p:cSld>
  <p:clrMapOvr>
    <a:masterClrMapping/>
  </p:clrMapOvr>
</p:sldLayout>
</file>

<file path=ppt/slideLayouts/slideLayout1414.xml><?xml version="1.0" encoding="utf-8"?>
<p:sldLayout xmlns:a="http://schemas.openxmlformats.org/drawingml/2006/main" xmlns:r="http://schemas.openxmlformats.org/officeDocument/2006/relationships" xmlns:p="http://schemas.openxmlformats.org/presentationml/2006/main" matchingName="Table of Content 2">
  <p:cSld name="1_Table of Content 2">
    <p:spTree>
      <p:nvGrpSpPr>
        <p:cNvPr id="1" name="Shape 17843"/>
        <p:cNvGrpSpPr/>
        <p:nvPr/>
      </p:nvGrpSpPr>
      <p:grpSpPr>
        <a:xfrm>
          <a:off x="0" y="0"/>
          <a:ext cx="0" cy="0"/>
          <a:chOff x="0" y="0"/>
          <a:chExt cx="0" cy="0"/>
        </a:xfrm>
      </p:grpSpPr>
      <p:sp>
        <p:nvSpPr>
          <p:cNvPr id="17844" name="Google Shape;17844;p1549"/>
          <p:cNvSpPr/>
          <p:nvPr/>
        </p:nvSpPr>
        <p:spPr>
          <a:xfrm>
            <a:off x="-10579" y="6620935"/>
            <a:ext cx="12213165" cy="237067"/>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45" name="Google Shape;17845;p1549"/>
          <p:cNvSpPr txBox="1">
            <a:spLocks noGrp="1"/>
          </p:cNvSpPr>
          <p:nvPr>
            <p:ph type="title"/>
          </p:nvPr>
        </p:nvSpPr>
        <p:spPr>
          <a:xfrm>
            <a:off x="218112" y="224844"/>
            <a:ext cx="11715722" cy="569323"/>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79818A"/>
              </a:buClr>
              <a:buSzPts val="4400"/>
              <a:buFont typeface="Calibri"/>
              <a:buNone/>
              <a:defRPr sz="2933">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46" name="Google Shape;17846;p1549"/>
          <p:cNvSpPr txBox="1">
            <a:spLocks noGrp="1"/>
          </p:cNvSpPr>
          <p:nvPr>
            <p:ph type="body" idx="1"/>
          </p:nvPr>
        </p:nvSpPr>
        <p:spPr>
          <a:xfrm>
            <a:off x="218112" y="917198"/>
            <a:ext cx="11715722" cy="4958672"/>
          </a:xfrm>
          <a:prstGeom prst="rect">
            <a:avLst/>
          </a:prstGeom>
          <a:noFill/>
          <a:ln>
            <a:noFill/>
          </a:ln>
        </p:spPr>
        <p:txBody>
          <a:bodyPr spcFirstLastPara="1" wrap="square" lIns="91400" tIns="45700" rIns="91400" bIns="45700" anchor="t" anchorCtr="0">
            <a:noAutofit/>
          </a:bodyPr>
          <a:lstStyle>
            <a:lvl1pPr marL="304831" lvl="0" indent="-231460" algn="l">
              <a:lnSpc>
                <a:spcPct val="100000"/>
              </a:lnSpc>
              <a:spcBef>
                <a:spcPts val="1000"/>
              </a:spcBef>
              <a:spcAft>
                <a:spcPts val="0"/>
              </a:spcAft>
              <a:buSzPts val="1867"/>
              <a:buFont typeface="Noto Sans Symbols"/>
              <a:buChar char="▪"/>
              <a:defRPr sz="1867" b="1"/>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847" name="Google Shape;17847;p1549"/>
          <p:cNvSpPr txBox="1">
            <a:spLocks noGrp="1"/>
          </p:cNvSpPr>
          <p:nvPr>
            <p:ph type="body" idx="2"/>
          </p:nvPr>
        </p:nvSpPr>
        <p:spPr>
          <a:xfrm>
            <a:off x="3858935" y="5969002"/>
            <a:ext cx="8074901" cy="649818"/>
          </a:xfrm>
          <a:prstGeom prst="rect">
            <a:avLst/>
          </a:prstGeom>
          <a:noFill/>
          <a:ln>
            <a:noFill/>
          </a:ln>
        </p:spPr>
        <p:txBody>
          <a:bodyPr spcFirstLastPara="1" wrap="square" lIns="91400" tIns="45700" rIns="91400" bIns="45700" anchor="b" anchorCtr="0">
            <a:noAutofit/>
          </a:bodyPr>
          <a:lstStyle>
            <a:lvl1pPr marL="304831" lvl="0" indent="-208852" algn="l">
              <a:lnSpc>
                <a:spcPct val="100000"/>
              </a:lnSpc>
              <a:spcBef>
                <a:spcPts val="1000"/>
              </a:spcBef>
              <a:spcAft>
                <a:spcPts val="0"/>
              </a:spcAft>
              <a:buSzPts val="1333"/>
              <a:buChar char="•"/>
              <a:defRPr sz="1333"/>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848" name="Google Shape;17848;p1549"/>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1pPr>
            <a:lvl2pPr marL="0" marR="0" lvl="1"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2pPr>
            <a:lvl3pPr marL="0" marR="0" lvl="2"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3pPr>
            <a:lvl4pPr marL="0" marR="0" lvl="3"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4pPr>
            <a:lvl5pPr marL="0" marR="0" lvl="4"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5pPr>
            <a:lvl6pPr marL="0" marR="0" lvl="5"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6pPr>
            <a:lvl7pPr marL="0" marR="0" lvl="6"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7pPr>
            <a:lvl8pPr marL="0" marR="0" lvl="7"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8pPr>
            <a:lvl9pPr marL="0" marR="0" lvl="8"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9pPr>
          </a:lstStyle>
          <a:p>
            <a:fld id="{00000000-1234-1234-1234-123412341234}" type="slidenum">
              <a:rPr lang="en-US" smtClean="0"/>
              <a:pPr/>
              <a:t>‹#›</a:t>
            </a:fld>
            <a:endParaRPr lang="en-US"/>
          </a:p>
        </p:txBody>
      </p:sp>
      <p:pic>
        <p:nvPicPr>
          <p:cNvPr id="17849" name="Google Shape;17849;p1549"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598" y="5969002"/>
            <a:ext cx="3704344" cy="651930"/>
          </a:xfrm>
          <a:prstGeom prst="rect">
            <a:avLst/>
          </a:prstGeom>
          <a:noFill/>
          <a:ln>
            <a:noFill/>
          </a:ln>
        </p:spPr>
      </p:pic>
    </p:spTree>
    <p:extLst>
      <p:ext uri="{BB962C8B-B14F-4D97-AF65-F5344CB8AC3E}">
        <p14:creationId xmlns:p14="http://schemas.microsoft.com/office/powerpoint/2010/main" val="3895548140"/>
      </p:ext>
    </p:extLst>
  </p:cSld>
  <p:clrMapOvr>
    <a:masterClrMapping/>
  </p:clrMapOvr>
</p:sldLayout>
</file>

<file path=ppt/slideLayouts/slideLayout1415.xml><?xml version="1.0" encoding="utf-8"?>
<p:sldLayout xmlns:a="http://schemas.openxmlformats.org/drawingml/2006/main" xmlns:r="http://schemas.openxmlformats.org/officeDocument/2006/relationships" xmlns:p="http://schemas.openxmlformats.org/presentationml/2006/main" matchingName="3_Title Slide_Yale Blue 9">
  <p:cSld name="5_Title Slide_Yale Blue 9">
    <p:spTree>
      <p:nvGrpSpPr>
        <p:cNvPr id="1" name="Shape 17850"/>
        <p:cNvGrpSpPr/>
        <p:nvPr/>
      </p:nvGrpSpPr>
      <p:grpSpPr>
        <a:xfrm>
          <a:off x="0" y="0"/>
          <a:ext cx="0" cy="0"/>
          <a:chOff x="0" y="0"/>
          <a:chExt cx="0" cy="0"/>
        </a:xfrm>
      </p:grpSpPr>
      <p:sp>
        <p:nvSpPr>
          <p:cNvPr id="17851" name="Google Shape;17851;p1550"/>
          <p:cNvSpPr txBox="1">
            <a:spLocks noGrp="1"/>
          </p:cNvSpPr>
          <p:nvPr>
            <p:ph type="body" idx="1"/>
          </p:nvPr>
        </p:nvSpPr>
        <p:spPr>
          <a:xfrm>
            <a:off x="2826559" y="5400858"/>
            <a:ext cx="8178613" cy="507856"/>
          </a:xfrm>
          <a:prstGeom prst="rect">
            <a:avLst/>
          </a:prstGeom>
          <a:noFill/>
          <a:ln>
            <a:noFill/>
          </a:ln>
        </p:spPr>
        <p:txBody>
          <a:bodyPr spcFirstLastPara="1" wrap="square" lIns="91400" tIns="45700" rIns="91400" bIns="45700" anchor="t" anchorCtr="0">
            <a:spAutoFit/>
          </a:bodyPr>
          <a:lstStyle>
            <a:lvl1pPr marL="304831" lvl="0" indent="-152416"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852" name="Google Shape;17852;p1550"/>
          <p:cNvSpPr txBox="1">
            <a:spLocks noGrp="1"/>
          </p:cNvSpPr>
          <p:nvPr>
            <p:ph type="title"/>
          </p:nvPr>
        </p:nvSpPr>
        <p:spPr>
          <a:xfrm>
            <a:off x="2826559"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53" name="Google Shape;17853;p1550"/>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854" name="Google Shape;17854;p1550"/>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55" name="Google Shape;17855;p1550"/>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856" name="Google Shape;17856;p1550"/>
          <p:cNvSpPr/>
          <p:nvPr/>
        </p:nvSpPr>
        <p:spPr>
          <a:xfrm rot="10799991">
            <a:off x="-19" y="2000235"/>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57" name="Google Shape;17857;p1550"/>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58" name="Google Shape;17858;p1550"/>
          <p:cNvSpPr txBox="1">
            <a:spLocks noGrp="1"/>
          </p:cNvSpPr>
          <p:nvPr>
            <p:ph type="body" idx="2"/>
          </p:nvPr>
        </p:nvSpPr>
        <p:spPr>
          <a:xfrm>
            <a:off x="2826559" y="3447397"/>
            <a:ext cx="8178613" cy="71331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859" name="Google Shape;17859;p1550"/>
          <p:cNvPicPr preferRelativeResize="0"/>
          <p:nvPr/>
        </p:nvPicPr>
        <p:blipFill rotWithShape="1">
          <a:blip r:embed="rId2">
            <a:alphaModFix/>
          </a:blip>
          <a:srcRect/>
          <a:stretch/>
        </p:blipFill>
        <p:spPr>
          <a:xfrm>
            <a:off x="2829833" y="4178335"/>
            <a:ext cx="4395959" cy="1140165"/>
          </a:xfrm>
          <a:prstGeom prst="rect">
            <a:avLst/>
          </a:prstGeom>
          <a:noFill/>
          <a:ln>
            <a:noFill/>
          </a:ln>
        </p:spPr>
      </p:pic>
    </p:spTree>
    <p:extLst>
      <p:ext uri="{BB962C8B-B14F-4D97-AF65-F5344CB8AC3E}">
        <p14:creationId xmlns:p14="http://schemas.microsoft.com/office/powerpoint/2010/main" val="3421414746"/>
      </p:ext>
    </p:extLst>
  </p:cSld>
  <p:clrMapOvr>
    <a:masterClrMapping/>
  </p:clrMapOvr>
</p:sldLayout>
</file>

<file path=ppt/slideLayouts/slideLayout1416.xml><?xml version="1.0" encoding="utf-8"?>
<p:sldLayout xmlns:a="http://schemas.openxmlformats.org/drawingml/2006/main" xmlns:r="http://schemas.openxmlformats.org/officeDocument/2006/relationships" xmlns:p="http://schemas.openxmlformats.org/presentationml/2006/main" matchingName="Title and Bullets Layout 7">
  <p:cSld name="1_Title and Bullets Layout 7">
    <p:spTree>
      <p:nvGrpSpPr>
        <p:cNvPr id="1" name="Shape 17860"/>
        <p:cNvGrpSpPr/>
        <p:nvPr/>
      </p:nvGrpSpPr>
      <p:grpSpPr>
        <a:xfrm>
          <a:off x="0" y="0"/>
          <a:ext cx="0" cy="0"/>
          <a:chOff x="0" y="0"/>
          <a:chExt cx="0" cy="0"/>
        </a:xfrm>
      </p:grpSpPr>
      <p:sp>
        <p:nvSpPr>
          <p:cNvPr id="17861" name="Google Shape;17861;p1551"/>
          <p:cNvSpPr txBox="1">
            <a:spLocks noGrp="1"/>
          </p:cNvSpPr>
          <p:nvPr>
            <p:ph type="title"/>
          </p:nvPr>
        </p:nvSpPr>
        <p:spPr>
          <a:xfrm>
            <a:off x="848992" y="783844"/>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62" name="Google Shape;17862;p1551"/>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863" name="Google Shape;17863;p1551"/>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864" name="Google Shape;17864;p1551"/>
          <p:cNvSpPr txBox="1">
            <a:spLocks noGrp="1"/>
          </p:cNvSpPr>
          <p:nvPr>
            <p:ph type="body" idx="1"/>
          </p:nvPr>
        </p:nvSpPr>
        <p:spPr>
          <a:xfrm>
            <a:off x="848785" y="1615024"/>
            <a:ext cx="10176933" cy="3812115"/>
          </a:xfrm>
          <a:prstGeom prst="rect">
            <a:avLst/>
          </a:prstGeom>
          <a:noFill/>
          <a:ln>
            <a:noFill/>
          </a:ln>
        </p:spPr>
        <p:txBody>
          <a:bodyPr spcFirstLastPara="1" wrap="square" lIns="91400" tIns="45700" rIns="91400" bIns="45700" anchor="t" anchorCtr="0">
            <a:noAutofit/>
          </a:bodyPr>
          <a:lstStyle>
            <a:lvl1pPr marL="304831" lvl="0" indent="-242721" algn="l">
              <a:lnSpc>
                <a:spcPct val="100000"/>
              </a:lnSpc>
              <a:spcBef>
                <a:spcPts val="1000"/>
              </a:spcBef>
              <a:spcAft>
                <a:spcPts val="0"/>
              </a:spcAft>
              <a:buSzPts val="2133"/>
              <a:buChar char="•"/>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865" name="Google Shape;17865;p155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0" y="6364409"/>
            <a:ext cx="5059329" cy="493593"/>
          </a:xfrm>
          <a:prstGeom prst="rect">
            <a:avLst/>
          </a:prstGeom>
          <a:noFill/>
          <a:ln>
            <a:noFill/>
          </a:ln>
        </p:spPr>
      </p:pic>
    </p:spTree>
    <p:extLst>
      <p:ext uri="{BB962C8B-B14F-4D97-AF65-F5344CB8AC3E}">
        <p14:creationId xmlns:p14="http://schemas.microsoft.com/office/powerpoint/2010/main" val="950061719"/>
      </p:ext>
    </p:extLst>
  </p:cSld>
  <p:clrMapOvr>
    <a:masterClrMapping/>
  </p:clrMapOvr>
</p:sldLayout>
</file>

<file path=ppt/slideLayouts/slideLayout1417.xml><?xml version="1.0" encoding="utf-8"?>
<p:sldLayout xmlns:a="http://schemas.openxmlformats.org/drawingml/2006/main" xmlns:r="http://schemas.openxmlformats.org/officeDocument/2006/relationships" xmlns:p="http://schemas.openxmlformats.org/presentationml/2006/main" matchingName="1_Title and Content 7">
  <p:cSld name="2_Title and Content 7">
    <p:spTree>
      <p:nvGrpSpPr>
        <p:cNvPr id="1" name="Shape 17866"/>
        <p:cNvGrpSpPr/>
        <p:nvPr/>
      </p:nvGrpSpPr>
      <p:grpSpPr>
        <a:xfrm>
          <a:off x="0" y="0"/>
          <a:ext cx="0" cy="0"/>
          <a:chOff x="0" y="0"/>
          <a:chExt cx="0" cy="0"/>
        </a:xfrm>
      </p:grpSpPr>
      <p:sp>
        <p:nvSpPr>
          <p:cNvPr id="17867" name="Google Shape;17867;p1552"/>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868" name="Google Shape;17868;p1552"/>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0" y="6364409"/>
            <a:ext cx="5059329" cy="493593"/>
          </a:xfrm>
          <a:prstGeom prst="rect">
            <a:avLst/>
          </a:prstGeom>
          <a:noFill/>
          <a:ln>
            <a:noFill/>
          </a:ln>
        </p:spPr>
      </p:pic>
      <p:sp>
        <p:nvSpPr>
          <p:cNvPr id="17869" name="Google Shape;17869;p1552"/>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870" name="Google Shape;17870;p1552"/>
          <p:cNvSpPr txBox="1">
            <a:spLocks noGrp="1"/>
          </p:cNvSpPr>
          <p:nvPr>
            <p:ph type="title"/>
          </p:nvPr>
        </p:nvSpPr>
        <p:spPr>
          <a:xfrm>
            <a:off x="848992" y="806860"/>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71" name="Google Shape;17871;p1552"/>
          <p:cNvSpPr txBox="1">
            <a:spLocks noGrp="1"/>
          </p:cNvSpPr>
          <p:nvPr>
            <p:ph type="body" idx="1"/>
          </p:nvPr>
        </p:nvSpPr>
        <p:spPr>
          <a:xfrm>
            <a:off x="848992" y="1637857"/>
            <a:ext cx="10156176" cy="4117159"/>
          </a:xfrm>
          <a:prstGeom prst="rect">
            <a:avLst/>
          </a:prstGeom>
          <a:noFill/>
          <a:ln>
            <a:noFill/>
          </a:ln>
        </p:spPr>
        <p:txBody>
          <a:bodyPr spcFirstLastPara="1" wrap="square" lIns="91400" tIns="45700" rIns="91400" bIns="45700" anchor="t" anchorCtr="0">
            <a:noAutofit/>
          </a:bodyPr>
          <a:lstStyle>
            <a:lvl1pPr marL="304831" lvl="0" indent="-152416" algn="l">
              <a:lnSpc>
                <a:spcPct val="90000"/>
              </a:lnSpc>
              <a:spcBef>
                <a:spcPts val="1000"/>
              </a:spcBef>
              <a:spcAft>
                <a:spcPts val="0"/>
              </a:spcAft>
              <a:buSzPts val="2400"/>
              <a:buNone/>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857973887"/>
      </p:ext>
    </p:extLst>
  </p:cSld>
  <p:clrMapOvr>
    <a:masterClrMapping/>
  </p:clrMapOvr>
</p:sldLayout>
</file>

<file path=ppt/slideLayouts/slideLayout1418.xml><?xml version="1.0" encoding="utf-8"?>
<p:sldLayout xmlns:a="http://schemas.openxmlformats.org/drawingml/2006/main" xmlns:r="http://schemas.openxmlformats.org/officeDocument/2006/relationships" xmlns:p="http://schemas.openxmlformats.org/presentationml/2006/main" matchingName="Two Section | Picture and Copy Layout 7">
  <p:cSld name="1_Two Section | Picture and Copy Layout 7">
    <p:spTree>
      <p:nvGrpSpPr>
        <p:cNvPr id="1" name="Shape 17872"/>
        <p:cNvGrpSpPr/>
        <p:nvPr/>
      </p:nvGrpSpPr>
      <p:grpSpPr>
        <a:xfrm>
          <a:off x="0" y="0"/>
          <a:ext cx="0" cy="0"/>
          <a:chOff x="0" y="0"/>
          <a:chExt cx="0" cy="0"/>
        </a:xfrm>
      </p:grpSpPr>
      <p:sp>
        <p:nvSpPr>
          <p:cNvPr id="17873" name="Google Shape;17873;p1553"/>
          <p:cNvSpPr/>
          <p:nvPr/>
        </p:nvSpPr>
        <p:spPr>
          <a:xfrm>
            <a:off x="0" y="6313121"/>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874" name="Google Shape;17874;p1553"/>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875" name="Google Shape;17875;p1553"/>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876" name="Google Shape;17876;p1553"/>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31" lvl="0" indent="-152416" algn="l">
              <a:lnSpc>
                <a:spcPct val="90000"/>
              </a:lnSpc>
              <a:spcBef>
                <a:spcPts val="1000"/>
              </a:spcBef>
              <a:spcAft>
                <a:spcPts val="0"/>
              </a:spcAft>
              <a:buSzPts val="2400"/>
              <a:buNone/>
              <a:defRPr sz="2133">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877" name="Google Shape;17877;p1553"/>
          <p:cNvSpPr txBox="1">
            <a:spLocks noGrp="1"/>
          </p:cNvSpPr>
          <p:nvPr>
            <p:ph type="title"/>
          </p:nvPr>
        </p:nvSpPr>
        <p:spPr>
          <a:xfrm>
            <a:off x="5549395" y="1154524"/>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878" name="Google Shape;17878;p1553"/>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0" y="6364409"/>
            <a:ext cx="5059329" cy="493593"/>
          </a:xfrm>
          <a:prstGeom prst="rect">
            <a:avLst/>
          </a:prstGeom>
          <a:noFill/>
          <a:ln>
            <a:noFill/>
          </a:ln>
        </p:spPr>
      </p:pic>
    </p:spTree>
    <p:extLst>
      <p:ext uri="{BB962C8B-B14F-4D97-AF65-F5344CB8AC3E}">
        <p14:creationId xmlns:p14="http://schemas.microsoft.com/office/powerpoint/2010/main" val="4177460929"/>
      </p:ext>
    </p:extLst>
  </p:cSld>
  <p:clrMapOvr>
    <a:masterClrMapping/>
  </p:clrMapOvr>
</p:sldLayout>
</file>

<file path=ppt/slideLayouts/slideLayout1419.xml><?xml version="1.0" encoding="utf-8"?>
<p:sldLayout xmlns:a="http://schemas.openxmlformats.org/drawingml/2006/main" xmlns:r="http://schemas.openxmlformats.org/officeDocument/2006/relationships" xmlns:p="http://schemas.openxmlformats.org/presentationml/2006/main" matchingName="2_Title Slide 2">
  <p:cSld name="4_Title Slide 2">
    <p:spTree>
      <p:nvGrpSpPr>
        <p:cNvPr id="1" name="Shape 17879"/>
        <p:cNvGrpSpPr/>
        <p:nvPr/>
      </p:nvGrpSpPr>
      <p:grpSpPr>
        <a:xfrm>
          <a:off x="0" y="0"/>
          <a:ext cx="0" cy="0"/>
          <a:chOff x="0" y="0"/>
          <a:chExt cx="0" cy="0"/>
        </a:xfrm>
      </p:grpSpPr>
      <p:sp>
        <p:nvSpPr>
          <p:cNvPr id="17880" name="Google Shape;17880;p1554"/>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881" name="Google Shape;17881;p1554"/>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7882" name="Google Shape;17882;p1554"/>
          <p:cNvGrpSpPr/>
          <p:nvPr/>
        </p:nvGrpSpPr>
        <p:grpSpPr>
          <a:xfrm>
            <a:off x="3" y="0"/>
            <a:ext cx="1862669" cy="6629400"/>
            <a:chOff x="0" y="0"/>
            <a:chExt cx="1862669" cy="6629400"/>
          </a:xfrm>
        </p:grpSpPr>
        <p:sp>
          <p:nvSpPr>
            <p:cNvPr id="17883" name="Google Shape;17883;p1554"/>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884" name="Google Shape;17884;p1554"/>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7885" name="Google Shape;17885;p1554"/>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7886" name="Google Shape;17886;p1554"/>
          <p:cNvSpPr txBox="1">
            <a:spLocks noGrp="1"/>
          </p:cNvSpPr>
          <p:nvPr>
            <p:ph type="title"/>
          </p:nvPr>
        </p:nvSpPr>
        <p:spPr>
          <a:xfrm>
            <a:off x="1621872" y="1806427"/>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87" name="Google Shape;17887;p1554"/>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31" lvl="0" indent="-231460" algn="l">
              <a:lnSpc>
                <a:spcPct val="100000"/>
              </a:lnSpc>
              <a:spcBef>
                <a:spcPts val="1000"/>
              </a:spcBef>
              <a:spcAft>
                <a:spcPts val="0"/>
              </a:spcAft>
              <a:buSzPts val="1867"/>
              <a:buChar char="•"/>
              <a:defRPr sz="1867"/>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888" name="Google Shape;17888;p1554"/>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31" lvl="0" indent="-231460" algn="l">
              <a:lnSpc>
                <a:spcPct val="100000"/>
              </a:lnSpc>
              <a:spcBef>
                <a:spcPts val="1000"/>
              </a:spcBef>
              <a:spcAft>
                <a:spcPts val="0"/>
              </a:spcAft>
              <a:buSzPts val="1867"/>
              <a:buChar char="•"/>
              <a:defRPr sz="1867"/>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876615316"/>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46898753"/>
      </p:ext>
    </p:extLst>
  </p:cSld>
  <p:clrMapOvr>
    <a:masterClrMapping/>
  </p:clrMapOvr>
</p:sldLayout>
</file>

<file path=ppt/slideLayouts/slideLayout1420.xml><?xml version="1.0" encoding="utf-8"?>
<p:sldLayout xmlns:a="http://schemas.openxmlformats.org/drawingml/2006/main" xmlns:r="http://schemas.openxmlformats.org/officeDocument/2006/relationships" xmlns:p="http://schemas.openxmlformats.org/presentationml/2006/main" matchingName="4_Title Slide_Yale Blue 9">
  <p:cSld name="5_Title Slide_Yale Blue 9">
    <p:spTree>
      <p:nvGrpSpPr>
        <p:cNvPr id="1" name="Shape 17889"/>
        <p:cNvGrpSpPr/>
        <p:nvPr/>
      </p:nvGrpSpPr>
      <p:grpSpPr>
        <a:xfrm>
          <a:off x="0" y="0"/>
          <a:ext cx="0" cy="0"/>
          <a:chOff x="0" y="0"/>
          <a:chExt cx="0" cy="0"/>
        </a:xfrm>
      </p:grpSpPr>
      <p:sp>
        <p:nvSpPr>
          <p:cNvPr id="17890" name="Google Shape;17890;p1555"/>
          <p:cNvSpPr txBox="1">
            <a:spLocks noGrp="1"/>
          </p:cNvSpPr>
          <p:nvPr>
            <p:ph type="body" idx="1"/>
          </p:nvPr>
        </p:nvSpPr>
        <p:spPr>
          <a:xfrm>
            <a:off x="2826559" y="5400858"/>
            <a:ext cx="8178613" cy="507856"/>
          </a:xfrm>
          <a:prstGeom prst="rect">
            <a:avLst/>
          </a:prstGeom>
          <a:noFill/>
          <a:ln>
            <a:noFill/>
          </a:ln>
        </p:spPr>
        <p:txBody>
          <a:bodyPr spcFirstLastPara="1" wrap="square" lIns="91400" tIns="45700" rIns="91400" bIns="45700" anchor="t" anchorCtr="0">
            <a:spAutoFit/>
          </a:bodyPr>
          <a:lstStyle>
            <a:lvl1pPr marL="304831" lvl="0" indent="-152416"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891" name="Google Shape;17891;p1555"/>
          <p:cNvSpPr txBox="1">
            <a:spLocks noGrp="1"/>
          </p:cNvSpPr>
          <p:nvPr>
            <p:ph type="title"/>
          </p:nvPr>
        </p:nvSpPr>
        <p:spPr>
          <a:xfrm>
            <a:off x="2826559"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92" name="Google Shape;17892;p1555"/>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893" name="Google Shape;17893;p1555"/>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94" name="Google Shape;17894;p1555"/>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895" name="Google Shape;17895;p1555"/>
          <p:cNvSpPr/>
          <p:nvPr/>
        </p:nvSpPr>
        <p:spPr>
          <a:xfrm rot="10799991">
            <a:off x="-19" y="2000235"/>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96" name="Google Shape;17896;p1555"/>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97" name="Google Shape;17897;p1555"/>
          <p:cNvSpPr txBox="1">
            <a:spLocks noGrp="1"/>
          </p:cNvSpPr>
          <p:nvPr>
            <p:ph type="body" idx="2"/>
          </p:nvPr>
        </p:nvSpPr>
        <p:spPr>
          <a:xfrm>
            <a:off x="2826559" y="3447397"/>
            <a:ext cx="8178613" cy="71331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pic>
        <p:nvPicPr>
          <p:cNvPr id="17898" name="Google Shape;17898;p1555"/>
          <p:cNvPicPr preferRelativeResize="0"/>
          <p:nvPr/>
        </p:nvPicPr>
        <p:blipFill rotWithShape="1">
          <a:blip r:embed="rId2">
            <a:alphaModFix/>
          </a:blip>
          <a:srcRect/>
          <a:stretch/>
        </p:blipFill>
        <p:spPr>
          <a:xfrm>
            <a:off x="2829833" y="4178335"/>
            <a:ext cx="4395959" cy="1140165"/>
          </a:xfrm>
          <a:prstGeom prst="rect">
            <a:avLst/>
          </a:prstGeom>
          <a:noFill/>
          <a:ln>
            <a:noFill/>
          </a:ln>
        </p:spPr>
      </p:pic>
    </p:spTree>
    <p:extLst>
      <p:ext uri="{BB962C8B-B14F-4D97-AF65-F5344CB8AC3E}">
        <p14:creationId xmlns:p14="http://schemas.microsoft.com/office/powerpoint/2010/main" val="3967377909"/>
      </p:ext>
    </p:extLst>
  </p:cSld>
  <p:clrMapOvr>
    <a:masterClrMapping/>
  </p:clrMapOvr>
</p:sldLayout>
</file>

<file path=ppt/slideLayouts/slideLayout1421.xml><?xml version="1.0" encoding="utf-8"?>
<p:sldLayout xmlns:a="http://schemas.openxmlformats.org/drawingml/2006/main" xmlns:r="http://schemas.openxmlformats.org/officeDocument/2006/relationships" xmlns:p="http://schemas.openxmlformats.org/presentationml/2006/main" matchingName="3_Title Slide 2">
  <p:cSld name="4_Title Slide 2">
    <p:spTree>
      <p:nvGrpSpPr>
        <p:cNvPr id="1" name="Shape 17899"/>
        <p:cNvGrpSpPr/>
        <p:nvPr/>
      </p:nvGrpSpPr>
      <p:grpSpPr>
        <a:xfrm>
          <a:off x="0" y="0"/>
          <a:ext cx="0" cy="0"/>
          <a:chOff x="0" y="0"/>
          <a:chExt cx="0" cy="0"/>
        </a:xfrm>
      </p:grpSpPr>
      <p:sp>
        <p:nvSpPr>
          <p:cNvPr id="17900" name="Google Shape;17900;p1556"/>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901" name="Google Shape;17901;p1556"/>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7902" name="Google Shape;17902;p1556"/>
          <p:cNvGrpSpPr/>
          <p:nvPr/>
        </p:nvGrpSpPr>
        <p:grpSpPr>
          <a:xfrm>
            <a:off x="3" y="0"/>
            <a:ext cx="1862669" cy="6629400"/>
            <a:chOff x="0" y="0"/>
            <a:chExt cx="1862669" cy="6629400"/>
          </a:xfrm>
        </p:grpSpPr>
        <p:sp>
          <p:nvSpPr>
            <p:cNvPr id="17903" name="Google Shape;17903;p1556"/>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904" name="Google Shape;17904;p1556"/>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7905" name="Google Shape;17905;p1556"/>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7906" name="Google Shape;17906;p1556"/>
          <p:cNvSpPr txBox="1">
            <a:spLocks noGrp="1"/>
          </p:cNvSpPr>
          <p:nvPr>
            <p:ph type="title"/>
          </p:nvPr>
        </p:nvSpPr>
        <p:spPr>
          <a:xfrm>
            <a:off x="1621872" y="1806427"/>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07" name="Google Shape;17907;p1556"/>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31" lvl="0" indent="-231460" algn="l">
              <a:lnSpc>
                <a:spcPct val="100000"/>
              </a:lnSpc>
              <a:spcBef>
                <a:spcPts val="1000"/>
              </a:spcBef>
              <a:spcAft>
                <a:spcPts val="0"/>
              </a:spcAft>
              <a:buSzPts val="1867"/>
              <a:buChar char="•"/>
              <a:defRPr sz="1867"/>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908" name="Google Shape;17908;p1556"/>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31" lvl="0" indent="-231460" algn="l">
              <a:lnSpc>
                <a:spcPct val="100000"/>
              </a:lnSpc>
              <a:spcBef>
                <a:spcPts val="1000"/>
              </a:spcBef>
              <a:spcAft>
                <a:spcPts val="0"/>
              </a:spcAft>
              <a:buSzPts val="1867"/>
              <a:buChar char="•"/>
              <a:defRPr sz="1867"/>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03375829"/>
      </p:ext>
    </p:extLst>
  </p:cSld>
  <p:clrMapOvr>
    <a:masterClrMapping/>
  </p:clrMapOvr>
</p:sldLayout>
</file>

<file path=ppt/slideLayouts/slideLayout1422.xml><?xml version="1.0" encoding="utf-8"?>
<p:sldLayout xmlns:a="http://schemas.openxmlformats.org/drawingml/2006/main" xmlns:r="http://schemas.openxmlformats.org/officeDocument/2006/relationships" xmlns:p="http://schemas.openxmlformats.org/presentationml/2006/main" matchingName="SECTION_HEADER" type="secHead">
  <p:cSld name="1_SECTION_HEADER">
    <p:spTree>
      <p:nvGrpSpPr>
        <p:cNvPr id="1" name="Shape 17909"/>
        <p:cNvGrpSpPr/>
        <p:nvPr/>
      </p:nvGrpSpPr>
      <p:grpSpPr>
        <a:xfrm>
          <a:off x="0" y="0"/>
          <a:ext cx="0" cy="0"/>
          <a:chOff x="0" y="0"/>
          <a:chExt cx="0" cy="0"/>
        </a:xfrm>
      </p:grpSpPr>
      <p:sp>
        <p:nvSpPr>
          <p:cNvPr id="17910" name="Google Shape;17910;p1557"/>
          <p:cNvSpPr txBox="1">
            <a:spLocks noGrp="1"/>
          </p:cNvSpPr>
          <p:nvPr>
            <p:ph type="title"/>
          </p:nvPr>
        </p:nvSpPr>
        <p:spPr>
          <a:xfrm>
            <a:off x="963082" y="4406908"/>
            <a:ext cx="10363196" cy="1362071"/>
          </a:xfrm>
          <a:prstGeom prst="rect">
            <a:avLst/>
          </a:prstGeom>
          <a:noFill/>
          <a:ln>
            <a:noFill/>
          </a:ln>
        </p:spPr>
        <p:txBody>
          <a:bodyPr spcFirstLastPara="1" wrap="square" lIns="91400" tIns="45700" rIns="91400" bIns="45700" anchor="t" anchorCtr="0">
            <a:noAutofit/>
          </a:bodyPr>
          <a:lstStyle>
            <a:lvl1pPr lvl="0" algn="l">
              <a:lnSpc>
                <a:spcPct val="100000"/>
              </a:lnSpc>
              <a:spcBef>
                <a:spcPts val="0"/>
              </a:spcBef>
              <a:spcAft>
                <a:spcPts val="0"/>
              </a:spcAft>
              <a:buClr>
                <a:srgbClr val="1C498B"/>
              </a:buClr>
              <a:buSzPts val="6000"/>
              <a:buFont typeface="Calibri"/>
              <a:buNone/>
              <a:defRPr sz="4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11" name="Google Shape;17911;p1557"/>
          <p:cNvSpPr txBox="1">
            <a:spLocks noGrp="1"/>
          </p:cNvSpPr>
          <p:nvPr>
            <p:ph type="body" idx="1"/>
          </p:nvPr>
        </p:nvSpPr>
        <p:spPr>
          <a:xfrm>
            <a:off x="963082" y="2906714"/>
            <a:ext cx="10363196" cy="1500182"/>
          </a:xfrm>
          <a:prstGeom prst="rect">
            <a:avLst/>
          </a:prstGeom>
          <a:noFill/>
          <a:ln>
            <a:noFill/>
          </a:ln>
        </p:spPr>
        <p:txBody>
          <a:bodyPr spcFirstLastPara="1" wrap="square" lIns="91400" tIns="45700" rIns="91400" bIns="45700" anchor="b" anchorCtr="0">
            <a:noAutofit/>
          </a:bodyPr>
          <a:lstStyle>
            <a:lvl1pPr marL="304831" lvl="0" indent="-152416" algn="l">
              <a:lnSpc>
                <a:spcPct val="100000"/>
              </a:lnSpc>
              <a:spcBef>
                <a:spcPts val="1000"/>
              </a:spcBef>
              <a:spcAft>
                <a:spcPts val="0"/>
              </a:spcAft>
              <a:buSzPts val="2400"/>
              <a:buNone/>
              <a:defRPr sz="2000">
                <a:solidFill>
                  <a:srgbClr val="919497"/>
                </a:solidFill>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912" name="Google Shape;17912;p1557"/>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913" name="Google Shape;17913;p1557"/>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14" name="Google Shape;17914;p1557"/>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3351653079"/>
      </p:ext>
    </p:extLst>
  </p:cSld>
  <p:clrMapOvr>
    <a:masterClrMapping/>
  </p:clrMapOvr>
</p:sldLayout>
</file>

<file path=ppt/slideLayouts/slideLayout1423.xml><?xml version="1.0" encoding="utf-8"?>
<p:sldLayout xmlns:a="http://schemas.openxmlformats.org/drawingml/2006/main" xmlns:r="http://schemas.openxmlformats.org/officeDocument/2006/relationships" xmlns:p="http://schemas.openxmlformats.org/presentationml/2006/main" matchingName="OBJECT_WITH_CAPTION_TEXT" type="objTx">
  <p:cSld name="1_OBJECT_WITH_CAPTION_TEXT">
    <p:spTree>
      <p:nvGrpSpPr>
        <p:cNvPr id="1" name="Shape 17915"/>
        <p:cNvGrpSpPr/>
        <p:nvPr/>
      </p:nvGrpSpPr>
      <p:grpSpPr>
        <a:xfrm>
          <a:off x="0" y="0"/>
          <a:ext cx="0" cy="0"/>
          <a:chOff x="0" y="0"/>
          <a:chExt cx="0" cy="0"/>
        </a:xfrm>
      </p:grpSpPr>
      <p:sp>
        <p:nvSpPr>
          <p:cNvPr id="17916" name="Google Shape;17916;p1558"/>
          <p:cNvSpPr txBox="1">
            <a:spLocks noGrp="1"/>
          </p:cNvSpPr>
          <p:nvPr>
            <p:ph type="title"/>
          </p:nvPr>
        </p:nvSpPr>
        <p:spPr>
          <a:xfrm>
            <a:off x="609606" y="273048"/>
            <a:ext cx="4011079" cy="1162046"/>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3000"/>
              <a:buFont typeface="Calibri"/>
              <a:buNone/>
              <a:defRPr sz="2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17" name="Google Shape;17917;p1558"/>
          <p:cNvSpPr txBox="1">
            <a:spLocks noGrp="1"/>
          </p:cNvSpPr>
          <p:nvPr>
            <p:ph type="body" idx="1"/>
          </p:nvPr>
        </p:nvSpPr>
        <p:spPr>
          <a:xfrm>
            <a:off x="4766733" y="273058"/>
            <a:ext cx="6815663" cy="5853110"/>
          </a:xfrm>
          <a:prstGeom prst="rect">
            <a:avLst/>
          </a:prstGeom>
          <a:noFill/>
          <a:ln>
            <a:noFill/>
          </a:ln>
        </p:spPr>
        <p:txBody>
          <a:bodyPr spcFirstLastPara="1" wrap="square" lIns="91400" tIns="45700" rIns="91400" bIns="45700" anchor="t" anchorCtr="0">
            <a:noAutofit/>
          </a:bodyPr>
          <a:lstStyle>
            <a:lvl1pPr marL="304831" lvl="0" indent="-287896" algn="l">
              <a:lnSpc>
                <a:spcPct val="100000"/>
              </a:lnSpc>
              <a:spcBef>
                <a:spcPts val="1000"/>
              </a:spcBef>
              <a:spcAft>
                <a:spcPts val="0"/>
              </a:spcAft>
              <a:buSzPts val="3200"/>
              <a:buChar char="•"/>
              <a:defRPr sz="32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918" name="Google Shape;17918;p1558"/>
          <p:cNvSpPr txBox="1">
            <a:spLocks noGrp="1"/>
          </p:cNvSpPr>
          <p:nvPr>
            <p:ph type="body" idx="2"/>
          </p:nvPr>
        </p:nvSpPr>
        <p:spPr>
          <a:xfrm>
            <a:off x="609606" y="1435105"/>
            <a:ext cx="4011079" cy="4691064"/>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14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919" name="Google Shape;17919;p1558"/>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920" name="Google Shape;17920;p1558"/>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21" name="Google Shape;17921;p1558"/>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1947661959"/>
      </p:ext>
    </p:extLst>
  </p:cSld>
  <p:clrMapOvr>
    <a:masterClrMapping/>
  </p:clrMapOvr>
</p:sldLayout>
</file>

<file path=ppt/slideLayouts/slideLayout1424.xml><?xml version="1.0" encoding="utf-8"?>
<p:sldLayout xmlns:a="http://schemas.openxmlformats.org/drawingml/2006/main" xmlns:r="http://schemas.openxmlformats.org/officeDocument/2006/relationships" xmlns:p="http://schemas.openxmlformats.org/presentationml/2006/main" matchingName="EVERYDAY CONTENT ONLY">
  <p:cSld name="1_EVERYDAY CONTENT ONLY">
    <p:spTree>
      <p:nvGrpSpPr>
        <p:cNvPr id="1" name="Shape 17922"/>
        <p:cNvGrpSpPr/>
        <p:nvPr/>
      </p:nvGrpSpPr>
      <p:grpSpPr>
        <a:xfrm>
          <a:off x="0" y="0"/>
          <a:ext cx="0" cy="0"/>
          <a:chOff x="0" y="0"/>
          <a:chExt cx="0" cy="0"/>
        </a:xfrm>
      </p:grpSpPr>
      <p:sp>
        <p:nvSpPr>
          <p:cNvPr id="17923" name="Google Shape;17923;p1559"/>
          <p:cNvSpPr/>
          <p:nvPr/>
        </p:nvSpPr>
        <p:spPr>
          <a:xfrm>
            <a:off x="0" y="0"/>
            <a:ext cx="12191996" cy="1313060"/>
          </a:xfrm>
          <a:prstGeom prst="rect">
            <a:avLst/>
          </a:prstGeom>
          <a:gradFill>
            <a:gsLst>
              <a:gs pos="0">
                <a:srgbClr val="1C498B"/>
              </a:gs>
              <a:gs pos="100000">
                <a:srgbClr val="79818A"/>
              </a:gs>
            </a:gsLst>
            <a:lin ang="0" scaled="0"/>
          </a:gra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24" name="Google Shape;17924;p1559"/>
          <p:cNvSpPr/>
          <p:nvPr/>
        </p:nvSpPr>
        <p:spPr>
          <a:xfrm>
            <a:off x="6863644" y="16268"/>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17925" name="Google Shape;17925;p1559"/>
          <p:cNvSpPr txBox="1">
            <a:spLocks noGrp="1"/>
          </p:cNvSpPr>
          <p:nvPr>
            <p:ph type="body" idx="1"/>
          </p:nvPr>
        </p:nvSpPr>
        <p:spPr>
          <a:xfrm>
            <a:off x="508546" y="1707791"/>
            <a:ext cx="11203667" cy="4648571"/>
          </a:xfrm>
          <a:prstGeom prst="rect">
            <a:avLst/>
          </a:prstGeom>
          <a:noFill/>
          <a:ln>
            <a:noFill/>
          </a:ln>
        </p:spPr>
        <p:txBody>
          <a:bodyPr spcFirstLastPara="1" wrap="square" lIns="91400" tIns="45700" rIns="91400" bIns="45700" anchor="t" anchorCtr="0">
            <a:noAutofit/>
          </a:bodyPr>
          <a:lstStyle>
            <a:lvl1pPr marL="304831" lvl="0" indent="-254026" algn="l">
              <a:lnSpc>
                <a:spcPct val="100000"/>
              </a:lnSpc>
              <a:spcBef>
                <a:spcPts val="1000"/>
              </a:spcBef>
              <a:spcAft>
                <a:spcPts val="0"/>
              </a:spcAft>
              <a:buSzPts val="2400"/>
              <a:buChar char="•"/>
              <a:defRPr>
                <a:solidFill>
                  <a:srgbClr val="4B545E"/>
                </a:solidFill>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926" name="Google Shape;17926;p1559"/>
          <p:cNvSpPr/>
          <p:nvPr/>
        </p:nvSpPr>
        <p:spPr>
          <a:xfrm>
            <a:off x="6863644" y="519644"/>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17927" name="Google Shape;17927;p1559"/>
          <p:cNvSpPr txBox="1">
            <a:spLocks noGrp="1"/>
          </p:cNvSpPr>
          <p:nvPr>
            <p:ph type="title"/>
          </p:nvPr>
        </p:nvSpPr>
        <p:spPr>
          <a:xfrm>
            <a:off x="304796" y="170060"/>
            <a:ext cx="11430000" cy="114300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FFFFFF"/>
              </a:buClr>
              <a:buSzPts val="4800"/>
              <a:buFont typeface="Calibri"/>
              <a:buNone/>
              <a:defRPr sz="3200">
                <a:solidFill>
                  <a:srgbClr val="FFFFFF"/>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28" name="Google Shape;17928;p1559"/>
          <p:cNvSpPr txBox="1">
            <a:spLocks noGrp="1"/>
          </p:cNvSpPr>
          <p:nvPr>
            <p:ph type="body" idx="2"/>
          </p:nvPr>
        </p:nvSpPr>
        <p:spPr>
          <a:xfrm>
            <a:off x="332186" y="953347"/>
            <a:ext cx="11430109" cy="415923"/>
          </a:xfrm>
          <a:prstGeom prst="rect">
            <a:avLst/>
          </a:prstGeom>
          <a:noFill/>
          <a:ln>
            <a:noFill/>
          </a:ln>
        </p:spPr>
        <p:txBody>
          <a:bodyPr spcFirstLastPara="1" wrap="square" lIns="91400" tIns="45700" rIns="91400" bIns="45700" anchor="t" anchorCtr="0">
            <a:normAutofit/>
          </a:bodyPr>
          <a:lstStyle>
            <a:lvl1pPr marL="304831" lvl="0" indent="-152416" algn="l">
              <a:lnSpc>
                <a:spcPct val="100000"/>
              </a:lnSpc>
              <a:spcBef>
                <a:spcPts val="1000"/>
              </a:spcBef>
              <a:spcAft>
                <a:spcPts val="0"/>
              </a:spcAft>
              <a:buSzPts val="2400"/>
              <a:buNone/>
              <a:defRPr sz="1400">
                <a:solidFill>
                  <a:srgbClr val="FFFFFF"/>
                </a:solidFill>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7929" name="Google Shape;17929;p1559"/>
          <p:cNvCxnSpPr/>
          <p:nvPr/>
        </p:nvCxnSpPr>
        <p:spPr>
          <a:xfrm>
            <a:off x="11311722" y="6447272"/>
            <a:ext cx="0" cy="267883"/>
          </a:xfrm>
          <a:prstGeom prst="straightConnector1">
            <a:avLst/>
          </a:prstGeom>
          <a:noFill/>
          <a:ln w="9525" cap="flat" cmpd="sng">
            <a:solidFill>
              <a:srgbClr val="7F7F7F"/>
            </a:solidFill>
            <a:prstDash val="solid"/>
            <a:miter lim="8000"/>
            <a:headEnd type="none" w="sm" len="sm"/>
            <a:tailEnd type="none" w="sm" len="sm"/>
          </a:ln>
        </p:spPr>
      </p:cxnSp>
      <p:sp>
        <p:nvSpPr>
          <p:cNvPr id="17930" name="Google Shape;17930;p1559"/>
          <p:cNvSpPr txBox="1">
            <a:spLocks noGrp="1"/>
          </p:cNvSpPr>
          <p:nvPr>
            <p:ph type="sldNum" idx="12"/>
          </p:nvPr>
        </p:nvSpPr>
        <p:spPr>
          <a:xfrm>
            <a:off x="11202597" y="6454533"/>
            <a:ext cx="559704" cy="319171"/>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9pPr>
          </a:lstStyle>
          <a:p>
            <a:fld id="{00000000-1234-1234-1234-123412341234}" type="slidenum">
              <a:rPr lang="en-US" smtClean="0"/>
              <a:pPr/>
              <a:t>‹#›</a:t>
            </a:fld>
            <a:endParaRPr lang="en-US"/>
          </a:p>
        </p:txBody>
      </p:sp>
      <p:pic>
        <p:nvPicPr>
          <p:cNvPr id="17931" name="Google Shape;17931;p1559"/>
          <p:cNvPicPr preferRelativeResize="0"/>
          <p:nvPr/>
        </p:nvPicPr>
        <p:blipFill rotWithShape="1">
          <a:blip r:embed="rId2">
            <a:alphaModFix/>
          </a:blip>
          <a:srcRect/>
          <a:stretch/>
        </p:blipFill>
        <p:spPr>
          <a:xfrm>
            <a:off x="9596464" y="6492240"/>
            <a:ext cx="1606134" cy="229240"/>
          </a:xfrm>
          <a:prstGeom prst="rect">
            <a:avLst/>
          </a:prstGeom>
          <a:noFill/>
          <a:ln>
            <a:noFill/>
          </a:ln>
        </p:spPr>
      </p:pic>
    </p:spTree>
    <p:extLst>
      <p:ext uri="{BB962C8B-B14F-4D97-AF65-F5344CB8AC3E}">
        <p14:creationId xmlns:p14="http://schemas.microsoft.com/office/powerpoint/2010/main" val="3916644874"/>
      </p:ext>
    </p:extLst>
  </p:cSld>
  <p:clrMapOvr>
    <a:masterClrMapping/>
  </p:clrMapOvr>
</p:sldLayout>
</file>

<file path=ppt/slideLayouts/slideLayout1425.xml><?xml version="1.0" encoding="utf-8"?>
<p:sldLayout xmlns:a="http://schemas.openxmlformats.org/drawingml/2006/main" xmlns:r="http://schemas.openxmlformats.org/officeDocument/2006/relationships" xmlns:p="http://schemas.openxmlformats.org/presentationml/2006/main" matchingName="6_Quotation">
  <p:cSld name="8_Quotation">
    <p:spTree>
      <p:nvGrpSpPr>
        <p:cNvPr id="1" name="Shape 17932"/>
        <p:cNvGrpSpPr/>
        <p:nvPr/>
      </p:nvGrpSpPr>
      <p:grpSpPr>
        <a:xfrm>
          <a:off x="0" y="0"/>
          <a:ext cx="0" cy="0"/>
          <a:chOff x="0" y="0"/>
          <a:chExt cx="0" cy="0"/>
        </a:xfrm>
      </p:grpSpPr>
      <p:sp>
        <p:nvSpPr>
          <p:cNvPr id="17933" name="Google Shape;17933;p156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34" name="Google Shape;17934;p156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35" name="Google Shape;17935;p1560"/>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936" name="Google Shape;17936;p1560"/>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937" name="Google Shape;17937;p156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938" name="Google Shape;17938;p1560"/>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939" name="Google Shape;17939;p1560"/>
          <p:cNvGrpSpPr/>
          <p:nvPr/>
        </p:nvGrpSpPr>
        <p:grpSpPr>
          <a:xfrm>
            <a:off x="7191545" y="0"/>
            <a:ext cx="5000460" cy="1425988"/>
            <a:chOff x="7191545" y="0"/>
            <a:chExt cx="5000460" cy="1425988"/>
          </a:xfrm>
        </p:grpSpPr>
        <p:pic>
          <p:nvPicPr>
            <p:cNvPr id="17940" name="Google Shape;17940;p156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941" name="Google Shape;17941;p1560"/>
            <p:cNvGrpSpPr/>
            <p:nvPr/>
          </p:nvGrpSpPr>
          <p:grpSpPr>
            <a:xfrm>
              <a:off x="7191545" y="0"/>
              <a:ext cx="5000460" cy="1425988"/>
              <a:chOff x="7191545" y="0"/>
              <a:chExt cx="5000460" cy="1425988"/>
            </a:xfrm>
          </p:grpSpPr>
          <p:sp>
            <p:nvSpPr>
              <p:cNvPr id="17942" name="Google Shape;17942;p156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943" name="Google Shape;17943;p156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944" name="Google Shape;17944;p1560"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4230868420"/>
      </p:ext>
    </p:extLst>
  </p:cSld>
  <p:clrMapOvr>
    <a:masterClrMapping/>
  </p:clrMapOvr>
</p:sldLayout>
</file>

<file path=ppt/slideLayouts/slideLayout1426.xml><?xml version="1.0" encoding="utf-8"?>
<p:sldLayout xmlns:a="http://schemas.openxmlformats.org/drawingml/2006/main" xmlns:r="http://schemas.openxmlformats.org/officeDocument/2006/relationships" xmlns:p="http://schemas.openxmlformats.org/presentationml/2006/main" matchingName="EVERYDAY CONTENT ONLY 2">
  <p:cSld name="2_EVERYDAY CONTENT ONLY 2">
    <p:spTree>
      <p:nvGrpSpPr>
        <p:cNvPr id="1" name="Shape 17945"/>
        <p:cNvGrpSpPr/>
        <p:nvPr/>
      </p:nvGrpSpPr>
      <p:grpSpPr>
        <a:xfrm>
          <a:off x="0" y="0"/>
          <a:ext cx="0" cy="0"/>
          <a:chOff x="0" y="0"/>
          <a:chExt cx="0" cy="0"/>
        </a:xfrm>
      </p:grpSpPr>
      <p:sp>
        <p:nvSpPr>
          <p:cNvPr id="17946" name="Google Shape;17946;p1561"/>
          <p:cNvSpPr/>
          <p:nvPr/>
        </p:nvSpPr>
        <p:spPr>
          <a:xfrm>
            <a:off x="0" y="0"/>
            <a:ext cx="12191996" cy="1313060"/>
          </a:xfrm>
          <a:prstGeom prst="rect">
            <a:avLst/>
          </a:prstGeom>
          <a:gradFill>
            <a:gsLst>
              <a:gs pos="0">
                <a:srgbClr val="1C498B"/>
              </a:gs>
              <a:gs pos="100000">
                <a:srgbClr val="79818A"/>
              </a:gs>
            </a:gsLst>
            <a:lin ang="0" scaled="0"/>
          </a:gra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47" name="Google Shape;17947;p1561"/>
          <p:cNvSpPr/>
          <p:nvPr/>
        </p:nvSpPr>
        <p:spPr>
          <a:xfrm>
            <a:off x="6863644" y="16268"/>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17948" name="Google Shape;17948;p1561"/>
          <p:cNvSpPr txBox="1">
            <a:spLocks noGrp="1"/>
          </p:cNvSpPr>
          <p:nvPr>
            <p:ph type="body" idx="1"/>
          </p:nvPr>
        </p:nvSpPr>
        <p:spPr>
          <a:xfrm>
            <a:off x="508546" y="1707791"/>
            <a:ext cx="11203667" cy="4648571"/>
          </a:xfrm>
          <a:prstGeom prst="rect">
            <a:avLst/>
          </a:prstGeom>
          <a:noFill/>
          <a:ln>
            <a:noFill/>
          </a:ln>
        </p:spPr>
        <p:txBody>
          <a:bodyPr spcFirstLastPara="1" wrap="square" lIns="91400" tIns="45700" rIns="91400" bIns="45700" anchor="t" anchorCtr="0">
            <a:noAutofit/>
          </a:bodyPr>
          <a:lstStyle>
            <a:lvl1pPr marL="304831" lvl="0" indent="-254026" algn="l">
              <a:lnSpc>
                <a:spcPct val="100000"/>
              </a:lnSpc>
              <a:spcBef>
                <a:spcPts val="1000"/>
              </a:spcBef>
              <a:spcAft>
                <a:spcPts val="0"/>
              </a:spcAft>
              <a:buSzPts val="2400"/>
              <a:buChar char="•"/>
              <a:defRPr>
                <a:solidFill>
                  <a:srgbClr val="4B545E"/>
                </a:solidFill>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949" name="Google Shape;17949;p1561"/>
          <p:cNvSpPr/>
          <p:nvPr/>
        </p:nvSpPr>
        <p:spPr>
          <a:xfrm>
            <a:off x="6863644" y="519644"/>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17950" name="Google Shape;17950;p1561"/>
          <p:cNvSpPr txBox="1">
            <a:spLocks noGrp="1"/>
          </p:cNvSpPr>
          <p:nvPr>
            <p:ph type="title"/>
          </p:nvPr>
        </p:nvSpPr>
        <p:spPr>
          <a:xfrm>
            <a:off x="304796" y="170060"/>
            <a:ext cx="11430000" cy="114300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FFFFFF"/>
              </a:buClr>
              <a:buSzPts val="4800"/>
              <a:buFont typeface="Calibri"/>
              <a:buNone/>
              <a:defRPr sz="3200">
                <a:solidFill>
                  <a:srgbClr val="FFFFFF"/>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51" name="Google Shape;17951;p1561"/>
          <p:cNvSpPr txBox="1">
            <a:spLocks noGrp="1"/>
          </p:cNvSpPr>
          <p:nvPr>
            <p:ph type="body" idx="2"/>
          </p:nvPr>
        </p:nvSpPr>
        <p:spPr>
          <a:xfrm>
            <a:off x="332186" y="953347"/>
            <a:ext cx="11430109" cy="415923"/>
          </a:xfrm>
          <a:prstGeom prst="rect">
            <a:avLst/>
          </a:prstGeom>
          <a:noFill/>
          <a:ln>
            <a:noFill/>
          </a:ln>
        </p:spPr>
        <p:txBody>
          <a:bodyPr spcFirstLastPara="1" wrap="square" lIns="91400" tIns="45700" rIns="91400" bIns="45700" anchor="t" anchorCtr="0">
            <a:normAutofit/>
          </a:bodyPr>
          <a:lstStyle>
            <a:lvl1pPr marL="304831" lvl="0" indent="-152416" algn="l">
              <a:lnSpc>
                <a:spcPct val="100000"/>
              </a:lnSpc>
              <a:spcBef>
                <a:spcPts val="1000"/>
              </a:spcBef>
              <a:spcAft>
                <a:spcPts val="0"/>
              </a:spcAft>
              <a:buSzPts val="2400"/>
              <a:buNone/>
              <a:defRPr sz="1400">
                <a:solidFill>
                  <a:srgbClr val="FFFFFF"/>
                </a:solidFill>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7952" name="Google Shape;17952;p1561"/>
          <p:cNvCxnSpPr/>
          <p:nvPr/>
        </p:nvCxnSpPr>
        <p:spPr>
          <a:xfrm>
            <a:off x="11311722" y="6447272"/>
            <a:ext cx="0" cy="267883"/>
          </a:xfrm>
          <a:prstGeom prst="straightConnector1">
            <a:avLst/>
          </a:prstGeom>
          <a:noFill/>
          <a:ln w="9525" cap="flat" cmpd="sng">
            <a:solidFill>
              <a:srgbClr val="7F7F7F"/>
            </a:solidFill>
            <a:prstDash val="solid"/>
            <a:miter lim="8000"/>
            <a:headEnd type="none" w="sm" len="sm"/>
            <a:tailEnd type="none" w="sm" len="sm"/>
          </a:ln>
        </p:spPr>
      </p:cxnSp>
      <p:sp>
        <p:nvSpPr>
          <p:cNvPr id="17953" name="Google Shape;17953;p1561"/>
          <p:cNvSpPr txBox="1">
            <a:spLocks noGrp="1"/>
          </p:cNvSpPr>
          <p:nvPr>
            <p:ph type="sldNum" idx="12"/>
          </p:nvPr>
        </p:nvSpPr>
        <p:spPr>
          <a:xfrm>
            <a:off x="11202597" y="6454533"/>
            <a:ext cx="559704" cy="319171"/>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9pPr>
          </a:lstStyle>
          <a:p>
            <a:fld id="{00000000-1234-1234-1234-123412341234}" type="slidenum">
              <a:rPr lang="en-US" smtClean="0"/>
              <a:pPr/>
              <a:t>‹#›</a:t>
            </a:fld>
            <a:endParaRPr lang="en-US"/>
          </a:p>
        </p:txBody>
      </p:sp>
      <p:pic>
        <p:nvPicPr>
          <p:cNvPr id="17954" name="Google Shape;17954;p1561"/>
          <p:cNvPicPr preferRelativeResize="0"/>
          <p:nvPr/>
        </p:nvPicPr>
        <p:blipFill rotWithShape="1">
          <a:blip r:embed="rId2">
            <a:alphaModFix/>
          </a:blip>
          <a:srcRect/>
          <a:stretch/>
        </p:blipFill>
        <p:spPr>
          <a:xfrm>
            <a:off x="9596464" y="6492240"/>
            <a:ext cx="1606134" cy="229240"/>
          </a:xfrm>
          <a:prstGeom prst="rect">
            <a:avLst/>
          </a:prstGeom>
          <a:noFill/>
          <a:ln>
            <a:noFill/>
          </a:ln>
        </p:spPr>
      </p:pic>
    </p:spTree>
    <p:extLst>
      <p:ext uri="{BB962C8B-B14F-4D97-AF65-F5344CB8AC3E}">
        <p14:creationId xmlns:p14="http://schemas.microsoft.com/office/powerpoint/2010/main" val="4221914165"/>
      </p:ext>
    </p:extLst>
  </p:cSld>
  <p:clrMapOvr>
    <a:masterClrMapping/>
  </p:clrMapOvr>
</p:sldLayout>
</file>

<file path=ppt/slideLayouts/slideLayout1427.xml><?xml version="1.0" encoding="utf-8"?>
<p:sldLayout xmlns:a="http://schemas.openxmlformats.org/drawingml/2006/main" xmlns:r="http://schemas.openxmlformats.org/officeDocument/2006/relationships" xmlns:p="http://schemas.openxmlformats.org/presentationml/2006/main" matchingName="Photo Slide 13">
  <p:cSld name="2_Photo Slide 13">
    <p:spTree>
      <p:nvGrpSpPr>
        <p:cNvPr id="1" name="Shape 17971"/>
        <p:cNvGrpSpPr/>
        <p:nvPr/>
      </p:nvGrpSpPr>
      <p:grpSpPr>
        <a:xfrm>
          <a:off x="0" y="0"/>
          <a:ext cx="0" cy="0"/>
          <a:chOff x="0" y="0"/>
          <a:chExt cx="0" cy="0"/>
        </a:xfrm>
      </p:grpSpPr>
      <p:sp>
        <p:nvSpPr>
          <p:cNvPr id="17972" name="Google Shape;17972;p1564"/>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7973" name="Google Shape;17973;p1564"/>
          <p:cNvCxnSpPr/>
          <p:nvPr/>
        </p:nvCxnSpPr>
        <p:spPr>
          <a:xfrm>
            <a:off x="457203"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7974" name="Google Shape;17974;p1564"/>
          <p:cNvGrpSpPr/>
          <p:nvPr/>
        </p:nvGrpSpPr>
        <p:grpSpPr>
          <a:xfrm>
            <a:off x="3" y="5379427"/>
            <a:ext cx="2807363" cy="753895"/>
            <a:chOff x="0" y="5379424"/>
            <a:chExt cx="2807363" cy="753895"/>
          </a:xfrm>
        </p:grpSpPr>
        <p:sp>
          <p:nvSpPr>
            <p:cNvPr id="17975" name="Google Shape;17975;p1564"/>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76" name="Google Shape;17976;p1564"/>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7977" name="Google Shape;17977;p1564"/>
          <p:cNvPicPr preferRelativeResize="0"/>
          <p:nvPr/>
        </p:nvPicPr>
        <p:blipFill rotWithShape="1">
          <a:blip r:embed="rId2">
            <a:alphaModFix/>
          </a:blip>
          <a:srcRect/>
          <a:stretch/>
        </p:blipFill>
        <p:spPr>
          <a:xfrm>
            <a:off x="513347" y="4385535"/>
            <a:ext cx="2025313" cy="911940"/>
          </a:xfrm>
          <a:prstGeom prst="rect">
            <a:avLst/>
          </a:prstGeom>
          <a:noFill/>
          <a:ln>
            <a:noFill/>
          </a:ln>
        </p:spPr>
      </p:pic>
    </p:spTree>
    <p:extLst>
      <p:ext uri="{BB962C8B-B14F-4D97-AF65-F5344CB8AC3E}">
        <p14:creationId xmlns:p14="http://schemas.microsoft.com/office/powerpoint/2010/main" val="1273680001"/>
      </p:ext>
    </p:extLst>
  </p:cSld>
  <p:clrMapOvr>
    <a:masterClrMapping/>
  </p:clrMapOvr>
</p:sldLayout>
</file>

<file path=ppt/slideLayouts/slideLayout1428.xml><?xml version="1.0" encoding="utf-8"?>
<p:sldLayout xmlns:a="http://schemas.openxmlformats.org/drawingml/2006/main" xmlns:r="http://schemas.openxmlformats.org/officeDocument/2006/relationships" xmlns:p="http://schemas.openxmlformats.org/presentationml/2006/main" matchingName="7_Quotation">
  <p:cSld name="8_Quotation">
    <p:spTree>
      <p:nvGrpSpPr>
        <p:cNvPr id="1" name="Shape 17978"/>
        <p:cNvGrpSpPr/>
        <p:nvPr/>
      </p:nvGrpSpPr>
      <p:grpSpPr>
        <a:xfrm>
          <a:off x="0" y="0"/>
          <a:ext cx="0" cy="0"/>
          <a:chOff x="0" y="0"/>
          <a:chExt cx="0" cy="0"/>
        </a:xfrm>
      </p:grpSpPr>
      <p:sp>
        <p:nvSpPr>
          <p:cNvPr id="17979" name="Google Shape;17979;p156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80" name="Google Shape;17980;p156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81" name="Google Shape;17981;p1565"/>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982" name="Google Shape;17982;p1565"/>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983" name="Google Shape;17983;p156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984" name="Google Shape;17984;p1565"/>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985" name="Google Shape;17985;p1565"/>
          <p:cNvGrpSpPr/>
          <p:nvPr/>
        </p:nvGrpSpPr>
        <p:grpSpPr>
          <a:xfrm>
            <a:off x="7191545" y="0"/>
            <a:ext cx="5000460" cy="1425988"/>
            <a:chOff x="7191545" y="0"/>
            <a:chExt cx="5000460" cy="1425988"/>
          </a:xfrm>
        </p:grpSpPr>
        <p:pic>
          <p:nvPicPr>
            <p:cNvPr id="17986" name="Google Shape;17986;p156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987" name="Google Shape;17987;p1565"/>
            <p:cNvGrpSpPr/>
            <p:nvPr/>
          </p:nvGrpSpPr>
          <p:grpSpPr>
            <a:xfrm>
              <a:off x="7191545" y="0"/>
              <a:ext cx="5000460" cy="1425988"/>
              <a:chOff x="7191545" y="0"/>
              <a:chExt cx="5000460" cy="1425988"/>
            </a:xfrm>
          </p:grpSpPr>
          <p:sp>
            <p:nvSpPr>
              <p:cNvPr id="17988" name="Google Shape;17988;p156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989" name="Google Shape;17989;p156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990" name="Google Shape;17990;p1565"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2108861040"/>
      </p:ext>
    </p:extLst>
  </p:cSld>
  <p:clrMapOvr>
    <a:masterClrMapping/>
  </p:clrMapOvr>
</p:sldLayout>
</file>

<file path=ppt/slideLayouts/slideLayout1429.xml><?xml version="1.0" encoding="utf-8"?>
<p:sldLayout xmlns:a="http://schemas.openxmlformats.org/drawingml/2006/main" xmlns:r="http://schemas.openxmlformats.org/officeDocument/2006/relationships" xmlns:p="http://schemas.openxmlformats.org/presentationml/2006/main" matchingName="1_EVERYDAY CONTENT ONLY 2">
  <p:cSld name="2_EVERYDAY CONTENT ONLY 2">
    <p:spTree>
      <p:nvGrpSpPr>
        <p:cNvPr id="1" name="Shape 17991"/>
        <p:cNvGrpSpPr/>
        <p:nvPr/>
      </p:nvGrpSpPr>
      <p:grpSpPr>
        <a:xfrm>
          <a:off x="0" y="0"/>
          <a:ext cx="0" cy="0"/>
          <a:chOff x="0" y="0"/>
          <a:chExt cx="0" cy="0"/>
        </a:xfrm>
      </p:grpSpPr>
      <p:sp>
        <p:nvSpPr>
          <p:cNvPr id="17992" name="Google Shape;17992;p1566"/>
          <p:cNvSpPr/>
          <p:nvPr/>
        </p:nvSpPr>
        <p:spPr>
          <a:xfrm>
            <a:off x="0" y="0"/>
            <a:ext cx="12191996" cy="1313060"/>
          </a:xfrm>
          <a:prstGeom prst="rect">
            <a:avLst/>
          </a:prstGeom>
          <a:gradFill>
            <a:gsLst>
              <a:gs pos="0">
                <a:srgbClr val="1C498B"/>
              </a:gs>
              <a:gs pos="100000">
                <a:srgbClr val="79818A"/>
              </a:gs>
            </a:gsLst>
            <a:lin ang="0" scaled="0"/>
          </a:gra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93" name="Google Shape;17993;p1566"/>
          <p:cNvSpPr/>
          <p:nvPr/>
        </p:nvSpPr>
        <p:spPr>
          <a:xfrm>
            <a:off x="6863644" y="16268"/>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17994" name="Google Shape;17994;p1566"/>
          <p:cNvSpPr txBox="1">
            <a:spLocks noGrp="1"/>
          </p:cNvSpPr>
          <p:nvPr>
            <p:ph type="body" idx="1"/>
          </p:nvPr>
        </p:nvSpPr>
        <p:spPr>
          <a:xfrm>
            <a:off x="508546" y="1707791"/>
            <a:ext cx="11203667" cy="4648571"/>
          </a:xfrm>
          <a:prstGeom prst="rect">
            <a:avLst/>
          </a:prstGeom>
          <a:noFill/>
          <a:ln>
            <a:noFill/>
          </a:ln>
        </p:spPr>
        <p:txBody>
          <a:bodyPr spcFirstLastPara="1" wrap="square" lIns="91400" tIns="45700" rIns="91400" bIns="45700" anchor="t" anchorCtr="0">
            <a:noAutofit/>
          </a:bodyPr>
          <a:lstStyle>
            <a:lvl1pPr marL="304831" lvl="0" indent="-254026" algn="l">
              <a:lnSpc>
                <a:spcPct val="100000"/>
              </a:lnSpc>
              <a:spcBef>
                <a:spcPts val="1000"/>
              </a:spcBef>
              <a:spcAft>
                <a:spcPts val="0"/>
              </a:spcAft>
              <a:buSzPts val="2400"/>
              <a:buChar char="•"/>
              <a:defRPr>
                <a:solidFill>
                  <a:srgbClr val="4B545E"/>
                </a:solidFill>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7995" name="Google Shape;17995;p1566"/>
          <p:cNvSpPr/>
          <p:nvPr/>
        </p:nvSpPr>
        <p:spPr>
          <a:xfrm>
            <a:off x="6863644" y="519644"/>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17996" name="Google Shape;17996;p1566"/>
          <p:cNvSpPr txBox="1">
            <a:spLocks noGrp="1"/>
          </p:cNvSpPr>
          <p:nvPr>
            <p:ph type="title"/>
          </p:nvPr>
        </p:nvSpPr>
        <p:spPr>
          <a:xfrm>
            <a:off x="304796" y="170060"/>
            <a:ext cx="11430000" cy="114300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FFFFFF"/>
              </a:buClr>
              <a:buSzPts val="4800"/>
              <a:buFont typeface="Calibri"/>
              <a:buNone/>
              <a:defRPr sz="3200">
                <a:solidFill>
                  <a:srgbClr val="FFFFFF"/>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97" name="Google Shape;17997;p1566"/>
          <p:cNvSpPr txBox="1">
            <a:spLocks noGrp="1"/>
          </p:cNvSpPr>
          <p:nvPr>
            <p:ph type="body" idx="2"/>
          </p:nvPr>
        </p:nvSpPr>
        <p:spPr>
          <a:xfrm>
            <a:off x="332186" y="953347"/>
            <a:ext cx="11430109" cy="415923"/>
          </a:xfrm>
          <a:prstGeom prst="rect">
            <a:avLst/>
          </a:prstGeom>
          <a:noFill/>
          <a:ln>
            <a:noFill/>
          </a:ln>
        </p:spPr>
        <p:txBody>
          <a:bodyPr spcFirstLastPara="1" wrap="square" lIns="91400" tIns="45700" rIns="91400" bIns="45700" anchor="t" anchorCtr="0">
            <a:normAutofit/>
          </a:bodyPr>
          <a:lstStyle>
            <a:lvl1pPr marL="304831" lvl="0" indent="-152416" algn="l">
              <a:lnSpc>
                <a:spcPct val="100000"/>
              </a:lnSpc>
              <a:spcBef>
                <a:spcPts val="1000"/>
              </a:spcBef>
              <a:spcAft>
                <a:spcPts val="0"/>
              </a:spcAft>
              <a:buSzPts val="2400"/>
              <a:buNone/>
              <a:defRPr sz="1400">
                <a:solidFill>
                  <a:srgbClr val="FFFFFF"/>
                </a:solidFill>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7998" name="Google Shape;17998;p1566"/>
          <p:cNvCxnSpPr/>
          <p:nvPr/>
        </p:nvCxnSpPr>
        <p:spPr>
          <a:xfrm>
            <a:off x="11311722" y="6447272"/>
            <a:ext cx="0" cy="267883"/>
          </a:xfrm>
          <a:prstGeom prst="straightConnector1">
            <a:avLst/>
          </a:prstGeom>
          <a:noFill/>
          <a:ln w="9525" cap="flat" cmpd="sng">
            <a:solidFill>
              <a:srgbClr val="7F7F7F"/>
            </a:solidFill>
            <a:prstDash val="solid"/>
            <a:miter lim="8000"/>
            <a:headEnd type="none" w="sm" len="sm"/>
            <a:tailEnd type="none" w="sm" len="sm"/>
          </a:ln>
        </p:spPr>
      </p:cxnSp>
      <p:sp>
        <p:nvSpPr>
          <p:cNvPr id="17999" name="Google Shape;17999;p1566"/>
          <p:cNvSpPr txBox="1">
            <a:spLocks noGrp="1"/>
          </p:cNvSpPr>
          <p:nvPr>
            <p:ph type="sldNum" idx="12"/>
          </p:nvPr>
        </p:nvSpPr>
        <p:spPr>
          <a:xfrm>
            <a:off x="11202597" y="6454533"/>
            <a:ext cx="559704" cy="319171"/>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9pPr>
          </a:lstStyle>
          <a:p>
            <a:fld id="{00000000-1234-1234-1234-123412341234}" type="slidenum">
              <a:rPr lang="en-US" smtClean="0"/>
              <a:pPr/>
              <a:t>‹#›</a:t>
            </a:fld>
            <a:endParaRPr lang="en-US"/>
          </a:p>
        </p:txBody>
      </p:sp>
      <p:pic>
        <p:nvPicPr>
          <p:cNvPr id="18000" name="Google Shape;18000;p1566"/>
          <p:cNvPicPr preferRelativeResize="0"/>
          <p:nvPr/>
        </p:nvPicPr>
        <p:blipFill rotWithShape="1">
          <a:blip r:embed="rId2">
            <a:alphaModFix/>
          </a:blip>
          <a:srcRect/>
          <a:stretch/>
        </p:blipFill>
        <p:spPr>
          <a:xfrm>
            <a:off x="9596464" y="6492240"/>
            <a:ext cx="1606134" cy="229240"/>
          </a:xfrm>
          <a:prstGeom prst="rect">
            <a:avLst/>
          </a:prstGeom>
          <a:noFill/>
          <a:ln>
            <a:noFill/>
          </a:ln>
        </p:spPr>
      </p:pic>
    </p:spTree>
    <p:extLst>
      <p:ext uri="{BB962C8B-B14F-4D97-AF65-F5344CB8AC3E}">
        <p14:creationId xmlns:p14="http://schemas.microsoft.com/office/powerpoint/2010/main" val="3452812522"/>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10091495"/>
      </p:ext>
    </p:extLst>
  </p:cSld>
  <p:clrMapOvr>
    <a:masterClrMapping/>
  </p:clrMapOvr>
</p:sldLayout>
</file>

<file path=ppt/slideLayouts/slideLayout1430.xml><?xml version="1.0" encoding="utf-8"?>
<p:sldLayout xmlns:a="http://schemas.openxmlformats.org/drawingml/2006/main" xmlns:r="http://schemas.openxmlformats.org/officeDocument/2006/relationships" xmlns:p="http://schemas.openxmlformats.org/presentationml/2006/main" matchingName="1_Photo Slide 13">
  <p:cSld name="2_Photo Slide 13">
    <p:spTree>
      <p:nvGrpSpPr>
        <p:cNvPr id="1" name="Shape 18017"/>
        <p:cNvGrpSpPr/>
        <p:nvPr/>
      </p:nvGrpSpPr>
      <p:grpSpPr>
        <a:xfrm>
          <a:off x="0" y="0"/>
          <a:ext cx="0" cy="0"/>
          <a:chOff x="0" y="0"/>
          <a:chExt cx="0" cy="0"/>
        </a:xfrm>
      </p:grpSpPr>
      <p:sp>
        <p:nvSpPr>
          <p:cNvPr id="18018" name="Google Shape;18018;p1569"/>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8019" name="Google Shape;18019;p1569"/>
          <p:cNvCxnSpPr/>
          <p:nvPr/>
        </p:nvCxnSpPr>
        <p:spPr>
          <a:xfrm>
            <a:off x="457203"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8020" name="Google Shape;18020;p1569"/>
          <p:cNvGrpSpPr/>
          <p:nvPr/>
        </p:nvGrpSpPr>
        <p:grpSpPr>
          <a:xfrm>
            <a:off x="3" y="5379427"/>
            <a:ext cx="2807363" cy="753895"/>
            <a:chOff x="0" y="5379424"/>
            <a:chExt cx="2807363" cy="753895"/>
          </a:xfrm>
        </p:grpSpPr>
        <p:sp>
          <p:nvSpPr>
            <p:cNvPr id="18021" name="Google Shape;18021;p1569"/>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022" name="Google Shape;18022;p1569"/>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8023" name="Google Shape;18023;p1569"/>
          <p:cNvPicPr preferRelativeResize="0"/>
          <p:nvPr/>
        </p:nvPicPr>
        <p:blipFill rotWithShape="1">
          <a:blip r:embed="rId2">
            <a:alphaModFix/>
          </a:blip>
          <a:srcRect/>
          <a:stretch/>
        </p:blipFill>
        <p:spPr>
          <a:xfrm>
            <a:off x="513347" y="4385535"/>
            <a:ext cx="2025313" cy="911940"/>
          </a:xfrm>
          <a:prstGeom prst="rect">
            <a:avLst/>
          </a:prstGeom>
          <a:noFill/>
          <a:ln>
            <a:noFill/>
          </a:ln>
        </p:spPr>
      </p:pic>
    </p:spTree>
    <p:extLst>
      <p:ext uri="{BB962C8B-B14F-4D97-AF65-F5344CB8AC3E}">
        <p14:creationId xmlns:p14="http://schemas.microsoft.com/office/powerpoint/2010/main" val="1947083880"/>
      </p:ext>
    </p:extLst>
  </p:cSld>
  <p:clrMapOvr>
    <a:masterClrMapping/>
  </p:clrMapOvr>
</p:sldLayout>
</file>

<file path=ppt/slideLayouts/slideLayout1431.xml><?xml version="1.0" encoding="utf-8"?>
<p:sldLayout xmlns:a="http://schemas.openxmlformats.org/drawingml/2006/main" xmlns:r="http://schemas.openxmlformats.org/officeDocument/2006/relationships" xmlns:p="http://schemas.openxmlformats.org/presentationml/2006/main" matchingName="Quotation 18">
  <p:cSld name="2_Quotation 18">
    <p:spTree>
      <p:nvGrpSpPr>
        <p:cNvPr id="1" name="Shape 18033"/>
        <p:cNvGrpSpPr/>
        <p:nvPr/>
      </p:nvGrpSpPr>
      <p:grpSpPr>
        <a:xfrm>
          <a:off x="0" y="0"/>
          <a:ext cx="0" cy="0"/>
          <a:chOff x="0" y="0"/>
          <a:chExt cx="0" cy="0"/>
        </a:xfrm>
      </p:grpSpPr>
      <p:sp>
        <p:nvSpPr>
          <p:cNvPr id="18034" name="Google Shape;18034;p1571"/>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035" name="Google Shape;18035;p1571"/>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036" name="Google Shape;18036;p1571"/>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037" name="Google Shape;18037;p1571"/>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038" name="Google Shape;18038;p157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039" name="Google Shape;18039;p1571"/>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040" name="Google Shape;18040;p1571"/>
          <p:cNvGrpSpPr/>
          <p:nvPr/>
        </p:nvGrpSpPr>
        <p:grpSpPr>
          <a:xfrm>
            <a:off x="7191545" y="0"/>
            <a:ext cx="5000460" cy="1425988"/>
            <a:chOff x="7191545" y="0"/>
            <a:chExt cx="5000460" cy="1425988"/>
          </a:xfrm>
        </p:grpSpPr>
        <p:pic>
          <p:nvPicPr>
            <p:cNvPr id="18041" name="Google Shape;18041;p157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042" name="Google Shape;18042;p1571"/>
            <p:cNvGrpSpPr/>
            <p:nvPr/>
          </p:nvGrpSpPr>
          <p:grpSpPr>
            <a:xfrm>
              <a:off x="7191545" y="0"/>
              <a:ext cx="5000460" cy="1425988"/>
              <a:chOff x="7191545" y="0"/>
              <a:chExt cx="5000460" cy="1425988"/>
            </a:xfrm>
          </p:grpSpPr>
          <p:sp>
            <p:nvSpPr>
              <p:cNvPr id="18043" name="Google Shape;18043;p157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044" name="Google Shape;18044;p157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045" name="Google Shape;18045;p1571"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699329430"/>
      </p:ext>
    </p:extLst>
  </p:cSld>
  <p:clrMapOvr>
    <a:masterClrMapping/>
  </p:clrMapOvr>
</p:sldLayout>
</file>

<file path=ppt/slideLayouts/slideLayout1432.xml><?xml version="1.0" encoding="utf-8"?>
<p:sldLayout xmlns:a="http://schemas.openxmlformats.org/drawingml/2006/main" xmlns:r="http://schemas.openxmlformats.org/officeDocument/2006/relationships" xmlns:p="http://schemas.openxmlformats.org/presentationml/2006/main" matchingName="Two Content 12">
  <p:cSld name="2_Two Content 12">
    <p:spTree>
      <p:nvGrpSpPr>
        <p:cNvPr id="1" name="Shape 18046"/>
        <p:cNvGrpSpPr/>
        <p:nvPr/>
      </p:nvGrpSpPr>
      <p:grpSpPr>
        <a:xfrm>
          <a:off x="0" y="0"/>
          <a:ext cx="0" cy="0"/>
          <a:chOff x="0" y="0"/>
          <a:chExt cx="0" cy="0"/>
        </a:xfrm>
      </p:grpSpPr>
      <p:sp>
        <p:nvSpPr>
          <p:cNvPr id="18047" name="Google Shape;18047;p1572"/>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048" name="Google Shape;18048;p1572"/>
          <p:cNvSpPr txBox="1">
            <a:spLocks noGrp="1"/>
          </p:cNvSpPr>
          <p:nvPr>
            <p:ph type="body" idx="1"/>
          </p:nvPr>
        </p:nvSpPr>
        <p:spPr>
          <a:xfrm>
            <a:off x="609606"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grpSp>
        <p:nvGrpSpPr>
          <p:cNvPr id="18049" name="Google Shape;18049;p1572"/>
          <p:cNvGrpSpPr/>
          <p:nvPr/>
        </p:nvGrpSpPr>
        <p:grpSpPr>
          <a:xfrm>
            <a:off x="7191545" y="0"/>
            <a:ext cx="5000460" cy="1425988"/>
            <a:chOff x="7191545" y="0"/>
            <a:chExt cx="5000460" cy="1425988"/>
          </a:xfrm>
        </p:grpSpPr>
        <p:pic>
          <p:nvPicPr>
            <p:cNvPr id="18050" name="Google Shape;18050;p157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051" name="Google Shape;18051;p1572"/>
            <p:cNvGrpSpPr/>
            <p:nvPr/>
          </p:nvGrpSpPr>
          <p:grpSpPr>
            <a:xfrm>
              <a:off x="7191545" y="0"/>
              <a:ext cx="5000460" cy="1425988"/>
              <a:chOff x="7191545" y="0"/>
              <a:chExt cx="5000460" cy="1425988"/>
            </a:xfrm>
          </p:grpSpPr>
          <p:sp>
            <p:nvSpPr>
              <p:cNvPr id="18052" name="Google Shape;18052;p157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053" name="Google Shape;18053;p157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054" name="Google Shape;18054;p1572"/>
          <p:cNvSpPr txBox="1">
            <a:spLocks noGrp="1"/>
          </p:cNvSpPr>
          <p:nvPr>
            <p:ph type="body" idx="2"/>
          </p:nvPr>
        </p:nvSpPr>
        <p:spPr>
          <a:xfrm>
            <a:off x="6172203"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055" name="Google Shape;18055;p1572"/>
          <p:cNvSpPr txBox="1">
            <a:spLocks noGrp="1"/>
          </p:cNvSpPr>
          <p:nvPr>
            <p:ph type="sldNum" idx="12"/>
          </p:nvPr>
        </p:nvSpPr>
        <p:spPr>
          <a:xfrm>
            <a:off x="883919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056" name="Google Shape;18056;p157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057" name="Google Shape;18057;p1572"/>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156908669"/>
      </p:ext>
    </p:extLst>
  </p:cSld>
  <p:clrMapOvr>
    <a:masterClrMapping/>
  </p:clrMapOvr>
</p:sldLayout>
</file>

<file path=ppt/slideLayouts/slideLayout1433.xml><?xml version="1.0" encoding="utf-8"?>
<p:sldLayout xmlns:a="http://schemas.openxmlformats.org/drawingml/2006/main" xmlns:r="http://schemas.openxmlformats.org/officeDocument/2006/relationships" xmlns:p="http://schemas.openxmlformats.org/presentationml/2006/main" matchingName="Comparison 11">
  <p:cSld name="2_Comparison 11">
    <p:spTree>
      <p:nvGrpSpPr>
        <p:cNvPr id="1" name="Shape 18058"/>
        <p:cNvGrpSpPr/>
        <p:nvPr/>
      </p:nvGrpSpPr>
      <p:grpSpPr>
        <a:xfrm>
          <a:off x="0" y="0"/>
          <a:ext cx="0" cy="0"/>
          <a:chOff x="0" y="0"/>
          <a:chExt cx="0" cy="0"/>
        </a:xfrm>
      </p:grpSpPr>
      <p:grpSp>
        <p:nvGrpSpPr>
          <p:cNvPr id="18059" name="Google Shape;18059;p1573"/>
          <p:cNvGrpSpPr/>
          <p:nvPr/>
        </p:nvGrpSpPr>
        <p:grpSpPr>
          <a:xfrm>
            <a:off x="7191545" y="0"/>
            <a:ext cx="5000460" cy="1425988"/>
            <a:chOff x="7191545" y="0"/>
            <a:chExt cx="5000460" cy="1425988"/>
          </a:xfrm>
        </p:grpSpPr>
        <p:pic>
          <p:nvPicPr>
            <p:cNvPr id="18060" name="Google Shape;18060;p157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061" name="Google Shape;18061;p1573"/>
            <p:cNvGrpSpPr/>
            <p:nvPr/>
          </p:nvGrpSpPr>
          <p:grpSpPr>
            <a:xfrm>
              <a:off x="7191545" y="0"/>
              <a:ext cx="5000460" cy="1425988"/>
              <a:chOff x="7191545" y="0"/>
              <a:chExt cx="5000460" cy="1425988"/>
            </a:xfrm>
          </p:grpSpPr>
          <p:sp>
            <p:nvSpPr>
              <p:cNvPr id="18062" name="Google Shape;18062;p157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063" name="Google Shape;18063;p157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064" name="Google Shape;18064;p1573"/>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065" name="Google Shape;18065;p1573"/>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066" name="Google Shape;18066;p1573"/>
          <p:cNvSpPr txBox="1">
            <a:spLocks noGrp="1"/>
          </p:cNvSpPr>
          <p:nvPr>
            <p:ph type="body" idx="2"/>
          </p:nvPr>
        </p:nvSpPr>
        <p:spPr>
          <a:xfrm>
            <a:off x="609604" y="2505074"/>
            <a:ext cx="5387973" cy="3684583"/>
          </a:xfrm>
          <a:prstGeom prst="rect">
            <a:avLst/>
          </a:prstGeom>
          <a:solidFill>
            <a:srgbClr val="F3F6FB"/>
          </a:solidFill>
          <a:ln>
            <a:noFill/>
          </a:ln>
        </p:spPr>
        <p:txBody>
          <a:bodyPr spcFirstLastPara="1" wrap="square" lIns="182850" tIns="0" rIns="182850" bIns="0" anchor="t" anchorCtr="0">
            <a:norm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067" name="Google Shape;18067;p1573"/>
          <p:cNvSpPr txBox="1">
            <a:spLocks noGrp="1"/>
          </p:cNvSpPr>
          <p:nvPr>
            <p:ph type="body" idx="3"/>
          </p:nvPr>
        </p:nvSpPr>
        <p:spPr>
          <a:xfrm>
            <a:off x="6172203"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068" name="Google Shape;18068;p1573"/>
          <p:cNvSpPr txBox="1">
            <a:spLocks noGrp="1"/>
          </p:cNvSpPr>
          <p:nvPr>
            <p:ph type="body" idx="4"/>
          </p:nvPr>
        </p:nvSpPr>
        <p:spPr>
          <a:xfrm>
            <a:off x="6172203" y="2505074"/>
            <a:ext cx="5410203" cy="3684583"/>
          </a:xfrm>
          <a:prstGeom prst="rect">
            <a:avLst/>
          </a:prstGeom>
          <a:solidFill>
            <a:srgbClr val="F3F6FB"/>
          </a:solidFill>
          <a:ln>
            <a:noFill/>
          </a:ln>
        </p:spPr>
        <p:txBody>
          <a:bodyPr spcFirstLastPara="1" wrap="square" lIns="182850" tIns="0" rIns="182850" bIns="0" anchor="t" anchorCtr="0">
            <a:no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069" name="Google Shape;18069;p1573"/>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070" name="Google Shape;18070;p157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071" name="Google Shape;18071;p1573"/>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803847963"/>
      </p:ext>
    </p:extLst>
  </p:cSld>
  <p:clrMapOvr>
    <a:masterClrMapping/>
  </p:clrMapOvr>
</p:sldLayout>
</file>

<file path=ppt/slideLayouts/slideLayout1434.xml><?xml version="1.0" encoding="utf-8"?>
<p:sldLayout xmlns:a="http://schemas.openxmlformats.org/drawingml/2006/main" xmlns:r="http://schemas.openxmlformats.org/officeDocument/2006/relationships" xmlns:p="http://schemas.openxmlformats.org/presentationml/2006/main" matchingName="End 12">
  <p:cSld name="2_End 12">
    <p:spTree>
      <p:nvGrpSpPr>
        <p:cNvPr id="1" name="Shape 18082"/>
        <p:cNvGrpSpPr/>
        <p:nvPr/>
      </p:nvGrpSpPr>
      <p:grpSpPr>
        <a:xfrm>
          <a:off x="0" y="0"/>
          <a:ext cx="0" cy="0"/>
          <a:chOff x="0" y="0"/>
          <a:chExt cx="0" cy="0"/>
        </a:xfrm>
      </p:grpSpPr>
      <p:grpSp>
        <p:nvGrpSpPr>
          <p:cNvPr id="18083" name="Google Shape;18083;p1575"/>
          <p:cNvGrpSpPr/>
          <p:nvPr/>
        </p:nvGrpSpPr>
        <p:grpSpPr>
          <a:xfrm>
            <a:off x="0" y="0"/>
            <a:ext cx="12191996" cy="2148830"/>
            <a:chOff x="0" y="0"/>
            <a:chExt cx="12191996" cy="2148830"/>
          </a:xfrm>
        </p:grpSpPr>
        <p:sp>
          <p:nvSpPr>
            <p:cNvPr id="18084" name="Google Shape;18084;p1575"/>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085" name="Google Shape;18085;p1575"/>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8086" name="Google Shape;18086;p1575"/>
          <p:cNvSpPr/>
          <p:nvPr/>
        </p:nvSpPr>
        <p:spPr>
          <a:xfrm>
            <a:off x="902366" y="151769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087" name="Google Shape;18087;p1575"/>
          <p:cNvSpPr txBox="1">
            <a:spLocks noGrp="1"/>
          </p:cNvSpPr>
          <p:nvPr>
            <p:ph type="body" idx="1"/>
          </p:nvPr>
        </p:nvSpPr>
        <p:spPr>
          <a:xfrm>
            <a:off x="1219197" y="3429003"/>
            <a:ext cx="5582649" cy="141356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088" name="Google Shape;18088;p1575"/>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8089" name="Google Shape;18089;p1575"/>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063008101"/>
      </p:ext>
    </p:extLst>
  </p:cSld>
  <p:clrMapOvr>
    <a:masterClrMapping/>
  </p:clrMapOvr>
</p:sldLayout>
</file>

<file path=ppt/slideLayouts/slideLayout1435.xml><?xml version="1.0" encoding="utf-8"?>
<p:sldLayout xmlns:a="http://schemas.openxmlformats.org/drawingml/2006/main" xmlns:r="http://schemas.openxmlformats.org/officeDocument/2006/relationships" xmlns:p="http://schemas.openxmlformats.org/presentationml/2006/main" matchingName="6_Quotation 2">
  <p:cSld name="8_Quotation 2">
    <p:spTree>
      <p:nvGrpSpPr>
        <p:cNvPr id="1" name="Shape 18099"/>
        <p:cNvGrpSpPr/>
        <p:nvPr/>
      </p:nvGrpSpPr>
      <p:grpSpPr>
        <a:xfrm>
          <a:off x="0" y="0"/>
          <a:ext cx="0" cy="0"/>
          <a:chOff x="0" y="0"/>
          <a:chExt cx="0" cy="0"/>
        </a:xfrm>
      </p:grpSpPr>
      <p:sp>
        <p:nvSpPr>
          <p:cNvPr id="18100" name="Google Shape;18100;p157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101" name="Google Shape;18101;p157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02" name="Google Shape;18102;p1577"/>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103" name="Google Shape;18103;p1577"/>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104" name="Google Shape;18104;p157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105" name="Google Shape;18105;p1577"/>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106" name="Google Shape;18106;p1577"/>
          <p:cNvGrpSpPr/>
          <p:nvPr/>
        </p:nvGrpSpPr>
        <p:grpSpPr>
          <a:xfrm>
            <a:off x="7191545" y="0"/>
            <a:ext cx="5000460" cy="1425988"/>
            <a:chOff x="7191545" y="0"/>
            <a:chExt cx="5000460" cy="1425988"/>
          </a:xfrm>
        </p:grpSpPr>
        <p:pic>
          <p:nvPicPr>
            <p:cNvPr id="18107" name="Google Shape;18107;p157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108" name="Google Shape;18108;p1577"/>
            <p:cNvGrpSpPr/>
            <p:nvPr/>
          </p:nvGrpSpPr>
          <p:grpSpPr>
            <a:xfrm>
              <a:off x="7191545" y="0"/>
              <a:ext cx="5000460" cy="1425988"/>
              <a:chOff x="7191545" y="0"/>
              <a:chExt cx="5000460" cy="1425988"/>
            </a:xfrm>
          </p:grpSpPr>
          <p:sp>
            <p:nvSpPr>
              <p:cNvPr id="18109" name="Google Shape;18109;p157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110" name="Google Shape;18110;p157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111" name="Google Shape;18111;p1577"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1222460417"/>
      </p:ext>
    </p:extLst>
  </p:cSld>
  <p:clrMapOvr>
    <a:masterClrMapping/>
  </p:clrMapOvr>
</p:sldLayout>
</file>

<file path=ppt/slideLayouts/slideLayout1436.xml><?xml version="1.0" encoding="utf-8"?>
<p:sldLayout xmlns:a="http://schemas.openxmlformats.org/drawingml/2006/main" xmlns:r="http://schemas.openxmlformats.org/officeDocument/2006/relationships" xmlns:p="http://schemas.openxmlformats.org/presentationml/2006/main" matchingName="Cover B 3">
  <p:cSld name="1_Cover B 3">
    <p:spTree>
      <p:nvGrpSpPr>
        <p:cNvPr id="1" name="Shape 18112"/>
        <p:cNvGrpSpPr/>
        <p:nvPr/>
      </p:nvGrpSpPr>
      <p:grpSpPr>
        <a:xfrm>
          <a:off x="0" y="0"/>
          <a:ext cx="0" cy="0"/>
          <a:chOff x="0" y="0"/>
          <a:chExt cx="0" cy="0"/>
        </a:xfrm>
      </p:grpSpPr>
      <p:sp>
        <p:nvSpPr>
          <p:cNvPr id="18113" name="Google Shape;18113;p1578"/>
          <p:cNvSpPr txBox="1">
            <a:spLocks noGrp="1"/>
          </p:cNvSpPr>
          <p:nvPr>
            <p:ph type="title"/>
          </p:nvPr>
        </p:nvSpPr>
        <p:spPr>
          <a:xfrm>
            <a:off x="513344" y="2633536"/>
            <a:ext cx="5194432" cy="2387598"/>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14" name="Google Shape;18114;p1578"/>
          <p:cNvSpPr txBox="1">
            <a:spLocks noGrp="1"/>
          </p:cNvSpPr>
          <p:nvPr>
            <p:ph type="subTitle" idx="1"/>
          </p:nvPr>
        </p:nvSpPr>
        <p:spPr>
          <a:xfrm>
            <a:off x="513344" y="5400327"/>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8115" name="Google Shape;18115;p1578"/>
          <p:cNvGrpSpPr/>
          <p:nvPr/>
        </p:nvGrpSpPr>
        <p:grpSpPr>
          <a:xfrm>
            <a:off x="0" y="0"/>
            <a:ext cx="6418722" cy="1509820"/>
            <a:chOff x="0" y="0"/>
            <a:chExt cx="6418722" cy="1509820"/>
          </a:xfrm>
        </p:grpSpPr>
        <p:sp>
          <p:nvSpPr>
            <p:cNvPr id="18116" name="Google Shape;18116;p1578"/>
            <p:cNvSpPr/>
            <p:nvPr/>
          </p:nvSpPr>
          <p:spPr>
            <a:xfrm flipH="1">
              <a:off x="0" y="0"/>
              <a:ext cx="6418722" cy="1509820"/>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117" name="Google Shape;18117;p1578"/>
            <p:cNvSpPr/>
            <p:nvPr/>
          </p:nvSpPr>
          <p:spPr>
            <a:xfrm flipH="1">
              <a:off x="0" y="0"/>
              <a:ext cx="6244227" cy="1352022"/>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pic>
        <p:nvPicPr>
          <p:cNvPr id="18118" name="Google Shape;18118;p1578"/>
          <p:cNvPicPr preferRelativeResize="0"/>
          <p:nvPr/>
        </p:nvPicPr>
        <p:blipFill rotWithShape="1">
          <a:blip r:embed="rId2">
            <a:alphaModFix/>
          </a:blip>
          <a:srcRect/>
          <a:stretch/>
        </p:blipFill>
        <p:spPr>
          <a:xfrm>
            <a:off x="513347" y="136529"/>
            <a:ext cx="1945203" cy="879972"/>
          </a:xfrm>
          <a:prstGeom prst="rect">
            <a:avLst/>
          </a:prstGeom>
          <a:noFill/>
          <a:ln>
            <a:noFill/>
          </a:ln>
        </p:spPr>
      </p:pic>
    </p:spTree>
    <p:extLst>
      <p:ext uri="{BB962C8B-B14F-4D97-AF65-F5344CB8AC3E}">
        <p14:creationId xmlns:p14="http://schemas.microsoft.com/office/powerpoint/2010/main" val="3810618792"/>
      </p:ext>
    </p:extLst>
  </p:cSld>
  <p:clrMapOvr>
    <a:masterClrMapping/>
  </p:clrMapOvr>
</p:sldLayout>
</file>

<file path=ppt/slideLayouts/slideLayout1437.xml><?xml version="1.0" encoding="utf-8"?>
<p:sldLayout xmlns:a="http://schemas.openxmlformats.org/drawingml/2006/main" xmlns:r="http://schemas.openxmlformats.org/officeDocument/2006/relationships" xmlns:p="http://schemas.openxmlformats.org/presentationml/2006/main" matchingName="Photo Slide 14">
  <p:cSld name="2_Photo Slide 14">
    <p:spTree>
      <p:nvGrpSpPr>
        <p:cNvPr id="1" name="Shape 18135"/>
        <p:cNvGrpSpPr/>
        <p:nvPr/>
      </p:nvGrpSpPr>
      <p:grpSpPr>
        <a:xfrm>
          <a:off x="0" y="0"/>
          <a:ext cx="0" cy="0"/>
          <a:chOff x="0" y="0"/>
          <a:chExt cx="0" cy="0"/>
        </a:xfrm>
      </p:grpSpPr>
      <p:sp>
        <p:nvSpPr>
          <p:cNvPr id="18136" name="Google Shape;18136;p1581"/>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8137" name="Google Shape;18137;p1581"/>
          <p:cNvCxnSpPr/>
          <p:nvPr/>
        </p:nvCxnSpPr>
        <p:spPr>
          <a:xfrm>
            <a:off x="457203"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8138" name="Google Shape;18138;p1581"/>
          <p:cNvGrpSpPr/>
          <p:nvPr/>
        </p:nvGrpSpPr>
        <p:grpSpPr>
          <a:xfrm>
            <a:off x="3" y="5379427"/>
            <a:ext cx="2807363" cy="753895"/>
            <a:chOff x="0" y="5379424"/>
            <a:chExt cx="2807363" cy="753895"/>
          </a:xfrm>
        </p:grpSpPr>
        <p:sp>
          <p:nvSpPr>
            <p:cNvPr id="18139" name="Google Shape;18139;p1581"/>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140" name="Google Shape;18140;p1581"/>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8141" name="Google Shape;18141;p1581"/>
          <p:cNvPicPr preferRelativeResize="0"/>
          <p:nvPr/>
        </p:nvPicPr>
        <p:blipFill rotWithShape="1">
          <a:blip r:embed="rId2">
            <a:alphaModFix/>
          </a:blip>
          <a:srcRect/>
          <a:stretch/>
        </p:blipFill>
        <p:spPr>
          <a:xfrm>
            <a:off x="513347" y="4385535"/>
            <a:ext cx="2025313" cy="911940"/>
          </a:xfrm>
          <a:prstGeom prst="rect">
            <a:avLst/>
          </a:prstGeom>
          <a:noFill/>
          <a:ln>
            <a:noFill/>
          </a:ln>
        </p:spPr>
      </p:pic>
    </p:spTree>
    <p:extLst>
      <p:ext uri="{BB962C8B-B14F-4D97-AF65-F5344CB8AC3E}">
        <p14:creationId xmlns:p14="http://schemas.microsoft.com/office/powerpoint/2010/main" val="365649277"/>
      </p:ext>
    </p:extLst>
  </p:cSld>
  <p:clrMapOvr>
    <a:masterClrMapping/>
  </p:clrMapOvr>
</p:sldLayout>
</file>

<file path=ppt/slideLayouts/slideLayout1438.xml><?xml version="1.0" encoding="utf-8"?>
<p:sldLayout xmlns:a="http://schemas.openxmlformats.org/drawingml/2006/main" xmlns:r="http://schemas.openxmlformats.org/officeDocument/2006/relationships" xmlns:p="http://schemas.openxmlformats.org/presentationml/2006/main" matchingName="Quotation 19">
  <p:cSld name="2_Quotation 19">
    <p:spTree>
      <p:nvGrpSpPr>
        <p:cNvPr id="1" name="Shape 18142"/>
        <p:cNvGrpSpPr/>
        <p:nvPr/>
      </p:nvGrpSpPr>
      <p:grpSpPr>
        <a:xfrm>
          <a:off x="0" y="0"/>
          <a:ext cx="0" cy="0"/>
          <a:chOff x="0" y="0"/>
          <a:chExt cx="0" cy="0"/>
        </a:xfrm>
      </p:grpSpPr>
      <p:sp>
        <p:nvSpPr>
          <p:cNvPr id="18143" name="Google Shape;18143;p1582"/>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144" name="Google Shape;18144;p1582"/>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45" name="Google Shape;18145;p1582"/>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146" name="Google Shape;18146;p1582"/>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147" name="Google Shape;18147;p158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148" name="Google Shape;18148;p1582"/>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149" name="Google Shape;18149;p1582"/>
          <p:cNvGrpSpPr/>
          <p:nvPr/>
        </p:nvGrpSpPr>
        <p:grpSpPr>
          <a:xfrm>
            <a:off x="7191545" y="0"/>
            <a:ext cx="5000460" cy="1425988"/>
            <a:chOff x="7191545" y="0"/>
            <a:chExt cx="5000460" cy="1425988"/>
          </a:xfrm>
        </p:grpSpPr>
        <p:pic>
          <p:nvPicPr>
            <p:cNvPr id="18150" name="Google Shape;18150;p158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151" name="Google Shape;18151;p1582"/>
            <p:cNvGrpSpPr/>
            <p:nvPr/>
          </p:nvGrpSpPr>
          <p:grpSpPr>
            <a:xfrm>
              <a:off x="7191545" y="0"/>
              <a:ext cx="5000460" cy="1425988"/>
              <a:chOff x="7191545" y="0"/>
              <a:chExt cx="5000460" cy="1425988"/>
            </a:xfrm>
          </p:grpSpPr>
          <p:sp>
            <p:nvSpPr>
              <p:cNvPr id="18152" name="Google Shape;18152;p158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153" name="Google Shape;18153;p158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154" name="Google Shape;18154;p1582"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3737663592"/>
      </p:ext>
    </p:extLst>
  </p:cSld>
  <p:clrMapOvr>
    <a:masterClrMapping/>
  </p:clrMapOvr>
</p:sldLayout>
</file>

<file path=ppt/slideLayouts/slideLayout1439.xml><?xml version="1.0" encoding="utf-8"?>
<p:sldLayout xmlns:a="http://schemas.openxmlformats.org/drawingml/2006/main" xmlns:r="http://schemas.openxmlformats.org/officeDocument/2006/relationships" xmlns:p="http://schemas.openxmlformats.org/presentationml/2006/main" matchingName="Quotation 20">
  <p:cSld name="2_Quotation 20">
    <p:spTree>
      <p:nvGrpSpPr>
        <p:cNvPr id="1" name="Shape 18155"/>
        <p:cNvGrpSpPr/>
        <p:nvPr/>
      </p:nvGrpSpPr>
      <p:grpSpPr>
        <a:xfrm>
          <a:off x="0" y="0"/>
          <a:ext cx="0" cy="0"/>
          <a:chOff x="0" y="0"/>
          <a:chExt cx="0" cy="0"/>
        </a:xfrm>
      </p:grpSpPr>
      <p:sp>
        <p:nvSpPr>
          <p:cNvPr id="18156" name="Google Shape;18156;p158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157" name="Google Shape;18157;p158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58" name="Google Shape;18158;p1583"/>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159" name="Google Shape;18159;p1583"/>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160" name="Google Shape;18160;p158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161" name="Google Shape;18161;p1583"/>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162" name="Google Shape;18162;p1583"/>
          <p:cNvGrpSpPr/>
          <p:nvPr/>
        </p:nvGrpSpPr>
        <p:grpSpPr>
          <a:xfrm>
            <a:off x="7191545" y="0"/>
            <a:ext cx="5000460" cy="1425988"/>
            <a:chOff x="7191545" y="0"/>
            <a:chExt cx="5000460" cy="1425988"/>
          </a:xfrm>
        </p:grpSpPr>
        <p:pic>
          <p:nvPicPr>
            <p:cNvPr id="18163" name="Google Shape;18163;p158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164" name="Google Shape;18164;p1583"/>
            <p:cNvGrpSpPr/>
            <p:nvPr/>
          </p:nvGrpSpPr>
          <p:grpSpPr>
            <a:xfrm>
              <a:off x="7191545" y="0"/>
              <a:ext cx="5000460" cy="1425988"/>
              <a:chOff x="7191545" y="0"/>
              <a:chExt cx="5000460" cy="1425988"/>
            </a:xfrm>
          </p:grpSpPr>
          <p:sp>
            <p:nvSpPr>
              <p:cNvPr id="18165" name="Google Shape;18165;p158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166" name="Google Shape;18166;p158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167" name="Google Shape;18167;p1583"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2472961357"/>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14599787"/>
      </p:ext>
    </p:extLst>
  </p:cSld>
  <p:clrMapOvr>
    <a:masterClrMapping/>
  </p:clrMapOvr>
</p:sldLayout>
</file>

<file path=ppt/slideLayouts/slideLayout1440.xml><?xml version="1.0" encoding="utf-8"?>
<p:sldLayout xmlns:a="http://schemas.openxmlformats.org/drawingml/2006/main" xmlns:r="http://schemas.openxmlformats.org/officeDocument/2006/relationships" xmlns:p="http://schemas.openxmlformats.org/presentationml/2006/main" matchingName="Title and Content 15">
  <p:cSld name="2_Title and Content 15">
    <p:spTree>
      <p:nvGrpSpPr>
        <p:cNvPr id="1" name="Shape 18168"/>
        <p:cNvGrpSpPr/>
        <p:nvPr/>
      </p:nvGrpSpPr>
      <p:grpSpPr>
        <a:xfrm>
          <a:off x="0" y="0"/>
          <a:ext cx="0" cy="0"/>
          <a:chOff x="0" y="0"/>
          <a:chExt cx="0" cy="0"/>
        </a:xfrm>
      </p:grpSpPr>
      <p:grpSp>
        <p:nvGrpSpPr>
          <p:cNvPr id="18169" name="Google Shape;18169;p1584"/>
          <p:cNvGrpSpPr/>
          <p:nvPr/>
        </p:nvGrpSpPr>
        <p:grpSpPr>
          <a:xfrm>
            <a:off x="7191545" y="0"/>
            <a:ext cx="5000460" cy="1425988"/>
            <a:chOff x="7191545" y="0"/>
            <a:chExt cx="5000460" cy="1425988"/>
          </a:xfrm>
        </p:grpSpPr>
        <p:pic>
          <p:nvPicPr>
            <p:cNvPr id="18170" name="Google Shape;18170;p158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171" name="Google Shape;18171;p1584"/>
            <p:cNvGrpSpPr/>
            <p:nvPr/>
          </p:nvGrpSpPr>
          <p:grpSpPr>
            <a:xfrm>
              <a:off x="7191545" y="0"/>
              <a:ext cx="5000460" cy="1425988"/>
              <a:chOff x="7191545" y="0"/>
              <a:chExt cx="5000460" cy="1425988"/>
            </a:xfrm>
          </p:grpSpPr>
          <p:sp>
            <p:nvSpPr>
              <p:cNvPr id="18172" name="Google Shape;18172;p158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173" name="Google Shape;18173;p158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174" name="Google Shape;18174;p1584"/>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75" name="Google Shape;18175;p1584"/>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176" name="Google Shape;18176;p1584"/>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177" name="Google Shape;18177;p158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178" name="Google Shape;18178;p1584"/>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798428070"/>
      </p:ext>
    </p:extLst>
  </p:cSld>
  <p:clrMapOvr>
    <a:masterClrMapping/>
  </p:clrMapOvr>
</p:sldLayout>
</file>

<file path=ppt/slideLayouts/slideLayout1441.xml><?xml version="1.0" encoding="utf-8"?>
<p:sldLayout xmlns:a="http://schemas.openxmlformats.org/drawingml/2006/main" xmlns:r="http://schemas.openxmlformats.org/officeDocument/2006/relationships" xmlns:p="http://schemas.openxmlformats.org/presentationml/2006/main" matchingName="Two Content 13">
  <p:cSld name="2_Two Content 13">
    <p:spTree>
      <p:nvGrpSpPr>
        <p:cNvPr id="1" name="Shape 18179"/>
        <p:cNvGrpSpPr/>
        <p:nvPr/>
      </p:nvGrpSpPr>
      <p:grpSpPr>
        <a:xfrm>
          <a:off x="0" y="0"/>
          <a:ext cx="0" cy="0"/>
          <a:chOff x="0" y="0"/>
          <a:chExt cx="0" cy="0"/>
        </a:xfrm>
      </p:grpSpPr>
      <p:sp>
        <p:nvSpPr>
          <p:cNvPr id="18180" name="Google Shape;18180;p1585"/>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81" name="Google Shape;18181;p1585"/>
          <p:cNvSpPr txBox="1">
            <a:spLocks noGrp="1"/>
          </p:cNvSpPr>
          <p:nvPr>
            <p:ph type="body" idx="1"/>
          </p:nvPr>
        </p:nvSpPr>
        <p:spPr>
          <a:xfrm>
            <a:off x="609606"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grpSp>
        <p:nvGrpSpPr>
          <p:cNvPr id="18182" name="Google Shape;18182;p1585"/>
          <p:cNvGrpSpPr/>
          <p:nvPr/>
        </p:nvGrpSpPr>
        <p:grpSpPr>
          <a:xfrm>
            <a:off x="7191545" y="0"/>
            <a:ext cx="5000460" cy="1425988"/>
            <a:chOff x="7191545" y="0"/>
            <a:chExt cx="5000460" cy="1425988"/>
          </a:xfrm>
        </p:grpSpPr>
        <p:pic>
          <p:nvPicPr>
            <p:cNvPr id="18183" name="Google Shape;18183;p158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184" name="Google Shape;18184;p1585"/>
            <p:cNvGrpSpPr/>
            <p:nvPr/>
          </p:nvGrpSpPr>
          <p:grpSpPr>
            <a:xfrm>
              <a:off x="7191545" y="0"/>
              <a:ext cx="5000460" cy="1425988"/>
              <a:chOff x="7191545" y="0"/>
              <a:chExt cx="5000460" cy="1425988"/>
            </a:xfrm>
          </p:grpSpPr>
          <p:sp>
            <p:nvSpPr>
              <p:cNvPr id="18185" name="Google Shape;18185;p158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186" name="Google Shape;18186;p158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187" name="Google Shape;18187;p1585"/>
          <p:cNvSpPr txBox="1">
            <a:spLocks noGrp="1"/>
          </p:cNvSpPr>
          <p:nvPr>
            <p:ph type="body" idx="2"/>
          </p:nvPr>
        </p:nvSpPr>
        <p:spPr>
          <a:xfrm>
            <a:off x="6172203"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188" name="Google Shape;18188;p1585"/>
          <p:cNvSpPr txBox="1">
            <a:spLocks noGrp="1"/>
          </p:cNvSpPr>
          <p:nvPr>
            <p:ph type="sldNum" idx="12"/>
          </p:nvPr>
        </p:nvSpPr>
        <p:spPr>
          <a:xfrm>
            <a:off x="883919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189" name="Google Shape;18189;p158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190" name="Google Shape;18190;p1585"/>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368232799"/>
      </p:ext>
    </p:extLst>
  </p:cSld>
  <p:clrMapOvr>
    <a:masterClrMapping/>
  </p:clrMapOvr>
</p:sldLayout>
</file>

<file path=ppt/slideLayouts/slideLayout1442.xml><?xml version="1.0" encoding="utf-8"?>
<p:sldLayout xmlns:a="http://schemas.openxmlformats.org/drawingml/2006/main" xmlns:r="http://schemas.openxmlformats.org/officeDocument/2006/relationships" xmlns:p="http://schemas.openxmlformats.org/presentationml/2006/main" matchingName="Comparison 12">
  <p:cSld name="2_Comparison 12">
    <p:spTree>
      <p:nvGrpSpPr>
        <p:cNvPr id="1" name="Shape 18191"/>
        <p:cNvGrpSpPr/>
        <p:nvPr/>
      </p:nvGrpSpPr>
      <p:grpSpPr>
        <a:xfrm>
          <a:off x="0" y="0"/>
          <a:ext cx="0" cy="0"/>
          <a:chOff x="0" y="0"/>
          <a:chExt cx="0" cy="0"/>
        </a:xfrm>
      </p:grpSpPr>
      <p:grpSp>
        <p:nvGrpSpPr>
          <p:cNvPr id="18192" name="Google Shape;18192;p1586"/>
          <p:cNvGrpSpPr/>
          <p:nvPr/>
        </p:nvGrpSpPr>
        <p:grpSpPr>
          <a:xfrm>
            <a:off x="7191545" y="0"/>
            <a:ext cx="5000460" cy="1425988"/>
            <a:chOff x="7191545" y="0"/>
            <a:chExt cx="5000460" cy="1425988"/>
          </a:xfrm>
        </p:grpSpPr>
        <p:pic>
          <p:nvPicPr>
            <p:cNvPr id="18193" name="Google Shape;18193;p158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194" name="Google Shape;18194;p1586"/>
            <p:cNvGrpSpPr/>
            <p:nvPr/>
          </p:nvGrpSpPr>
          <p:grpSpPr>
            <a:xfrm>
              <a:off x="7191545" y="0"/>
              <a:ext cx="5000460" cy="1425988"/>
              <a:chOff x="7191545" y="0"/>
              <a:chExt cx="5000460" cy="1425988"/>
            </a:xfrm>
          </p:grpSpPr>
          <p:sp>
            <p:nvSpPr>
              <p:cNvPr id="18195" name="Google Shape;18195;p158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196" name="Google Shape;18196;p158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197" name="Google Shape;18197;p1586"/>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98" name="Google Shape;18198;p1586"/>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199" name="Google Shape;18199;p1586"/>
          <p:cNvSpPr txBox="1">
            <a:spLocks noGrp="1"/>
          </p:cNvSpPr>
          <p:nvPr>
            <p:ph type="body" idx="2"/>
          </p:nvPr>
        </p:nvSpPr>
        <p:spPr>
          <a:xfrm>
            <a:off x="609604" y="2505074"/>
            <a:ext cx="5387973" cy="3684583"/>
          </a:xfrm>
          <a:prstGeom prst="rect">
            <a:avLst/>
          </a:prstGeom>
          <a:solidFill>
            <a:srgbClr val="F3F6FB"/>
          </a:solidFill>
          <a:ln>
            <a:noFill/>
          </a:ln>
        </p:spPr>
        <p:txBody>
          <a:bodyPr spcFirstLastPara="1" wrap="square" lIns="182850" tIns="0" rIns="182850" bIns="0" anchor="t" anchorCtr="0">
            <a:norm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200" name="Google Shape;18200;p1586"/>
          <p:cNvSpPr txBox="1">
            <a:spLocks noGrp="1"/>
          </p:cNvSpPr>
          <p:nvPr>
            <p:ph type="body" idx="3"/>
          </p:nvPr>
        </p:nvSpPr>
        <p:spPr>
          <a:xfrm>
            <a:off x="6172203"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201" name="Google Shape;18201;p1586"/>
          <p:cNvSpPr txBox="1">
            <a:spLocks noGrp="1"/>
          </p:cNvSpPr>
          <p:nvPr>
            <p:ph type="body" idx="4"/>
          </p:nvPr>
        </p:nvSpPr>
        <p:spPr>
          <a:xfrm>
            <a:off x="6172203" y="2505074"/>
            <a:ext cx="5410203" cy="3684583"/>
          </a:xfrm>
          <a:prstGeom prst="rect">
            <a:avLst/>
          </a:prstGeom>
          <a:solidFill>
            <a:srgbClr val="F3F6FB"/>
          </a:solidFill>
          <a:ln>
            <a:noFill/>
          </a:ln>
        </p:spPr>
        <p:txBody>
          <a:bodyPr spcFirstLastPara="1" wrap="square" lIns="182850" tIns="0" rIns="182850" bIns="0" anchor="t" anchorCtr="0">
            <a:no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202" name="Google Shape;18202;p1586"/>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203" name="Google Shape;18203;p158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204" name="Google Shape;18204;p1586"/>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084205527"/>
      </p:ext>
    </p:extLst>
  </p:cSld>
  <p:clrMapOvr>
    <a:masterClrMapping/>
  </p:clrMapOvr>
</p:sldLayout>
</file>

<file path=ppt/slideLayouts/slideLayout1443.xml><?xml version="1.0" encoding="utf-8"?>
<p:sldLayout xmlns:a="http://schemas.openxmlformats.org/drawingml/2006/main" xmlns:r="http://schemas.openxmlformats.org/officeDocument/2006/relationships" xmlns:p="http://schemas.openxmlformats.org/presentationml/2006/main" matchingName="End 13">
  <p:cSld name="2_End 13">
    <p:spTree>
      <p:nvGrpSpPr>
        <p:cNvPr id="1" name="Shape 18215"/>
        <p:cNvGrpSpPr/>
        <p:nvPr/>
      </p:nvGrpSpPr>
      <p:grpSpPr>
        <a:xfrm>
          <a:off x="0" y="0"/>
          <a:ext cx="0" cy="0"/>
          <a:chOff x="0" y="0"/>
          <a:chExt cx="0" cy="0"/>
        </a:xfrm>
      </p:grpSpPr>
      <p:grpSp>
        <p:nvGrpSpPr>
          <p:cNvPr id="18216" name="Google Shape;18216;p1588"/>
          <p:cNvGrpSpPr/>
          <p:nvPr/>
        </p:nvGrpSpPr>
        <p:grpSpPr>
          <a:xfrm>
            <a:off x="0" y="0"/>
            <a:ext cx="12191996" cy="2148830"/>
            <a:chOff x="0" y="0"/>
            <a:chExt cx="12191996" cy="2148830"/>
          </a:xfrm>
        </p:grpSpPr>
        <p:sp>
          <p:nvSpPr>
            <p:cNvPr id="18217" name="Google Shape;18217;p1588"/>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218" name="Google Shape;18218;p1588"/>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8219" name="Google Shape;18219;p1588"/>
          <p:cNvSpPr/>
          <p:nvPr/>
        </p:nvSpPr>
        <p:spPr>
          <a:xfrm>
            <a:off x="902366" y="151769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220" name="Google Shape;18220;p1588"/>
          <p:cNvSpPr txBox="1">
            <a:spLocks noGrp="1"/>
          </p:cNvSpPr>
          <p:nvPr>
            <p:ph type="body" idx="1"/>
          </p:nvPr>
        </p:nvSpPr>
        <p:spPr>
          <a:xfrm>
            <a:off x="1219197" y="3429003"/>
            <a:ext cx="5582649" cy="141356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221" name="Google Shape;18221;p1588"/>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8222" name="Google Shape;18222;p1588"/>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2890798620"/>
      </p:ext>
    </p:extLst>
  </p:cSld>
  <p:clrMapOvr>
    <a:masterClrMapping/>
  </p:clrMapOvr>
</p:sldLayout>
</file>

<file path=ppt/slideLayouts/slideLayout1444.xml><?xml version="1.0" encoding="utf-8"?>
<p:sldLayout xmlns:a="http://schemas.openxmlformats.org/drawingml/2006/main" xmlns:r="http://schemas.openxmlformats.org/officeDocument/2006/relationships" xmlns:p="http://schemas.openxmlformats.org/presentationml/2006/main" matchingName="1_Quotation 18">
  <p:cSld name="2_Quotation 18">
    <p:spTree>
      <p:nvGrpSpPr>
        <p:cNvPr id="1" name="Shape 18232"/>
        <p:cNvGrpSpPr/>
        <p:nvPr/>
      </p:nvGrpSpPr>
      <p:grpSpPr>
        <a:xfrm>
          <a:off x="0" y="0"/>
          <a:ext cx="0" cy="0"/>
          <a:chOff x="0" y="0"/>
          <a:chExt cx="0" cy="0"/>
        </a:xfrm>
      </p:grpSpPr>
      <p:sp>
        <p:nvSpPr>
          <p:cNvPr id="18233" name="Google Shape;18233;p159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234" name="Google Shape;18234;p159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235" name="Google Shape;18235;p1590"/>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236" name="Google Shape;18236;p1590"/>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237" name="Google Shape;18237;p159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238" name="Google Shape;18238;p1590"/>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239" name="Google Shape;18239;p1590"/>
          <p:cNvGrpSpPr/>
          <p:nvPr/>
        </p:nvGrpSpPr>
        <p:grpSpPr>
          <a:xfrm>
            <a:off x="7191545" y="0"/>
            <a:ext cx="5000460" cy="1425988"/>
            <a:chOff x="7191545" y="0"/>
            <a:chExt cx="5000460" cy="1425988"/>
          </a:xfrm>
        </p:grpSpPr>
        <p:pic>
          <p:nvPicPr>
            <p:cNvPr id="18240" name="Google Shape;18240;p159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241" name="Google Shape;18241;p1590"/>
            <p:cNvGrpSpPr/>
            <p:nvPr/>
          </p:nvGrpSpPr>
          <p:grpSpPr>
            <a:xfrm>
              <a:off x="7191545" y="0"/>
              <a:ext cx="5000460" cy="1425988"/>
              <a:chOff x="7191545" y="0"/>
              <a:chExt cx="5000460" cy="1425988"/>
            </a:xfrm>
          </p:grpSpPr>
          <p:sp>
            <p:nvSpPr>
              <p:cNvPr id="18242" name="Google Shape;18242;p159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243" name="Google Shape;18243;p159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244" name="Google Shape;18244;p1590"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4149258120"/>
      </p:ext>
    </p:extLst>
  </p:cSld>
  <p:clrMapOvr>
    <a:masterClrMapping/>
  </p:clrMapOvr>
</p:sldLayout>
</file>

<file path=ppt/slideLayouts/slideLayout1445.xml><?xml version="1.0" encoding="utf-8"?>
<p:sldLayout xmlns:a="http://schemas.openxmlformats.org/drawingml/2006/main" xmlns:r="http://schemas.openxmlformats.org/officeDocument/2006/relationships" xmlns:p="http://schemas.openxmlformats.org/presentationml/2006/main" matchingName="1_Two Content 12">
  <p:cSld name="2_Two Content 12">
    <p:spTree>
      <p:nvGrpSpPr>
        <p:cNvPr id="1" name="Shape 18245"/>
        <p:cNvGrpSpPr/>
        <p:nvPr/>
      </p:nvGrpSpPr>
      <p:grpSpPr>
        <a:xfrm>
          <a:off x="0" y="0"/>
          <a:ext cx="0" cy="0"/>
          <a:chOff x="0" y="0"/>
          <a:chExt cx="0" cy="0"/>
        </a:xfrm>
      </p:grpSpPr>
      <p:sp>
        <p:nvSpPr>
          <p:cNvPr id="18246" name="Google Shape;18246;p1591"/>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247" name="Google Shape;18247;p1591"/>
          <p:cNvSpPr txBox="1">
            <a:spLocks noGrp="1"/>
          </p:cNvSpPr>
          <p:nvPr>
            <p:ph type="body" idx="1"/>
          </p:nvPr>
        </p:nvSpPr>
        <p:spPr>
          <a:xfrm>
            <a:off x="609606"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grpSp>
        <p:nvGrpSpPr>
          <p:cNvPr id="18248" name="Google Shape;18248;p1591"/>
          <p:cNvGrpSpPr/>
          <p:nvPr/>
        </p:nvGrpSpPr>
        <p:grpSpPr>
          <a:xfrm>
            <a:off x="7191545" y="0"/>
            <a:ext cx="5000460" cy="1425988"/>
            <a:chOff x="7191545" y="0"/>
            <a:chExt cx="5000460" cy="1425988"/>
          </a:xfrm>
        </p:grpSpPr>
        <p:pic>
          <p:nvPicPr>
            <p:cNvPr id="18249" name="Google Shape;18249;p159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250" name="Google Shape;18250;p1591"/>
            <p:cNvGrpSpPr/>
            <p:nvPr/>
          </p:nvGrpSpPr>
          <p:grpSpPr>
            <a:xfrm>
              <a:off x="7191545" y="0"/>
              <a:ext cx="5000460" cy="1425988"/>
              <a:chOff x="7191545" y="0"/>
              <a:chExt cx="5000460" cy="1425988"/>
            </a:xfrm>
          </p:grpSpPr>
          <p:sp>
            <p:nvSpPr>
              <p:cNvPr id="18251" name="Google Shape;18251;p159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252" name="Google Shape;18252;p159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253" name="Google Shape;18253;p1591"/>
          <p:cNvSpPr txBox="1">
            <a:spLocks noGrp="1"/>
          </p:cNvSpPr>
          <p:nvPr>
            <p:ph type="body" idx="2"/>
          </p:nvPr>
        </p:nvSpPr>
        <p:spPr>
          <a:xfrm>
            <a:off x="6172203"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254" name="Google Shape;18254;p1591"/>
          <p:cNvSpPr txBox="1">
            <a:spLocks noGrp="1"/>
          </p:cNvSpPr>
          <p:nvPr>
            <p:ph type="sldNum" idx="12"/>
          </p:nvPr>
        </p:nvSpPr>
        <p:spPr>
          <a:xfrm>
            <a:off x="883919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255" name="Google Shape;18255;p159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256" name="Google Shape;18256;p1591"/>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962467780"/>
      </p:ext>
    </p:extLst>
  </p:cSld>
  <p:clrMapOvr>
    <a:masterClrMapping/>
  </p:clrMapOvr>
</p:sldLayout>
</file>

<file path=ppt/slideLayouts/slideLayout1446.xml><?xml version="1.0" encoding="utf-8"?>
<p:sldLayout xmlns:a="http://schemas.openxmlformats.org/drawingml/2006/main" xmlns:r="http://schemas.openxmlformats.org/officeDocument/2006/relationships" xmlns:p="http://schemas.openxmlformats.org/presentationml/2006/main" matchingName="1_Comparison 11">
  <p:cSld name="2_Comparison 11">
    <p:spTree>
      <p:nvGrpSpPr>
        <p:cNvPr id="1" name="Shape 18257"/>
        <p:cNvGrpSpPr/>
        <p:nvPr/>
      </p:nvGrpSpPr>
      <p:grpSpPr>
        <a:xfrm>
          <a:off x="0" y="0"/>
          <a:ext cx="0" cy="0"/>
          <a:chOff x="0" y="0"/>
          <a:chExt cx="0" cy="0"/>
        </a:xfrm>
      </p:grpSpPr>
      <p:grpSp>
        <p:nvGrpSpPr>
          <p:cNvPr id="18258" name="Google Shape;18258;p1592"/>
          <p:cNvGrpSpPr/>
          <p:nvPr/>
        </p:nvGrpSpPr>
        <p:grpSpPr>
          <a:xfrm>
            <a:off x="7191545" y="0"/>
            <a:ext cx="5000460" cy="1425988"/>
            <a:chOff x="7191545" y="0"/>
            <a:chExt cx="5000460" cy="1425988"/>
          </a:xfrm>
        </p:grpSpPr>
        <p:pic>
          <p:nvPicPr>
            <p:cNvPr id="18259" name="Google Shape;18259;p159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260" name="Google Shape;18260;p1592"/>
            <p:cNvGrpSpPr/>
            <p:nvPr/>
          </p:nvGrpSpPr>
          <p:grpSpPr>
            <a:xfrm>
              <a:off x="7191545" y="0"/>
              <a:ext cx="5000460" cy="1425988"/>
              <a:chOff x="7191545" y="0"/>
              <a:chExt cx="5000460" cy="1425988"/>
            </a:xfrm>
          </p:grpSpPr>
          <p:sp>
            <p:nvSpPr>
              <p:cNvPr id="18261" name="Google Shape;18261;p159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262" name="Google Shape;18262;p159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263" name="Google Shape;18263;p1592"/>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264" name="Google Shape;18264;p1592"/>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265" name="Google Shape;18265;p1592"/>
          <p:cNvSpPr txBox="1">
            <a:spLocks noGrp="1"/>
          </p:cNvSpPr>
          <p:nvPr>
            <p:ph type="body" idx="2"/>
          </p:nvPr>
        </p:nvSpPr>
        <p:spPr>
          <a:xfrm>
            <a:off x="609604" y="2505074"/>
            <a:ext cx="5387973" cy="3684583"/>
          </a:xfrm>
          <a:prstGeom prst="rect">
            <a:avLst/>
          </a:prstGeom>
          <a:solidFill>
            <a:srgbClr val="F3F6FB"/>
          </a:solidFill>
          <a:ln>
            <a:noFill/>
          </a:ln>
        </p:spPr>
        <p:txBody>
          <a:bodyPr spcFirstLastPara="1" wrap="square" lIns="182850" tIns="0" rIns="182850" bIns="0" anchor="t" anchorCtr="0">
            <a:norm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266" name="Google Shape;18266;p1592"/>
          <p:cNvSpPr txBox="1">
            <a:spLocks noGrp="1"/>
          </p:cNvSpPr>
          <p:nvPr>
            <p:ph type="body" idx="3"/>
          </p:nvPr>
        </p:nvSpPr>
        <p:spPr>
          <a:xfrm>
            <a:off x="6172203"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267" name="Google Shape;18267;p1592"/>
          <p:cNvSpPr txBox="1">
            <a:spLocks noGrp="1"/>
          </p:cNvSpPr>
          <p:nvPr>
            <p:ph type="body" idx="4"/>
          </p:nvPr>
        </p:nvSpPr>
        <p:spPr>
          <a:xfrm>
            <a:off x="6172203" y="2505074"/>
            <a:ext cx="5410203" cy="3684583"/>
          </a:xfrm>
          <a:prstGeom prst="rect">
            <a:avLst/>
          </a:prstGeom>
          <a:solidFill>
            <a:srgbClr val="F3F6FB"/>
          </a:solidFill>
          <a:ln>
            <a:noFill/>
          </a:ln>
        </p:spPr>
        <p:txBody>
          <a:bodyPr spcFirstLastPara="1" wrap="square" lIns="182850" tIns="0" rIns="182850" bIns="0" anchor="t" anchorCtr="0">
            <a:no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268" name="Google Shape;18268;p1592"/>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269" name="Google Shape;18269;p159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270" name="Google Shape;18270;p1592"/>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650761066"/>
      </p:ext>
    </p:extLst>
  </p:cSld>
  <p:clrMapOvr>
    <a:masterClrMapping/>
  </p:clrMapOvr>
</p:sldLayout>
</file>

<file path=ppt/slideLayouts/slideLayout1447.xml><?xml version="1.0" encoding="utf-8"?>
<p:sldLayout xmlns:a="http://schemas.openxmlformats.org/drawingml/2006/main" xmlns:r="http://schemas.openxmlformats.org/officeDocument/2006/relationships" xmlns:p="http://schemas.openxmlformats.org/presentationml/2006/main" matchingName="1_End 12">
  <p:cSld name="2_End 12">
    <p:spTree>
      <p:nvGrpSpPr>
        <p:cNvPr id="1" name="Shape 18281"/>
        <p:cNvGrpSpPr/>
        <p:nvPr/>
      </p:nvGrpSpPr>
      <p:grpSpPr>
        <a:xfrm>
          <a:off x="0" y="0"/>
          <a:ext cx="0" cy="0"/>
          <a:chOff x="0" y="0"/>
          <a:chExt cx="0" cy="0"/>
        </a:xfrm>
      </p:grpSpPr>
      <p:grpSp>
        <p:nvGrpSpPr>
          <p:cNvPr id="18282" name="Google Shape;18282;p1594"/>
          <p:cNvGrpSpPr/>
          <p:nvPr/>
        </p:nvGrpSpPr>
        <p:grpSpPr>
          <a:xfrm>
            <a:off x="0" y="0"/>
            <a:ext cx="12191996" cy="2148830"/>
            <a:chOff x="0" y="0"/>
            <a:chExt cx="12191996" cy="2148830"/>
          </a:xfrm>
        </p:grpSpPr>
        <p:sp>
          <p:nvSpPr>
            <p:cNvPr id="18283" name="Google Shape;18283;p1594"/>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284" name="Google Shape;18284;p1594"/>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8285" name="Google Shape;18285;p1594"/>
          <p:cNvSpPr/>
          <p:nvPr/>
        </p:nvSpPr>
        <p:spPr>
          <a:xfrm>
            <a:off x="902366" y="151769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286" name="Google Shape;18286;p1594"/>
          <p:cNvSpPr txBox="1">
            <a:spLocks noGrp="1"/>
          </p:cNvSpPr>
          <p:nvPr>
            <p:ph type="body" idx="1"/>
          </p:nvPr>
        </p:nvSpPr>
        <p:spPr>
          <a:xfrm>
            <a:off x="1219197" y="3429003"/>
            <a:ext cx="5582649" cy="141356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287" name="Google Shape;18287;p1594"/>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8288" name="Google Shape;18288;p1594"/>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392138586"/>
      </p:ext>
    </p:extLst>
  </p:cSld>
  <p:clrMapOvr>
    <a:masterClrMapping/>
  </p:clrMapOvr>
</p:sldLayout>
</file>

<file path=ppt/slideLayouts/slideLayout1448.xml><?xml version="1.0" encoding="utf-8"?>
<p:sldLayout xmlns:a="http://schemas.openxmlformats.org/drawingml/2006/main" xmlns:r="http://schemas.openxmlformats.org/officeDocument/2006/relationships" xmlns:p="http://schemas.openxmlformats.org/presentationml/2006/main" matchingName="7_Quotation 2">
  <p:cSld name="8_Quotation 2">
    <p:spTree>
      <p:nvGrpSpPr>
        <p:cNvPr id="1" name="Shape 18298"/>
        <p:cNvGrpSpPr/>
        <p:nvPr/>
      </p:nvGrpSpPr>
      <p:grpSpPr>
        <a:xfrm>
          <a:off x="0" y="0"/>
          <a:ext cx="0" cy="0"/>
          <a:chOff x="0" y="0"/>
          <a:chExt cx="0" cy="0"/>
        </a:xfrm>
      </p:grpSpPr>
      <p:sp>
        <p:nvSpPr>
          <p:cNvPr id="18299" name="Google Shape;18299;p159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300" name="Google Shape;18300;p159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301" name="Google Shape;18301;p1596"/>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302" name="Google Shape;18302;p1596"/>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303" name="Google Shape;18303;p159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304" name="Google Shape;18304;p1596"/>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305" name="Google Shape;18305;p1596"/>
          <p:cNvGrpSpPr/>
          <p:nvPr/>
        </p:nvGrpSpPr>
        <p:grpSpPr>
          <a:xfrm>
            <a:off x="7191545" y="0"/>
            <a:ext cx="5000460" cy="1425988"/>
            <a:chOff x="7191545" y="0"/>
            <a:chExt cx="5000460" cy="1425988"/>
          </a:xfrm>
        </p:grpSpPr>
        <p:pic>
          <p:nvPicPr>
            <p:cNvPr id="18306" name="Google Shape;18306;p159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307" name="Google Shape;18307;p1596"/>
            <p:cNvGrpSpPr/>
            <p:nvPr/>
          </p:nvGrpSpPr>
          <p:grpSpPr>
            <a:xfrm>
              <a:off x="7191545" y="0"/>
              <a:ext cx="5000460" cy="1425988"/>
              <a:chOff x="7191545" y="0"/>
              <a:chExt cx="5000460" cy="1425988"/>
            </a:xfrm>
          </p:grpSpPr>
          <p:sp>
            <p:nvSpPr>
              <p:cNvPr id="18308" name="Google Shape;18308;p159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309" name="Google Shape;18309;p159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310" name="Google Shape;18310;p1596"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2185898990"/>
      </p:ext>
    </p:extLst>
  </p:cSld>
  <p:clrMapOvr>
    <a:masterClrMapping/>
  </p:clrMapOvr>
</p:sldLayout>
</file>

<file path=ppt/slideLayouts/slideLayout1449.xml><?xml version="1.0" encoding="utf-8"?>
<p:sldLayout xmlns:a="http://schemas.openxmlformats.org/drawingml/2006/main" xmlns:r="http://schemas.openxmlformats.org/officeDocument/2006/relationships" xmlns:p="http://schemas.openxmlformats.org/presentationml/2006/main" matchingName="1_Photo Slide 14">
  <p:cSld name="2_Photo Slide 14">
    <p:spTree>
      <p:nvGrpSpPr>
        <p:cNvPr id="1" name="Shape 18327"/>
        <p:cNvGrpSpPr/>
        <p:nvPr/>
      </p:nvGrpSpPr>
      <p:grpSpPr>
        <a:xfrm>
          <a:off x="0" y="0"/>
          <a:ext cx="0" cy="0"/>
          <a:chOff x="0" y="0"/>
          <a:chExt cx="0" cy="0"/>
        </a:xfrm>
      </p:grpSpPr>
      <p:sp>
        <p:nvSpPr>
          <p:cNvPr id="18328" name="Google Shape;18328;p1599"/>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8329" name="Google Shape;18329;p1599"/>
          <p:cNvCxnSpPr/>
          <p:nvPr/>
        </p:nvCxnSpPr>
        <p:spPr>
          <a:xfrm>
            <a:off x="457203"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8330" name="Google Shape;18330;p1599"/>
          <p:cNvGrpSpPr/>
          <p:nvPr/>
        </p:nvGrpSpPr>
        <p:grpSpPr>
          <a:xfrm>
            <a:off x="3" y="5379427"/>
            <a:ext cx="2807363" cy="753895"/>
            <a:chOff x="0" y="5379424"/>
            <a:chExt cx="2807363" cy="753895"/>
          </a:xfrm>
        </p:grpSpPr>
        <p:sp>
          <p:nvSpPr>
            <p:cNvPr id="18331" name="Google Shape;18331;p1599"/>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332" name="Google Shape;18332;p1599"/>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8333" name="Google Shape;18333;p1599"/>
          <p:cNvPicPr preferRelativeResize="0"/>
          <p:nvPr/>
        </p:nvPicPr>
        <p:blipFill rotWithShape="1">
          <a:blip r:embed="rId2">
            <a:alphaModFix/>
          </a:blip>
          <a:srcRect/>
          <a:stretch/>
        </p:blipFill>
        <p:spPr>
          <a:xfrm>
            <a:off x="513347" y="4385535"/>
            <a:ext cx="2025313" cy="911940"/>
          </a:xfrm>
          <a:prstGeom prst="rect">
            <a:avLst/>
          </a:prstGeom>
          <a:noFill/>
          <a:ln>
            <a:noFill/>
          </a:ln>
        </p:spPr>
      </p:pic>
    </p:spTree>
    <p:extLst>
      <p:ext uri="{BB962C8B-B14F-4D97-AF65-F5344CB8AC3E}">
        <p14:creationId xmlns:p14="http://schemas.microsoft.com/office/powerpoint/2010/main" val="1038357595"/>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791682188"/>
      </p:ext>
    </p:extLst>
  </p:cSld>
  <p:clrMapOvr>
    <a:masterClrMapping/>
  </p:clrMapOvr>
</p:sldLayout>
</file>

<file path=ppt/slideLayouts/slideLayout1450.xml><?xml version="1.0" encoding="utf-8"?>
<p:sldLayout xmlns:a="http://schemas.openxmlformats.org/drawingml/2006/main" xmlns:r="http://schemas.openxmlformats.org/officeDocument/2006/relationships" xmlns:p="http://schemas.openxmlformats.org/presentationml/2006/main" matchingName="1_Quotation 19">
  <p:cSld name="2_Quotation 19">
    <p:spTree>
      <p:nvGrpSpPr>
        <p:cNvPr id="1" name="Shape 18334"/>
        <p:cNvGrpSpPr/>
        <p:nvPr/>
      </p:nvGrpSpPr>
      <p:grpSpPr>
        <a:xfrm>
          <a:off x="0" y="0"/>
          <a:ext cx="0" cy="0"/>
          <a:chOff x="0" y="0"/>
          <a:chExt cx="0" cy="0"/>
        </a:xfrm>
      </p:grpSpPr>
      <p:sp>
        <p:nvSpPr>
          <p:cNvPr id="18335" name="Google Shape;18335;p160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336" name="Google Shape;18336;p160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337" name="Google Shape;18337;p1600"/>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338" name="Google Shape;18338;p1600"/>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339" name="Google Shape;18339;p160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340" name="Google Shape;18340;p1600"/>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341" name="Google Shape;18341;p1600"/>
          <p:cNvGrpSpPr/>
          <p:nvPr/>
        </p:nvGrpSpPr>
        <p:grpSpPr>
          <a:xfrm>
            <a:off x="7191545" y="0"/>
            <a:ext cx="5000460" cy="1425988"/>
            <a:chOff x="7191545" y="0"/>
            <a:chExt cx="5000460" cy="1425988"/>
          </a:xfrm>
        </p:grpSpPr>
        <p:pic>
          <p:nvPicPr>
            <p:cNvPr id="18342" name="Google Shape;18342;p160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343" name="Google Shape;18343;p1600"/>
            <p:cNvGrpSpPr/>
            <p:nvPr/>
          </p:nvGrpSpPr>
          <p:grpSpPr>
            <a:xfrm>
              <a:off x="7191545" y="0"/>
              <a:ext cx="5000460" cy="1425988"/>
              <a:chOff x="7191545" y="0"/>
              <a:chExt cx="5000460" cy="1425988"/>
            </a:xfrm>
          </p:grpSpPr>
          <p:sp>
            <p:nvSpPr>
              <p:cNvPr id="18344" name="Google Shape;18344;p160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345" name="Google Shape;18345;p160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346" name="Google Shape;18346;p1600"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2063207564"/>
      </p:ext>
    </p:extLst>
  </p:cSld>
  <p:clrMapOvr>
    <a:masterClrMapping/>
  </p:clrMapOvr>
</p:sldLayout>
</file>

<file path=ppt/slideLayouts/slideLayout1451.xml><?xml version="1.0" encoding="utf-8"?>
<p:sldLayout xmlns:a="http://schemas.openxmlformats.org/drawingml/2006/main" xmlns:r="http://schemas.openxmlformats.org/officeDocument/2006/relationships" xmlns:p="http://schemas.openxmlformats.org/presentationml/2006/main" matchingName="1_Quotation 20">
  <p:cSld name="2_Quotation 20">
    <p:spTree>
      <p:nvGrpSpPr>
        <p:cNvPr id="1" name="Shape 18347"/>
        <p:cNvGrpSpPr/>
        <p:nvPr/>
      </p:nvGrpSpPr>
      <p:grpSpPr>
        <a:xfrm>
          <a:off x="0" y="0"/>
          <a:ext cx="0" cy="0"/>
          <a:chOff x="0" y="0"/>
          <a:chExt cx="0" cy="0"/>
        </a:xfrm>
      </p:grpSpPr>
      <p:sp>
        <p:nvSpPr>
          <p:cNvPr id="18348" name="Google Shape;18348;p1601"/>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349" name="Google Shape;18349;p1601"/>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350" name="Google Shape;18350;p1601"/>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351" name="Google Shape;18351;p1601"/>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352" name="Google Shape;18352;p160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353" name="Google Shape;18353;p1601"/>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354" name="Google Shape;18354;p1601"/>
          <p:cNvGrpSpPr/>
          <p:nvPr/>
        </p:nvGrpSpPr>
        <p:grpSpPr>
          <a:xfrm>
            <a:off x="7191545" y="0"/>
            <a:ext cx="5000460" cy="1425988"/>
            <a:chOff x="7191545" y="0"/>
            <a:chExt cx="5000460" cy="1425988"/>
          </a:xfrm>
        </p:grpSpPr>
        <p:pic>
          <p:nvPicPr>
            <p:cNvPr id="18355" name="Google Shape;18355;p160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356" name="Google Shape;18356;p1601"/>
            <p:cNvGrpSpPr/>
            <p:nvPr/>
          </p:nvGrpSpPr>
          <p:grpSpPr>
            <a:xfrm>
              <a:off x="7191545" y="0"/>
              <a:ext cx="5000460" cy="1425988"/>
              <a:chOff x="7191545" y="0"/>
              <a:chExt cx="5000460" cy="1425988"/>
            </a:xfrm>
          </p:grpSpPr>
          <p:sp>
            <p:nvSpPr>
              <p:cNvPr id="18357" name="Google Shape;18357;p160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358" name="Google Shape;18358;p160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359" name="Google Shape;18359;p1601"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4172817810"/>
      </p:ext>
    </p:extLst>
  </p:cSld>
  <p:clrMapOvr>
    <a:masterClrMapping/>
  </p:clrMapOvr>
</p:sldLayout>
</file>

<file path=ppt/slideLayouts/slideLayout1452.xml><?xml version="1.0" encoding="utf-8"?>
<p:sldLayout xmlns:a="http://schemas.openxmlformats.org/drawingml/2006/main" xmlns:r="http://schemas.openxmlformats.org/officeDocument/2006/relationships" xmlns:p="http://schemas.openxmlformats.org/presentationml/2006/main" matchingName="1_Title and Content 15">
  <p:cSld name="2_Title and Content 15">
    <p:spTree>
      <p:nvGrpSpPr>
        <p:cNvPr id="1" name="Shape 18360"/>
        <p:cNvGrpSpPr/>
        <p:nvPr/>
      </p:nvGrpSpPr>
      <p:grpSpPr>
        <a:xfrm>
          <a:off x="0" y="0"/>
          <a:ext cx="0" cy="0"/>
          <a:chOff x="0" y="0"/>
          <a:chExt cx="0" cy="0"/>
        </a:xfrm>
      </p:grpSpPr>
      <p:grpSp>
        <p:nvGrpSpPr>
          <p:cNvPr id="18361" name="Google Shape;18361;p1602"/>
          <p:cNvGrpSpPr/>
          <p:nvPr/>
        </p:nvGrpSpPr>
        <p:grpSpPr>
          <a:xfrm>
            <a:off x="7191545" y="0"/>
            <a:ext cx="5000460" cy="1425988"/>
            <a:chOff x="7191545" y="0"/>
            <a:chExt cx="5000460" cy="1425988"/>
          </a:xfrm>
        </p:grpSpPr>
        <p:pic>
          <p:nvPicPr>
            <p:cNvPr id="18362" name="Google Shape;18362;p160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363" name="Google Shape;18363;p1602"/>
            <p:cNvGrpSpPr/>
            <p:nvPr/>
          </p:nvGrpSpPr>
          <p:grpSpPr>
            <a:xfrm>
              <a:off x="7191545" y="0"/>
              <a:ext cx="5000460" cy="1425988"/>
              <a:chOff x="7191545" y="0"/>
              <a:chExt cx="5000460" cy="1425988"/>
            </a:xfrm>
          </p:grpSpPr>
          <p:sp>
            <p:nvSpPr>
              <p:cNvPr id="18364" name="Google Shape;18364;p160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365" name="Google Shape;18365;p160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366" name="Google Shape;18366;p1602"/>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367" name="Google Shape;18367;p1602"/>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368" name="Google Shape;18368;p1602"/>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369" name="Google Shape;18369;p160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370" name="Google Shape;18370;p1602"/>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284052354"/>
      </p:ext>
    </p:extLst>
  </p:cSld>
  <p:clrMapOvr>
    <a:masterClrMapping/>
  </p:clrMapOvr>
</p:sldLayout>
</file>

<file path=ppt/slideLayouts/slideLayout1453.xml><?xml version="1.0" encoding="utf-8"?>
<p:sldLayout xmlns:a="http://schemas.openxmlformats.org/drawingml/2006/main" xmlns:r="http://schemas.openxmlformats.org/officeDocument/2006/relationships" xmlns:p="http://schemas.openxmlformats.org/presentationml/2006/main" matchingName="1_Two Content 13">
  <p:cSld name="2_Two Content 13">
    <p:spTree>
      <p:nvGrpSpPr>
        <p:cNvPr id="1" name="Shape 18371"/>
        <p:cNvGrpSpPr/>
        <p:nvPr/>
      </p:nvGrpSpPr>
      <p:grpSpPr>
        <a:xfrm>
          <a:off x="0" y="0"/>
          <a:ext cx="0" cy="0"/>
          <a:chOff x="0" y="0"/>
          <a:chExt cx="0" cy="0"/>
        </a:xfrm>
      </p:grpSpPr>
      <p:sp>
        <p:nvSpPr>
          <p:cNvPr id="18372" name="Google Shape;18372;p1603"/>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373" name="Google Shape;18373;p1603"/>
          <p:cNvSpPr txBox="1">
            <a:spLocks noGrp="1"/>
          </p:cNvSpPr>
          <p:nvPr>
            <p:ph type="body" idx="1"/>
          </p:nvPr>
        </p:nvSpPr>
        <p:spPr>
          <a:xfrm>
            <a:off x="609606"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grpSp>
        <p:nvGrpSpPr>
          <p:cNvPr id="18374" name="Google Shape;18374;p1603"/>
          <p:cNvGrpSpPr/>
          <p:nvPr/>
        </p:nvGrpSpPr>
        <p:grpSpPr>
          <a:xfrm>
            <a:off x="7191545" y="0"/>
            <a:ext cx="5000460" cy="1425988"/>
            <a:chOff x="7191545" y="0"/>
            <a:chExt cx="5000460" cy="1425988"/>
          </a:xfrm>
        </p:grpSpPr>
        <p:pic>
          <p:nvPicPr>
            <p:cNvPr id="18375" name="Google Shape;18375;p160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376" name="Google Shape;18376;p1603"/>
            <p:cNvGrpSpPr/>
            <p:nvPr/>
          </p:nvGrpSpPr>
          <p:grpSpPr>
            <a:xfrm>
              <a:off x="7191545" y="0"/>
              <a:ext cx="5000460" cy="1425988"/>
              <a:chOff x="7191545" y="0"/>
              <a:chExt cx="5000460" cy="1425988"/>
            </a:xfrm>
          </p:grpSpPr>
          <p:sp>
            <p:nvSpPr>
              <p:cNvPr id="18377" name="Google Shape;18377;p160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378" name="Google Shape;18378;p160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379" name="Google Shape;18379;p1603"/>
          <p:cNvSpPr txBox="1">
            <a:spLocks noGrp="1"/>
          </p:cNvSpPr>
          <p:nvPr>
            <p:ph type="body" idx="2"/>
          </p:nvPr>
        </p:nvSpPr>
        <p:spPr>
          <a:xfrm>
            <a:off x="6172203" y="1825627"/>
            <a:ext cx="5410203"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380" name="Google Shape;18380;p1603"/>
          <p:cNvSpPr txBox="1">
            <a:spLocks noGrp="1"/>
          </p:cNvSpPr>
          <p:nvPr>
            <p:ph type="sldNum" idx="12"/>
          </p:nvPr>
        </p:nvSpPr>
        <p:spPr>
          <a:xfrm>
            <a:off x="883919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381" name="Google Shape;18381;p160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382" name="Google Shape;18382;p1603"/>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423569907"/>
      </p:ext>
    </p:extLst>
  </p:cSld>
  <p:clrMapOvr>
    <a:masterClrMapping/>
  </p:clrMapOvr>
</p:sldLayout>
</file>

<file path=ppt/slideLayouts/slideLayout1454.xml><?xml version="1.0" encoding="utf-8"?>
<p:sldLayout xmlns:a="http://schemas.openxmlformats.org/drawingml/2006/main" xmlns:r="http://schemas.openxmlformats.org/officeDocument/2006/relationships" xmlns:p="http://schemas.openxmlformats.org/presentationml/2006/main" matchingName="1_Comparison 12">
  <p:cSld name="2_Comparison 12">
    <p:spTree>
      <p:nvGrpSpPr>
        <p:cNvPr id="1" name="Shape 18383"/>
        <p:cNvGrpSpPr/>
        <p:nvPr/>
      </p:nvGrpSpPr>
      <p:grpSpPr>
        <a:xfrm>
          <a:off x="0" y="0"/>
          <a:ext cx="0" cy="0"/>
          <a:chOff x="0" y="0"/>
          <a:chExt cx="0" cy="0"/>
        </a:xfrm>
      </p:grpSpPr>
      <p:grpSp>
        <p:nvGrpSpPr>
          <p:cNvPr id="18384" name="Google Shape;18384;p1604"/>
          <p:cNvGrpSpPr/>
          <p:nvPr/>
        </p:nvGrpSpPr>
        <p:grpSpPr>
          <a:xfrm>
            <a:off x="7191545" y="0"/>
            <a:ext cx="5000460" cy="1425988"/>
            <a:chOff x="7191545" y="0"/>
            <a:chExt cx="5000460" cy="1425988"/>
          </a:xfrm>
        </p:grpSpPr>
        <p:pic>
          <p:nvPicPr>
            <p:cNvPr id="18385" name="Google Shape;18385;p160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386" name="Google Shape;18386;p1604"/>
            <p:cNvGrpSpPr/>
            <p:nvPr/>
          </p:nvGrpSpPr>
          <p:grpSpPr>
            <a:xfrm>
              <a:off x="7191545" y="0"/>
              <a:ext cx="5000460" cy="1425988"/>
              <a:chOff x="7191545" y="0"/>
              <a:chExt cx="5000460" cy="1425988"/>
            </a:xfrm>
          </p:grpSpPr>
          <p:sp>
            <p:nvSpPr>
              <p:cNvPr id="18387" name="Google Shape;18387;p160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388" name="Google Shape;18388;p160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389" name="Google Shape;18389;p1604"/>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390" name="Google Shape;18390;p1604"/>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391" name="Google Shape;18391;p1604"/>
          <p:cNvSpPr txBox="1">
            <a:spLocks noGrp="1"/>
          </p:cNvSpPr>
          <p:nvPr>
            <p:ph type="body" idx="2"/>
          </p:nvPr>
        </p:nvSpPr>
        <p:spPr>
          <a:xfrm>
            <a:off x="609604" y="2505074"/>
            <a:ext cx="5387973" cy="3684583"/>
          </a:xfrm>
          <a:prstGeom prst="rect">
            <a:avLst/>
          </a:prstGeom>
          <a:solidFill>
            <a:srgbClr val="F3F6FB"/>
          </a:solidFill>
          <a:ln>
            <a:noFill/>
          </a:ln>
        </p:spPr>
        <p:txBody>
          <a:bodyPr spcFirstLastPara="1" wrap="square" lIns="182850" tIns="0" rIns="182850" bIns="0" anchor="t" anchorCtr="0">
            <a:norm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392" name="Google Shape;18392;p1604"/>
          <p:cNvSpPr txBox="1">
            <a:spLocks noGrp="1"/>
          </p:cNvSpPr>
          <p:nvPr>
            <p:ph type="body" idx="3"/>
          </p:nvPr>
        </p:nvSpPr>
        <p:spPr>
          <a:xfrm>
            <a:off x="6172203"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31" lvl="0" indent="-152416" algn="l">
              <a:lnSpc>
                <a:spcPct val="100000"/>
              </a:lnSpc>
              <a:spcBef>
                <a:spcPts val="1000"/>
              </a:spcBef>
              <a:spcAft>
                <a:spcPts val="0"/>
              </a:spcAft>
              <a:buSzPts val="2400"/>
              <a:buNone/>
              <a:defRPr u="sng"/>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393" name="Google Shape;18393;p1604"/>
          <p:cNvSpPr txBox="1">
            <a:spLocks noGrp="1"/>
          </p:cNvSpPr>
          <p:nvPr>
            <p:ph type="body" idx="4"/>
          </p:nvPr>
        </p:nvSpPr>
        <p:spPr>
          <a:xfrm>
            <a:off x="6172203" y="2505074"/>
            <a:ext cx="5410203" cy="3684583"/>
          </a:xfrm>
          <a:prstGeom prst="rect">
            <a:avLst/>
          </a:prstGeom>
          <a:solidFill>
            <a:srgbClr val="F3F6FB"/>
          </a:solidFill>
          <a:ln>
            <a:noFill/>
          </a:ln>
        </p:spPr>
        <p:txBody>
          <a:bodyPr spcFirstLastPara="1" wrap="square" lIns="182850" tIns="0" rIns="182850" bIns="0" anchor="t" anchorCtr="0">
            <a:noAutofit/>
          </a:bodyPr>
          <a:lstStyle>
            <a:lvl1pPr marL="304831" lvl="0" indent="-237091" algn="l">
              <a:lnSpc>
                <a:spcPct val="100000"/>
              </a:lnSpc>
              <a:spcBef>
                <a:spcPts val="1000"/>
              </a:spcBef>
              <a:spcAft>
                <a:spcPts val="0"/>
              </a:spcAft>
              <a:buSzPts val="2000"/>
              <a:buChar char="•"/>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394" name="Google Shape;18394;p1604"/>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395" name="Google Shape;18395;p160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396" name="Google Shape;18396;p1604"/>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254248640"/>
      </p:ext>
    </p:extLst>
  </p:cSld>
  <p:clrMapOvr>
    <a:masterClrMapping/>
  </p:clrMapOvr>
</p:sldLayout>
</file>

<file path=ppt/slideLayouts/slideLayout1455.xml><?xml version="1.0" encoding="utf-8"?>
<p:sldLayout xmlns:a="http://schemas.openxmlformats.org/drawingml/2006/main" xmlns:r="http://schemas.openxmlformats.org/officeDocument/2006/relationships" xmlns:p="http://schemas.openxmlformats.org/presentationml/2006/main" matchingName="1_End 13">
  <p:cSld name="2_End 13">
    <p:spTree>
      <p:nvGrpSpPr>
        <p:cNvPr id="1" name="Shape 18407"/>
        <p:cNvGrpSpPr/>
        <p:nvPr/>
      </p:nvGrpSpPr>
      <p:grpSpPr>
        <a:xfrm>
          <a:off x="0" y="0"/>
          <a:ext cx="0" cy="0"/>
          <a:chOff x="0" y="0"/>
          <a:chExt cx="0" cy="0"/>
        </a:xfrm>
      </p:grpSpPr>
      <p:grpSp>
        <p:nvGrpSpPr>
          <p:cNvPr id="18408" name="Google Shape;18408;p1606"/>
          <p:cNvGrpSpPr/>
          <p:nvPr/>
        </p:nvGrpSpPr>
        <p:grpSpPr>
          <a:xfrm>
            <a:off x="0" y="0"/>
            <a:ext cx="12191996" cy="2148830"/>
            <a:chOff x="0" y="0"/>
            <a:chExt cx="12191996" cy="2148830"/>
          </a:xfrm>
        </p:grpSpPr>
        <p:sp>
          <p:nvSpPr>
            <p:cNvPr id="18409" name="Google Shape;18409;p1606"/>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410" name="Google Shape;18410;p1606"/>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8411" name="Google Shape;18411;p1606"/>
          <p:cNvSpPr/>
          <p:nvPr/>
        </p:nvSpPr>
        <p:spPr>
          <a:xfrm>
            <a:off x="902366" y="151769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412" name="Google Shape;18412;p1606"/>
          <p:cNvSpPr txBox="1">
            <a:spLocks noGrp="1"/>
          </p:cNvSpPr>
          <p:nvPr>
            <p:ph type="body" idx="1"/>
          </p:nvPr>
        </p:nvSpPr>
        <p:spPr>
          <a:xfrm>
            <a:off x="1219197" y="3429003"/>
            <a:ext cx="5582649" cy="141356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sz="2000"/>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413" name="Google Shape;18413;p1606"/>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8414" name="Google Shape;18414;p1606"/>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2677117923"/>
      </p:ext>
    </p:extLst>
  </p:cSld>
  <p:clrMapOvr>
    <a:masterClrMapping/>
  </p:clrMapOvr>
</p:sldLayout>
</file>

<file path=ppt/slideLayouts/slideLayout1456.xml><?xml version="1.0" encoding="utf-8"?>
<p:sldLayout xmlns:a="http://schemas.openxmlformats.org/drawingml/2006/main" xmlns:r="http://schemas.openxmlformats.org/officeDocument/2006/relationships" xmlns:p="http://schemas.openxmlformats.org/presentationml/2006/main" matchingName="Title Slide 2">
  <p:cSld name="4_Title Slide 2">
    <p:spTree>
      <p:nvGrpSpPr>
        <p:cNvPr id="1" name="Shape 18424"/>
        <p:cNvGrpSpPr/>
        <p:nvPr/>
      </p:nvGrpSpPr>
      <p:grpSpPr>
        <a:xfrm>
          <a:off x="0" y="0"/>
          <a:ext cx="0" cy="0"/>
          <a:chOff x="0" y="0"/>
          <a:chExt cx="0" cy="0"/>
        </a:xfrm>
      </p:grpSpPr>
      <p:sp>
        <p:nvSpPr>
          <p:cNvPr id="18425" name="Google Shape;18425;p1608"/>
          <p:cNvSpPr/>
          <p:nvPr/>
        </p:nvSpPr>
        <p:spPr>
          <a:xfrm>
            <a:off x="0" y="0"/>
            <a:ext cx="12191996"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426" name="Google Shape;18426;p1608"/>
          <p:cNvSpPr/>
          <p:nvPr/>
        </p:nvSpPr>
        <p:spPr>
          <a:xfrm>
            <a:off x="3" y="5100855"/>
            <a:ext cx="7111361" cy="1757677"/>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pic>
        <p:nvPicPr>
          <p:cNvPr id="18427" name="Google Shape;18427;p1608"/>
          <p:cNvPicPr preferRelativeResize="0"/>
          <p:nvPr/>
        </p:nvPicPr>
        <p:blipFill rotWithShape="1">
          <a:blip r:embed="rId2">
            <a:alphaModFix/>
          </a:blip>
          <a:srcRect/>
          <a:stretch/>
        </p:blipFill>
        <p:spPr>
          <a:xfrm>
            <a:off x="0" y="5041902"/>
            <a:ext cx="12191996" cy="1816098"/>
          </a:xfrm>
          <a:prstGeom prst="rect">
            <a:avLst/>
          </a:prstGeom>
          <a:noFill/>
          <a:ln>
            <a:noFill/>
          </a:ln>
        </p:spPr>
      </p:pic>
      <p:sp>
        <p:nvSpPr>
          <p:cNvPr id="18428" name="Google Shape;18428;p1608"/>
          <p:cNvSpPr/>
          <p:nvPr/>
        </p:nvSpPr>
        <p:spPr>
          <a:xfrm>
            <a:off x="0" y="5020056"/>
            <a:ext cx="12191996" cy="1838328"/>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pic>
        <p:nvPicPr>
          <p:cNvPr id="18429" name="Google Shape;18429;p1608"/>
          <p:cNvPicPr preferRelativeResize="0"/>
          <p:nvPr/>
        </p:nvPicPr>
        <p:blipFill rotWithShape="1">
          <a:blip r:embed="rId3">
            <a:alphaModFix/>
          </a:blip>
          <a:srcRect/>
          <a:stretch/>
        </p:blipFill>
        <p:spPr>
          <a:xfrm>
            <a:off x="313960" y="5564127"/>
            <a:ext cx="2025386" cy="911355"/>
          </a:xfrm>
          <a:prstGeom prst="rect">
            <a:avLst/>
          </a:prstGeom>
          <a:noFill/>
          <a:ln>
            <a:noFill/>
          </a:ln>
        </p:spPr>
      </p:pic>
      <p:sp>
        <p:nvSpPr>
          <p:cNvPr id="18430" name="Google Shape;18430;p1608"/>
          <p:cNvSpPr/>
          <p:nvPr/>
        </p:nvSpPr>
        <p:spPr>
          <a:xfrm>
            <a:off x="1520190" y="2812538"/>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431" name="Google Shape;18431;p1608"/>
          <p:cNvSpPr txBox="1">
            <a:spLocks noGrp="1"/>
          </p:cNvSpPr>
          <p:nvPr>
            <p:ph type="title"/>
          </p:nvPr>
        </p:nvSpPr>
        <p:spPr>
          <a:xfrm>
            <a:off x="471696" y="365447"/>
            <a:ext cx="11248619" cy="830997"/>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rgbClr val="444C55"/>
              </a:buClr>
              <a:buSzPts val="5400"/>
              <a:buFont typeface="Calibri"/>
              <a:buNone/>
              <a:defRPr b="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432" name="Google Shape;18432;p1608"/>
          <p:cNvSpPr txBox="1">
            <a:spLocks noGrp="1"/>
          </p:cNvSpPr>
          <p:nvPr>
            <p:ph type="subTitle" idx="1"/>
          </p:nvPr>
        </p:nvSpPr>
        <p:spPr>
          <a:xfrm>
            <a:off x="1828800" y="3840480"/>
            <a:ext cx="8534396" cy="682238"/>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8433" name="Google Shape;18433;p1608"/>
          <p:cNvSpPr txBox="1">
            <a:spLocks noGrp="1"/>
          </p:cNvSpPr>
          <p:nvPr>
            <p:ph type="ftr" idx="11"/>
          </p:nvPr>
        </p:nvSpPr>
        <p:spPr>
          <a:xfrm>
            <a:off x="609603" y="6356354"/>
            <a:ext cx="4114800" cy="365129"/>
          </a:xfrm>
          <a:prstGeom prst="rect">
            <a:avLst/>
          </a:prstGeom>
          <a:noFill/>
          <a:ln>
            <a:noFill/>
          </a:ln>
        </p:spPr>
        <p:txBody>
          <a:bodyPr spcFirstLastPara="1" wrap="square" lIns="0" tIns="0" rIns="0" bIns="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434" name="Google Shape;18434;p1608"/>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919497"/>
              </a:buClr>
              <a:buSzPts val="2700"/>
              <a:buFont typeface="Calibri"/>
              <a:buNone/>
              <a:defRPr sz="18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8435" name="Google Shape;18435;p1608"/>
          <p:cNvSpPr txBox="1">
            <a:spLocks noGrp="1"/>
          </p:cNvSpPr>
          <p:nvPr>
            <p:ph type="sldNum" idx="12"/>
          </p:nvPr>
        </p:nvSpPr>
        <p:spPr>
          <a:xfrm>
            <a:off x="8839203" y="6356354"/>
            <a:ext cx="2743200" cy="365129"/>
          </a:xfrm>
          <a:prstGeom prst="rect">
            <a:avLst/>
          </a:prstGeom>
          <a:noFill/>
          <a:ln>
            <a:noFill/>
          </a:ln>
        </p:spPr>
        <p:txBody>
          <a:bodyPr spcFirstLastPara="1" wrap="square" lIns="0" tIns="0" rIns="0" bIns="0" anchor="ctr" anchorCtr="0">
            <a:noAutofit/>
          </a:bodyPr>
          <a:lstStyle>
            <a:lvl1pPr marL="38109" marR="0" lvl="0"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1pPr>
            <a:lvl2pPr marL="38109" marR="0" lvl="1"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2pPr>
            <a:lvl3pPr marL="38109" marR="0" lvl="2"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3pPr>
            <a:lvl4pPr marL="38109" marR="0" lvl="3"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4pPr>
            <a:lvl5pPr marL="38109" marR="0" lvl="4"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5pPr>
            <a:lvl6pPr marL="38109" marR="0" lvl="5"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6pPr>
            <a:lvl7pPr marL="38109" marR="0" lvl="6"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7pPr>
            <a:lvl8pPr marL="38109" marR="0" lvl="7"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8pPr>
            <a:lvl9pPr marL="38109" marR="0" lvl="8"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3197662187"/>
      </p:ext>
    </p:extLst>
  </p:cSld>
  <p:clrMapOvr>
    <a:masterClrMapping/>
  </p:clrMapOvr>
</p:sldLayout>
</file>

<file path=ppt/slideLayouts/slideLayout1457.xml><?xml version="1.0" encoding="utf-8"?>
<p:sldLayout xmlns:a="http://schemas.openxmlformats.org/drawingml/2006/main" xmlns:r="http://schemas.openxmlformats.org/officeDocument/2006/relationships" xmlns:p="http://schemas.openxmlformats.org/presentationml/2006/main" matchingName="2_Quotation 3">
  <p:cSld name="6_Quotation 3">
    <p:spTree>
      <p:nvGrpSpPr>
        <p:cNvPr id="1" name="Shape 18436"/>
        <p:cNvGrpSpPr/>
        <p:nvPr/>
      </p:nvGrpSpPr>
      <p:grpSpPr>
        <a:xfrm>
          <a:off x="0" y="0"/>
          <a:ext cx="0" cy="0"/>
          <a:chOff x="0" y="0"/>
          <a:chExt cx="0" cy="0"/>
        </a:xfrm>
      </p:grpSpPr>
      <p:sp>
        <p:nvSpPr>
          <p:cNvPr id="18437" name="Google Shape;18437;p160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438" name="Google Shape;18438;p160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439" name="Google Shape;18439;p1609"/>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440" name="Google Shape;18440;p1609"/>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441" name="Google Shape;18441;p160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442" name="Google Shape;18442;p1609"/>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443" name="Google Shape;18443;p1609"/>
          <p:cNvGrpSpPr/>
          <p:nvPr/>
        </p:nvGrpSpPr>
        <p:grpSpPr>
          <a:xfrm>
            <a:off x="7191545" y="0"/>
            <a:ext cx="5000460" cy="1425988"/>
            <a:chOff x="7191545" y="0"/>
            <a:chExt cx="5000460" cy="1425988"/>
          </a:xfrm>
        </p:grpSpPr>
        <p:pic>
          <p:nvPicPr>
            <p:cNvPr id="18444" name="Google Shape;18444;p160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445" name="Google Shape;18445;p1609"/>
            <p:cNvGrpSpPr/>
            <p:nvPr/>
          </p:nvGrpSpPr>
          <p:grpSpPr>
            <a:xfrm>
              <a:off x="7191545" y="0"/>
              <a:ext cx="5000460" cy="1425988"/>
              <a:chOff x="7191545" y="0"/>
              <a:chExt cx="5000460" cy="1425988"/>
            </a:xfrm>
          </p:grpSpPr>
          <p:sp>
            <p:nvSpPr>
              <p:cNvPr id="18446" name="Google Shape;18446;p160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447" name="Google Shape;18447;p160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448" name="Google Shape;18448;p1609"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367695083"/>
      </p:ext>
    </p:extLst>
  </p:cSld>
  <p:clrMapOvr>
    <a:masterClrMapping/>
  </p:clrMapOvr>
</p:sldLayout>
</file>

<file path=ppt/slideLayouts/slideLayout1458.xml><?xml version="1.0" encoding="utf-8"?>
<p:sldLayout xmlns:a="http://schemas.openxmlformats.org/drawingml/2006/main" xmlns:r="http://schemas.openxmlformats.org/officeDocument/2006/relationships" xmlns:p="http://schemas.openxmlformats.org/presentationml/2006/main" matchingName="5_Quotation 3">
  <p:cSld name="6_Quotation 3">
    <p:spTree>
      <p:nvGrpSpPr>
        <p:cNvPr id="1" name="Shape 18449"/>
        <p:cNvGrpSpPr/>
        <p:nvPr/>
      </p:nvGrpSpPr>
      <p:grpSpPr>
        <a:xfrm>
          <a:off x="0" y="0"/>
          <a:ext cx="0" cy="0"/>
          <a:chOff x="0" y="0"/>
          <a:chExt cx="0" cy="0"/>
        </a:xfrm>
      </p:grpSpPr>
      <p:sp>
        <p:nvSpPr>
          <p:cNvPr id="18450" name="Google Shape;18450;p161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451" name="Google Shape;18451;p161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452" name="Google Shape;18452;p1610"/>
          <p:cNvSpPr txBox="1">
            <a:spLocks noGrp="1"/>
          </p:cNvSpPr>
          <p:nvPr>
            <p:ph type="body" idx="1"/>
          </p:nvPr>
        </p:nvSpPr>
        <p:spPr>
          <a:xfrm>
            <a:off x="1427360" y="5007458"/>
            <a:ext cx="10155042" cy="825191"/>
          </a:xfrm>
          <a:prstGeom prst="rect">
            <a:avLst/>
          </a:prstGeom>
          <a:noFill/>
          <a:ln>
            <a:noFill/>
          </a:ln>
        </p:spPr>
        <p:txBody>
          <a:bodyPr spcFirstLastPara="1" wrap="square" lIns="91400" tIns="45700" rIns="91400"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453" name="Google Shape;18453;p1610"/>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454" name="Google Shape;18454;p161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455" name="Google Shape;18455;p1610"/>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456" name="Google Shape;18456;p1610"/>
          <p:cNvGrpSpPr/>
          <p:nvPr/>
        </p:nvGrpSpPr>
        <p:grpSpPr>
          <a:xfrm>
            <a:off x="7191545" y="0"/>
            <a:ext cx="5000460" cy="1425988"/>
            <a:chOff x="7191545" y="0"/>
            <a:chExt cx="5000460" cy="1425988"/>
          </a:xfrm>
        </p:grpSpPr>
        <p:pic>
          <p:nvPicPr>
            <p:cNvPr id="18457" name="Google Shape;18457;p161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458" name="Google Shape;18458;p1610"/>
            <p:cNvGrpSpPr/>
            <p:nvPr/>
          </p:nvGrpSpPr>
          <p:grpSpPr>
            <a:xfrm>
              <a:off x="7191545" y="0"/>
              <a:ext cx="5000460" cy="1425988"/>
              <a:chOff x="7191545" y="0"/>
              <a:chExt cx="5000460" cy="1425988"/>
            </a:xfrm>
          </p:grpSpPr>
          <p:sp>
            <p:nvSpPr>
              <p:cNvPr id="18459" name="Google Shape;18459;p161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460" name="Google Shape;18460;p161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461" name="Google Shape;18461;p1610" descr="Open quotation mark with solid fill"/>
          <p:cNvPicPr preferRelativeResize="0"/>
          <p:nvPr/>
        </p:nvPicPr>
        <p:blipFill rotWithShape="1">
          <a:blip r:embed="rId3">
            <a:alphaModFix/>
          </a:blip>
          <a:srcRect/>
          <a:stretch/>
        </p:blipFill>
        <p:spPr>
          <a:xfrm>
            <a:off x="111514" y="136530"/>
            <a:ext cx="2036761" cy="2036761"/>
          </a:xfrm>
          <a:prstGeom prst="rect">
            <a:avLst/>
          </a:prstGeom>
          <a:noFill/>
          <a:ln>
            <a:noFill/>
          </a:ln>
        </p:spPr>
      </p:pic>
    </p:spTree>
    <p:extLst>
      <p:ext uri="{BB962C8B-B14F-4D97-AF65-F5344CB8AC3E}">
        <p14:creationId xmlns:p14="http://schemas.microsoft.com/office/powerpoint/2010/main" val="2547323146"/>
      </p:ext>
    </p:extLst>
  </p:cSld>
  <p:clrMapOvr>
    <a:masterClrMapping/>
  </p:clrMapOvr>
</p:sldLayout>
</file>

<file path=ppt/slideLayouts/slideLayout1459.xml><?xml version="1.0" encoding="utf-8"?>
<p:sldLayout xmlns:a="http://schemas.openxmlformats.org/drawingml/2006/main" xmlns:r="http://schemas.openxmlformats.org/officeDocument/2006/relationships" xmlns:p="http://schemas.openxmlformats.org/presentationml/2006/main" matchingName="2_Title and Content">
  <p:cSld name="3_Title and Content">
    <p:spTree>
      <p:nvGrpSpPr>
        <p:cNvPr id="1" name="Shape 18480"/>
        <p:cNvGrpSpPr/>
        <p:nvPr/>
      </p:nvGrpSpPr>
      <p:grpSpPr>
        <a:xfrm>
          <a:off x="0" y="0"/>
          <a:ext cx="0" cy="0"/>
          <a:chOff x="0" y="0"/>
          <a:chExt cx="0" cy="0"/>
        </a:xfrm>
      </p:grpSpPr>
      <p:grpSp>
        <p:nvGrpSpPr>
          <p:cNvPr id="18481" name="Google Shape;18481;p1612"/>
          <p:cNvGrpSpPr/>
          <p:nvPr/>
        </p:nvGrpSpPr>
        <p:grpSpPr>
          <a:xfrm>
            <a:off x="7191545" y="0"/>
            <a:ext cx="5000460" cy="1425988"/>
            <a:chOff x="7191545" y="0"/>
            <a:chExt cx="5000460" cy="1425988"/>
          </a:xfrm>
        </p:grpSpPr>
        <p:pic>
          <p:nvPicPr>
            <p:cNvPr id="18482" name="Google Shape;18482;p161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483" name="Google Shape;18483;p1612"/>
            <p:cNvGrpSpPr/>
            <p:nvPr/>
          </p:nvGrpSpPr>
          <p:grpSpPr>
            <a:xfrm>
              <a:off x="7191545" y="0"/>
              <a:ext cx="5000460" cy="1425988"/>
              <a:chOff x="7191545" y="0"/>
              <a:chExt cx="5000460" cy="1425988"/>
            </a:xfrm>
          </p:grpSpPr>
          <p:sp>
            <p:nvSpPr>
              <p:cNvPr id="18484" name="Google Shape;18484;p161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485" name="Google Shape;18485;p161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486" name="Google Shape;18486;p1612"/>
          <p:cNvSpPr txBox="1">
            <a:spLocks noGrp="1"/>
          </p:cNvSpPr>
          <p:nvPr>
            <p:ph type="title"/>
          </p:nvPr>
        </p:nvSpPr>
        <p:spPr>
          <a:xfrm>
            <a:off x="609603" y="365132"/>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487" name="Google Shape;18487;p1612"/>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31" lvl="0" indent="-228623" algn="l">
              <a:lnSpc>
                <a:spcPct val="100000"/>
              </a:lnSpc>
              <a:spcBef>
                <a:spcPts val="1000"/>
              </a:spcBef>
              <a:spcAft>
                <a:spcPts val="0"/>
              </a:spcAft>
              <a:buSzPts val="1800"/>
              <a:buChar char="•"/>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sp>
        <p:nvSpPr>
          <p:cNvPr id="18488" name="Google Shape;18488;p1612"/>
          <p:cNvSpPr txBox="1">
            <a:spLocks noGrp="1"/>
          </p:cNvSpPr>
          <p:nvPr>
            <p:ph type="sldNum" idx="12"/>
          </p:nvPr>
        </p:nvSpPr>
        <p:spPr>
          <a:xfrm>
            <a:off x="8839203" y="6356354"/>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489" name="Google Shape;18489;p161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490" name="Google Shape;18490;p1612"/>
          <p:cNvSpPr txBox="1">
            <a:spLocks noGrp="1"/>
          </p:cNvSpPr>
          <p:nvPr>
            <p:ph type="ftr" idx="11"/>
          </p:nvPr>
        </p:nvSpPr>
        <p:spPr>
          <a:xfrm>
            <a:off x="609603" y="6356354"/>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217763025"/>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98148766"/>
      </p:ext>
    </p:extLst>
  </p:cSld>
  <p:clrMapOvr>
    <a:masterClrMapping/>
  </p:clrMapOvr>
</p:sldLayout>
</file>

<file path=ppt/slideLayouts/slideLayout1460.xml><?xml version="1.0" encoding="utf-8"?>
<p:sldLayout xmlns:a="http://schemas.openxmlformats.org/drawingml/2006/main" xmlns:r="http://schemas.openxmlformats.org/officeDocument/2006/relationships" xmlns:p="http://schemas.openxmlformats.org/presentationml/2006/main" matchingName="24_Photo Slide">
  <p:cSld name="25_Photo Slide">
    <p:spTree>
      <p:nvGrpSpPr>
        <p:cNvPr id="1" name="Shape 18491"/>
        <p:cNvGrpSpPr/>
        <p:nvPr/>
      </p:nvGrpSpPr>
      <p:grpSpPr>
        <a:xfrm>
          <a:off x="0" y="0"/>
          <a:ext cx="0" cy="0"/>
          <a:chOff x="0" y="0"/>
          <a:chExt cx="0" cy="0"/>
        </a:xfrm>
      </p:grpSpPr>
      <p:sp>
        <p:nvSpPr>
          <p:cNvPr id="18492" name="Google Shape;18492;p1613"/>
          <p:cNvSpPr txBox="1">
            <a:spLocks noGrp="1"/>
          </p:cNvSpPr>
          <p:nvPr>
            <p:ph type="body" idx="1"/>
          </p:nvPr>
        </p:nvSpPr>
        <p:spPr>
          <a:xfrm>
            <a:off x="457200" y="1146255"/>
            <a:ext cx="2350172" cy="2971800"/>
          </a:xfrm>
          <a:prstGeom prst="rect">
            <a:avLst/>
          </a:prstGeom>
          <a:noFill/>
          <a:ln>
            <a:noFill/>
          </a:ln>
        </p:spPr>
        <p:txBody>
          <a:bodyPr spcFirstLastPara="1" wrap="square" lIns="91425" tIns="45700" rIns="91425" bIns="45700" anchor="t" anchorCtr="0">
            <a:noAutofit/>
          </a:bodyPr>
          <a:lstStyle>
            <a:lvl1pPr marL="304831" lvl="0" indent="-152416" algn="l">
              <a:lnSpc>
                <a:spcPct val="100000"/>
              </a:lnSpc>
              <a:spcBef>
                <a:spcPts val="1000"/>
              </a:spcBef>
              <a:spcAft>
                <a:spcPts val="0"/>
              </a:spcAft>
              <a:buSzPts val="2400"/>
              <a:buNone/>
              <a:defRPr/>
            </a:lvl1pPr>
            <a:lvl2pPr marL="609660" lvl="1" indent="-228623" algn="l">
              <a:lnSpc>
                <a:spcPct val="90000"/>
              </a:lnSpc>
              <a:spcBef>
                <a:spcPts val="500"/>
              </a:spcBef>
              <a:spcAft>
                <a:spcPts val="0"/>
              </a:spcAft>
              <a:buClr>
                <a:srgbClr val="000000"/>
              </a:buClr>
              <a:buSzPts val="1800"/>
              <a:buChar char="•"/>
              <a:defRPr/>
            </a:lvl2pPr>
            <a:lvl3pPr marL="914492" lvl="2" indent="-228623" algn="l">
              <a:lnSpc>
                <a:spcPct val="90000"/>
              </a:lnSpc>
              <a:spcBef>
                <a:spcPts val="500"/>
              </a:spcBef>
              <a:spcAft>
                <a:spcPts val="0"/>
              </a:spcAft>
              <a:buClr>
                <a:srgbClr val="000000"/>
              </a:buClr>
              <a:buSzPts val="1800"/>
              <a:buChar char="•"/>
              <a:defRPr/>
            </a:lvl3pPr>
            <a:lvl4pPr marL="1219322" lvl="3" indent="-228623" algn="l">
              <a:lnSpc>
                <a:spcPct val="90000"/>
              </a:lnSpc>
              <a:spcBef>
                <a:spcPts val="500"/>
              </a:spcBef>
              <a:spcAft>
                <a:spcPts val="0"/>
              </a:spcAft>
              <a:buClr>
                <a:srgbClr val="000000"/>
              </a:buClr>
              <a:buSzPts val="1800"/>
              <a:buChar char="•"/>
              <a:defRPr/>
            </a:lvl4pPr>
            <a:lvl5pPr marL="1524152" lvl="4" indent="-228623" algn="l">
              <a:lnSpc>
                <a:spcPct val="90000"/>
              </a:lnSpc>
              <a:spcBef>
                <a:spcPts val="500"/>
              </a:spcBef>
              <a:spcAft>
                <a:spcPts val="0"/>
              </a:spcAft>
              <a:buClr>
                <a:srgbClr val="000000"/>
              </a:buClr>
              <a:buSzPts val="1800"/>
              <a:buChar char="•"/>
              <a:defRPr/>
            </a:lvl5pPr>
            <a:lvl6pPr marL="1828983" lvl="5" indent="-228623" algn="l">
              <a:lnSpc>
                <a:spcPct val="90000"/>
              </a:lnSpc>
              <a:spcBef>
                <a:spcPts val="500"/>
              </a:spcBef>
              <a:spcAft>
                <a:spcPts val="0"/>
              </a:spcAft>
              <a:buClr>
                <a:schemeClr val="dk1"/>
              </a:buClr>
              <a:buSzPts val="1800"/>
              <a:buChar char="•"/>
              <a:defRPr/>
            </a:lvl6pPr>
            <a:lvl7pPr marL="2133814" lvl="6" indent="-228623" algn="l">
              <a:lnSpc>
                <a:spcPct val="90000"/>
              </a:lnSpc>
              <a:spcBef>
                <a:spcPts val="500"/>
              </a:spcBef>
              <a:spcAft>
                <a:spcPts val="0"/>
              </a:spcAft>
              <a:buClr>
                <a:schemeClr val="dk1"/>
              </a:buClr>
              <a:buSzPts val="1800"/>
              <a:buChar char="•"/>
              <a:defRPr/>
            </a:lvl7pPr>
            <a:lvl8pPr marL="2438644" lvl="7" indent="-228623" algn="l">
              <a:lnSpc>
                <a:spcPct val="90000"/>
              </a:lnSpc>
              <a:spcBef>
                <a:spcPts val="500"/>
              </a:spcBef>
              <a:spcAft>
                <a:spcPts val="0"/>
              </a:spcAft>
              <a:buClr>
                <a:schemeClr val="dk1"/>
              </a:buClr>
              <a:buSzPts val="1800"/>
              <a:buChar char="•"/>
              <a:defRPr/>
            </a:lvl8pPr>
            <a:lvl9pPr marL="2743475" lvl="8" indent="-228623" algn="l">
              <a:lnSpc>
                <a:spcPct val="90000"/>
              </a:lnSpc>
              <a:spcBef>
                <a:spcPts val="500"/>
              </a:spcBef>
              <a:spcAft>
                <a:spcPts val="0"/>
              </a:spcAft>
              <a:buClr>
                <a:schemeClr val="dk1"/>
              </a:buClr>
              <a:buSzPts val="1800"/>
              <a:buChar char="•"/>
              <a:defRPr/>
            </a:lvl9pPr>
          </a:lstStyle>
          <a:p>
            <a:endParaRPr/>
          </a:p>
        </p:txBody>
      </p:sp>
      <p:cxnSp>
        <p:nvCxnSpPr>
          <p:cNvPr id="18493" name="Google Shape;18493;p1613"/>
          <p:cNvCxnSpPr/>
          <p:nvPr/>
        </p:nvCxnSpPr>
        <p:spPr>
          <a:xfrm>
            <a:off x="457203"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8494" name="Google Shape;18494;p1613"/>
          <p:cNvGrpSpPr/>
          <p:nvPr/>
        </p:nvGrpSpPr>
        <p:grpSpPr>
          <a:xfrm>
            <a:off x="3" y="5379427"/>
            <a:ext cx="2807363" cy="753895"/>
            <a:chOff x="0" y="5379424"/>
            <a:chExt cx="2807363" cy="753895"/>
          </a:xfrm>
        </p:grpSpPr>
        <p:sp>
          <p:nvSpPr>
            <p:cNvPr id="18495" name="Google Shape;18495;p1613"/>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04115"/>
                </a:gs>
              </a:gsLst>
              <a:lin ang="0" scaled="0"/>
            </a:gra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Arial"/>
                <a:ea typeface="Arial"/>
                <a:cs typeface="Arial"/>
                <a:sym typeface="Arial"/>
              </a:endParaRPr>
            </a:p>
          </p:txBody>
        </p:sp>
        <p:sp>
          <p:nvSpPr>
            <p:cNvPr id="18496" name="Google Shape;18496;p1613"/>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Arial"/>
                <a:ea typeface="Arial"/>
                <a:cs typeface="Arial"/>
                <a:sym typeface="Arial"/>
              </a:endParaRPr>
            </a:p>
          </p:txBody>
        </p:sp>
      </p:grpSp>
      <p:sp>
        <p:nvSpPr>
          <p:cNvPr id="18497" name="Google Shape;18497;p1613"/>
          <p:cNvSpPr>
            <a:spLocks noGrp="1"/>
          </p:cNvSpPr>
          <p:nvPr>
            <p:ph type="pic" idx="2"/>
          </p:nvPr>
        </p:nvSpPr>
        <p:spPr>
          <a:xfrm>
            <a:off x="2807363" y="457200"/>
            <a:ext cx="8915400" cy="5943600"/>
          </a:xfrm>
          <a:prstGeom prst="rect">
            <a:avLst/>
          </a:prstGeom>
          <a:noFill/>
          <a:ln>
            <a:noFill/>
          </a:ln>
        </p:spPr>
      </p:sp>
      <p:pic>
        <p:nvPicPr>
          <p:cNvPr id="18498" name="Google Shape;18498;p1613"/>
          <p:cNvPicPr preferRelativeResize="0"/>
          <p:nvPr/>
        </p:nvPicPr>
        <p:blipFill rotWithShape="1">
          <a:blip r:embed="rId2">
            <a:alphaModFix/>
          </a:blip>
          <a:srcRect/>
          <a:stretch/>
        </p:blipFill>
        <p:spPr>
          <a:xfrm>
            <a:off x="513347" y="4385535"/>
            <a:ext cx="2025313" cy="911940"/>
          </a:xfrm>
          <a:prstGeom prst="rect">
            <a:avLst/>
          </a:prstGeom>
          <a:noFill/>
          <a:ln>
            <a:noFill/>
          </a:ln>
        </p:spPr>
      </p:pic>
    </p:spTree>
    <p:extLst>
      <p:ext uri="{BB962C8B-B14F-4D97-AF65-F5344CB8AC3E}">
        <p14:creationId xmlns:p14="http://schemas.microsoft.com/office/powerpoint/2010/main" val="760042695"/>
      </p:ext>
    </p:extLst>
  </p:cSld>
  <p:clrMapOvr>
    <a:masterClrMapping/>
  </p:clrMapOvr>
</p:sldLayout>
</file>

<file path=ppt/slideLayouts/slideLayout1461.xml><?xml version="1.0" encoding="utf-8"?>
<p:sldLayout xmlns:a="http://schemas.openxmlformats.org/drawingml/2006/main" xmlns:r="http://schemas.openxmlformats.org/officeDocument/2006/relationships" xmlns:p="http://schemas.openxmlformats.org/presentationml/2006/main" matchingName="1_Title and Content 5">
  <p:cSld name="4_Title and Content 5">
    <p:spTree>
      <p:nvGrpSpPr>
        <p:cNvPr id="1" name="Shape 15668"/>
        <p:cNvGrpSpPr/>
        <p:nvPr/>
      </p:nvGrpSpPr>
      <p:grpSpPr>
        <a:xfrm>
          <a:off x="0" y="0"/>
          <a:ext cx="0" cy="0"/>
          <a:chOff x="0" y="0"/>
          <a:chExt cx="0" cy="0"/>
        </a:xfrm>
      </p:grpSpPr>
      <p:grpSp>
        <p:nvGrpSpPr>
          <p:cNvPr id="15669" name="Google Shape;15669;p106"/>
          <p:cNvGrpSpPr/>
          <p:nvPr/>
        </p:nvGrpSpPr>
        <p:grpSpPr>
          <a:xfrm>
            <a:off x="7191545" y="0"/>
            <a:ext cx="5000460" cy="1425988"/>
            <a:chOff x="7191545" y="0"/>
            <a:chExt cx="5000460" cy="1425988"/>
          </a:xfrm>
        </p:grpSpPr>
        <p:pic>
          <p:nvPicPr>
            <p:cNvPr id="15670" name="Google Shape;15670;p10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671" name="Google Shape;15671;p106"/>
            <p:cNvGrpSpPr/>
            <p:nvPr/>
          </p:nvGrpSpPr>
          <p:grpSpPr>
            <a:xfrm>
              <a:off x="7191545" y="0"/>
              <a:ext cx="5000460" cy="1425988"/>
              <a:chOff x="7191545" y="0"/>
              <a:chExt cx="5000460" cy="1425988"/>
            </a:xfrm>
          </p:grpSpPr>
          <p:sp>
            <p:nvSpPr>
              <p:cNvPr id="15672" name="Google Shape;15672;p10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673" name="Google Shape;15673;p10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674" name="Google Shape;15674;p106"/>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675" name="Google Shape;15675;p10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676" name="Google Shape;15676;p106"/>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677" name="Google Shape;15677;p10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678" name="Google Shape;15678;p106"/>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020200073"/>
      </p:ext>
    </p:extLst>
  </p:cSld>
  <p:clrMapOvr>
    <a:masterClrMapping/>
  </p:clrMapOvr>
</p:sldLayout>
</file>

<file path=ppt/slideLayouts/slideLayout1462.xml><?xml version="1.0" encoding="utf-8"?>
<p:sldLayout xmlns:a="http://schemas.openxmlformats.org/drawingml/2006/main" xmlns:r="http://schemas.openxmlformats.org/officeDocument/2006/relationships" xmlns:p="http://schemas.openxmlformats.org/presentationml/2006/main" matchingName="1_Photo Slide">
  <p:cSld name="2_Photo Slide">
    <p:spTree>
      <p:nvGrpSpPr>
        <p:cNvPr id="1" name="Shape 15706"/>
        <p:cNvGrpSpPr/>
        <p:nvPr/>
      </p:nvGrpSpPr>
      <p:grpSpPr>
        <a:xfrm>
          <a:off x="0" y="0"/>
          <a:ext cx="0" cy="0"/>
          <a:chOff x="0" y="0"/>
          <a:chExt cx="0" cy="0"/>
        </a:xfrm>
      </p:grpSpPr>
      <p:sp>
        <p:nvSpPr>
          <p:cNvPr id="15707" name="Google Shape;15707;p1334"/>
          <p:cNvSpPr txBox="1">
            <a:spLocks noGrp="1"/>
          </p:cNvSpPr>
          <p:nvPr>
            <p:ph type="body" idx="1"/>
          </p:nvPr>
        </p:nvSpPr>
        <p:spPr>
          <a:xfrm>
            <a:off x="457203" y="1146258"/>
            <a:ext cx="2350169" cy="2971798"/>
          </a:xfrm>
          <a:prstGeom prst="rect">
            <a:avLst/>
          </a:prstGeom>
          <a:noFill/>
          <a:ln>
            <a:noFill/>
          </a:ln>
        </p:spPr>
        <p:txBody>
          <a:bodyPr spcFirstLastPara="1" wrap="square" lIns="91425" tIns="45700" rIns="91425" bIns="45700" anchor="t" anchorCtr="0">
            <a:noAutofit/>
          </a:bodyPr>
          <a:lstStyle>
            <a:lvl1pPr marL="304847" lvl="0" indent="-152424" algn="l">
              <a:lnSpc>
                <a:spcPct val="100000"/>
              </a:lnSpc>
              <a:spcBef>
                <a:spcPts val="1000"/>
              </a:spcBef>
              <a:spcAft>
                <a:spcPts val="0"/>
              </a:spcAft>
              <a:buSzPts val="2400"/>
              <a:buNone/>
              <a:defRPr b="0">
                <a:solidFill>
                  <a:schemeClr val="dk1"/>
                </a:solidFill>
              </a:defRPr>
            </a:lvl1pPr>
            <a:lvl2pPr marL="609690" lvl="1" indent="-304847" algn="l">
              <a:lnSpc>
                <a:spcPct val="90000"/>
              </a:lnSpc>
              <a:spcBef>
                <a:spcPts val="500"/>
              </a:spcBef>
              <a:spcAft>
                <a:spcPts val="0"/>
              </a:spcAft>
              <a:buSzPts val="3600"/>
              <a:buChar char="•"/>
              <a:defRPr/>
            </a:lvl2pPr>
            <a:lvl3pPr marL="914538" lvl="2" indent="-279442" algn="l">
              <a:lnSpc>
                <a:spcPct val="90000"/>
              </a:lnSpc>
              <a:spcBef>
                <a:spcPts val="500"/>
              </a:spcBef>
              <a:spcAft>
                <a:spcPts val="0"/>
              </a:spcAft>
              <a:buSzPts val="3000"/>
              <a:buChar char="•"/>
              <a:defRPr/>
            </a:lvl3pPr>
            <a:lvl4pPr marL="1219383" lvl="3" indent="-266741" algn="l">
              <a:lnSpc>
                <a:spcPct val="90000"/>
              </a:lnSpc>
              <a:spcBef>
                <a:spcPts val="500"/>
              </a:spcBef>
              <a:spcAft>
                <a:spcPts val="0"/>
              </a:spcAft>
              <a:buSzPts val="2700"/>
              <a:buChar char="•"/>
              <a:defRPr/>
            </a:lvl4pPr>
            <a:lvl5pPr marL="1524228" lvl="4" indent="-266741" algn="l">
              <a:lnSpc>
                <a:spcPct val="90000"/>
              </a:lnSpc>
              <a:spcBef>
                <a:spcPts val="500"/>
              </a:spcBef>
              <a:spcAft>
                <a:spcPts val="0"/>
              </a:spcAft>
              <a:buSzPts val="2700"/>
              <a:buChar char="•"/>
              <a:defRPr/>
            </a:lvl5pPr>
            <a:lvl6pPr marL="1829075" lvl="5" indent="-266741" algn="l">
              <a:lnSpc>
                <a:spcPct val="90000"/>
              </a:lnSpc>
              <a:spcBef>
                <a:spcPts val="500"/>
              </a:spcBef>
              <a:spcAft>
                <a:spcPts val="0"/>
              </a:spcAft>
              <a:buSzPts val="2700"/>
              <a:buChar char="•"/>
              <a:defRPr/>
            </a:lvl6pPr>
            <a:lvl7pPr marL="2133921" lvl="6" indent="-266741" algn="l">
              <a:lnSpc>
                <a:spcPct val="90000"/>
              </a:lnSpc>
              <a:spcBef>
                <a:spcPts val="500"/>
              </a:spcBef>
              <a:spcAft>
                <a:spcPts val="0"/>
              </a:spcAft>
              <a:buSzPts val="2700"/>
              <a:buChar char="•"/>
              <a:defRPr/>
            </a:lvl7pPr>
            <a:lvl8pPr marL="2438766" lvl="7" indent="-266741" algn="l">
              <a:lnSpc>
                <a:spcPct val="90000"/>
              </a:lnSpc>
              <a:spcBef>
                <a:spcPts val="500"/>
              </a:spcBef>
              <a:spcAft>
                <a:spcPts val="0"/>
              </a:spcAft>
              <a:buSzPts val="2700"/>
              <a:buChar char="•"/>
              <a:defRPr/>
            </a:lvl8pPr>
            <a:lvl9pPr marL="2743613" lvl="8" indent="-266741" algn="l">
              <a:lnSpc>
                <a:spcPct val="90000"/>
              </a:lnSpc>
              <a:spcBef>
                <a:spcPts val="500"/>
              </a:spcBef>
              <a:spcAft>
                <a:spcPts val="0"/>
              </a:spcAft>
              <a:buSzPts val="2700"/>
              <a:buChar char="•"/>
              <a:defRPr/>
            </a:lvl9pPr>
          </a:lstStyle>
          <a:p>
            <a:endParaRPr/>
          </a:p>
        </p:txBody>
      </p:sp>
      <p:cxnSp>
        <p:nvCxnSpPr>
          <p:cNvPr id="15708" name="Google Shape;15708;p1334"/>
          <p:cNvCxnSpPr/>
          <p:nvPr/>
        </p:nvCxnSpPr>
        <p:spPr>
          <a:xfrm>
            <a:off x="457200" y="947987"/>
            <a:ext cx="2350168" cy="0"/>
          </a:xfrm>
          <a:prstGeom prst="straightConnector1">
            <a:avLst/>
          </a:prstGeom>
          <a:noFill/>
          <a:ln w="31750" cap="flat" cmpd="sng">
            <a:solidFill>
              <a:schemeClr val="accent3"/>
            </a:solidFill>
            <a:prstDash val="solid"/>
            <a:round/>
            <a:headEnd type="none" w="sm" len="sm"/>
            <a:tailEnd type="none" w="sm" len="sm"/>
          </a:ln>
        </p:spPr>
      </p:cxnSp>
      <p:grpSp>
        <p:nvGrpSpPr>
          <p:cNvPr id="15709" name="Google Shape;15709;p1334"/>
          <p:cNvGrpSpPr/>
          <p:nvPr/>
        </p:nvGrpSpPr>
        <p:grpSpPr>
          <a:xfrm>
            <a:off x="0" y="5379430"/>
            <a:ext cx="2807368" cy="753891"/>
            <a:chOff x="0" y="5379426"/>
            <a:chExt cx="2807368" cy="753891"/>
          </a:xfrm>
        </p:grpSpPr>
        <p:sp>
          <p:nvSpPr>
            <p:cNvPr id="15710" name="Google Shape;15710;p1334"/>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7B7B7B"/>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2100"/>
                <a:buFont typeface="Arial"/>
                <a:buNone/>
              </a:pPr>
              <a:endParaRPr sz="1400" b="0" i="0" u="none" strike="noStrike" cap="none">
                <a:solidFill>
                  <a:schemeClr val="lt1"/>
                </a:solidFill>
                <a:latin typeface="Arial"/>
                <a:ea typeface="Arial"/>
                <a:cs typeface="Arial"/>
                <a:sym typeface="Arial"/>
              </a:endParaRPr>
            </a:p>
          </p:txBody>
        </p:sp>
        <p:sp>
          <p:nvSpPr>
            <p:cNvPr id="15711" name="Google Shape;15711;p1334"/>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2100"/>
                <a:buFont typeface="Arial"/>
                <a:buNone/>
              </a:pPr>
              <a:endParaRPr sz="1400" b="0" i="0" u="none" strike="noStrike" cap="none">
                <a:solidFill>
                  <a:schemeClr val="lt1"/>
                </a:solidFill>
                <a:latin typeface="Arial"/>
                <a:ea typeface="Arial"/>
                <a:cs typeface="Arial"/>
                <a:sym typeface="Arial"/>
              </a:endParaRPr>
            </a:p>
          </p:txBody>
        </p:sp>
      </p:grpSp>
      <p:sp>
        <p:nvSpPr>
          <p:cNvPr id="15712" name="Google Shape;15712;p1334"/>
          <p:cNvSpPr>
            <a:spLocks noGrp="1"/>
          </p:cNvSpPr>
          <p:nvPr>
            <p:ph type="pic" idx="2"/>
          </p:nvPr>
        </p:nvSpPr>
        <p:spPr>
          <a:xfrm>
            <a:off x="2807368" y="457202"/>
            <a:ext cx="8915400" cy="5943598"/>
          </a:xfrm>
          <a:prstGeom prst="rect">
            <a:avLst/>
          </a:prstGeom>
          <a:noFill/>
          <a:ln>
            <a:noFill/>
          </a:ln>
        </p:spPr>
      </p:sp>
      <p:pic>
        <p:nvPicPr>
          <p:cNvPr id="15713" name="Google Shape;15713;p1334"/>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52" y="4385538"/>
            <a:ext cx="2025315" cy="911940"/>
          </a:xfrm>
          <a:prstGeom prst="rect">
            <a:avLst/>
          </a:prstGeom>
          <a:noFill/>
          <a:ln>
            <a:noFill/>
          </a:ln>
        </p:spPr>
      </p:pic>
    </p:spTree>
    <p:extLst>
      <p:ext uri="{BB962C8B-B14F-4D97-AF65-F5344CB8AC3E}">
        <p14:creationId xmlns:p14="http://schemas.microsoft.com/office/powerpoint/2010/main" val="3922568446"/>
      </p:ext>
    </p:extLst>
  </p:cSld>
  <p:clrMapOvr>
    <a:masterClrMapping/>
  </p:clrMapOvr>
</p:sldLayout>
</file>

<file path=ppt/slideLayouts/slideLayout1463.xml><?xml version="1.0" encoding="utf-8"?>
<p:sldLayout xmlns:a="http://schemas.openxmlformats.org/drawingml/2006/main" xmlns:r="http://schemas.openxmlformats.org/officeDocument/2006/relationships" xmlns:p="http://schemas.openxmlformats.org/presentationml/2006/main" matchingName="Title and Content 2">
  <p:cSld name="2_Title and Content 2">
    <p:spTree>
      <p:nvGrpSpPr>
        <p:cNvPr id="1" name="Shape 15714"/>
        <p:cNvGrpSpPr/>
        <p:nvPr/>
      </p:nvGrpSpPr>
      <p:grpSpPr>
        <a:xfrm>
          <a:off x="0" y="0"/>
          <a:ext cx="0" cy="0"/>
          <a:chOff x="0" y="0"/>
          <a:chExt cx="0" cy="0"/>
        </a:xfrm>
      </p:grpSpPr>
      <p:grpSp>
        <p:nvGrpSpPr>
          <p:cNvPr id="15715" name="Google Shape;15715;p1335"/>
          <p:cNvGrpSpPr/>
          <p:nvPr/>
        </p:nvGrpSpPr>
        <p:grpSpPr>
          <a:xfrm>
            <a:off x="7191545" y="0"/>
            <a:ext cx="5000460" cy="1425988"/>
            <a:chOff x="7191545" y="0"/>
            <a:chExt cx="5000460" cy="1425988"/>
          </a:xfrm>
        </p:grpSpPr>
        <p:pic>
          <p:nvPicPr>
            <p:cNvPr id="15716" name="Google Shape;15716;p133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17" name="Google Shape;15717;p1335"/>
            <p:cNvGrpSpPr/>
            <p:nvPr/>
          </p:nvGrpSpPr>
          <p:grpSpPr>
            <a:xfrm>
              <a:off x="7191545" y="0"/>
              <a:ext cx="5000460" cy="1425988"/>
              <a:chOff x="7191545" y="0"/>
              <a:chExt cx="5000460" cy="1425988"/>
            </a:xfrm>
          </p:grpSpPr>
          <p:sp>
            <p:nvSpPr>
              <p:cNvPr id="15718" name="Google Shape;15718;p133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19" name="Google Shape;15719;p133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20" name="Google Shape;15720;p1335"/>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21" name="Google Shape;15721;p1335"/>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722" name="Google Shape;15722;p1335"/>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23" name="Google Shape;15723;p133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24" name="Google Shape;15724;p1335"/>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893918283"/>
      </p:ext>
    </p:extLst>
  </p:cSld>
  <p:clrMapOvr>
    <a:masterClrMapping/>
  </p:clrMapOvr>
</p:sldLayout>
</file>

<file path=ppt/slideLayouts/slideLayout1464.xml><?xml version="1.0" encoding="utf-8"?>
<p:sldLayout xmlns:a="http://schemas.openxmlformats.org/drawingml/2006/main" xmlns:r="http://schemas.openxmlformats.org/officeDocument/2006/relationships" xmlns:p="http://schemas.openxmlformats.org/presentationml/2006/main" matchingName="1_OBJECT">
  <p:cSld name="2_OBJECT">
    <p:spTree>
      <p:nvGrpSpPr>
        <p:cNvPr id="1" name="Shape 15725"/>
        <p:cNvGrpSpPr/>
        <p:nvPr/>
      </p:nvGrpSpPr>
      <p:grpSpPr>
        <a:xfrm>
          <a:off x="0" y="0"/>
          <a:ext cx="0" cy="0"/>
          <a:chOff x="0" y="0"/>
          <a:chExt cx="0" cy="0"/>
        </a:xfrm>
      </p:grpSpPr>
      <p:grpSp>
        <p:nvGrpSpPr>
          <p:cNvPr id="15726" name="Google Shape;15726;p1336"/>
          <p:cNvGrpSpPr/>
          <p:nvPr/>
        </p:nvGrpSpPr>
        <p:grpSpPr>
          <a:xfrm>
            <a:off x="7191545" y="0"/>
            <a:ext cx="5000460" cy="1425988"/>
            <a:chOff x="7191545" y="0"/>
            <a:chExt cx="5000460" cy="1425988"/>
          </a:xfrm>
        </p:grpSpPr>
        <p:pic>
          <p:nvPicPr>
            <p:cNvPr id="15727" name="Google Shape;15727;p133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28" name="Google Shape;15728;p1336"/>
            <p:cNvGrpSpPr/>
            <p:nvPr/>
          </p:nvGrpSpPr>
          <p:grpSpPr>
            <a:xfrm>
              <a:off x="7191545" y="0"/>
              <a:ext cx="5000460" cy="1425988"/>
              <a:chOff x="7191545" y="0"/>
              <a:chExt cx="5000460" cy="1425988"/>
            </a:xfrm>
          </p:grpSpPr>
          <p:sp>
            <p:nvSpPr>
              <p:cNvPr id="15729" name="Google Shape;15729;p133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30" name="Google Shape;15730;p133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31" name="Google Shape;15731;p1336"/>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32" name="Google Shape;15732;p133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733" name="Google Shape;15733;p1336"/>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34" name="Google Shape;15734;p133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35" name="Google Shape;15735;p1336"/>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03756876"/>
      </p:ext>
    </p:extLst>
  </p:cSld>
  <p:clrMapOvr>
    <a:masterClrMapping/>
  </p:clrMapOvr>
</p:sldLayout>
</file>

<file path=ppt/slideLayouts/slideLayout1465.xml><?xml version="1.0" encoding="utf-8"?>
<p:sldLayout xmlns:a="http://schemas.openxmlformats.org/drawingml/2006/main" xmlns:r="http://schemas.openxmlformats.org/officeDocument/2006/relationships" xmlns:p="http://schemas.openxmlformats.org/presentationml/2006/main" matchingName="TWO_OBJECTS" type="twoObj">
  <p:cSld name="1_TWO_OBJECTS">
    <p:spTree>
      <p:nvGrpSpPr>
        <p:cNvPr id="1" name="Shape 15744"/>
        <p:cNvGrpSpPr/>
        <p:nvPr/>
      </p:nvGrpSpPr>
      <p:grpSpPr>
        <a:xfrm>
          <a:off x="0" y="0"/>
          <a:ext cx="0" cy="0"/>
          <a:chOff x="0" y="0"/>
          <a:chExt cx="0" cy="0"/>
        </a:xfrm>
      </p:grpSpPr>
      <p:sp>
        <p:nvSpPr>
          <p:cNvPr id="15745" name="Google Shape;15745;p1338"/>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46" name="Google Shape;15746;p1338"/>
          <p:cNvSpPr txBox="1">
            <a:spLocks noGrp="1"/>
          </p:cNvSpPr>
          <p:nvPr>
            <p:ph type="body" idx="1"/>
          </p:nvPr>
        </p:nvSpPr>
        <p:spPr>
          <a:xfrm>
            <a:off x="609607"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grpSp>
        <p:nvGrpSpPr>
          <p:cNvPr id="15747" name="Google Shape;15747;p1338"/>
          <p:cNvGrpSpPr/>
          <p:nvPr/>
        </p:nvGrpSpPr>
        <p:grpSpPr>
          <a:xfrm>
            <a:off x="7191545" y="0"/>
            <a:ext cx="5000460" cy="1425988"/>
            <a:chOff x="7191545" y="0"/>
            <a:chExt cx="5000460" cy="1425988"/>
          </a:xfrm>
        </p:grpSpPr>
        <p:pic>
          <p:nvPicPr>
            <p:cNvPr id="15748" name="Google Shape;15748;p133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49" name="Google Shape;15749;p1338"/>
            <p:cNvGrpSpPr/>
            <p:nvPr/>
          </p:nvGrpSpPr>
          <p:grpSpPr>
            <a:xfrm>
              <a:off x="7191545" y="0"/>
              <a:ext cx="5000460" cy="1425988"/>
              <a:chOff x="7191545" y="0"/>
              <a:chExt cx="5000460" cy="1425988"/>
            </a:xfrm>
          </p:grpSpPr>
          <p:sp>
            <p:nvSpPr>
              <p:cNvPr id="15750" name="Google Shape;15750;p133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51" name="Google Shape;15751;p133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52" name="Google Shape;15752;p1338"/>
          <p:cNvSpPr txBox="1">
            <a:spLocks noGrp="1"/>
          </p:cNvSpPr>
          <p:nvPr>
            <p:ph type="body" idx="2"/>
          </p:nvPr>
        </p:nvSpPr>
        <p:spPr>
          <a:xfrm>
            <a:off x="6172204"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753" name="Google Shape;15753;p1338"/>
          <p:cNvSpPr txBox="1">
            <a:spLocks noGrp="1"/>
          </p:cNvSpPr>
          <p:nvPr>
            <p:ph type="sldNum" idx="12"/>
          </p:nvPr>
        </p:nvSpPr>
        <p:spPr>
          <a:xfrm>
            <a:off x="883919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54" name="Google Shape;15754;p133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55" name="Google Shape;15755;p1338"/>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801465293"/>
      </p:ext>
    </p:extLst>
  </p:cSld>
  <p:clrMapOvr>
    <a:masterClrMapping/>
  </p:clrMapOvr>
</p:sldLayout>
</file>

<file path=ppt/slideLayouts/slideLayout1466.xml><?xml version="1.0" encoding="utf-8"?>
<p:sldLayout xmlns:a="http://schemas.openxmlformats.org/drawingml/2006/main" xmlns:r="http://schemas.openxmlformats.org/officeDocument/2006/relationships" xmlns:p="http://schemas.openxmlformats.org/presentationml/2006/main" matchingName="Two Content">
  <p:cSld name="1_Two Content">
    <p:spTree>
      <p:nvGrpSpPr>
        <p:cNvPr id="1" name="Shape 15756"/>
        <p:cNvGrpSpPr/>
        <p:nvPr/>
      </p:nvGrpSpPr>
      <p:grpSpPr>
        <a:xfrm>
          <a:off x="0" y="0"/>
          <a:ext cx="0" cy="0"/>
          <a:chOff x="0" y="0"/>
          <a:chExt cx="0" cy="0"/>
        </a:xfrm>
      </p:grpSpPr>
      <p:sp>
        <p:nvSpPr>
          <p:cNvPr id="15757" name="Google Shape;15757;p1339"/>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58" name="Google Shape;15758;p1339"/>
          <p:cNvSpPr txBox="1">
            <a:spLocks noGrp="1"/>
          </p:cNvSpPr>
          <p:nvPr>
            <p:ph type="body" idx="1"/>
          </p:nvPr>
        </p:nvSpPr>
        <p:spPr>
          <a:xfrm>
            <a:off x="609607"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grpSp>
        <p:nvGrpSpPr>
          <p:cNvPr id="15759" name="Google Shape;15759;p1339"/>
          <p:cNvGrpSpPr/>
          <p:nvPr/>
        </p:nvGrpSpPr>
        <p:grpSpPr>
          <a:xfrm>
            <a:off x="7191545" y="0"/>
            <a:ext cx="5000460" cy="1425988"/>
            <a:chOff x="7191545" y="0"/>
            <a:chExt cx="5000460" cy="1425988"/>
          </a:xfrm>
        </p:grpSpPr>
        <p:pic>
          <p:nvPicPr>
            <p:cNvPr id="15760" name="Google Shape;15760;p133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61" name="Google Shape;15761;p1339"/>
            <p:cNvGrpSpPr/>
            <p:nvPr/>
          </p:nvGrpSpPr>
          <p:grpSpPr>
            <a:xfrm>
              <a:off x="7191545" y="0"/>
              <a:ext cx="5000460" cy="1425988"/>
              <a:chOff x="7191545" y="0"/>
              <a:chExt cx="5000460" cy="1425988"/>
            </a:xfrm>
          </p:grpSpPr>
          <p:sp>
            <p:nvSpPr>
              <p:cNvPr id="15762" name="Google Shape;15762;p133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63" name="Google Shape;15763;p133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64" name="Google Shape;15764;p1339"/>
          <p:cNvSpPr txBox="1">
            <a:spLocks noGrp="1"/>
          </p:cNvSpPr>
          <p:nvPr>
            <p:ph type="body" idx="2"/>
          </p:nvPr>
        </p:nvSpPr>
        <p:spPr>
          <a:xfrm>
            <a:off x="6172204"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765" name="Google Shape;15765;p1339"/>
          <p:cNvSpPr txBox="1">
            <a:spLocks noGrp="1"/>
          </p:cNvSpPr>
          <p:nvPr>
            <p:ph type="sldNum" idx="12"/>
          </p:nvPr>
        </p:nvSpPr>
        <p:spPr>
          <a:xfrm>
            <a:off x="883919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66" name="Google Shape;15766;p133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67" name="Google Shape;15767;p1339"/>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283184568"/>
      </p:ext>
    </p:extLst>
  </p:cSld>
  <p:clrMapOvr>
    <a:masterClrMapping/>
  </p:clrMapOvr>
</p:sldLayout>
</file>

<file path=ppt/slideLayouts/slideLayout1467.xml><?xml version="1.0" encoding="utf-8"?>
<p:sldLayout xmlns:a="http://schemas.openxmlformats.org/drawingml/2006/main" xmlns:r="http://schemas.openxmlformats.org/officeDocument/2006/relationships" xmlns:p="http://schemas.openxmlformats.org/presentationml/2006/main" matchingName="Title and Content 3">
  <p:cSld name="2_Title and Content 3">
    <p:spTree>
      <p:nvGrpSpPr>
        <p:cNvPr id="1" name="Shape 15768"/>
        <p:cNvGrpSpPr/>
        <p:nvPr/>
      </p:nvGrpSpPr>
      <p:grpSpPr>
        <a:xfrm>
          <a:off x="0" y="0"/>
          <a:ext cx="0" cy="0"/>
          <a:chOff x="0" y="0"/>
          <a:chExt cx="0" cy="0"/>
        </a:xfrm>
      </p:grpSpPr>
      <p:grpSp>
        <p:nvGrpSpPr>
          <p:cNvPr id="15769" name="Google Shape;15769;p1340"/>
          <p:cNvGrpSpPr/>
          <p:nvPr/>
        </p:nvGrpSpPr>
        <p:grpSpPr>
          <a:xfrm>
            <a:off x="7191545" y="0"/>
            <a:ext cx="5000460" cy="1425988"/>
            <a:chOff x="7191545" y="0"/>
            <a:chExt cx="5000460" cy="1425988"/>
          </a:xfrm>
        </p:grpSpPr>
        <p:pic>
          <p:nvPicPr>
            <p:cNvPr id="15770" name="Google Shape;15770;p134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71" name="Google Shape;15771;p1340"/>
            <p:cNvGrpSpPr/>
            <p:nvPr/>
          </p:nvGrpSpPr>
          <p:grpSpPr>
            <a:xfrm>
              <a:off x="7191545" y="0"/>
              <a:ext cx="5000460" cy="1425988"/>
              <a:chOff x="7191545" y="0"/>
              <a:chExt cx="5000460" cy="1425988"/>
            </a:xfrm>
          </p:grpSpPr>
          <p:sp>
            <p:nvSpPr>
              <p:cNvPr id="15772" name="Google Shape;15772;p134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73" name="Google Shape;15773;p134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74" name="Google Shape;15774;p1340"/>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75" name="Google Shape;15775;p1340"/>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776" name="Google Shape;15776;p1340"/>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77" name="Google Shape;15777;p134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78" name="Google Shape;15778;p1340"/>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951745"/>
      </p:ext>
    </p:extLst>
  </p:cSld>
  <p:clrMapOvr>
    <a:masterClrMapping/>
  </p:clrMapOvr>
</p:sldLayout>
</file>

<file path=ppt/slideLayouts/slideLayout1468.xml><?xml version="1.0" encoding="utf-8"?>
<p:sldLayout xmlns:a="http://schemas.openxmlformats.org/drawingml/2006/main" xmlns:r="http://schemas.openxmlformats.org/officeDocument/2006/relationships" xmlns:p="http://schemas.openxmlformats.org/presentationml/2006/main" matchingName="Photo Slide">
  <p:cSld name="2_Photo Slide">
    <p:spTree>
      <p:nvGrpSpPr>
        <p:cNvPr id="1" name="Shape 15779"/>
        <p:cNvGrpSpPr/>
        <p:nvPr/>
      </p:nvGrpSpPr>
      <p:grpSpPr>
        <a:xfrm>
          <a:off x="0" y="0"/>
          <a:ext cx="0" cy="0"/>
          <a:chOff x="0" y="0"/>
          <a:chExt cx="0" cy="0"/>
        </a:xfrm>
      </p:grpSpPr>
      <p:sp>
        <p:nvSpPr>
          <p:cNvPr id="15780" name="Google Shape;15780;p1341"/>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5781" name="Google Shape;15781;p1341"/>
          <p:cNvCxnSpPr/>
          <p:nvPr/>
        </p:nvCxnSpPr>
        <p:spPr>
          <a:xfrm>
            <a:off x="457204"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5782" name="Google Shape;15782;p1341"/>
          <p:cNvGrpSpPr/>
          <p:nvPr/>
        </p:nvGrpSpPr>
        <p:grpSpPr>
          <a:xfrm>
            <a:off x="4" y="5379428"/>
            <a:ext cx="2807363" cy="753895"/>
            <a:chOff x="0" y="5379424"/>
            <a:chExt cx="2807363" cy="753895"/>
          </a:xfrm>
        </p:grpSpPr>
        <p:sp>
          <p:nvSpPr>
            <p:cNvPr id="15783" name="Google Shape;15783;p1341"/>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784" name="Google Shape;15784;p1341"/>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5785" name="Google Shape;15785;p1341"/>
          <p:cNvPicPr preferRelativeResize="0"/>
          <p:nvPr/>
        </p:nvPicPr>
        <p:blipFill rotWithShape="1">
          <a:blip r:embed="rId2">
            <a:alphaModFix/>
          </a:blip>
          <a:srcRect/>
          <a:stretch/>
        </p:blipFill>
        <p:spPr>
          <a:xfrm>
            <a:off x="513348" y="4385535"/>
            <a:ext cx="2025313" cy="911940"/>
          </a:xfrm>
          <a:prstGeom prst="rect">
            <a:avLst/>
          </a:prstGeom>
          <a:noFill/>
          <a:ln>
            <a:noFill/>
          </a:ln>
        </p:spPr>
      </p:pic>
    </p:spTree>
    <p:extLst>
      <p:ext uri="{BB962C8B-B14F-4D97-AF65-F5344CB8AC3E}">
        <p14:creationId xmlns:p14="http://schemas.microsoft.com/office/powerpoint/2010/main" val="2317337141"/>
      </p:ext>
    </p:extLst>
  </p:cSld>
  <p:clrMapOvr>
    <a:masterClrMapping/>
  </p:clrMapOvr>
</p:sldLayout>
</file>

<file path=ppt/slideLayouts/slideLayout1469.xml><?xml version="1.0" encoding="utf-8"?>
<p:sldLayout xmlns:a="http://schemas.openxmlformats.org/drawingml/2006/main" xmlns:r="http://schemas.openxmlformats.org/officeDocument/2006/relationships" xmlns:p="http://schemas.openxmlformats.org/presentationml/2006/main" matchingName="Title and Content 5">
  <p:cSld name="4_Title and Content 5">
    <p:spTree>
      <p:nvGrpSpPr>
        <p:cNvPr id="1" name="Shape 15786"/>
        <p:cNvGrpSpPr/>
        <p:nvPr/>
      </p:nvGrpSpPr>
      <p:grpSpPr>
        <a:xfrm>
          <a:off x="0" y="0"/>
          <a:ext cx="0" cy="0"/>
          <a:chOff x="0" y="0"/>
          <a:chExt cx="0" cy="0"/>
        </a:xfrm>
      </p:grpSpPr>
      <p:grpSp>
        <p:nvGrpSpPr>
          <p:cNvPr id="15787" name="Google Shape;15787;p1342"/>
          <p:cNvGrpSpPr/>
          <p:nvPr/>
        </p:nvGrpSpPr>
        <p:grpSpPr>
          <a:xfrm>
            <a:off x="7191545" y="0"/>
            <a:ext cx="5000460" cy="1425988"/>
            <a:chOff x="7191545" y="0"/>
            <a:chExt cx="5000460" cy="1425988"/>
          </a:xfrm>
        </p:grpSpPr>
        <p:pic>
          <p:nvPicPr>
            <p:cNvPr id="15788" name="Google Shape;15788;p134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89" name="Google Shape;15789;p1342"/>
            <p:cNvGrpSpPr/>
            <p:nvPr/>
          </p:nvGrpSpPr>
          <p:grpSpPr>
            <a:xfrm>
              <a:off x="7191545" y="0"/>
              <a:ext cx="5000460" cy="1425988"/>
              <a:chOff x="7191545" y="0"/>
              <a:chExt cx="5000460" cy="1425988"/>
            </a:xfrm>
          </p:grpSpPr>
          <p:sp>
            <p:nvSpPr>
              <p:cNvPr id="15790" name="Google Shape;15790;p134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91" name="Google Shape;15791;p134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92" name="Google Shape;15792;p1342"/>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93" name="Google Shape;15793;p1342"/>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794" name="Google Shape;15794;p1342"/>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95" name="Google Shape;15795;p134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96" name="Google Shape;15796;p1342"/>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093039389"/>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4291076637"/>
      </p:ext>
    </p:extLst>
  </p:cSld>
  <p:clrMapOvr>
    <a:masterClrMapping/>
  </p:clrMapOvr>
</p:sldLayout>
</file>

<file path=ppt/slideLayouts/slideLayout1470.xml><?xml version="1.0" encoding="utf-8"?>
<p:sldLayout xmlns:a="http://schemas.openxmlformats.org/drawingml/2006/main" xmlns:r="http://schemas.openxmlformats.org/officeDocument/2006/relationships" xmlns:p="http://schemas.openxmlformats.org/presentationml/2006/main" matchingName="Title and Content 7">
  <p:cSld name="2_Title and Content 7">
    <p:spTree>
      <p:nvGrpSpPr>
        <p:cNvPr id="1" name="Shape 15805"/>
        <p:cNvGrpSpPr/>
        <p:nvPr/>
      </p:nvGrpSpPr>
      <p:grpSpPr>
        <a:xfrm>
          <a:off x="0" y="0"/>
          <a:ext cx="0" cy="0"/>
          <a:chOff x="0" y="0"/>
          <a:chExt cx="0" cy="0"/>
        </a:xfrm>
      </p:grpSpPr>
      <p:grpSp>
        <p:nvGrpSpPr>
          <p:cNvPr id="15806" name="Google Shape;15806;p1344"/>
          <p:cNvGrpSpPr/>
          <p:nvPr/>
        </p:nvGrpSpPr>
        <p:grpSpPr>
          <a:xfrm>
            <a:off x="7191545" y="0"/>
            <a:ext cx="5000460" cy="1425988"/>
            <a:chOff x="7191545" y="0"/>
            <a:chExt cx="5000460" cy="1425988"/>
          </a:xfrm>
        </p:grpSpPr>
        <p:pic>
          <p:nvPicPr>
            <p:cNvPr id="15807" name="Google Shape;15807;p134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808" name="Google Shape;15808;p1344"/>
            <p:cNvGrpSpPr/>
            <p:nvPr/>
          </p:nvGrpSpPr>
          <p:grpSpPr>
            <a:xfrm>
              <a:off x="7191545" y="0"/>
              <a:ext cx="5000460" cy="1425988"/>
              <a:chOff x="7191545" y="0"/>
              <a:chExt cx="5000460" cy="1425988"/>
            </a:xfrm>
          </p:grpSpPr>
          <p:sp>
            <p:nvSpPr>
              <p:cNvPr id="15809" name="Google Shape;15809;p134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810" name="Google Shape;15810;p134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811" name="Google Shape;15811;p1344"/>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12" name="Google Shape;15812;p1344"/>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813" name="Google Shape;15813;p1344"/>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814" name="Google Shape;15814;p134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815" name="Google Shape;15815;p1344"/>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767069770"/>
      </p:ext>
    </p:extLst>
  </p:cSld>
  <p:clrMapOvr>
    <a:masterClrMapping/>
  </p:clrMapOvr>
</p:sldLayout>
</file>

<file path=ppt/slideLayouts/slideLayout1471.xml><?xml version="1.0" encoding="utf-8"?>
<p:sldLayout xmlns:a="http://schemas.openxmlformats.org/drawingml/2006/main" xmlns:r="http://schemas.openxmlformats.org/officeDocument/2006/relationships" xmlns:p="http://schemas.openxmlformats.org/presentationml/2006/main" matchingName="Photo Slide 2">
  <p:cSld name="2_Photo Slide 2">
    <p:spTree>
      <p:nvGrpSpPr>
        <p:cNvPr id="1" name="Shape 15832"/>
        <p:cNvGrpSpPr/>
        <p:nvPr/>
      </p:nvGrpSpPr>
      <p:grpSpPr>
        <a:xfrm>
          <a:off x="0" y="0"/>
          <a:ext cx="0" cy="0"/>
          <a:chOff x="0" y="0"/>
          <a:chExt cx="0" cy="0"/>
        </a:xfrm>
      </p:grpSpPr>
      <p:sp>
        <p:nvSpPr>
          <p:cNvPr id="15833" name="Google Shape;15833;p1347"/>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5834" name="Google Shape;15834;p1347"/>
          <p:cNvCxnSpPr/>
          <p:nvPr/>
        </p:nvCxnSpPr>
        <p:spPr>
          <a:xfrm>
            <a:off x="457204"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5835" name="Google Shape;15835;p1347"/>
          <p:cNvGrpSpPr/>
          <p:nvPr/>
        </p:nvGrpSpPr>
        <p:grpSpPr>
          <a:xfrm>
            <a:off x="4" y="5379428"/>
            <a:ext cx="2807363" cy="753895"/>
            <a:chOff x="0" y="5379424"/>
            <a:chExt cx="2807363" cy="753895"/>
          </a:xfrm>
        </p:grpSpPr>
        <p:sp>
          <p:nvSpPr>
            <p:cNvPr id="15836" name="Google Shape;15836;p1347"/>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37" name="Google Shape;15837;p1347"/>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5838" name="Google Shape;15838;p1347"/>
          <p:cNvPicPr preferRelativeResize="0"/>
          <p:nvPr/>
        </p:nvPicPr>
        <p:blipFill rotWithShape="1">
          <a:blip r:embed="rId2">
            <a:alphaModFix/>
          </a:blip>
          <a:srcRect/>
          <a:stretch/>
        </p:blipFill>
        <p:spPr>
          <a:xfrm>
            <a:off x="513348" y="4385535"/>
            <a:ext cx="2025313" cy="911940"/>
          </a:xfrm>
          <a:prstGeom prst="rect">
            <a:avLst/>
          </a:prstGeom>
          <a:noFill/>
          <a:ln>
            <a:noFill/>
          </a:ln>
        </p:spPr>
      </p:pic>
    </p:spTree>
    <p:extLst>
      <p:ext uri="{BB962C8B-B14F-4D97-AF65-F5344CB8AC3E}">
        <p14:creationId xmlns:p14="http://schemas.microsoft.com/office/powerpoint/2010/main" val="2269384106"/>
      </p:ext>
    </p:extLst>
  </p:cSld>
  <p:clrMapOvr>
    <a:masterClrMapping/>
  </p:clrMapOvr>
</p:sldLayout>
</file>

<file path=ppt/slideLayouts/slideLayout1472.xml><?xml version="1.0" encoding="utf-8"?>
<p:sldLayout xmlns:a="http://schemas.openxmlformats.org/drawingml/2006/main" xmlns:r="http://schemas.openxmlformats.org/officeDocument/2006/relationships" xmlns:p="http://schemas.openxmlformats.org/presentationml/2006/main" matchingName="Quotation">
  <p:cSld name="8_Quotation">
    <p:spTree>
      <p:nvGrpSpPr>
        <p:cNvPr id="1" name="Shape 15839"/>
        <p:cNvGrpSpPr/>
        <p:nvPr/>
      </p:nvGrpSpPr>
      <p:grpSpPr>
        <a:xfrm>
          <a:off x="0" y="0"/>
          <a:ext cx="0" cy="0"/>
          <a:chOff x="0" y="0"/>
          <a:chExt cx="0" cy="0"/>
        </a:xfrm>
      </p:grpSpPr>
      <p:sp>
        <p:nvSpPr>
          <p:cNvPr id="15840" name="Google Shape;15840;p134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41" name="Google Shape;15841;p134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42" name="Google Shape;15842;p1348"/>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843" name="Google Shape;15843;p1348"/>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844" name="Google Shape;15844;p134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845" name="Google Shape;15845;p1348"/>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846" name="Google Shape;15846;p1348"/>
          <p:cNvGrpSpPr/>
          <p:nvPr/>
        </p:nvGrpSpPr>
        <p:grpSpPr>
          <a:xfrm>
            <a:off x="7191545" y="0"/>
            <a:ext cx="5000460" cy="1425988"/>
            <a:chOff x="7191545" y="0"/>
            <a:chExt cx="5000460" cy="1425988"/>
          </a:xfrm>
        </p:grpSpPr>
        <p:pic>
          <p:nvPicPr>
            <p:cNvPr id="15847" name="Google Shape;15847;p134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848" name="Google Shape;15848;p1348"/>
            <p:cNvGrpSpPr/>
            <p:nvPr/>
          </p:nvGrpSpPr>
          <p:grpSpPr>
            <a:xfrm>
              <a:off x="7191545" y="0"/>
              <a:ext cx="5000460" cy="1425988"/>
              <a:chOff x="7191545" y="0"/>
              <a:chExt cx="5000460" cy="1425988"/>
            </a:xfrm>
          </p:grpSpPr>
          <p:sp>
            <p:nvSpPr>
              <p:cNvPr id="15849" name="Google Shape;15849;p134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850" name="Google Shape;15850;p134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5851" name="Google Shape;15851;p1348"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3150194014"/>
      </p:ext>
    </p:extLst>
  </p:cSld>
  <p:clrMapOvr>
    <a:masterClrMapping/>
  </p:clrMapOvr>
</p:sldLayout>
</file>

<file path=ppt/slideLayouts/slideLayout1473.xml><?xml version="1.0" encoding="utf-8"?>
<p:sldLayout xmlns:a="http://schemas.openxmlformats.org/drawingml/2006/main" xmlns:r="http://schemas.openxmlformats.org/officeDocument/2006/relationships" xmlns:p="http://schemas.openxmlformats.org/presentationml/2006/main" matchingName="Title and Content 8">
  <p:cSld name="2_Title and Content 8">
    <p:spTree>
      <p:nvGrpSpPr>
        <p:cNvPr id="1" name="Shape 15852"/>
        <p:cNvGrpSpPr/>
        <p:nvPr/>
      </p:nvGrpSpPr>
      <p:grpSpPr>
        <a:xfrm>
          <a:off x="0" y="0"/>
          <a:ext cx="0" cy="0"/>
          <a:chOff x="0" y="0"/>
          <a:chExt cx="0" cy="0"/>
        </a:xfrm>
      </p:grpSpPr>
      <p:grpSp>
        <p:nvGrpSpPr>
          <p:cNvPr id="15853" name="Google Shape;15853;p1349"/>
          <p:cNvGrpSpPr/>
          <p:nvPr/>
        </p:nvGrpSpPr>
        <p:grpSpPr>
          <a:xfrm>
            <a:off x="7191545" y="0"/>
            <a:ext cx="5000460" cy="1425988"/>
            <a:chOff x="7191545" y="0"/>
            <a:chExt cx="5000460" cy="1425988"/>
          </a:xfrm>
        </p:grpSpPr>
        <p:pic>
          <p:nvPicPr>
            <p:cNvPr id="15854" name="Google Shape;15854;p134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855" name="Google Shape;15855;p1349"/>
            <p:cNvGrpSpPr/>
            <p:nvPr/>
          </p:nvGrpSpPr>
          <p:grpSpPr>
            <a:xfrm>
              <a:off x="7191545" y="0"/>
              <a:ext cx="5000460" cy="1425988"/>
              <a:chOff x="7191545" y="0"/>
              <a:chExt cx="5000460" cy="1425988"/>
            </a:xfrm>
          </p:grpSpPr>
          <p:sp>
            <p:nvSpPr>
              <p:cNvPr id="15856" name="Google Shape;15856;p134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857" name="Google Shape;15857;p134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858" name="Google Shape;15858;p1349"/>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59" name="Google Shape;15859;p1349"/>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860" name="Google Shape;15860;p1349"/>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861" name="Google Shape;15861;p134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862" name="Google Shape;15862;p1349"/>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640303153"/>
      </p:ext>
    </p:extLst>
  </p:cSld>
  <p:clrMapOvr>
    <a:masterClrMapping/>
  </p:clrMapOvr>
</p:sldLayout>
</file>

<file path=ppt/slideLayouts/slideLayout1474.xml><?xml version="1.0" encoding="utf-8"?>
<p:sldLayout xmlns:a="http://schemas.openxmlformats.org/drawingml/2006/main" xmlns:r="http://schemas.openxmlformats.org/officeDocument/2006/relationships" xmlns:p="http://schemas.openxmlformats.org/presentationml/2006/main" matchingName="Two Content 2">
  <p:cSld name="2_Two Content 2">
    <p:spTree>
      <p:nvGrpSpPr>
        <p:cNvPr id="1" name="Shape 15863"/>
        <p:cNvGrpSpPr/>
        <p:nvPr/>
      </p:nvGrpSpPr>
      <p:grpSpPr>
        <a:xfrm>
          <a:off x="0" y="0"/>
          <a:ext cx="0" cy="0"/>
          <a:chOff x="0" y="0"/>
          <a:chExt cx="0" cy="0"/>
        </a:xfrm>
      </p:grpSpPr>
      <p:sp>
        <p:nvSpPr>
          <p:cNvPr id="15864" name="Google Shape;15864;p1350"/>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65" name="Google Shape;15865;p1350"/>
          <p:cNvSpPr txBox="1">
            <a:spLocks noGrp="1"/>
          </p:cNvSpPr>
          <p:nvPr>
            <p:ph type="body" idx="1"/>
          </p:nvPr>
        </p:nvSpPr>
        <p:spPr>
          <a:xfrm>
            <a:off x="609607"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grpSp>
        <p:nvGrpSpPr>
          <p:cNvPr id="15866" name="Google Shape;15866;p1350"/>
          <p:cNvGrpSpPr/>
          <p:nvPr/>
        </p:nvGrpSpPr>
        <p:grpSpPr>
          <a:xfrm>
            <a:off x="7191545" y="0"/>
            <a:ext cx="5000460" cy="1425988"/>
            <a:chOff x="7191545" y="0"/>
            <a:chExt cx="5000460" cy="1425988"/>
          </a:xfrm>
        </p:grpSpPr>
        <p:pic>
          <p:nvPicPr>
            <p:cNvPr id="15867" name="Google Shape;15867;p135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868" name="Google Shape;15868;p1350"/>
            <p:cNvGrpSpPr/>
            <p:nvPr/>
          </p:nvGrpSpPr>
          <p:grpSpPr>
            <a:xfrm>
              <a:off x="7191545" y="0"/>
              <a:ext cx="5000460" cy="1425988"/>
              <a:chOff x="7191545" y="0"/>
              <a:chExt cx="5000460" cy="1425988"/>
            </a:xfrm>
          </p:grpSpPr>
          <p:sp>
            <p:nvSpPr>
              <p:cNvPr id="15869" name="Google Shape;15869;p135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870" name="Google Shape;15870;p135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871" name="Google Shape;15871;p1350"/>
          <p:cNvSpPr txBox="1">
            <a:spLocks noGrp="1"/>
          </p:cNvSpPr>
          <p:nvPr>
            <p:ph type="body" idx="2"/>
          </p:nvPr>
        </p:nvSpPr>
        <p:spPr>
          <a:xfrm>
            <a:off x="6172204"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872" name="Google Shape;15872;p1350"/>
          <p:cNvSpPr txBox="1">
            <a:spLocks noGrp="1"/>
          </p:cNvSpPr>
          <p:nvPr>
            <p:ph type="sldNum" idx="12"/>
          </p:nvPr>
        </p:nvSpPr>
        <p:spPr>
          <a:xfrm>
            <a:off x="883919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873" name="Google Shape;15873;p135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874" name="Google Shape;15874;p1350"/>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745188264"/>
      </p:ext>
    </p:extLst>
  </p:cSld>
  <p:clrMapOvr>
    <a:masterClrMapping/>
  </p:clrMapOvr>
</p:sldLayout>
</file>

<file path=ppt/slideLayouts/slideLayout1475.xml><?xml version="1.0" encoding="utf-8"?>
<p:sldLayout xmlns:a="http://schemas.openxmlformats.org/drawingml/2006/main" xmlns:r="http://schemas.openxmlformats.org/officeDocument/2006/relationships" xmlns:p="http://schemas.openxmlformats.org/presentationml/2006/main" matchingName="TWO_OBJECTS_WITH_TEXT" type="twoTxTwoObj">
  <p:cSld name="2_TWO_OBJECTS_WITH_TEXT">
    <p:spTree>
      <p:nvGrpSpPr>
        <p:cNvPr id="1" name="Shape 15875"/>
        <p:cNvGrpSpPr/>
        <p:nvPr/>
      </p:nvGrpSpPr>
      <p:grpSpPr>
        <a:xfrm>
          <a:off x="0" y="0"/>
          <a:ext cx="0" cy="0"/>
          <a:chOff x="0" y="0"/>
          <a:chExt cx="0" cy="0"/>
        </a:xfrm>
      </p:grpSpPr>
      <p:grpSp>
        <p:nvGrpSpPr>
          <p:cNvPr id="15876" name="Google Shape;15876;p1351"/>
          <p:cNvGrpSpPr/>
          <p:nvPr/>
        </p:nvGrpSpPr>
        <p:grpSpPr>
          <a:xfrm>
            <a:off x="7191545" y="0"/>
            <a:ext cx="5000460" cy="1425988"/>
            <a:chOff x="7191545" y="0"/>
            <a:chExt cx="5000460" cy="1425988"/>
          </a:xfrm>
        </p:grpSpPr>
        <p:pic>
          <p:nvPicPr>
            <p:cNvPr id="15877" name="Google Shape;15877;p135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878" name="Google Shape;15878;p1351"/>
            <p:cNvGrpSpPr/>
            <p:nvPr/>
          </p:nvGrpSpPr>
          <p:grpSpPr>
            <a:xfrm>
              <a:off x="7191545" y="0"/>
              <a:ext cx="5000460" cy="1425988"/>
              <a:chOff x="7191545" y="0"/>
              <a:chExt cx="5000460" cy="1425988"/>
            </a:xfrm>
          </p:grpSpPr>
          <p:sp>
            <p:nvSpPr>
              <p:cNvPr id="15879" name="Google Shape;15879;p135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880" name="Google Shape;15880;p135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881" name="Google Shape;15881;p1351"/>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82" name="Google Shape;15882;p1351"/>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883" name="Google Shape;15883;p1351"/>
          <p:cNvSpPr txBox="1">
            <a:spLocks noGrp="1"/>
          </p:cNvSpPr>
          <p:nvPr>
            <p:ph type="body" idx="2"/>
          </p:nvPr>
        </p:nvSpPr>
        <p:spPr>
          <a:xfrm>
            <a:off x="609604" y="2505075"/>
            <a:ext cx="5387973" cy="3684583"/>
          </a:xfrm>
          <a:prstGeom prst="rect">
            <a:avLst/>
          </a:prstGeom>
          <a:solidFill>
            <a:srgbClr val="F3F6FB"/>
          </a:solidFill>
          <a:ln>
            <a:noFill/>
          </a:ln>
        </p:spPr>
        <p:txBody>
          <a:bodyPr spcFirstLastPara="1" wrap="square" lIns="182850" tIns="0" rIns="182850" bIns="0" anchor="t" anchorCtr="0">
            <a:norm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884" name="Google Shape;15884;p1351"/>
          <p:cNvSpPr txBox="1">
            <a:spLocks noGrp="1"/>
          </p:cNvSpPr>
          <p:nvPr>
            <p:ph type="body" idx="3"/>
          </p:nvPr>
        </p:nvSpPr>
        <p:spPr>
          <a:xfrm>
            <a:off x="6172204"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885" name="Google Shape;15885;p1351"/>
          <p:cNvSpPr txBox="1">
            <a:spLocks noGrp="1"/>
          </p:cNvSpPr>
          <p:nvPr>
            <p:ph type="body" idx="4"/>
          </p:nvPr>
        </p:nvSpPr>
        <p:spPr>
          <a:xfrm>
            <a:off x="6172204" y="2505075"/>
            <a:ext cx="5410203" cy="3684583"/>
          </a:xfrm>
          <a:prstGeom prst="rect">
            <a:avLst/>
          </a:prstGeom>
          <a:solidFill>
            <a:srgbClr val="F3F6FB"/>
          </a:solidFill>
          <a:ln>
            <a:noFill/>
          </a:ln>
        </p:spPr>
        <p:txBody>
          <a:bodyPr spcFirstLastPara="1" wrap="square" lIns="182850" tIns="0" rIns="182850" bIns="0" anchor="t" anchorCtr="0">
            <a:no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886" name="Google Shape;15886;p1351"/>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887" name="Google Shape;15887;p135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888" name="Google Shape;15888;p1351"/>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930830640"/>
      </p:ext>
    </p:extLst>
  </p:cSld>
  <p:clrMapOvr>
    <a:masterClrMapping/>
  </p:clrMapOvr>
</p:sldLayout>
</file>

<file path=ppt/slideLayouts/slideLayout1476.xml><?xml version="1.0" encoding="utf-8"?>
<p:sldLayout xmlns:a="http://schemas.openxmlformats.org/drawingml/2006/main" xmlns:r="http://schemas.openxmlformats.org/officeDocument/2006/relationships" xmlns:p="http://schemas.openxmlformats.org/presentationml/2006/main" matchingName="End">
  <p:cSld name="2_End">
    <p:spTree>
      <p:nvGrpSpPr>
        <p:cNvPr id="1" name="Shape 15889"/>
        <p:cNvGrpSpPr/>
        <p:nvPr/>
      </p:nvGrpSpPr>
      <p:grpSpPr>
        <a:xfrm>
          <a:off x="0" y="0"/>
          <a:ext cx="0" cy="0"/>
          <a:chOff x="0" y="0"/>
          <a:chExt cx="0" cy="0"/>
        </a:xfrm>
      </p:grpSpPr>
      <p:grpSp>
        <p:nvGrpSpPr>
          <p:cNvPr id="15890" name="Google Shape;15890;p1352"/>
          <p:cNvGrpSpPr/>
          <p:nvPr/>
        </p:nvGrpSpPr>
        <p:grpSpPr>
          <a:xfrm>
            <a:off x="0" y="0"/>
            <a:ext cx="12191996" cy="2148830"/>
            <a:chOff x="0" y="0"/>
            <a:chExt cx="12191996" cy="2148830"/>
          </a:xfrm>
        </p:grpSpPr>
        <p:sp>
          <p:nvSpPr>
            <p:cNvPr id="15891" name="Google Shape;15891;p1352"/>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892" name="Google Shape;15892;p1352"/>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5893" name="Google Shape;15893;p1352"/>
          <p:cNvSpPr/>
          <p:nvPr/>
        </p:nvSpPr>
        <p:spPr>
          <a:xfrm>
            <a:off x="902366" y="151769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94" name="Google Shape;15894;p1352"/>
          <p:cNvSpPr txBox="1">
            <a:spLocks noGrp="1"/>
          </p:cNvSpPr>
          <p:nvPr>
            <p:ph type="body" idx="1"/>
          </p:nvPr>
        </p:nvSpPr>
        <p:spPr>
          <a:xfrm>
            <a:off x="1219197" y="3429004"/>
            <a:ext cx="5582649" cy="141356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895" name="Google Shape;15895;p1352"/>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5896" name="Google Shape;15896;p1352"/>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648005941"/>
      </p:ext>
    </p:extLst>
  </p:cSld>
  <p:clrMapOvr>
    <a:masterClrMapping/>
  </p:clrMapOvr>
</p:sldLayout>
</file>

<file path=ppt/slideLayouts/slideLayout1477.xml><?xml version="1.0" encoding="utf-8"?>
<p:sldLayout xmlns:a="http://schemas.openxmlformats.org/drawingml/2006/main" xmlns:r="http://schemas.openxmlformats.org/officeDocument/2006/relationships" xmlns:p="http://schemas.openxmlformats.org/presentationml/2006/main" matchingName="Quotation 2">
  <p:cSld name="8_Quotation 2">
    <p:spTree>
      <p:nvGrpSpPr>
        <p:cNvPr id="1" name="Shape 15897"/>
        <p:cNvGrpSpPr/>
        <p:nvPr/>
      </p:nvGrpSpPr>
      <p:grpSpPr>
        <a:xfrm>
          <a:off x="0" y="0"/>
          <a:ext cx="0" cy="0"/>
          <a:chOff x="0" y="0"/>
          <a:chExt cx="0" cy="0"/>
        </a:xfrm>
      </p:grpSpPr>
      <p:sp>
        <p:nvSpPr>
          <p:cNvPr id="15898" name="Google Shape;15898;p135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99" name="Google Shape;15899;p135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900" name="Google Shape;15900;p1353"/>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901" name="Google Shape;15901;p1353"/>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902" name="Google Shape;15902;p135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903" name="Google Shape;15903;p1353"/>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904" name="Google Shape;15904;p1353"/>
          <p:cNvGrpSpPr/>
          <p:nvPr/>
        </p:nvGrpSpPr>
        <p:grpSpPr>
          <a:xfrm>
            <a:off x="7191545" y="0"/>
            <a:ext cx="5000460" cy="1425988"/>
            <a:chOff x="7191545" y="0"/>
            <a:chExt cx="5000460" cy="1425988"/>
          </a:xfrm>
        </p:grpSpPr>
        <p:pic>
          <p:nvPicPr>
            <p:cNvPr id="15905" name="Google Shape;15905;p135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906" name="Google Shape;15906;p1353"/>
            <p:cNvGrpSpPr/>
            <p:nvPr/>
          </p:nvGrpSpPr>
          <p:grpSpPr>
            <a:xfrm>
              <a:off x="7191545" y="0"/>
              <a:ext cx="5000460" cy="1425988"/>
              <a:chOff x="7191545" y="0"/>
              <a:chExt cx="5000460" cy="1425988"/>
            </a:xfrm>
          </p:grpSpPr>
          <p:sp>
            <p:nvSpPr>
              <p:cNvPr id="15907" name="Google Shape;15907;p135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908" name="Google Shape;15908;p135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5909" name="Google Shape;15909;p1353"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2036783610"/>
      </p:ext>
    </p:extLst>
  </p:cSld>
  <p:clrMapOvr>
    <a:masterClrMapping/>
  </p:clrMapOvr>
</p:sldLayout>
</file>

<file path=ppt/slideLayouts/slideLayout1478.xml><?xml version="1.0" encoding="utf-8"?>
<p:sldLayout xmlns:a="http://schemas.openxmlformats.org/drawingml/2006/main" xmlns:r="http://schemas.openxmlformats.org/officeDocument/2006/relationships" xmlns:p="http://schemas.openxmlformats.org/presentationml/2006/main" matchingName="1_Photo Slide 2">
  <p:cSld name="2_Photo Slide 2">
    <p:spTree>
      <p:nvGrpSpPr>
        <p:cNvPr id="1" name="Shape 15926"/>
        <p:cNvGrpSpPr/>
        <p:nvPr/>
      </p:nvGrpSpPr>
      <p:grpSpPr>
        <a:xfrm>
          <a:off x="0" y="0"/>
          <a:ext cx="0" cy="0"/>
          <a:chOff x="0" y="0"/>
          <a:chExt cx="0" cy="0"/>
        </a:xfrm>
      </p:grpSpPr>
      <p:sp>
        <p:nvSpPr>
          <p:cNvPr id="15927" name="Google Shape;15927;p1356"/>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5928" name="Google Shape;15928;p1356"/>
          <p:cNvCxnSpPr/>
          <p:nvPr/>
        </p:nvCxnSpPr>
        <p:spPr>
          <a:xfrm>
            <a:off x="457204"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5929" name="Google Shape;15929;p1356"/>
          <p:cNvGrpSpPr/>
          <p:nvPr/>
        </p:nvGrpSpPr>
        <p:grpSpPr>
          <a:xfrm>
            <a:off x="4" y="5379428"/>
            <a:ext cx="2807363" cy="753895"/>
            <a:chOff x="0" y="5379424"/>
            <a:chExt cx="2807363" cy="753895"/>
          </a:xfrm>
        </p:grpSpPr>
        <p:sp>
          <p:nvSpPr>
            <p:cNvPr id="15930" name="Google Shape;15930;p1356"/>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931" name="Google Shape;15931;p1356"/>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5932" name="Google Shape;15932;p1356"/>
          <p:cNvPicPr preferRelativeResize="0"/>
          <p:nvPr/>
        </p:nvPicPr>
        <p:blipFill rotWithShape="1">
          <a:blip r:embed="rId2">
            <a:alphaModFix/>
          </a:blip>
          <a:srcRect/>
          <a:stretch/>
        </p:blipFill>
        <p:spPr>
          <a:xfrm>
            <a:off x="513348" y="4385535"/>
            <a:ext cx="2025313" cy="911940"/>
          </a:xfrm>
          <a:prstGeom prst="rect">
            <a:avLst/>
          </a:prstGeom>
          <a:noFill/>
          <a:ln>
            <a:noFill/>
          </a:ln>
        </p:spPr>
      </p:pic>
    </p:spTree>
    <p:extLst>
      <p:ext uri="{BB962C8B-B14F-4D97-AF65-F5344CB8AC3E}">
        <p14:creationId xmlns:p14="http://schemas.microsoft.com/office/powerpoint/2010/main" val="1460280647"/>
      </p:ext>
    </p:extLst>
  </p:cSld>
  <p:clrMapOvr>
    <a:masterClrMapping/>
  </p:clrMapOvr>
</p:sldLayout>
</file>

<file path=ppt/slideLayouts/slideLayout1479.xml><?xml version="1.0" encoding="utf-8"?>
<p:sldLayout xmlns:a="http://schemas.openxmlformats.org/drawingml/2006/main" xmlns:r="http://schemas.openxmlformats.org/officeDocument/2006/relationships" xmlns:p="http://schemas.openxmlformats.org/presentationml/2006/main" matchingName="1_Quotation">
  <p:cSld name="8_Quotation">
    <p:spTree>
      <p:nvGrpSpPr>
        <p:cNvPr id="1" name="Shape 15933"/>
        <p:cNvGrpSpPr/>
        <p:nvPr/>
      </p:nvGrpSpPr>
      <p:grpSpPr>
        <a:xfrm>
          <a:off x="0" y="0"/>
          <a:ext cx="0" cy="0"/>
          <a:chOff x="0" y="0"/>
          <a:chExt cx="0" cy="0"/>
        </a:xfrm>
      </p:grpSpPr>
      <p:sp>
        <p:nvSpPr>
          <p:cNvPr id="15934" name="Google Shape;15934;p135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935" name="Google Shape;15935;p135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936" name="Google Shape;15936;p1357"/>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937" name="Google Shape;15937;p1357"/>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938" name="Google Shape;15938;p135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939" name="Google Shape;15939;p1357"/>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940" name="Google Shape;15940;p1357"/>
          <p:cNvGrpSpPr/>
          <p:nvPr/>
        </p:nvGrpSpPr>
        <p:grpSpPr>
          <a:xfrm>
            <a:off x="7191545" y="0"/>
            <a:ext cx="5000460" cy="1425988"/>
            <a:chOff x="7191545" y="0"/>
            <a:chExt cx="5000460" cy="1425988"/>
          </a:xfrm>
        </p:grpSpPr>
        <p:pic>
          <p:nvPicPr>
            <p:cNvPr id="15941" name="Google Shape;15941;p135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942" name="Google Shape;15942;p1357"/>
            <p:cNvGrpSpPr/>
            <p:nvPr/>
          </p:nvGrpSpPr>
          <p:grpSpPr>
            <a:xfrm>
              <a:off x="7191545" y="0"/>
              <a:ext cx="5000460" cy="1425988"/>
              <a:chOff x="7191545" y="0"/>
              <a:chExt cx="5000460" cy="1425988"/>
            </a:xfrm>
          </p:grpSpPr>
          <p:sp>
            <p:nvSpPr>
              <p:cNvPr id="15943" name="Google Shape;15943;p135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944" name="Google Shape;15944;p135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5945" name="Google Shape;15945;p1357"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1450255465"/>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4040902241"/>
      </p:ext>
    </p:extLst>
  </p:cSld>
  <p:clrMapOvr>
    <a:masterClrMapping/>
  </p:clrMapOvr>
</p:sldLayout>
</file>

<file path=ppt/slideLayouts/slideLayout1480.xml><?xml version="1.0" encoding="utf-8"?>
<p:sldLayout xmlns:a="http://schemas.openxmlformats.org/drawingml/2006/main" xmlns:r="http://schemas.openxmlformats.org/officeDocument/2006/relationships" xmlns:p="http://schemas.openxmlformats.org/presentationml/2006/main" matchingName="1_Title and Content 8">
  <p:cSld name="2_Title and Content 8">
    <p:spTree>
      <p:nvGrpSpPr>
        <p:cNvPr id="1" name="Shape 15946"/>
        <p:cNvGrpSpPr/>
        <p:nvPr/>
      </p:nvGrpSpPr>
      <p:grpSpPr>
        <a:xfrm>
          <a:off x="0" y="0"/>
          <a:ext cx="0" cy="0"/>
          <a:chOff x="0" y="0"/>
          <a:chExt cx="0" cy="0"/>
        </a:xfrm>
      </p:grpSpPr>
      <p:grpSp>
        <p:nvGrpSpPr>
          <p:cNvPr id="15947" name="Google Shape;15947;p1358"/>
          <p:cNvGrpSpPr/>
          <p:nvPr/>
        </p:nvGrpSpPr>
        <p:grpSpPr>
          <a:xfrm>
            <a:off x="7191545" y="0"/>
            <a:ext cx="5000460" cy="1425988"/>
            <a:chOff x="7191545" y="0"/>
            <a:chExt cx="5000460" cy="1425988"/>
          </a:xfrm>
        </p:grpSpPr>
        <p:pic>
          <p:nvPicPr>
            <p:cNvPr id="15948" name="Google Shape;15948;p135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949" name="Google Shape;15949;p1358"/>
            <p:cNvGrpSpPr/>
            <p:nvPr/>
          </p:nvGrpSpPr>
          <p:grpSpPr>
            <a:xfrm>
              <a:off x="7191545" y="0"/>
              <a:ext cx="5000460" cy="1425988"/>
              <a:chOff x="7191545" y="0"/>
              <a:chExt cx="5000460" cy="1425988"/>
            </a:xfrm>
          </p:grpSpPr>
          <p:sp>
            <p:nvSpPr>
              <p:cNvPr id="15950" name="Google Shape;15950;p135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951" name="Google Shape;15951;p135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952" name="Google Shape;15952;p1358"/>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953" name="Google Shape;15953;p1358"/>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954" name="Google Shape;15954;p1358"/>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955" name="Google Shape;15955;p135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956" name="Google Shape;15956;p1358"/>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410134847"/>
      </p:ext>
    </p:extLst>
  </p:cSld>
  <p:clrMapOvr>
    <a:masterClrMapping/>
  </p:clrMapOvr>
</p:sldLayout>
</file>

<file path=ppt/slideLayouts/slideLayout1481.xml><?xml version="1.0" encoding="utf-8"?>
<p:sldLayout xmlns:a="http://schemas.openxmlformats.org/drawingml/2006/main" xmlns:r="http://schemas.openxmlformats.org/officeDocument/2006/relationships" xmlns:p="http://schemas.openxmlformats.org/presentationml/2006/main" matchingName="1_Two Content 2">
  <p:cSld name="2_Two Content 2">
    <p:spTree>
      <p:nvGrpSpPr>
        <p:cNvPr id="1" name="Shape 15957"/>
        <p:cNvGrpSpPr/>
        <p:nvPr/>
      </p:nvGrpSpPr>
      <p:grpSpPr>
        <a:xfrm>
          <a:off x="0" y="0"/>
          <a:ext cx="0" cy="0"/>
          <a:chOff x="0" y="0"/>
          <a:chExt cx="0" cy="0"/>
        </a:xfrm>
      </p:grpSpPr>
      <p:sp>
        <p:nvSpPr>
          <p:cNvPr id="15958" name="Google Shape;15958;p1359"/>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959" name="Google Shape;15959;p1359"/>
          <p:cNvSpPr txBox="1">
            <a:spLocks noGrp="1"/>
          </p:cNvSpPr>
          <p:nvPr>
            <p:ph type="body" idx="1"/>
          </p:nvPr>
        </p:nvSpPr>
        <p:spPr>
          <a:xfrm>
            <a:off x="609607"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grpSp>
        <p:nvGrpSpPr>
          <p:cNvPr id="15960" name="Google Shape;15960;p1359"/>
          <p:cNvGrpSpPr/>
          <p:nvPr/>
        </p:nvGrpSpPr>
        <p:grpSpPr>
          <a:xfrm>
            <a:off x="7191545" y="0"/>
            <a:ext cx="5000460" cy="1425988"/>
            <a:chOff x="7191545" y="0"/>
            <a:chExt cx="5000460" cy="1425988"/>
          </a:xfrm>
        </p:grpSpPr>
        <p:pic>
          <p:nvPicPr>
            <p:cNvPr id="15961" name="Google Shape;15961;p135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962" name="Google Shape;15962;p1359"/>
            <p:cNvGrpSpPr/>
            <p:nvPr/>
          </p:nvGrpSpPr>
          <p:grpSpPr>
            <a:xfrm>
              <a:off x="7191545" y="0"/>
              <a:ext cx="5000460" cy="1425988"/>
              <a:chOff x="7191545" y="0"/>
              <a:chExt cx="5000460" cy="1425988"/>
            </a:xfrm>
          </p:grpSpPr>
          <p:sp>
            <p:nvSpPr>
              <p:cNvPr id="15963" name="Google Shape;15963;p135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964" name="Google Shape;15964;p135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965" name="Google Shape;15965;p1359"/>
          <p:cNvSpPr txBox="1">
            <a:spLocks noGrp="1"/>
          </p:cNvSpPr>
          <p:nvPr>
            <p:ph type="body" idx="2"/>
          </p:nvPr>
        </p:nvSpPr>
        <p:spPr>
          <a:xfrm>
            <a:off x="6172204"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966" name="Google Shape;15966;p1359"/>
          <p:cNvSpPr txBox="1">
            <a:spLocks noGrp="1"/>
          </p:cNvSpPr>
          <p:nvPr>
            <p:ph type="sldNum" idx="12"/>
          </p:nvPr>
        </p:nvSpPr>
        <p:spPr>
          <a:xfrm>
            <a:off x="883919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967" name="Google Shape;15967;p135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968" name="Google Shape;15968;p1359"/>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987906937"/>
      </p:ext>
    </p:extLst>
  </p:cSld>
  <p:clrMapOvr>
    <a:masterClrMapping/>
  </p:clrMapOvr>
</p:sldLayout>
</file>

<file path=ppt/slideLayouts/slideLayout1482.xml><?xml version="1.0" encoding="utf-8"?>
<p:sldLayout xmlns:a="http://schemas.openxmlformats.org/drawingml/2006/main" xmlns:r="http://schemas.openxmlformats.org/officeDocument/2006/relationships" xmlns:p="http://schemas.openxmlformats.org/presentationml/2006/main" matchingName="1_TWO_OBJECTS_WITH_TEXT">
  <p:cSld name="2_TWO_OBJECTS_WITH_TEXT">
    <p:spTree>
      <p:nvGrpSpPr>
        <p:cNvPr id="1" name="Shape 15969"/>
        <p:cNvGrpSpPr/>
        <p:nvPr/>
      </p:nvGrpSpPr>
      <p:grpSpPr>
        <a:xfrm>
          <a:off x="0" y="0"/>
          <a:ext cx="0" cy="0"/>
          <a:chOff x="0" y="0"/>
          <a:chExt cx="0" cy="0"/>
        </a:xfrm>
      </p:grpSpPr>
      <p:grpSp>
        <p:nvGrpSpPr>
          <p:cNvPr id="15970" name="Google Shape;15970;p1360"/>
          <p:cNvGrpSpPr/>
          <p:nvPr/>
        </p:nvGrpSpPr>
        <p:grpSpPr>
          <a:xfrm>
            <a:off x="7191545" y="0"/>
            <a:ext cx="5000460" cy="1425988"/>
            <a:chOff x="7191545" y="0"/>
            <a:chExt cx="5000460" cy="1425988"/>
          </a:xfrm>
        </p:grpSpPr>
        <p:pic>
          <p:nvPicPr>
            <p:cNvPr id="15971" name="Google Shape;15971;p136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972" name="Google Shape;15972;p1360"/>
            <p:cNvGrpSpPr/>
            <p:nvPr/>
          </p:nvGrpSpPr>
          <p:grpSpPr>
            <a:xfrm>
              <a:off x="7191545" y="0"/>
              <a:ext cx="5000460" cy="1425988"/>
              <a:chOff x="7191545" y="0"/>
              <a:chExt cx="5000460" cy="1425988"/>
            </a:xfrm>
          </p:grpSpPr>
          <p:sp>
            <p:nvSpPr>
              <p:cNvPr id="15973" name="Google Shape;15973;p136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974" name="Google Shape;15974;p136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975" name="Google Shape;15975;p1360"/>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976" name="Google Shape;15976;p1360"/>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977" name="Google Shape;15977;p1360"/>
          <p:cNvSpPr txBox="1">
            <a:spLocks noGrp="1"/>
          </p:cNvSpPr>
          <p:nvPr>
            <p:ph type="body" idx="2"/>
          </p:nvPr>
        </p:nvSpPr>
        <p:spPr>
          <a:xfrm>
            <a:off x="609604" y="2505075"/>
            <a:ext cx="5387973" cy="3684583"/>
          </a:xfrm>
          <a:prstGeom prst="rect">
            <a:avLst/>
          </a:prstGeom>
          <a:solidFill>
            <a:srgbClr val="F3F6FB"/>
          </a:solidFill>
          <a:ln>
            <a:noFill/>
          </a:ln>
        </p:spPr>
        <p:txBody>
          <a:bodyPr spcFirstLastPara="1" wrap="square" lIns="182850" tIns="0" rIns="182850" bIns="0" anchor="t" anchorCtr="0">
            <a:norm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978" name="Google Shape;15978;p1360"/>
          <p:cNvSpPr txBox="1">
            <a:spLocks noGrp="1"/>
          </p:cNvSpPr>
          <p:nvPr>
            <p:ph type="body" idx="3"/>
          </p:nvPr>
        </p:nvSpPr>
        <p:spPr>
          <a:xfrm>
            <a:off x="6172204"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979" name="Google Shape;15979;p1360"/>
          <p:cNvSpPr txBox="1">
            <a:spLocks noGrp="1"/>
          </p:cNvSpPr>
          <p:nvPr>
            <p:ph type="body" idx="4"/>
          </p:nvPr>
        </p:nvSpPr>
        <p:spPr>
          <a:xfrm>
            <a:off x="6172204" y="2505075"/>
            <a:ext cx="5410203" cy="3684583"/>
          </a:xfrm>
          <a:prstGeom prst="rect">
            <a:avLst/>
          </a:prstGeom>
          <a:solidFill>
            <a:srgbClr val="F3F6FB"/>
          </a:solidFill>
          <a:ln>
            <a:noFill/>
          </a:ln>
        </p:spPr>
        <p:txBody>
          <a:bodyPr spcFirstLastPara="1" wrap="square" lIns="182850" tIns="0" rIns="182850" bIns="0" anchor="t" anchorCtr="0">
            <a:no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980" name="Google Shape;15980;p1360"/>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981" name="Google Shape;15981;p136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982" name="Google Shape;15982;p1360"/>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912656717"/>
      </p:ext>
    </p:extLst>
  </p:cSld>
  <p:clrMapOvr>
    <a:masterClrMapping/>
  </p:clrMapOvr>
</p:sldLayout>
</file>

<file path=ppt/slideLayouts/slideLayout1483.xml><?xml version="1.0" encoding="utf-8"?>
<p:sldLayout xmlns:a="http://schemas.openxmlformats.org/drawingml/2006/main" xmlns:r="http://schemas.openxmlformats.org/officeDocument/2006/relationships" xmlns:p="http://schemas.openxmlformats.org/presentationml/2006/main" matchingName="1_End">
  <p:cSld name="2_End">
    <p:spTree>
      <p:nvGrpSpPr>
        <p:cNvPr id="1" name="Shape 15993"/>
        <p:cNvGrpSpPr/>
        <p:nvPr/>
      </p:nvGrpSpPr>
      <p:grpSpPr>
        <a:xfrm>
          <a:off x="0" y="0"/>
          <a:ext cx="0" cy="0"/>
          <a:chOff x="0" y="0"/>
          <a:chExt cx="0" cy="0"/>
        </a:xfrm>
      </p:grpSpPr>
      <p:grpSp>
        <p:nvGrpSpPr>
          <p:cNvPr id="15994" name="Google Shape;15994;p1362"/>
          <p:cNvGrpSpPr/>
          <p:nvPr/>
        </p:nvGrpSpPr>
        <p:grpSpPr>
          <a:xfrm>
            <a:off x="0" y="0"/>
            <a:ext cx="12191996" cy="2148830"/>
            <a:chOff x="0" y="0"/>
            <a:chExt cx="12191996" cy="2148830"/>
          </a:xfrm>
        </p:grpSpPr>
        <p:sp>
          <p:nvSpPr>
            <p:cNvPr id="15995" name="Google Shape;15995;p1362"/>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996" name="Google Shape;15996;p1362"/>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5997" name="Google Shape;15997;p1362"/>
          <p:cNvSpPr/>
          <p:nvPr/>
        </p:nvSpPr>
        <p:spPr>
          <a:xfrm>
            <a:off x="902366" y="151769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998" name="Google Shape;15998;p1362"/>
          <p:cNvSpPr txBox="1">
            <a:spLocks noGrp="1"/>
          </p:cNvSpPr>
          <p:nvPr>
            <p:ph type="body" idx="1"/>
          </p:nvPr>
        </p:nvSpPr>
        <p:spPr>
          <a:xfrm>
            <a:off x="1219197" y="3429004"/>
            <a:ext cx="5582649" cy="141356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5999" name="Google Shape;15999;p1362"/>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000" name="Google Shape;16000;p1362"/>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2108068308"/>
      </p:ext>
    </p:extLst>
  </p:cSld>
  <p:clrMapOvr>
    <a:masterClrMapping/>
  </p:clrMapOvr>
</p:sldLayout>
</file>

<file path=ppt/slideLayouts/slideLayout1484.xml><?xml version="1.0" encoding="utf-8"?>
<p:sldLayout xmlns:a="http://schemas.openxmlformats.org/drawingml/2006/main" xmlns:r="http://schemas.openxmlformats.org/officeDocument/2006/relationships" xmlns:p="http://schemas.openxmlformats.org/presentationml/2006/main" matchingName="1_Quotation 2">
  <p:cSld name="8_Quotation 2">
    <p:spTree>
      <p:nvGrpSpPr>
        <p:cNvPr id="1" name="Shape 16010"/>
        <p:cNvGrpSpPr/>
        <p:nvPr/>
      </p:nvGrpSpPr>
      <p:grpSpPr>
        <a:xfrm>
          <a:off x="0" y="0"/>
          <a:ext cx="0" cy="0"/>
          <a:chOff x="0" y="0"/>
          <a:chExt cx="0" cy="0"/>
        </a:xfrm>
      </p:grpSpPr>
      <p:sp>
        <p:nvSpPr>
          <p:cNvPr id="16011" name="Google Shape;16011;p136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012" name="Google Shape;16012;p136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013" name="Google Shape;16013;p1364"/>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014" name="Google Shape;16014;p1364"/>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015" name="Google Shape;16015;p136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016" name="Google Shape;16016;p1364"/>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017" name="Google Shape;16017;p1364"/>
          <p:cNvGrpSpPr/>
          <p:nvPr/>
        </p:nvGrpSpPr>
        <p:grpSpPr>
          <a:xfrm>
            <a:off x="7191545" y="0"/>
            <a:ext cx="5000460" cy="1425988"/>
            <a:chOff x="7191545" y="0"/>
            <a:chExt cx="5000460" cy="1425988"/>
          </a:xfrm>
        </p:grpSpPr>
        <p:pic>
          <p:nvPicPr>
            <p:cNvPr id="16018" name="Google Shape;16018;p136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019" name="Google Shape;16019;p1364"/>
            <p:cNvGrpSpPr/>
            <p:nvPr/>
          </p:nvGrpSpPr>
          <p:grpSpPr>
            <a:xfrm>
              <a:off x="7191545" y="0"/>
              <a:ext cx="5000460" cy="1425988"/>
              <a:chOff x="7191545" y="0"/>
              <a:chExt cx="5000460" cy="1425988"/>
            </a:xfrm>
          </p:grpSpPr>
          <p:sp>
            <p:nvSpPr>
              <p:cNvPr id="16020" name="Google Shape;16020;p136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021" name="Google Shape;16021;p136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022" name="Google Shape;16022;p1364"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96150795"/>
      </p:ext>
    </p:extLst>
  </p:cSld>
  <p:clrMapOvr>
    <a:masterClrMapping/>
  </p:clrMapOvr>
</p:sldLayout>
</file>

<file path=ppt/slideLayouts/slideLayout1485.xml><?xml version="1.0" encoding="utf-8"?>
<p:sldLayout xmlns:a="http://schemas.openxmlformats.org/drawingml/2006/main" xmlns:r="http://schemas.openxmlformats.org/officeDocument/2006/relationships" xmlns:p="http://schemas.openxmlformats.org/presentationml/2006/main" matchingName="Photo Slide 3">
  <p:cSld name="1_Photo Slide 3">
    <p:spTree>
      <p:nvGrpSpPr>
        <p:cNvPr id="1" name="Shape 16039"/>
        <p:cNvGrpSpPr/>
        <p:nvPr/>
      </p:nvGrpSpPr>
      <p:grpSpPr>
        <a:xfrm>
          <a:off x="0" y="0"/>
          <a:ext cx="0" cy="0"/>
          <a:chOff x="0" y="0"/>
          <a:chExt cx="0" cy="0"/>
        </a:xfrm>
      </p:grpSpPr>
      <p:sp>
        <p:nvSpPr>
          <p:cNvPr id="16040" name="Google Shape;16040;p1367"/>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6041" name="Google Shape;16041;p1367"/>
          <p:cNvCxnSpPr/>
          <p:nvPr/>
        </p:nvCxnSpPr>
        <p:spPr>
          <a:xfrm>
            <a:off x="457204"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042" name="Google Shape;16042;p1367"/>
          <p:cNvGrpSpPr/>
          <p:nvPr/>
        </p:nvGrpSpPr>
        <p:grpSpPr>
          <a:xfrm>
            <a:off x="4" y="5379428"/>
            <a:ext cx="2807363" cy="753895"/>
            <a:chOff x="0" y="5379424"/>
            <a:chExt cx="2807363" cy="753895"/>
          </a:xfrm>
        </p:grpSpPr>
        <p:sp>
          <p:nvSpPr>
            <p:cNvPr id="16043" name="Google Shape;16043;p1367"/>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044" name="Google Shape;16044;p1367"/>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045" name="Google Shape;16045;p1367"/>
          <p:cNvPicPr preferRelativeResize="0"/>
          <p:nvPr/>
        </p:nvPicPr>
        <p:blipFill rotWithShape="1">
          <a:blip r:embed="rId2">
            <a:alphaModFix/>
          </a:blip>
          <a:srcRect/>
          <a:stretch/>
        </p:blipFill>
        <p:spPr>
          <a:xfrm>
            <a:off x="513348" y="4385535"/>
            <a:ext cx="2025313" cy="911940"/>
          </a:xfrm>
          <a:prstGeom prst="rect">
            <a:avLst/>
          </a:prstGeom>
          <a:noFill/>
          <a:ln>
            <a:noFill/>
          </a:ln>
        </p:spPr>
      </p:pic>
    </p:spTree>
    <p:extLst>
      <p:ext uri="{BB962C8B-B14F-4D97-AF65-F5344CB8AC3E}">
        <p14:creationId xmlns:p14="http://schemas.microsoft.com/office/powerpoint/2010/main" val="1163300786"/>
      </p:ext>
    </p:extLst>
  </p:cSld>
  <p:clrMapOvr>
    <a:masterClrMapping/>
  </p:clrMapOvr>
</p:sldLayout>
</file>

<file path=ppt/slideLayouts/slideLayout1486.xml><?xml version="1.0" encoding="utf-8"?>
<p:sldLayout xmlns:a="http://schemas.openxmlformats.org/drawingml/2006/main" xmlns:r="http://schemas.openxmlformats.org/officeDocument/2006/relationships" xmlns:p="http://schemas.openxmlformats.org/presentationml/2006/main" matchingName="Quotation 3">
  <p:cSld name="6_Quotation 3">
    <p:spTree>
      <p:nvGrpSpPr>
        <p:cNvPr id="1" name="Shape 16046"/>
        <p:cNvGrpSpPr/>
        <p:nvPr/>
      </p:nvGrpSpPr>
      <p:grpSpPr>
        <a:xfrm>
          <a:off x="0" y="0"/>
          <a:ext cx="0" cy="0"/>
          <a:chOff x="0" y="0"/>
          <a:chExt cx="0" cy="0"/>
        </a:xfrm>
      </p:grpSpPr>
      <p:sp>
        <p:nvSpPr>
          <p:cNvPr id="16047" name="Google Shape;16047;p136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048" name="Google Shape;16048;p136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049" name="Google Shape;16049;p1368"/>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050" name="Google Shape;16050;p1368"/>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051" name="Google Shape;16051;p136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052" name="Google Shape;16052;p1368"/>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053" name="Google Shape;16053;p1368"/>
          <p:cNvGrpSpPr/>
          <p:nvPr/>
        </p:nvGrpSpPr>
        <p:grpSpPr>
          <a:xfrm>
            <a:off x="7191545" y="0"/>
            <a:ext cx="5000460" cy="1425988"/>
            <a:chOff x="7191545" y="0"/>
            <a:chExt cx="5000460" cy="1425988"/>
          </a:xfrm>
        </p:grpSpPr>
        <p:pic>
          <p:nvPicPr>
            <p:cNvPr id="16054" name="Google Shape;16054;p136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055" name="Google Shape;16055;p1368"/>
            <p:cNvGrpSpPr/>
            <p:nvPr/>
          </p:nvGrpSpPr>
          <p:grpSpPr>
            <a:xfrm>
              <a:off x="7191545" y="0"/>
              <a:ext cx="5000460" cy="1425988"/>
              <a:chOff x="7191545" y="0"/>
              <a:chExt cx="5000460" cy="1425988"/>
            </a:xfrm>
          </p:grpSpPr>
          <p:sp>
            <p:nvSpPr>
              <p:cNvPr id="16056" name="Google Shape;16056;p136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057" name="Google Shape;16057;p136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058" name="Google Shape;16058;p1368"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1462332174"/>
      </p:ext>
    </p:extLst>
  </p:cSld>
  <p:clrMapOvr>
    <a:masterClrMapping/>
  </p:clrMapOvr>
</p:sldLayout>
</file>

<file path=ppt/slideLayouts/slideLayout1487.xml><?xml version="1.0" encoding="utf-8"?>
<p:sldLayout xmlns:a="http://schemas.openxmlformats.org/drawingml/2006/main" xmlns:r="http://schemas.openxmlformats.org/officeDocument/2006/relationships" xmlns:p="http://schemas.openxmlformats.org/presentationml/2006/main" matchingName="1_Quotation 3">
  <p:cSld name="6_Quotation 3">
    <p:spTree>
      <p:nvGrpSpPr>
        <p:cNvPr id="1" name="Shape 16059"/>
        <p:cNvGrpSpPr/>
        <p:nvPr/>
      </p:nvGrpSpPr>
      <p:grpSpPr>
        <a:xfrm>
          <a:off x="0" y="0"/>
          <a:ext cx="0" cy="0"/>
          <a:chOff x="0" y="0"/>
          <a:chExt cx="0" cy="0"/>
        </a:xfrm>
      </p:grpSpPr>
      <p:sp>
        <p:nvSpPr>
          <p:cNvPr id="16060" name="Google Shape;16060;p136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061" name="Google Shape;16061;p136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062" name="Google Shape;16062;p1369"/>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063" name="Google Shape;16063;p1369"/>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064" name="Google Shape;16064;p136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065" name="Google Shape;16065;p1369"/>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066" name="Google Shape;16066;p1369"/>
          <p:cNvGrpSpPr/>
          <p:nvPr/>
        </p:nvGrpSpPr>
        <p:grpSpPr>
          <a:xfrm>
            <a:off x="7191545" y="0"/>
            <a:ext cx="5000460" cy="1425988"/>
            <a:chOff x="7191545" y="0"/>
            <a:chExt cx="5000460" cy="1425988"/>
          </a:xfrm>
        </p:grpSpPr>
        <p:pic>
          <p:nvPicPr>
            <p:cNvPr id="16067" name="Google Shape;16067;p136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068" name="Google Shape;16068;p1369"/>
            <p:cNvGrpSpPr/>
            <p:nvPr/>
          </p:nvGrpSpPr>
          <p:grpSpPr>
            <a:xfrm>
              <a:off x="7191545" y="0"/>
              <a:ext cx="5000460" cy="1425988"/>
              <a:chOff x="7191545" y="0"/>
              <a:chExt cx="5000460" cy="1425988"/>
            </a:xfrm>
          </p:grpSpPr>
          <p:sp>
            <p:nvSpPr>
              <p:cNvPr id="16069" name="Google Shape;16069;p136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070" name="Google Shape;16070;p136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071" name="Google Shape;16071;p1369"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315924128"/>
      </p:ext>
    </p:extLst>
  </p:cSld>
  <p:clrMapOvr>
    <a:masterClrMapping/>
  </p:clrMapOvr>
</p:sldLayout>
</file>

<file path=ppt/slideLayouts/slideLayout1488.xml><?xml version="1.0" encoding="utf-8"?>
<p:sldLayout xmlns:a="http://schemas.openxmlformats.org/drawingml/2006/main" xmlns:r="http://schemas.openxmlformats.org/officeDocument/2006/relationships" xmlns:p="http://schemas.openxmlformats.org/presentationml/2006/main" matchingName="Two Content 3">
  <p:cSld name="1_Two Content 3">
    <p:spTree>
      <p:nvGrpSpPr>
        <p:cNvPr id="1" name="Shape 16072"/>
        <p:cNvGrpSpPr/>
        <p:nvPr/>
      </p:nvGrpSpPr>
      <p:grpSpPr>
        <a:xfrm>
          <a:off x="0" y="0"/>
          <a:ext cx="0" cy="0"/>
          <a:chOff x="0" y="0"/>
          <a:chExt cx="0" cy="0"/>
        </a:xfrm>
      </p:grpSpPr>
      <p:sp>
        <p:nvSpPr>
          <p:cNvPr id="16073" name="Google Shape;16073;p1370"/>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074" name="Google Shape;16074;p1370"/>
          <p:cNvSpPr txBox="1">
            <a:spLocks noGrp="1"/>
          </p:cNvSpPr>
          <p:nvPr>
            <p:ph type="body" idx="1"/>
          </p:nvPr>
        </p:nvSpPr>
        <p:spPr>
          <a:xfrm>
            <a:off x="609607"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grpSp>
        <p:nvGrpSpPr>
          <p:cNvPr id="16075" name="Google Shape;16075;p1370"/>
          <p:cNvGrpSpPr/>
          <p:nvPr/>
        </p:nvGrpSpPr>
        <p:grpSpPr>
          <a:xfrm>
            <a:off x="7191545" y="0"/>
            <a:ext cx="5000460" cy="1425988"/>
            <a:chOff x="7191545" y="0"/>
            <a:chExt cx="5000460" cy="1425988"/>
          </a:xfrm>
        </p:grpSpPr>
        <p:pic>
          <p:nvPicPr>
            <p:cNvPr id="16076" name="Google Shape;16076;p137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077" name="Google Shape;16077;p1370"/>
            <p:cNvGrpSpPr/>
            <p:nvPr/>
          </p:nvGrpSpPr>
          <p:grpSpPr>
            <a:xfrm>
              <a:off x="7191545" y="0"/>
              <a:ext cx="5000460" cy="1425988"/>
              <a:chOff x="7191545" y="0"/>
              <a:chExt cx="5000460" cy="1425988"/>
            </a:xfrm>
          </p:grpSpPr>
          <p:sp>
            <p:nvSpPr>
              <p:cNvPr id="16078" name="Google Shape;16078;p137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079" name="Google Shape;16079;p137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080" name="Google Shape;16080;p1370"/>
          <p:cNvSpPr txBox="1">
            <a:spLocks noGrp="1"/>
          </p:cNvSpPr>
          <p:nvPr>
            <p:ph type="body" idx="2"/>
          </p:nvPr>
        </p:nvSpPr>
        <p:spPr>
          <a:xfrm>
            <a:off x="6172204"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081" name="Google Shape;16081;p1370"/>
          <p:cNvSpPr txBox="1">
            <a:spLocks noGrp="1"/>
          </p:cNvSpPr>
          <p:nvPr>
            <p:ph type="sldNum" idx="12"/>
          </p:nvPr>
        </p:nvSpPr>
        <p:spPr>
          <a:xfrm>
            <a:off x="883919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082" name="Google Shape;16082;p137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083" name="Google Shape;16083;p1370"/>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086160433"/>
      </p:ext>
    </p:extLst>
  </p:cSld>
  <p:clrMapOvr>
    <a:masterClrMapping/>
  </p:clrMapOvr>
</p:sldLayout>
</file>

<file path=ppt/slideLayouts/slideLayout1489.xml><?xml version="1.0" encoding="utf-8"?>
<p:sldLayout xmlns:a="http://schemas.openxmlformats.org/drawingml/2006/main" xmlns:r="http://schemas.openxmlformats.org/officeDocument/2006/relationships" xmlns:p="http://schemas.openxmlformats.org/presentationml/2006/main" matchingName="Comparison">
  <p:cSld name="1_Comparison">
    <p:spTree>
      <p:nvGrpSpPr>
        <p:cNvPr id="1" name="Shape 16084"/>
        <p:cNvGrpSpPr/>
        <p:nvPr/>
      </p:nvGrpSpPr>
      <p:grpSpPr>
        <a:xfrm>
          <a:off x="0" y="0"/>
          <a:ext cx="0" cy="0"/>
          <a:chOff x="0" y="0"/>
          <a:chExt cx="0" cy="0"/>
        </a:xfrm>
      </p:grpSpPr>
      <p:grpSp>
        <p:nvGrpSpPr>
          <p:cNvPr id="16085" name="Google Shape;16085;p1371"/>
          <p:cNvGrpSpPr/>
          <p:nvPr/>
        </p:nvGrpSpPr>
        <p:grpSpPr>
          <a:xfrm>
            <a:off x="7191545" y="0"/>
            <a:ext cx="5000460" cy="1425988"/>
            <a:chOff x="7191545" y="0"/>
            <a:chExt cx="5000460" cy="1425988"/>
          </a:xfrm>
        </p:grpSpPr>
        <p:pic>
          <p:nvPicPr>
            <p:cNvPr id="16086" name="Google Shape;16086;p137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087" name="Google Shape;16087;p1371"/>
            <p:cNvGrpSpPr/>
            <p:nvPr/>
          </p:nvGrpSpPr>
          <p:grpSpPr>
            <a:xfrm>
              <a:off x="7191545" y="0"/>
              <a:ext cx="5000460" cy="1425988"/>
              <a:chOff x="7191545" y="0"/>
              <a:chExt cx="5000460" cy="1425988"/>
            </a:xfrm>
          </p:grpSpPr>
          <p:sp>
            <p:nvSpPr>
              <p:cNvPr id="16088" name="Google Shape;16088;p137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089" name="Google Shape;16089;p137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090" name="Google Shape;16090;p1371"/>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091" name="Google Shape;16091;p1371"/>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092" name="Google Shape;16092;p1371"/>
          <p:cNvSpPr txBox="1">
            <a:spLocks noGrp="1"/>
          </p:cNvSpPr>
          <p:nvPr>
            <p:ph type="body" idx="2"/>
          </p:nvPr>
        </p:nvSpPr>
        <p:spPr>
          <a:xfrm>
            <a:off x="609604" y="2505075"/>
            <a:ext cx="5387973" cy="3684583"/>
          </a:xfrm>
          <a:prstGeom prst="rect">
            <a:avLst/>
          </a:prstGeom>
          <a:solidFill>
            <a:srgbClr val="F3F6FB"/>
          </a:solidFill>
          <a:ln>
            <a:noFill/>
          </a:ln>
        </p:spPr>
        <p:txBody>
          <a:bodyPr spcFirstLastPara="1" wrap="square" lIns="182850" tIns="0" rIns="182850" bIns="0" anchor="t" anchorCtr="0">
            <a:norm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093" name="Google Shape;16093;p1371"/>
          <p:cNvSpPr txBox="1">
            <a:spLocks noGrp="1"/>
          </p:cNvSpPr>
          <p:nvPr>
            <p:ph type="body" idx="3"/>
          </p:nvPr>
        </p:nvSpPr>
        <p:spPr>
          <a:xfrm>
            <a:off x="6172204"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094" name="Google Shape;16094;p1371"/>
          <p:cNvSpPr txBox="1">
            <a:spLocks noGrp="1"/>
          </p:cNvSpPr>
          <p:nvPr>
            <p:ph type="body" idx="4"/>
          </p:nvPr>
        </p:nvSpPr>
        <p:spPr>
          <a:xfrm>
            <a:off x="6172204" y="2505075"/>
            <a:ext cx="5410203" cy="3684583"/>
          </a:xfrm>
          <a:prstGeom prst="rect">
            <a:avLst/>
          </a:prstGeom>
          <a:solidFill>
            <a:srgbClr val="F3F6FB"/>
          </a:solidFill>
          <a:ln>
            <a:noFill/>
          </a:ln>
        </p:spPr>
        <p:txBody>
          <a:bodyPr spcFirstLastPara="1" wrap="square" lIns="182850" tIns="0" rIns="182850" bIns="0" anchor="t" anchorCtr="0">
            <a:no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095" name="Google Shape;16095;p1371"/>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096" name="Google Shape;16096;p137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097" name="Google Shape;16097;p1371"/>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532597706"/>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2781420108"/>
      </p:ext>
    </p:extLst>
  </p:cSld>
  <p:clrMapOvr>
    <a:masterClrMapping/>
  </p:clrMapOvr>
</p:sldLayout>
</file>

<file path=ppt/slideLayouts/slideLayout1490.xml><?xml version="1.0" encoding="utf-8"?>
<p:sldLayout xmlns:a="http://schemas.openxmlformats.org/drawingml/2006/main" xmlns:r="http://schemas.openxmlformats.org/officeDocument/2006/relationships" xmlns:p="http://schemas.openxmlformats.org/presentationml/2006/main" matchingName="End 2">
  <p:cSld name="1_End 2">
    <p:spTree>
      <p:nvGrpSpPr>
        <p:cNvPr id="1" name="Shape 16108"/>
        <p:cNvGrpSpPr/>
        <p:nvPr/>
      </p:nvGrpSpPr>
      <p:grpSpPr>
        <a:xfrm>
          <a:off x="0" y="0"/>
          <a:ext cx="0" cy="0"/>
          <a:chOff x="0" y="0"/>
          <a:chExt cx="0" cy="0"/>
        </a:xfrm>
      </p:grpSpPr>
      <p:grpSp>
        <p:nvGrpSpPr>
          <p:cNvPr id="16109" name="Google Shape;16109;p1373"/>
          <p:cNvGrpSpPr/>
          <p:nvPr/>
        </p:nvGrpSpPr>
        <p:grpSpPr>
          <a:xfrm>
            <a:off x="0" y="0"/>
            <a:ext cx="12191996" cy="2148830"/>
            <a:chOff x="0" y="0"/>
            <a:chExt cx="12191996" cy="2148830"/>
          </a:xfrm>
        </p:grpSpPr>
        <p:sp>
          <p:nvSpPr>
            <p:cNvPr id="16110" name="Google Shape;16110;p1373"/>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111" name="Google Shape;16111;p1373"/>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6112" name="Google Shape;16112;p1373"/>
          <p:cNvSpPr/>
          <p:nvPr/>
        </p:nvSpPr>
        <p:spPr>
          <a:xfrm>
            <a:off x="902366" y="151769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13" name="Google Shape;16113;p1373"/>
          <p:cNvSpPr txBox="1">
            <a:spLocks noGrp="1"/>
          </p:cNvSpPr>
          <p:nvPr>
            <p:ph type="body" idx="1"/>
          </p:nvPr>
        </p:nvSpPr>
        <p:spPr>
          <a:xfrm>
            <a:off x="1219197" y="3429004"/>
            <a:ext cx="5582649" cy="141356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114" name="Google Shape;16114;p1373"/>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115" name="Google Shape;16115;p1373"/>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769277996"/>
      </p:ext>
    </p:extLst>
  </p:cSld>
  <p:clrMapOvr>
    <a:masterClrMapping/>
  </p:clrMapOvr>
</p:sldLayout>
</file>

<file path=ppt/slideLayouts/slideLayout1491.xml><?xml version="1.0" encoding="utf-8"?>
<p:sldLayout xmlns:a="http://schemas.openxmlformats.org/drawingml/2006/main" xmlns:r="http://schemas.openxmlformats.org/officeDocument/2006/relationships" xmlns:p="http://schemas.openxmlformats.org/presentationml/2006/main" matchingName="2_Quotation">
  <p:cSld name="8_Quotation">
    <p:spTree>
      <p:nvGrpSpPr>
        <p:cNvPr id="1" name="Shape 16116"/>
        <p:cNvGrpSpPr/>
        <p:nvPr/>
      </p:nvGrpSpPr>
      <p:grpSpPr>
        <a:xfrm>
          <a:off x="0" y="0"/>
          <a:ext cx="0" cy="0"/>
          <a:chOff x="0" y="0"/>
          <a:chExt cx="0" cy="0"/>
        </a:xfrm>
      </p:grpSpPr>
      <p:sp>
        <p:nvSpPr>
          <p:cNvPr id="16117" name="Google Shape;16117;p137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18" name="Google Shape;16118;p137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119" name="Google Shape;16119;p1374"/>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120" name="Google Shape;16120;p1374"/>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121" name="Google Shape;16121;p137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122" name="Google Shape;16122;p1374"/>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123" name="Google Shape;16123;p1374"/>
          <p:cNvGrpSpPr/>
          <p:nvPr/>
        </p:nvGrpSpPr>
        <p:grpSpPr>
          <a:xfrm>
            <a:off x="7191545" y="0"/>
            <a:ext cx="5000460" cy="1425988"/>
            <a:chOff x="7191545" y="0"/>
            <a:chExt cx="5000460" cy="1425988"/>
          </a:xfrm>
        </p:grpSpPr>
        <p:pic>
          <p:nvPicPr>
            <p:cNvPr id="16124" name="Google Shape;16124;p137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125" name="Google Shape;16125;p1374"/>
            <p:cNvGrpSpPr/>
            <p:nvPr/>
          </p:nvGrpSpPr>
          <p:grpSpPr>
            <a:xfrm>
              <a:off x="7191545" y="0"/>
              <a:ext cx="5000460" cy="1425988"/>
              <a:chOff x="7191545" y="0"/>
              <a:chExt cx="5000460" cy="1425988"/>
            </a:xfrm>
          </p:grpSpPr>
          <p:sp>
            <p:nvSpPr>
              <p:cNvPr id="16126" name="Google Shape;16126;p137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127" name="Google Shape;16127;p137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128" name="Google Shape;16128;p1374"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778173840"/>
      </p:ext>
    </p:extLst>
  </p:cSld>
  <p:clrMapOvr>
    <a:masterClrMapping/>
  </p:clrMapOvr>
</p:sldLayout>
</file>

<file path=ppt/slideLayouts/slideLayout1492.xml><?xml version="1.0" encoding="utf-8"?>
<p:sldLayout xmlns:a="http://schemas.openxmlformats.org/drawingml/2006/main" xmlns:r="http://schemas.openxmlformats.org/officeDocument/2006/relationships" xmlns:p="http://schemas.openxmlformats.org/presentationml/2006/main" matchingName="3_Quotation">
  <p:cSld name="8_Quotation">
    <p:spTree>
      <p:nvGrpSpPr>
        <p:cNvPr id="1" name="Shape 16129"/>
        <p:cNvGrpSpPr/>
        <p:nvPr/>
      </p:nvGrpSpPr>
      <p:grpSpPr>
        <a:xfrm>
          <a:off x="0" y="0"/>
          <a:ext cx="0" cy="0"/>
          <a:chOff x="0" y="0"/>
          <a:chExt cx="0" cy="0"/>
        </a:xfrm>
      </p:grpSpPr>
      <p:sp>
        <p:nvSpPr>
          <p:cNvPr id="16130" name="Google Shape;16130;p137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31" name="Google Shape;16131;p137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132" name="Google Shape;16132;p1375"/>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133" name="Google Shape;16133;p1375"/>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134" name="Google Shape;16134;p137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135" name="Google Shape;16135;p1375"/>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136" name="Google Shape;16136;p1375"/>
          <p:cNvGrpSpPr/>
          <p:nvPr/>
        </p:nvGrpSpPr>
        <p:grpSpPr>
          <a:xfrm>
            <a:off x="7191545" y="0"/>
            <a:ext cx="5000460" cy="1425988"/>
            <a:chOff x="7191545" y="0"/>
            <a:chExt cx="5000460" cy="1425988"/>
          </a:xfrm>
        </p:grpSpPr>
        <p:pic>
          <p:nvPicPr>
            <p:cNvPr id="16137" name="Google Shape;16137;p137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138" name="Google Shape;16138;p1375"/>
            <p:cNvGrpSpPr/>
            <p:nvPr/>
          </p:nvGrpSpPr>
          <p:grpSpPr>
            <a:xfrm>
              <a:off x="7191545" y="0"/>
              <a:ext cx="5000460" cy="1425988"/>
              <a:chOff x="7191545" y="0"/>
              <a:chExt cx="5000460" cy="1425988"/>
            </a:xfrm>
          </p:grpSpPr>
          <p:sp>
            <p:nvSpPr>
              <p:cNvPr id="16139" name="Google Shape;16139;p137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140" name="Google Shape;16140;p137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141" name="Google Shape;16141;p1375"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660175824"/>
      </p:ext>
    </p:extLst>
  </p:cSld>
  <p:clrMapOvr>
    <a:masterClrMapping/>
  </p:clrMapOvr>
</p:sldLayout>
</file>

<file path=ppt/slideLayouts/slideLayout1493.xml><?xml version="1.0" encoding="utf-8"?>
<p:sldLayout xmlns:a="http://schemas.openxmlformats.org/drawingml/2006/main" xmlns:r="http://schemas.openxmlformats.org/officeDocument/2006/relationships" xmlns:p="http://schemas.openxmlformats.org/presentationml/2006/main" matchingName="4_Quotation">
  <p:cSld name="8_Quotation">
    <p:spTree>
      <p:nvGrpSpPr>
        <p:cNvPr id="1" name="Shape 16142"/>
        <p:cNvGrpSpPr/>
        <p:nvPr/>
      </p:nvGrpSpPr>
      <p:grpSpPr>
        <a:xfrm>
          <a:off x="0" y="0"/>
          <a:ext cx="0" cy="0"/>
          <a:chOff x="0" y="0"/>
          <a:chExt cx="0" cy="0"/>
        </a:xfrm>
      </p:grpSpPr>
      <p:sp>
        <p:nvSpPr>
          <p:cNvPr id="16143" name="Google Shape;16143;p137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44" name="Google Shape;16144;p137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145" name="Google Shape;16145;p1376"/>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146" name="Google Shape;16146;p1376"/>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147" name="Google Shape;16147;p137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148" name="Google Shape;16148;p1376"/>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149" name="Google Shape;16149;p1376"/>
          <p:cNvGrpSpPr/>
          <p:nvPr/>
        </p:nvGrpSpPr>
        <p:grpSpPr>
          <a:xfrm>
            <a:off x="7191545" y="0"/>
            <a:ext cx="5000460" cy="1425988"/>
            <a:chOff x="7191545" y="0"/>
            <a:chExt cx="5000460" cy="1425988"/>
          </a:xfrm>
        </p:grpSpPr>
        <p:pic>
          <p:nvPicPr>
            <p:cNvPr id="16150" name="Google Shape;16150;p137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151" name="Google Shape;16151;p1376"/>
            <p:cNvGrpSpPr/>
            <p:nvPr/>
          </p:nvGrpSpPr>
          <p:grpSpPr>
            <a:xfrm>
              <a:off x="7191545" y="0"/>
              <a:ext cx="5000460" cy="1425988"/>
              <a:chOff x="7191545" y="0"/>
              <a:chExt cx="5000460" cy="1425988"/>
            </a:xfrm>
          </p:grpSpPr>
          <p:sp>
            <p:nvSpPr>
              <p:cNvPr id="16152" name="Google Shape;16152;p137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153" name="Google Shape;16153;p137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154" name="Google Shape;16154;p1376"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3147459387"/>
      </p:ext>
    </p:extLst>
  </p:cSld>
  <p:clrMapOvr>
    <a:masterClrMapping/>
  </p:clrMapOvr>
</p:sldLayout>
</file>

<file path=ppt/slideLayouts/slideLayout1494.xml><?xml version="1.0" encoding="utf-8"?>
<p:sldLayout xmlns:a="http://schemas.openxmlformats.org/drawingml/2006/main" xmlns:r="http://schemas.openxmlformats.org/officeDocument/2006/relationships" xmlns:p="http://schemas.openxmlformats.org/presentationml/2006/main" matchingName="5_Quotation">
  <p:cSld name="8_Quotation">
    <p:spTree>
      <p:nvGrpSpPr>
        <p:cNvPr id="1" name="Shape 16155"/>
        <p:cNvGrpSpPr/>
        <p:nvPr/>
      </p:nvGrpSpPr>
      <p:grpSpPr>
        <a:xfrm>
          <a:off x="0" y="0"/>
          <a:ext cx="0" cy="0"/>
          <a:chOff x="0" y="0"/>
          <a:chExt cx="0" cy="0"/>
        </a:xfrm>
      </p:grpSpPr>
      <p:sp>
        <p:nvSpPr>
          <p:cNvPr id="16156" name="Google Shape;16156;p137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57" name="Google Shape;16157;p137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158" name="Google Shape;16158;p1377"/>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159" name="Google Shape;16159;p1377"/>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160" name="Google Shape;16160;p137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161" name="Google Shape;16161;p1377"/>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162" name="Google Shape;16162;p1377"/>
          <p:cNvGrpSpPr/>
          <p:nvPr/>
        </p:nvGrpSpPr>
        <p:grpSpPr>
          <a:xfrm>
            <a:off x="7191545" y="0"/>
            <a:ext cx="5000460" cy="1425988"/>
            <a:chOff x="7191545" y="0"/>
            <a:chExt cx="5000460" cy="1425988"/>
          </a:xfrm>
        </p:grpSpPr>
        <p:pic>
          <p:nvPicPr>
            <p:cNvPr id="16163" name="Google Shape;16163;p137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164" name="Google Shape;16164;p1377"/>
            <p:cNvGrpSpPr/>
            <p:nvPr/>
          </p:nvGrpSpPr>
          <p:grpSpPr>
            <a:xfrm>
              <a:off x="7191545" y="0"/>
              <a:ext cx="5000460" cy="1425988"/>
              <a:chOff x="7191545" y="0"/>
              <a:chExt cx="5000460" cy="1425988"/>
            </a:xfrm>
          </p:grpSpPr>
          <p:sp>
            <p:nvSpPr>
              <p:cNvPr id="16165" name="Google Shape;16165;p137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166" name="Google Shape;16166;p137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167" name="Google Shape;16167;p1377"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2139203961"/>
      </p:ext>
    </p:extLst>
  </p:cSld>
  <p:clrMapOvr>
    <a:masterClrMapping/>
  </p:clrMapOvr>
</p:sldLayout>
</file>

<file path=ppt/slideLayouts/slideLayout1495.xml><?xml version="1.0" encoding="utf-8"?>
<p:sldLayout xmlns:a="http://schemas.openxmlformats.org/drawingml/2006/main" xmlns:r="http://schemas.openxmlformats.org/officeDocument/2006/relationships" xmlns:p="http://schemas.openxmlformats.org/presentationml/2006/main" matchingName="Photo Slide 4">
  <p:cSld name="1_Photo Slide 4">
    <p:spTree>
      <p:nvGrpSpPr>
        <p:cNvPr id="1" name="Shape 16184"/>
        <p:cNvGrpSpPr/>
        <p:nvPr/>
      </p:nvGrpSpPr>
      <p:grpSpPr>
        <a:xfrm>
          <a:off x="0" y="0"/>
          <a:ext cx="0" cy="0"/>
          <a:chOff x="0" y="0"/>
          <a:chExt cx="0" cy="0"/>
        </a:xfrm>
      </p:grpSpPr>
      <p:sp>
        <p:nvSpPr>
          <p:cNvPr id="16185" name="Google Shape;16185;p1380"/>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6186" name="Google Shape;16186;p1380"/>
          <p:cNvCxnSpPr/>
          <p:nvPr/>
        </p:nvCxnSpPr>
        <p:spPr>
          <a:xfrm>
            <a:off x="457204"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187" name="Google Shape;16187;p1380"/>
          <p:cNvGrpSpPr/>
          <p:nvPr/>
        </p:nvGrpSpPr>
        <p:grpSpPr>
          <a:xfrm>
            <a:off x="4" y="5379428"/>
            <a:ext cx="2807363" cy="753895"/>
            <a:chOff x="0" y="5379424"/>
            <a:chExt cx="2807363" cy="753895"/>
          </a:xfrm>
        </p:grpSpPr>
        <p:sp>
          <p:nvSpPr>
            <p:cNvPr id="16188" name="Google Shape;16188;p1380"/>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89" name="Google Shape;16189;p1380"/>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190" name="Google Shape;16190;p1380"/>
          <p:cNvPicPr preferRelativeResize="0"/>
          <p:nvPr/>
        </p:nvPicPr>
        <p:blipFill rotWithShape="1">
          <a:blip r:embed="rId2">
            <a:alphaModFix/>
          </a:blip>
          <a:srcRect/>
          <a:stretch/>
        </p:blipFill>
        <p:spPr>
          <a:xfrm>
            <a:off x="513348" y="4385535"/>
            <a:ext cx="2025313" cy="911940"/>
          </a:xfrm>
          <a:prstGeom prst="rect">
            <a:avLst/>
          </a:prstGeom>
          <a:noFill/>
          <a:ln>
            <a:noFill/>
          </a:ln>
        </p:spPr>
      </p:pic>
    </p:spTree>
    <p:extLst>
      <p:ext uri="{BB962C8B-B14F-4D97-AF65-F5344CB8AC3E}">
        <p14:creationId xmlns:p14="http://schemas.microsoft.com/office/powerpoint/2010/main" val="3602606065"/>
      </p:ext>
    </p:extLst>
  </p:cSld>
  <p:clrMapOvr>
    <a:masterClrMapping/>
  </p:clrMapOvr>
</p:sldLayout>
</file>

<file path=ppt/slideLayouts/slideLayout1496.xml><?xml version="1.0" encoding="utf-8"?>
<p:sldLayout xmlns:a="http://schemas.openxmlformats.org/drawingml/2006/main" xmlns:r="http://schemas.openxmlformats.org/officeDocument/2006/relationships" xmlns:p="http://schemas.openxmlformats.org/presentationml/2006/main" matchingName="Quotation 4">
  <p:cSld name="2_Quotation 4">
    <p:spTree>
      <p:nvGrpSpPr>
        <p:cNvPr id="1" name="Shape 16191"/>
        <p:cNvGrpSpPr/>
        <p:nvPr/>
      </p:nvGrpSpPr>
      <p:grpSpPr>
        <a:xfrm>
          <a:off x="0" y="0"/>
          <a:ext cx="0" cy="0"/>
          <a:chOff x="0" y="0"/>
          <a:chExt cx="0" cy="0"/>
        </a:xfrm>
      </p:grpSpPr>
      <p:sp>
        <p:nvSpPr>
          <p:cNvPr id="16192" name="Google Shape;16192;p1381"/>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193" name="Google Shape;16193;p1381"/>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194" name="Google Shape;16194;p1381"/>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195" name="Google Shape;16195;p1381"/>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196" name="Google Shape;16196;p138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197" name="Google Shape;16197;p1381"/>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198" name="Google Shape;16198;p1381"/>
          <p:cNvGrpSpPr/>
          <p:nvPr/>
        </p:nvGrpSpPr>
        <p:grpSpPr>
          <a:xfrm>
            <a:off x="7191545" y="0"/>
            <a:ext cx="5000460" cy="1425988"/>
            <a:chOff x="7191545" y="0"/>
            <a:chExt cx="5000460" cy="1425988"/>
          </a:xfrm>
        </p:grpSpPr>
        <p:pic>
          <p:nvPicPr>
            <p:cNvPr id="16199" name="Google Shape;16199;p138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200" name="Google Shape;16200;p1381"/>
            <p:cNvGrpSpPr/>
            <p:nvPr/>
          </p:nvGrpSpPr>
          <p:grpSpPr>
            <a:xfrm>
              <a:off x="7191545" y="0"/>
              <a:ext cx="5000460" cy="1425988"/>
              <a:chOff x="7191545" y="0"/>
              <a:chExt cx="5000460" cy="1425988"/>
            </a:xfrm>
          </p:grpSpPr>
          <p:sp>
            <p:nvSpPr>
              <p:cNvPr id="16201" name="Google Shape;16201;p138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202" name="Google Shape;16202;p138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203" name="Google Shape;16203;p1381"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1769664500"/>
      </p:ext>
    </p:extLst>
  </p:cSld>
  <p:clrMapOvr>
    <a:masterClrMapping/>
  </p:clrMapOvr>
</p:sldLayout>
</file>

<file path=ppt/slideLayouts/slideLayout1497.xml><?xml version="1.0" encoding="utf-8"?>
<p:sldLayout xmlns:a="http://schemas.openxmlformats.org/drawingml/2006/main" xmlns:r="http://schemas.openxmlformats.org/officeDocument/2006/relationships" xmlns:p="http://schemas.openxmlformats.org/presentationml/2006/main" matchingName="1_Quotation 4">
  <p:cSld name="2_Quotation 4">
    <p:spTree>
      <p:nvGrpSpPr>
        <p:cNvPr id="1" name="Shape 16204"/>
        <p:cNvGrpSpPr/>
        <p:nvPr/>
      </p:nvGrpSpPr>
      <p:grpSpPr>
        <a:xfrm>
          <a:off x="0" y="0"/>
          <a:ext cx="0" cy="0"/>
          <a:chOff x="0" y="0"/>
          <a:chExt cx="0" cy="0"/>
        </a:xfrm>
      </p:grpSpPr>
      <p:sp>
        <p:nvSpPr>
          <p:cNvPr id="16205" name="Google Shape;16205;p1382"/>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206" name="Google Shape;16206;p1382"/>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207" name="Google Shape;16207;p1382"/>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208" name="Google Shape;16208;p1382"/>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209" name="Google Shape;16209;p138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210" name="Google Shape;16210;p1382"/>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211" name="Google Shape;16211;p1382"/>
          <p:cNvGrpSpPr/>
          <p:nvPr/>
        </p:nvGrpSpPr>
        <p:grpSpPr>
          <a:xfrm>
            <a:off x="7191545" y="0"/>
            <a:ext cx="5000460" cy="1425988"/>
            <a:chOff x="7191545" y="0"/>
            <a:chExt cx="5000460" cy="1425988"/>
          </a:xfrm>
        </p:grpSpPr>
        <p:pic>
          <p:nvPicPr>
            <p:cNvPr id="16212" name="Google Shape;16212;p138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213" name="Google Shape;16213;p1382"/>
            <p:cNvGrpSpPr/>
            <p:nvPr/>
          </p:nvGrpSpPr>
          <p:grpSpPr>
            <a:xfrm>
              <a:off x="7191545" y="0"/>
              <a:ext cx="5000460" cy="1425988"/>
              <a:chOff x="7191545" y="0"/>
              <a:chExt cx="5000460" cy="1425988"/>
            </a:xfrm>
          </p:grpSpPr>
          <p:sp>
            <p:nvSpPr>
              <p:cNvPr id="16214" name="Google Shape;16214;p138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215" name="Google Shape;16215;p138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216" name="Google Shape;16216;p1382"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583882312"/>
      </p:ext>
    </p:extLst>
  </p:cSld>
  <p:clrMapOvr>
    <a:masterClrMapping/>
  </p:clrMapOvr>
</p:sldLayout>
</file>

<file path=ppt/slideLayouts/slideLayout1498.xml><?xml version="1.0" encoding="utf-8"?>
<p:sldLayout xmlns:a="http://schemas.openxmlformats.org/drawingml/2006/main" xmlns:r="http://schemas.openxmlformats.org/officeDocument/2006/relationships" xmlns:p="http://schemas.openxmlformats.org/presentationml/2006/main" matchingName="Comparison 2">
  <p:cSld name="1_Comparison 2">
    <p:spTree>
      <p:nvGrpSpPr>
        <p:cNvPr id="1" name="Shape 16217"/>
        <p:cNvGrpSpPr/>
        <p:nvPr/>
      </p:nvGrpSpPr>
      <p:grpSpPr>
        <a:xfrm>
          <a:off x="0" y="0"/>
          <a:ext cx="0" cy="0"/>
          <a:chOff x="0" y="0"/>
          <a:chExt cx="0" cy="0"/>
        </a:xfrm>
      </p:grpSpPr>
      <p:grpSp>
        <p:nvGrpSpPr>
          <p:cNvPr id="16218" name="Google Shape;16218;p1383"/>
          <p:cNvGrpSpPr/>
          <p:nvPr/>
        </p:nvGrpSpPr>
        <p:grpSpPr>
          <a:xfrm>
            <a:off x="7191545" y="0"/>
            <a:ext cx="5000460" cy="1425988"/>
            <a:chOff x="7191545" y="0"/>
            <a:chExt cx="5000460" cy="1425988"/>
          </a:xfrm>
        </p:grpSpPr>
        <p:pic>
          <p:nvPicPr>
            <p:cNvPr id="16219" name="Google Shape;16219;p138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220" name="Google Shape;16220;p1383"/>
            <p:cNvGrpSpPr/>
            <p:nvPr/>
          </p:nvGrpSpPr>
          <p:grpSpPr>
            <a:xfrm>
              <a:off x="7191545" y="0"/>
              <a:ext cx="5000460" cy="1425988"/>
              <a:chOff x="7191545" y="0"/>
              <a:chExt cx="5000460" cy="1425988"/>
            </a:xfrm>
          </p:grpSpPr>
          <p:sp>
            <p:nvSpPr>
              <p:cNvPr id="16221" name="Google Shape;16221;p138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222" name="Google Shape;16222;p138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223" name="Google Shape;16223;p1383"/>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224" name="Google Shape;16224;p1383"/>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225" name="Google Shape;16225;p1383"/>
          <p:cNvSpPr txBox="1">
            <a:spLocks noGrp="1"/>
          </p:cNvSpPr>
          <p:nvPr>
            <p:ph type="body" idx="2"/>
          </p:nvPr>
        </p:nvSpPr>
        <p:spPr>
          <a:xfrm>
            <a:off x="609604" y="2505075"/>
            <a:ext cx="5387973" cy="3684583"/>
          </a:xfrm>
          <a:prstGeom prst="rect">
            <a:avLst/>
          </a:prstGeom>
          <a:solidFill>
            <a:srgbClr val="F3F6FB"/>
          </a:solidFill>
          <a:ln>
            <a:noFill/>
          </a:ln>
        </p:spPr>
        <p:txBody>
          <a:bodyPr spcFirstLastPara="1" wrap="square" lIns="182850" tIns="0" rIns="182850" bIns="0" anchor="t" anchorCtr="0">
            <a:norm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226" name="Google Shape;16226;p1383"/>
          <p:cNvSpPr txBox="1">
            <a:spLocks noGrp="1"/>
          </p:cNvSpPr>
          <p:nvPr>
            <p:ph type="body" idx="3"/>
          </p:nvPr>
        </p:nvSpPr>
        <p:spPr>
          <a:xfrm>
            <a:off x="6172204"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227" name="Google Shape;16227;p1383"/>
          <p:cNvSpPr txBox="1">
            <a:spLocks noGrp="1"/>
          </p:cNvSpPr>
          <p:nvPr>
            <p:ph type="body" idx="4"/>
          </p:nvPr>
        </p:nvSpPr>
        <p:spPr>
          <a:xfrm>
            <a:off x="6172204" y="2505075"/>
            <a:ext cx="5410203" cy="3684583"/>
          </a:xfrm>
          <a:prstGeom prst="rect">
            <a:avLst/>
          </a:prstGeom>
          <a:solidFill>
            <a:srgbClr val="F3F6FB"/>
          </a:solidFill>
          <a:ln>
            <a:noFill/>
          </a:ln>
        </p:spPr>
        <p:txBody>
          <a:bodyPr spcFirstLastPara="1" wrap="square" lIns="182850" tIns="0" rIns="182850" bIns="0" anchor="t" anchorCtr="0">
            <a:no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228" name="Google Shape;16228;p1383"/>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229" name="Google Shape;16229;p138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230" name="Google Shape;16230;p1383"/>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922516000"/>
      </p:ext>
    </p:extLst>
  </p:cSld>
  <p:clrMapOvr>
    <a:masterClrMapping/>
  </p:clrMapOvr>
</p:sldLayout>
</file>

<file path=ppt/slideLayouts/slideLayout1499.xml><?xml version="1.0" encoding="utf-8"?>
<p:sldLayout xmlns:a="http://schemas.openxmlformats.org/drawingml/2006/main" xmlns:r="http://schemas.openxmlformats.org/officeDocument/2006/relationships" xmlns:p="http://schemas.openxmlformats.org/presentationml/2006/main" matchingName="Photo Slide 5">
  <p:cSld name="2_Photo Slide 5">
    <p:spTree>
      <p:nvGrpSpPr>
        <p:cNvPr id="1" name="Shape 16257"/>
        <p:cNvGrpSpPr/>
        <p:nvPr/>
      </p:nvGrpSpPr>
      <p:grpSpPr>
        <a:xfrm>
          <a:off x="0" y="0"/>
          <a:ext cx="0" cy="0"/>
          <a:chOff x="0" y="0"/>
          <a:chExt cx="0" cy="0"/>
        </a:xfrm>
      </p:grpSpPr>
      <p:sp>
        <p:nvSpPr>
          <p:cNvPr id="16258" name="Google Shape;16258;p1387"/>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6259" name="Google Shape;16259;p1387"/>
          <p:cNvCxnSpPr/>
          <p:nvPr/>
        </p:nvCxnSpPr>
        <p:spPr>
          <a:xfrm>
            <a:off x="457204"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260" name="Google Shape;16260;p1387"/>
          <p:cNvGrpSpPr/>
          <p:nvPr/>
        </p:nvGrpSpPr>
        <p:grpSpPr>
          <a:xfrm>
            <a:off x="4" y="5379428"/>
            <a:ext cx="2807363" cy="753895"/>
            <a:chOff x="0" y="5379424"/>
            <a:chExt cx="2807363" cy="753895"/>
          </a:xfrm>
        </p:grpSpPr>
        <p:sp>
          <p:nvSpPr>
            <p:cNvPr id="16261" name="Google Shape;16261;p1387"/>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262" name="Google Shape;16262;p1387"/>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263" name="Google Shape;16263;p1387"/>
          <p:cNvPicPr preferRelativeResize="0"/>
          <p:nvPr/>
        </p:nvPicPr>
        <p:blipFill rotWithShape="1">
          <a:blip r:embed="rId2">
            <a:alphaModFix/>
          </a:blip>
          <a:srcRect/>
          <a:stretch/>
        </p:blipFill>
        <p:spPr>
          <a:xfrm>
            <a:off x="513348" y="4385535"/>
            <a:ext cx="2025313" cy="911940"/>
          </a:xfrm>
          <a:prstGeom prst="rect">
            <a:avLst/>
          </a:prstGeom>
          <a:noFill/>
          <a:ln>
            <a:noFill/>
          </a:ln>
        </p:spPr>
      </p:pic>
    </p:spTree>
    <p:extLst>
      <p:ext uri="{BB962C8B-B14F-4D97-AF65-F5344CB8AC3E}">
        <p14:creationId xmlns:p14="http://schemas.microsoft.com/office/powerpoint/2010/main" val="393676014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Photo Slide">
  <p:cSld name="Photo Slide">
    <p:spTree>
      <p:nvGrpSpPr>
        <p:cNvPr id="1" name="Shape 65"/>
        <p:cNvGrpSpPr/>
        <p:nvPr/>
      </p:nvGrpSpPr>
      <p:grpSpPr>
        <a:xfrm>
          <a:off x="0" y="0"/>
          <a:ext cx="0" cy="0"/>
          <a:chOff x="0" y="0"/>
          <a:chExt cx="0" cy="0"/>
        </a:xfrm>
      </p:grpSpPr>
      <p:sp>
        <p:nvSpPr>
          <p:cNvPr id="66" name="Google Shape;66;p7"/>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67" name="Google Shape;67;p7"/>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68" name="Google Shape;68;p7"/>
          <p:cNvGrpSpPr/>
          <p:nvPr/>
        </p:nvGrpSpPr>
        <p:grpSpPr>
          <a:xfrm>
            <a:off x="0" y="5379426"/>
            <a:ext cx="2807368" cy="753891"/>
            <a:chOff x="0" y="5379426"/>
            <a:chExt cx="2807368" cy="753891"/>
          </a:xfrm>
        </p:grpSpPr>
        <p:sp>
          <p:nvSpPr>
            <p:cNvPr id="69" name="Google Shape;69;p7"/>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70" name="Google Shape;70;p7"/>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71" name="Google Shape;71;p7"/>
          <p:cNvSpPr>
            <a:spLocks noGrp="1"/>
          </p:cNvSpPr>
          <p:nvPr>
            <p:ph type="pic" idx="2"/>
          </p:nvPr>
        </p:nvSpPr>
        <p:spPr>
          <a:xfrm>
            <a:off x="2807368" y="457202"/>
            <a:ext cx="8915400" cy="5943598"/>
          </a:xfrm>
          <a:prstGeom prst="rect">
            <a:avLst/>
          </a:prstGeom>
          <a:noFill/>
          <a:ln>
            <a:noFill/>
          </a:ln>
        </p:spPr>
      </p:sp>
      <p:pic>
        <p:nvPicPr>
          <p:cNvPr id="72" name="Google Shape;72;p7"/>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979200564"/>
      </p:ext>
    </p:extLst>
  </p:cSld>
  <p:clrMapOvr>
    <a:masterClrMapping/>
  </p:clrMapOvr>
</p:sldLayout>
</file>

<file path=ppt/slideLayouts/slideLayout1500.xml><?xml version="1.0" encoding="utf-8"?>
<p:sldLayout xmlns:a="http://schemas.openxmlformats.org/drawingml/2006/main" xmlns:r="http://schemas.openxmlformats.org/officeDocument/2006/relationships" xmlns:p="http://schemas.openxmlformats.org/presentationml/2006/main" matchingName="Quotation 5">
  <p:cSld name="2_Quotation 5">
    <p:spTree>
      <p:nvGrpSpPr>
        <p:cNvPr id="1" name="Shape 16264"/>
        <p:cNvGrpSpPr/>
        <p:nvPr/>
      </p:nvGrpSpPr>
      <p:grpSpPr>
        <a:xfrm>
          <a:off x="0" y="0"/>
          <a:ext cx="0" cy="0"/>
          <a:chOff x="0" y="0"/>
          <a:chExt cx="0" cy="0"/>
        </a:xfrm>
      </p:grpSpPr>
      <p:sp>
        <p:nvSpPr>
          <p:cNvPr id="16265" name="Google Shape;16265;p138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266" name="Google Shape;16266;p138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267" name="Google Shape;16267;p1388"/>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268" name="Google Shape;16268;p1388"/>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269" name="Google Shape;16269;p138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270" name="Google Shape;16270;p1388"/>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271" name="Google Shape;16271;p1388"/>
          <p:cNvGrpSpPr/>
          <p:nvPr/>
        </p:nvGrpSpPr>
        <p:grpSpPr>
          <a:xfrm>
            <a:off x="7191545" y="0"/>
            <a:ext cx="5000460" cy="1425988"/>
            <a:chOff x="7191545" y="0"/>
            <a:chExt cx="5000460" cy="1425988"/>
          </a:xfrm>
        </p:grpSpPr>
        <p:pic>
          <p:nvPicPr>
            <p:cNvPr id="16272" name="Google Shape;16272;p138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273" name="Google Shape;16273;p1388"/>
            <p:cNvGrpSpPr/>
            <p:nvPr/>
          </p:nvGrpSpPr>
          <p:grpSpPr>
            <a:xfrm>
              <a:off x="7191545" y="0"/>
              <a:ext cx="5000460" cy="1425988"/>
              <a:chOff x="7191545" y="0"/>
              <a:chExt cx="5000460" cy="1425988"/>
            </a:xfrm>
          </p:grpSpPr>
          <p:sp>
            <p:nvSpPr>
              <p:cNvPr id="16274" name="Google Shape;16274;p138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275" name="Google Shape;16275;p138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276" name="Google Shape;16276;p1388"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2526956244"/>
      </p:ext>
    </p:extLst>
  </p:cSld>
  <p:clrMapOvr>
    <a:masterClrMapping/>
  </p:clrMapOvr>
</p:sldLayout>
</file>

<file path=ppt/slideLayouts/slideLayout1501.xml><?xml version="1.0" encoding="utf-8"?>
<p:sldLayout xmlns:a="http://schemas.openxmlformats.org/drawingml/2006/main" xmlns:r="http://schemas.openxmlformats.org/officeDocument/2006/relationships" xmlns:p="http://schemas.openxmlformats.org/presentationml/2006/main" matchingName="Quotation 6">
  <p:cSld name="2_Quotation 6">
    <p:spTree>
      <p:nvGrpSpPr>
        <p:cNvPr id="1" name="Shape 16277"/>
        <p:cNvGrpSpPr/>
        <p:nvPr/>
      </p:nvGrpSpPr>
      <p:grpSpPr>
        <a:xfrm>
          <a:off x="0" y="0"/>
          <a:ext cx="0" cy="0"/>
          <a:chOff x="0" y="0"/>
          <a:chExt cx="0" cy="0"/>
        </a:xfrm>
      </p:grpSpPr>
      <p:sp>
        <p:nvSpPr>
          <p:cNvPr id="16278" name="Google Shape;16278;p138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279" name="Google Shape;16279;p138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280" name="Google Shape;16280;p1389"/>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281" name="Google Shape;16281;p1389"/>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282" name="Google Shape;16282;p138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283" name="Google Shape;16283;p1389"/>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284" name="Google Shape;16284;p1389"/>
          <p:cNvGrpSpPr/>
          <p:nvPr/>
        </p:nvGrpSpPr>
        <p:grpSpPr>
          <a:xfrm>
            <a:off x="7191545" y="0"/>
            <a:ext cx="5000460" cy="1425988"/>
            <a:chOff x="7191545" y="0"/>
            <a:chExt cx="5000460" cy="1425988"/>
          </a:xfrm>
        </p:grpSpPr>
        <p:pic>
          <p:nvPicPr>
            <p:cNvPr id="16285" name="Google Shape;16285;p138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286" name="Google Shape;16286;p1389"/>
            <p:cNvGrpSpPr/>
            <p:nvPr/>
          </p:nvGrpSpPr>
          <p:grpSpPr>
            <a:xfrm>
              <a:off x="7191545" y="0"/>
              <a:ext cx="5000460" cy="1425988"/>
              <a:chOff x="7191545" y="0"/>
              <a:chExt cx="5000460" cy="1425988"/>
            </a:xfrm>
          </p:grpSpPr>
          <p:sp>
            <p:nvSpPr>
              <p:cNvPr id="16287" name="Google Shape;16287;p138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288" name="Google Shape;16288;p138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289" name="Google Shape;16289;p1389"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1348440116"/>
      </p:ext>
    </p:extLst>
  </p:cSld>
  <p:clrMapOvr>
    <a:masterClrMapping/>
  </p:clrMapOvr>
</p:sldLayout>
</file>

<file path=ppt/slideLayouts/slideLayout1502.xml><?xml version="1.0" encoding="utf-8"?>
<p:sldLayout xmlns:a="http://schemas.openxmlformats.org/drawingml/2006/main" xmlns:r="http://schemas.openxmlformats.org/officeDocument/2006/relationships" xmlns:p="http://schemas.openxmlformats.org/presentationml/2006/main" matchingName="Two Content 4">
  <p:cSld name="2_Two Content 4">
    <p:spTree>
      <p:nvGrpSpPr>
        <p:cNvPr id="1" name="Shape 16290"/>
        <p:cNvGrpSpPr/>
        <p:nvPr/>
      </p:nvGrpSpPr>
      <p:grpSpPr>
        <a:xfrm>
          <a:off x="0" y="0"/>
          <a:ext cx="0" cy="0"/>
          <a:chOff x="0" y="0"/>
          <a:chExt cx="0" cy="0"/>
        </a:xfrm>
      </p:grpSpPr>
      <p:sp>
        <p:nvSpPr>
          <p:cNvPr id="16291" name="Google Shape;16291;p1390"/>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292" name="Google Shape;16292;p1390"/>
          <p:cNvSpPr txBox="1">
            <a:spLocks noGrp="1"/>
          </p:cNvSpPr>
          <p:nvPr>
            <p:ph type="body" idx="1"/>
          </p:nvPr>
        </p:nvSpPr>
        <p:spPr>
          <a:xfrm>
            <a:off x="609607"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grpSp>
        <p:nvGrpSpPr>
          <p:cNvPr id="16293" name="Google Shape;16293;p1390"/>
          <p:cNvGrpSpPr/>
          <p:nvPr/>
        </p:nvGrpSpPr>
        <p:grpSpPr>
          <a:xfrm>
            <a:off x="7191545" y="0"/>
            <a:ext cx="5000460" cy="1425988"/>
            <a:chOff x="7191545" y="0"/>
            <a:chExt cx="5000460" cy="1425988"/>
          </a:xfrm>
        </p:grpSpPr>
        <p:pic>
          <p:nvPicPr>
            <p:cNvPr id="16294" name="Google Shape;16294;p139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295" name="Google Shape;16295;p1390"/>
            <p:cNvGrpSpPr/>
            <p:nvPr/>
          </p:nvGrpSpPr>
          <p:grpSpPr>
            <a:xfrm>
              <a:off x="7191545" y="0"/>
              <a:ext cx="5000460" cy="1425988"/>
              <a:chOff x="7191545" y="0"/>
              <a:chExt cx="5000460" cy="1425988"/>
            </a:xfrm>
          </p:grpSpPr>
          <p:sp>
            <p:nvSpPr>
              <p:cNvPr id="16296" name="Google Shape;16296;p139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297" name="Google Shape;16297;p139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298" name="Google Shape;16298;p1390"/>
          <p:cNvSpPr txBox="1">
            <a:spLocks noGrp="1"/>
          </p:cNvSpPr>
          <p:nvPr>
            <p:ph type="body" idx="2"/>
          </p:nvPr>
        </p:nvSpPr>
        <p:spPr>
          <a:xfrm>
            <a:off x="6172204"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299" name="Google Shape;16299;p1390"/>
          <p:cNvSpPr txBox="1">
            <a:spLocks noGrp="1"/>
          </p:cNvSpPr>
          <p:nvPr>
            <p:ph type="sldNum" idx="12"/>
          </p:nvPr>
        </p:nvSpPr>
        <p:spPr>
          <a:xfrm>
            <a:off x="883919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300" name="Google Shape;16300;p139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301" name="Google Shape;16301;p1390"/>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494352710"/>
      </p:ext>
    </p:extLst>
  </p:cSld>
  <p:clrMapOvr>
    <a:masterClrMapping/>
  </p:clrMapOvr>
</p:sldLayout>
</file>

<file path=ppt/slideLayouts/slideLayout1503.xml><?xml version="1.0" encoding="utf-8"?>
<p:sldLayout xmlns:a="http://schemas.openxmlformats.org/drawingml/2006/main" xmlns:r="http://schemas.openxmlformats.org/officeDocument/2006/relationships" xmlns:p="http://schemas.openxmlformats.org/presentationml/2006/main" matchingName="Comparison 3">
  <p:cSld name="2_Comparison 3">
    <p:spTree>
      <p:nvGrpSpPr>
        <p:cNvPr id="1" name="Shape 16302"/>
        <p:cNvGrpSpPr/>
        <p:nvPr/>
      </p:nvGrpSpPr>
      <p:grpSpPr>
        <a:xfrm>
          <a:off x="0" y="0"/>
          <a:ext cx="0" cy="0"/>
          <a:chOff x="0" y="0"/>
          <a:chExt cx="0" cy="0"/>
        </a:xfrm>
      </p:grpSpPr>
      <p:grpSp>
        <p:nvGrpSpPr>
          <p:cNvPr id="16303" name="Google Shape;16303;p1391"/>
          <p:cNvGrpSpPr/>
          <p:nvPr/>
        </p:nvGrpSpPr>
        <p:grpSpPr>
          <a:xfrm>
            <a:off x="7191545" y="0"/>
            <a:ext cx="5000460" cy="1425988"/>
            <a:chOff x="7191545" y="0"/>
            <a:chExt cx="5000460" cy="1425988"/>
          </a:xfrm>
        </p:grpSpPr>
        <p:pic>
          <p:nvPicPr>
            <p:cNvPr id="16304" name="Google Shape;16304;p139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305" name="Google Shape;16305;p1391"/>
            <p:cNvGrpSpPr/>
            <p:nvPr/>
          </p:nvGrpSpPr>
          <p:grpSpPr>
            <a:xfrm>
              <a:off x="7191545" y="0"/>
              <a:ext cx="5000460" cy="1425988"/>
              <a:chOff x="7191545" y="0"/>
              <a:chExt cx="5000460" cy="1425988"/>
            </a:xfrm>
          </p:grpSpPr>
          <p:sp>
            <p:nvSpPr>
              <p:cNvPr id="16306" name="Google Shape;16306;p139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307" name="Google Shape;16307;p139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308" name="Google Shape;16308;p1391"/>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309" name="Google Shape;16309;p1391"/>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310" name="Google Shape;16310;p1391"/>
          <p:cNvSpPr txBox="1">
            <a:spLocks noGrp="1"/>
          </p:cNvSpPr>
          <p:nvPr>
            <p:ph type="body" idx="2"/>
          </p:nvPr>
        </p:nvSpPr>
        <p:spPr>
          <a:xfrm>
            <a:off x="609604" y="2505075"/>
            <a:ext cx="5387973" cy="3684583"/>
          </a:xfrm>
          <a:prstGeom prst="rect">
            <a:avLst/>
          </a:prstGeom>
          <a:solidFill>
            <a:srgbClr val="F3F6FB"/>
          </a:solidFill>
          <a:ln>
            <a:noFill/>
          </a:ln>
        </p:spPr>
        <p:txBody>
          <a:bodyPr spcFirstLastPara="1" wrap="square" lIns="182850" tIns="0" rIns="182850" bIns="0" anchor="t" anchorCtr="0">
            <a:norm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311" name="Google Shape;16311;p1391"/>
          <p:cNvSpPr txBox="1">
            <a:spLocks noGrp="1"/>
          </p:cNvSpPr>
          <p:nvPr>
            <p:ph type="body" idx="3"/>
          </p:nvPr>
        </p:nvSpPr>
        <p:spPr>
          <a:xfrm>
            <a:off x="6172204"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312" name="Google Shape;16312;p1391"/>
          <p:cNvSpPr txBox="1">
            <a:spLocks noGrp="1"/>
          </p:cNvSpPr>
          <p:nvPr>
            <p:ph type="body" idx="4"/>
          </p:nvPr>
        </p:nvSpPr>
        <p:spPr>
          <a:xfrm>
            <a:off x="6172204" y="2505075"/>
            <a:ext cx="5410203" cy="3684583"/>
          </a:xfrm>
          <a:prstGeom prst="rect">
            <a:avLst/>
          </a:prstGeom>
          <a:solidFill>
            <a:srgbClr val="F3F6FB"/>
          </a:solidFill>
          <a:ln>
            <a:noFill/>
          </a:ln>
        </p:spPr>
        <p:txBody>
          <a:bodyPr spcFirstLastPara="1" wrap="square" lIns="182850" tIns="0" rIns="182850" bIns="0" anchor="t" anchorCtr="0">
            <a:no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313" name="Google Shape;16313;p1391"/>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314" name="Google Shape;16314;p139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315" name="Google Shape;16315;p1391"/>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151631939"/>
      </p:ext>
    </p:extLst>
  </p:cSld>
  <p:clrMapOvr>
    <a:masterClrMapping/>
  </p:clrMapOvr>
</p:sldLayout>
</file>

<file path=ppt/slideLayouts/slideLayout1504.xml><?xml version="1.0" encoding="utf-8"?>
<p:sldLayout xmlns:a="http://schemas.openxmlformats.org/drawingml/2006/main" xmlns:r="http://schemas.openxmlformats.org/officeDocument/2006/relationships" xmlns:p="http://schemas.openxmlformats.org/presentationml/2006/main" matchingName="End 3">
  <p:cSld name="2_End 3">
    <p:spTree>
      <p:nvGrpSpPr>
        <p:cNvPr id="1" name="Shape 16326"/>
        <p:cNvGrpSpPr/>
        <p:nvPr/>
      </p:nvGrpSpPr>
      <p:grpSpPr>
        <a:xfrm>
          <a:off x="0" y="0"/>
          <a:ext cx="0" cy="0"/>
          <a:chOff x="0" y="0"/>
          <a:chExt cx="0" cy="0"/>
        </a:xfrm>
      </p:grpSpPr>
      <p:grpSp>
        <p:nvGrpSpPr>
          <p:cNvPr id="16327" name="Google Shape;16327;p1393"/>
          <p:cNvGrpSpPr/>
          <p:nvPr/>
        </p:nvGrpSpPr>
        <p:grpSpPr>
          <a:xfrm>
            <a:off x="0" y="0"/>
            <a:ext cx="12191996" cy="2148830"/>
            <a:chOff x="0" y="0"/>
            <a:chExt cx="12191996" cy="2148830"/>
          </a:xfrm>
        </p:grpSpPr>
        <p:sp>
          <p:nvSpPr>
            <p:cNvPr id="16328" name="Google Shape;16328;p1393"/>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329" name="Google Shape;16329;p1393"/>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6330" name="Google Shape;16330;p1393"/>
          <p:cNvSpPr/>
          <p:nvPr/>
        </p:nvSpPr>
        <p:spPr>
          <a:xfrm>
            <a:off x="902366" y="151769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331" name="Google Shape;16331;p1393"/>
          <p:cNvSpPr txBox="1">
            <a:spLocks noGrp="1"/>
          </p:cNvSpPr>
          <p:nvPr>
            <p:ph type="body" idx="1"/>
          </p:nvPr>
        </p:nvSpPr>
        <p:spPr>
          <a:xfrm>
            <a:off x="1219197" y="3429004"/>
            <a:ext cx="5582649" cy="141356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332" name="Google Shape;16332;p1393"/>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333" name="Google Shape;16333;p1393"/>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2916330474"/>
      </p:ext>
    </p:extLst>
  </p:cSld>
  <p:clrMapOvr>
    <a:masterClrMapping/>
  </p:clrMapOvr>
</p:sldLayout>
</file>

<file path=ppt/slideLayouts/slideLayout1505.xml><?xml version="1.0" encoding="utf-8"?>
<p:sldLayout xmlns:a="http://schemas.openxmlformats.org/drawingml/2006/main" xmlns:r="http://schemas.openxmlformats.org/officeDocument/2006/relationships" xmlns:p="http://schemas.openxmlformats.org/presentationml/2006/main" matchingName="1_Photo Slide 5">
  <p:cSld name="2_Photo Slide 5">
    <p:spTree>
      <p:nvGrpSpPr>
        <p:cNvPr id="1" name="Shape 16366"/>
        <p:cNvGrpSpPr/>
        <p:nvPr/>
      </p:nvGrpSpPr>
      <p:grpSpPr>
        <a:xfrm>
          <a:off x="0" y="0"/>
          <a:ext cx="0" cy="0"/>
          <a:chOff x="0" y="0"/>
          <a:chExt cx="0" cy="0"/>
        </a:xfrm>
      </p:grpSpPr>
      <p:sp>
        <p:nvSpPr>
          <p:cNvPr id="16367" name="Google Shape;16367;p1398"/>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6368" name="Google Shape;16368;p1398"/>
          <p:cNvCxnSpPr/>
          <p:nvPr/>
        </p:nvCxnSpPr>
        <p:spPr>
          <a:xfrm>
            <a:off x="457204"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369" name="Google Shape;16369;p1398"/>
          <p:cNvGrpSpPr/>
          <p:nvPr/>
        </p:nvGrpSpPr>
        <p:grpSpPr>
          <a:xfrm>
            <a:off x="4" y="5379428"/>
            <a:ext cx="2807363" cy="753895"/>
            <a:chOff x="0" y="5379424"/>
            <a:chExt cx="2807363" cy="753895"/>
          </a:xfrm>
        </p:grpSpPr>
        <p:sp>
          <p:nvSpPr>
            <p:cNvPr id="16370" name="Google Shape;16370;p1398"/>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371" name="Google Shape;16371;p1398"/>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372" name="Google Shape;16372;p1398"/>
          <p:cNvPicPr preferRelativeResize="0"/>
          <p:nvPr/>
        </p:nvPicPr>
        <p:blipFill rotWithShape="1">
          <a:blip r:embed="rId2">
            <a:alphaModFix/>
          </a:blip>
          <a:srcRect/>
          <a:stretch/>
        </p:blipFill>
        <p:spPr>
          <a:xfrm>
            <a:off x="513348" y="4385535"/>
            <a:ext cx="2025313" cy="911940"/>
          </a:xfrm>
          <a:prstGeom prst="rect">
            <a:avLst/>
          </a:prstGeom>
          <a:noFill/>
          <a:ln>
            <a:noFill/>
          </a:ln>
        </p:spPr>
      </p:pic>
    </p:spTree>
    <p:extLst>
      <p:ext uri="{BB962C8B-B14F-4D97-AF65-F5344CB8AC3E}">
        <p14:creationId xmlns:p14="http://schemas.microsoft.com/office/powerpoint/2010/main" val="4195389903"/>
      </p:ext>
    </p:extLst>
  </p:cSld>
  <p:clrMapOvr>
    <a:masterClrMapping/>
  </p:clrMapOvr>
</p:sldLayout>
</file>

<file path=ppt/slideLayouts/slideLayout1506.xml><?xml version="1.0" encoding="utf-8"?>
<p:sldLayout xmlns:a="http://schemas.openxmlformats.org/drawingml/2006/main" xmlns:r="http://schemas.openxmlformats.org/officeDocument/2006/relationships" xmlns:p="http://schemas.openxmlformats.org/presentationml/2006/main" matchingName="1_Quotation 5">
  <p:cSld name="2_Quotation 5">
    <p:spTree>
      <p:nvGrpSpPr>
        <p:cNvPr id="1" name="Shape 16373"/>
        <p:cNvGrpSpPr/>
        <p:nvPr/>
      </p:nvGrpSpPr>
      <p:grpSpPr>
        <a:xfrm>
          <a:off x="0" y="0"/>
          <a:ext cx="0" cy="0"/>
          <a:chOff x="0" y="0"/>
          <a:chExt cx="0" cy="0"/>
        </a:xfrm>
      </p:grpSpPr>
      <p:sp>
        <p:nvSpPr>
          <p:cNvPr id="16374" name="Google Shape;16374;p139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375" name="Google Shape;16375;p139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376" name="Google Shape;16376;p1399"/>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377" name="Google Shape;16377;p1399"/>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378" name="Google Shape;16378;p139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379" name="Google Shape;16379;p1399"/>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380" name="Google Shape;16380;p1399"/>
          <p:cNvGrpSpPr/>
          <p:nvPr/>
        </p:nvGrpSpPr>
        <p:grpSpPr>
          <a:xfrm>
            <a:off x="7191545" y="0"/>
            <a:ext cx="5000460" cy="1425988"/>
            <a:chOff x="7191545" y="0"/>
            <a:chExt cx="5000460" cy="1425988"/>
          </a:xfrm>
        </p:grpSpPr>
        <p:pic>
          <p:nvPicPr>
            <p:cNvPr id="16381" name="Google Shape;16381;p139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382" name="Google Shape;16382;p1399"/>
            <p:cNvGrpSpPr/>
            <p:nvPr/>
          </p:nvGrpSpPr>
          <p:grpSpPr>
            <a:xfrm>
              <a:off x="7191545" y="0"/>
              <a:ext cx="5000460" cy="1425988"/>
              <a:chOff x="7191545" y="0"/>
              <a:chExt cx="5000460" cy="1425988"/>
            </a:xfrm>
          </p:grpSpPr>
          <p:sp>
            <p:nvSpPr>
              <p:cNvPr id="16383" name="Google Shape;16383;p139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384" name="Google Shape;16384;p139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385" name="Google Shape;16385;p1399"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3961389663"/>
      </p:ext>
    </p:extLst>
  </p:cSld>
  <p:clrMapOvr>
    <a:masterClrMapping/>
  </p:clrMapOvr>
</p:sldLayout>
</file>

<file path=ppt/slideLayouts/slideLayout1507.xml><?xml version="1.0" encoding="utf-8"?>
<p:sldLayout xmlns:a="http://schemas.openxmlformats.org/drawingml/2006/main" xmlns:r="http://schemas.openxmlformats.org/officeDocument/2006/relationships" xmlns:p="http://schemas.openxmlformats.org/presentationml/2006/main" matchingName="1_Quotation 6">
  <p:cSld name="2_Quotation 6">
    <p:spTree>
      <p:nvGrpSpPr>
        <p:cNvPr id="1" name="Shape 16386"/>
        <p:cNvGrpSpPr/>
        <p:nvPr/>
      </p:nvGrpSpPr>
      <p:grpSpPr>
        <a:xfrm>
          <a:off x="0" y="0"/>
          <a:ext cx="0" cy="0"/>
          <a:chOff x="0" y="0"/>
          <a:chExt cx="0" cy="0"/>
        </a:xfrm>
      </p:grpSpPr>
      <p:sp>
        <p:nvSpPr>
          <p:cNvPr id="16387" name="Google Shape;16387;p140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388" name="Google Shape;16388;p140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389" name="Google Shape;16389;p1400"/>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390" name="Google Shape;16390;p1400"/>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391" name="Google Shape;16391;p140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392" name="Google Shape;16392;p1400"/>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393" name="Google Shape;16393;p1400"/>
          <p:cNvGrpSpPr/>
          <p:nvPr/>
        </p:nvGrpSpPr>
        <p:grpSpPr>
          <a:xfrm>
            <a:off x="7191545" y="0"/>
            <a:ext cx="5000460" cy="1425988"/>
            <a:chOff x="7191545" y="0"/>
            <a:chExt cx="5000460" cy="1425988"/>
          </a:xfrm>
        </p:grpSpPr>
        <p:pic>
          <p:nvPicPr>
            <p:cNvPr id="16394" name="Google Shape;16394;p140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395" name="Google Shape;16395;p1400"/>
            <p:cNvGrpSpPr/>
            <p:nvPr/>
          </p:nvGrpSpPr>
          <p:grpSpPr>
            <a:xfrm>
              <a:off x="7191545" y="0"/>
              <a:ext cx="5000460" cy="1425988"/>
              <a:chOff x="7191545" y="0"/>
              <a:chExt cx="5000460" cy="1425988"/>
            </a:xfrm>
          </p:grpSpPr>
          <p:sp>
            <p:nvSpPr>
              <p:cNvPr id="16396" name="Google Shape;16396;p140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397" name="Google Shape;16397;p140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398" name="Google Shape;16398;p1400"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118007622"/>
      </p:ext>
    </p:extLst>
  </p:cSld>
  <p:clrMapOvr>
    <a:masterClrMapping/>
  </p:clrMapOvr>
</p:sldLayout>
</file>

<file path=ppt/slideLayouts/slideLayout1508.xml><?xml version="1.0" encoding="utf-8"?>
<p:sldLayout xmlns:a="http://schemas.openxmlformats.org/drawingml/2006/main" xmlns:r="http://schemas.openxmlformats.org/officeDocument/2006/relationships" xmlns:p="http://schemas.openxmlformats.org/presentationml/2006/main" matchingName="1_Two Content 4">
  <p:cSld name="2_Two Content 4">
    <p:spTree>
      <p:nvGrpSpPr>
        <p:cNvPr id="1" name="Shape 16399"/>
        <p:cNvGrpSpPr/>
        <p:nvPr/>
      </p:nvGrpSpPr>
      <p:grpSpPr>
        <a:xfrm>
          <a:off x="0" y="0"/>
          <a:ext cx="0" cy="0"/>
          <a:chOff x="0" y="0"/>
          <a:chExt cx="0" cy="0"/>
        </a:xfrm>
      </p:grpSpPr>
      <p:sp>
        <p:nvSpPr>
          <p:cNvPr id="16400" name="Google Shape;16400;p1401"/>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401" name="Google Shape;16401;p1401"/>
          <p:cNvSpPr txBox="1">
            <a:spLocks noGrp="1"/>
          </p:cNvSpPr>
          <p:nvPr>
            <p:ph type="body" idx="1"/>
          </p:nvPr>
        </p:nvSpPr>
        <p:spPr>
          <a:xfrm>
            <a:off x="609607"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grpSp>
        <p:nvGrpSpPr>
          <p:cNvPr id="16402" name="Google Shape;16402;p1401"/>
          <p:cNvGrpSpPr/>
          <p:nvPr/>
        </p:nvGrpSpPr>
        <p:grpSpPr>
          <a:xfrm>
            <a:off x="7191545" y="0"/>
            <a:ext cx="5000460" cy="1425988"/>
            <a:chOff x="7191545" y="0"/>
            <a:chExt cx="5000460" cy="1425988"/>
          </a:xfrm>
        </p:grpSpPr>
        <p:pic>
          <p:nvPicPr>
            <p:cNvPr id="16403" name="Google Shape;16403;p140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404" name="Google Shape;16404;p1401"/>
            <p:cNvGrpSpPr/>
            <p:nvPr/>
          </p:nvGrpSpPr>
          <p:grpSpPr>
            <a:xfrm>
              <a:off x="7191545" y="0"/>
              <a:ext cx="5000460" cy="1425988"/>
              <a:chOff x="7191545" y="0"/>
              <a:chExt cx="5000460" cy="1425988"/>
            </a:xfrm>
          </p:grpSpPr>
          <p:sp>
            <p:nvSpPr>
              <p:cNvPr id="16405" name="Google Shape;16405;p140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406" name="Google Shape;16406;p140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407" name="Google Shape;16407;p1401"/>
          <p:cNvSpPr txBox="1">
            <a:spLocks noGrp="1"/>
          </p:cNvSpPr>
          <p:nvPr>
            <p:ph type="body" idx="2"/>
          </p:nvPr>
        </p:nvSpPr>
        <p:spPr>
          <a:xfrm>
            <a:off x="6172204"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408" name="Google Shape;16408;p1401"/>
          <p:cNvSpPr txBox="1">
            <a:spLocks noGrp="1"/>
          </p:cNvSpPr>
          <p:nvPr>
            <p:ph type="sldNum" idx="12"/>
          </p:nvPr>
        </p:nvSpPr>
        <p:spPr>
          <a:xfrm>
            <a:off x="883919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409" name="Google Shape;16409;p140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410" name="Google Shape;16410;p1401"/>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063452491"/>
      </p:ext>
    </p:extLst>
  </p:cSld>
  <p:clrMapOvr>
    <a:masterClrMapping/>
  </p:clrMapOvr>
</p:sldLayout>
</file>

<file path=ppt/slideLayouts/slideLayout1509.xml><?xml version="1.0" encoding="utf-8"?>
<p:sldLayout xmlns:a="http://schemas.openxmlformats.org/drawingml/2006/main" xmlns:r="http://schemas.openxmlformats.org/officeDocument/2006/relationships" xmlns:p="http://schemas.openxmlformats.org/presentationml/2006/main" matchingName="1_Comparison 3">
  <p:cSld name="2_Comparison 3">
    <p:spTree>
      <p:nvGrpSpPr>
        <p:cNvPr id="1" name="Shape 16411"/>
        <p:cNvGrpSpPr/>
        <p:nvPr/>
      </p:nvGrpSpPr>
      <p:grpSpPr>
        <a:xfrm>
          <a:off x="0" y="0"/>
          <a:ext cx="0" cy="0"/>
          <a:chOff x="0" y="0"/>
          <a:chExt cx="0" cy="0"/>
        </a:xfrm>
      </p:grpSpPr>
      <p:grpSp>
        <p:nvGrpSpPr>
          <p:cNvPr id="16412" name="Google Shape;16412;p1402"/>
          <p:cNvGrpSpPr/>
          <p:nvPr/>
        </p:nvGrpSpPr>
        <p:grpSpPr>
          <a:xfrm>
            <a:off x="7191545" y="0"/>
            <a:ext cx="5000460" cy="1425988"/>
            <a:chOff x="7191545" y="0"/>
            <a:chExt cx="5000460" cy="1425988"/>
          </a:xfrm>
        </p:grpSpPr>
        <p:pic>
          <p:nvPicPr>
            <p:cNvPr id="16413" name="Google Shape;16413;p140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414" name="Google Shape;16414;p1402"/>
            <p:cNvGrpSpPr/>
            <p:nvPr/>
          </p:nvGrpSpPr>
          <p:grpSpPr>
            <a:xfrm>
              <a:off x="7191545" y="0"/>
              <a:ext cx="5000460" cy="1425988"/>
              <a:chOff x="7191545" y="0"/>
              <a:chExt cx="5000460" cy="1425988"/>
            </a:xfrm>
          </p:grpSpPr>
          <p:sp>
            <p:nvSpPr>
              <p:cNvPr id="16415" name="Google Shape;16415;p140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416" name="Google Shape;16416;p140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417" name="Google Shape;16417;p1402"/>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418" name="Google Shape;16418;p1402"/>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419" name="Google Shape;16419;p1402"/>
          <p:cNvSpPr txBox="1">
            <a:spLocks noGrp="1"/>
          </p:cNvSpPr>
          <p:nvPr>
            <p:ph type="body" idx="2"/>
          </p:nvPr>
        </p:nvSpPr>
        <p:spPr>
          <a:xfrm>
            <a:off x="609604" y="2505075"/>
            <a:ext cx="5387973" cy="3684583"/>
          </a:xfrm>
          <a:prstGeom prst="rect">
            <a:avLst/>
          </a:prstGeom>
          <a:solidFill>
            <a:srgbClr val="F3F6FB"/>
          </a:solidFill>
          <a:ln>
            <a:noFill/>
          </a:ln>
        </p:spPr>
        <p:txBody>
          <a:bodyPr spcFirstLastPara="1" wrap="square" lIns="182850" tIns="0" rIns="182850" bIns="0" anchor="t" anchorCtr="0">
            <a:norm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420" name="Google Shape;16420;p1402"/>
          <p:cNvSpPr txBox="1">
            <a:spLocks noGrp="1"/>
          </p:cNvSpPr>
          <p:nvPr>
            <p:ph type="body" idx="3"/>
          </p:nvPr>
        </p:nvSpPr>
        <p:spPr>
          <a:xfrm>
            <a:off x="6172204"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421" name="Google Shape;16421;p1402"/>
          <p:cNvSpPr txBox="1">
            <a:spLocks noGrp="1"/>
          </p:cNvSpPr>
          <p:nvPr>
            <p:ph type="body" idx="4"/>
          </p:nvPr>
        </p:nvSpPr>
        <p:spPr>
          <a:xfrm>
            <a:off x="6172204" y="2505075"/>
            <a:ext cx="5410203" cy="3684583"/>
          </a:xfrm>
          <a:prstGeom prst="rect">
            <a:avLst/>
          </a:prstGeom>
          <a:solidFill>
            <a:srgbClr val="F3F6FB"/>
          </a:solidFill>
          <a:ln>
            <a:noFill/>
          </a:ln>
        </p:spPr>
        <p:txBody>
          <a:bodyPr spcFirstLastPara="1" wrap="square" lIns="182850" tIns="0" rIns="182850" bIns="0" anchor="t" anchorCtr="0">
            <a:no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422" name="Google Shape;16422;p1402"/>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423" name="Google Shape;16423;p140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424" name="Google Shape;16424;p1402"/>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879794671"/>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38803846"/>
      </p:ext>
    </p:extLst>
  </p:cSld>
  <p:clrMapOvr>
    <a:masterClrMapping/>
  </p:clrMapOvr>
</p:sldLayout>
</file>

<file path=ppt/slideLayouts/slideLayout1510.xml><?xml version="1.0" encoding="utf-8"?>
<p:sldLayout xmlns:a="http://schemas.openxmlformats.org/drawingml/2006/main" xmlns:r="http://schemas.openxmlformats.org/officeDocument/2006/relationships" xmlns:p="http://schemas.openxmlformats.org/presentationml/2006/main" matchingName="1_End 3">
  <p:cSld name="2_End 3">
    <p:spTree>
      <p:nvGrpSpPr>
        <p:cNvPr id="1" name="Shape 16435"/>
        <p:cNvGrpSpPr/>
        <p:nvPr/>
      </p:nvGrpSpPr>
      <p:grpSpPr>
        <a:xfrm>
          <a:off x="0" y="0"/>
          <a:ext cx="0" cy="0"/>
          <a:chOff x="0" y="0"/>
          <a:chExt cx="0" cy="0"/>
        </a:xfrm>
      </p:grpSpPr>
      <p:grpSp>
        <p:nvGrpSpPr>
          <p:cNvPr id="16436" name="Google Shape;16436;p1404"/>
          <p:cNvGrpSpPr/>
          <p:nvPr/>
        </p:nvGrpSpPr>
        <p:grpSpPr>
          <a:xfrm>
            <a:off x="0" y="0"/>
            <a:ext cx="12191996" cy="2148830"/>
            <a:chOff x="0" y="0"/>
            <a:chExt cx="12191996" cy="2148830"/>
          </a:xfrm>
        </p:grpSpPr>
        <p:sp>
          <p:nvSpPr>
            <p:cNvPr id="16437" name="Google Shape;16437;p1404"/>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438" name="Google Shape;16438;p1404"/>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6439" name="Google Shape;16439;p1404"/>
          <p:cNvSpPr/>
          <p:nvPr/>
        </p:nvSpPr>
        <p:spPr>
          <a:xfrm>
            <a:off x="902366" y="151769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440" name="Google Shape;16440;p1404"/>
          <p:cNvSpPr txBox="1">
            <a:spLocks noGrp="1"/>
          </p:cNvSpPr>
          <p:nvPr>
            <p:ph type="body" idx="1"/>
          </p:nvPr>
        </p:nvSpPr>
        <p:spPr>
          <a:xfrm>
            <a:off x="1219197" y="3429004"/>
            <a:ext cx="5582649" cy="141356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441" name="Google Shape;16441;p1404"/>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442" name="Google Shape;16442;p1404"/>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246698233"/>
      </p:ext>
    </p:extLst>
  </p:cSld>
  <p:clrMapOvr>
    <a:masterClrMapping/>
  </p:clrMapOvr>
</p:sldLayout>
</file>

<file path=ppt/slideLayouts/slideLayout1511.xml><?xml version="1.0" encoding="utf-8"?>
<p:sldLayout xmlns:a="http://schemas.openxmlformats.org/drawingml/2006/main" xmlns:r="http://schemas.openxmlformats.org/officeDocument/2006/relationships" xmlns:p="http://schemas.openxmlformats.org/presentationml/2006/main" matchingName="Photo Slide 6">
  <p:cSld name="1_Photo Slide 6">
    <p:spTree>
      <p:nvGrpSpPr>
        <p:cNvPr id="1" name="Shape 16460"/>
        <p:cNvGrpSpPr/>
        <p:nvPr/>
      </p:nvGrpSpPr>
      <p:grpSpPr>
        <a:xfrm>
          <a:off x="0" y="0"/>
          <a:ext cx="0" cy="0"/>
          <a:chOff x="0" y="0"/>
          <a:chExt cx="0" cy="0"/>
        </a:xfrm>
      </p:grpSpPr>
      <p:sp>
        <p:nvSpPr>
          <p:cNvPr id="16461" name="Google Shape;16461;p1407"/>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6462" name="Google Shape;16462;p1407"/>
          <p:cNvCxnSpPr/>
          <p:nvPr/>
        </p:nvCxnSpPr>
        <p:spPr>
          <a:xfrm>
            <a:off x="457204"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463" name="Google Shape;16463;p1407"/>
          <p:cNvGrpSpPr/>
          <p:nvPr/>
        </p:nvGrpSpPr>
        <p:grpSpPr>
          <a:xfrm>
            <a:off x="4" y="5379428"/>
            <a:ext cx="2807363" cy="753895"/>
            <a:chOff x="0" y="5379424"/>
            <a:chExt cx="2807363" cy="753895"/>
          </a:xfrm>
        </p:grpSpPr>
        <p:sp>
          <p:nvSpPr>
            <p:cNvPr id="16464" name="Google Shape;16464;p1407"/>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465" name="Google Shape;16465;p1407"/>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466" name="Google Shape;16466;p1407"/>
          <p:cNvPicPr preferRelativeResize="0"/>
          <p:nvPr/>
        </p:nvPicPr>
        <p:blipFill rotWithShape="1">
          <a:blip r:embed="rId2">
            <a:alphaModFix/>
          </a:blip>
          <a:srcRect/>
          <a:stretch/>
        </p:blipFill>
        <p:spPr>
          <a:xfrm>
            <a:off x="513348" y="4385535"/>
            <a:ext cx="2025313" cy="911940"/>
          </a:xfrm>
          <a:prstGeom prst="rect">
            <a:avLst/>
          </a:prstGeom>
          <a:noFill/>
          <a:ln>
            <a:noFill/>
          </a:ln>
        </p:spPr>
      </p:pic>
    </p:spTree>
    <p:extLst>
      <p:ext uri="{BB962C8B-B14F-4D97-AF65-F5344CB8AC3E}">
        <p14:creationId xmlns:p14="http://schemas.microsoft.com/office/powerpoint/2010/main" val="2878175148"/>
      </p:ext>
    </p:extLst>
  </p:cSld>
  <p:clrMapOvr>
    <a:masterClrMapping/>
  </p:clrMapOvr>
</p:sldLayout>
</file>

<file path=ppt/slideLayouts/slideLayout1512.xml><?xml version="1.0" encoding="utf-8"?>
<p:sldLayout xmlns:a="http://schemas.openxmlformats.org/drawingml/2006/main" xmlns:r="http://schemas.openxmlformats.org/officeDocument/2006/relationships" xmlns:p="http://schemas.openxmlformats.org/presentationml/2006/main" matchingName="Title and Content 9">
  <p:cSld name="1_Title and Content 9">
    <p:spTree>
      <p:nvGrpSpPr>
        <p:cNvPr id="1" name="Shape 16475"/>
        <p:cNvGrpSpPr/>
        <p:nvPr/>
      </p:nvGrpSpPr>
      <p:grpSpPr>
        <a:xfrm>
          <a:off x="0" y="0"/>
          <a:ext cx="0" cy="0"/>
          <a:chOff x="0" y="0"/>
          <a:chExt cx="0" cy="0"/>
        </a:xfrm>
      </p:grpSpPr>
      <p:grpSp>
        <p:nvGrpSpPr>
          <p:cNvPr id="16476" name="Google Shape;16476;p1409"/>
          <p:cNvGrpSpPr/>
          <p:nvPr/>
        </p:nvGrpSpPr>
        <p:grpSpPr>
          <a:xfrm>
            <a:off x="7191545" y="0"/>
            <a:ext cx="5000460" cy="1425988"/>
            <a:chOff x="7191545" y="0"/>
            <a:chExt cx="5000460" cy="1425988"/>
          </a:xfrm>
        </p:grpSpPr>
        <p:pic>
          <p:nvPicPr>
            <p:cNvPr id="16477" name="Google Shape;16477;p140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478" name="Google Shape;16478;p1409"/>
            <p:cNvGrpSpPr/>
            <p:nvPr/>
          </p:nvGrpSpPr>
          <p:grpSpPr>
            <a:xfrm>
              <a:off x="7191545" y="0"/>
              <a:ext cx="5000460" cy="1425988"/>
              <a:chOff x="7191545" y="0"/>
              <a:chExt cx="5000460" cy="1425988"/>
            </a:xfrm>
          </p:grpSpPr>
          <p:sp>
            <p:nvSpPr>
              <p:cNvPr id="16479" name="Google Shape;16479;p140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480" name="Google Shape;16480;p140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481" name="Google Shape;16481;p1409"/>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482" name="Google Shape;16482;p1409"/>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483" name="Google Shape;16483;p1409"/>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484" name="Google Shape;16484;p140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485" name="Google Shape;16485;p1409"/>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138510561"/>
      </p:ext>
    </p:extLst>
  </p:cSld>
  <p:clrMapOvr>
    <a:masterClrMapping/>
  </p:clrMapOvr>
</p:sldLayout>
</file>

<file path=ppt/slideLayouts/slideLayout1513.xml><?xml version="1.0" encoding="utf-8"?>
<p:sldLayout xmlns:a="http://schemas.openxmlformats.org/drawingml/2006/main" xmlns:r="http://schemas.openxmlformats.org/officeDocument/2006/relationships" xmlns:p="http://schemas.openxmlformats.org/presentationml/2006/main" matchingName="Two Content 5">
  <p:cSld name="1_Two Content 5">
    <p:spTree>
      <p:nvGrpSpPr>
        <p:cNvPr id="1" name="Shape 16486"/>
        <p:cNvGrpSpPr/>
        <p:nvPr/>
      </p:nvGrpSpPr>
      <p:grpSpPr>
        <a:xfrm>
          <a:off x="0" y="0"/>
          <a:ext cx="0" cy="0"/>
          <a:chOff x="0" y="0"/>
          <a:chExt cx="0" cy="0"/>
        </a:xfrm>
      </p:grpSpPr>
      <p:sp>
        <p:nvSpPr>
          <p:cNvPr id="16487" name="Google Shape;16487;p1410"/>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488" name="Google Shape;16488;p1410"/>
          <p:cNvSpPr txBox="1">
            <a:spLocks noGrp="1"/>
          </p:cNvSpPr>
          <p:nvPr>
            <p:ph type="body" idx="1"/>
          </p:nvPr>
        </p:nvSpPr>
        <p:spPr>
          <a:xfrm>
            <a:off x="609607"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grpSp>
        <p:nvGrpSpPr>
          <p:cNvPr id="16489" name="Google Shape;16489;p1410"/>
          <p:cNvGrpSpPr/>
          <p:nvPr/>
        </p:nvGrpSpPr>
        <p:grpSpPr>
          <a:xfrm>
            <a:off x="7191545" y="0"/>
            <a:ext cx="5000460" cy="1425988"/>
            <a:chOff x="7191545" y="0"/>
            <a:chExt cx="5000460" cy="1425988"/>
          </a:xfrm>
        </p:grpSpPr>
        <p:pic>
          <p:nvPicPr>
            <p:cNvPr id="16490" name="Google Shape;16490;p141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491" name="Google Shape;16491;p1410"/>
            <p:cNvGrpSpPr/>
            <p:nvPr/>
          </p:nvGrpSpPr>
          <p:grpSpPr>
            <a:xfrm>
              <a:off x="7191545" y="0"/>
              <a:ext cx="5000460" cy="1425988"/>
              <a:chOff x="7191545" y="0"/>
              <a:chExt cx="5000460" cy="1425988"/>
            </a:xfrm>
          </p:grpSpPr>
          <p:sp>
            <p:nvSpPr>
              <p:cNvPr id="16492" name="Google Shape;16492;p141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493" name="Google Shape;16493;p141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494" name="Google Shape;16494;p1410"/>
          <p:cNvSpPr txBox="1">
            <a:spLocks noGrp="1"/>
          </p:cNvSpPr>
          <p:nvPr>
            <p:ph type="body" idx="2"/>
          </p:nvPr>
        </p:nvSpPr>
        <p:spPr>
          <a:xfrm>
            <a:off x="6172204"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495" name="Google Shape;16495;p1410"/>
          <p:cNvSpPr txBox="1">
            <a:spLocks noGrp="1"/>
          </p:cNvSpPr>
          <p:nvPr>
            <p:ph type="sldNum" idx="12"/>
          </p:nvPr>
        </p:nvSpPr>
        <p:spPr>
          <a:xfrm>
            <a:off x="883919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496" name="Google Shape;16496;p141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497" name="Google Shape;16497;p1410"/>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437546624"/>
      </p:ext>
    </p:extLst>
  </p:cSld>
  <p:clrMapOvr>
    <a:masterClrMapping/>
  </p:clrMapOvr>
</p:sldLayout>
</file>

<file path=ppt/slideLayouts/slideLayout1514.xml><?xml version="1.0" encoding="utf-8"?>
<p:sldLayout xmlns:a="http://schemas.openxmlformats.org/drawingml/2006/main" xmlns:r="http://schemas.openxmlformats.org/officeDocument/2006/relationships" xmlns:p="http://schemas.openxmlformats.org/presentationml/2006/main" matchingName="Comparison 4">
  <p:cSld name="1_Comparison 4">
    <p:spTree>
      <p:nvGrpSpPr>
        <p:cNvPr id="1" name="Shape 16498"/>
        <p:cNvGrpSpPr/>
        <p:nvPr/>
      </p:nvGrpSpPr>
      <p:grpSpPr>
        <a:xfrm>
          <a:off x="0" y="0"/>
          <a:ext cx="0" cy="0"/>
          <a:chOff x="0" y="0"/>
          <a:chExt cx="0" cy="0"/>
        </a:xfrm>
      </p:grpSpPr>
      <p:grpSp>
        <p:nvGrpSpPr>
          <p:cNvPr id="16499" name="Google Shape;16499;p1411"/>
          <p:cNvGrpSpPr/>
          <p:nvPr/>
        </p:nvGrpSpPr>
        <p:grpSpPr>
          <a:xfrm>
            <a:off x="7191545" y="0"/>
            <a:ext cx="5000460" cy="1425988"/>
            <a:chOff x="7191545" y="0"/>
            <a:chExt cx="5000460" cy="1425988"/>
          </a:xfrm>
        </p:grpSpPr>
        <p:pic>
          <p:nvPicPr>
            <p:cNvPr id="16500" name="Google Shape;16500;p141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501" name="Google Shape;16501;p1411"/>
            <p:cNvGrpSpPr/>
            <p:nvPr/>
          </p:nvGrpSpPr>
          <p:grpSpPr>
            <a:xfrm>
              <a:off x="7191545" y="0"/>
              <a:ext cx="5000460" cy="1425988"/>
              <a:chOff x="7191545" y="0"/>
              <a:chExt cx="5000460" cy="1425988"/>
            </a:xfrm>
          </p:grpSpPr>
          <p:sp>
            <p:nvSpPr>
              <p:cNvPr id="16502" name="Google Shape;16502;p141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03" name="Google Shape;16503;p141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504" name="Google Shape;16504;p1411"/>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505" name="Google Shape;16505;p1411"/>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506" name="Google Shape;16506;p1411"/>
          <p:cNvSpPr txBox="1">
            <a:spLocks noGrp="1"/>
          </p:cNvSpPr>
          <p:nvPr>
            <p:ph type="body" idx="2"/>
          </p:nvPr>
        </p:nvSpPr>
        <p:spPr>
          <a:xfrm>
            <a:off x="609604" y="2505075"/>
            <a:ext cx="5387973" cy="3684583"/>
          </a:xfrm>
          <a:prstGeom prst="rect">
            <a:avLst/>
          </a:prstGeom>
          <a:solidFill>
            <a:srgbClr val="F3F6FB"/>
          </a:solidFill>
          <a:ln>
            <a:noFill/>
          </a:ln>
        </p:spPr>
        <p:txBody>
          <a:bodyPr spcFirstLastPara="1" wrap="square" lIns="182850" tIns="0" rIns="182850" bIns="0" anchor="t" anchorCtr="0">
            <a:norm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507" name="Google Shape;16507;p1411"/>
          <p:cNvSpPr txBox="1">
            <a:spLocks noGrp="1"/>
          </p:cNvSpPr>
          <p:nvPr>
            <p:ph type="body" idx="3"/>
          </p:nvPr>
        </p:nvSpPr>
        <p:spPr>
          <a:xfrm>
            <a:off x="6172204"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508" name="Google Shape;16508;p1411"/>
          <p:cNvSpPr txBox="1">
            <a:spLocks noGrp="1"/>
          </p:cNvSpPr>
          <p:nvPr>
            <p:ph type="body" idx="4"/>
          </p:nvPr>
        </p:nvSpPr>
        <p:spPr>
          <a:xfrm>
            <a:off x="6172204" y="2505075"/>
            <a:ext cx="5410203" cy="3684583"/>
          </a:xfrm>
          <a:prstGeom prst="rect">
            <a:avLst/>
          </a:prstGeom>
          <a:solidFill>
            <a:srgbClr val="F3F6FB"/>
          </a:solidFill>
          <a:ln>
            <a:noFill/>
          </a:ln>
        </p:spPr>
        <p:txBody>
          <a:bodyPr spcFirstLastPara="1" wrap="square" lIns="182850" tIns="0" rIns="182850" bIns="0" anchor="t" anchorCtr="0">
            <a:no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509" name="Google Shape;16509;p1411"/>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510" name="Google Shape;16510;p141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511" name="Google Shape;16511;p1411"/>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616806033"/>
      </p:ext>
    </p:extLst>
  </p:cSld>
  <p:clrMapOvr>
    <a:masterClrMapping/>
  </p:clrMapOvr>
</p:sldLayout>
</file>

<file path=ppt/slideLayouts/slideLayout1515.xml><?xml version="1.0" encoding="utf-8"?>
<p:sldLayout xmlns:a="http://schemas.openxmlformats.org/drawingml/2006/main" xmlns:r="http://schemas.openxmlformats.org/officeDocument/2006/relationships" xmlns:p="http://schemas.openxmlformats.org/presentationml/2006/main" matchingName="Quotation 7">
  <p:cSld name="2_Quotation 7">
    <p:spTree>
      <p:nvGrpSpPr>
        <p:cNvPr id="1" name="Shape 16512"/>
        <p:cNvGrpSpPr/>
        <p:nvPr/>
      </p:nvGrpSpPr>
      <p:grpSpPr>
        <a:xfrm>
          <a:off x="0" y="0"/>
          <a:ext cx="0" cy="0"/>
          <a:chOff x="0" y="0"/>
          <a:chExt cx="0" cy="0"/>
        </a:xfrm>
      </p:grpSpPr>
      <p:sp>
        <p:nvSpPr>
          <p:cNvPr id="16513" name="Google Shape;16513;p1412"/>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514" name="Google Shape;16514;p1412"/>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515" name="Google Shape;16515;p1412"/>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516" name="Google Shape;16516;p1412"/>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517" name="Google Shape;16517;p141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518" name="Google Shape;16518;p1412"/>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519" name="Google Shape;16519;p1412"/>
          <p:cNvGrpSpPr/>
          <p:nvPr/>
        </p:nvGrpSpPr>
        <p:grpSpPr>
          <a:xfrm>
            <a:off x="7191545" y="0"/>
            <a:ext cx="5000460" cy="1425988"/>
            <a:chOff x="7191545" y="0"/>
            <a:chExt cx="5000460" cy="1425988"/>
          </a:xfrm>
        </p:grpSpPr>
        <p:pic>
          <p:nvPicPr>
            <p:cNvPr id="16520" name="Google Shape;16520;p141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521" name="Google Shape;16521;p1412"/>
            <p:cNvGrpSpPr/>
            <p:nvPr/>
          </p:nvGrpSpPr>
          <p:grpSpPr>
            <a:xfrm>
              <a:off x="7191545" y="0"/>
              <a:ext cx="5000460" cy="1425988"/>
              <a:chOff x="7191545" y="0"/>
              <a:chExt cx="5000460" cy="1425988"/>
            </a:xfrm>
          </p:grpSpPr>
          <p:sp>
            <p:nvSpPr>
              <p:cNvPr id="16522" name="Google Shape;16522;p141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23" name="Google Shape;16523;p141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524" name="Google Shape;16524;p1412"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2298269246"/>
      </p:ext>
    </p:extLst>
  </p:cSld>
  <p:clrMapOvr>
    <a:masterClrMapping/>
  </p:clrMapOvr>
</p:sldLayout>
</file>

<file path=ppt/slideLayouts/slideLayout1516.xml><?xml version="1.0" encoding="utf-8"?>
<p:sldLayout xmlns:a="http://schemas.openxmlformats.org/drawingml/2006/main" xmlns:r="http://schemas.openxmlformats.org/officeDocument/2006/relationships" xmlns:p="http://schemas.openxmlformats.org/presentationml/2006/main" matchingName="1_Quotation 7">
  <p:cSld name="2_Quotation 7">
    <p:spTree>
      <p:nvGrpSpPr>
        <p:cNvPr id="1" name="Shape 16525"/>
        <p:cNvGrpSpPr/>
        <p:nvPr/>
      </p:nvGrpSpPr>
      <p:grpSpPr>
        <a:xfrm>
          <a:off x="0" y="0"/>
          <a:ext cx="0" cy="0"/>
          <a:chOff x="0" y="0"/>
          <a:chExt cx="0" cy="0"/>
        </a:xfrm>
      </p:grpSpPr>
      <p:sp>
        <p:nvSpPr>
          <p:cNvPr id="16526" name="Google Shape;16526;p141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527" name="Google Shape;16527;p141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528" name="Google Shape;16528;p1413"/>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529" name="Google Shape;16529;p1413"/>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530" name="Google Shape;16530;p141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531" name="Google Shape;16531;p1413"/>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532" name="Google Shape;16532;p1413"/>
          <p:cNvGrpSpPr/>
          <p:nvPr/>
        </p:nvGrpSpPr>
        <p:grpSpPr>
          <a:xfrm>
            <a:off x="7191545" y="0"/>
            <a:ext cx="5000460" cy="1425988"/>
            <a:chOff x="7191545" y="0"/>
            <a:chExt cx="5000460" cy="1425988"/>
          </a:xfrm>
        </p:grpSpPr>
        <p:pic>
          <p:nvPicPr>
            <p:cNvPr id="16533" name="Google Shape;16533;p141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534" name="Google Shape;16534;p1413"/>
            <p:cNvGrpSpPr/>
            <p:nvPr/>
          </p:nvGrpSpPr>
          <p:grpSpPr>
            <a:xfrm>
              <a:off x="7191545" y="0"/>
              <a:ext cx="5000460" cy="1425988"/>
              <a:chOff x="7191545" y="0"/>
              <a:chExt cx="5000460" cy="1425988"/>
            </a:xfrm>
          </p:grpSpPr>
          <p:sp>
            <p:nvSpPr>
              <p:cNvPr id="16535" name="Google Shape;16535;p141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36" name="Google Shape;16536;p141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537" name="Google Shape;16537;p1413"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1306017226"/>
      </p:ext>
    </p:extLst>
  </p:cSld>
  <p:clrMapOvr>
    <a:masterClrMapping/>
  </p:clrMapOvr>
</p:sldLayout>
</file>

<file path=ppt/slideLayouts/slideLayout1517.xml><?xml version="1.0" encoding="utf-8"?>
<p:sldLayout xmlns:a="http://schemas.openxmlformats.org/drawingml/2006/main" xmlns:r="http://schemas.openxmlformats.org/officeDocument/2006/relationships" xmlns:p="http://schemas.openxmlformats.org/presentationml/2006/main" matchingName="End 4">
  <p:cSld name="1_End 4">
    <p:spTree>
      <p:nvGrpSpPr>
        <p:cNvPr id="1" name="Shape 16538"/>
        <p:cNvGrpSpPr/>
        <p:nvPr/>
      </p:nvGrpSpPr>
      <p:grpSpPr>
        <a:xfrm>
          <a:off x="0" y="0"/>
          <a:ext cx="0" cy="0"/>
          <a:chOff x="0" y="0"/>
          <a:chExt cx="0" cy="0"/>
        </a:xfrm>
      </p:grpSpPr>
      <p:grpSp>
        <p:nvGrpSpPr>
          <p:cNvPr id="16539" name="Google Shape;16539;p1414"/>
          <p:cNvGrpSpPr/>
          <p:nvPr/>
        </p:nvGrpSpPr>
        <p:grpSpPr>
          <a:xfrm>
            <a:off x="0" y="0"/>
            <a:ext cx="12191996" cy="2148830"/>
            <a:chOff x="0" y="0"/>
            <a:chExt cx="12191996" cy="2148830"/>
          </a:xfrm>
        </p:grpSpPr>
        <p:sp>
          <p:nvSpPr>
            <p:cNvPr id="16540" name="Google Shape;16540;p1414"/>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41" name="Google Shape;16541;p1414"/>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6542" name="Google Shape;16542;p1414"/>
          <p:cNvSpPr/>
          <p:nvPr/>
        </p:nvSpPr>
        <p:spPr>
          <a:xfrm>
            <a:off x="902366" y="151769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543" name="Google Shape;16543;p1414"/>
          <p:cNvSpPr txBox="1">
            <a:spLocks noGrp="1"/>
          </p:cNvSpPr>
          <p:nvPr>
            <p:ph type="body" idx="1"/>
          </p:nvPr>
        </p:nvSpPr>
        <p:spPr>
          <a:xfrm>
            <a:off x="1219197" y="3429004"/>
            <a:ext cx="5582649" cy="141356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544" name="Google Shape;16544;p1414"/>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545" name="Google Shape;16545;p1414"/>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79340097"/>
      </p:ext>
    </p:extLst>
  </p:cSld>
  <p:clrMapOvr>
    <a:masterClrMapping/>
  </p:clrMapOvr>
</p:sldLayout>
</file>

<file path=ppt/slideLayouts/slideLayout1518.xml><?xml version="1.0" encoding="utf-8"?>
<p:sldLayout xmlns:a="http://schemas.openxmlformats.org/drawingml/2006/main" xmlns:r="http://schemas.openxmlformats.org/officeDocument/2006/relationships" xmlns:p="http://schemas.openxmlformats.org/presentationml/2006/main" matchingName="End 5">
  <p:cSld name="1_End 5">
    <p:spTree>
      <p:nvGrpSpPr>
        <p:cNvPr id="1" name="Shape 16556"/>
        <p:cNvGrpSpPr/>
        <p:nvPr/>
      </p:nvGrpSpPr>
      <p:grpSpPr>
        <a:xfrm>
          <a:off x="0" y="0"/>
          <a:ext cx="0" cy="0"/>
          <a:chOff x="0" y="0"/>
          <a:chExt cx="0" cy="0"/>
        </a:xfrm>
      </p:grpSpPr>
      <p:grpSp>
        <p:nvGrpSpPr>
          <p:cNvPr id="16557" name="Google Shape;16557;p1416"/>
          <p:cNvGrpSpPr/>
          <p:nvPr/>
        </p:nvGrpSpPr>
        <p:grpSpPr>
          <a:xfrm>
            <a:off x="0" y="0"/>
            <a:ext cx="12191996" cy="2148830"/>
            <a:chOff x="0" y="0"/>
            <a:chExt cx="12191996" cy="2148830"/>
          </a:xfrm>
        </p:grpSpPr>
        <p:sp>
          <p:nvSpPr>
            <p:cNvPr id="16558" name="Google Shape;16558;p1416"/>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59" name="Google Shape;16559;p1416"/>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6560" name="Google Shape;16560;p1416"/>
          <p:cNvSpPr/>
          <p:nvPr/>
        </p:nvSpPr>
        <p:spPr>
          <a:xfrm>
            <a:off x="902366" y="151769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561" name="Google Shape;16561;p1416"/>
          <p:cNvSpPr txBox="1">
            <a:spLocks noGrp="1"/>
          </p:cNvSpPr>
          <p:nvPr>
            <p:ph type="body" idx="1"/>
          </p:nvPr>
        </p:nvSpPr>
        <p:spPr>
          <a:xfrm>
            <a:off x="1219197" y="3429004"/>
            <a:ext cx="5582649" cy="141356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562" name="Google Shape;16562;p1416"/>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563" name="Google Shape;16563;p1416"/>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4290130969"/>
      </p:ext>
    </p:extLst>
  </p:cSld>
  <p:clrMapOvr>
    <a:masterClrMapping/>
  </p:clrMapOvr>
</p:sldLayout>
</file>

<file path=ppt/slideLayouts/slideLayout1519.xml><?xml version="1.0" encoding="utf-8"?>
<p:sldLayout xmlns:a="http://schemas.openxmlformats.org/drawingml/2006/main" xmlns:r="http://schemas.openxmlformats.org/officeDocument/2006/relationships" xmlns:p="http://schemas.openxmlformats.org/presentationml/2006/main" matchingName="Quotation 8">
  <p:cSld name="2_Quotation 8">
    <p:spTree>
      <p:nvGrpSpPr>
        <p:cNvPr id="1" name="Shape 16573"/>
        <p:cNvGrpSpPr/>
        <p:nvPr/>
      </p:nvGrpSpPr>
      <p:grpSpPr>
        <a:xfrm>
          <a:off x="0" y="0"/>
          <a:ext cx="0" cy="0"/>
          <a:chOff x="0" y="0"/>
          <a:chExt cx="0" cy="0"/>
        </a:xfrm>
      </p:grpSpPr>
      <p:sp>
        <p:nvSpPr>
          <p:cNvPr id="16574" name="Google Shape;16574;p141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575" name="Google Shape;16575;p141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576" name="Google Shape;16576;p1418"/>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577" name="Google Shape;16577;p1418"/>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578" name="Google Shape;16578;p141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579" name="Google Shape;16579;p1418"/>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580" name="Google Shape;16580;p1418"/>
          <p:cNvGrpSpPr/>
          <p:nvPr/>
        </p:nvGrpSpPr>
        <p:grpSpPr>
          <a:xfrm>
            <a:off x="7191545" y="0"/>
            <a:ext cx="5000460" cy="1425988"/>
            <a:chOff x="7191545" y="0"/>
            <a:chExt cx="5000460" cy="1425988"/>
          </a:xfrm>
        </p:grpSpPr>
        <p:pic>
          <p:nvPicPr>
            <p:cNvPr id="16581" name="Google Shape;16581;p141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582" name="Google Shape;16582;p1418"/>
            <p:cNvGrpSpPr/>
            <p:nvPr/>
          </p:nvGrpSpPr>
          <p:grpSpPr>
            <a:xfrm>
              <a:off x="7191545" y="0"/>
              <a:ext cx="5000460" cy="1425988"/>
              <a:chOff x="7191545" y="0"/>
              <a:chExt cx="5000460" cy="1425988"/>
            </a:xfrm>
          </p:grpSpPr>
          <p:sp>
            <p:nvSpPr>
              <p:cNvPr id="16583" name="Google Shape;16583;p141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84" name="Google Shape;16584;p141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585" name="Google Shape;16585;p1418"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1363777577"/>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46898753"/>
      </p:ext>
    </p:extLst>
  </p:cSld>
  <p:clrMapOvr>
    <a:masterClrMapping/>
  </p:clrMapOvr>
</p:sldLayout>
</file>

<file path=ppt/slideLayouts/slideLayout1520.xml><?xml version="1.0" encoding="utf-8"?>
<p:sldLayout xmlns:a="http://schemas.openxmlformats.org/drawingml/2006/main" xmlns:r="http://schemas.openxmlformats.org/officeDocument/2006/relationships" xmlns:p="http://schemas.openxmlformats.org/presentationml/2006/main" matchingName="1_Quotation 8">
  <p:cSld name="2_Quotation 8">
    <p:spTree>
      <p:nvGrpSpPr>
        <p:cNvPr id="1" name="Shape 16586"/>
        <p:cNvGrpSpPr/>
        <p:nvPr/>
      </p:nvGrpSpPr>
      <p:grpSpPr>
        <a:xfrm>
          <a:off x="0" y="0"/>
          <a:ext cx="0" cy="0"/>
          <a:chOff x="0" y="0"/>
          <a:chExt cx="0" cy="0"/>
        </a:xfrm>
      </p:grpSpPr>
      <p:sp>
        <p:nvSpPr>
          <p:cNvPr id="16587" name="Google Shape;16587;p141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588" name="Google Shape;16588;p141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589" name="Google Shape;16589;p1419"/>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590" name="Google Shape;16590;p1419"/>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591" name="Google Shape;16591;p141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592" name="Google Shape;16592;p1419"/>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593" name="Google Shape;16593;p1419"/>
          <p:cNvGrpSpPr/>
          <p:nvPr/>
        </p:nvGrpSpPr>
        <p:grpSpPr>
          <a:xfrm>
            <a:off x="7191545" y="0"/>
            <a:ext cx="5000460" cy="1425988"/>
            <a:chOff x="7191545" y="0"/>
            <a:chExt cx="5000460" cy="1425988"/>
          </a:xfrm>
        </p:grpSpPr>
        <p:pic>
          <p:nvPicPr>
            <p:cNvPr id="16594" name="Google Shape;16594;p141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595" name="Google Shape;16595;p1419"/>
            <p:cNvGrpSpPr/>
            <p:nvPr/>
          </p:nvGrpSpPr>
          <p:grpSpPr>
            <a:xfrm>
              <a:off x="7191545" y="0"/>
              <a:ext cx="5000460" cy="1425988"/>
              <a:chOff x="7191545" y="0"/>
              <a:chExt cx="5000460" cy="1425988"/>
            </a:xfrm>
          </p:grpSpPr>
          <p:sp>
            <p:nvSpPr>
              <p:cNvPr id="16596" name="Google Shape;16596;p141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597" name="Google Shape;16597;p141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598" name="Google Shape;16598;p1419"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1971956210"/>
      </p:ext>
    </p:extLst>
  </p:cSld>
  <p:clrMapOvr>
    <a:masterClrMapping/>
  </p:clrMapOvr>
</p:sldLayout>
</file>

<file path=ppt/slideLayouts/slideLayout1521.xml><?xml version="1.0" encoding="utf-8"?>
<p:sldLayout xmlns:a="http://schemas.openxmlformats.org/drawingml/2006/main" xmlns:r="http://schemas.openxmlformats.org/officeDocument/2006/relationships" xmlns:p="http://schemas.openxmlformats.org/presentationml/2006/main" matchingName="Photo Slide 7">
  <p:cSld name="1_Photo Slide 7">
    <p:spTree>
      <p:nvGrpSpPr>
        <p:cNvPr id="1" name="Shape 16615"/>
        <p:cNvGrpSpPr/>
        <p:nvPr/>
      </p:nvGrpSpPr>
      <p:grpSpPr>
        <a:xfrm>
          <a:off x="0" y="0"/>
          <a:ext cx="0" cy="0"/>
          <a:chOff x="0" y="0"/>
          <a:chExt cx="0" cy="0"/>
        </a:xfrm>
      </p:grpSpPr>
      <p:sp>
        <p:nvSpPr>
          <p:cNvPr id="16616" name="Google Shape;16616;p1422"/>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6617" name="Google Shape;16617;p1422"/>
          <p:cNvCxnSpPr/>
          <p:nvPr/>
        </p:nvCxnSpPr>
        <p:spPr>
          <a:xfrm>
            <a:off x="457204"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618" name="Google Shape;16618;p1422"/>
          <p:cNvGrpSpPr/>
          <p:nvPr/>
        </p:nvGrpSpPr>
        <p:grpSpPr>
          <a:xfrm>
            <a:off x="4" y="5379428"/>
            <a:ext cx="2807363" cy="753895"/>
            <a:chOff x="0" y="5379424"/>
            <a:chExt cx="2807363" cy="753895"/>
          </a:xfrm>
        </p:grpSpPr>
        <p:sp>
          <p:nvSpPr>
            <p:cNvPr id="16619" name="Google Shape;16619;p1422"/>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620" name="Google Shape;16620;p1422"/>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621" name="Google Shape;16621;p1422"/>
          <p:cNvPicPr preferRelativeResize="0"/>
          <p:nvPr/>
        </p:nvPicPr>
        <p:blipFill rotWithShape="1">
          <a:blip r:embed="rId2">
            <a:alphaModFix/>
          </a:blip>
          <a:srcRect/>
          <a:stretch/>
        </p:blipFill>
        <p:spPr>
          <a:xfrm>
            <a:off x="513348" y="4385535"/>
            <a:ext cx="2025313" cy="911940"/>
          </a:xfrm>
          <a:prstGeom prst="rect">
            <a:avLst/>
          </a:prstGeom>
          <a:noFill/>
          <a:ln>
            <a:noFill/>
          </a:ln>
        </p:spPr>
      </p:pic>
    </p:spTree>
    <p:extLst>
      <p:ext uri="{BB962C8B-B14F-4D97-AF65-F5344CB8AC3E}">
        <p14:creationId xmlns:p14="http://schemas.microsoft.com/office/powerpoint/2010/main" val="4066021309"/>
      </p:ext>
    </p:extLst>
  </p:cSld>
  <p:clrMapOvr>
    <a:masterClrMapping/>
  </p:clrMapOvr>
</p:sldLayout>
</file>

<file path=ppt/slideLayouts/slideLayout1522.xml><?xml version="1.0" encoding="utf-8"?>
<p:sldLayout xmlns:a="http://schemas.openxmlformats.org/drawingml/2006/main" xmlns:r="http://schemas.openxmlformats.org/officeDocument/2006/relationships" xmlns:p="http://schemas.openxmlformats.org/presentationml/2006/main" matchingName="Quotation 9">
  <p:cSld name="2_Quotation 9">
    <p:spTree>
      <p:nvGrpSpPr>
        <p:cNvPr id="1" name="Shape 16622"/>
        <p:cNvGrpSpPr/>
        <p:nvPr/>
      </p:nvGrpSpPr>
      <p:grpSpPr>
        <a:xfrm>
          <a:off x="0" y="0"/>
          <a:ext cx="0" cy="0"/>
          <a:chOff x="0" y="0"/>
          <a:chExt cx="0" cy="0"/>
        </a:xfrm>
      </p:grpSpPr>
      <p:sp>
        <p:nvSpPr>
          <p:cNvPr id="16623" name="Google Shape;16623;p142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624" name="Google Shape;16624;p142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25" name="Google Shape;16625;p1423"/>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626" name="Google Shape;16626;p1423"/>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627" name="Google Shape;16627;p142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628" name="Google Shape;16628;p1423"/>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629" name="Google Shape;16629;p1423"/>
          <p:cNvGrpSpPr/>
          <p:nvPr/>
        </p:nvGrpSpPr>
        <p:grpSpPr>
          <a:xfrm>
            <a:off x="7191545" y="0"/>
            <a:ext cx="5000460" cy="1425988"/>
            <a:chOff x="7191545" y="0"/>
            <a:chExt cx="5000460" cy="1425988"/>
          </a:xfrm>
        </p:grpSpPr>
        <p:pic>
          <p:nvPicPr>
            <p:cNvPr id="16630" name="Google Shape;16630;p142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631" name="Google Shape;16631;p1423"/>
            <p:cNvGrpSpPr/>
            <p:nvPr/>
          </p:nvGrpSpPr>
          <p:grpSpPr>
            <a:xfrm>
              <a:off x="7191545" y="0"/>
              <a:ext cx="5000460" cy="1425988"/>
              <a:chOff x="7191545" y="0"/>
              <a:chExt cx="5000460" cy="1425988"/>
            </a:xfrm>
          </p:grpSpPr>
          <p:sp>
            <p:nvSpPr>
              <p:cNvPr id="16632" name="Google Shape;16632;p142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633" name="Google Shape;16633;p142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634" name="Google Shape;16634;p1423"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2520731453"/>
      </p:ext>
    </p:extLst>
  </p:cSld>
  <p:clrMapOvr>
    <a:masterClrMapping/>
  </p:clrMapOvr>
</p:sldLayout>
</file>

<file path=ppt/slideLayouts/slideLayout1523.xml><?xml version="1.0" encoding="utf-8"?>
<p:sldLayout xmlns:a="http://schemas.openxmlformats.org/drawingml/2006/main" xmlns:r="http://schemas.openxmlformats.org/officeDocument/2006/relationships" xmlns:p="http://schemas.openxmlformats.org/presentationml/2006/main" matchingName="Quotation 10">
  <p:cSld name="2_Quotation 10">
    <p:spTree>
      <p:nvGrpSpPr>
        <p:cNvPr id="1" name="Shape 16635"/>
        <p:cNvGrpSpPr/>
        <p:nvPr/>
      </p:nvGrpSpPr>
      <p:grpSpPr>
        <a:xfrm>
          <a:off x="0" y="0"/>
          <a:ext cx="0" cy="0"/>
          <a:chOff x="0" y="0"/>
          <a:chExt cx="0" cy="0"/>
        </a:xfrm>
      </p:grpSpPr>
      <p:sp>
        <p:nvSpPr>
          <p:cNvPr id="16636" name="Google Shape;16636;p142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637" name="Google Shape;16637;p142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38" name="Google Shape;16638;p1424"/>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639" name="Google Shape;16639;p1424"/>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640" name="Google Shape;16640;p142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641" name="Google Shape;16641;p1424"/>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642" name="Google Shape;16642;p1424"/>
          <p:cNvGrpSpPr/>
          <p:nvPr/>
        </p:nvGrpSpPr>
        <p:grpSpPr>
          <a:xfrm>
            <a:off x="7191545" y="0"/>
            <a:ext cx="5000460" cy="1425988"/>
            <a:chOff x="7191545" y="0"/>
            <a:chExt cx="5000460" cy="1425988"/>
          </a:xfrm>
        </p:grpSpPr>
        <p:pic>
          <p:nvPicPr>
            <p:cNvPr id="16643" name="Google Shape;16643;p142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644" name="Google Shape;16644;p1424"/>
            <p:cNvGrpSpPr/>
            <p:nvPr/>
          </p:nvGrpSpPr>
          <p:grpSpPr>
            <a:xfrm>
              <a:off x="7191545" y="0"/>
              <a:ext cx="5000460" cy="1425988"/>
              <a:chOff x="7191545" y="0"/>
              <a:chExt cx="5000460" cy="1425988"/>
            </a:xfrm>
          </p:grpSpPr>
          <p:sp>
            <p:nvSpPr>
              <p:cNvPr id="16645" name="Google Shape;16645;p142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646" name="Google Shape;16646;p142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647" name="Google Shape;16647;p1424"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1526012076"/>
      </p:ext>
    </p:extLst>
  </p:cSld>
  <p:clrMapOvr>
    <a:masterClrMapping/>
  </p:clrMapOvr>
</p:sldLayout>
</file>

<file path=ppt/slideLayouts/slideLayout1524.xml><?xml version="1.0" encoding="utf-8"?>
<p:sldLayout xmlns:a="http://schemas.openxmlformats.org/drawingml/2006/main" xmlns:r="http://schemas.openxmlformats.org/officeDocument/2006/relationships" xmlns:p="http://schemas.openxmlformats.org/presentationml/2006/main" matchingName="1_Quotation 9">
  <p:cSld name="2_Quotation 9">
    <p:spTree>
      <p:nvGrpSpPr>
        <p:cNvPr id="1" name="Shape 16648"/>
        <p:cNvGrpSpPr/>
        <p:nvPr/>
      </p:nvGrpSpPr>
      <p:grpSpPr>
        <a:xfrm>
          <a:off x="0" y="0"/>
          <a:ext cx="0" cy="0"/>
          <a:chOff x="0" y="0"/>
          <a:chExt cx="0" cy="0"/>
        </a:xfrm>
      </p:grpSpPr>
      <p:sp>
        <p:nvSpPr>
          <p:cNvPr id="16649" name="Google Shape;16649;p142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650" name="Google Shape;16650;p142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51" name="Google Shape;16651;p1425"/>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652" name="Google Shape;16652;p1425"/>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653" name="Google Shape;16653;p142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654" name="Google Shape;16654;p1425"/>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655" name="Google Shape;16655;p1425"/>
          <p:cNvGrpSpPr/>
          <p:nvPr/>
        </p:nvGrpSpPr>
        <p:grpSpPr>
          <a:xfrm>
            <a:off x="7191545" y="0"/>
            <a:ext cx="5000460" cy="1425988"/>
            <a:chOff x="7191545" y="0"/>
            <a:chExt cx="5000460" cy="1425988"/>
          </a:xfrm>
        </p:grpSpPr>
        <p:pic>
          <p:nvPicPr>
            <p:cNvPr id="16656" name="Google Shape;16656;p142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657" name="Google Shape;16657;p1425"/>
            <p:cNvGrpSpPr/>
            <p:nvPr/>
          </p:nvGrpSpPr>
          <p:grpSpPr>
            <a:xfrm>
              <a:off x="7191545" y="0"/>
              <a:ext cx="5000460" cy="1425988"/>
              <a:chOff x="7191545" y="0"/>
              <a:chExt cx="5000460" cy="1425988"/>
            </a:xfrm>
          </p:grpSpPr>
          <p:sp>
            <p:nvSpPr>
              <p:cNvPr id="16658" name="Google Shape;16658;p142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659" name="Google Shape;16659;p142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660" name="Google Shape;16660;p1425"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2438992603"/>
      </p:ext>
    </p:extLst>
  </p:cSld>
  <p:clrMapOvr>
    <a:masterClrMapping/>
  </p:clrMapOvr>
</p:sldLayout>
</file>

<file path=ppt/slideLayouts/slideLayout1525.xml><?xml version="1.0" encoding="utf-8"?>
<p:sldLayout xmlns:a="http://schemas.openxmlformats.org/drawingml/2006/main" xmlns:r="http://schemas.openxmlformats.org/officeDocument/2006/relationships" xmlns:p="http://schemas.openxmlformats.org/presentationml/2006/main" matchingName="1_Quotation 10">
  <p:cSld name="2_Quotation 10">
    <p:spTree>
      <p:nvGrpSpPr>
        <p:cNvPr id="1" name="Shape 16661"/>
        <p:cNvGrpSpPr/>
        <p:nvPr/>
      </p:nvGrpSpPr>
      <p:grpSpPr>
        <a:xfrm>
          <a:off x="0" y="0"/>
          <a:ext cx="0" cy="0"/>
          <a:chOff x="0" y="0"/>
          <a:chExt cx="0" cy="0"/>
        </a:xfrm>
      </p:grpSpPr>
      <p:sp>
        <p:nvSpPr>
          <p:cNvPr id="16662" name="Google Shape;16662;p142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663" name="Google Shape;16663;p142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64" name="Google Shape;16664;p1426"/>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665" name="Google Shape;16665;p1426"/>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666" name="Google Shape;16666;p142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667" name="Google Shape;16667;p1426"/>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668" name="Google Shape;16668;p1426"/>
          <p:cNvGrpSpPr/>
          <p:nvPr/>
        </p:nvGrpSpPr>
        <p:grpSpPr>
          <a:xfrm>
            <a:off x="7191545" y="0"/>
            <a:ext cx="5000460" cy="1425988"/>
            <a:chOff x="7191545" y="0"/>
            <a:chExt cx="5000460" cy="1425988"/>
          </a:xfrm>
        </p:grpSpPr>
        <p:pic>
          <p:nvPicPr>
            <p:cNvPr id="16669" name="Google Shape;16669;p142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670" name="Google Shape;16670;p1426"/>
            <p:cNvGrpSpPr/>
            <p:nvPr/>
          </p:nvGrpSpPr>
          <p:grpSpPr>
            <a:xfrm>
              <a:off x="7191545" y="0"/>
              <a:ext cx="5000460" cy="1425988"/>
              <a:chOff x="7191545" y="0"/>
              <a:chExt cx="5000460" cy="1425988"/>
            </a:xfrm>
          </p:grpSpPr>
          <p:sp>
            <p:nvSpPr>
              <p:cNvPr id="16671" name="Google Shape;16671;p142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672" name="Google Shape;16672;p142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673" name="Google Shape;16673;p1426"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2518393194"/>
      </p:ext>
    </p:extLst>
  </p:cSld>
  <p:clrMapOvr>
    <a:masterClrMapping/>
  </p:clrMapOvr>
</p:sldLayout>
</file>

<file path=ppt/slideLayouts/slideLayout1526.xml><?xml version="1.0" encoding="utf-8"?>
<p:sldLayout xmlns:a="http://schemas.openxmlformats.org/drawingml/2006/main" xmlns:r="http://schemas.openxmlformats.org/officeDocument/2006/relationships" xmlns:p="http://schemas.openxmlformats.org/presentationml/2006/main" matchingName="Title and Content 10">
  <p:cSld name="1_Title and Content 10">
    <p:spTree>
      <p:nvGrpSpPr>
        <p:cNvPr id="1" name="Shape 16674"/>
        <p:cNvGrpSpPr/>
        <p:nvPr/>
      </p:nvGrpSpPr>
      <p:grpSpPr>
        <a:xfrm>
          <a:off x="0" y="0"/>
          <a:ext cx="0" cy="0"/>
          <a:chOff x="0" y="0"/>
          <a:chExt cx="0" cy="0"/>
        </a:xfrm>
      </p:grpSpPr>
      <p:grpSp>
        <p:nvGrpSpPr>
          <p:cNvPr id="16675" name="Google Shape;16675;p1427"/>
          <p:cNvGrpSpPr/>
          <p:nvPr/>
        </p:nvGrpSpPr>
        <p:grpSpPr>
          <a:xfrm>
            <a:off x="7191545" y="0"/>
            <a:ext cx="5000460" cy="1425988"/>
            <a:chOff x="7191545" y="0"/>
            <a:chExt cx="5000460" cy="1425988"/>
          </a:xfrm>
        </p:grpSpPr>
        <p:pic>
          <p:nvPicPr>
            <p:cNvPr id="16676" name="Google Shape;16676;p142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677" name="Google Shape;16677;p1427"/>
            <p:cNvGrpSpPr/>
            <p:nvPr/>
          </p:nvGrpSpPr>
          <p:grpSpPr>
            <a:xfrm>
              <a:off x="7191545" y="0"/>
              <a:ext cx="5000460" cy="1425988"/>
              <a:chOff x="7191545" y="0"/>
              <a:chExt cx="5000460" cy="1425988"/>
            </a:xfrm>
          </p:grpSpPr>
          <p:sp>
            <p:nvSpPr>
              <p:cNvPr id="16678" name="Google Shape;16678;p142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679" name="Google Shape;16679;p142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680" name="Google Shape;16680;p1427"/>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81" name="Google Shape;16681;p1427"/>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682" name="Google Shape;16682;p1427"/>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683" name="Google Shape;16683;p142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684" name="Google Shape;16684;p1427"/>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461243565"/>
      </p:ext>
    </p:extLst>
  </p:cSld>
  <p:clrMapOvr>
    <a:masterClrMapping/>
  </p:clrMapOvr>
</p:sldLayout>
</file>

<file path=ppt/slideLayouts/slideLayout1527.xml><?xml version="1.0" encoding="utf-8"?>
<p:sldLayout xmlns:a="http://schemas.openxmlformats.org/drawingml/2006/main" xmlns:r="http://schemas.openxmlformats.org/officeDocument/2006/relationships" xmlns:p="http://schemas.openxmlformats.org/presentationml/2006/main" matchingName="Two Content 6">
  <p:cSld name="1_Two Content 6">
    <p:spTree>
      <p:nvGrpSpPr>
        <p:cNvPr id="1" name="Shape 16685"/>
        <p:cNvGrpSpPr/>
        <p:nvPr/>
      </p:nvGrpSpPr>
      <p:grpSpPr>
        <a:xfrm>
          <a:off x="0" y="0"/>
          <a:ext cx="0" cy="0"/>
          <a:chOff x="0" y="0"/>
          <a:chExt cx="0" cy="0"/>
        </a:xfrm>
      </p:grpSpPr>
      <p:sp>
        <p:nvSpPr>
          <p:cNvPr id="16686" name="Google Shape;16686;p1428"/>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87" name="Google Shape;16687;p1428"/>
          <p:cNvSpPr txBox="1">
            <a:spLocks noGrp="1"/>
          </p:cNvSpPr>
          <p:nvPr>
            <p:ph type="body" idx="1"/>
          </p:nvPr>
        </p:nvSpPr>
        <p:spPr>
          <a:xfrm>
            <a:off x="609607"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grpSp>
        <p:nvGrpSpPr>
          <p:cNvPr id="16688" name="Google Shape;16688;p1428"/>
          <p:cNvGrpSpPr/>
          <p:nvPr/>
        </p:nvGrpSpPr>
        <p:grpSpPr>
          <a:xfrm>
            <a:off x="7191545" y="0"/>
            <a:ext cx="5000460" cy="1425988"/>
            <a:chOff x="7191545" y="0"/>
            <a:chExt cx="5000460" cy="1425988"/>
          </a:xfrm>
        </p:grpSpPr>
        <p:pic>
          <p:nvPicPr>
            <p:cNvPr id="16689" name="Google Shape;16689;p142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690" name="Google Shape;16690;p1428"/>
            <p:cNvGrpSpPr/>
            <p:nvPr/>
          </p:nvGrpSpPr>
          <p:grpSpPr>
            <a:xfrm>
              <a:off x="7191545" y="0"/>
              <a:ext cx="5000460" cy="1425988"/>
              <a:chOff x="7191545" y="0"/>
              <a:chExt cx="5000460" cy="1425988"/>
            </a:xfrm>
          </p:grpSpPr>
          <p:sp>
            <p:nvSpPr>
              <p:cNvPr id="16691" name="Google Shape;16691;p142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692" name="Google Shape;16692;p142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693" name="Google Shape;16693;p1428"/>
          <p:cNvSpPr txBox="1">
            <a:spLocks noGrp="1"/>
          </p:cNvSpPr>
          <p:nvPr>
            <p:ph type="body" idx="2"/>
          </p:nvPr>
        </p:nvSpPr>
        <p:spPr>
          <a:xfrm>
            <a:off x="6172204"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694" name="Google Shape;16694;p1428"/>
          <p:cNvSpPr txBox="1">
            <a:spLocks noGrp="1"/>
          </p:cNvSpPr>
          <p:nvPr>
            <p:ph type="sldNum" idx="12"/>
          </p:nvPr>
        </p:nvSpPr>
        <p:spPr>
          <a:xfrm>
            <a:off x="883919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695" name="Google Shape;16695;p142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696" name="Google Shape;16696;p1428"/>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268693270"/>
      </p:ext>
    </p:extLst>
  </p:cSld>
  <p:clrMapOvr>
    <a:masterClrMapping/>
  </p:clrMapOvr>
</p:sldLayout>
</file>

<file path=ppt/slideLayouts/slideLayout1528.xml><?xml version="1.0" encoding="utf-8"?>
<p:sldLayout xmlns:a="http://schemas.openxmlformats.org/drawingml/2006/main" xmlns:r="http://schemas.openxmlformats.org/officeDocument/2006/relationships" xmlns:p="http://schemas.openxmlformats.org/presentationml/2006/main" matchingName="Comparison 5">
  <p:cSld name="1_Comparison 5">
    <p:spTree>
      <p:nvGrpSpPr>
        <p:cNvPr id="1" name="Shape 16697"/>
        <p:cNvGrpSpPr/>
        <p:nvPr/>
      </p:nvGrpSpPr>
      <p:grpSpPr>
        <a:xfrm>
          <a:off x="0" y="0"/>
          <a:ext cx="0" cy="0"/>
          <a:chOff x="0" y="0"/>
          <a:chExt cx="0" cy="0"/>
        </a:xfrm>
      </p:grpSpPr>
      <p:grpSp>
        <p:nvGrpSpPr>
          <p:cNvPr id="16698" name="Google Shape;16698;p1429"/>
          <p:cNvGrpSpPr/>
          <p:nvPr/>
        </p:nvGrpSpPr>
        <p:grpSpPr>
          <a:xfrm>
            <a:off x="7191545" y="0"/>
            <a:ext cx="5000460" cy="1425988"/>
            <a:chOff x="7191545" y="0"/>
            <a:chExt cx="5000460" cy="1425988"/>
          </a:xfrm>
        </p:grpSpPr>
        <p:pic>
          <p:nvPicPr>
            <p:cNvPr id="16699" name="Google Shape;16699;p142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700" name="Google Shape;16700;p1429"/>
            <p:cNvGrpSpPr/>
            <p:nvPr/>
          </p:nvGrpSpPr>
          <p:grpSpPr>
            <a:xfrm>
              <a:off x="7191545" y="0"/>
              <a:ext cx="5000460" cy="1425988"/>
              <a:chOff x="7191545" y="0"/>
              <a:chExt cx="5000460" cy="1425988"/>
            </a:xfrm>
          </p:grpSpPr>
          <p:sp>
            <p:nvSpPr>
              <p:cNvPr id="16701" name="Google Shape;16701;p142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702" name="Google Shape;16702;p142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703" name="Google Shape;16703;p1429"/>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704" name="Google Shape;16704;p1429"/>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705" name="Google Shape;16705;p1429"/>
          <p:cNvSpPr txBox="1">
            <a:spLocks noGrp="1"/>
          </p:cNvSpPr>
          <p:nvPr>
            <p:ph type="body" idx="2"/>
          </p:nvPr>
        </p:nvSpPr>
        <p:spPr>
          <a:xfrm>
            <a:off x="609604" y="2505075"/>
            <a:ext cx="5387973" cy="3684583"/>
          </a:xfrm>
          <a:prstGeom prst="rect">
            <a:avLst/>
          </a:prstGeom>
          <a:solidFill>
            <a:srgbClr val="F3F6FB"/>
          </a:solidFill>
          <a:ln>
            <a:noFill/>
          </a:ln>
        </p:spPr>
        <p:txBody>
          <a:bodyPr spcFirstLastPara="1" wrap="square" lIns="182850" tIns="0" rIns="182850" bIns="0" anchor="t" anchorCtr="0">
            <a:norm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706" name="Google Shape;16706;p1429"/>
          <p:cNvSpPr txBox="1">
            <a:spLocks noGrp="1"/>
          </p:cNvSpPr>
          <p:nvPr>
            <p:ph type="body" idx="3"/>
          </p:nvPr>
        </p:nvSpPr>
        <p:spPr>
          <a:xfrm>
            <a:off x="6172204"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707" name="Google Shape;16707;p1429"/>
          <p:cNvSpPr txBox="1">
            <a:spLocks noGrp="1"/>
          </p:cNvSpPr>
          <p:nvPr>
            <p:ph type="body" idx="4"/>
          </p:nvPr>
        </p:nvSpPr>
        <p:spPr>
          <a:xfrm>
            <a:off x="6172204" y="2505075"/>
            <a:ext cx="5410203" cy="3684583"/>
          </a:xfrm>
          <a:prstGeom prst="rect">
            <a:avLst/>
          </a:prstGeom>
          <a:solidFill>
            <a:srgbClr val="F3F6FB"/>
          </a:solidFill>
          <a:ln>
            <a:noFill/>
          </a:ln>
        </p:spPr>
        <p:txBody>
          <a:bodyPr spcFirstLastPara="1" wrap="square" lIns="182850" tIns="0" rIns="182850" bIns="0" anchor="t" anchorCtr="0">
            <a:no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708" name="Google Shape;16708;p1429"/>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709" name="Google Shape;16709;p142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710" name="Google Shape;16710;p1429"/>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207503059"/>
      </p:ext>
    </p:extLst>
  </p:cSld>
  <p:clrMapOvr>
    <a:masterClrMapping/>
  </p:clrMapOvr>
</p:sldLayout>
</file>

<file path=ppt/slideLayouts/slideLayout1529.xml><?xml version="1.0" encoding="utf-8"?>
<p:sldLayout xmlns:a="http://schemas.openxmlformats.org/drawingml/2006/main" xmlns:r="http://schemas.openxmlformats.org/officeDocument/2006/relationships" xmlns:p="http://schemas.openxmlformats.org/presentationml/2006/main" matchingName="End 6">
  <p:cSld name="1_End 6">
    <p:spTree>
      <p:nvGrpSpPr>
        <p:cNvPr id="1" name="Shape 16721"/>
        <p:cNvGrpSpPr/>
        <p:nvPr/>
      </p:nvGrpSpPr>
      <p:grpSpPr>
        <a:xfrm>
          <a:off x="0" y="0"/>
          <a:ext cx="0" cy="0"/>
          <a:chOff x="0" y="0"/>
          <a:chExt cx="0" cy="0"/>
        </a:xfrm>
      </p:grpSpPr>
      <p:grpSp>
        <p:nvGrpSpPr>
          <p:cNvPr id="16722" name="Google Shape;16722;p1431"/>
          <p:cNvGrpSpPr/>
          <p:nvPr/>
        </p:nvGrpSpPr>
        <p:grpSpPr>
          <a:xfrm>
            <a:off x="0" y="0"/>
            <a:ext cx="12191996" cy="2148830"/>
            <a:chOff x="0" y="0"/>
            <a:chExt cx="12191996" cy="2148830"/>
          </a:xfrm>
        </p:grpSpPr>
        <p:sp>
          <p:nvSpPr>
            <p:cNvPr id="16723" name="Google Shape;16723;p1431"/>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724" name="Google Shape;16724;p1431"/>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6725" name="Google Shape;16725;p1431"/>
          <p:cNvSpPr/>
          <p:nvPr/>
        </p:nvSpPr>
        <p:spPr>
          <a:xfrm>
            <a:off x="902366" y="151769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726" name="Google Shape;16726;p1431"/>
          <p:cNvSpPr txBox="1">
            <a:spLocks noGrp="1"/>
          </p:cNvSpPr>
          <p:nvPr>
            <p:ph type="body" idx="1"/>
          </p:nvPr>
        </p:nvSpPr>
        <p:spPr>
          <a:xfrm>
            <a:off x="1219197" y="3429004"/>
            <a:ext cx="5582649" cy="141356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727" name="Google Shape;16727;p1431"/>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728" name="Google Shape;16728;p1431"/>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2008982861"/>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10091495"/>
      </p:ext>
    </p:extLst>
  </p:cSld>
  <p:clrMapOvr>
    <a:masterClrMapping/>
  </p:clrMapOvr>
</p:sldLayout>
</file>

<file path=ppt/slideLayouts/slideLayout1530.xml><?xml version="1.0" encoding="utf-8"?>
<p:sldLayout xmlns:a="http://schemas.openxmlformats.org/drawingml/2006/main" xmlns:r="http://schemas.openxmlformats.org/officeDocument/2006/relationships" xmlns:p="http://schemas.openxmlformats.org/presentationml/2006/main" matchingName="Quotation 11">
  <p:cSld name="2_Quotation 11">
    <p:spTree>
      <p:nvGrpSpPr>
        <p:cNvPr id="1" name="Shape 16754"/>
        <p:cNvGrpSpPr/>
        <p:nvPr/>
      </p:nvGrpSpPr>
      <p:grpSpPr>
        <a:xfrm>
          <a:off x="0" y="0"/>
          <a:ext cx="0" cy="0"/>
          <a:chOff x="0" y="0"/>
          <a:chExt cx="0" cy="0"/>
        </a:xfrm>
      </p:grpSpPr>
      <p:sp>
        <p:nvSpPr>
          <p:cNvPr id="16755" name="Google Shape;16755;p143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756" name="Google Shape;16756;p143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757" name="Google Shape;16757;p1435"/>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758" name="Google Shape;16758;p1435"/>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759" name="Google Shape;16759;p143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760" name="Google Shape;16760;p1435"/>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761" name="Google Shape;16761;p1435"/>
          <p:cNvGrpSpPr/>
          <p:nvPr/>
        </p:nvGrpSpPr>
        <p:grpSpPr>
          <a:xfrm>
            <a:off x="7191545" y="0"/>
            <a:ext cx="5000460" cy="1425988"/>
            <a:chOff x="7191545" y="0"/>
            <a:chExt cx="5000460" cy="1425988"/>
          </a:xfrm>
        </p:grpSpPr>
        <p:pic>
          <p:nvPicPr>
            <p:cNvPr id="16762" name="Google Shape;16762;p143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763" name="Google Shape;16763;p1435"/>
            <p:cNvGrpSpPr/>
            <p:nvPr/>
          </p:nvGrpSpPr>
          <p:grpSpPr>
            <a:xfrm>
              <a:off x="7191545" y="0"/>
              <a:ext cx="5000460" cy="1425988"/>
              <a:chOff x="7191545" y="0"/>
              <a:chExt cx="5000460" cy="1425988"/>
            </a:xfrm>
          </p:grpSpPr>
          <p:sp>
            <p:nvSpPr>
              <p:cNvPr id="16764" name="Google Shape;16764;p143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765" name="Google Shape;16765;p143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766" name="Google Shape;16766;p1435"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3352890735"/>
      </p:ext>
    </p:extLst>
  </p:cSld>
  <p:clrMapOvr>
    <a:masterClrMapping/>
  </p:clrMapOvr>
</p:sldLayout>
</file>

<file path=ppt/slideLayouts/slideLayout1531.xml><?xml version="1.0" encoding="utf-8"?>
<p:sldLayout xmlns:a="http://schemas.openxmlformats.org/drawingml/2006/main" xmlns:r="http://schemas.openxmlformats.org/officeDocument/2006/relationships" xmlns:p="http://schemas.openxmlformats.org/presentationml/2006/main" matchingName="1_Quotation 11">
  <p:cSld name="2_Quotation 11">
    <p:spTree>
      <p:nvGrpSpPr>
        <p:cNvPr id="1" name="Shape 16767"/>
        <p:cNvGrpSpPr/>
        <p:nvPr/>
      </p:nvGrpSpPr>
      <p:grpSpPr>
        <a:xfrm>
          <a:off x="0" y="0"/>
          <a:ext cx="0" cy="0"/>
          <a:chOff x="0" y="0"/>
          <a:chExt cx="0" cy="0"/>
        </a:xfrm>
      </p:grpSpPr>
      <p:sp>
        <p:nvSpPr>
          <p:cNvPr id="16768" name="Google Shape;16768;p143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769" name="Google Shape;16769;p143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770" name="Google Shape;16770;p1436"/>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771" name="Google Shape;16771;p1436"/>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772" name="Google Shape;16772;p143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773" name="Google Shape;16773;p1436"/>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774" name="Google Shape;16774;p1436"/>
          <p:cNvGrpSpPr/>
          <p:nvPr/>
        </p:nvGrpSpPr>
        <p:grpSpPr>
          <a:xfrm>
            <a:off x="7191545" y="0"/>
            <a:ext cx="5000460" cy="1425988"/>
            <a:chOff x="7191545" y="0"/>
            <a:chExt cx="5000460" cy="1425988"/>
          </a:xfrm>
        </p:grpSpPr>
        <p:pic>
          <p:nvPicPr>
            <p:cNvPr id="16775" name="Google Shape;16775;p143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776" name="Google Shape;16776;p1436"/>
            <p:cNvGrpSpPr/>
            <p:nvPr/>
          </p:nvGrpSpPr>
          <p:grpSpPr>
            <a:xfrm>
              <a:off x="7191545" y="0"/>
              <a:ext cx="5000460" cy="1425988"/>
              <a:chOff x="7191545" y="0"/>
              <a:chExt cx="5000460" cy="1425988"/>
            </a:xfrm>
          </p:grpSpPr>
          <p:sp>
            <p:nvSpPr>
              <p:cNvPr id="16777" name="Google Shape;16777;p143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778" name="Google Shape;16778;p143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779" name="Google Shape;16779;p1436"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2302119328"/>
      </p:ext>
    </p:extLst>
  </p:cSld>
  <p:clrMapOvr>
    <a:masterClrMapping/>
  </p:clrMapOvr>
</p:sldLayout>
</file>

<file path=ppt/slideLayouts/slideLayout1532.xml><?xml version="1.0" encoding="utf-8"?>
<p:sldLayout xmlns:a="http://schemas.openxmlformats.org/drawingml/2006/main" xmlns:r="http://schemas.openxmlformats.org/officeDocument/2006/relationships" xmlns:p="http://schemas.openxmlformats.org/presentationml/2006/main" matchingName="Title and Content 11">
  <p:cSld name="1_Title and Content 11">
    <p:spTree>
      <p:nvGrpSpPr>
        <p:cNvPr id="1" name="Shape 16780"/>
        <p:cNvGrpSpPr/>
        <p:nvPr/>
      </p:nvGrpSpPr>
      <p:grpSpPr>
        <a:xfrm>
          <a:off x="0" y="0"/>
          <a:ext cx="0" cy="0"/>
          <a:chOff x="0" y="0"/>
          <a:chExt cx="0" cy="0"/>
        </a:xfrm>
      </p:grpSpPr>
      <p:grpSp>
        <p:nvGrpSpPr>
          <p:cNvPr id="16781" name="Google Shape;16781;p1437"/>
          <p:cNvGrpSpPr/>
          <p:nvPr/>
        </p:nvGrpSpPr>
        <p:grpSpPr>
          <a:xfrm>
            <a:off x="7191545" y="0"/>
            <a:ext cx="5000460" cy="1425988"/>
            <a:chOff x="7191545" y="0"/>
            <a:chExt cx="5000460" cy="1425988"/>
          </a:xfrm>
        </p:grpSpPr>
        <p:pic>
          <p:nvPicPr>
            <p:cNvPr id="16782" name="Google Shape;16782;p143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783" name="Google Shape;16783;p1437"/>
            <p:cNvGrpSpPr/>
            <p:nvPr/>
          </p:nvGrpSpPr>
          <p:grpSpPr>
            <a:xfrm>
              <a:off x="7191545" y="0"/>
              <a:ext cx="5000460" cy="1425988"/>
              <a:chOff x="7191545" y="0"/>
              <a:chExt cx="5000460" cy="1425988"/>
            </a:xfrm>
          </p:grpSpPr>
          <p:sp>
            <p:nvSpPr>
              <p:cNvPr id="16784" name="Google Shape;16784;p143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785" name="Google Shape;16785;p143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786" name="Google Shape;16786;p1437"/>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787" name="Google Shape;16787;p1437"/>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788" name="Google Shape;16788;p1437"/>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789" name="Google Shape;16789;p143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790" name="Google Shape;16790;p1437"/>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463988859"/>
      </p:ext>
    </p:extLst>
  </p:cSld>
  <p:clrMapOvr>
    <a:masterClrMapping/>
  </p:clrMapOvr>
</p:sldLayout>
</file>

<file path=ppt/slideLayouts/slideLayout1533.xml><?xml version="1.0" encoding="utf-8"?>
<p:sldLayout xmlns:a="http://schemas.openxmlformats.org/drawingml/2006/main" xmlns:r="http://schemas.openxmlformats.org/officeDocument/2006/relationships" xmlns:p="http://schemas.openxmlformats.org/presentationml/2006/main" matchingName="Two Content 7">
  <p:cSld name="1_Two Content 7">
    <p:spTree>
      <p:nvGrpSpPr>
        <p:cNvPr id="1" name="Shape 16791"/>
        <p:cNvGrpSpPr/>
        <p:nvPr/>
      </p:nvGrpSpPr>
      <p:grpSpPr>
        <a:xfrm>
          <a:off x="0" y="0"/>
          <a:ext cx="0" cy="0"/>
          <a:chOff x="0" y="0"/>
          <a:chExt cx="0" cy="0"/>
        </a:xfrm>
      </p:grpSpPr>
      <p:sp>
        <p:nvSpPr>
          <p:cNvPr id="16792" name="Google Shape;16792;p1438"/>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793" name="Google Shape;16793;p1438"/>
          <p:cNvSpPr txBox="1">
            <a:spLocks noGrp="1"/>
          </p:cNvSpPr>
          <p:nvPr>
            <p:ph type="body" idx="1"/>
          </p:nvPr>
        </p:nvSpPr>
        <p:spPr>
          <a:xfrm>
            <a:off x="609607"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grpSp>
        <p:nvGrpSpPr>
          <p:cNvPr id="16794" name="Google Shape;16794;p1438"/>
          <p:cNvGrpSpPr/>
          <p:nvPr/>
        </p:nvGrpSpPr>
        <p:grpSpPr>
          <a:xfrm>
            <a:off x="7191545" y="0"/>
            <a:ext cx="5000460" cy="1425988"/>
            <a:chOff x="7191545" y="0"/>
            <a:chExt cx="5000460" cy="1425988"/>
          </a:xfrm>
        </p:grpSpPr>
        <p:pic>
          <p:nvPicPr>
            <p:cNvPr id="16795" name="Google Shape;16795;p143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796" name="Google Shape;16796;p1438"/>
            <p:cNvGrpSpPr/>
            <p:nvPr/>
          </p:nvGrpSpPr>
          <p:grpSpPr>
            <a:xfrm>
              <a:off x="7191545" y="0"/>
              <a:ext cx="5000460" cy="1425988"/>
              <a:chOff x="7191545" y="0"/>
              <a:chExt cx="5000460" cy="1425988"/>
            </a:xfrm>
          </p:grpSpPr>
          <p:sp>
            <p:nvSpPr>
              <p:cNvPr id="16797" name="Google Shape;16797;p143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798" name="Google Shape;16798;p143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799" name="Google Shape;16799;p1438"/>
          <p:cNvSpPr txBox="1">
            <a:spLocks noGrp="1"/>
          </p:cNvSpPr>
          <p:nvPr>
            <p:ph type="body" idx="2"/>
          </p:nvPr>
        </p:nvSpPr>
        <p:spPr>
          <a:xfrm>
            <a:off x="6172204"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800" name="Google Shape;16800;p1438"/>
          <p:cNvSpPr txBox="1">
            <a:spLocks noGrp="1"/>
          </p:cNvSpPr>
          <p:nvPr>
            <p:ph type="sldNum" idx="12"/>
          </p:nvPr>
        </p:nvSpPr>
        <p:spPr>
          <a:xfrm>
            <a:off x="883919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801" name="Google Shape;16801;p143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802" name="Google Shape;16802;p1438"/>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248353229"/>
      </p:ext>
    </p:extLst>
  </p:cSld>
  <p:clrMapOvr>
    <a:masterClrMapping/>
  </p:clrMapOvr>
</p:sldLayout>
</file>

<file path=ppt/slideLayouts/slideLayout1534.xml><?xml version="1.0" encoding="utf-8"?>
<p:sldLayout xmlns:a="http://schemas.openxmlformats.org/drawingml/2006/main" xmlns:r="http://schemas.openxmlformats.org/officeDocument/2006/relationships" xmlns:p="http://schemas.openxmlformats.org/presentationml/2006/main" matchingName="Comparison 6">
  <p:cSld name="1_Comparison 6">
    <p:spTree>
      <p:nvGrpSpPr>
        <p:cNvPr id="1" name="Shape 16803"/>
        <p:cNvGrpSpPr/>
        <p:nvPr/>
      </p:nvGrpSpPr>
      <p:grpSpPr>
        <a:xfrm>
          <a:off x="0" y="0"/>
          <a:ext cx="0" cy="0"/>
          <a:chOff x="0" y="0"/>
          <a:chExt cx="0" cy="0"/>
        </a:xfrm>
      </p:grpSpPr>
      <p:grpSp>
        <p:nvGrpSpPr>
          <p:cNvPr id="16804" name="Google Shape;16804;p1439"/>
          <p:cNvGrpSpPr/>
          <p:nvPr/>
        </p:nvGrpSpPr>
        <p:grpSpPr>
          <a:xfrm>
            <a:off x="7191545" y="0"/>
            <a:ext cx="5000460" cy="1425988"/>
            <a:chOff x="7191545" y="0"/>
            <a:chExt cx="5000460" cy="1425988"/>
          </a:xfrm>
        </p:grpSpPr>
        <p:pic>
          <p:nvPicPr>
            <p:cNvPr id="16805" name="Google Shape;16805;p143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806" name="Google Shape;16806;p1439"/>
            <p:cNvGrpSpPr/>
            <p:nvPr/>
          </p:nvGrpSpPr>
          <p:grpSpPr>
            <a:xfrm>
              <a:off x="7191545" y="0"/>
              <a:ext cx="5000460" cy="1425988"/>
              <a:chOff x="7191545" y="0"/>
              <a:chExt cx="5000460" cy="1425988"/>
            </a:xfrm>
          </p:grpSpPr>
          <p:sp>
            <p:nvSpPr>
              <p:cNvPr id="16807" name="Google Shape;16807;p143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808" name="Google Shape;16808;p143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6809" name="Google Shape;16809;p1439"/>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810" name="Google Shape;16810;p1439"/>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811" name="Google Shape;16811;p1439"/>
          <p:cNvSpPr txBox="1">
            <a:spLocks noGrp="1"/>
          </p:cNvSpPr>
          <p:nvPr>
            <p:ph type="body" idx="2"/>
          </p:nvPr>
        </p:nvSpPr>
        <p:spPr>
          <a:xfrm>
            <a:off x="609604" y="2505075"/>
            <a:ext cx="5387973" cy="3684583"/>
          </a:xfrm>
          <a:prstGeom prst="rect">
            <a:avLst/>
          </a:prstGeom>
          <a:solidFill>
            <a:srgbClr val="F3F6FB"/>
          </a:solidFill>
          <a:ln>
            <a:noFill/>
          </a:ln>
        </p:spPr>
        <p:txBody>
          <a:bodyPr spcFirstLastPara="1" wrap="square" lIns="182850" tIns="0" rIns="182850" bIns="0" anchor="t" anchorCtr="0">
            <a:norm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812" name="Google Shape;16812;p1439"/>
          <p:cNvSpPr txBox="1">
            <a:spLocks noGrp="1"/>
          </p:cNvSpPr>
          <p:nvPr>
            <p:ph type="body" idx="3"/>
          </p:nvPr>
        </p:nvSpPr>
        <p:spPr>
          <a:xfrm>
            <a:off x="6172204"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813" name="Google Shape;16813;p1439"/>
          <p:cNvSpPr txBox="1">
            <a:spLocks noGrp="1"/>
          </p:cNvSpPr>
          <p:nvPr>
            <p:ph type="body" idx="4"/>
          </p:nvPr>
        </p:nvSpPr>
        <p:spPr>
          <a:xfrm>
            <a:off x="6172204" y="2505075"/>
            <a:ext cx="5410203" cy="3684583"/>
          </a:xfrm>
          <a:prstGeom prst="rect">
            <a:avLst/>
          </a:prstGeom>
          <a:solidFill>
            <a:srgbClr val="F3F6FB"/>
          </a:solidFill>
          <a:ln>
            <a:noFill/>
          </a:ln>
        </p:spPr>
        <p:txBody>
          <a:bodyPr spcFirstLastPara="1" wrap="square" lIns="182850" tIns="0" rIns="182850" bIns="0" anchor="t" anchorCtr="0">
            <a:no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814" name="Google Shape;16814;p1439"/>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815" name="Google Shape;16815;p143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816" name="Google Shape;16816;p1439"/>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416054574"/>
      </p:ext>
    </p:extLst>
  </p:cSld>
  <p:clrMapOvr>
    <a:masterClrMapping/>
  </p:clrMapOvr>
</p:sldLayout>
</file>

<file path=ppt/slideLayouts/slideLayout1535.xml><?xml version="1.0" encoding="utf-8"?>
<p:sldLayout xmlns:a="http://schemas.openxmlformats.org/drawingml/2006/main" xmlns:r="http://schemas.openxmlformats.org/officeDocument/2006/relationships" xmlns:p="http://schemas.openxmlformats.org/presentationml/2006/main" matchingName="Photo Slide 8">
  <p:cSld name="1_Photo Slide 8">
    <p:spTree>
      <p:nvGrpSpPr>
        <p:cNvPr id="1" name="Shape 16817"/>
        <p:cNvGrpSpPr/>
        <p:nvPr/>
      </p:nvGrpSpPr>
      <p:grpSpPr>
        <a:xfrm>
          <a:off x="0" y="0"/>
          <a:ext cx="0" cy="0"/>
          <a:chOff x="0" y="0"/>
          <a:chExt cx="0" cy="0"/>
        </a:xfrm>
      </p:grpSpPr>
      <p:sp>
        <p:nvSpPr>
          <p:cNvPr id="16818" name="Google Shape;16818;p1440"/>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6819" name="Google Shape;16819;p1440"/>
          <p:cNvCxnSpPr/>
          <p:nvPr/>
        </p:nvCxnSpPr>
        <p:spPr>
          <a:xfrm>
            <a:off x="457204"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820" name="Google Shape;16820;p1440"/>
          <p:cNvGrpSpPr/>
          <p:nvPr/>
        </p:nvGrpSpPr>
        <p:grpSpPr>
          <a:xfrm>
            <a:off x="4" y="5379428"/>
            <a:ext cx="2807363" cy="753895"/>
            <a:chOff x="0" y="5379424"/>
            <a:chExt cx="2807363" cy="753895"/>
          </a:xfrm>
        </p:grpSpPr>
        <p:sp>
          <p:nvSpPr>
            <p:cNvPr id="16821" name="Google Shape;16821;p1440"/>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822" name="Google Shape;16822;p1440"/>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823" name="Google Shape;16823;p1440"/>
          <p:cNvPicPr preferRelativeResize="0"/>
          <p:nvPr/>
        </p:nvPicPr>
        <p:blipFill rotWithShape="1">
          <a:blip r:embed="rId2">
            <a:alphaModFix/>
          </a:blip>
          <a:srcRect/>
          <a:stretch/>
        </p:blipFill>
        <p:spPr>
          <a:xfrm>
            <a:off x="513348" y="4385535"/>
            <a:ext cx="2025313" cy="911940"/>
          </a:xfrm>
          <a:prstGeom prst="rect">
            <a:avLst/>
          </a:prstGeom>
          <a:noFill/>
          <a:ln>
            <a:noFill/>
          </a:ln>
        </p:spPr>
      </p:pic>
    </p:spTree>
    <p:extLst>
      <p:ext uri="{BB962C8B-B14F-4D97-AF65-F5344CB8AC3E}">
        <p14:creationId xmlns:p14="http://schemas.microsoft.com/office/powerpoint/2010/main" val="1434439546"/>
      </p:ext>
    </p:extLst>
  </p:cSld>
  <p:clrMapOvr>
    <a:masterClrMapping/>
  </p:clrMapOvr>
</p:sldLayout>
</file>

<file path=ppt/slideLayouts/slideLayout1536.xml><?xml version="1.0" encoding="utf-8"?>
<p:sldLayout xmlns:a="http://schemas.openxmlformats.org/drawingml/2006/main" xmlns:r="http://schemas.openxmlformats.org/officeDocument/2006/relationships" xmlns:p="http://schemas.openxmlformats.org/presentationml/2006/main" matchingName="End 7">
  <p:cSld name="1_End 7">
    <p:spTree>
      <p:nvGrpSpPr>
        <p:cNvPr id="1" name="Shape 16824"/>
        <p:cNvGrpSpPr/>
        <p:nvPr/>
      </p:nvGrpSpPr>
      <p:grpSpPr>
        <a:xfrm>
          <a:off x="0" y="0"/>
          <a:ext cx="0" cy="0"/>
          <a:chOff x="0" y="0"/>
          <a:chExt cx="0" cy="0"/>
        </a:xfrm>
      </p:grpSpPr>
      <p:grpSp>
        <p:nvGrpSpPr>
          <p:cNvPr id="16825" name="Google Shape;16825;p1441"/>
          <p:cNvGrpSpPr/>
          <p:nvPr/>
        </p:nvGrpSpPr>
        <p:grpSpPr>
          <a:xfrm>
            <a:off x="0" y="0"/>
            <a:ext cx="12191996" cy="2148830"/>
            <a:chOff x="0" y="0"/>
            <a:chExt cx="12191996" cy="2148830"/>
          </a:xfrm>
        </p:grpSpPr>
        <p:sp>
          <p:nvSpPr>
            <p:cNvPr id="16826" name="Google Shape;16826;p1441"/>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827" name="Google Shape;16827;p1441"/>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6828" name="Google Shape;16828;p1441"/>
          <p:cNvSpPr/>
          <p:nvPr/>
        </p:nvSpPr>
        <p:spPr>
          <a:xfrm>
            <a:off x="902366" y="151769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829" name="Google Shape;16829;p1441"/>
          <p:cNvSpPr txBox="1">
            <a:spLocks noGrp="1"/>
          </p:cNvSpPr>
          <p:nvPr>
            <p:ph type="body" idx="1"/>
          </p:nvPr>
        </p:nvSpPr>
        <p:spPr>
          <a:xfrm>
            <a:off x="1219197" y="3429004"/>
            <a:ext cx="5582649" cy="141356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830" name="Google Shape;16830;p1441"/>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831" name="Google Shape;16831;p1441"/>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919103182"/>
      </p:ext>
    </p:extLst>
  </p:cSld>
  <p:clrMapOvr>
    <a:masterClrMapping/>
  </p:clrMapOvr>
</p:sldLayout>
</file>

<file path=ppt/slideLayouts/slideLayout1537.xml><?xml version="1.0" encoding="utf-8"?>
<p:sldLayout xmlns:a="http://schemas.openxmlformats.org/drawingml/2006/main" xmlns:r="http://schemas.openxmlformats.org/officeDocument/2006/relationships" xmlns:p="http://schemas.openxmlformats.org/presentationml/2006/main" matchingName="Quotation 12">
  <p:cSld name="2_Quotation 12">
    <p:spTree>
      <p:nvGrpSpPr>
        <p:cNvPr id="1" name="Shape 16858"/>
        <p:cNvGrpSpPr/>
        <p:nvPr/>
      </p:nvGrpSpPr>
      <p:grpSpPr>
        <a:xfrm>
          <a:off x="0" y="0"/>
          <a:ext cx="0" cy="0"/>
          <a:chOff x="0" y="0"/>
          <a:chExt cx="0" cy="0"/>
        </a:xfrm>
      </p:grpSpPr>
      <p:sp>
        <p:nvSpPr>
          <p:cNvPr id="16859" name="Google Shape;16859;p144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860" name="Google Shape;16860;p144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861" name="Google Shape;16861;p1445"/>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862" name="Google Shape;16862;p1445"/>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863" name="Google Shape;16863;p144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864" name="Google Shape;16864;p1445"/>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865" name="Google Shape;16865;p1445"/>
          <p:cNvGrpSpPr/>
          <p:nvPr/>
        </p:nvGrpSpPr>
        <p:grpSpPr>
          <a:xfrm>
            <a:off x="7191545" y="0"/>
            <a:ext cx="5000460" cy="1425988"/>
            <a:chOff x="7191545" y="0"/>
            <a:chExt cx="5000460" cy="1425988"/>
          </a:xfrm>
        </p:grpSpPr>
        <p:pic>
          <p:nvPicPr>
            <p:cNvPr id="16866" name="Google Shape;16866;p144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867" name="Google Shape;16867;p1445"/>
            <p:cNvGrpSpPr/>
            <p:nvPr/>
          </p:nvGrpSpPr>
          <p:grpSpPr>
            <a:xfrm>
              <a:off x="7191545" y="0"/>
              <a:ext cx="5000460" cy="1425988"/>
              <a:chOff x="7191545" y="0"/>
              <a:chExt cx="5000460" cy="1425988"/>
            </a:xfrm>
          </p:grpSpPr>
          <p:sp>
            <p:nvSpPr>
              <p:cNvPr id="16868" name="Google Shape;16868;p144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869" name="Google Shape;16869;p144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870" name="Google Shape;16870;p1445"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1803417577"/>
      </p:ext>
    </p:extLst>
  </p:cSld>
  <p:clrMapOvr>
    <a:masterClrMapping/>
  </p:clrMapOvr>
</p:sldLayout>
</file>

<file path=ppt/slideLayouts/slideLayout1538.xml><?xml version="1.0" encoding="utf-8"?>
<p:sldLayout xmlns:a="http://schemas.openxmlformats.org/drawingml/2006/main" xmlns:r="http://schemas.openxmlformats.org/officeDocument/2006/relationships" xmlns:p="http://schemas.openxmlformats.org/presentationml/2006/main" matchingName="3_Quotation 2">
  <p:cSld name="8_Quotation 2">
    <p:spTree>
      <p:nvGrpSpPr>
        <p:cNvPr id="1" name="Shape 16871"/>
        <p:cNvGrpSpPr/>
        <p:nvPr/>
      </p:nvGrpSpPr>
      <p:grpSpPr>
        <a:xfrm>
          <a:off x="0" y="0"/>
          <a:ext cx="0" cy="0"/>
          <a:chOff x="0" y="0"/>
          <a:chExt cx="0" cy="0"/>
        </a:xfrm>
      </p:grpSpPr>
      <p:sp>
        <p:nvSpPr>
          <p:cNvPr id="16872" name="Google Shape;16872;p144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873" name="Google Shape;16873;p144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874" name="Google Shape;16874;p1446"/>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875" name="Google Shape;16875;p1446"/>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876" name="Google Shape;16876;p144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877" name="Google Shape;16877;p1446"/>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878" name="Google Shape;16878;p1446"/>
          <p:cNvGrpSpPr/>
          <p:nvPr/>
        </p:nvGrpSpPr>
        <p:grpSpPr>
          <a:xfrm>
            <a:off x="7191545" y="0"/>
            <a:ext cx="5000460" cy="1425988"/>
            <a:chOff x="7191545" y="0"/>
            <a:chExt cx="5000460" cy="1425988"/>
          </a:xfrm>
        </p:grpSpPr>
        <p:pic>
          <p:nvPicPr>
            <p:cNvPr id="16879" name="Google Shape;16879;p144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880" name="Google Shape;16880;p1446"/>
            <p:cNvGrpSpPr/>
            <p:nvPr/>
          </p:nvGrpSpPr>
          <p:grpSpPr>
            <a:xfrm>
              <a:off x="7191545" y="0"/>
              <a:ext cx="5000460" cy="1425988"/>
              <a:chOff x="7191545" y="0"/>
              <a:chExt cx="5000460" cy="1425988"/>
            </a:xfrm>
          </p:grpSpPr>
          <p:sp>
            <p:nvSpPr>
              <p:cNvPr id="16881" name="Google Shape;16881;p144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882" name="Google Shape;16882;p144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883" name="Google Shape;16883;p1446"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360217900"/>
      </p:ext>
    </p:extLst>
  </p:cSld>
  <p:clrMapOvr>
    <a:masterClrMapping/>
  </p:clrMapOvr>
</p:sldLayout>
</file>

<file path=ppt/slideLayouts/slideLayout1539.xml><?xml version="1.0" encoding="utf-8"?>
<p:sldLayout xmlns:a="http://schemas.openxmlformats.org/drawingml/2006/main" xmlns:r="http://schemas.openxmlformats.org/officeDocument/2006/relationships" xmlns:p="http://schemas.openxmlformats.org/presentationml/2006/main" matchingName="Quotation 13">
  <p:cSld name="2_Quotation 13">
    <p:spTree>
      <p:nvGrpSpPr>
        <p:cNvPr id="1" name="Shape 16884"/>
        <p:cNvGrpSpPr/>
        <p:nvPr/>
      </p:nvGrpSpPr>
      <p:grpSpPr>
        <a:xfrm>
          <a:off x="0" y="0"/>
          <a:ext cx="0" cy="0"/>
          <a:chOff x="0" y="0"/>
          <a:chExt cx="0" cy="0"/>
        </a:xfrm>
      </p:grpSpPr>
      <p:sp>
        <p:nvSpPr>
          <p:cNvPr id="16885" name="Google Shape;16885;p144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886" name="Google Shape;16886;p144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887" name="Google Shape;16887;p1447"/>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888" name="Google Shape;16888;p1447"/>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889" name="Google Shape;16889;p144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890" name="Google Shape;16890;p1447"/>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891" name="Google Shape;16891;p1447"/>
          <p:cNvGrpSpPr/>
          <p:nvPr/>
        </p:nvGrpSpPr>
        <p:grpSpPr>
          <a:xfrm>
            <a:off x="7191545" y="0"/>
            <a:ext cx="5000460" cy="1425988"/>
            <a:chOff x="7191545" y="0"/>
            <a:chExt cx="5000460" cy="1425988"/>
          </a:xfrm>
        </p:grpSpPr>
        <p:pic>
          <p:nvPicPr>
            <p:cNvPr id="16892" name="Google Shape;16892;p144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893" name="Google Shape;16893;p1447"/>
            <p:cNvGrpSpPr/>
            <p:nvPr/>
          </p:nvGrpSpPr>
          <p:grpSpPr>
            <a:xfrm>
              <a:off x="7191545" y="0"/>
              <a:ext cx="5000460" cy="1425988"/>
              <a:chOff x="7191545" y="0"/>
              <a:chExt cx="5000460" cy="1425988"/>
            </a:xfrm>
          </p:grpSpPr>
          <p:sp>
            <p:nvSpPr>
              <p:cNvPr id="16894" name="Google Shape;16894;p144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895" name="Google Shape;16895;p144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896" name="Google Shape;16896;p1447"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3973965975"/>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14599787"/>
      </p:ext>
    </p:extLst>
  </p:cSld>
  <p:clrMapOvr>
    <a:masterClrMapping/>
  </p:clrMapOvr>
</p:sldLayout>
</file>

<file path=ppt/slideLayouts/slideLayout1540.xml><?xml version="1.0" encoding="utf-8"?>
<p:sldLayout xmlns:a="http://schemas.openxmlformats.org/drawingml/2006/main" xmlns:r="http://schemas.openxmlformats.org/officeDocument/2006/relationships" xmlns:p="http://schemas.openxmlformats.org/presentationml/2006/main" matchingName="1_Quotation 12">
  <p:cSld name="2_Quotation 12">
    <p:spTree>
      <p:nvGrpSpPr>
        <p:cNvPr id="1" name="Shape 16897"/>
        <p:cNvGrpSpPr/>
        <p:nvPr/>
      </p:nvGrpSpPr>
      <p:grpSpPr>
        <a:xfrm>
          <a:off x="0" y="0"/>
          <a:ext cx="0" cy="0"/>
          <a:chOff x="0" y="0"/>
          <a:chExt cx="0" cy="0"/>
        </a:xfrm>
      </p:grpSpPr>
      <p:sp>
        <p:nvSpPr>
          <p:cNvPr id="16898" name="Google Shape;16898;p144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899" name="Google Shape;16899;p144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00" name="Google Shape;16900;p1448"/>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901" name="Google Shape;16901;p1448"/>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902" name="Google Shape;16902;p144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903" name="Google Shape;16903;p1448"/>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904" name="Google Shape;16904;p1448"/>
          <p:cNvGrpSpPr/>
          <p:nvPr/>
        </p:nvGrpSpPr>
        <p:grpSpPr>
          <a:xfrm>
            <a:off x="7191545" y="0"/>
            <a:ext cx="5000460" cy="1425988"/>
            <a:chOff x="7191545" y="0"/>
            <a:chExt cx="5000460" cy="1425988"/>
          </a:xfrm>
        </p:grpSpPr>
        <p:pic>
          <p:nvPicPr>
            <p:cNvPr id="16905" name="Google Shape;16905;p144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906" name="Google Shape;16906;p1448"/>
            <p:cNvGrpSpPr/>
            <p:nvPr/>
          </p:nvGrpSpPr>
          <p:grpSpPr>
            <a:xfrm>
              <a:off x="7191545" y="0"/>
              <a:ext cx="5000460" cy="1425988"/>
              <a:chOff x="7191545" y="0"/>
              <a:chExt cx="5000460" cy="1425988"/>
            </a:xfrm>
          </p:grpSpPr>
          <p:sp>
            <p:nvSpPr>
              <p:cNvPr id="16907" name="Google Shape;16907;p144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908" name="Google Shape;16908;p144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909" name="Google Shape;16909;p1448"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3373233308"/>
      </p:ext>
    </p:extLst>
  </p:cSld>
  <p:clrMapOvr>
    <a:masterClrMapping/>
  </p:clrMapOvr>
</p:sldLayout>
</file>

<file path=ppt/slideLayouts/slideLayout1541.xml><?xml version="1.0" encoding="utf-8"?>
<p:sldLayout xmlns:a="http://schemas.openxmlformats.org/drawingml/2006/main" xmlns:r="http://schemas.openxmlformats.org/officeDocument/2006/relationships" xmlns:p="http://schemas.openxmlformats.org/presentationml/2006/main" matchingName="4_Quotation 2">
  <p:cSld name="8_Quotation 2">
    <p:spTree>
      <p:nvGrpSpPr>
        <p:cNvPr id="1" name="Shape 16910"/>
        <p:cNvGrpSpPr/>
        <p:nvPr/>
      </p:nvGrpSpPr>
      <p:grpSpPr>
        <a:xfrm>
          <a:off x="0" y="0"/>
          <a:ext cx="0" cy="0"/>
          <a:chOff x="0" y="0"/>
          <a:chExt cx="0" cy="0"/>
        </a:xfrm>
      </p:grpSpPr>
      <p:sp>
        <p:nvSpPr>
          <p:cNvPr id="16911" name="Google Shape;16911;p144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12" name="Google Shape;16912;p144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13" name="Google Shape;16913;p1449"/>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914" name="Google Shape;16914;p1449"/>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915" name="Google Shape;16915;p144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916" name="Google Shape;16916;p1449"/>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917" name="Google Shape;16917;p1449"/>
          <p:cNvGrpSpPr/>
          <p:nvPr/>
        </p:nvGrpSpPr>
        <p:grpSpPr>
          <a:xfrm>
            <a:off x="7191545" y="0"/>
            <a:ext cx="5000460" cy="1425988"/>
            <a:chOff x="7191545" y="0"/>
            <a:chExt cx="5000460" cy="1425988"/>
          </a:xfrm>
        </p:grpSpPr>
        <p:pic>
          <p:nvPicPr>
            <p:cNvPr id="16918" name="Google Shape;16918;p144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919" name="Google Shape;16919;p1449"/>
            <p:cNvGrpSpPr/>
            <p:nvPr/>
          </p:nvGrpSpPr>
          <p:grpSpPr>
            <a:xfrm>
              <a:off x="7191545" y="0"/>
              <a:ext cx="5000460" cy="1425988"/>
              <a:chOff x="7191545" y="0"/>
              <a:chExt cx="5000460" cy="1425988"/>
            </a:xfrm>
          </p:grpSpPr>
          <p:sp>
            <p:nvSpPr>
              <p:cNvPr id="16920" name="Google Shape;16920;p144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921" name="Google Shape;16921;p144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922" name="Google Shape;16922;p1449"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2148138784"/>
      </p:ext>
    </p:extLst>
  </p:cSld>
  <p:clrMapOvr>
    <a:masterClrMapping/>
  </p:clrMapOvr>
</p:sldLayout>
</file>

<file path=ppt/slideLayouts/slideLayout1542.xml><?xml version="1.0" encoding="utf-8"?>
<p:sldLayout xmlns:a="http://schemas.openxmlformats.org/drawingml/2006/main" xmlns:r="http://schemas.openxmlformats.org/officeDocument/2006/relationships" xmlns:p="http://schemas.openxmlformats.org/presentationml/2006/main" matchingName="1_Quotation 13">
  <p:cSld name="2_Quotation 13">
    <p:spTree>
      <p:nvGrpSpPr>
        <p:cNvPr id="1" name="Shape 16923"/>
        <p:cNvGrpSpPr/>
        <p:nvPr/>
      </p:nvGrpSpPr>
      <p:grpSpPr>
        <a:xfrm>
          <a:off x="0" y="0"/>
          <a:ext cx="0" cy="0"/>
          <a:chOff x="0" y="0"/>
          <a:chExt cx="0" cy="0"/>
        </a:xfrm>
      </p:grpSpPr>
      <p:sp>
        <p:nvSpPr>
          <p:cNvPr id="16924" name="Google Shape;16924;p145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25" name="Google Shape;16925;p145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26" name="Google Shape;16926;p1450"/>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927" name="Google Shape;16927;p1450"/>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928" name="Google Shape;16928;p145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929" name="Google Shape;16929;p1450"/>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930" name="Google Shape;16930;p1450"/>
          <p:cNvGrpSpPr/>
          <p:nvPr/>
        </p:nvGrpSpPr>
        <p:grpSpPr>
          <a:xfrm>
            <a:off x="7191545" y="0"/>
            <a:ext cx="5000460" cy="1425988"/>
            <a:chOff x="7191545" y="0"/>
            <a:chExt cx="5000460" cy="1425988"/>
          </a:xfrm>
        </p:grpSpPr>
        <p:pic>
          <p:nvPicPr>
            <p:cNvPr id="16931" name="Google Shape;16931;p145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932" name="Google Shape;16932;p1450"/>
            <p:cNvGrpSpPr/>
            <p:nvPr/>
          </p:nvGrpSpPr>
          <p:grpSpPr>
            <a:xfrm>
              <a:off x="7191545" y="0"/>
              <a:ext cx="5000460" cy="1425988"/>
              <a:chOff x="7191545" y="0"/>
              <a:chExt cx="5000460" cy="1425988"/>
            </a:xfrm>
          </p:grpSpPr>
          <p:sp>
            <p:nvSpPr>
              <p:cNvPr id="16933" name="Google Shape;16933;p145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934" name="Google Shape;16934;p145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935" name="Google Shape;16935;p1450"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1673506697"/>
      </p:ext>
    </p:extLst>
  </p:cSld>
  <p:clrMapOvr>
    <a:masterClrMapping/>
  </p:clrMapOvr>
</p:sldLayout>
</file>

<file path=ppt/slideLayouts/slideLayout1543.xml><?xml version="1.0" encoding="utf-8"?>
<p:sldLayout xmlns:a="http://schemas.openxmlformats.org/drawingml/2006/main" xmlns:r="http://schemas.openxmlformats.org/officeDocument/2006/relationships" xmlns:p="http://schemas.openxmlformats.org/presentationml/2006/main" matchingName="Title Slide">
  <p:cSld name="4_Title Slide">
    <p:spTree>
      <p:nvGrpSpPr>
        <p:cNvPr id="1" name="Shape 16936"/>
        <p:cNvGrpSpPr/>
        <p:nvPr/>
      </p:nvGrpSpPr>
      <p:grpSpPr>
        <a:xfrm>
          <a:off x="0" y="0"/>
          <a:ext cx="0" cy="0"/>
          <a:chOff x="0" y="0"/>
          <a:chExt cx="0" cy="0"/>
        </a:xfrm>
      </p:grpSpPr>
      <p:sp>
        <p:nvSpPr>
          <p:cNvPr id="16937" name="Google Shape;16937;p1451"/>
          <p:cNvSpPr/>
          <p:nvPr/>
        </p:nvSpPr>
        <p:spPr>
          <a:xfrm>
            <a:off x="0" y="0"/>
            <a:ext cx="12191996"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938" name="Google Shape;16938;p1451"/>
          <p:cNvSpPr/>
          <p:nvPr/>
        </p:nvSpPr>
        <p:spPr>
          <a:xfrm>
            <a:off x="4" y="5100856"/>
            <a:ext cx="7111361" cy="1757677"/>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pic>
        <p:nvPicPr>
          <p:cNvPr id="16939" name="Google Shape;16939;p1451"/>
          <p:cNvPicPr preferRelativeResize="0"/>
          <p:nvPr/>
        </p:nvPicPr>
        <p:blipFill rotWithShape="1">
          <a:blip r:embed="rId2">
            <a:alphaModFix/>
          </a:blip>
          <a:srcRect/>
          <a:stretch/>
        </p:blipFill>
        <p:spPr>
          <a:xfrm>
            <a:off x="0" y="5041902"/>
            <a:ext cx="12191996" cy="1816098"/>
          </a:xfrm>
          <a:prstGeom prst="rect">
            <a:avLst/>
          </a:prstGeom>
          <a:noFill/>
          <a:ln>
            <a:noFill/>
          </a:ln>
        </p:spPr>
      </p:pic>
      <p:sp>
        <p:nvSpPr>
          <p:cNvPr id="16940" name="Google Shape;16940;p1451"/>
          <p:cNvSpPr/>
          <p:nvPr/>
        </p:nvSpPr>
        <p:spPr>
          <a:xfrm>
            <a:off x="0" y="5020056"/>
            <a:ext cx="12191996" cy="1838328"/>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pic>
        <p:nvPicPr>
          <p:cNvPr id="16941" name="Google Shape;16941;p1451"/>
          <p:cNvPicPr preferRelativeResize="0"/>
          <p:nvPr/>
        </p:nvPicPr>
        <p:blipFill rotWithShape="1">
          <a:blip r:embed="rId3">
            <a:alphaModFix/>
          </a:blip>
          <a:srcRect/>
          <a:stretch/>
        </p:blipFill>
        <p:spPr>
          <a:xfrm>
            <a:off x="313960" y="5564128"/>
            <a:ext cx="2025386" cy="911355"/>
          </a:xfrm>
          <a:prstGeom prst="rect">
            <a:avLst/>
          </a:prstGeom>
          <a:noFill/>
          <a:ln>
            <a:noFill/>
          </a:ln>
        </p:spPr>
      </p:pic>
      <p:sp>
        <p:nvSpPr>
          <p:cNvPr id="16942" name="Google Shape;16942;p1451"/>
          <p:cNvSpPr/>
          <p:nvPr/>
        </p:nvSpPr>
        <p:spPr>
          <a:xfrm>
            <a:off x="1520190" y="2812538"/>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943" name="Google Shape;16943;p1451"/>
          <p:cNvSpPr txBox="1">
            <a:spLocks noGrp="1"/>
          </p:cNvSpPr>
          <p:nvPr>
            <p:ph type="title"/>
          </p:nvPr>
        </p:nvSpPr>
        <p:spPr>
          <a:xfrm>
            <a:off x="471697" y="365448"/>
            <a:ext cx="11248619" cy="830997"/>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rgbClr val="444C55"/>
              </a:buClr>
              <a:buSzPts val="5400"/>
              <a:buFont typeface="Calibri"/>
              <a:buNone/>
              <a:defRPr b="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44" name="Google Shape;16944;p1451"/>
          <p:cNvSpPr txBox="1">
            <a:spLocks noGrp="1"/>
          </p:cNvSpPr>
          <p:nvPr>
            <p:ph type="subTitle" idx="1"/>
          </p:nvPr>
        </p:nvSpPr>
        <p:spPr>
          <a:xfrm>
            <a:off x="1828800" y="3840480"/>
            <a:ext cx="8534396" cy="682238"/>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6945" name="Google Shape;16945;p1451"/>
          <p:cNvSpPr txBox="1">
            <a:spLocks noGrp="1"/>
          </p:cNvSpPr>
          <p:nvPr>
            <p:ph type="ftr" idx="11"/>
          </p:nvPr>
        </p:nvSpPr>
        <p:spPr>
          <a:xfrm>
            <a:off x="609603" y="6356355"/>
            <a:ext cx="4114800" cy="365129"/>
          </a:xfrm>
          <a:prstGeom prst="rect">
            <a:avLst/>
          </a:prstGeom>
          <a:noFill/>
          <a:ln>
            <a:noFill/>
          </a:ln>
        </p:spPr>
        <p:txBody>
          <a:bodyPr spcFirstLastPara="1" wrap="square" lIns="0" tIns="0" rIns="0" bIns="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46" name="Google Shape;16946;p1451"/>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919497"/>
              </a:buClr>
              <a:buSzPts val="2700"/>
              <a:buFont typeface="Calibri"/>
              <a:buNone/>
              <a:defRPr sz="18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6947" name="Google Shape;16947;p1451"/>
          <p:cNvSpPr txBox="1">
            <a:spLocks noGrp="1"/>
          </p:cNvSpPr>
          <p:nvPr>
            <p:ph type="sldNum" idx="12"/>
          </p:nvPr>
        </p:nvSpPr>
        <p:spPr>
          <a:xfrm>
            <a:off x="8839203" y="6356355"/>
            <a:ext cx="2743200" cy="365129"/>
          </a:xfrm>
          <a:prstGeom prst="rect">
            <a:avLst/>
          </a:prstGeom>
          <a:noFill/>
          <a:ln>
            <a:noFill/>
          </a:ln>
        </p:spPr>
        <p:txBody>
          <a:bodyPr spcFirstLastPara="1" wrap="square" lIns="0" tIns="0" rIns="0" bIns="0" anchor="ctr" anchorCtr="0">
            <a:noAutofit/>
          </a:bodyPr>
          <a:lstStyle>
            <a:lvl1pPr marL="38111" marR="0" lvl="0"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1pPr>
            <a:lvl2pPr marL="38111" marR="0" lvl="1"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2pPr>
            <a:lvl3pPr marL="38111" marR="0" lvl="2"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3pPr>
            <a:lvl4pPr marL="38111" marR="0" lvl="3"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4pPr>
            <a:lvl5pPr marL="38111" marR="0" lvl="4"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5pPr>
            <a:lvl6pPr marL="38111" marR="0" lvl="5"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6pPr>
            <a:lvl7pPr marL="38111" marR="0" lvl="6"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7pPr>
            <a:lvl8pPr marL="38111" marR="0" lvl="7"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8pPr>
            <a:lvl9pPr marL="38111" marR="0" lvl="8"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519736439"/>
      </p:ext>
    </p:extLst>
  </p:cSld>
  <p:clrMapOvr>
    <a:masterClrMapping/>
  </p:clrMapOvr>
</p:sldLayout>
</file>

<file path=ppt/slideLayouts/slideLayout1544.xml><?xml version="1.0" encoding="utf-8"?>
<p:sldLayout xmlns:a="http://schemas.openxmlformats.org/drawingml/2006/main" xmlns:r="http://schemas.openxmlformats.org/officeDocument/2006/relationships" xmlns:p="http://schemas.openxmlformats.org/presentationml/2006/main" matchingName="2_Quotation 2">
  <p:cSld name="8_Quotation 2">
    <p:spTree>
      <p:nvGrpSpPr>
        <p:cNvPr id="1" name="Shape 16948"/>
        <p:cNvGrpSpPr/>
        <p:nvPr/>
      </p:nvGrpSpPr>
      <p:grpSpPr>
        <a:xfrm>
          <a:off x="0" y="0"/>
          <a:ext cx="0" cy="0"/>
          <a:chOff x="0" y="0"/>
          <a:chExt cx="0" cy="0"/>
        </a:xfrm>
      </p:grpSpPr>
      <p:sp>
        <p:nvSpPr>
          <p:cNvPr id="16949" name="Google Shape;16949;p1452"/>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50" name="Google Shape;16950;p1452"/>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51" name="Google Shape;16951;p1452"/>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952" name="Google Shape;16952;p1452"/>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953" name="Google Shape;16953;p145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954" name="Google Shape;16954;p1452"/>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955" name="Google Shape;16955;p1452"/>
          <p:cNvGrpSpPr/>
          <p:nvPr/>
        </p:nvGrpSpPr>
        <p:grpSpPr>
          <a:xfrm>
            <a:off x="7191545" y="0"/>
            <a:ext cx="5000460" cy="1425988"/>
            <a:chOff x="7191545" y="0"/>
            <a:chExt cx="5000460" cy="1425988"/>
          </a:xfrm>
        </p:grpSpPr>
        <p:pic>
          <p:nvPicPr>
            <p:cNvPr id="16956" name="Google Shape;16956;p145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957" name="Google Shape;16957;p1452"/>
            <p:cNvGrpSpPr/>
            <p:nvPr/>
          </p:nvGrpSpPr>
          <p:grpSpPr>
            <a:xfrm>
              <a:off x="7191545" y="0"/>
              <a:ext cx="5000460" cy="1425988"/>
              <a:chOff x="7191545" y="0"/>
              <a:chExt cx="5000460" cy="1425988"/>
            </a:xfrm>
          </p:grpSpPr>
          <p:sp>
            <p:nvSpPr>
              <p:cNvPr id="16958" name="Google Shape;16958;p145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959" name="Google Shape;16959;p145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960" name="Google Shape;16960;p1452"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3517825594"/>
      </p:ext>
    </p:extLst>
  </p:cSld>
  <p:clrMapOvr>
    <a:masterClrMapping/>
  </p:clrMapOvr>
</p:sldLayout>
</file>

<file path=ppt/slideLayouts/slideLayout1545.xml><?xml version="1.0" encoding="utf-8"?>
<p:sldLayout xmlns:a="http://schemas.openxmlformats.org/drawingml/2006/main" xmlns:r="http://schemas.openxmlformats.org/officeDocument/2006/relationships" xmlns:p="http://schemas.openxmlformats.org/presentationml/2006/main" matchingName="5_Quotation 2">
  <p:cSld name="8_Quotation 2">
    <p:spTree>
      <p:nvGrpSpPr>
        <p:cNvPr id="1" name="Shape 16961"/>
        <p:cNvGrpSpPr/>
        <p:nvPr/>
      </p:nvGrpSpPr>
      <p:grpSpPr>
        <a:xfrm>
          <a:off x="0" y="0"/>
          <a:ext cx="0" cy="0"/>
          <a:chOff x="0" y="0"/>
          <a:chExt cx="0" cy="0"/>
        </a:xfrm>
      </p:grpSpPr>
      <p:sp>
        <p:nvSpPr>
          <p:cNvPr id="16962" name="Google Shape;16962;p145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63" name="Google Shape;16963;p145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64" name="Google Shape;16964;p1453"/>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6965" name="Google Shape;16965;p1453"/>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6966" name="Google Shape;16966;p145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6967" name="Google Shape;16967;p1453"/>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968" name="Google Shape;16968;p1453"/>
          <p:cNvGrpSpPr/>
          <p:nvPr/>
        </p:nvGrpSpPr>
        <p:grpSpPr>
          <a:xfrm>
            <a:off x="7191545" y="0"/>
            <a:ext cx="5000460" cy="1425988"/>
            <a:chOff x="7191545" y="0"/>
            <a:chExt cx="5000460" cy="1425988"/>
          </a:xfrm>
        </p:grpSpPr>
        <p:pic>
          <p:nvPicPr>
            <p:cNvPr id="16969" name="Google Shape;16969;p145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6970" name="Google Shape;16970;p1453"/>
            <p:cNvGrpSpPr/>
            <p:nvPr/>
          </p:nvGrpSpPr>
          <p:grpSpPr>
            <a:xfrm>
              <a:off x="7191545" y="0"/>
              <a:ext cx="5000460" cy="1425988"/>
              <a:chOff x="7191545" y="0"/>
              <a:chExt cx="5000460" cy="1425988"/>
            </a:xfrm>
          </p:grpSpPr>
          <p:sp>
            <p:nvSpPr>
              <p:cNvPr id="16971" name="Google Shape;16971;p145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6972" name="Google Shape;16972;p145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6973" name="Google Shape;16973;p1453"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3050771353"/>
      </p:ext>
    </p:extLst>
  </p:cSld>
  <p:clrMapOvr>
    <a:masterClrMapping/>
  </p:clrMapOvr>
</p:sldLayout>
</file>

<file path=ppt/slideLayouts/slideLayout1546.xml><?xml version="1.0" encoding="utf-8"?>
<p:sldLayout xmlns:a="http://schemas.openxmlformats.org/drawingml/2006/main" xmlns:r="http://schemas.openxmlformats.org/officeDocument/2006/relationships" xmlns:p="http://schemas.openxmlformats.org/presentationml/2006/main" matchingName="Photo Slide 9">
  <p:cSld name="1_Photo Slide 9">
    <p:spTree>
      <p:nvGrpSpPr>
        <p:cNvPr id="1" name="Shape 16990"/>
        <p:cNvGrpSpPr/>
        <p:nvPr/>
      </p:nvGrpSpPr>
      <p:grpSpPr>
        <a:xfrm>
          <a:off x="0" y="0"/>
          <a:ext cx="0" cy="0"/>
          <a:chOff x="0" y="0"/>
          <a:chExt cx="0" cy="0"/>
        </a:xfrm>
      </p:grpSpPr>
      <p:sp>
        <p:nvSpPr>
          <p:cNvPr id="16991" name="Google Shape;16991;p1456"/>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6992" name="Google Shape;16992;p1456"/>
          <p:cNvCxnSpPr/>
          <p:nvPr/>
        </p:nvCxnSpPr>
        <p:spPr>
          <a:xfrm>
            <a:off x="457204"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6993" name="Google Shape;16993;p1456"/>
          <p:cNvGrpSpPr/>
          <p:nvPr/>
        </p:nvGrpSpPr>
        <p:grpSpPr>
          <a:xfrm>
            <a:off x="4" y="5379428"/>
            <a:ext cx="2807363" cy="753895"/>
            <a:chOff x="0" y="5379424"/>
            <a:chExt cx="2807363" cy="753895"/>
          </a:xfrm>
        </p:grpSpPr>
        <p:sp>
          <p:nvSpPr>
            <p:cNvPr id="16994" name="Google Shape;16994;p1456"/>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95" name="Google Shape;16995;p1456"/>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6996" name="Google Shape;16996;p1456"/>
          <p:cNvPicPr preferRelativeResize="0"/>
          <p:nvPr/>
        </p:nvPicPr>
        <p:blipFill rotWithShape="1">
          <a:blip r:embed="rId2">
            <a:alphaModFix/>
          </a:blip>
          <a:srcRect/>
          <a:stretch/>
        </p:blipFill>
        <p:spPr>
          <a:xfrm>
            <a:off x="513348" y="4385535"/>
            <a:ext cx="2025313" cy="911940"/>
          </a:xfrm>
          <a:prstGeom prst="rect">
            <a:avLst/>
          </a:prstGeom>
          <a:noFill/>
          <a:ln>
            <a:noFill/>
          </a:ln>
        </p:spPr>
      </p:pic>
    </p:spTree>
    <p:extLst>
      <p:ext uri="{BB962C8B-B14F-4D97-AF65-F5344CB8AC3E}">
        <p14:creationId xmlns:p14="http://schemas.microsoft.com/office/powerpoint/2010/main" val="3805888763"/>
      </p:ext>
    </p:extLst>
  </p:cSld>
  <p:clrMapOvr>
    <a:masterClrMapping/>
  </p:clrMapOvr>
</p:sldLayout>
</file>

<file path=ppt/slideLayouts/slideLayout1547.xml><?xml version="1.0" encoding="utf-8"?>
<p:sldLayout xmlns:a="http://schemas.openxmlformats.org/drawingml/2006/main" xmlns:r="http://schemas.openxmlformats.org/officeDocument/2006/relationships" xmlns:p="http://schemas.openxmlformats.org/presentationml/2006/main" matchingName="Quotation 14">
  <p:cSld name="2_Quotation 14">
    <p:spTree>
      <p:nvGrpSpPr>
        <p:cNvPr id="1" name="Shape 16997"/>
        <p:cNvGrpSpPr/>
        <p:nvPr/>
      </p:nvGrpSpPr>
      <p:grpSpPr>
        <a:xfrm>
          <a:off x="0" y="0"/>
          <a:ext cx="0" cy="0"/>
          <a:chOff x="0" y="0"/>
          <a:chExt cx="0" cy="0"/>
        </a:xfrm>
      </p:grpSpPr>
      <p:sp>
        <p:nvSpPr>
          <p:cNvPr id="16998" name="Google Shape;16998;p145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6999" name="Google Shape;16999;p145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000" name="Google Shape;17000;p1457"/>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001" name="Google Shape;17001;p1457"/>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002" name="Google Shape;17002;p145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003" name="Google Shape;17003;p1457"/>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004" name="Google Shape;17004;p1457"/>
          <p:cNvGrpSpPr/>
          <p:nvPr/>
        </p:nvGrpSpPr>
        <p:grpSpPr>
          <a:xfrm>
            <a:off x="7191545" y="0"/>
            <a:ext cx="5000460" cy="1425988"/>
            <a:chOff x="7191545" y="0"/>
            <a:chExt cx="5000460" cy="1425988"/>
          </a:xfrm>
        </p:grpSpPr>
        <p:pic>
          <p:nvPicPr>
            <p:cNvPr id="17005" name="Google Shape;17005;p145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006" name="Google Shape;17006;p1457"/>
            <p:cNvGrpSpPr/>
            <p:nvPr/>
          </p:nvGrpSpPr>
          <p:grpSpPr>
            <a:xfrm>
              <a:off x="7191545" y="0"/>
              <a:ext cx="5000460" cy="1425988"/>
              <a:chOff x="7191545" y="0"/>
              <a:chExt cx="5000460" cy="1425988"/>
            </a:xfrm>
          </p:grpSpPr>
          <p:sp>
            <p:nvSpPr>
              <p:cNvPr id="17007" name="Google Shape;17007;p145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008" name="Google Shape;17008;p145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009" name="Google Shape;17009;p1457"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770947078"/>
      </p:ext>
    </p:extLst>
  </p:cSld>
  <p:clrMapOvr>
    <a:masterClrMapping/>
  </p:clrMapOvr>
</p:sldLayout>
</file>

<file path=ppt/slideLayouts/slideLayout1548.xml><?xml version="1.0" encoding="utf-8"?>
<p:sldLayout xmlns:a="http://schemas.openxmlformats.org/drawingml/2006/main" xmlns:r="http://schemas.openxmlformats.org/officeDocument/2006/relationships" xmlns:p="http://schemas.openxmlformats.org/presentationml/2006/main" matchingName="1_Quotation 14">
  <p:cSld name="2_Quotation 14">
    <p:spTree>
      <p:nvGrpSpPr>
        <p:cNvPr id="1" name="Shape 17010"/>
        <p:cNvGrpSpPr/>
        <p:nvPr/>
      </p:nvGrpSpPr>
      <p:grpSpPr>
        <a:xfrm>
          <a:off x="0" y="0"/>
          <a:ext cx="0" cy="0"/>
          <a:chOff x="0" y="0"/>
          <a:chExt cx="0" cy="0"/>
        </a:xfrm>
      </p:grpSpPr>
      <p:sp>
        <p:nvSpPr>
          <p:cNvPr id="17011" name="Google Shape;17011;p145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012" name="Google Shape;17012;p145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013" name="Google Shape;17013;p1458"/>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014" name="Google Shape;17014;p1458"/>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015" name="Google Shape;17015;p145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016" name="Google Shape;17016;p1458"/>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017" name="Google Shape;17017;p1458"/>
          <p:cNvGrpSpPr/>
          <p:nvPr/>
        </p:nvGrpSpPr>
        <p:grpSpPr>
          <a:xfrm>
            <a:off x="7191545" y="0"/>
            <a:ext cx="5000460" cy="1425988"/>
            <a:chOff x="7191545" y="0"/>
            <a:chExt cx="5000460" cy="1425988"/>
          </a:xfrm>
        </p:grpSpPr>
        <p:pic>
          <p:nvPicPr>
            <p:cNvPr id="17018" name="Google Shape;17018;p145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019" name="Google Shape;17019;p1458"/>
            <p:cNvGrpSpPr/>
            <p:nvPr/>
          </p:nvGrpSpPr>
          <p:grpSpPr>
            <a:xfrm>
              <a:off x="7191545" y="0"/>
              <a:ext cx="5000460" cy="1425988"/>
              <a:chOff x="7191545" y="0"/>
              <a:chExt cx="5000460" cy="1425988"/>
            </a:xfrm>
          </p:grpSpPr>
          <p:sp>
            <p:nvSpPr>
              <p:cNvPr id="17020" name="Google Shape;17020;p145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021" name="Google Shape;17021;p145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022" name="Google Shape;17022;p1458"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1261717458"/>
      </p:ext>
    </p:extLst>
  </p:cSld>
  <p:clrMapOvr>
    <a:masterClrMapping/>
  </p:clrMapOvr>
</p:sldLayout>
</file>

<file path=ppt/slideLayouts/slideLayout1549.xml><?xml version="1.0" encoding="utf-8"?>
<p:sldLayout xmlns:a="http://schemas.openxmlformats.org/drawingml/2006/main" xmlns:r="http://schemas.openxmlformats.org/officeDocument/2006/relationships" xmlns:p="http://schemas.openxmlformats.org/presentationml/2006/main" matchingName="Title and Content 12">
  <p:cSld name="1_Title and Content 12">
    <p:spTree>
      <p:nvGrpSpPr>
        <p:cNvPr id="1" name="Shape 17023"/>
        <p:cNvGrpSpPr/>
        <p:nvPr/>
      </p:nvGrpSpPr>
      <p:grpSpPr>
        <a:xfrm>
          <a:off x="0" y="0"/>
          <a:ext cx="0" cy="0"/>
          <a:chOff x="0" y="0"/>
          <a:chExt cx="0" cy="0"/>
        </a:xfrm>
      </p:grpSpPr>
      <p:grpSp>
        <p:nvGrpSpPr>
          <p:cNvPr id="17024" name="Google Shape;17024;p1459"/>
          <p:cNvGrpSpPr/>
          <p:nvPr/>
        </p:nvGrpSpPr>
        <p:grpSpPr>
          <a:xfrm>
            <a:off x="7191545" y="0"/>
            <a:ext cx="5000460" cy="1425988"/>
            <a:chOff x="7191545" y="0"/>
            <a:chExt cx="5000460" cy="1425988"/>
          </a:xfrm>
        </p:grpSpPr>
        <p:pic>
          <p:nvPicPr>
            <p:cNvPr id="17025" name="Google Shape;17025;p145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026" name="Google Shape;17026;p1459"/>
            <p:cNvGrpSpPr/>
            <p:nvPr/>
          </p:nvGrpSpPr>
          <p:grpSpPr>
            <a:xfrm>
              <a:off x="7191545" y="0"/>
              <a:ext cx="5000460" cy="1425988"/>
              <a:chOff x="7191545" y="0"/>
              <a:chExt cx="5000460" cy="1425988"/>
            </a:xfrm>
          </p:grpSpPr>
          <p:sp>
            <p:nvSpPr>
              <p:cNvPr id="17027" name="Google Shape;17027;p145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028" name="Google Shape;17028;p145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029" name="Google Shape;17029;p1459"/>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030" name="Google Shape;17030;p1459"/>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031" name="Google Shape;17031;p1459"/>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032" name="Google Shape;17032;p145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033" name="Google Shape;17033;p1459"/>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746557533"/>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791682188"/>
      </p:ext>
    </p:extLst>
  </p:cSld>
  <p:clrMapOvr>
    <a:masterClrMapping/>
  </p:clrMapOvr>
</p:sldLayout>
</file>

<file path=ppt/slideLayouts/slideLayout1550.xml><?xml version="1.0" encoding="utf-8"?>
<p:sldLayout xmlns:a="http://schemas.openxmlformats.org/drawingml/2006/main" xmlns:r="http://schemas.openxmlformats.org/officeDocument/2006/relationships" xmlns:p="http://schemas.openxmlformats.org/presentationml/2006/main" matchingName="Two Content 8">
  <p:cSld name="1_Two Content 8">
    <p:spTree>
      <p:nvGrpSpPr>
        <p:cNvPr id="1" name="Shape 17034"/>
        <p:cNvGrpSpPr/>
        <p:nvPr/>
      </p:nvGrpSpPr>
      <p:grpSpPr>
        <a:xfrm>
          <a:off x="0" y="0"/>
          <a:ext cx="0" cy="0"/>
          <a:chOff x="0" y="0"/>
          <a:chExt cx="0" cy="0"/>
        </a:xfrm>
      </p:grpSpPr>
      <p:sp>
        <p:nvSpPr>
          <p:cNvPr id="17035" name="Google Shape;17035;p1460"/>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036" name="Google Shape;17036;p1460"/>
          <p:cNvSpPr txBox="1">
            <a:spLocks noGrp="1"/>
          </p:cNvSpPr>
          <p:nvPr>
            <p:ph type="body" idx="1"/>
          </p:nvPr>
        </p:nvSpPr>
        <p:spPr>
          <a:xfrm>
            <a:off x="609607"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grpSp>
        <p:nvGrpSpPr>
          <p:cNvPr id="17037" name="Google Shape;17037;p1460"/>
          <p:cNvGrpSpPr/>
          <p:nvPr/>
        </p:nvGrpSpPr>
        <p:grpSpPr>
          <a:xfrm>
            <a:off x="7191545" y="0"/>
            <a:ext cx="5000460" cy="1425988"/>
            <a:chOff x="7191545" y="0"/>
            <a:chExt cx="5000460" cy="1425988"/>
          </a:xfrm>
        </p:grpSpPr>
        <p:pic>
          <p:nvPicPr>
            <p:cNvPr id="17038" name="Google Shape;17038;p146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039" name="Google Shape;17039;p1460"/>
            <p:cNvGrpSpPr/>
            <p:nvPr/>
          </p:nvGrpSpPr>
          <p:grpSpPr>
            <a:xfrm>
              <a:off x="7191545" y="0"/>
              <a:ext cx="5000460" cy="1425988"/>
              <a:chOff x="7191545" y="0"/>
              <a:chExt cx="5000460" cy="1425988"/>
            </a:xfrm>
          </p:grpSpPr>
          <p:sp>
            <p:nvSpPr>
              <p:cNvPr id="17040" name="Google Shape;17040;p146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041" name="Google Shape;17041;p146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042" name="Google Shape;17042;p1460"/>
          <p:cNvSpPr txBox="1">
            <a:spLocks noGrp="1"/>
          </p:cNvSpPr>
          <p:nvPr>
            <p:ph type="body" idx="2"/>
          </p:nvPr>
        </p:nvSpPr>
        <p:spPr>
          <a:xfrm>
            <a:off x="6172204"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043" name="Google Shape;17043;p1460"/>
          <p:cNvSpPr txBox="1">
            <a:spLocks noGrp="1"/>
          </p:cNvSpPr>
          <p:nvPr>
            <p:ph type="sldNum" idx="12"/>
          </p:nvPr>
        </p:nvSpPr>
        <p:spPr>
          <a:xfrm>
            <a:off x="883919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044" name="Google Shape;17044;p146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045" name="Google Shape;17045;p1460"/>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033755410"/>
      </p:ext>
    </p:extLst>
  </p:cSld>
  <p:clrMapOvr>
    <a:masterClrMapping/>
  </p:clrMapOvr>
</p:sldLayout>
</file>

<file path=ppt/slideLayouts/slideLayout1551.xml><?xml version="1.0" encoding="utf-8"?>
<p:sldLayout xmlns:a="http://schemas.openxmlformats.org/drawingml/2006/main" xmlns:r="http://schemas.openxmlformats.org/officeDocument/2006/relationships" xmlns:p="http://schemas.openxmlformats.org/presentationml/2006/main" matchingName="Comparison 7">
  <p:cSld name="1_Comparison 7">
    <p:spTree>
      <p:nvGrpSpPr>
        <p:cNvPr id="1" name="Shape 17046"/>
        <p:cNvGrpSpPr/>
        <p:nvPr/>
      </p:nvGrpSpPr>
      <p:grpSpPr>
        <a:xfrm>
          <a:off x="0" y="0"/>
          <a:ext cx="0" cy="0"/>
          <a:chOff x="0" y="0"/>
          <a:chExt cx="0" cy="0"/>
        </a:xfrm>
      </p:grpSpPr>
      <p:grpSp>
        <p:nvGrpSpPr>
          <p:cNvPr id="17047" name="Google Shape;17047;p1461"/>
          <p:cNvGrpSpPr/>
          <p:nvPr/>
        </p:nvGrpSpPr>
        <p:grpSpPr>
          <a:xfrm>
            <a:off x="7191545" y="0"/>
            <a:ext cx="5000460" cy="1425988"/>
            <a:chOff x="7191545" y="0"/>
            <a:chExt cx="5000460" cy="1425988"/>
          </a:xfrm>
        </p:grpSpPr>
        <p:pic>
          <p:nvPicPr>
            <p:cNvPr id="17048" name="Google Shape;17048;p146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049" name="Google Shape;17049;p1461"/>
            <p:cNvGrpSpPr/>
            <p:nvPr/>
          </p:nvGrpSpPr>
          <p:grpSpPr>
            <a:xfrm>
              <a:off x="7191545" y="0"/>
              <a:ext cx="5000460" cy="1425988"/>
              <a:chOff x="7191545" y="0"/>
              <a:chExt cx="5000460" cy="1425988"/>
            </a:xfrm>
          </p:grpSpPr>
          <p:sp>
            <p:nvSpPr>
              <p:cNvPr id="17050" name="Google Shape;17050;p146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051" name="Google Shape;17051;p146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052" name="Google Shape;17052;p1461"/>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053" name="Google Shape;17053;p1461"/>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054" name="Google Shape;17054;p1461"/>
          <p:cNvSpPr txBox="1">
            <a:spLocks noGrp="1"/>
          </p:cNvSpPr>
          <p:nvPr>
            <p:ph type="body" idx="2"/>
          </p:nvPr>
        </p:nvSpPr>
        <p:spPr>
          <a:xfrm>
            <a:off x="609604" y="2505075"/>
            <a:ext cx="5387973" cy="3684583"/>
          </a:xfrm>
          <a:prstGeom prst="rect">
            <a:avLst/>
          </a:prstGeom>
          <a:solidFill>
            <a:srgbClr val="F3F6FB"/>
          </a:solidFill>
          <a:ln>
            <a:noFill/>
          </a:ln>
        </p:spPr>
        <p:txBody>
          <a:bodyPr spcFirstLastPara="1" wrap="square" lIns="182850" tIns="0" rIns="182850" bIns="0" anchor="t" anchorCtr="0">
            <a:norm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055" name="Google Shape;17055;p1461"/>
          <p:cNvSpPr txBox="1">
            <a:spLocks noGrp="1"/>
          </p:cNvSpPr>
          <p:nvPr>
            <p:ph type="body" idx="3"/>
          </p:nvPr>
        </p:nvSpPr>
        <p:spPr>
          <a:xfrm>
            <a:off x="6172204"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056" name="Google Shape;17056;p1461"/>
          <p:cNvSpPr txBox="1">
            <a:spLocks noGrp="1"/>
          </p:cNvSpPr>
          <p:nvPr>
            <p:ph type="body" idx="4"/>
          </p:nvPr>
        </p:nvSpPr>
        <p:spPr>
          <a:xfrm>
            <a:off x="6172204" y="2505075"/>
            <a:ext cx="5410203" cy="3684583"/>
          </a:xfrm>
          <a:prstGeom prst="rect">
            <a:avLst/>
          </a:prstGeom>
          <a:solidFill>
            <a:srgbClr val="F3F6FB"/>
          </a:solidFill>
          <a:ln>
            <a:noFill/>
          </a:ln>
        </p:spPr>
        <p:txBody>
          <a:bodyPr spcFirstLastPara="1" wrap="square" lIns="182850" tIns="0" rIns="182850" bIns="0" anchor="t" anchorCtr="0">
            <a:no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057" name="Google Shape;17057;p1461"/>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058" name="Google Shape;17058;p146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059" name="Google Shape;17059;p1461"/>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662079487"/>
      </p:ext>
    </p:extLst>
  </p:cSld>
  <p:clrMapOvr>
    <a:masterClrMapping/>
  </p:clrMapOvr>
</p:sldLayout>
</file>

<file path=ppt/slideLayouts/slideLayout1552.xml><?xml version="1.0" encoding="utf-8"?>
<p:sldLayout xmlns:a="http://schemas.openxmlformats.org/drawingml/2006/main" xmlns:r="http://schemas.openxmlformats.org/officeDocument/2006/relationships" xmlns:p="http://schemas.openxmlformats.org/presentationml/2006/main" matchingName="End 8">
  <p:cSld name="1_End 8">
    <p:spTree>
      <p:nvGrpSpPr>
        <p:cNvPr id="1" name="Shape 17070"/>
        <p:cNvGrpSpPr/>
        <p:nvPr/>
      </p:nvGrpSpPr>
      <p:grpSpPr>
        <a:xfrm>
          <a:off x="0" y="0"/>
          <a:ext cx="0" cy="0"/>
          <a:chOff x="0" y="0"/>
          <a:chExt cx="0" cy="0"/>
        </a:xfrm>
      </p:grpSpPr>
      <p:grpSp>
        <p:nvGrpSpPr>
          <p:cNvPr id="17071" name="Google Shape;17071;p1463"/>
          <p:cNvGrpSpPr/>
          <p:nvPr/>
        </p:nvGrpSpPr>
        <p:grpSpPr>
          <a:xfrm>
            <a:off x="0" y="0"/>
            <a:ext cx="12191996" cy="2148830"/>
            <a:chOff x="0" y="0"/>
            <a:chExt cx="12191996" cy="2148830"/>
          </a:xfrm>
        </p:grpSpPr>
        <p:sp>
          <p:nvSpPr>
            <p:cNvPr id="17072" name="Google Shape;17072;p1463"/>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073" name="Google Shape;17073;p1463"/>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7074" name="Google Shape;17074;p1463"/>
          <p:cNvSpPr/>
          <p:nvPr/>
        </p:nvSpPr>
        <p:spPr>
          <a:xfrm>
            <a:off x="902366" y="151769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075" name="Google Shape;17075;p1463"/>
          <p:cNvSpPr txBox="1">
            <a:spLocks noGrp="1"/>
          </p:cNvSpPr>
          <p:nvPr>
            <p:ph type="body" idx="1"/>
          </p:nvPr>
        </p:nvSpPr>
        <p:spPr>
          <a:xfrm>
            <a:off x="1219197" y="3429004"/>
            <a:ext cx="5582649" cy="141356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076" name="Google Shape;17076;p1463"/>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077" name="Google Shape;17077;p1463"/>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2107245709"/>
      </p:ext>
    </p:extLst>
  </p:cSld>
  <p:clrMapOvr>
    <a:masterClrMapping/>
  </p:clrMapOvr>
</p:sldLayout>
</file>

<file path=ppt/slideLayouts/slideLayout1553.xml><?xml version="1.0" encoding="utf-8"?>
<p:sldLayout xmlns:a="http://schemas.openxmlformats.org/drawingml/2006/main" xmlns:r="http://schemas.openxmlformats.org/officeDocument/2006/relationships" xmlns:p="http://schemas.openxmlformats.org/presentationml/2006/main" matchingName="Photo Slide 10">
  <p:cSld name="2_Photo Slide 10">
    <p:spTree>
      <p:nvGrpSpPr>
        <p:cNvPr id="1" name="Shape 17103"/>
        <p:cNvGrpSpPr/>
        <p:nvPr/>
      </p:nvGrpSpPr>
      <p:grpSpPr>
        <a:xfrm>
          <a:off x="0" y="0"/>
          <a:ext cx="0" cy="0"/>
          <a:chOff x="0" y="0"/>
          <a:chExt cx="0" cy="0"/>
        </a:xfrm>
      </p:grpSpPr>
      <p:sp>
        <p:nvSpPr>
          <p:cNvPr id="17104" name="Google Shape;17104;p1467"/>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7105" name="Google Shape;17105;p1467"/>
          <p:cNvCxnSpPr/>
          <p:nvPr/>
        </p:nvCxnSpPr>
        <p:spPr>
          <a:xfrm>
            <a:off x="457204"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7106" name="Google Shape;17106;p1467"/>
          <p:cNvGrpSpPr/>
          <p:nvPr/>
        </p:nvGrpSpPr>
        <p:grpSpPr>
          <a:xfrm>
            <a:off x="4" y="5379428"/>
            <a:ext cx="2807363" cy="753895"/>
            <a:chOff x="0" y="5379424"/>
            <a:chExt cx="2807363" cy="753895"/>
          </a:xfrm>
        </p:grpSpPr>
        <p:sp>
          <p:nvSpPr>
            <p:cNvPr id="17107" name="Google Shape;17107;p1467"/>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108" name="Google Shape;17108;p1467"/>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7109" name="Google Shape;17109;p1467"/>
          <p:cNvPicPr preferRelativeResize="0"/>
          <p:nvPr/>
        </p:nvPicPr>
        <p:blipFill rotWithShape="1">
          <a:blip r:embed="rId2">
            <a:alphaModFix/>
          </a:blip>
          <a:srcRect/>
          <a:stretch/>
        </p:blipFill>
        <p:spPr>
          <a:xfrm>
            <a:off x="513348" y="4385535"/>
            <a:ext cx="2025313" cy="911940"/>
          </a:xfrm>
          <a:prstGeom prst="rect">
            <a:avLst/>
          </a:prstGeom>
          <a:noFill/>
          <a:ln>
            <a:noFill/>
          </a:ln>
        </p:spPr>
      </p:pic>
    </p:spTree>
    <p:extLst>
      <p:ext uri="{BB962C8B-B14F-4D97-AF65-F5344CB8AC3E}">
        <p14:creationId xmlns:p14="http://schemas.microsoft.com/office/powerpoint/2010/main" val="1429863767"/>
      </p:ext>
    </p:extLst>
  </p:cSld>
  <p:clrMapOvr>
    <a:masterClrMapping/>
  </p:clrMapOvr>
</p:sldLayout>
</file>

<file path=ppt/slideLayouts/slideLayout1554.xml><?xml version="1.0" encoding="utf-8"?>
<p:sldLayout xmlns:a="http://schemas.openxmlformats.org/drawingml/2006/main" xmlns:r="http://schemas.openxmlformats.org/officeDocument/2006/relationships" xmlns:p="http://schemas.openxmlformats.org/presentationml/2006/main" matchingName="Quotation 15">
  <p:cSld name="2_Quotation 15">
    <p:spTree>
      <p:nvGrpSpPr>
        <p:cNvPr id="1" name="Shape 17110"/>
        <p:cNvGrpSpPr/>
        <p:nvPr/>
      </p:nvGrpSpPr>
      <p:grpSpPr>
        <a:xfrm>
          <a:off x="0" y="0"/>
          <a:ext cx="0" cy="0"/>
          <a:chOff x="0" y="0"/>
          <a:chExt cx="0" cy="0"/>
        </a:xfrm>
      </p:grpSpPr>
      <p:sp>
        <p:nvSpPr>
          <p:cNvPr id="17111" name="Google Shape;17111;p146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112" name="Google Shape;17112;p146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113" name="Google Shape;17113;p1468"/>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114" name="Google Shape;17114;p1468"/>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115" name="Google Shape;17115;p146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116" name="Google Shape;17116;p1468"/>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117" name="Google Shape;17117;p1468"/>
          <p:cNvGrpSpPr/>
          <p:nvPr/>
        </p:nvGrpSpPr>
        <p:grpSpPr>
          <a:xfrm>
            <a:off x="7191545" y="0"/>
            <a:ext cx="5000460" cy="1425988"/>
            <a:chOff x="7191545" y="0"/>
            <a:chExt cx="5000460" cy="1425988"/>
          </a:xfrm>
        </p:grpSpPr>
        <p:pic>
          <p:nvPicPr>
            <p:cNvPr id="17118" name="Google Shape;17118;p146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119" name="Google Shape;17119;p1468"/>
            <p:cNvGrpSpPr/>
            <p:nvPr/>
          </p:nvGrpSpPr>
          <p:grpSpPr>
            <a:xfrm>
              <a:off x="7191545" y="0"/>
              <a:ext cx="5000460" cy="1425988"/>
              <a:chOff x="7191545" y="0"/>
              <a:chExt cx="5000460" cy="1425988"/>
            </a:xfrm>
          </p:grpSpPr>
          <p:sp>
            <p:nvSpPr>
              <p:cNvPr id="17120" name="Google Shape;17120;p146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121" name="Google Shape;17121;p146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122" name="Google Shape;17122;p1468"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1311374715"/>
      </p:ext>
    </p:extLst>
  </p:cSld>
  <p:clrMapOvr>
    <a:masterClrMapping/>
  </p:clrMapOvr>
</p:sldLayout>
</file>

<file path=ppt/slideLayouts/slideLayout1555.xml><?xml version="1.0" encoding="utf-8"?>
<p:sldLayout xmlns:a="http://schemas.openxmlformats.org/drawingml/2006/main" xmlns:r="http://schemas.openxmlformats.org/officeDocument/2006/relationships" xmlns:p="http://schemas.openxmlformats.org/presentationml/2006/main" matchingName="Title and Content 13">
  <p:cSld name="2_Title and Content 13">
    <p:spTree>
      <p:nvGrpSpPr>
        <p:cNvPr id="1" name="Shape 17123"/>
        <p:cNvGrpSpPr/>
        <p:nvPr/>
      </p:nvGrpSpPr>
      <p:grpSpPr>
        <a:xfrm>
          <a:off x="0" y="0"/>
          <a:ext cx="0" cy="0"/>
          <a:chOff x="0" y="0"/>
          <a:chExt cx="0" cy="0"/>
        </a:xfrm>
      </p:grpSpPr>
      <p:grpSp>
        <p:nvGrpSpPr>
          <p:cNvPr id="17124" name="Google Shape;17124;p1469"/>
          <p:cNvGrpSpPr/>
          <p:nvPr/>
        </p:nvGrpSpPr>
        <p:grpSpPr>
          <a:xfrm>
            <a:off x="7191545" y="0"/>
            <a:ext cx="5000460" cy="1425988"/>
            <a:chOff x="7191545" y="0"/>
            <a:chExt cx="5000460" cy="1425988"/>
          </a:xfrm>
        </p:grpSpPr>
        <p:pic>
          <p:nvPicPr>
            <p:cNvPr id="17125" name="Google Shape;17125;p146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126" name="Google Shape;17126;p1469"/>
            <p:cNvGrpSpPr/>
            <p:nvPr/>
          </p:nvGrpSpPr>
          <p:grpSpPr>
            <a:xfrm>
              <a:off x="7191545" y="0"/>
              <a:ext cx="5000460" cy="1425988"/>
              <a:chOff x="7191545" y="0"/>
              <a:chExt cx="5000460" cy="1425988"/>
            </a:xfrm>
          </p:grpSpPr>
          <p:sp>
            <p:nvSpPr>
              <p:cNvPr id="17127" name="Google Shape;17127;p146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128" name="Google Shape;17128;p146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129" name="Google Shape;17129;p1469"/>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130" name="Google Shape;17130;p1469"/>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131" name="Google Shape;17131;p1469"/>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132" name="Google Shape;17132;p146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133" name="Google Shape;17133;p1469"/>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88572799"/>
      </p:ext>
    </p:extLst>
  </p:cSld>
  <p:clrMapOvr>
    <a:masterClrMapping/>
  </p:clrMapOvr>
</p:sldLayout>
</file>

<file path=ppt/slideLayouts/slideLayout1556.xml><?xml version="1.0" encoding="utf-8"?>
<p:sldLayout xmlns:a="http://schemas.openxmlformats.org/drawingml/2006/main" xmlns:r="http://schemas.openxmlformats.org/officeDocument/2006/relationships" xmlns:p="http://schemas.openxmlformats.org/presentationml/2006/main" matchingName="Two Content 9">
  <p:cSld name="2_Two Content 9">
    <p:spTree>
      <p:nvGrpSpPr>
        <p:cNvPr id="1" name="Shape 17134"/>
        <p:cNvGrpSpPr/>
        <p:nvPr/>
      </p:nvGrpSpPr>
      <p:grpSpPr>
        <a:xfrm>
          <a:off x="0" y="0"/>
          <a:ext cx="0" cy="0"/>
          <a:chOff x="0" y="0"/>
          <a:chExt cx="0" cy="0"/>
        </a:xfrm>
      </p:grpSpPr>
      <p:sp>
        <p:nvSpPr>
          <p:cNvPr id="17135" name="Google Shape;17135;p1470"/>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136" name="Google Shape;17136;p1470"/>
          <p:cNvSpPr txBox="1">
            <a:spLocks noGrp="1"/>
          </p:cNvSpPr>
          <p:nvPr>
            <p:ph type="body" idx="1"/>
          </p:nvPr>
        </p:nvSpPr>
        <p:spPr>
          <a:xfrm>
            <a:off x="609607"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grpSp>
        <p:nvGrpSpPr>
          <p:cNvPr id="17137" name="Google Shape;17137;p1470"/>
          <p:cNvGrpSpPr/>
          <p:nvPr/>
        </p:nvGrpSpPr>
        <p:grpSpPr>
          <a:xfrm>
            <a:off x="7191545" y="0"/>
            <a:ext cx="5000460" cy="1425988"/>
            <a:chOff x="7191545" y="0"/>
            <a:chExt cx="5000460" cy="1425988"/>
          </a:xfrm>
        </p:grpSpPr>
        <p:pic>
          <p:nvPicPr>
            <p:cNvPr id="17138" name="Google Shape;17138;p147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139" name="Google Shape;17139;p1470"/>
            <p:cNvGrpSpPr/>
            <p:nvPr/>
          </p:nvGrpSpPr>
          <p:grpSpPr>
            <a:xfrm>
              <a:off x="7191545" y="0"/>
              <a:ext cx="5000460" cy="1425988"/>
              <a:chOff x="7191545" y="0"/>
              <a:chExt cx="5000460" cy="1425988"/>
            </a:xfrm>
          </p:grpSpPr>
          <p:sp>
            <p:nvSpPr>
              <p:cNvPr id="17140" name="Google Shape;17140;p147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141" name="Google Shape;17141;p147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142" name="Google Shape;17142;p1470"/>
          <p:cNvSpPr txBox="1">
            <a:spLocks noGrp="1"/>
          </p:cNvSpPr>
          <p:nvPr>
            <p:ph type="body" idx="2"/>
          </p:nvPr>
        </p:nvSpPr>
        <p:spPr>
          <a:xfrm>
            <a:off x="6172204"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143" name="Google Shape;17143;p1470"/>
          <p:cNvSpPr txBox="1">
            <a:spLocks noGrp="1"/>
          </p:cNvSpPr>
          <p:nvPr>
            <p:ph type="sldNum" idx="12"/>
          </p:nvPr>
        </p:nvSpPr>
        <p:spPr>
          <a:xfrm>
            <a:off x="883919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144" name="Google Shape;17144;p147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145" name="Google Shape;17145;p1470"/>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64959349"/>
      </p:ext>
    </p:extLst>
  </p:cSld>
  <p:clrMapOvr>
    <a:masterClrMapping/>
  </p:clrMapOvr>
</p:sldLayout>
</file>

<file path=ppt/slideLayouts/slideLayout1557.xml><?xml version="1.0" encoding="utf-8"?>
<p:sldLayout xmlns:a="http://schemas.openxmlformats.org/drawingml/2006/main" xmlns:r="http://schemas.openxmlformats.org/officeDocument/2006/relationships" xmlns:p="http://schemas.openxmlformats.org/presentationml/2006/main" matchingName="Comparison 8">
  <p:cSld name="2_Comparison 8">
    <p:spTree>
      <p:nvGrpSpPr>
        <p:cNvPr id="1" name="Shape 17146"/>
        <p:cNvGrpSpPr/>
        <p:nvPr/>
      </p:nvGrpSpPr>
      <p:grpSpPr>
        <a:xfrm>
          <a:off x="0" y="0"/>
          <a:ext cx="0" cy="0"/>
          <a:chOff x="0" y="0"/>
          <a:chExt cx="0" cy="0"/>
        </a:xfrm>
      </p:grpSpPr>
      <p:grpSp>
        <p:nvGrpSpPr>
          <p:cNvPr id="17147" name="Google Shape;17147;p1471"/>
          <p:cNvGrpSpPr/>
          <p:nvPr/>
        </p:nvGrpSpPr>
        <p:grpSpPr>
          <a:xfrm>
            <a:off x="7191545" y="0"/>
            <a:ext cx="5000460" cy="1425988"/>
            <a:chOff x="7191545" y="0"/>
            <a:chExt cx="5000460" cy="1425988"/>
          </a:xfrm>
        </p:grpSpPr>
        <p:pic>
          <p:nvPicPr>
            <p:cNvPr id="17148" name="Google Shape;17148;p147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149" name="Google Shape;17149;p1471"/>
            <p:cNvGrpSpPr/>
            <p:nvPr/>
          </p:nvGrpSpPr>
          <p:grpSpPr>
            <a:xfrm>
              <a:off x="7191545" y="0"/>
              <a:ext cx="5000460" cy="1425988"/>
              <a:chOff x="7191545" y="0"/>
              <a:chExt cx="5000460" cy="1425988"/>
            </a:xfrm>
          </p:grpSpPr>
          <p:sp>
            <p:nvSpPr>
              <p:cNvPr id="17150" name="Google Shape;17150;p147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151" name="Google Shape;17151;p147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152" name="Google Shape;17152;p1471"/>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153" name="Google Shape;17153;p1471"/>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154" name="Google Shape;17154;p1471"/>
          <p:cNvSpPr txBox="1">
            <a:spLocks noGrp="1"/>
          </p:cNvSpPr>
          <p:nvPr>
            <p:ph type="body" idx="2"/>
          </p:nvPr>
        </p:nvSpPr>
        <p:spPr>
          <a:xfrm>
            <a:off x="609604" y="2505075"/>
            <a:ext cx="5387973" cy="3684583"/>
          </a:xfrm>
          <a:prstGeom prst="rect">
            <a:avLst/>
          </a:prstGeom>
          <a:solidFill>
            <a:srgbClr val="F3F6FB"/>
          </a:solidFill>
          <a:ln>
            <a:noFill/>
          </a:ln>
        </p:spPr>
        <p:txBody>
          <a:bodyPr spcFirstLastPara="1" wrap="square" lIns="182850" tIns="0" rIns="182850" bIns="0" anchor="t" anchorCtr="0">
            <a:norm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155" name="Google Shape;17155;p1471"/>
          <p:cNvSpPr txBox="1">
            <a:spLocks noGrp="1"/>
          </p:cNvSpPr>
          <p:nvPr>
            <p:ph type="body" idx="3"/>
          </p:nvPr>
        </p:nvSpPr>
        <p:spPr>
          <a:xfrm>
            <a:off x="6172204"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156" name="Google Shape;17156;p1471"/>
          <p:cNvSpPr txBox="1">
            <a:spLocks noGrp="1"/>
          </p:cNvSpPr>
          <p:nvPr>
            <p:ph type="body" idx="4"/>
          </p:nvPr>
        </p:nvSpPr>
        <p:spPr>
          <a:xfrm>
            <a:off x="6172204" y="2505075"/>
            <a:ext cx="5410203" cy="3684583"/>
          </a:xfrm>
          <a:prstGeom prst="rect">
            <a:avLst/>
          </a:prstGeom>
          <a:solidFill>
            <a:srgbClr val="F3F6FB"/>
          </a:solidFill>
          <a:ln>
            <a:noFill/>
          </a:ln>
        </p:spPr>
        <p:txBody>
          <a:bodyPr spcFirstLastPara="1" wrap="square" lIns="182850" tIns="0" rIns="182850" bIns="0" anchor="t" anchorCtr="0">
            <a:no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157" name="Google Shape;17157;p1471"/>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158" name="Google Shape;17158;p147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159" name="Google Shape;17159;p1471"/>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072397913"/>
      </p:ext>
    </p:extLst>
  </p:cSld>
  <p:clrMapOvr>
    <a:masterClrMapping/>
  </p:clrMapOvr>
</p:sldLayout>
</file>

<file path=ppt/slideLayouts/slideLayout1558.xml><?xml version="1.0" encoding="utf-8"?>
<p:sldLayout xmlns:a="http://schemas.openxmlformats.org/drawingml/2006/main" xmlns:r="http://schemas.openxmlformats.org/officeDocument/2006/relationships" xmlns:p="http://schemas.openxmlformats.org/presentationml/2006/main" matchingName="End 9">
  <p:cSld name="2_End 9">
    <p:spTree>
      <p:nvGrpSpPr>
        <p:cNvPr id="1" name="Shape 17170"/>
        <p:cNvGrpSpPr/>
        <p:nvPr/>
      </p:nvGrpSpPr>
      <p:grpSpPr>
        <a:xfrm>
          <a:off x="0" y="0"/>
          <a:ext cx="0" cy="0"/>
          <a:chOff x="0" y="0"/>
          <a:chExt cx="0" cy="0"/>
        </a:xfrm>
      </p:grpSpPr>
      <p:grpSp>
        <p:nvGrpSpPr>
          <p:cNvPr id="17171" name="Google Shape;17171;p1473"/>
          <p:cNvGrpSpPr/>
          <p:nvPr/>
        </p:nvGrpSpPr>
        <p:grpSpPr>
          <a:xfrm>
            <a:off x="0" y="0"/>
            <a:ext cx="12191996" cy="2148830"/>
            <a:chOff x="0" y="0"/>
            <a:chExt cx="12191996" cy="2148830"/>
          </a:xfrm>
        </p:grpSpPr>
        <p:sp>
          <p:nvSpPr>
            <p:cNvPr id="17172" name="Google Shape;17172;p1473"/>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173" name="Google Shape;17173;p1473"/>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7174" name="Google Shape;17174;p1473"/>
          <p:cNvSpPr/>
          <p:nvPr/>
        </p:nvSpPr>
        <p:spPr>
          <a:xfrm>
            <a:off x="902366" y="151769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175" name="Google Shape;17175;p1473"/>
          <p:cNvSpPr txBox="1">
            <a:spLocks noGrp="1"/>
          </p:cNvSpPr>
          <p:nvPr>
            <p:ph type="body" idx="1"/>
          </p:nvPr>
        </p:nvSpPr>
        <p:spPr>
          <a:xfrm>
            <a:off x="1219197" y="3429004"/>
            <a:ext cx="5582649" cy="141356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176" name="Google Shape;17176;p1473"/>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177" name="Google Shape;17177;p1473"/>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895808489"/>
      </p:ext>
    </p:extLst>
  </p:cSld>
  <p:clrMapOvr>
    <a:masterClrMapping/>
  </p:clrMapOvr>
</p:sldLayout>
</file>

<file path=ppt/slideLayouts/slideLayout1559.xml><?xml version="1.0" encoding="utf-8"?>
<p:sldLayout xmlns:a="http://schemas.openxmlformats.org/drawingml/2006/main" xmlns:r="http://schemas.openxmlformats.org/officeDocument/2006/relationships" xmlns:p="http://schemas.openxmlformats.org/presentationml/2006/main" matchingName="3_Quotation 3">
  <p:cSld name="6_Quotation 3">
    <p:spTree>
      <p:nvGrpSpPr>
        <p:cNvPr id="1" name="Shape 17187"/>
        <p:cNvGrpSpPr/>
        <p:nvPr/>
      </p:nvGrpSpPr>
      <p:grpSpPr>
        <a:xfrm>
          <a:off x="0" y="0"/>
          <a:ext cx="0" cy="0"/>
          <a:chOff x="0" y="0"/>
          <a:chExt cx="0" cy="0"/>
        </a:xfrm>
      </p:grpSpPr>
      <p:sp>
        <p:nvSpPr>
          <p:cNvPr id="17188" name="Google Shape;17188;p147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189" name="Google Shape;17189;p147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190" name="Google Shape;17190;p1475"/>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191" name="Google Shape;17191;p1475"/>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192" name="Google Shape;17192;p147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193" name="Google Shape;17193;p1475"/>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194" name="Google Shape;17194;p1475"/>
          <p:cNvGrpSpPr/>
          <p:nvPr/>
        </p:nvGrpSpPr>
        <p:grpSpPr>
          <a:xfrm>
            <a:off x="7191545" y="0"/>
            <a:ext cx="5000460" cy="1425988"/>
            <a:chOff x="7191545" y="0"/>
            <a:chExt cx="5000460" cy="1425988"/>
          </a:xfrm>
        </p:grpSpPr>
        <p:pic>
          <p:nvPicPr>
            <p:cNvPr id="17195" name="Google Shape;17195;p147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196" name="Google Shape;17196;p1475"/>
            <p:cNvGrpSpPr/>
            <p:nvPr/>
          </p:nvGrpSpPr>
          <p:grpSpPr>
            <a:xfrm>
              <a:off x="7191545" y="0"/>
              <a:ext cx="5000460" cy="1425988"/>
              <a:chOff x="7191545" y="0"/>
              <a:chExt cx="5000460" cy="1425988"/>
            </a:xfrm>
          </p:grpSpPr>
          <p:sp>
            <p:nvSpPr>
              <p:cNvPr id="17197" name="Google Shape;17197;p147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198" name="Google Shape;17198;p147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199" name="Google Shape;17199;p1475"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1356216731"/>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98148766"/>
      </p:ext>
    </p:extLst>
  </p:cSld>
  <p:clrMapOvr>
    <a:masterClrMapping/>
  </p:clrMapOvr>
</p:sldLayout>
</file>

<file path=ppt/slideLayouts/slideLayout1560.xml><?xml version="1.0" encoding="utf-8"?>
<p:sldLayout xmlns:a="http://schemas.openxmlformats.org/drawingml/2006/main" xmlns:r="http://schemas.openxmlformats.org/officeDocument/2006/relationships" xmlns:p="http://schemas.openxmlformats.org/presentationml/2006/main" matchingName="1_Photo Slide 10">
  <p:cSld name="2_Photo Slide 10">
    <p:spTree>
      <p:nvGrpSpPr>
        <p:cNvPr id="1" name="Shape 17216"/>
        <p:cNvGrpSpPr/>
        <p:nvPr/>
      </p:nvGrpSpPr>
      <p:grpSpPr>
        <a:xfrm>
          <a:off x="0" y="0"/>
          <a:ext cx="0" cy="0"/>
          <a:chOff x="0" y="0"/>
          <a:chExt cx="0" cy="0"/>
        </a:xfrm>
      </p:grpSpPr>
      <p:sp>
        <p:nvSpPr>
          <p:cNvPr id="17217" name="Google Shape;17217;p1478"/>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7218" name="Google Shape;17218;p1478"/>
          <p:cNvCxnSpPr/>
          <p:nvPr/>
        </p:nvCxnSpPr>
        <p:spPr>
          <a:xfrm>
            <a:off x="457204"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7219" name="Google Shape;17219;p1478"/>
          <p:cNvGrpSpPr/>
          <p:nvPr/>
        </p:nvGrpSpPr>
        <p:grpSpPr>
          <a:xfrm>
            <a:off x="4" y="5379428"/>
            <a:ext cx="2807363" cy="753895"/>
            <a:chOff x="0" y="5379424"/>
            <a:chExt cx="2807363" cy="753895"/>
          </a:xfrm>
        </p:grpSpPr>
        <p:sp>
          <p:nvSpPr>
            <p:cNvPr id="17220" name="Google Shape;17220;p1478"/>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221" name="Google Shape;17221;p1478"/>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7222" name="Google Shape;17222;p1478"/>
          <p:cNvPicPr preferRelativeResize="0"/>
          <p:nvPr/>
        </p:nvPicPr>
        <p:blipFill rotWithShape="1">
          <a:blip r:embed="rId2">
            <a:alphaModFix/>
          </a:blip>
          <a:srcRect/>
          <a:stretch/>
        </p:blipFill>
        <p:spPr>
          <a:xfrm>
            <a:off x="513348" y="4385535"/>
            <a:ext cx="2025313" cy="911940"/>
          </a:xfrm>
          <a:prstGeom prst="rect">
            <a:avLst/>
          </a:prstGeom>
          <a:noFill/>
          <a:ln>
            <a:noFill/>
          </a:ln>
        </p:spPr>
      </p:pic>
    </p:spTree>
    <p:extLst>
      <p:ext uri="{BB962C8B-B14F-4D97-AF65-F5344CB8AC3E}">
        <p14:creationId xmlns:p14="http://schemas.microsoft.com/office/powerpoint/2010/main" val="2918470573"/>
      </p:ext>
    </p:extLst>
  </p:cSld>
  <p:clrMapOvr>
    <a:masterClrMapping/>
  </p:clrMapOvr>
</p:sldLayout>
</file>

<file path=ppt/slideLayouts/slideLayout1561.xml><?xml version="1.0" encoding="utf-8"?>
<p:sldLayout xmlns:a="http://schemas.openxmlformats.org/drawingml/2006/main" xmlns:r="http://schemas.openxmlformats.org/officeDocument/2006/relationships" xmlns:p="http://schemas.openxmlformats.org/presentationml/2006/main" matchingName="1_Quotation 15">
  <p:cSld name="2_Quotation 15">
    <p:spTree>
      <p:nvGrpSpPr>
        <p:cNvPr id="1" name="Shape 17223"/>
        <p:cNvGrpSpPr/>
        <p:nvPr/>
      </p:nvGrpSpPr>
      <p:grpSpPr>
        <a:xfrm>
          <a:off x="0" y="0"/>
          <a:ext cx="0" cy="0"/>
          <a:chOff x="0" y="0"/>
          <a:chExt cx="0" cy="0"/>
        </a:xfrm>
      </p:grpSpPr>
      <p:sp>
        <p:nvSpPr>
          <p:cNvPr id="17224" name="Google Shape;17224;p147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225" name="Google Shape;17225;p147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226" name="Google Shape;17226;p1479"/>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227" name="Google Shape;17227;p1479"/>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228" name="Google Shape;17228;p147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229" name="Google Shape;17229;p1479"/>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230" name="Google Shape;17230;p1479"/>
          <p:cNvGrpSpPr/>
          <p:nvPr/>
        </p:nvGrpSpPr>
        <p:grpSpPr>
          <a:xfrm>
            <a:off x="7191545" y="0"/>
            <a:ext cx="5000460" cy="1425988"/>
            <a:chOff x="7191545" y="0"/>
            <a:chExt cx="5000460" cy="1425988"/>
          </a:xfrm>
        </p:grpSpPr>
        <p:pic>
          <p:nvPicPr>
            <p:cNvPr id="17231" name="Google Shape;17231;p147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232" name="Google Shape;17232;p1479"/>
            <p:cNvGrpSpPr/>
            <p:nvPr/>
          </p:nvGrpSpPr>
          <p:grpSpPr>
            <a:xfrm>
              <a:off x="7191545" y="0"/>
              <a:ext cx="5000460" cy="1425988"/>
              <a:chOff x="7191545" y="0"/>
              <a:chExt cx="5000460" cy="1425988"/>
            </a:xfrm>
          </p:grpSpPr>
          <p:sp>
            <p:nvSpPr>
              <p:cNvPr id="17233" name="Google Shape;17233;p147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234" name="Google Shape;17234;p147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235" name="Google Shape;17235;p1479"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3718561846"/>
      </p:ext>
    </p:extLst>
  </p:cSld>
  <p:clrMapOvr>
    <a:masterClrMapping/>
  </p:clrMapOvr>
</p:sldLayout>
</file>

<file path=ppt/slideLayouts/slideLayout1562.xml><?xml version="1.0" encoding="utf-8"?>
<p:sldLayout xmlns:a="http://schemas.openxmlformats.org/drawingml/2006/main" xmlns:r="http://schemas.openxmlformats.org/officeDocument/2006/relationships" xmlns:p="http://schemas.openxmlformats.org/presentationml/2006/main" matchingName="1_Title and Content 13">
  <p:cSld name="2_Title and Content 13">
    <p:spTree>
      <p:nvGrpSpPr>
        <p:cNvPr id="1" name="Shape 17236"/>
        <p:cNvGrpSpPr/>
        <p:nvPr/>
      </p:nvGrpSpPr>
      <p:grpSpPr>
        <a:xfrm>
          <a:off x="0" y="0"/>
          <a:ext cx="0" cy="0"/>
          <a:chOff x="0" y="0"/>
          <a:chExt cx="0" cy="0"/>
        </a:xfrm>
      </p:grpSpPr>
      <p:grpSp>
        <p:nvGrpSpPr>
          <p:cNvPr id="17237" name="Google Shape;17237;p1480"/>
          <p:cNvGrpSpPr/>
          <p:nvPr/>
        </p:nvGrpSpPr>
        <p:grpSpPr>
          <a:xfrm>
            <a:off x="7191545" y="0"/>
            <a:ext cx="5000460" cy="1425988"/>
            <a:chOff x="7191545" y="0"/>
            <a:chExt cx="5000460" cy="1425988"/>
          </a:xfrm>
        </p:grpSpPr>
        <p:pic>
          <p:nvPicPr>
            <p:cNvPr id="17238" name="Google Shape;17238;p148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239" name="Google Shape;17239;p1480"/>
            <p:cNvGrpSpPr/>
            <p:nvPr/>
          </p:nvGrpSpPr>
          <p:grpSpPr>
            <a:xfrm>
              <a:off x="7191545" y="0"/>
              <a:ext cx="5000460" cy="1425988"/>
              <a:chOff x="7191545" y="0"/>
              <a:chExt cx="5000460" cy="1425988"/>
            </a:xfrm>
          </p:grpSpPr>
          <p:sp>
            <p:nvSpPr>
              <p:cNvPr id="17240" name="Google Shape;17240;p148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241" name="Google Shape;17241;p148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242" name="Google Shape;17242;p1480"/>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243" name="Google Shape;17243;p1480"/>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244" name="Google Shape;17244;p1480"/>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245" name="Google Shape;17245;p148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246" name="Google Shape;17246;p1480"/>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74310864"/>
      </p:ext>
    </p:extLst>
  </p:cSld>
  <p:clrMapOvr>
    <a:masterClrMapping/>
  </p:clrMapOvr>
</p:sldLayout>
</file>

<file path=ppt/slideLayouts/slideLayout1563.xml><?xml version="1.0" encoding="utf-8"?>
<p:sldLayout xmlns:a="http://schemas.openxmlformats.org/drawingml/2006/main" xmlns:r="http://schemas.openxmlformats.org/officeDocument/2006/relationships" xmlns:p="http://schemas.openxmlformats.org/presentationml/2006/main" matchingName="1_Two Content 9">
  <p:cSld name="2_Two Content 9">
    <p:spTree>
      <p:nvGrpSpPr>
        <p:cNvPr id="1" name="Shape 17247"/>
        <p:cNvGrpSpPr/>
        <p:nvPr/>
      </p:nvGrpSpPr>
      <p:grpSpPr>
        <a:xfrm>
          <a:off x="0" y="0"/>
          <a:ext cx="0" cy="0"/>
          <a:chOff x="0" y="0"/>
          <a:chExt cx="0" cy="0"/>
        </a:xfrm>
      </p:grpSpPr>
      <p:sp>
        <p:nvSpPr>
          <p:cNvPr id="17248" name="Google Shape;17248;p1481"/>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249" name="Google Shape;17249;p1481"/>
          <p:cNvSpPr txBox="1">
            <a:spLocks noGrp="1"/>
          </p:cNvSpPr>
          <p:nvPr>
            <p:ph type="body" idx="1"/>
          </p:nvPr>
        </p:nvSpPr>
        <p:spPr>
          <a:xfrm>
            <a:off x="609607"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grpSp>
        <p:nvGrpSpPr>
          <p:cNvPr id="17250" name="Google Shape;17250;p1481"/>
          <p:cNvGrpSpPr/>
          <p:nvPr/>
        </p:nvGrpSpPr>
        <p:grpSpPr>
          <a:xfrm>
            <a:off x="7191545" y="0"/>
            <a:ext cx="5000460" cy="1425988"/>
            <a:chOff x="7191545" y="0"/>
            <a:chExt cx="5000460" cy="1425988"/>
          </a:xfrm>
        </p:grpSpPr>
        <p:pic>
          <p:nvPicPr>
            <p:cNvPr id="17251" name="Google Shape;17251;p148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252" name="Google Shape;17252;p1481"/>
            <p:cNvGrpSpPr/>
            <p:nvPr/>
          </p:nvGrpSpPr>
          <p:grpSpPr>
            <a:xfrm>
              <a:off x="7191545" y="0"/>
              <a:ext cx="5000460" cy="1425988"/>
              <a:chOff x="7191545" y="0"/>
              <a:chExt cx="5000460" cy="1425988"/>
            </a:xfrm>
          </p:grpSpPr>
          <p:sp>
            <p:nvSpPr>
              <p:cNvPr id="17253" name="Google Shape;17253;p148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254" name="Google Shape;17254;p148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255" name="Google Shape;17255;p1481"/>
          <p:cNvSpPr txBox="1">
            <a:spLocks noGrp="1"/>
          </p:cNvSpPr>
          <p:nvPr>
            <p:ph type="body" idx="2"/>
          </p:nvPr>
        </p:nvSpPr>
        <p:spPr>
          <a:xfrm>
            <a:off x="6172204"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256" name="Google Shape;17256;p1481"/>
          <p:cNvSpPr txBox="1">
            <a:spLocks noGrp="1"/>
          </p:cNvSpPr>
          <p:nvPr>
            <p:ph type="sldNum" idx="12"/>
          </p:nvPr>
        </p:nvSpPr>
        <p:spPr>
          <a:xfrm>
            <a:off x="883919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257" name="Google Shape;17257;p148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258" name="Google Shape;17258;p1481"/>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555136498"/>
      </p:ext>
    </p:extLst>
  </p:cSld>
  <p:clrMapOvr>
    <a:masterClrMapping/>
  </p:clrMapOvr>
</p:sldLayout>
</file>

<file path=ppt/slideLayouts/slideLayout1564.xml><?xml version="1.0" encoding="utf-8"?>
<p:sldLayout xmlns:a="http://schemas.openxmlformats.org/drawingml/2006/main" xmlns:r="http://schemas.openxmlformats.org/officeDocument/2006/relationships" xmlns:p="http://schemas.openxmlformats.org/presentationml/2006/main" matchingName="1_Comparison 8">
  <p:cSld name="2_Comparison 8">
    <p:spTree>
      <p:nvGrpSpPr>
        <p:cNvPr id="1" name="Shape 17259"/>
        <p:cNvGrpSpPr/>
        <p:nvPr/>
      </p:nvGrpSpPr>
      <p:grpSpPr>
        <a:xfrm>
          <a:off x="0" y="0"/>
          <a:ext cx="0" cy="0"/>
          <a:chOff x="0" y="0"/>
          <a:chExt cx="0" cy="0"/>
        </a:xfrm>
      </p:grpSpPr>
      <p:grpSp>
        <p:nvGrpSpPr>
          <p:cNvPr id="17260" name="Google Shape;17260;p1482"/>
          <p:cNvGrpSpPr/>
          <p:nvPr/>
        </p:nvGrpSpPr>
        <p:grpSpPr>
          <a:xfrm>
            <a:off x="7191545" y="0"/>
            <a:ext cx="5000460" cy="1425988"/>
            <a:chOff x="7191545" y="0"/>
            <a:chExt cx="5000460" cy="1425988"/>
          </a:xfrm>
        </p:grpSpPr>
        <p:pic>
          <p:nvPicPr>
            <p:cNvPr id="17261" name="Google Shape;17261;p148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262" name="Google Shape;17262;p1482"/>
            <p:cNvGrpSpPr/>
            <p:nvPr/>
          </p:nvGrpSpPr>
          <p:grpSpPr>
            <a:xfrm>
              <a:off x="7191545" y="0"/>
              <a:ext cx="5000460" cy="1425988"/>
              <a:chOff x="7191545" y="0"/>
              <a:chExt cx="5000460" cy="1425988"/>
            </a:xfrm>
          </p:grpSpPr>
          <p:sp>
            <p:nvSpPr>
              <p:cNvPr id="17263" name="Google Shape;17263;p148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264" name="Google Shape;17264;p148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265" name="Google Shape;17265;p1482"/>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266" name="Google Shape;17266;p1482"/>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267" name="Google Shape;17267;p1482"/>
          <p:cNvSpPr txBox="1">
            <a:spLocks noGrp="1"/>
          </p:cNvSpPr>
          <p:nvPr>
            <p:ph type="body" idx="2"/>
          </p:nvPr>
        </p:nvSpPr>
        <p:spPr>
          <a:xfrm>
            <a:off x="609604" y="2505075"/>
            <a:ext cx="5387973" cy="3684583"/>
          </a:xfrm>
          <a:prstGeom prst="rect">
            <a:avLst/>
          </a:prstGeom>
          <a:solidFill>
            <a:srgbClr val="F3F6FB"/>
          </a:solidFill>
          <a:ln>
            <a:noFill/>
          </a:ln>
        </p:spPr>
        <p:txBody>
          <a:bodyPr spcFirstLastPara="1" wrap="square" lIns="182850" tIns="0" rIns="182850" bIns="0" anchor="t" anchorCtr="0">
            <a:norm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268" name="Google Shape;17268;p1482"/>
          <p:cNvSpPr txBox="1">
            <a:spLocks noGrp="1"/>
          </p:cNvSpPr>
          <p:nvPr>
            <p:ph type="body" idx="3"/>
          </p:nvPr>
        </p:nvSpPr>
        <p:spPr>
          <a:xfrm>
            <a:off x="6172204"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269" name="Google Shape;17269;p1482"/>
          <p:cNvSpPr txBox="1">
            <a:spLocks noGrp="1"/>
          </p:cNvSpPr>
          <p:nvPr>
            <p:ph type="body" idx="4"/>
          </p:nvPr>
        </p:nvSpPr>
        <p:spPr>
          <a:xfrm>
            <a:off x="6172204" y="2505075"/>
            <a:ext cx="5410203" cy="3684583"/>
          </a:xfrm>
          <a:prstGeom prst="rect">
            <a:avLst/>
          </a:prstGeom>
          <a:solidFill>
            <a:srgbClr val="F3F6FB"/>
          </a:solidFill>
          <a:ln>
            <a:noFill/>
          </a:ln>
        </p:spPr>
        <p:txBody>
          <a:bodyPr spcFirstLastPara="1" wrap="square" lIns="182850" tIns="0" rIns="182850" bIns="0" anchor="t" anchorCtr="0">
            <a:no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270" name="Google Shape;17270;p1482"/>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271" name="Google Shape;17271;p148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272" name="Google Shape;17272;p1482"/>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30229681"/>
      </p:ext>
    </p:extLst>
  </p:cSld>
  <p:clrMapOvr>
    <a:masterClrMapping/>
  </p:clrMapOvr>
</p:sldLayout>
</file>

<file path=ppt/slideLayouts/slideLayout1565.xml><?xml version="1.0" encoding="utf-8"?>
<p:sldLayout xmlns:a="http://schemas.openxmlformats.org/drawingml/2006/main" xmlns:r="http://schemas.openxmlformats.org/officeDocument/2006/relationships" xmlns:p="http://schemas.openxmlformats.org/presentationml/2006/main" matchingName="1_End 9">
  <p:cSld name="2_End 9">
    <p:spTree>
      <p:nvGrpSpPr>
        <p:cNvPr id="1" name="Shape 17283"/>
        <p:cNvGrpSpPr/>
        <p:nvPr/>
      </p:nvGrpSpPr>
      <p:grpSpPr>
        <a:xfrm>
          <a:off x="0" y="0"/>
          <a:ext cx="0" cy="0"/>
          <a:chOff x="0" y="0"/>
          <a:chExt cx="0" cy="0"/>
        </a:xfrm>
      </p:grpSpPr>
      <p:grpSp>
        <p:nvGrpSpPr>
          <p:cNvPr id="17284" name="Google Shape;17284;p1484"/>
          <p:cNvGrpSpPr/>
          <p:nvPr/>
        </p:nvGrpSpPr>
        <p:grpSpPr>
          <a:xfrm>
            <a:off x="0" y="0"/>
            <a:ext cx="12191996" cy="2148830"/>
            <a:chOff x="0" y="0"/>
            <a:chExt cx="12191996" cy="2148830"/>
          </a:xfrm>
        </p:grpSpPr>
        <p:sp>
          <p:nvSpPr>
            <p:cNvPr id="17285" name="Google Shape;17285;p1484"/>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286" name="Google Shape;17286;p1484"/>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7287" name="Google Shape;17287;p1484"/>
          <p:cNvSpPr/>
          <p:nvPr/>
        </p:nvSpPr>
        <p:spPr>
          <a:xfrm>
            <a:off x="902366" y="151769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288" name="Google Shape;17288;p1484"/>
          <p:cNvSpPr txBox="1">
            <a:spLocks noGrp="1"/>
          </p:cNvSpPr>
          <p:nvPr>
            <p:ph type="body" idx="1"/>
          </p:nvPr>
        </p:nvSpPr>
        <p:spPr>
          <a:xfrm>
            <a:off x="1219197" y="3429004"/>
            <a:ext cx="5582649" cy="141356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289" name="Google Shape;17289;p1484"/>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290" name="Google Shape;17290;p1484"/>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748998288"/>
      </p:ext>
    </p:extLst>
  </p:cSld>
  <p:clrMapOvr>
    <a:masterClrMapping/>
  </p:clrMapOvr>
</p:sldLayout>
</file>

<file path=ppt/slideLayouts/slideLayout1566.xml><?xml version="1.0" encoding="utf-8"?>
<p:sldLayout xmlns:a="http://schemas.openxmlformats.org/drawingml/2006/main" xmlns:r="http://schemas.openxmlformats.org/officeDocument/2006/relationships" xmlns:p="http://schemas.openxmlformats.org/presentationml/2006/main" matchingName="4_Quotation 3">
  <p:cSld name="6_Quotation 3">
    <p:spTree>
      <p:nvGrpSpPr>
        <p:cNvPr id="1" name="Shape 17300"/>
        <p:cNvGrpSpPr/>
        <p:nvPr/>
      </p:nvGrpSpPr>
      <p:grpSpPr>
        <a:xfrm>
          <a:off x="0" y="0"/>
          <a:ext cx="0" cy="0"/>
          <a:chOff x="0" y="0"/>
          <a:chExt cx="0" cy="0"/>
        </a:xfrm>
      </p:grpSpPr>
      <p:sp>
        <p:nvSpPr>
          <p:cNvPr id="17301" name="Google Shape;17301;p148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302" name="Google Shape;17302;p148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03" name="Google Shape;17303;p1486"/>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304" name="Google Shape;17304;p1486"/>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305" name="Google Shape;17305;p148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306" name="Google Shape;17306;p1486"/>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307" name="Google Shape;17307;p1486"/>
          <p:cNvGrpSpPr/>
          <p:nvPr/>
        </p:nvGrpSpPr>
        <p:grpSpPr>
          <a:xfrm>
            <a:off x="7191545" y="0"/>
            <a:ext cx="5000460" cy="1425988"/>
            <a:chOff x="7191545" y="0"/>
            <a:chExt cx="5000460" cy="1425988"/>
          </a:xfrm>
        </p:grpSpPr>
        <p:pic>
          <p:nvPicPr>
            <p:cNvPr id="17308" name="Google Shape;17308;p148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309" name="Google Shape;17309;p1486"/>
            <p:cNvGrpSpPr/>
            <p:nvPr/>
          </p:nvGrpSpPr>
          <p:grpSpPr>
            <a:xfrm>
              <a:off x="7191545" y="0"/>
              <a:ext cx="5000460" cy="1425988"/>
              <a:chOff x="7191545" y="0"/>
              <a:chExt cx="5000460" cy="1425988"/>
            </a:xfrm>
          </p:grpSpPr>
          <p:sp>
            <p:nvSpPr>
              <p:cNvPr id="17310" name="Google Shape;17310;p148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311" name="Google Shape;17311;p148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312" name="Google Shape;17312;p1486"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3770702166"/>
      </p:ext>
    </p:extLst>
  </p:cSld>
  <p:clrMapOvr>
    <a:masterClrMapping/>
  </p:clrMapOvr>
</p:sldLayout>
</file>

<file path=ppt/slideLayouts/slideLayout1567.xml><?xml version="1.0" encoding="utf-8"?>
<p:sldLayout xmlns:a="http://schemas.openxmlformats.org/drawingml/2006/main" xmlns:r="http://schemas.openxmlformats.org/officeDocument/2006/relationships" xmlns:p="http://schemas.openxmlformats.org/presentationml/2006/main" matchingName="3_Title Slide_Yale Blue">
  <p:cSld name="4_Title Slide_Yale Blue">
    <p:spTree>
      <p:nvGrpSpPr>
        <p:cNvPr id="1" name="Shape 17319"/>
        <p:cNvGrpSpPr/>
        <p:nvPr/>
      </p:nvGrpSpPr>
      <p:grpSpPr>
        <a:xfrm>
          <a:off x="0" y="0"/>
          <a:ext cx="0" cy="0"/>
          <a:chOff x="0" y="0"/>
          <a:chExt cx="0" cy="0"/>
        </a:xfrm>
      </p:grpSpPr>
      <p:sp>
        <p:nvSpPr>
          <p:cNvPr id="17320" name="Google Shape;17320;p1488"/>
          <p:cNvSpPr txBox="1">
            <a:spLocks noGrp="1"/>
          </p:cNvSpPr>
          <p:nvPr>
            <p:ph type="body" idx="1"/>
          </p:nvPr>
        </p:nvSpPr>
        <p:spPr>
          <a:xfrm>
            <a:off x="2826560" y="5400858"/>
            <a:ext cx="8178613" cy="507856"/>
          </a:xfrm>
          <a:prstGeom prst="rect">
            <a:avLst/>
          </a:prstGeom>
          <a:noFill/>
          <a:ln>
            <a:noFill/>
          </a:ln>
        </p:spPr>
        <p:txBody>
          <a:bodyPr spcFirstLastPara="1" wrap="square" lIns="91400" tIns="45700" rIns="91400" bIns="45700" anchor="t" anchorCtr="0">
            <a:spAutoFit/>
          </a:bodyPr>
          <a:lstStyle>
            <a:lvl1pPr marL="304847" lvl="0" indent="-152424"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321" name="Google Shape;17321;p1488"/>
          <p:cNvSpPr txBox="1">
            <a:spLocks noGrp="1"/>
          </p:cNvSpPr>
          <p:nvPr>
            <p:ph type="title"/>
          </p:nvPr>
        </p:nvSpPr>
        <p:spPr>
          <a:xfrm>
            <a:off x="2826560"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22" name="Google Shape;17322;p1488"/>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323" name="Google Shape;17323;p1488"/>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24" name="Google Shape;17324;p1488"/>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325" name="Google Shape;17325;p1488"/>
          <p:cNvSpPr/>
          <p:nvPr/>
        </p:nvSpPr>
        <p:spPr>
          <a:xfrm rot="10799991">
            <a:off x="-19" y="2000236"/>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26" name="Google Shape;17326;p1488"/>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27" name="Google Shape;17327;p1488"/>
          <p:cNvSpPr txBox="1">
            <a:spLocks noGrp="1"/>
          </p:cNvSpPr>
          <p:nvPr>
            <p:ph type="body" idx="2"/>
          </p:nvPr>
        </p:nvSpPr>
        <p:spPr>
          <a:xfrm>
            <a:off x="2826560" y="3447397"/>
            <a:ext cx="8178613" cy="71331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328" name="Google Shape;17328;p1488"/>
          <p:cNvPicPr preferRelativeResize="0"/>
          <p:nvPr/>
        </p:nvPicPr>
        <p:blipFill rotWithShape="1">
          <a:blip r:embed="rId2">
            <a:alphaModFix/>
          </a:blip>
          <a:srcRect/>
          <a:stretch/>
        </p:blipFill>
        <p:spPr>
          <a:xfrm>
            <a:off x="2829834" y="4178336"/>
            <a:ext cx="4395959" cy="1140165"/>
          </a:xfrm>
          <a:prstGeom prst="rect">
            <a:avLst/>
          </a:prstGeom>
          <a:noFill/>
          <a:ln>
            <a:noFill/>
          </a:ln>
        </p:spPr>
      </p:pic>
    </p:spTree>
    <p:extLst>
      <p:ext uri="{BB962C8B-B14F-4D97-AF65-F5344CB8AC3E}">
        <p14:creationId xmlns:p14="http://schemas.microsoft.com/office/powerpoint/2010/main" val="613885408"/>
      </p:ext>
    </p:extLst>
  </p:cSld>
  <p:clrMapOvr>
    <a:masterClrMapping/>
  </p:clrMapOvr>
</p:sldLayout>
</file>

<file path=ppt/slideLayouts/slideLayout1568.xml><?xml version="1.0" encoding="utf-8"?>
<p:sldLayout xmlns:a="http://schemas.openxmlformats.org/drawingml/2006/main" xmlns:r="http://schemas.openxmlformats.org/officeDocument/2006/relationships" xmlns:p="http://schemas.openxmlformats.org/presentationml/2006/main" matchingName="3_Title Slide_Yale Blue 2">
  <p:cSld name="4_Title Slide_Yale Blue 2">
    <p:spTree>
      <p:nvGrpSpPr>
        <p:cNvPr id="1" name="Shape 17329"/>
        <p:cNvGrpSpPr/>
        <p:nvPr/>
      </p:nvGrpSpPr>
      <p:grpSpPr>
        <a:xfrm>
          <a:off x="0" y="0"/>
          <a:ext cx="0" cy="0"/>
          <a:chOff x="0" y="0"/>
          <a:chExt cx="0" cy="0"/>
        </a:xfrm>
      </p:grpSpPr>
      <p:sp>
        <p:nvSpPr>
          <p:cNvPr id="17330" name="Google Shape;17330;p1489"/>
          <p:cNvSpPr txBox="1">
            <a:spLocks noGrp="1"/>
          </p:cNvSpPr>
          <p:nvPr>
            <p:ph type="body" idx="1"/>
          </p:nvPr>
        </p:nvSpPr>
        <p:spPr>
          <a:xfrm>
            <a:off x="2826560" y="5400858"/>
            <a:ext cx="8178613" cy="507856"/>
          </a:xfrm>
          <a:prstGeom prst="rect">
            <a:avLst/>
          </a:prstGeom>
          <a:noFill/>
          <a:ln>
            <a:noFill/>
          </a:ln>
        </p:spPr>
        <p:txBody>
          <a:bodyPr spcFirstLastPara="1" wrap="square" lIns="91400" tIns="45700" rIns="91400" bIns="45700" anchor="t" anchorCtr="0">
            <a:spAutoFit/>
          </a:bodyPr>
          <a:lstStyle>
            <a:lvl1pPr marL="304847" lvl="0" indent="-152424"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331" name="Google Shape;17331;p1489"/>
          <p:cNvSpPr txBox="1">
            <a:spLocks noGrp="1"/>
          </p:cNvSpPr>
          <p:nvPr>
            <p:ph type="title"/>
          </p:nvPr>
        </p:nvSpPr>
        <p:spPr>
          <a:xfrm>
            <a:off x="2826560"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32" name="Google Shape;17332;p1489"/>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333" name="Google Shape;17333;p1489"/>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34" name="Google Shape;17334;p1489"/>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335" name="Google Shape;17335;p1489"/>
          <p:cNvSpPr/>
          <p:nvPr/>
        </p:nvSpPr>
        <p:spPr>
          <a:xfrm rot="10799991">
            <a:off x="-19" y="2000236"/>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36" name="Google Shape;17336;p1489"/>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37" name="Google Shape;17337;p1489"/>
          <p:cNvSpPr txBox="1">
            <a:spLocks noGrp="1"/>
          </p:cNvSpPr>
          <p:nvPr>
            <p:ph type="body" idx="2"/>
          </p:nvPr>
        </p:nvSpPr>
        <p:spPr>
          <a:xfrm>
            <a:off x="2826560" y="3447397"/>
            <a:ext cx="8178613" cy="71331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338" name="Google Shape;17338;p1489"/>
          <p:cNvPicPr preferRelativeResize="0"/>
          <p:nvPr/>
        </p:nvPicPr>
        <p:blipFill rotWithShape="1">
          <a:blip r:embed="rId2">
            <a:alphaModFix/>
          </a:blip>
          <a:srcRect/>
          <a:stretch/>
        </p:blipFill>
        <p:spPr>
          <a:xfrm>
            <a:off x="2829834" y="4178336"/>
            <a:ext cx="4395959" cy="1140165"/>
          </a:xfrm>
          <a:prstGeom prst="rect">
            <a:avLst/>
          </a:prstGeom>
          <a:noFill/>
          <a:ln>
            <a:noFill/>
          </a:ln>
        </p:spPr>
      </p:pic>
    </p:spTree>
    <p:extLst>
      <p:ext uri="{BB962C8B-B14F-4D97-AF65-F5344CB8AC3E}">
        <p14:creationId xmlns:p14="http://schemas.microsoft.com/office/powerpoint/2010/main" val="2715516540"/>
      </p:ext>
    </p:extLst>
  </p:cSld>
  <p:clrMapOvr>
    <a:masterClrMapping/>
  </p:clrMapOvr>
</p:sldLayout>
</file>

<file path=ppt/slideLayouts/slideLayout1569.xml><?xml version="1.0" encoding="utf-8"?>
<p:sldLayout xmlns:a="http://schemas.openxmlformats.org/drawingml/2006/main" xmlns:r="http://schemas.openxmlformats.org/officeDocument/2006/relationships" xmlns:p="http://schemas.openxmlformats.org/presentationml/2006/main" matchingName="Title and Bullets Layout">
  <p:cSld name="1_Title and Bullets Layout">
    <p:spTree>
      <p:nvGrpSpPr>
        <p:cNvPr id="1" name="Shape 17339"/>
        <p:cNvGrpSpPr/>
        <p:nvPr/>
      </p:nvGrpSpPr>
      <p:grpSpPr>
        <a:xfrm>
          <a:off x="0" y="0"/>
          <a:ext cx="0" cy="0"/>
          <a:chOff x="0" y="0"/>
          <a:chExt cx="0" cy="0"/>
        </a:xfrm>
      </p:grpSpPr>
      <p:sp>
        <p:nvSpPr>
          <p:cNvPr id="17340" name="Google Shape;17340;p1490"/>
          <p:cNvSpPr txBox="1">
            <a:spLocks noGrp="1"/>
          </p:cNvSpPr>
          <p:nvPr>
            <p:ph type="title"/>
          </p:nvPr>
        </p:nvSpPr>
        <p:spPr>
          <a:xfrm>
            <a:off x="848992" y="783845"/>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41" name="Google Shape;17341;p1490"/>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42" name="Google Shape;17342;p1490"/>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43" name="Google Shape;17343;p1490"/>
          <p:cNvSpPr txBox="1">
            <a:spLocks noGrp="1"/>
          </p:cNvSpPr>
          <p:nvPr>
            <p:ph type="body" idx="1"/>
          </p:nvPr>
        </p:nvSpPr>
        <p:spPr>
          <a:xfrm>
            <a:off x="848786" y="1615024"/>
            <a:ext cx="10176933" cy="3812115"/>
          </a:xfrm>
          <a:prstGeom prst="rect">
            <a:avLst/>
          </a:prstGeom>
          <a:noFill/>
          <a:ln>
            <a:noFill/>
          </a:ln>
        </p:spPr>
        <p:txBody>
          <a:bodyPr spcFirstLastPara="1" wrap="square" lIns="91400" tIns="45700" rIns="91400" bIns="45700" anchor="t" anchorCtr="0">
            <a:noAutofit/>
          </a:bodyPr>
          <a:lstStyle>
            <a:lvl1pPr marL="304847" lvl="0" indent="-242733" algn="l">
              <a:lnSpc>
                <a:spcPct val="100000"/>
              </a:lnSpc>
              <a:spcBef>
                <a:spcPts val="1000"/>
              </a:spcBef>
              <a:spcAft>
                <a:spcPts val="0"/>
              </a:spcAft>
              <a:buSzPts val="2133"/>
              <a:buChar char="•"/>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344" name="Google Shape;17344;p1490"/>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1" y="6364410"/>
            <a:ext cx="5059329" cy="493593"/>
          </a:xfrm>
          <a:prstGeom prst="rect">
            <a:avLst/>
          </a:prstGeom>
          <a:noFill/>
          <a:ln>
            <a:noFill/>
          </a:ln>
        </p:spPr>
      </p:pic>
    </p:spTree>
    <p:extLst>
      <p:ext uri="{BB962C8B-B14F-4D97-AF65-F5344CB8AC3E}">
        <p14:creationId xmlns:p14="http://schemas.microsoft.com/office/powerpoint/2010/main" val="3952892868"/>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570.xml><?xml version="1.0" encoding="utf-8"?>
<p:sldLayout xmlns:a="http://schemas.openxmlformats.org/drawingml/2006/main" xmlns:r="http://schemas.openxmlformats.org/officeDocument/2006/relationships" xmlns:p="http://schemas.openxmlformats.org/presentationml/2006/main" matchingName="1_Title and Content">
  <p:cSld name="3_Title and Content">
    <p:spTree>
      <p:nvGrpSpPr>
        <p:cNvPr id="1" name="Shape 17345"/>
        <p:cNvGrpSpPr/>
        <p:nvPr/>
      </p:nvGrpSpPr>
      <p:grpSpPr>
        <a:xfrm>
          <a:off x="0" y="0"/>
          <a:ext cx="0" cy="0"/>
          <a:chOff x="0" y="0"/>
          <a:chExt cx="0" cy="0"/>
        </a:xfrm>
      </p:grpSpPr>
      <p:sp>
        <p:nvSpPr>
          <p:cNvPr id="17346" name="Google Shape;17346;p1491"/>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347" name="Google Shape;17347;p149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1" y="6364410"/>
            <a:ext cx="5059329" cy="493593"/>
          </a:xfrm>
          <a:prstGeom prst="rect">
            <a:avLst/>
          </a:prstGeom>
          <a:noFill/>
          <a:ln>
            <a:noFill/>
          </a:ln>
        </p:spPr>
      </p:pic>
      <p:sp>
        <p:nvSpPr>
          <p:cNvPr id="17348" name="Google Shape;17348;p1491"/>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49" name="Google Shape;17349;p1491"/>
          <p:cNvSpPr txBox="1">
            <a:spLocks noGrp="1"/>
          </p:cNvSpPr>
          <p:nvPr>
            <p:ph type="title"/>
          </p:nvPr>
        </p:nvSpPr>
        <p:spPr>
          <a:xfrm>
            <a:off x="848992" y="806861"/>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50" name="Google Shape;17350;p1491"/>
          <p:cNvSpPr txBox="1">
            <a:spLocks noGrp="1"/>
          </p:cNvSpPr>
          <p:nvPr>
            <p:ph type="body" idx="1"/>
          </p:nvPr>
        </p:nvSpPr>
        <p:spPr>
          <a:xfrm>
            <a:off x="848992" y="1637858"/>
            <a:ext cx="10156176" cy="4117159"/>
          </a:xfrm>
          <a:prstGeom prst="rect">
            <a:avLst/>
          </a:prstGeom>
          <a:noFill/>
          <a:ln>
            <a:noFill/>
          </a:ln>
        </p:spPr>
        <p:txBody>
          <a:bodyPr spcFirstLastPara="1" wrap="square" lIns="91400" tIns="45700" rIns="91400" bIns="45700" anchor="t" anchorCtr="0">
            <a:noAutofit/>
          </a:bodyPr>
          <a:lstStyle>
            <a:lvl1pPr marL="304847" lvl="0" indent="-152424" algn="l">
              <a:lnSpc>
                <a:spcPct val="90000"/>
              </a:lnSpc>
              <a:spcBef>
                <a:spcPts val="1000"/>
              </a:spcBef>
              <a:spcAft>
                <a:spcPts val="0"/>
              </a:spcAft>
              <a:buSzPts val="2400"/>
              <a:buNone/>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729559255"/>
      </p:ext>
    </p:extLst>
  </p:cSld>
  <p:clrMapOvr>
    <a:masterClrMapping/>
  </p:clrMapOvr>
</p:sldLayout>
</file>

<file path=ppt/slideLayouts/slideLayout1571.xml><?xml version="1.0" encoding="utf-8"?>
<p:sldLayout xmlns:a="http://schemas.openxmlformats.org/drawingml/2006/main" xmlns:r="http://schemas.openxmlformats.org/officeDocument/2006/relationships" xmlns:p="http://schemas.openxmlformats.org/presentationml/2006/main" matchingName="Two Section | Picture and Copy Layout">
  <p:cSld name="1_Two Section | Picture and Copy Layout">
    <p:spTree>
      <p:nvGrpSpPr>
        <p:cNvPr id="1" name="Shape 17351"/>
        <p:cNvGrpSpPr/>
        <p:nvPr/>
      </p:nvGrpSpPr>
      <p:grpSpPr>
        <a:xfrm>
          <a:off x="0" y="0"/>
          <a:ext cx="0" cy="0"/>
          <a:chOff x="0" y="0"/>
          <a:chExt cx="0" cy="0"/>
        </a:xfrm>
      </p:grpSpPr>
      <p:sp>
        <p:nvSpPr>
          <p:cNvPr id="17352" name="Google Shape;17352;p1492"/>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53" name="Google Shape;17353;p1492"/>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54" name="Google Shape;17354;p1492"/>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355" name="Google Shape;17355;p1492"/>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47" lvl="0" indent="-152424" algn="l">
              <a:lnSpc>
                <a:spcPct val="90000"/>
              </a:lnSpc>
              <a:spcBef>
                <a:spcPts val="1000"/>
              </a:spcBef>
              <a:spcAft>
                <a:spcPts val="0"/>
              </a:spcAft>
              <a:buSzPts val="2400"/>
              <a:buNone/>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356" name="Google Shape;17356;p1492"/>
          <p:cNvSpPr txBox="1">
            <a:spLocks noGrp="1"/>
          </p:cNvSpPr>
          <p:nvPr>
            <p:ph type="title"/>
          </p:nvPr>
        </p:nvSpPr>
        <p:spPr>
          <a:xfrm>
            <a:off x="5549395" y="1154525"/>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357" name="Google Shape;17357;p1492"/>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1" y="6364410"/>
            <a:ext cx="5059329" cy="493593"/>
          </a:xfrm>
          <a:prstGeom prst="rect">
            <a:avLst/>
          </a:prstGeom>
          <a:noFill/>
          <a:ln>
            <a:noFill/>
          </a:ln>
        </p:spPr>
      </p:pic>
    </p:spTree>
    <p:extLst>
      <p:ext uri="{BB962C8B-B14F-4D97-AF65-F5344CB8AC3E}">
        <p14:creationId xmlns:p14="http://schemas.microsoft.com/office/powerpoint/2010/main" val="3730749625"/>
      </p:ext>
    </p:extLst>
  </p:cSld>
  <p:clrMapOvr>
    <a:masterClrMapping/>
  </p:clrMapOvr>
</p:sldLayout>
</file>

<file path=ppt/slideLayouts/slideLayout1572.xml><?xml version="1.0" encoding="utf-8"?>
<p:sldLayout xmlns:a="http://schemas.openxmlformats.org/drawingml/2006/main" xmlns:r="http://schemas.openxmlformats.org/officeDocument/2006/relationships" xmlns:p="http://schemas.openxmlformats.org/presentationml/2006/main" matchingName="3_Title Slide_Yale Blue 3">
  <p:cSld name="4_Title Slide_Yale Blue 3">
    <p:spTree>
      <p:nvGrpSpPr>
        <p:cNvPr id="1" name="Shape 17358"/>
        <p:cNvGrpSpPr/>
        <p:nvPr/>
      </p:nvGrpSpPr>
      <p:grpSpPr>
        <a:xfrm>
          <a:off x="0" y="0"/>
          <a:ext cx="0" cy="0"/>
          <a:chOff x="0" y="0"/>
          <a:chExt cx="0" cy="0"/>
        </a:xfrm>
      </p:grpSpPr>
      <p:sp>
        <p:nvSpPr>
          <p:cNvPr id="17359" name="Google Shape;17359;p1493"/>
          <p:cNvSpPr txBox="1">
            <a:spLocks noGrp="1"/>
          </p:cNvSpPr>
          <p:nvPr>
            <p:ph type="body" idx="1"/>
          </p:nvPr>
        </p:nvSpPr>
        <p:spPr>
          <a:xfrm>
            <a:off x="2826560" y="5400858"/>
            <a:ext cx="8178613" cy="507856"/>
          </a:xfrm>
          <a:prstGeom prst="rect">
            <a:avLst/>
          </a:prstGeom>
          <a:noFill/>
          <a:ln>
            <a:noFill/>
          </a:ln>
        </p:spPr>
        <p:txBody>
          <a:bodyPr spcFirstLastPara="1" wrap="square" lIns="91400" tIns="45700" rIns="91400" bIns="45700" anchor="t" anchorCtr="0">
            <a:spAutoFit/>
          </a:bodyPr>
          <a:lstStyle>
            <a:lvl1pPr marL="304847" lvl="0" indent="-152424"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360" name="Google Shape;17360;p1493"/>
          <p:cNvSpPr txBox="1">
            <a:spLocks noGrp="1"/>
          </p:cNvSpPr>
          <p:nvPr>
            <p:ph type="title"/>
          </p:nvPr>
        </p:nvSpPr>
        <p:spPr>
          <a:xfrm>
            <a:off x="2826560"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61" name="Google Shape;17361;p1493"/>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362" name="Google Shape;17362;p1493"/>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63" name="Google Shape;17363;p1493"/>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364" name="Google Shape;17364;p1493"/>
          <p:cNvSpPr/>
          <p:nvPr/>
        </p:nvSpPr>
        <p:spPr>
          <a:xfrm rot="10799991">
            <a:off x="-19" y="2000236"/>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65" name="Google Shape;17365;p1493"/>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66" name="Google Shape;17366;p1493"/>
          <p:cNvSpPr txBox="1">
            <a:spLocks noGrp="1"/>
          </p:cNvSpPr>
          <p:nvPr>
            <p:ph type="body" idx="2"/>
          </p:nvPr>
        </p:nvSpPr>
        <p:spPr>
          <a:xfrm>
            <a:off x="2826560" y="3447397"/>
            <a:ext cx="8178613" cy="71331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367" name="Google Shape;17367;p1493"/>
          <p:cNvPicPr preferRelativeResize="0"/>
          <p:nvPr/>
        </p:nvPicPr>
        <p:blipFill rotWithShape="1">
          <a:blip r:embed="rId2">
            <a:alphaModFix/>
          </a:blip>
          <a:srcRect/>
          <a:stretch/>
        </p:blipFill>
        <p:spPr>
          <a:xfrm>
            <a:off x="2829834" y="4178336"/>
            <a:ext cx="4395959" cy="1140165"/>
          </a:xfrm>
          <a:prstGeom prst="rect">
            <a:avLst/>
          </a:prstGeom>
          <a:noFill/>
          <a:ln>
            <a:noFill/>
          </a:ln>
        </p:spPr>
      </p:pic>
    </p:spTree>
    <p:extLst>
      <p:ext uri="{BB962C8B-B14F-4D97-AF65-F5344CB8AC3E}">
        <p14:creationId xmlns:p14="http://schemas.microsoft.com/office/powerpoint/2010/main" val="4156495804"/>
      </p:ext>
    </p:extLst>
  </p:cSld>
  <p:clrMapOvr>
    <a:masterClrMapping/>
  </p:clrMapOvr>
</p:sldLayout>
</file>

<file path=ppt/slideLayouts/slideLayout1573.xml><?xml version="1.0" encoding="utf-8"?>
<p:sldLayout xmlns:a="http://schemas.openxmlformats.org/drawingml/2006/main" xmlns:r="http://schemas.openxmlformats.org/officeDocument/2006/relationships" xmlns:p="http://schemas.openxmlformats.org/presentationml/2006/main" matchingName="Title and Bullets Layout 2">
  <p:cSld name="1_Title and Bullets Layout 2">
    <p:spTree>
      <p:nvGrpSpPr>
        <p:cNvPr id="1" name="Shape 17368"/>
        <p:cNvGrpSpPr/>
        <p:nvPr/>
      </p:nvGrpSpPr>
      <p:grpSpPr>
        <a:xfrm>
          <a:off x="0" y="0"/>
          <a:ext cx="0" cy="0"/>
          <a:chOff x="0" y="0"/>
          <a:chExt cx="0" cy="0"/>
        </a:xfrm>
      </p:grpSpPr>
      <p:sp>
        <p:nvSpPr>
          <p:cNvPr id="17369" name="Google Shape;17369;p1494"/>
          <p:cNvSpPr txBox="1">
            <a:spLocks noGrp="1"/>
          </p:cNvSpPr>
          <p:nvPr>
            <p:ph type="title"/>
          </p:nvPr>
        </p:nvSpPr>
        <p:spPr>
          <a:xfrm>
            <a:off x="848992" y="783845"/>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70" name="Google Shape;17370;p1494"/>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71" name="Google Shape;17371;p1494"/>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72" name="Google Shape;17372;p1494"/>
          <p:cNvSpPr txBox="1">
            <a:spLocks noGrp="1"/>
          </p:cNvSpPr>
          <p:nvPr>
            <p:ph type="body" idx="1"/>
          </p:nvPr>
        </p:nvSpPr>
        <p:spPr>
          <a:xfrm>
            <a:off x="848786" y="1615024"/>
            <a:ext cx="10176933" cy="3812115"/>
          </a:xfrm>
          <a:prstGeom prst="rect">
            <a:avLst/>
          </a:prstGeom>
          <a:noFill/>
          <a:ln>
            <a:noFill/>
          </a:ln>
        </p:spPr>
        <p:txBody>
          <a:bodyPr spcFirstLastPara="1" wrap="square" lIns="91400" tIns="45700" rIns="91400" bIns="45700" anchor="t" anchorCtr="0">
            <a:noAutofit/>
          </a:bodyPr>
          <a:lstStyle>
            <a:lvl1pPr marL="304847" lvl="0" indent="-242733" algn="l">
              <a:lnSpc>
                <a:spcPct val="100000"/>
              </a:lnSpc>
              <a:spcBef>
                <a:spcPts val="1000"/>
              </a:spcBef>
              <a:spcAft>
                <a:spcPts val="0"/>
              </a:spcAft>
              <a:buSzPts val="2133"/>
              <a:buChar char="•"/>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373" name="Google Shape;17373;p1494"/>
          <p:cNvPicPr preferRelativeResize="0"/>
          <p:nvPr/>
        </p:nvPicPr>
        <p:blipFill rotWithShape="1">
          <a:blip r:embed="rId2">
            <a:alphaModFix/>
          </a:blip>
          <a:srcRect/>
          <a:stretch/>
        </p:blipFill>
        <p:spPr>
          <a:xfrm>
            <a:off x="7132671" y="6364410"/>
            <a:ext cx="5059329" cy="493593"/>
          </a:xfrm>
          <a:prstGeom prst="rect">
            <a:avLst/>
          </a:prstGeom>
          <a:noFill/>
          <a:ln>
            <a:noFill/>
          </a:ln>
        </p:spPr>
      </p:pic>
    </p:spTree>
    <p:extLst>
      <p:ext uri="{BB962C8B-B14F-4D97-AF65-F5344CB8AC3E}">
        <p14:creationId xmlns:p14="http://schemas.microsoft.com/office/powerpoint/2010/main" val="3652038661"/>
      </p:ext>
    </p:extLst>
  </p:cSld>
  <p:clrMapOvr>
    <a:masterClrMapping/>
  </p:clrMapOvr>
</p:sldLayout>
</file>

<file path=ppt/slideLayouts/slideLayout1574.xml><?xml version="1.0" encoding="utf-8"?>
<p:sldLayout xmlns:a="http://schemas.openxmlformats.org/drawingml/2006/main" xmlns:r="http://schemas.openxmlformats.org/officeDocument/2006/relationships" xmlns:p="http://schemas.openxmlformats.org/presentationml/2006/main" matchingName="1_Title and Content 2">
  <p:cSld name="2_Title and Content 2">
    <p:spTree>
      <p:nvGrpSpPr>
        <p:cNvPr id="1" name="Shape 17374"/>
        <p:cNvGrpSpPr/>
        <p:nvPr/>
      </p:nvGrpSpPr>
      <p:grpSpPr>
        <a:xfrm>
          <a:off x="0" y="0"/>
          <a:ext cx="0" cy="0"/>
          <a:chOff x="0" y="0"/>
          <a:chExt cx="0" cy="0"/>
        </a:xfrm>
      </p:grpSpPr>
      <p:sp>
        <p:nvSpPr>
          <p:cNvPr id="17375" name="Google Shape;17375;p1495"/>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376" name="Google Shape;17376;p1495"/>
          <p:cNvPicPr preferRelativeResize="0"/>
          <p:nvPr/>
        </p:nvPicPr>
        <p:blipFill rotWithShape="1">
          <a:blip r:embed="rId2">
            <a:alphaModFix/>
          </a:blip>
          <a:srcRect/>
          <a:stretch/>
        </p:blipFill>
        <p:spPr>
          <a:xfrm>
            <a:off x="7132671" y="6364410"/>
            <a:ext cx="5059329" cy="493593"/>
          </a:xfrm>
          <a:prstGeom prst="rect">
            <a:avLst/>
          </a:prstGeom>
          <a:noFill/>
          <a:ln>
            <a:noFill/>
          </a:ln>
        </p:spPr>
      </p:pic>
      <p:sp>
        <p:nvSpPr>
          <p:cNvPr id="17377" name="Google Shape;17377;p1495"/>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78" name="Google Shape;17378;p1495"/>
          <p:cNvSpPr txBox="1">
            <a:spLocks noGrp="1"/>
          </p:cNvSpPr>
          <p:nvPr>
            <p:ph type="title"/>
          </p:nvPr>
        </p:nvSpPr>
        <p:spPr>
          <a:xfrm>
            <a:off x="848992" y="806861"/>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79" name="Google Shape;17379;p1495"/>
          <p:cNvSpPr txBox="1">
            <a:spLocks noGrp="1"/>
          </p:cNvSpPr>
          <p:nvPr>
            <p:ph type="body" idx="1"/>
          </p:nvPr>
        </p:nvSpPr>
        <p:spPr>
          <a:xfrm>
            <a:off x="848992" y="1637858"/>
            <a:ext cx="10156176" cy="4117159"/>
          </a:xfrm>
          <a:prstGeom prst="rect">
            <a:avLst/>
          </a:prstGeom>
          <a:noFill/>
          <a:ln>
            <a:noFill/>
          </a:ln>
        </p:spPr>
        <p:txBody>
          <a:bodyPr spcFirstLastPara="1" wrap="square" lIns="91400" tIns="45700" rIns="91400" bIns="45700" anchor="t" anchorCtr="0">
            <a:noAutofit/>
          </a:bodyPr>
          <a:lstStyle>
            <a:lvl1pPr marL="304847" lvl="0" indent="-152424" algn="l">
              <a:lnSpc>
                <a:spcPct val="90000"/>
              </a:lnSpc>
              <a:spcBef>
                <a:spcPts val="1000"/>
              </a:spcBef>
              <a:spcAft>
                <a:spcPts val="0"/>
              </a:spcAft>
              <a:buSzPts val="2400"/>
              <a:buNone/>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884284265"/>
      </p:ext>
    </p:extLst>
  </p:cSld>
  <p:clrMapOvr>
    <a:masterClrMapping/>
  </p:clrMapOvr>
</p:sldLayout>
</file>

<file path=ppt/slideLayouts/slideLayout1575.xml><?xml version="1.0" encoding="utf-8"?>
<p:sldLayout xmlns:a="http://schemas.openxmlformats.org/drawingml/2006/main" xmlns:r="http://schemas.openxmlformats.org/officeDocument/2006/relationships" xmlns:p="http://schemas.openxmlformats.org/presentationml/2006/main" matchingName="Two Section | Picture and Copy Layout 2">
  <p:cSld name="1_Two Section | Picture and Copy Layout 2">
    <p:spTree>
      <p:nvGrpSpPr>
        <p:cNvPr id="1" name="Shape 17380"/>
        <p:cNvGrpSpPr/>
        <p:nvPr/>
      </p:nvGrpSpPr>
      <p:grpSpPr>
        <a:xfrm>
          <a:off x="0" y="0"/>
          <a:ext cx="0" cy="0"/>
          <a:chOff x="0" y="0"/>
          <a:chExt cx="0" cy="0"/>
        </a:xfrm>
      </p:grpSpPr>
      <p:sp>
        <p:nvSpPr>
          <p:cNvPr id="17381" name="Google Shape;17381;p1496"/>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82" name="Google Shape;17382;p1496"/>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383" name="Google Shape;17383;p1496"/>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384" name="Google Shape;17384;p1496"/>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47" lvl="0" indent="-152424" algn="l">
              <a:lnSpc>
                <a:spcPct val="90000"/>
              </a:lnSpc>
              <a:spcBef>
                <a:spcPts val="1000"/>
              </a:spcBef>
              <a:spcAft>
                <a:spcPts val="0"/>
              </a:spcAft>
              <a:buSzPts val="2400"/>
              <a:buNone/>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385" name="Google Shape;17385;p1496"/>
          <p:cNvSpPr txBox="1">
            <a:spLocks noGrp="1"/>
          </p:cNvSpPr>
          <p:nvPr>
            <p:ph type="title"/>
          </p:nvPr>
        </p:nvSpPr>
        <p:spPr>
          <a:xfrm>
            <a:off x="5549395" y="1154525"/>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386" name="Google Shape;17386;p1496"/>
          <p:cNvPicPr preferRelativeResize="0"/>
          <p:nvPr/>
        </p:nvPicPr>
        <p:blipFill rotWithShape="1">
          <a:blip r:embed="rId2">
            <a:alphaModFix/>
          </a:blip>
          <a:srcRect/>
          <a:stretch/>
        </p:blipFill>
        <p:spPr>
          <a:xfrm>
            <a:off x="7132671" y="6364410"/>
            <a:ext cx="5059329" cy="493593"/>
          </a:xfrm>
          <a:prstGeom prst="rect">
            <a:avLst/>
          </a:prstGeom>
          <a:noFill/>
          <a:ln>
            <a:noFill/>
          </a:ln>
        </p:spPr>
      </p:pic>
    </p:spTree>
    <p:extLst>
      <p:ext uri="{BB962C8B-B14F-4D97-AF65-F5344CB8AC3E}">
        <p14:creationId xmlns:p14="http://schemas.microsoft.com/office/powerpoint/2010/main" val="3995253818"/>
      </p:ext>
    </p:extLst>
  </p:cSld>
  <p:clrMapOvr>
    <a:masterClrMapping/>
  </p:clrMapOvr>
</p:sldLayout>
</file>

<file path=ppt/slideLayouts/slideLayout1576.xml><?xml version="1.0" encoding="utf-8"?>
<p:sldLayout xmlns:a="http://schemas.openxmlformats.org/drawingml/2006/main" xmlns:r="http://schemas.openxmlformats.org/officeDocument/2006/relationships" xmlns:p="http://schemas.openxmlformats.org/presentationml/2006/main" matchingName="3_Title Slide_Yale Blue 4">
  <p:cSld name="4_Title Slide_Yale Blue 4">
    <p:spTree>
      <p:nvGrpSpPr>
        <p:cNvPr id="1" name="Shape 17387"/>
        <p:cNvGrpSpPr/>
        <p:nvPr/>
      </p:nvGrpSpPr>
      <p:grpSpPr>
        <a:xfrm>
          <a:off x="0" y="0"/>
          <a:ext cx="0" cy="0"/>
          <a:chOff x="0" y="0"/>
          <a:chExt cx="0" cy="0"/>
        </a:xfrm>
      </p:grpSpPr>
      <p:sp>
        <p:nvSpPr>
          <p:cNvPr id="17388" name="Google Shape;17388;p1497"/>
          <p:cNvSpPr txBox="1">
            <a:spLocks noGrp="1"/>
          </p:cNvSpPr>
          <p:nvPr>
            <p:ph type="body" idx="1"/>
          </p:nvPr>
        </p:nvSpPr>
        <p:spPr>
          <a:xfrm>
            <a:off x="2826560" y="5400858"/>
            <a:ext cx="8178613" cy="507856"/>
          </a:xfrm>
          <a:prstGeom prst="rect">
            <a:avLst/>
          </a:prstGeom>
          <a:noFill/>
          <a:ln>
            <a:noFill/>
          </a:ln>
        </p:spPr>
        <p:txBody>
          <a:bodyPr spcFirstLastPara="1" wrap="square" lIns="91400" tIns="45700" rIns="91400" bIns="45700" anchor="t" anchorCtr="0">
            <a:spAutoFit/>
          </a:bodyPr>
          <a:lstStyle>
            <a:lvl1pPr marL="304847" lvl="0" indent="-152424"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389" name="Google Shape;17389;p1497"/>
          <p:cNvSpPr txBox="1">
            <a:spLocks noGrp="1"/>
          </p:cNvSpPr>
          <p:nvPr>
            <p:ph type="title"/>
          </p:nvPr>
        </p:nvSpPr>
        <p:spPr>
          <a:xfrm>
            <a:off x="2826560"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90" name="Google Shape;17390;p1497"/>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391" name="Google Shape;17391;p1497"/>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92" name="Google Shape;17392;p1497"/>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393" name="Google Shape;17393;p1497"/>
          <p:cNvSpPr/>
          <p:nvPr/>
        </p:nvSpPr>
        <p:spPr>
          <a:xfrm rot="10799991">
            <a:off x="-19" y="2000236"/>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94" name="Google Shape;17394;p1497"/>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395" name="Google Shape;17395;p1497"/>
          <p:cNvSpPr txBox="1">
            <a:spLocks noGrp="1"/>
          </p:cNvSpPr>
          <p:nvPr>
            <p:ph type="body" idx="2"/>
          </p:nvPr>
        </p:nvSpPr>
        <p:spPr>
          <a:xfrm>
            <a:off x="2826560" y="3447397"/>
            <a:ext cx="8178613" cy="71331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396" name="Google Shape;17396;p1497"/>
          <p:cNvPicPr preferRelativeResize="0"/>
          <p:nvPr/>
        </p:nvPicPr>
        <p:blipFill rotWithShape="1">
          <a:blip r:embed="rId2">
            <a:alphaModFix/>
          </a:blip>
          <a:srcRect/>
          <a:stretch/>
        </p:blipFill>
        <p:spPr>
          <a:xfrm>
            <a:off x="2829834" y="4178336"/>
            <a:ext cx="4395959" cy="1140165"/>
          </a:xfrm>
          <a:prstGeom prst="rect">
            <a:avLst/>
          </a:prstGeom>
          <a:noFill/>
          <a:ln>
            <a:noFill/>
          </a:ln>
        </p:spPr>
      </p:pic>
    </p:spTree>
    <p:extLst>
      <p:ext uri="{BB962C8B-B14F-4D97-AF65-F5344CB8AC3E}">
        <p14:creationId xmlns:p14="http://schemas.microsoft.com/office/powerpoint/2010/main" val="4250515202"/>
      </p:ext>
    </p:extLst>
  </p:cSld>
  <p:clrMapOvr>
    <a:masterClrMapping/>
  </p:clrMapOvr>
</p:sldLayout>
</file>

<file path=ppt/slideLayouts/slideLayout1577.xml><?xml version="1.0" encoding="utf-8"?>
<p:sldLayout xmlns:a="http://schemas.openxmlformats.org/drawingml/2006/main" xmlns:r="http://schemas.openxmlformats.org/officeDocument/2006/relationships" xmlns:p="http://schemas.openxmlformats.org/presentationml/2006/main" matchingName="Title and Bullets Layout 3">
  <p:cSld name="1_Title and Bullets Layout 3">
    <p:spTree>
      <p:nvGrpSpPr>
        <p:cNvPr id="1" name="Shape 17397"/>
        <p:cNvGrpSpPr/>
        <p:nvPr/>
      </p:nvGrpSpPr>
      <p:grpSpPr>
        <a:xfrm>
          <a:off x="0" y="0"/>
          <a:ext cx="0" cy="0"/>
          <a:chOff x="0" y="0"/>
          <a:chExt cx="0" cy="0"/>
        </a:xfrm>
      </p:grpSpPr>
      <p:sp>
        <p:nvSpPr>
          <p:cNvPr id="17398" name="Google Shape;17398;p1498"/>
          <p:cNvSpPr txBox="1">
            <a:spLocks noGrp="1"/>
          </p:cNvSpPr>
          <p:nvPr>
            <p:ph type="title"/>
          </p:nvPr>
        </p:nvSpPr>
        <p:spPr>
          <a:xfrm>
            <a:off x="848992" y="783845"/>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99" name="Google Shape;17399;p1498"/>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00" name="Google Shape;17400;p1498"/>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01" name="Google Shape;17401;p1498"/>
          <p:cNvSpPr txBox="1">
            <a:spLocks noGrp="1"/>
          </p:cNvSpPr>
          <p:nvPr>
            <p:ph type="body" idx="1"/>
          </p:nvPr>
        </p:nvSpPr>
        <p:spPr>
          <a:xfrm>
            <a:off x="848786" y="1615024"/>
            <a:ext cx="10176933" cy="3812115"/>
          </a:xfrm>
          <a:prstGeom prst="rect">
            <a:avLst/>
          </a:prstGeom>
          <a:noFill/>
          <a:ln>
            <a:noFill/>
          </a:ln>
        </p:spPr>
        <p:txBody>
          <a:bodyPr spcFirstLastPara="1" wrap="square" lIns="91400" tIns="45700" rIns="91400" bIns="45700" anchor="t" anchorCtr="0">
            <a:noAutofit/>
          </a:bodyPr>
          <a:lstStyle>
            <a:lvl1pPr marL="304847" lvl="0" indent="-242733" algn="l">
              <a:lnSpc>
                <a:spcPct val="100000"/>
              </a:lnSpc>
              <a:spcBef>
                <a:spcPts val="1000"/>
              </a:spcBef>
              <a:spcAft>
                <a:spcPts val="0"/>
              </a:spcAft>
              <a:buSzPts val="2133"/>
              <a:buChar char="•"/>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402" name="Google Shape;17402;p1498"/>
          <p:cNvPicPr preferRelativeResize="0"/>
          <p:nvPr/>
        </p:nvPicPr>
        <p:blipFill rotWithShape="1">
          <a:blip r:embed="rId2">
            <a:alphaModFix/>
          </a:blip>
          <a:srcRect/>
          <a:stretch/>
        </p:blipFill>
        <p:spPr>
          <a:xfrm>
            <a:off x="7132671" y="6364410"/>
            <a:ext cx="5059329" cy="493593"/>
          </a:xfrm>
          <a:prstGeom prst="rect">
            <a:avLst/>
          </a:prstGeom>
          <a:noFill/>
          <a:ln>
            <a:noFill/>
          </a:ln>
        </p:spPr>
      </p:pic>
    </p:spTree>
    <p:extLst>
      <p:ext uri="{BB962C8B-B14F-4D97-AF65-F5344CB8AC3E}">
        <p14:creationId xmlns:p14="http://schemas.microsoft.com/office/powerpoint/2010/main" val="3066712420"/>
      </p:ext>
    </p:extLst>
  </p:cSld>
  <p:clrMapOvr>
    <a:masterClrMapping/>
  </p:clrMapOvr>
</p:sldLayout>
</file>

<file path=ppt/slideLayouts/slideLayout1578.xml><?xml version="1.0" encoding="utf-8"?>
<p:sldLayout xmlns:a="http://schemas.openxmlformats.org/drawingml/2006/main" xmlns:r="http://schemas.openxmlformats.org/officeDocument/2006/relationships" xmlns:p="http://schemas.openxmlformats.org/presentationml/2006/main" matchingName="1_Title and Content 3">
  <p:cSld name="2_Title and Content 3">
    <p:spTree>
      <p:nvGrpSpPr>
        <p:cNvPr id="1" name="Shape 17403"/>
        <p:cNvGrpSpPr/>
        <p:nvPr/>
      </p:nvGrpSpPr>
      <p:grpSpPr>
        <a:xfrm>
          <a:off x="0" y="0"/>
          <a:ext cx="0" cy="0"/>
          <a:chOff x="0" y="0"/>
          <a:chExt cx="0" cy="0"/>
        </a:xfrm>
      </p:grpSpPr>
      <p:sp>
        <p:nvSpPr>
          <p:cNvPr id="17404" name="Google Shape;17404;p1499"/>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405" name="Google Shape;17405;p1499"/>
          <p:cNvPicPr preferRelativeResize="0"/>
          <p:nvPr/>
        </p:nvPicPr>
        <p:blipFill rotWithShape="1">
          <a:blip r:embed="rId2">
            <a:alphaModFix/>
          </a:blip>
          <a:srcRect/>
          <a:stretch/>
        </p:blipFill>
        <p:spPr>
          <a:xfrm>
            <a:off x="7132671" y="6364410"/>
            <a:ext cx="5059329" cy="493593"/>
          </a:xfrm>
          <a:prstGeom prst="rect">
            <a:avLst/>
          </a:prstGeom>
          <a:noFill/>
          <a:ln>
            <a:noFill/>
          </a:ln>
        </p:spPr>
      </p:pic>
      <p:sp>
        <p:nvSpPr>
          <p:cNvPr id="17406" name="Google Shape;17406;p1499"/>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07" name="Google Shape;17407;p1499"/>
          <p:cNvSpPr txBox="1">
            <a:spLocks noGrp="1"/>
          </p:cNvSpPr>
          <p:nvPr>
            <p:ph type="title"/>
          </p:nvPr>
        </p:nvSpPr>
        <p:spPr>
          <a:xfrm>
            <a:off x="848992" y="806861"/>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08" name="Google Shape;17408;p1499"/>
          <p:cNvSpPr txBox="1">
            <a:spLocks noGrp="1"/>
          </p:cNvSpPr>
          <p:nvPr>
            <p:ph type="body" idx="1"/>
          </p:nvPr>
        </p:nvSpPr>
        <p:spPr>
          <a:xfrm>
            <a:off x="848992" y="1637858"/>
            <a:ext cx="10156176" cy="4117159"/>
          </a:xfrm>
          <a:prstGeom prst="rect">
            <a:avLst/>
          </a:prstGeom>
          <a:noFill/>
          <a:ln>
            <a:noFill/>
          </a:ln>
        </p:spPr>
        <p:txBody>
          <a:bodyPr spcFirstLastPara="1" wrap="square" lIns="91400" tIns="45700" rIns="91400" bIns="45700" anchor="t" anchorCtr="0">
            <a:noAutofit/>
          </a:bodyPr>
          <a:lstStyle>
            <a:lvl1pPr marL="304847" lvl="0" indent="-152424" algn="l">
              <a:lnSpc>
                <a:spcPct val="90000"/>
              </a:lnSpc>
              <a:spcBef>
                <a:spcPts val="1000"/>
              </a:spcBef>
              <a:spcAft>
                <a:spcPts val="0"/>
              </a:spcAft>
              <a:buSzPts val="2400"/>
              <a:buNone/>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317666996"/>
      </p:ext>
    </p:extLst>
  </p:cSld>
  <p:clrMapOvr>
    <a:masterClrMapping/>
  </p:clrMapOvr>
</p:sldLayout>
</file>

<file path=ppt/slideLayouts/slideLayout1579.xml><?xml version="1.0" encoding="utf-8"?>
<p:sldLayout xmlns:a="http://schemas.openxmlformats.org/drawingml/2006/main" xmlns:r="http://schemas.openxmlformats.org/officeDocument/2006/relationships" xmlns:p="http://schemas.openxmlformats.org/presentationml/2006/main" matchingName="Two Section | Picture and Copy Layout 3">
  <p:cSld name="1_Two Section | Picture and Copy Layout 3">
    <p:spTree>
      <p:nvGrpSpPr>
        <p:cNvPr id="1" name="Shape 17409"/>
        <p:cNvGrpSpPr/>
        <p:nvPr/>
      </p:nvGrpSpPr>
      <p:grpSpPr>
        <a:xfrm>
          <a:off x="0" y="0"/>
          <a:ext cx="0" cy="0"/>
          <a:chOff x="0" y="0"/>
          <a:chExt cx="0" cy="0"/>
        </a:xfrm>
      </p:grpSpPr>
      <p:sp>
        <p:nvSpPr>
          <p:cNvPr id="17410" name="Google Shape;17410;p1500"/>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11" name="Google Shape;17411;p1500"/>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12" name="Google Shape;17412;p1500"/>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413" name="Google Shape;17413;p1500"/>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47" lvl="0" indent="-152424" algn="l">
              <a:lnSpc>
                <a:spcPct val="90000"/>
              </a:lnSpc>
              <a:spcBef>
                <a:spcPts val="1000"/>
              </a:spcBef>
              <a:spcAft>
                <a:spcPts val="0"/>
              </a:spcAft>
              <a:buSzPts val="2400"/>
              <a:buNone/>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414" name="Google Shape;17414;p1500"/>
          <p:cNvSpPr txBox="1">
            <a:spLocks noGrp="1"/>
          </p:cNvSpPr>
          <p:nvPr>
            <p:ph type="title"/>
          </p:nvPr>
        </p:nvSpPr>
        <p:spPr>
          <a:xfrm>
            <a:off x="5549395" y="1154525"/>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415" name="Google Shape;17415;p1500"/>
          <p:cNvPicPr preferRelativeResize="0"/>
          <p:nvPr/>
        </p:nvPicPr>
        <p:blipFill rotWithShape="1">
          <a:blip r:embed="rId2">
            <a:alphaModFix/>
          </a:blip>
          <a:srcRect/>
          <a:stretch/>
        </p:blipFill>
        <p:spPr>
          <a:xfrm>
            <a:off x="7132671" y="6364410"/>
            <a:ext cx="5059329" cy="493593"/>
          </a:xfrm>
          <a:prstGeom prst="rect">
            <a:avLst/>
          </a:prstGeom>
          <a:noFill/>
          <a:ln>
            <a:noFill/>
          </a:ln>
        </p:spPr>
      </p:pic>
    </p:spTree>
    <p:extLst>
      <p:ext uri="{BB962C8B-B14F-4D97-AF65-F5344CB8AC3E}">
        <p14:creationId xmlns:p14="http://schemas.microsoft.com/office/powerpoint/2010/main" val="4267592462"/>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437652033"/>
      </p:ext>
    </p:extLst>
  </p:cSld>
  <p:clrMapOvr>
    <a:masterClrMapping/>
  </p:clrMapOvr>
</p:sldLayout>
</file>

<file path=ppt/slideLayouts/slideLayout1580.xml><?xml version="1.0" encoding="utf-8"?>
<p:sldLayout xmlns:a="http://schemas.openxmlformats.org/drawingml/2006/main" xmlns:r="http://schemas.openxmlformats.org/officeDocument/2006/relationships" xmlns:p="http://schemas.openxmlformats.org/presentationml/2006/main" matchingName="3_Title Slide_Yale Blue 5">
  <p:cSld name="5_Title Slide_Yale Blue 5">
    <p:spTree>
      <p:nvGrpSpPr>
        <p:cNvPr id="1" name="Shape 17416"/>
        <p:cNvGrpSpPr/>
        <p:nvPr/>
      </p:nvGrpSpPr>
      <p:grpSpPr>
        <a:xfrm>
          <a:off x="0" y="0"/>
          <a:ext cx="0" cy="0"/>
          <a:chOff x="0" y="0"/>
          <a:chExt cx="0" cy="0"/>
        </a:xfrm>
      </p:grpSpPr>
      <p:sp>
        <p:nvSpPr>
          <p:cNvPr id="17417" name="Google Shape;17417;p1501"/>
          <p:cNvSpPr txBox="1">
            <a:spLocks noGrp="1"/>
          </p:cNvSpPr>
          <p:nvPr>
            <p:ph type="body" idx="1"/>
          </p:nvPr>
        </p:nvSpPr>
        <p:spPr>
          <a:xfrm>
            <a:off x="2826560" y="5400858"/>
            <a:ext cx="8178613" cy="507856"/>
          </a:xfrm>
          <a:prstGeom prst="rect">
            <a:avLst/>
          </a:prstGeom>
          <a:noFill/>
          <a:ln>
            <a:noFill/>
          </a:ln>
        </p:spPr>
        <p:txBody>
          <a:bodyPr spcFirstLastPara="1" wrap="square" lIns="91400" tIns="45700" rIns="91400" bIns="45700" anchor="t" anchorCtr="0">
            <a:spAutoFit/>
          </a:bodyPr>
          <a:lstStyle>
            <a:lvl1pPr marL="304847" lvl="0" indent="-152424"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418" name="Google Shape;17418;p1501"/>
          <p:cNvSpPr txBox="1">
            <a:spLocks noGrp="1"/>
          </p:cNvSpPr>
          <p:nvPr>
            <p:ph type="title"/>
          </p:nvPr>
        </p:nvSpPr>
        <p:spPr>
          <a:xfrm>
            <a:off x="2826560"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19" name="Google Shape;17419;p1501"/>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420" name="Google Shape;17420;p1501"/>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21" name="Google Shape;17421;p1501"/>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422" name="Google Shape;17422;p1501"/>
          <p:cNvSpPr/>
          <p:nvPr/>
        </p:nvSpPr>
        <p:spPr>
          <a:xfrm rot="10799991">
            <a:off x="-19" y="2000236"/>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423" name="Google Shape;17423;p1501"/>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424" name="Google Shape;17424;p1501"/>
          <p:cNvSpPr txBox="1">
            <a:spLocks noGrp="1"/>
          </p:cNvSpPr>
          <p:nvPr>
            <p:ph type="body" idx="2"/>
          </p:nvPr>
        </p:nvSpPr>
        <p:spPr>
          <a:xfrm>
            <a:off x="2826560" y="3447397"/>
            <a:ext cx="8178613" cy="71331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425" name="Google Shape;17425;p1501"/>
          <p:cNvPicPr preferRelativeResize="0"/>
          <p:nvPr/>
        </p:nvPicPr>
        <p:blipFill rotWithShape="1">
          <a:blip r:embed="rId2">
            <a:alphaModFix/>
          </a:blip>
          <a:srcRect/>
          <a:stretch/>
        </p:blipFill>
        <p:spPr>
          <a:xfrm>
            <a:off x="2829834" y="4178336"/>
            <a:ext cx="4395959" cy="1140165"/>
          </a:xfrm>
          <a:prstGeom prst="rect">
            <a:avLst/>
          </a:prstGeom>
          <a:noFill/>
          <a:ln>
            <a:noFill/>
          </a:ln>
        </p:spPr>
      </p:pic>
    </p:spTree>
    <p:extLst>
      <p:ext uri="{BB962C8B-B14F-4D97-AF65-F5344CB8AC3E}">
        <p14:creationId xmlns:p14="http://schemas.microsoft.com/office/powerpoint/2010/main" val="477832398"/>
      </p:ext>
    </p:extLst>
  </p:cSld>
  <p:clrMapOvr>
    <a:masterClrMapping/>
  </p:clrMapOvr>
</p:sldLayout>
</file>

<file path=ppt/slideLayouts/slideLayout1581.xml><?xml version="1.0" encoding="utf-8"?>
<p:sldLayout xmlns:a="http://schemas.openxmlformats.org/drawingml/2006/main" xmlns:r="http://schemas.openxmlformats.org/officeDocument/2006/relationships" xmlns:p="http://schemas.openxmlformats.org/presentationml/2006/main" matchingName="3_Title Slide_Yale Blue 6">
  <p:cSld name="5_Title Slide_Yale Blue 6">
    <p:spTree>
      <p:nvGrpSpPr>
        <p:cNvPr id="1" name="Shape 17426"/>
        <p:cNvGrpSpPr/>
        <p:nvPr/>
      </p:nvGrpSpPr>
      <p:grpSpPr>
        <a:xfrm>
          <a:off x="0" y="0"/>
          <a:ext cx="0" cy="0"/>
          <a:chOff x="0" y="0"/>
          <a:chExt cx="0" cy="0"/>
        </a:xfrm>
      </p:grpSpPr>
      <p:sp>
        <p:nvSpPr>
          <p:cNvPr id="17427" name="Google Shape;17427;p1502"/>
          <p:cNvSpPr txBox="1">
            <a:spLocks noGrp="1"/>
          </p:cNvSpPr>
          <p:nvPr>
            <p:ph type="body" idx="1"/>
          </p:nvPr>
        </p:nvSpPr>
        <p:spPr>
          <a:xfrm>
            <a:off x="2826560" y="5400858"/>
            <a:ext cx="8178613" cy="507856"/>
          </a:xfrm>
          <a:prstGeom prst="rect">
            <a:avLst/>
          </a:prstGeom>
          <a:noFill/>
          <a:ln>
            <a:noFill/>
          </a:ln>
        </p:spPr>
        <p:txBody>
          <a:bodyPr spcFirstLastPara="1" wrap="square" lIns="91400" tIns="45700" rIns="91400" bIns="45700" anchor="t" anchorCtr="0">
            <a:spAutoFit/>
          </a:bodyPr>
          <a:lstStyle>
            <a:lvl1pPr marL="304847" lvl="0" indent="-152424"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428" name="Google Shape;17428;p1502"/>
          <p:cNvSpPr txBox="1">
            <a:spLocks noGrp="1"/>
          </p:cNvSpPr>
          <p:nvPr>
            <p:ph type="title"/>
          </p:nvPr>
        </p:nvSpPr>
        <p:spPr>
          <a:xfrm>
            <a:off x="2826560"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29" name="Google Shape;17429;p1502"/>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430" name="Google Shape;17430;p1502"/>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31" name="Google Shape;17431;p1502"/>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432" name="Google Shape;17432;p1502"/>
          <p:cNvSpPr/>
          <p:nvPr/>
        </p:nvSpPr>
        <p:spPr>
          <a:xfrm rot="10799991">
            <a:off x="-19" y="2000236"/>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433" name="Google Shape;17433;p1502"/>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434" name="Google Shape;17434;p1502"/>
          <p:cNvSpPr txBox="1">
            <a:spLocks noGrp="1"/>
          </p:cNvSpPr>
          <p:nvPr>
            <p:ph type="body" idx="2"/>
          </p:nvPr>
        </p:nvSpPr>
        <p:spPr>
          <a:xfrm>
            <a:off x="2826560" y="3447397"/>
            <a:ext cx="8178613" cy="71331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435" name="Google Shape;17435;p1502"/>
          <p:cNvPicPr preferRelativeResize="0"/>
          <p:nvPr/>
        </p:nvPicPr>
        <p:blipFill rotWithShape="1">
          <a:blip r:embed="rId2">
            <a:alphaModFix/>
          </a:blip>
          <a:srcRect/>
          <a:stretch/>
        </p:blipFill>
        <p:spPr>
          <a:xfrm>
            <a:off x="2829834" y="4178336"/>
            <a:ext cx="4395959" cy="1140165"/>
          </a:xfrm>
          <a:prstGeom prst="rect">
            <a:avLst/>
          </a:prstGeom>
          <a:noFill/>
          <a:ln>
            <a:noFill/>
          </a:ln>
        </p:spPr>
      </p:pic>
    </p:spTree>
    <p:extLst>
      <p:ext uri="{BB962C8B-B14F-4D97-AF65-F5344CB8AC3E}">
        <p14:creationId xmlns:p14="http://schemas.microsoft.com/office/powerpoint/2010/main" val="734012778"/>
      </p:ext>
    </p:extLst>
  </p:cSld>
  <p:clrMapOvr>
    <a:masterClrMapping/>
  </p:clrMapOvr>
</p:sldLayout>
</file>

<file path=ppt/slideLayouts/slideLayout1582.xml><?xml version="1.0" encoding="utf-8"?>
<p:sldLayout xmlns:a="http://schemas.openxmlformats.org/drawingml/2006/main" xmlns:r="http://schemas.openxmlformats.org/officeDocument/2006/relationships" xmlns:p="http://schemas.openxmlformats.org/presentationml/2006/main" matchingName="Title and Bullets Layout 4">
  <p:cSld name="2_Title and Bullets Layout 4">
    <p:spTree>
      <p:nvGrpSpPr>
        <p:cNvPr id="1" name="Shape 17436"/>
        <p:cNvGrpSpPr/>
        <p:nvPr/>
      </p:nvGrpSpPr>
      <p:grpSpPr>
        <a:xfrm>
          <a:off x="0" y="0"/>
          <a:ext cx="0" cy="0"/>
          <a:chOff x="0" y="0"/>
          <a:chExt cx="0" cy="0"/>
        </a:xfrm>
      </p:grpSpPr>
      <p:sp>
        <p:nvSpPr>
          <p:cNvPr id="17437" name="Google Shape;17437;p1503"/>
          <p:cNvSpPr txBox="1">
            <a:spLocks noGrp="1"/>
          </p:cNvSpPr>
          <p:nvPr>
            <p:ph type="title"/>
          </p:nvPr>
        </p:nvSpPr>
        <p:spPr>
          <a:xfrm>
            <a:off x="848992" y="783845"/>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38" name="Google Shape;17438;p1503"/>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39" name="Google Shape;17439;p1503"/>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40" name="Google Shape;17440;p1503"/>
          <p:cNvSpPr txBox="1">
            <a:spLocks noGrp="1"/>
          </p:cNvSpPr>
          <p:nvPr>
            <p:ph type="body" idx="1"/>
          </p:nvPr>
        </p:nvSpPr>
        <p:spPr>
          <a:xfrm>
            <a:off x="848786" y="1615024"/>
            <a:ext cx="10176933" cy="3812115"/>
          </a:xfrm>
          <a:prstGeom prst="rect">
            <a:avLst/>
          </a:prstGeom>
          <a:noFill/>
          <a:ln>
            <a:noFill/>
          </a:ln>
        </p:spPr>
        <p:txBody>
          <a:bodyPr spcFirstLastPara="1" wrap="square" lIns="91400" tIns="45700" rIns="91400" bIns="45700" anchor="t" anchorCtr="0">
            <a:noAutofit/>
          </a:bodyPr>
          <a:lstStyle>
            <a:lvl1pPr marL="304847" lvl="0" indent="-242733" algn="l">
              <a:lnSpc>
                <a:spcPct val="100000"/>
              </a:lnSpc>
              <a:spcBef>
                <a:spcPts val="1000"/>
              </a:spcBef>
              <a:spcAft>
                <a:spcPts val="0"/>
              </a:spcAft>
              <a:buSzPts val="2133"/>
              <a:buChar char="•"/>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441" name="Google Shape;17441;p1503"/>
          <p:cNvPicPr preferRelativeResize="0"/>
          <p:nvPr/>
        </p:nvPicPr>
        <p:blipFill rotWithShape="1">
          <a:blip r:embed="rId2">
            <a:alphaModFix/>
          </a:blip>
          <a:srcRect/>
          <a:stretch/>
        </p:blipFill>
        <p:spPr>
          <a:xfrm>
            <a:off x="7132671" y="6364410"/>
            <a:ext cx="5059329" cy="493593"/>
          </a:xfrm>
          <a:prstGeom prst="rect">
            <a:avLst/>
          </a:prstGeom>
          <a:noFill/>
          <a:ln>
            <a:noFill/>
          </a:ln>
        </p:spPr>
      </p:pic>
    </p:spTree>
    <p:extLst>
      <p:ext uri="{BB962C8B-B14F-4D97-AF65-F5344CB8AC3E}">
        <p14:creationId xmlns:p14="http://schemas.microsoft.com/office/powerpoint/2010/main" val="2264378486"/>
      </p:ext>
    </p:extLst>
  </p:cSld>
  <p:clrMapOvr>
    <a:masterClrMapping/>
  </p:clrMapOvr>
</p:sldLayout>
</file>

<file path=ppt/slideLayouts/slideLayout1583.xml><?xml version="1.0" encoding="utf-8"?>
<p:sldLayout xmlns:a="http://schemas.openxmlformats.org/drawingml/2006/main" xmlns:r="http://schemas.openxmlformats.org/officeDocument/2006/relationships" xmlns:p="http://schemas.openxmlformats.org/presentationml/2006/main" matchingName="1_Title and Content 4">
  <p:cSld name="3_Title and Content 4">
    <p:spTree>
      <p:nvGrpSpPr>
        <p:cNvPr id="1" name="Shape 17442"/>
        <p:cNvGrpSpPr/>
        <p:nvPr/>
      </p:nvGrpSpPr>
      <p:grpSpPr>
        <a:xfrm>
          <a:off x="0" y="0"/>
          <a:ext cx="0" cy="0"/>
          <a:chOff x="0" y="0"/>
          <a:chExt cx="0" cy="0"/>
        </a:xfrm>
      </p:grpSpPr>
      <p:sp>
        <p:nvSpPr>
          <p:cNvPr id="17443" name="Google Shape;17443;p1504"/>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444" name="Google Shape;17444;p1504"/>
          <p:cNvPicPr preferRelativeResize="0"/>
          <p:nvPr/>
        </p:nvPicPr>
        <p:blipFill rotWithShape="1">
          <a:blip r:embed="rId2">
            <a:alphaModFix/>
          </a:blip>
          <a:srcRect/>
          <a:stretch/>
        </p:blipFill>
        <p:spPr>
          <a:xfrm>
            <a:off x="7132671" y="6364410"/>
            <a:ext cx="5059329" cy="493593"/>
          </a:xfrm>
          <a:prstGeom prst="rect">
            <a:avLst/>
          </a:prstGeom>
          <a:noFill/>
          <a:ln>
            <a:noFill/>
          </a:ln>
        </p:spPr>
      </p:pic>
      <p:sp>
        <p:nvSpPr>
          <p:cNvPr id="17445" name="Google Shape;17445;p1504"/>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46" name="Google Shape;17446;p1504"/>
          <p:cNvSpPr txBox="1">
            <a:spLocks noGrp="1"/>
          </p:cNvSpPr>
          <p:nvPr>
            <p:ph type="title"/>
          </p:nvPr>
        </p:nvSpPr>
        <p:spPr>
          <a:xfrm>
            <a:off x="848992" y="806861"/>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47" name="Google Shape;17447;p1504"/>
          <p:cNvSpPr txBox="1">
            <a:spLocks noGrp="1"/>
          </p:cNvSpPr>
          <p:nvPr>
            <p:ph type="body" idx="1"/>
          </p:nvPr>
        </p:nvSpPr>
        <p:spPr>
          <a:xfrm>
            <a:off x="848992" y="1637858"/>
            <a:ext cx="10156176" cy="4117159"/>
          </a:xfrm>
          <a:prstGeom prst="rect">
            <a:avLst/>
          </a:prstGeom>
          <a:noFill/>
          <a:ln>
            <a:noFill/>
          </a:ln>
        </p:spPr>
        <p:txBody>
          <a:bodyPr spcFirstLastPara="1" wrap="square" lIns="91400" tIns="45700" rIns="91400" bIns="45700" anchor="t" anchorCtr="0">
            <a:noAutofit/>
          </a:bodyPr>
          <a:lstStyle>
            <a:lvl1pPr marL="304847" lvl="0" indent="-152424" algn="l">
              <a:lnSpc>
                <a:spcPct val="90000"/>
              </a:lnSpc>
              <a:spcBef>
                <a:spcPts val="1000"/>
              </a:spcBef>
              <a:spcAft>
                <a:spcPts val="0"/>
              </a:spcAft>
              <a:buSzPts val="2400"/>
              <a:buNone/>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939985864"/>
      </p:ext>
    </p:extLst>
  </p:cSld>
  <p:clrMapOvr>
    <a:masterClrMapping/>
  </p:clrMapOvr>
</p:sldLayout>
</file>

<file path=ppt/slideLayouts/slideLayout1584.xml><?xml version="1.0" encoding="utf-8"?>
<p:sldLayout xmlns:a="http://schemas.openxmlformats.org/drawingml/2006/main" xmlns:r="http://schemas.openxmlformats.org/officeDocument/2006/relationships" xmlns:p="http://schemas.openxmlformats.org/presentationml/2006/main" matchingName="Two Section | Picture and Copy Layout 4">
  <p:cSld name="2_Two Section | Picture and Copy Layout 4">
    <p:spTree>
      <p:nvGrpSpPr>
        <p:cNvPr id="1" name="Shape 17448"/>
        <p:cNvGrpSpPr/>
        <p:nvPr/>
      </p:nvGrpSpPr>
      <p:grpSpPr>
        <a:xfrm>
          <a:off x="0" y="0"/>
          <a:ext cx="0" cy="0"/>
          <a:chOff x="0" y="0"/>
          <a:chExt cx="0" cy="0"/>
        </a:xfrm>
      </p:grpSpPr>
      <p:sp>
        <p:nvSpPr>
          <p:cNvPr id="17449" name="Google Shape;17449;p1505"/>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50" name="Google Shape;17450;p1505"/>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51" name="Google Shape;17451;p1505"/>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452" name="Google Shape;17452;p1505"/>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47" lvl="0" indent="-152424" algn="l">
              <a:lnSpc>
                <a:spcPct val="90000"/>
              </a:lnSpc>
              <a:spcBef>
                <a:spcPts val="1000"/>
              </a:spcBef>
              <a:spcAft>
                <a:spcPts val="0"/>
              </a:spcAft>
              <a:buSzPts val="2400"/>
              <a:buNone/>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453" name="Google Shape;17453;p1505"/>
          <p:cNvSpPr txBox="1">
            <a:spLocks noGrp="1"/>
          </p:cNvSpPr>
          <p:nvPr>
            <p:ph type="title"/>
          </p:nvPr>
        </p:nvSpPr>
        <p:spPr>
          <a:xfrm>
            <a:off x="5549395" y="1154525"/>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454" name="Google Shape;17454;p1505"/>
          <p:cNvPicPr preferRelativeResize="0"/>
          <p:nvPr/>
        </p:nvPicPr>
        <p:blipFill rotWithShape="1">
          <a:blip r:embed="rId2">
            <a:alphaModFix/>
          </a:blip>
          <a:srcRect/>
          <a:stretch/>
        </p:blipFill>
        <p:spPr>
          <a:xfrm>
            <a:off x="7132671" y="6364410"/>
            <a:ext cx="5059329" cy="493593"/>
          </a:xfrm>
          <a:prstGeom prst="rect">
            <a:avLst/>
          </a:prstGeom>
          <a:noFill/>
          <a:ln>
            <a:noFill/>
          </a:ln>
        </p:spPr>
      </p:pic>
    </p:spTree>
    <p:extLst>
      <p:ext uri="{BB962C8B-B14F-4D97-AF65-F5344CB8AC3E}">
        <p14:creationId xmlns:p14="http://schemas.microsoft.com/office/powerpoint/2010/main" val="78247471"/>
      </p:ext>
    </p:extLst>
  </p:cSld>
  <p:clrMapOvr>
    <a:masterClrMapping/>
  </p:clrMapOvr>
</p:sldLayout>
</file>

<file path=ppt/slideLayouts/slideLayout1585.xml><?xml version="1.0" encoding="utf-8"?>
<p:sldLayout xmlns:a="http://schemas.openxmlformats.org/drawingml/2006/main" xmlns:r="http://schemas.openxmlformats.org/officeDocument/2006/relationships" xmlns:p="http://schemas.openxmlformats.org/presentationml/2006/main" matchingName="3_Title Slide_Yale Blue 7">
  <p:cSld name="5_Title Slide_Yale Blue 7">
    <p:spTree>
      <p:nvGrpSpPr>
        <p:cNvPr id="1" name="Shape 17455"/>
        <p:cNvGrpSpPr/>
        <p:nvPr/>
      </p:nvGrpSpPr>
      <p:grpSpPr>
        <a:xfrm>
          <a:off x="0" y="0"/>
          <a:ext cx="0" cy="0"/>
          <a:chOff x="0" y="0"/>
          <a:chExt cx="0" cy="0"/>
        </a:xfrm>
      </p:grpSpPr>
      <p:sp>
        <p:nvSpPr>
          <p:cNvPr id="17456" name="Google Shape;17456;p1506"/>
          <p:cNvSpPr txBox="1">
            <a:spLocks noGrp="1"/>
          </p:cNvSpPr>
          <p:nvPr>
            <p:ph type="body" idx="1"/>
          </p:nvPr>
        </p:nvSpPr>
        <p:spPr>
          <a:xfrm>
            <a:off x="2826560" y="5400858"/>
            <a:ext cx="8178613" cy="507856"/>
          </a:xfrm>
          <a:prstGeom prst="rect">
            <a:avLst/>
          </a:prstGeom>
          <a:noFill/>
          <a:ln>
            <a:noFill/>
          </a:ln>
        </p:spPr>
        <p:txBody>
          <a:bodyPr spcFirstLastPara="1" wrap="square" lIns="91400" tIns="45700" rIns="91400" bIns="45700" anchor="t" anchorCtr="0">
            <a:spAutoFit/>
          </a:bodyPr>
          <a:lstStyle>
            <a:lvl1pPr marL="304847" lvl="0" indent="-152424"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457" name="Google Shape;17457;p1506"/>
          <p:cNvSpPr txBox="1">
            <a:spLocks noGrp="1"/>
          </p:cNvSpPr>
          <p:nvPr>
            <p:ph type="title"/>
          </p:nvPr>
        </p:nvSpPr>
        <p:spPr>
          <a:xfrm>
            <a:off x="2826560"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58" name="Google Shape;17458;p1506"/>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459" name="Google Shape;17459;p1506"/>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60" name="Google Shape;17460;p1506"/>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461" name="Google Shape;17461;p1506"/>
          <p:cNvSpPr/>
          <p:nvPr/>
        </p:nvSpPr>
        <p:spPr>
          <a:xfrm rot="10799991">
            <a:off x="-19" y="2000236"/>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462" name="Google Shape;17462;p1506"/>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463" name="Google Shape;17463;p1506"/>
          <p:cNvSpPr txBox="1">
            <a:spLocks noGrp="1"/>
          </p:cNvSpPr>
          <p:nvPr>
            <p:ph type="body" idx="2"/>
          </p:nvPr>
        </p:nvSpPr>
        <p:spPr>
          <a:xfrm>
            <a:off x="2826560" y="3447397"/>
            <a:ext cx="8178613" cy="71331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464" name="Google Shape;17464;p1506"/>
          <p:cNvPicPr preferRelativeResize="0"/>
          <p:nvPr/>
        </p:nvPicPr>
        <p:blipFill rotWithShape="1">
          <a:blip r:embed="rId2">
            <a:alphaModFix/>
          </a:blip>
          <a:srcRect/>
          <a:stretch/>
        </p:blipFill>
        <p:spPr>
          <a:xfrm>
            <a:off x="2829834" y="4178336"/>
            <a:ext cx="4395959" cy="1140165"/>
          </a:xfrm>
          <a:prstGeom prst="rect">
            <a:avLst/>
          </a:prstGeom>
          <a:noFill/>
          <a:ln>
            <a:noFill/>
          </a:ln>
        </p:spPr>
      </p:pic>
    </p:spTree>
    <p:extLst>
      <p:ext uri="{BB962C8B-B14F-4D97-AF65-F5344CB8AC3E}">
        <p14:creationId xmlns:p14="http://schemas.microsoft.com/office/powerpoint/2010/main" val="11146625"/>
      </p:ext>
    </p:extLst>
  </p:cSld>
  <p:clrMapOvr>
    <a:masterClrMapping/>
  </p:clrMapOvr>
</p:sldLayout>
</file>

<file path=ppt/slideLayouts/slideLayout1586.xml><?xml version="1.0" encoding="utf-8"?>
<p:sldLayout xmlns:a="http://schemas.openxmlformats.org/drawingml/2006/main" xmlns:r="http://schemas.openxmlformats.org/officeDocument/2006/relationships" xmlns:p="http://schemas.openxmlformats.org/presentationml/2006/main" matchingName="Title and Bullets Layout 5">
  <p:cSld name="2_Title and Bullets Layout 5">
    <p:spTree>
      <p:nvGrpSpPr>
        <p:cNvPr id="1" name="Shape 17465"/>
        <p:cNvGrpSpPr/>
        <p:nvPr/>
      </p:nvGrpSpPr>
      <p:grpSpPr>
        <a:xfrm>
          <a:off x="0" y="0"/>
          <a:ext cx="0" cy="0"/>
          <a:chOff x="0" y="0"/>
          <a:chExt cx="0" cy="0"/>
        </a:xfrm>
      </p:grpSpPr>
      <p:sp>
        <p:nvSpPr>
          <p:cNvPr id="17466" name="Google Shape;17466;p1507"/>
          <p:cNvSpPr txBox="1">
            <a:spLocks noGrp="1"/>
          </p:cNvSpPr>
          <p:nvPr>
            <p:ph type="title"/>
          </p:nvPr>
        </p:nvSpPr>
        <p:spPr>
          <a:xfrm>
            <a:off x="848992" y="783845"/>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67" name="Google Shape;17467;p1507"/>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68" name="Google Shape;17468;p1507"/>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69" name="Google Shape;17469;p1507"/>
          <p:cNvSpPr txBox="1">
            <a:spLocks noGrp="1"/>
          </p:cNvSpPr>
          <p:nvPr>
            <p:ph type="body" idx="1"/>
          </p:nvPr>
        </p:nvSpPr>
        <p:spPr>
          <a:xfrm>
            <a:off x="848786" y="1615024"/>
            <a:ext cx="10176933" cy="3812115"/>
          </a:xfrm>
          <a:prstGeom prst="rect">
            <a:avLst/>
          </a:prstGeom>
          <a:noFill/>
          <a:ln>
            <a:noFill/>
          </a:ln>
        </p:spPr>
        <p:txBody>
          <a:bodyPr spcFirstLastPara="1" wrap="square" lIns="91400" tIns="45700" rIns="91400" bIns="45700" anchor="t" anchorCtr="0">
            <a:noAutofit/>
          </a:bodyPr>
          <a:lstStyle>
            <a:lvl1pPr marL="304847" lvl="0" indent="-242733" algn="l">
              <a:lnSpc>
                <a:spcPct val="100000"/>
              </a:lnSpc>
              <a:spcBef>
                <a:spcPts val="1000"/>
              </a:spcBef>
              <a:spcAft>
                <a:spcPts val="0"/>
              </a:spcAft>
              <a:buSzPts val="2133"/>
              <a:buChar char="•"/>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470" name="Google Shape;17470;p1507"/>
          <p:cNvPicPr preferRelativeResize="0"/>
          <p:nvPr/>
        </p:nvPicPr>
        <p:blipFill rotWithShape="1">
          <a:blip r:embed="rId2">
            <a:alphaModFix/>
          </a:blip>
          <a:srcRect/>
          <a:stretch/>
        </p:blipFill>
        <p:spPr>
          <a:xfrm>
            <a:off x="7132671" y="6364410"/>
            <a:ext cx="5059329" cy="493593"/>
          </a:xfrm>
          <a:prstGeom prst="rect">
            <a:avLst/>
          </a:prstGeom>
          <a:noFill/>
          <a:ln>
            <a:noFill/>
          </a:ln>
        </p:spPr>
      </p:pic>
    </p:spTree>
    <p:extLst>
      <p:ext uri="{BB962C8B-B14F-4D97-AF65-F5344CB8AC3E}">
        <p14:creationId xmlns:p14="http://schemas.microsoft.com/office/powerpoint/2010/main" val="2647455101"/>
      </p:ext>
    </p:extLst>
  </p:cSld>
  <p:clrMapOvr>
    <a:masterClrMapping/>
  </p:clrMapOvr>
</p:sldLayout>
</file>

<file path=ppt/slideLayouts/slideLayout1587.xml><?xml version="1.0" encoding="utf-8"?>
<p:sldLayout xmlns:a="http://schemas.openxmlformats.org/drawingml/2006/main" xmlns:r="http://schemas.openxmlformats.org/officeDocument/2006/relationships" xmlns:p="http://schemas.openxmlformats.org/presentationml/2006/main" matchingName="2_Title and Content 5">
  <p:cSld name="4_Title and Content 5">
    <p:spTree>
      <p:nvGrpSpPr>
        <p:cNvPr id="1" name="Shape 17471"/>
        <p:cNvGrpSpPr/>
        <p:nvPr/>
      </p:nvGrpSpPr>
      <p:grpSpPr>
        <a:xfrm>
          <a:off x="0" y="0"/>
          <a:ext cx="0" cy="0"/>
          <a:chOff x="0" y="0"/>
          <a:chExt cx="0" cy="0"/>
        </a:xfrm>
      </p:grpSpPr>
      <p:sp>
        <p:nvSpPr>
          <p:cNvPr id="17472" name="Google Shape;17472;p1508"/>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473" name="Google Shape;17473;p1508"/>
          <p:cNvPicPr preferRelativeResize="0"/>
          <p:nvPr/>
        </p:nvPicPr>
        <p:blipFill rotWithShape="1">
          <a:blip r:embed="rId2">
            <a:alphaModFix/>
          </a:blip>
          <a:srcRect/>
          <a:stretch/>
        </p:blipFill>
        <p:spPr>
          <a:xfrm>
            <a:off x="7132671" y="6364410"/>
            <a:ext cx="5059329" cy="493593"/>
          </a:xfrm>
          <a:prstGeom prst="rect">
            <a:avLst/>
          </a:prstGeom>
          <a:noFill/>
          <a:ln>
            <a:noFill/>
          </a:ln>
        </p:spPr>
      </p:pic>
      <p:sp>
        <p:nvSpPr>
          <p:cNvPr id="17474" name="Google Shape;17474;p1508"/>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75" name="Google Shape;17475;p1508"/>
          <p:cNvSpPr txBox="1">
            <a:spLocks noGrp="1"/>
          </p:cNvSpPr>
          <p:nvPr>
            <p:ph type="title"/>
          </p:nvPr>
        </p:nvSpPr>
        <p:spPr>
          <a:xfrm>
            <a:off x="848992" y="806861"/>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76" name="Google Shape;17476;p1508"/>
          <p:cNvSpPr txBox="1">
            <a:spLocks noGrp="1"/>
          </p:cNvSpPr>
          <p:nvPr>
            <p:ph type="body" idx="1"/>
          </p:nvPr>
        </p:nvSpPr>
        <p:spPr>
          <a:xfrm>
            <a:off x="848992" y="1637858"/>
            <a:ext cx="10156176" cy="4117159"/>
          </a:xfrm>
          <a:prstGeom prst="rect">
            <a:avLst/>
          </a:prstGeom>
          <a:noFill/>
          <a:ln>
            <a:noFill/>
          </a:ln>
        </p:spPr>
        <p:txBody>
          <a:bodyPr spcFirstLastPara="1" wrap="square" lIns="91400" tIns="45700" rIns="91400" bIns="45700" anchor="t" anchorCtr="0">
            <a:noAutofit/>
          </a:bodyPr>
          <a:lstStyle>
            <a:lvl1pPr marL="304847" lvl="0" indent="-152424" algn="l">
              <a:lnSpc>
                <a:spcPct val="90000"/>
              </a:lnSpc>
              <a:spcBef>
                <a:spcPts val="1000"/>
              </a:spcBef>
              <a:spcAft>
                <a:spcPts val="0"/>
              </a:spcAft>
              <a:buSzPts val="2400"/>
              <a:buNone/>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626927446"/>
      </p:ext>
    </p:extLst>
  </p:cSld>
  <p:clrMapOvr>
    <a:masterClrMapping/>
  </p:clrMapOvr>
</p:sldLayout>
</file>

<file path=ppt/slideLayouts/slideLayout1588.xml><?xml version="1.0" encoding="utf-8"?>
<p:sldLayout xmlns:a="http://schemas.openxmlformats.org/drawingml/2006/main" xmlns:r="http://schemas.openxmlformats.org/officeDocument/2006/relationships" xmlns:p="http://schemas.openxmlformats.org/presentationml/2006/main" matchingName="Two Section | Picture and Copy Layout 5">
  <p:cSld name="2_Two Section | Picture and Copy Layout 5">
    <p:spTree>
      <p:nvGrpSpPr>
        <p:cNvPr id="1" name="Shape 17477"/>
        <p:cNvGrpSpPr/>
        <p:nvPr/>
      </p:nvGrpSpPr>
      <p:grpSpPr>
        <a:xfrm>
          <a:off x="0" y="0"/>
          <a:ext cx="0" cy="0"/>
          <a:chOff x="0" y="0"/>
          <a:chExt cx="0" cy="0"/>
        </a:xfrm>
      </p:grpSpPr>
      <p:sp>
        <p:nvSpPr>
          <p:cNvPr id="17478" name="Google Shape;17478;p1509"/>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79" name="Google Shape;17479;p1509"/>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80" name="Google Shape;17480;p1509"/>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481" name="Google Shape;17481;p1509"/>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47" lvl="0" indent="-152424" algn="l">
              <a:lnSpc>
                <a:spcPct val="90000"/>
              </a:lnSpc>
              <a:spcBef>
                <a:spcPts val="1000"/>
              </a:spcBef>
              <a:spcAft>
                <a:spcPts val="0"/>
              </a:spcAft>
              <a:buSzPts val="2400"/>
              <a:buNone/>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482" name="Google Shape;17482;p1509"/>
          <p:cNvSpPr txBox="1">
            <a:spLocks noGrp="1"/>
          </p:cNvSpPr>
          <p:nvPr>
            <p:ph type="title"/>
          </p:nvPr>
        </p:nvSpPr>
        <p:spPr>
          <a:xfrm>
            <a:off x="5549395" y="1154525"/>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483" name="Google Shape;17483;p1509"/>
          <p:cNvPicPr preferRelativeResize="0"/>
          <p:nvPr/>
        </p:nvPicPr>
        <p:blipFill rotWithShape="1">
          <a:blip r:embed="rId2">
            <a:alphaModFix/>
          </a:blip>
          <a:srcRect/>
          <a:stretch/>
        </p:blipFill>
        <p:spPr>
          <a:xfrm>
            <a:off x="7132671" y="6364410"/>
            <a:ext cx="5059329" cy="493593"/>
          </a:xfrm>
          <a:prstGeom prst="rect">
            <a:avLst/>
          </a:prstGeom>
          <a:noFill/>
          <a:ln>
            <a:noFill/>
          </a:ln>
        </p:spPr>
      </p:pic>
    </p:spTree>
    <p:extLst>
      <p:ext uri="{BB962C8B-B14F-4D97-AF65-F5344CB8AC3E}">
        <p14:creationId xmlns:p14="http://schemas.microsoft.com/office/powerpoint/2010/main" val="4181948924"/>
      </p:ext>
    </p:extLst>
  </p:cSld>
  <p:clrMapOvr>
    <a:masterClrMapping/>
  </p:clrMapOvr>
</p:sldLayout>
</file>

<file path=ppt/slideLayouts/slideLayout1589.xml><?xml version="1.0" encoding="utf-8"?>
<p:sldLayout xmlns:a="http://schemas.openxmlformats.org/drawingml/2006/main" xmlns:r="http://schemas.openxmlformats.org/officeDocument/2006/relationships" xmlns:p="http://schemas.openxmlformats.org/presentationml/2006/main" matchingName="Title and Bullets Layout 6">
  <p:cSld name="1_Title and Bullets Layout 6">
    <p:spTree>
      <p:nvGrpSpPr>
        <p:cNvPr id="1" name="Shape 17484"/>
        <p:cNvGrpSpPr/>
        <p:nvPr/>
      </p:nvGrpSpPr>
      <p:grpSpPr>
        <a:xfrm>
          <a:off x="0" y="0"/>
          <a:ext cx="0" cy="0"/>
          <a:chOff x="0" y="0"/>
          <a:chExt cx="0" cy="0"/>
        </a:xfrm>
      </p:grpSpPr>
      <p:sp>
        <p:nvSpPr>
          <p:cNvPr id="17485" name="Google Shape;17485;p1510"/>
          <p:cNvSpPr txBox="1">
            <a:spLocks noGrp="1"/>
          </p:cNvSpPr>
          <p:nvPr>
            <p:ph type="title"/>
          </p:nvPr>
        </p:nvSpPr>
        <p:spPr>
          <a:xfrm>
            <a:off x="848992" y="783845"/>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86" name="Google Shape;17486;p1510"/>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87" name="Google Shape;17487;p1510"/>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88" name="Google Shape;17488;p1510"/>
          <p:cNvSpPr txBox="1">
            <a:spLocks noGrp="1"/>
          </p:cNvSpPr>
          <p:nvPr>
            <p:ph type="body" idx="1"/>
          </p:nvPr>
        </p:nvSpPr>
        <p:spPr>
          <a:xfrm>
            <a:off x="848786" y="1615024"/>
            <a:ext cx="10176933" cy="3812115"/>
          </a:xfrm>
          <a:prstGeom prst="rect">
            <a:avLst/>
          </a:prstGeom>
          <a:noFill/>
          <a:ln>
            <a:noFill/>
          </a:ln>
        </p:spPr>
        <p:txBody>
          <a:bodyPr spcFirstLastPara="1" wrap="square" lIns="91400" tIns="45700" rIns="91400" bIns="45700" anchor="t" anchorCtr="0">
            <a:noAutofit/>
          </a:bodyPr>
          <a:lstStyle>
            <a:lvl1pPr marL="304847" lvl="0" indent="-242733" algn="l">
              <a:lnSpc>
                <a:spcPct val="100000"/>
              </a:lnSpc>
              <a:spcBef>
                <a:spcPts val="1000"/>
              </a:spcBef>
              <a:spcAft>
                <a:spcPts val="0"/>
              </a:spcAft>
              <a:buSzPts val="2133"/>
              <a:buChar char="•"/>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489" name="Google Shape;17489;p1510"/>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1" y="6364410"/>
            <a:ext cx="5059329" cy="493593"/>
          </a:xfrm>
          <a:prstGeom prst="rect">
            <a:avLst/>
          </a:prstGeom>
          <a:noFill/>
          <a:ln>
            <a:noFill/>
          </a:ln>
        </p:spPr>
      </p:pic>
    </p:spTree>
    <p:extLst>
      <p:ext uri="{BB962C8B-B14F-4D97-AF65-F5344CB8AC3E}">
        <p14:creationId xmlns:p14="http://schemas.microsoft.com/office/powerpoint/2010/main" val="2225506081"/>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732483557"/>
      </p:ext>
    </p:extLst>
  </p:cSld>
  <p:clrMapOvr>
    <a:masterClrMapping/>
  </p:clrMapOvr>
</p:sldLayout>
</file>

<file path=ppt/slideLayouts/slideLayout1590.xml><?xml version="1.0" encoding="utf-8"?>
<p:sldLayout xmlns:a="http://schemas.openxmlformats.org/drawingml/2006/main" xmlns:r="http://schemas.openxmlformats.org/officeDocument/2006/relationships" xmlns:p="http://schemas.openxmlformats.org/presentationml/2006/main" matchingName="1_Title and Content 6">
  <p:cSld name="2_Title and Content 6">
    <p:spTree>
      <p:nvGrpSpPr>
        <p:cNvPr id="1" name="Shape 17490"/>
        <p:cNvGrpSpPr/>
        <p:nvPr/>
      </p:nvGrpSpPr>
      <p:grpSpPr>
        <a:xfrm>
          <a:off x="0" y="0"/>
          <a:ext cx="0" cy="0"/>
          <a:chOff x="0" y="0"/>
          <a:chExt cx="0" cy="0"/>
        </a:xfrm>
      </p:grpSpPr>
      <p:sp>
        <p:nvSpPr>
          <p:cNvPr id="17491" name="Google Shape;17491;p1511"/>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492" name="Google Shape;17492;p151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1" y="6364410"/>
            <a:ext cx="5059329" cy="493593"/>
          </a:xfrm>
          <a:prstGeom prst="rect">
            <a:avLst/>
          </a:prstGeom>
          <a:noFill/>
          <a:ln>
            <a:noFill/>
          </a:ln>
        </p:spPr>
      </p:pic>
      <p:sp>
        <p:nvSpPr>
          <p:cNvPr id="17493" name="Google Shape;17493;p1511"/>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94" name="Google Shape;17494;p1511"/>
          <p:cNvSpPr txBox="1">
            <a:spLocks noGrp="1"/>
          </p:cNvSpPr>
          <p:nvPr>
            <p:ph type="title"/>
          </p:nvPr>
        </p:nvSpPr>
        <p:spPr>
          <a:xfrm>
            <a:off x="848992" y="806861"/>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95" name="Google Shape;17495;p1511"/>
          <p:cNvSpPr txBox="1">
            <a:spLocks noGrp="1"/>
          </p:cNvSpPr>
          <p:nvPr>
            <p:ph type="body" idx="1"/>
          </p:nvPr>
        </p:nvSpPr>
        <p:spPr>
          <a:xfrm>
            <a:off x="848992" y="1637858"/>
            <a:ext cx="10156176" cy="4117159"/>
          </a:xfrm>
          <a:prstGeom prst="rect">
            <a:avLst/>
          </a:prstGeom>
          <a:noFill/>
          <a:ln>
            <a:noFill/>
          </a:ln>
        </p:spPr>
        <p:txBody>
          <a:bodyPr spcFirstLastPara="1" wrap="square" lIns="91400" tIns="45700" rIns="91400" bIns="45700" anchor="t" anchorCtr="0">
            <a:noAutofit/>
          </a:bodyPr>
          <a:lstStyle>
            <a:lvl1pPr marL="304847" lvl="0" indent="-152424" algn="l">
              <a:lnSpc>
                <a:spcPct val="90000"/>
              </a:lnSpc>
              <a:spcBef>
                <a:spcPts val="1000"/>
              </a:spcBef>
              <a:spcAft>
                <a:spcPts val="0"/>
              </a:spcAft>
              <a:buSzPts val="2400"/>
              <a:buNone/>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488160172"/>
      </p:ext>
    </p:extLst>
  </p:cSld>
  <p:clrMapOvr>
    <a:masterClrMapping/>
  </p:clrMapOvr>
</p:sldLayout>
</file>

<file path=ppt/slideLayouts/slideLayout1591.xml><?xml version="1.0" encoding="utf-8"?>
<p:sldLayout xmlns:a="http://schemas.openxmlformats.org/drawingml/2006/main" xmlns:r="http://schemas.openxmlformats.org/officeDocument/2006/relationships" xmlns:p="http://schemas.openxmlformats.org/presentationml/2006/main" matchingName="Two Section | Picture and Copy Layout 6">
  <p:cSld name="1_Two Section | Picture and Copy Layout 6">
    <p:spTree>
      <p:nvGrpSpPr>
        <p:cNvPr id="1" name="Shape 17496"/>
        <p:cNvGrpSpPr/>
        <p:nvPr/>
      </p:nvGrpSpPr>
      <p:grpSpPr>
        <a:xfrm>
          <a:off x="0" y="0"/>
          <a:ext cx="0" cy="0"/>
          <a:chOff x="0" y="0"/>
          <a:chExt cx="0" cy="0"/>
        </a:xfrm>
      </p:grpSpPr>
      <p:sp>
        <p:nvSpPr>
          <p:cNvPr id="17497" name="Google Shape;17497;p1512"/>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98" name="Google Shape;17498;p1512"/>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499" name="Google Shape;17499;p1512"/>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500" name="Google Shape;17500;p1512"/>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47" lvl="0" indent="-152424" algn="l">
              <a:lnSpc>
                <a:spcPct val="90000"/>
              </a:lnSpc>
              <a:spcBef>
                <a:spcPts val="1000"/>
              </a:spcBef>
              <a:spcAft>
                <a:spcPts val="0"/>
              </a:spcAft>
              <a:buSzPts val="2400"/>
              <a:buNone/>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501" name="Google Shape;17501;p1512"/>
          <p:cNvSpPr txBox="1">
            <a:spLocks noGrp="1"/>
          </p:cNvSpPr>
          <p:nvPr>
            <p:ph type="title"/>
          </p:nvPr>
        </p:nvSpPr>
        <p:spPr>
          <a:xfrm>
            <a:off x="5549395" y="1154525"/>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502" name="Google Shape;17502;p1512"/>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1" y="6364410"/>
            <a:ext cx="5059329" cy="493593"/>
          </a:xfrm>
          <a:prstGeom prst="rect">
            <a:avLst/>
          </a:prstGeom>
          <a:noFill/>
          <a:ln>
            <a:noFill/>
          </a:ln>
        </p:spPr>
      </p:pic>
    </p:spTree>
    <p:extLst>
      <p:ext uri="{BB962C8B-B14F-4D97-AF65-F5344CB8AC3E}">
        <p14:creationId xmlns:p14="http://schemas.microsoft.com/office/powerpoint/2010/main" val="1937509341"/>
      </p:ext>
    </p:extLst>
  </p:cSld>
  <p:clrMapOvr>
    <a:masterClrMapping/>
  </p:clrMapOvr>
</p:sldLayout>
</file>

<file path=ppt/slideLayouts/slideLayout1592.xml><?xml version="1.0" encoding="utf-8"?>
<p:sldLayout xmlns:a="http://schemas.openxmlformats.org/drawingml/2006/main" xmlns:r="http://schemas.openxmlformats.org/officeDocument/2006/relationships" xmlns:p="http://schemas.openxmlformats.org/presentationml/2006/main" matchingName="4_Title Slide_Yale Blue 5">
  <p:cSld name="5_Title Slide_Yale Blue 5">
    <p:spTree>
      <p:nvGrpSpPr>
        <p:cNvPr id="1" name="Shape 17503"/>
        <p:cNvGrpSpPr/>
        <p:nvPr/>
      </p:nvGrpSpPr>
      <p:grpSpPr>
        <a:xfrm>
          <a:off x="0" y="0"/>
          <a:ext cx="0" cy="0"/>
          <a:chOff x="0" y="0"/>
          <a:chExt cx="0" cy="0"/>
        </a:xfrm>
      </p:grpSpPr>
      <p:sp>
        <p:nvSpPr>
          <p:cNvPr id="17504" name="Google Shape;17504;p1513"/>
          <p:cNvSpPr txBox="1">
            <a:spLocks noGrp="1"/>
          </p:cNvSpPr>
          <p:nvPr>
            <p:ph type="body" idx="1"/>
          </p:nvPr>
        </p:nvSpPr>
        <p:spPr>
          <a:xfrm>
            <a:off x="2826560" y="5400858"/>
            <a:ext cx="8178613" cy="507856"/>
          </a:xfrm>
          <a:prstGeom prst="rect">
            <a:avLst/>
          </a:prstGeom>
          <a:noFill/>
          <a:ln>
            <a:noFill/>
          </a:ln>
        </p:spPr>
        <p:txBody>
          <a:bodyPr spcFirstLastPara="1" wrap="square" lIns="91400" tIns="45700" rIns="91400" bIns="45700" anchor="t" anchorCtr="0">
            <a:spAutoFit/>
          </a:bodyPr>
          <a:lstStyle>
            <a:lvl1pPr marL="304847" lvl="0" indent="-152424"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505" name="Google Shape;17505;p1513"/>
          <p:cNvSpPr txBox="1">
            <a:spLocks noGrp="1"/>
          </p:cNvSpPr>
          <p:nvPr>
            <p:ph type="title"/>
          </p:nvPr>
        </p:nvSpPr>
        <p:spPr>
          <a:xfrm>
            <a:off x="2826560"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06" name="Google Shape;17506;p1513"/>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507" name="Google Shape;17507;p1513"/>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08" name="Google Shape;17508;p1513"/>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509" name="Google Shape;17509;p1513"/>
          <p:cNvSpPr/>
          <p:nvPr/>
        </p:nvSpPr>
        <p:spPr>
          <a:xfrm rot="10799991">
            <a:off x="-19" y="2000236"/>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510" name="Google Shape;17510;p1513"/>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511" name="Google Shape;17511;p1513"/>
          <p:cNvSpPr txBox="1">
            <a:spLocks noGrp="1"/>
          </p:cNvSpPr>
          <p:nvPr>
            <p:ph type="body" idx="2"/>
          </p:nvPr>
        </p:nvSpPr>
        <p:spPr>
          <a:xfrm>
            <a:off x="2826560" y="3447397"/>
            <a:ext cx="8178613" cy="71331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512" name="Google Shape;17512;p1513"/>
          <p:cNvPicPr preferRelativeResize="0"/>
          <p:nvPr/>
        </p:nvPicPr>
        <p:blipFill rotWithShape="1">
          <a:blip r:embed="rId2">
            <a:alphaModFix/>
          </a:blip>
          <a:srcRect/>
          <a:stretch/>
        </p:blipFill>
        <p:spPr>
          <a:xfrm>
            <a:off x="2829834" y="4178336"/>
            <a:ext cx="4395959" cy="1140165"/>
          </a:xfrm>
          <a:prstGeom prst="rect">
            <a:avLst/>
          </a:prstGeom>
          <a:noFill/>
          <a:ln>
            <a:noFill/>
          </a:ln>
        </p:spPr>
      </p:pic>
    </p:spTree>
    <p:extLst>
      <p:ext uri="{BB962C8B-B14F-4D97-AF65-F5344CB8AC3E}">
        <p14:creationId xmlns:p14="http://schemas.microsoft.com/office/powerpoint/2010/main" val="208028640"/>
      </p:ext>
    </p:extLst>
  </p:cSld>
  <p:clrMapOvr>
    <a:masterClrMapping/>
  </p:clrMapOvr>
</p:sldLayout>
</file>

<file path=ppt/slideLayouts/slideLayout1593.xml><?xml version="1.0" encoding="utf-8"?>
<p:sldLayout xmlns:a="http://schemas.openxmlformats.org/drawingml/2006/main" xmlns:r="http://schemas.openxmlformats.org/officeDocument/2006/relationships" xmlns:p="http://schemas.openxmlformats.org/presentationml/2006/main" matchingName="4_Title Slide_Yale Blue 6">
  <p:cSld name="5_Title Slide_Yale Blue 6">
    <p:spTree>
      <p:nvGrpSpPr>
        <p:cNvPr id="1" name="Shape 17513"/>
        <p:cNvGrpSpPr/>
        <p:nvPr/>
      </p:nvGrpSpPr>
      <p:grpSpPr>
        <a:xfrm>
          <a:off x="0" y="0"/>
          <a:ext cx="0" cy="0"/>
          <a:chOff x="0" y="0"/>
          <a:chExt cx="0" cy="0"/>
        </a:xfrm>
      </p:grpSpPr>
      <p:sp>
        <p:nvSpPr>
          <p:cNvPr id="17514" name="Google Shape;17514;p1514"/>
          <p:cNvSpPr txBox="1">
            <a:spLocks noGrp="1"/>
          </p:cNvSpPr>
          <p:nvPr>
            <p:ph type="body" idx="1"/>
          </p:nvPr>
        </p:nvSpPr>
        <p:spPr>
          <a:xfrm>
            <a:off x="2826560" y="5400858"/>
            <a:ext cx="8178613" cy="507856"/>
          </a:xfrm>
          <a:prstGeom prst="rect">
            <a:avLst/>
          </a:prstGeom>
          <a:noFill/>
          <a:ln>
            <a:noFill/>
          </a:ln>
        </p:spPr>
        <p:txBody>
          <a:bodyPr spcFirstLastPara="1" wrap="square" lIns="91400" tIns="45700" rIns="91400" bIns="45700" anchor="t" anchorCtr="0">
            <a:spAutoFit/>
          </a:bodyPr>
          <a:lstStyle>
            <a:lvl1pPr marL="304847" lvl="0" indent="-152424"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515" name="Google Shape;17515;p1514"/>
          <p:cNvSpPr txBox="1">
            <a:spLocks noGrp="1"/>
          </p:cNvSpPr>
          <p:nvPr>
            <p:ph type="title"/>
          </p:nvPr>
        </p:nvSpPr>
        <p:spPr>
          <a:xfrm>
            <a:off x="2826560"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16" name="Google Shape;17516;p1514"/>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517" name="Google Shape;17517;p1514"/>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18" name="Google Shape;17518;p1514"/>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519" name="Google Shape;17519;p1514"/>
          <p:cNvSpPr/>
          <p:nvPr/>
        </p:nvSpPr>
        <p:spPr>
          <a:xfrm rot="10799991">
            <a:off x="-19" y="2000236"/>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520" name="Google Shape;17520;p1514"/>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521" name="Google Shape;17521;p1514"/>
          <p:cNvSpPr txBox="1">
            <a:spLocks noGrp="1"/>
          </p:cNvSpPr>
          <p:nvPr>
            <p:ph type="body" idx="2"/>
          </p:nvPr>
        </p:nvSpPr>
        <p:spPr>
          <a:xfrm>
            <a:off x="2826560" y="3447397"/>
            <a:ext cx="8178613" cy="71331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522" name="Google Shape;17522;p1514"/>
          <p:cNvPicPr preferRelativeResize="0"/>
          <p:nvPr/>
        </p:nvPicPr>
        <p:blipFill rotWithShape="1">
          <a:blip r:embed="rId2">
            <a:alphaModFix/>
          </a:blip>
          <a:srcRect/>
          <a:stretch/>
        </p:blipFill>
        <p:spPr>
          <a:xfrm>
            <a:off x="2829834" y="4178336"/>
            <a:ext cx="4395959" cy="1140165"/>
          </a:xfrm>
          <a:prstGeom prst="rect">
            <a:avLst/>
          </a:prstGeom>
          <a:noFill/>
          <a:ln>
            <a:noFill/>
          </a:ln>
        </p:spPr>
      </p:pic>
    </p:spTree>
    <p:extLst>
      <p:ext uri="{BB962C8B-B14F-4D97-AF65-F5344CB8AC3E}">
        <p14:creationId xmlns:p14="http://schemas.microsoft.com/office/powerpoint/2010/main" val="4051823432"/>
      </p:ext>
    </p:extLst>
  </p:cSld>
  <p:clrMapOvr>
    <a:masterClrMapping/>
  </p:clrMapOvr>
</p:sldLayout>
</file>

<file path=ppt/slideLayouts/slideLayout1594.xml><?xml version="1.0" encoding="utf-8"?>
<p:sldLayout xmlns:a="http://schemas.openxmlformats.org/drawingml/2006/main" xmlns:r="http://schemas.openxmlformats.org/officeDocument/2006/relationships" xmlns:p="http://schemas.openxmlformats.org/presentationml/2006/main" matchingName="1_Title and Bullets Layout 4">
  <p:cSld name="2_Title and Bullets Layout 4">
    <p:spTree>
      <p:nvGrpSpPr>
        <p:cNvPr id="1" name="Shape 17523"/>
        <p:cNvGrpSpPr/>
        <p:nvPr/>
      </p:nvGrpSpPr>
      <p:grpSpPr>
        <a:xfrm>
          <a:off x="0" y="0"/>
          <a:ext cx="0" cy="0"/>
          <a:chOff x="0" y="0"/>
          <a:chExt cx="0" cy="0"/>
        </a:xfrm>
      </p:grpSpPr>
      <p:sp>
        <p:nvSpPr>
          <p:cNvPr id="17524" name="Google Shape;17524;p1515"/>
          <p:cNvSpPr txBox="1">
            <a:spLocks noGrp="1"/>
          </p:cNvSpPr>
          <p:nvPr>
            <p:ph type="title"/>
          </p:nvPr>
        </p:nvSpPr>
        <p:spPr>
          <a:xfrm>
            <a:off x="848992" y="783845"/>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25" name="Google Shape;17525;p1515"/>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26" name="Google Shape;17526;p1515"/>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27" name="Google Shape;17527;p1515"/>
          <p:cNvSpPr txBox="1">
            <a:spLocks noGrp="1"/>
          </p:cNvSpPr>
          <p:nvPr>
            <p:ph type="body" idx="1"/>
          </p:nvPr>
        </p:nvSpPr>
        <p:spPr>
          <a:xfrm>
            <a:off x="848786" y="1615024"/>
            <a:ext cx="10176933" cy="3812115"/>
          </a:xfrm>
          <a:prstGeom prst="rect">
            <a:avLst/>
          </a:prstGeom>
          <a:noFill/>
          <a:ln>
            <a:noFill/>
          </a:ln>
        </p:spPr>
        <p:txBody>
          <a:bodyPr spcFirstLastPara="1" wrap="square" lIns="91400" tIns="45700" rIns="91400" bIns="45700" anchor="t" anchorCtr="0">
            <a:noAutofit/>
          </a:bodyPr>
          <a:lstStyle>
            <a:lvl1pPr marL="304847" lvl="0" indent="-242733" algn="l">
              <a:lnSpc>
                <a:spcPct val="100000"/>
              </a:lnSpc>
              <a:spcBef>
                <a:spcPts val="1000"/>
              </a:spcBef>
              <a:spcAft>
                <a:spcPts val="0"/>
              </a:spcAft>
              <a:buSzPts val="2133"/>
              <a:buChar char="•"/>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528" name="Google Shape;17528;p1515"/>
          <p:cNvPicPr preferRelativeResize="0"/>
          <p:nvPr/>
        </p:nvPicPr>
        <p:blipFill rotWithShape="1">
          <a:blip r:embed="rId2">
            <a:alphaModFix/>
          </a:blip>
          <a:srcRect/>
          <a:stretch/>
        </p:blipFill>
        <p:spPr>
          <a:xfrm>
            <a:off x="7132671" y="6364410"/>
            <a:ext cx="5059329" cy="493593"/>
          </a:xfrm>
          <a:prstGeom prst="rect">
            <a:avLst/>
          </a:prstGeom>
          <a:noFill/>
          <a:ln>
            <a:noFill/>
          </a:ln>
        </p:spPr>
      </p:pic>
    </p:spTree>
    <p:extLst>
      <p:ext uri="{BB962C8B-B14F-4D97-AF65-F5344CB8AC3E}">
        <p14:creationId xmlns:p14="http://schemas.microsoft.com/office/powerpoint/2010/main" val="1584977955"/>
      </p:ext>
    </p:extLst>
  </p:cSld>
  <p:clrMapOvr>
    <a:masterClrMapping/>
  </p:clrMapOvr>
</p:sldLayout>
</file>

<file path=ppt/slideLayouts/slideLayout1595.xml><?xml version="1.0" encoding="utf-8"?>
<p:sldLayout xmlns:a="http://schemas.openxmlformats.org/drawingml/2006/main" xmlns:r="http://schemas.openxmlformats.org/officeDocument/2006/relationships" xmlns:p="http://schemas.openxmlformats.org/presentationml/2006/main" matchingName="2_Title and Content 4">
  <p:cSld name="3_Title and Content 4">
    <p:spTree>
      <p:nvGrpSpPr>
        <p:cNvPr id="1" name="Shape 17529"/>
        <p:cNvGrpSpPr/>
        <p:nvPr/>
      </p:nvGrpSpPr>
      <p:grpSpPr>
        <a:xfrm>
          <a:off x="0" y="0"/>
          <a:ext cx="0" cy="0"/>
          <a:chOff x="0" y="0"/>
          <a:chExt cx="0" cy="0"/>
        </a:xfrm>
      </p:grpSpPr>
      <p:sp>
        <p:nvSpPr>
          <p:cNvPr id="17530" name="Google Shape;17530;p1516"/>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531" name="Google Shape;17531;p1516"/>
          <p:cNvPicPr preferRelativeResize="0"/>
          <p:nvPr/>
        </p:nvPicPr>
        <p:blipFill rotWithShape="1">
          <a:blip r:embed="rId2">
            <a:alphaModFix/>
          </a:blip>
          <a:srcRect/>
          <a:stretch/>
        </p:blipFill>
        <p:spPr>
          <a:xfrm>
            <a:off x="7132671" y="6364410"/>
            <a:ext cx="5059329" cy="493593"/>
          </a:xfrm>
          <a:prstGeom prst="rect">
            <a:avLst/>
          </a:prstGeom>
          <a:noFill/>
          <a:ln>
            <a:noFill/>
          </a:ln>
        </p:spPr>
      </p:pic>
      <p:sp>
        <p:nvSpPr>
          <p:cNvPr id="17532" name="Google Shape;17532;p1516"/>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33" name="Google Shape;17533;p1516"/>
          <p:cNvSpPr txBox="1">
            <a:spLocks noGrp="1"/>
          </p:cNvSpPr>
          <p:nvPr>
            <p:ph type="title"/>
          </p:nvPr>
        </p:nvSpPr>
        <p:spPr>
          <a:xfrm>
            <a:off x="848992" y="806861"/>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34" name="Google Shape;17534;p1516"/>
          <p:cNvSpPr txBox="1">
            <a:spLocks noGrp="1"/>
          </p:cNvSpPr>
          <p:nvPr>
            <p:ph type="body" idx="1"/>
          </p:nvPr>
        </p:nvSpPr>
        <p:spPr>
          <a:xfrm>
            <a:off x="848992" y="1637858"/>
            <a:ext cx="10156176" cy="4117159"/>
          </a:xfrm>
          <a:prstGeom prst="rect">
            <a:avLst/>
          </a:prstGeom>
          <a:noFill/>
          <a:ln>
            <a:noFill/>
          </a:ln>
        </p:spPr>
        <p:txBody>
          <a:bodyPr spcFirstLastPara="1" wrap="square" lIns="91400" tIns="45700" rIns="91400" bIns="45700" anchor="t" anchorCtr="0">
            <a:noAutofit/>
          </a:bodyPr>
          <a:lstStyle>
            <a:lvl1pPr marL="304847" lvl="0" indent="-152424" algn="l">
              <a:lnSpc>
                <a:spcPct val="90000"/>
              </a:lnSpc>
              <a:spcBef>
                <a:spcPts val="1000"/>
              </a:spcBef>
              <a:spcAft>
                <a:spcPts val="0"/>
              </a:spcAft>
              <a:buSzPts val="2400"/>
              <a:buNone/>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093966747"/>
      </p:ext>
    </p:extLst>
  </p:cSld>
  <p:clrMapOvr>
    <a:masterClrMapping/>
  </p:clrMapOvr>
</p:sldLayout>
</file>

<file path=ppt/slideLayouts/slideLayout1596.xml><?xml version="1.0" encoding="utf-8"?>
<p:sldLayout xmlns:a="http://schemas.openxmlformats.org/drawingml/2006/main" xmlns:r="http://schemas.openxmlformats.org/officeDocument/2006/relationships" xmlns:p="http://schemas.openxmlformats.org/presentationml/2006/main" matchingName="1_Two Section | Picture and Copy Layout 4">
  <p:cSld name="2_Two Section | Picture and Copy Layout 4">
    <p:spTree>
      <p:nvGrpSpPr>
        <p:cNvPr id="1" name="Shape 17535"/>
        <p:cNvGrpSpPr/>
        <p:nvPr/>
      </p:nvGrpSpPr>
      <p:grpSpPr>
        <a:xfrm>
          <a:off x="0" y="0"/>
          <a:ext cx="0" cy="0"/>
          <a:chOff x="0" y="0"/>
          <a:chExt cx="0" cy="0"/>
        </a:xfrm>
      </p:grpSpPr>
      <p:sp>
        <p:nvSpPr>
          <p:cNvPr id="17536" name="Google Shape;17536;p1517"/>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37" name="Google Shape;17537;p1517"/>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38" name="Google Shape;17538;p1517"/>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539" name="Google Shape;17539;p1517"/>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47" lvl="0" indent="-152424" algn="l">
              <a:lnSpc>
                <a:spcPct val="90000"/>
              </a:lnSpc>
              <a:spcBef>
                <a:spcPts val="1000"/>
              </a:spcBef>
              <a:spcAft>
                <a:spcPts val="0"/>
              </a:spcAft>
              <a:buSzPts val="2400"/>
              <a:buNone/>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540" name="Google Shape;17540;p1517"/>
          <p:cNvSpPr txBox="1">
            <a:spLocks noGrp="1"/>
          </p:cNvSpPr>
          <p:nvPr>
            <p:ph type="title"/>
          </p:nvPr>
        </p:nvSpPr>
        <p:spPr>
          <a:xfrm>
            <a:off x="5549395" y="1154525"/>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541" name="Google Shape;17541;p1517"/>
          <p:cNvPicPr preferRelativeResize="0"/>
          <p:nvPr/>
        </p:nvPicPr>
        <p:blipFill rotWithShape="1">
          <a:blip r:embed="rId2">
            <a:alphaModFix/>
          </a:blip>
          <a:srcRect/>
          <a:stretch/>
        </p:blipFill>
        <p:spPr>
          <a:xfrm>
            <a:off x="7132671" y="6364410"/>
            <a:ext cx="5059329" cy="493593"/>
          </a:xfrm>
          <a:prstGeom prst="rect">
            <a:avLst/>
          </a:prstGeom>
          <a:noFill/>
          <a:ln>
            <a:noFill/>
          </a:ln>
        </p:spPr>
      </p:pic>
    </p:spTree>
    <p:extLst>
      <p:ext uri="{BB962C8B-B14F-4D97-AF65-F5344CB8AC3E}">
        <p14:creationId xmlns:p14="http://schemas.microsoft.com/office/powerpoint/2010/main" val="3182155483"/>
      </p:ext>
    </p:extLst>
  </p:cSld>
  <p:clrMapOvr>
    <a:masterClrMapping/>
  </p:clrMapOvr>
</p:sldLayout>
</file>

<file path=ppt/slideLayouts/slideLayout1597.xml><?xml version="1.0" encoding="utf-8"?>
<p:sldLayout xmlns:a="http://schemas.openxmlformats.org/drawingml/2006/main" xmlns:r="http://schemas.openxmlformats.org/officeDocument/2006/relationships" xmlns:p="http://schemas.openxmlformats.org/presentationml/2006/main" matchingName="4_Title Slide_Yale Blue 7">
  <p:cSld name="5_Title Slide_Yale Blue 7">
    <p:spTree>
      <p:nvGrpSpPr>
        <p:cNvPr id="1" name="Shape 17542"/>
        <p:cNvGrpSpPr/>
        <p:nvPr/>
      </p:nvGrpSpPr>
      <p:grpSpPr>
        <a:xfrm>
          <a:off x="0" y="0"/>
          <a:ext cx="0" cy="0"/>
          <a:chOff x="0" y="0"/>
          <a:chExt cx="0" cy="0"/>
        </a:xfrm>
      </p:grpSpPr>
      <p:sp>
        <p:nvSpPr>
          <p:cNvPr id="17543" name="Google Shape;17543;p1518"/>
          <p:cNvSpPr txBox="1">
            <a:spLocks noGrp="1"/>
          </p:cNvSpPr>
          <p:nvPr>
            <p:ph type="body" idx="1"/>
          </p:nvPr>
        </p:nvSpPr>
        <p:spPr>
          <a:xfrm>
            <a:off x="2826560" y="5400858"/>
            <a:ext cx="8178613" cy="507856"/>
          </a:xfrm>
          <a:prstGeom prst="rect">
            <a:avLst/>
          </a:prstGeom>
          <a:noFill/>
          <a:ln>
            <a:noFill/>
          </a:ln>
        </p:spPr>
        <p:txBody>
          <a:bodyPr spcFirstLastPara="1" wrap="square" lIns="91400" tIns="45700" rIns="91400" bIns="45700" anchor="t" anchorCtr="0">
            <a:spAutoFit/>
          </a:bodyPr>
          <a:lstStyle>
            <a:lvl1pPr marL="304847" lvl="0" indent="-152424"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544" name="Google Shape;17544;p1518"/>
          <p:cNvSpPr txBox="1">
            <a:spLocks noGrp="1"/>
          </p:cNvSpPr>
          <p:nvPr>
            <p:ph type="title"/>
          </p:nvPr>
        </p:nvSpPr>
        <p:spPr>
          <a:xfrm>
            <a:off x="2826560"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45" name="Google Shape;17545;p1518"/>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546" name="Google Shape;17546;p1518"/>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47" name="Google Shape;17547;p1518"/>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548" name="Google Shape;17548;p1518"/>
          <p:cNvSpPr/>
          <p:nvPr/>
        </p:nvSpPr>
        <p:spPr>
          <a:xfrm rot="10799991">
            <a:off x="-19" y="2000236"/>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549" name="Google Shape;17549;p1518"/>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550" name="Google Shape;17550;p1518"/>
          <p:cNvSpPr txBox="1">
            <a:spLocks noGrp="1"/>
          </p:cNvSpPr>
          <p:nvPr>
            <p:ph type="body" idx="2"/>
          </p:nvPr>
        </p:nvSpPr>
        <p:spPr>
          <a:xfrm>
            <a:off x="2826560" y="3447397"/>
            <a:ext cx="8178613" cy="71331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551" name="Google Shape;17551;p1518"/>
          <p:cNvPicPr preferRelativeResize="0"/>
          <p:nvPr/>
        </p:nvPicPr>
        <p:blipFill rotWithShape="1">
          <a:blip r:embed="rId2">
            <a:alphaModFix/>
          </a:blip>
          <a:srcRect/>
          <a:stretch/>
        </p:blipFill>
        <p:spPr>
          <a:xfrm>
            <a:off x="2829834" y="4178336"/>
            <a:ext cx="4395959" cy="1140165"/>
          </a:xfrm>
          <a:prstGeom prst="rect">
            <a:avLst/>
          </a:prstGeom>
          <a:noFill/>
          <a:ln>
            <a:noFill/>
          </a:ln>
        </p:spPr>
      </p:pic>
    </p:spTree>
    <p:extLst>
      <p:ext uri="{BB962C8B-B14F-4D97-AF65-F5344CB8AC3E}">
        <p14:creationId xmlns:p14="http://schemas.microsoft.com/office/powerpoint/2010/main" val="2415881068"/>
      </p:ext>
    </p:extLst>
  </p:cSld>
  <p:clrMapOvr>
    <a:masterClrMapping/>
  </p:clrMapOvr>
</p:sldLayout>
</file>

<file path=ppt/slideLayouts/slideLayout1598.xml><?xml version="1.0" encoding="utf-8"?>
<p:sldLayout xmlns:a="http://schemas.openxmlformats.org/drawingml/2006/main" xmlns:r="http://schemas.openxmlformats.org/officeDocument/2006/relationships" xmlns:p="http://schemas.openxmlformats.org/presentationml/2006/main" matchingName="1_Title and Bullets Layout 5">
  <p:cSld name="2_Title and Bullets Layout 5">
    <p:spTree>
      <p:nvGrpSpPr>
        <p:cNvPr id="1" name="Shape 17552"/>
        <p:cNvGrpSpPr/>
        <p:nvPr/>
      </p:nvGrpSpPr>
      <p:grpSpPr>
        <a:xfrm>
          <a:off x="0" y="0"/>
          <a:ext cx="0" cy="0"/>
          <a:chOff x="0" y="0"/>
          <a:chExt cx="0" cy="0"/>
        </a:xfrm>
      </p:grpSpPr>
      <p:sp>
        <p:nvSpPr>
          <p:cNvPr id="17553" name="Google Shape;17553;p1519"/>
          <p:cNvSpPr txBox="1">
            <a:spLocks noGrp="1"/>
          </p:cNvSpPr>
          <p:nvPr>
            <p:ph type="title"/>
          </p:nvPr>
        </p:nvSpPr>
        <p:spPr>
          <a:xfrm>
            <a:off x="848992" y="783845"/>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54" name="Google Shape;17554;p1519"/>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55" name="Google Shape;17555;p1519"/>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56" name="Google Shape;17556;p1519"/>
          <p:cNvSpPr txBox="1">
            <a:spLocks noGrp="1"/>
          </p:cNvSpPr>
          <p:nvPr>
            <p:ph type="body" idx="1"/>
          </p:nvPr>
        </p:nvSpPr>
        <p:spPr>
          <a:xfrm>
            <a:off x="848786" y="1615024"/>
            <a:ext cx="10176933" cy="3812115"/>
          </a:xfrm>
          <a:prstGeom prst="rect">
            <a:avLst/>
          </a:prstGeom>
          <a:noFill/>
          <a:ln>
            <a:noFill/>
          </a:ln>
        </p:spPr>
        <p:txBody>
          <a:bodyPr spcFirstLastPara="1" wrap="square" lIns="91400" tIns="45700" rIns="91400" bIns="45700" anchor="t" anchorCtr="0">
            <a:noAutofit/>
          </a:bodyPr>
          <a:lstStyle>
            <a:lvl1pPr marL="304847" lvl="0" indent="-242733" algn="l">
              <a:lnSpc>
                <a:spcPct val="100000"/>
              </a:lnSpc>
              <a:spcBef>
                <a:spcPts val="1000"/>
              </a:spcBef>
              <a:spcAft>
                <a:spcPts val="0"/>
              </a:spcAft>
              <a:buSzPts val="2133"/>
              <a:buChar char="•"/>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557" name="Google Shape;17557;p1519"/>
          <p:cNvPicPr preferRelativeResize="0"/>
          <p:nvPr/>
        </p:nvPicPr>
        <p:blipFill rotWithShape="1">
          <a:blip r:embed="rId2">
            <a:alphaModFix/>
          </a:blip>
          <a:srcRect/>
          <a:stretch/>
        </p:blipFill>
        <p:spPr>
          <a:xfrm>
            <a:off x="7132671" y="6364410"/>
            <a:ext cx="5059329" cy="493593"/>
          </a:xfrm>
          <a:prstGeom prst="rect">
            <a:avLst/>
          </a:prstGeom>
          <a:noFill/>
          <a:ln>
            <a:noFill/>
          </a:ln>
        </p:spPr>
      </p:pic>
    </p:spTree>
    <p:extLst>
      <p:ext uri="{BB962C8B-B14F-4D97-AF65-F5344CB8AC3E}">
        <p14:creationId xmlns:p14="http://schemas.microsoft.com/office/powerpoint/2010/main" val="2783609930"/>
      </p:ext>
    </p:extLst>
  </p:cSld>
  <p:clrMapOvr>
    <a:masterClrMapping/>
  </p:clrMapOvr>
</p:sldLayout>
</file>

<file path=ppt/slideLayouts/slideLayout1599.xml><?xml version="1.0" encoding="utf-8"?>
<p:sldLayout xmlns:a="http://schemas.openxmlformats.org/drawingml/2006/main" xmlns:r="http://schemas.openxmlformats.org/officeDocument/2006/relationships" xmlns:p="http://schemas.openxmlformats.org/presentationml/2006/main" matchingName="3_Title and Content 5">
  <p:cSld name="4_Title and Content 5">
    <p:spTree>
      <p:nvGrpSpPr>
        <p:cNvPr id="1" name="Shape 17558"/>
        <p:cNvGrpSpPr/>
        <p:nvPr/>
      </p:nvGrpSpPr>
      <p:grpSpPr>
        <a:xfrm>
          <a:off x="0" y="0"/>
          <a:ext cx="0" cy="0"/>
          <a:chOff x="0" y="0"/>
          <a:chExt cx="0" cy="0"/>
        </a:xfrm>
      </p:grpSpPr>
      <p:sp>
        <p:nvSpPr>
          <p:cNvPr id="17559" name="Google Shape;17559;p1520"/>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560" name="Google Shape;17560;p1520"/>
          <p:cNvPicPr preferRelativeResize="0"/>
          <p:nvPr/>
        </p:nvPicPr>
        <p:blipFill rotWithShape="1">
          <a:blip r:embed="rId2">
            <a:alphaModFix/>
          </a:blip>
          <a:srcRect/>
          <a:stretch/>
        </p:blipFill>
        <p:spPr>
          <a:xfrm>
            <a:off x="7132671" y="6364410"/>
            <a:ext cx="5059329" cy="493593"/>
          </a:xfrm>
          <a:prstGeom prst="rect">
            <a:avLst/>
          </a:prstGeom>
          <a:noFill/>
          <a:ln>
            <a:noFill/>
          </a:ln>
        </p:spPr>
      </p:pic>
      <p:sp>
        <p:nvSpPr>
          <p:cNvPr id="17561" name="Google Shape;17561;p1520"/>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62" name="Google Shape;17562;p1520"/>
          <p:cNvSpPr txBox="1">
            <a:spLocks noGrp="1"/>
          </p:cNvSpPr>
          <p:nvPr>
            <p:ph type="title"/>
          </p:nvPr>
        </p:nvSpPr>
        <p:spPr>
          <a:xfrm>
            <a:off x="848992" y="806861"/>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63" name="Google Shape;17563;p1520"/>
          <p:cNvSpPr txBox="1">
            <a:spLocks noGrp="1"/>
          </p:cNvSpPr>
          <p:nvPr>
            <p:ph type="body" idx="1"/>
          </p:nvPr>
        </p:nvSpPr>
        <p:spPr>
          <a:xfrm>
            <a:off x="848992" y="1637858"/>
            <a:ext cx="10156176" cy="4117159"/>
          </a:xfrm>
          <a:prstGeom prst="rect">
            <a:avLst/>
          </a:prstGeom>
          <a:noFill/>
          <a:ln>
            <a:noFill/>
          </a:ln>
        </p:spPr>
        <p:txBody>
          <a:bodyPr spcFirstLastPara="1" wrap="square" lIns="91400" tIns="45700" rIns="91400" bIns="45700" anchor="t" anchorCtr="0">
            <a:noAutofit/>
          </a:bodyPr>
          <a:lstStyle>
            <a:lvl1pPr marL="304847" lvl="0" indent="-152424" algn="l">
              <a:lnSpc>
                <a:spcPct val="90000"/>
              </a:lnSpc>
              <a:spcBef>
                <a:spcPts val="1000"/>
              </a:spcBef>
              <a:spcAft>
                <a:spcPts val="0"/>
              </a:spcAft>
              <a:buSzPts val="2400"/>
              <a:buNone/>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59333768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Comparison" type="twoTxTwoObj">
  <p:cSld name="TWO_OBJECTS_WITH_TEXT">
    <p:spTree>
      <p:nvGrpSpPr>
        <p:cNvPr id="1" name="Shape 73"/>
        <p:cNvGrpSpPr/>
        <p:nvPr/>
      </p:nvGrpSpPr>
      <p:grpSpPr>
        <a:xfrm>
          <a:off x="0" y="0"/>
          <a:ext cx="0" cy="0"/>
          <a:chOff x="0" y="0"/>
          <a:chExt cx="0" cy="0"/>
        </a:xfrm>
      </p:grpSpPr>
      <p:grpSp>
        <p:nvGrpSpPr>
          <p:cNvPr id="74" name="Google Shape;74;p8"/>
          <p:cNvGrpSpPr/>
          <p:nvPr/>
        </p:nvGrpSpPr>
        <p:grpSpPr>
          <a:xfrm>
            <a:off x="7191542" y="1"/>
            <a:ext cx="5000459" cy="1425992"/>
            <a:chOff x="7191542" y="1"/>
            <a:chExt cx="5000459" cy="1425992"/>
          </a:xfrm>
        </p:grpSpPr>
        <p:pic>
          <p:nvPicPr>
            <p:cNvPr id="75" name="Google Shape;75;p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6" name="Google Shape;76;p8"/>
            <p:cNvGrpSpPr/>
            <p:nvPr/>
          </p:nvGrpSpPr>
          <p:grpSpPr>
            <a:xfrm>
              <a:off x="7191542" y="1"/>
              <a:ext cx="5000459" cy="1425992"/>
              <a:chOff x="7186272" y="0"/>
              <a:chExt cx="5005729" cy="1427495"/>
            </a:xfrm>
          </p:grpSpPr>
          <p:sp>
            <p:nvSpPr>
              <p:cNvPr id="77" name="Google Shape;77;p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78" name="Google Shape;78;p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79" name="Google Shape;79;p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80" name="Google Shape;80;p8"/>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81" name="Google Shape;81;p8"/>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2" name="Google Shape;82;p8"/>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83" name="Google Shape;83;p8"/>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4" name="Google Shape;84;p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85" name="Google Shape;85;p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6" name="Google Shape;86;p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4103439267"/>
      </p:ext>
    </p:extLst>
  </p:cSld>
  <p:clrMapOvr>
    <a:masterClrMapping/>
  </p:clrMapOvr>
</p:sldLayout>
</file>

<file path=ppt/slideLayouts/slideLayout1600.xml><?xml version="1.0" encoding="utf-8"?>
<p:sldLayout xmlns:a="http://schemas.openxmlformats.org/drawingml/2006/main" xmlns:r="http://schemas.openxmlformats.org/officeDocument/2006/relationships" xmlns:p="http://schemas.openxmlformats.org/presentationml/2006/main" matchingName="1_Two Section | Picture and Copy Layout 5">
  <p:cSld name="2_Two Section | Picture and Copy Layout 5">
    <p:spTree>
      <p:nvGrpSpPr>
        <p:cNvPr id="1" name="Shape 17564"/>
        <p:cNvGrpSpPr/>
        <p:nvPr/>
      </p:nvGrpSpPr>
      <p:grpSpPr>
        <a:xfrm>
          <a:off x="0" y="0"/>
          <a:ext cx="0" cy="0"/>
          <a:chOff x="0" y="0"/>
          <a:chExt cx="0" cy="0"/>
        </a:xfrm>
      </p:grpSpPr>
      <p:sp>
        <p:nvSpPr>
          <p:cNvPr id="17565" name="Google Shape;17565;p1521"/>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66" name="Google Shape;17566;p1521"/>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567" name="Google Shape;17567;p1521"/>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568" name="Google Shape;17568;p1521"/>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47" lvl="0" indent="-152424" algn="l">
              <a:lnSpc>
                <a:spcPct val="90000"/>
              </a:lnSpc>
              <a:spcBef>
                <a:spcPts val="1000"/>
              </a:spcBef>
              <a:spcAft>
                <a:spcPts val="0"/>
              </a:spcAft>
              <a:buSzPts val="2400"/>
              <a:buNone/>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569" name="Google Shape;17569;p1521"/>
          <p:cNvSpPr txBox="1">
            <a:spLocks noGrp="1"/>
          </p:cNvSpPr>
          <p:nvPr>
            <p:ph type="title"/>
          </p:nvPr>
        </p:nvSpPr>
        <p:spPr>
          <a:xfrm>
            <a:off x="5549395" y="1154525"/>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570" name="Google Shape;17570;p1521"/>
          <p:cNvPicPr preferRelativeResize="0"/>
          <p:nvPr/>
        </p:nvPicPr>
        <p:blipFill rotWithShape="1">
          <a:blip r:embed="rId2">
            <a:alphaModFix/>
          </a:blip>
          <a:srcRect/>
          <a:stretch/>
        </p:blipFill>
        <p:spPr>
          <a:xfrm>
            <a:off x="7132671" y="6364410"/>
            <a:ext cx="5059329" cy="493593"/>
          </a:xfrm>
          <a:prstGeom prst="rect">
            <a:avLst/>
          </a:prstGeom>
          <a:noFill/>
          <a:ln>
            <a:noFill/>
          </a:ln>
        </p:spPr>
      </p:pic>
    </p:spTree>
    <p:extLst>
      <p:ext uri="{BB962C8B-B14F-4D97-AF65-F5344CB8AC3E}">
        <p14:creationId xmlns:p14="http://schemas.microsoft.com/office/powerpoint/2010/main" val="360773450"/>
      </p:ext>
    </p:extLst>
  </p:cSld>
  <p:clrMapOvr>
    <a:masterClrMapping/>
  </p:clrMapOvr>
</p:sldLayout>
</file>

<file path=ppt/slideLayouts/slideLayout1601.xml><?xml version="1.0" encoding="utf-8"?>
<p:sldLayout xmlns:a="http://schemas.openxmlformats.org/drawingml/2006/main" xmlns:r="http://schemas.openxmlformats.org/officeDocument/2006/relationships" xmlns:p="http://schemas.openxmlformats.org/presentationml/2006/main" matchingName="Photo Slide 11">
  <p:cSld name="1_Photo Slide 11">
    <p:spTree>
      <p:nvGrpSpPr>
        <p:cNvPr id="1" name="Shape 17587"/>
        <p:cNvGrpSpPr/>
        <p:nvPr/>
      </p:nvGrpSpPr>
      <p:grpSpPr>
        <a:xfrm>
          <a:off x="0" y="0"/>
          <a:ext cx="0" cy="0"/>
          <a:chOff x="0" y="0"/>
          <a:chExt cx="0" cy="0"/>
        </a:xfrm>
      </p:grpSpPr>
      <p:sp>
        <p:nvSpPr>
          <p:cNvPr id="17588" name="Google Shape;17588;p1524"/>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7589" name="Google Shape;17589;p1524"/>
          <p:cNvCxnSpPr/>
          <p:nvPr/>
        </p:nvCxnSpPr>
        <p:spPr>
          <a:xfrm>
            <a:off x="457204"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7590" name="Google Shape;17590;p1524"/>
          <p:cNvGrpSpPr/>
          <p:nvPr/>
        </p:nvGrpSpPr>
        <p:grpSpPr>
          <a:xfrm>
            <a:off x="4" y="5379428"/>
            <a:ext cx="2807363" cy="753895"/>
            <a:chOff x="0" y="5379424"/>
            <a:chExt cx="2807363" cy="753895"/>
          </a:xfrm>
        </p:grpSpPr>
        <p:sp>
          <p:nvSpPr>
            <p:cNvPr id="17591" name="Google Shape;17591;p1524"/>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592" name="Google Shape;17592;p1524"/>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7593" name="Google Shape;17593;p1524"/>
          <p:cNvPicPr preferRelativeResize="0"/>
          <p:nvPr/>
        </p:nvPicPr>
        <p:blipFill rotWithShape="1">
          <a:blip r:embed="rId2">
            <a:alphaModFix/>
          </a:blip>
          <a:srcRect/>
          <a:stretch/>
        </p:blipFill>
        <p:spPr>
          <a:xfrm>
            <a:off x="513348" y="4385535"/>
            <a:ext cx="2025313" cy="911940"/>
          </a:xfrm>
          <a:prstGeom prst="rect">
            <a:avLst/>
          </a:prstGeom>
          <a:noFill/>
          <a:ln>
            <a:noFill/>
          </a:ln>
        </p:spPr>
      </p:pic>
    </p:spTree>
    <p:extLst>
      <p:ext uri="{BB962C8B-B14F-4D97-AF65-F5344CB8AC3E}">
        <p14:creationId xmlns:p14="http://schemas.microsoft.com/office/powerpoint/2010/main" val="1668228326"/>
      </p:ext>
    </p:extLst>
  </p:cSld>
  <p:clrMapOvr>
    <a:masterClrMapping/>
  </p:clrMapOvr>
</p:sldLayout>
</file>

<file path=ppt/slideLayouts/slideLayout1602.xml><?xml version="1.0" encoding="utf-8"?>
<p:sldLayout xmlns:a="http://schemas.openxmlformats.org/drawingml/2006/main" xmlns:r="http://schemas.openxmlformats.org/officeDocument/2006/relationships" xmlns:p="http://schemas.openxmlformats.org/presentationml/2006/main" matchingName="Quotation 16">
  <p:cSld name="2_Quotation 16">
    <p:spTree>
      <p:nvGrpSpPr>
        <p:cNvPr id="1" name="Shape 17594"/>
        <p:cNvGrpSpPr/>
        <p:nvPr/>
      </p:nvGrpSpPr>
      <p:grpSpPr>
        <a:xfrm>
          <a:off x="0" y="0"/>
          <a:ext cx="0" cy="0"/>
          <a:chOff x="0" y="0"/>
          <a:chExt cx="0" cy="0"/>
        </a:xfrm>
      </p:grpSpPr>
      <p:sp>
        <p:nvSpPr>
          <p:cNvPr id="17595" name="Google Shape;17595;p152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596" name="Google Shape;17596;p152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97" name="Google Shape;17597;p1525"/>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598" name="Google Shape;17598;p1525"/>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599" name="Google Shape;17599;p152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600" name="Google Shape;17600;p1525"/>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601" name="Google Shape;17601;p1525"/>
          <p:cNvGrpSpPr/>
          <p:nvPr/>
        </p:nvGrpSpPr>
        <p:grpSpPr>
          <a:xfrm>
            <a:off x="7191545" y="0"/>
            <a:ext cx="5000460" cy="1425988"/>
            <a:chOff x="7191545" y="0"/>
            <a:chExt cx="5000460" cy="1425988"/>
          </a:xfrm>
        </p:grpSpPr>
        <p:pic>
          <p:nvPicPr>
            <p:cNvPr id="17602" name="Google Shape;17602;p152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603" name="Google Shape;17603;p1525"/>
            <p:cNvGrpSpPr/>
            <p:nvPr/>
          </p:nvGrpSpPr>
          <p:grpSpPr>
            <a:xfrm>
              <a:off x="7191545" y="0"/>
              <a:ext cx="5000460" cy="1425988"/>
              <a:chOff x="7191545" y="0"/>
              <a:chExt cx="5000460" cy="1425988"/>
            </a:xfrm>
          </p:grpSpPr>
          <p:sp>
            <p:nvSpPr>
              <p:cNvPr id="17604" name="Google Shape;17604;p152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605" name="Google Shape;17605;p152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606" name="Google Shape;17606;p1525"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2446860756"/>
      </p:ext>
    </p:extLst>
  </p:cSld>
  <p:clrMapOvr>
    <a:masterClrMapping/>
  </p:clrMapOvr>
</p:sldLayout>
</file>

<file path=ppt/slideLayouts/slideLayout1603.xml><?xml version="1.0" encoding="utf-8"?>
<p:sldLayout xmlns:a="http://schemas.openxmlformats.org/drawingml/2006/main" xmlns:r="http://schemas.openxmlformats.org/officeDocument/2006/relationships" xmlns:p="http://schemas.openxmlformats.org/presentationml/2006/main" matchingName="1_Quotation 16">
  <p:cSld name="2_Quotation 16">
    <p:spTree>
      <p:nvGrpSpPr>
        <p:cNvPr id="1" name="Shape 17607"/>
        <p:cNvGrpSpPr/>
        <p:nvPr/>
      </p:nvGrpSpPr>
      <p:grpSpPr>
        <a:xfrm>
          <a:off x="0" y="0"/>
          <a:ext cx="0" cy="0"/>
          <a:chOff x="0" y="0"/>
          <a:chExt cx="0" cy="0"/>
        </a:xfrm>
      </p:grpSpPr>
      <p:sp>
        <p:nvSpPr>
          <p:cNvPr id="17608" name="Google Shape;17608;p152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609" name="Google Shape;17609;p152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610" name="Google Shape;17610;p1526"/>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611" name="Google Shape;17611;p1526"/>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612" name="Google Shape;17612;p152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613" name="Google Shape;17613;p1526"/>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614" name="Google Shape;17614;p1526"/>
          <p:cNvGrpSpPr/>
          <p:nvPr/>
        </p:nvGrpSpPr>
        <p:grpSpPr>
          <a:xfrm>
            <a:off x="7191545" y="0"/>
            <a:ext cx="5000460" cy="1425988"/>
            <a:chOff x="7191545" y="0"/>
            <a:chExt cx="5000460" cy="1425988"/>
          </a:xfrm>
        </p:grpSpPr>
        <p:pic>
          <p:nvPicPr>
            <p:cNvPr id="17615" name="Google Shape;17615;p152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616" name="Google Shape;17616;p1526"/>
            <p:cNvGrpSpPr/>
            <p:nvPr/>
          </p:nvGrpSpPr>
          <p:grpSpPr>
            <a:xfrm>
              <a:off x="7191545" y="0"/>
              <a:ext cx="5000460" cy="1425988"/>
              <a:chOff x="7191545" y="0"/>
              <a:chExt cx="5000460" cy="1425988"/>
            </a:xfrm>
          </p:grpSpPr>
          <p:sp>
            <p:nvSpPr>
              <p:cNvPr id="17617" name="Google Shape;17617;p152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618" name="Google Shape;17618;p152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619" name="Google Shape;17619;p1526"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3986021363"/>
      </p:ext>
    </p:extLst>
  </p:cSld>
  <p:clrMapOvr>
    <a:masterClrMapping/>
  </p:clrMapOvr>
</p:sldLayout>
</file>

<file path=ppt/slideLayouts/slideLayout1604.xml><?xml version="1.0" encoding="utf-8"?>
<p:sldLayout xmlns:a="http://schemas.openxmlformats.org/drawingml/2006/main" xmlns:r="http://schemas.openxmlformats.org/officeDocument/2006/relationships" xmlns:p="http://schemas.openxmlformats.org/presentationml/2006/main" matchingName="Two Content 10">
  <p:cSld name="1_Two Content 10">
    <p:spTree>
      <p:nvGrpSpPr>
        <p:cNvPr id="1" name="Shape 17620"/>
        <p:cNvGrpSpPr/>
        <p:nvPr/>
      </p:nvGrpSpPr>
      <p:grpSpPr>
        <a:xfrm>
          <a:off x="0" y="0"/>
          <a:ext cx="0" cy="0"/>
          <a:chOff x="0" y="0"/>
          <a:chExt cx="0" cy="0"/>
        </a:xfrm>
      </p:grpSpPr>
      <p:sp>
        <p:nvSpPr>
          <p:cNvPr id="17621" name="Google Shape;17621;p1527"/>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622" name="Google Shape;17622;p1527"/>
          <p:cNvSpPr txBox="1">
            <a:spLocks noGrp="1"/>
          </p:cNvSpPr>
          <p:nvPr>
            <p:ph type="body" idx="1"/>
          </p:nvPr>
        </p:nvSpPr>
        <p:spPr>
          <a:xfrm>
            <a:off x="609607"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grpSp>
        <p:nvGrpSpPr>
          <p:cNvPr id="17623" name="Google Shape;17623;p1527"/>
          <p:cNvGrpSpPr/>
          <p:nvPr/>
        </p:nvGrpSpPr>
        <p:grpSpPr>
          <a:xfrm>
            <a:off x="7191545" y="0"/>
            <a:ext cx="5000460" cy="1425988"/>
            <a:chOff x="7191545" y="0"/>
            <a:chExt cx="5000460" cy="1425988"/>
          </a:xfrm>
        </p:grpSpPr>
        <p:pic>
          <p:nvPicPr>
            <p:cNvPr id="17624" name="Google Shape;17624;p152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625" name="Google Shape;17625;p1527"/>
            <p:cNvGrpSpPr/>
            <p:nvPr/>
          </p:nvGrpSpPr>
          <p:grpSpPr>
            <a:xfrm>
              <a:off x="7191545" y="0"/>
              <a:ext cx="5000460" cy="1425988"/>
              <a:chOff x="7191545" y="0"/>
              <a:chExt cx="5000460" cy="1425988"/>
            </a:xfrm>
          </p:grpSpPr>
          <p:sp>
            <p:nvSpPr>
              <p:cNvPr id="17626" name="Google Shape;17626;p152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627" name="Google Shape;17627;p152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628" name="Google Shape;17628;p1527"/>
          <p:cNvSpPr txBox="1">
            <a:spLocks noGrp="1"/>
          </p:cNvSpPr>
          <p:nvPr>
            <p:ph type="body" idx="2"/>
          </p:nvPr>
        </p:nvSpPr>
        <p:spPr>
          <a:xfrm>
            <a:off x="6172204"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629" name="Google Shape;17629;p1527"/>
          <p:cNvSpPr txBox="1">
            <a:spLocks noGrp="1"/>
          </p:cNvSpPr>
          <p:nvPr>
            <p:ph type="sldNum" idx="12"/>
          </p:nvPr>
        </p:nvSpPr>
        <p:spPr>
          <a:xfrm>
            <a:off x="883919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630" name="Google Shape;17630;p152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631" name="Google Shape;17631;p1527"/>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419176867"/>
      </p:ext>
    </p:extLst>
  </p:cSld>
  <p:clrMapOvr>
    <a:masterClrMapping/>
  </p:clrMapOvr>
</p:sldLayout>
</file>

<file path=ppt/slideLayouts/slideLayout1605.xml><?xml version="1.0" encoding="utf-8"?>
<p:sldLayout xmlns:a="http://schemas.openxmlformats.org/drawingml/2006/main" xmlns:r="http://schemas.openxmlformats.org/officeDocument/2006/relationships" xmlns:p="http://schemas.openxmlformats.org/presentationml/2006/main" matchingName="Comparison 9">
  <p:cSld name="1_Comparison 9">
    <p:spTree>
      <p:nvGrpSpPr>
        <p:cNvPr id="1" name="Shape 17632"/>
        <p:cNvGrpSpPr/>
        <p:nvPr/>
      </p:nvGrpSpPr>
      <p:grpSpPr>
        <a:xfrm>
          <a:off x="0" y="0"/>
          <a:ext cx="0" cy="0"/>
          <a:chOff x="0" y="0"/>
          <a:chExt cx="0" cy="0"/>
        </a:xfrm>
      </p:grpSpPr>
      <p:grpSp>
        <p:nvGrpSpPr>
          <p:cNvPr id="17633" name="Google Shape;17633;p1528"/>
          <p:cNvGrpSpPr/>
          <p:nvPr/>
        </p:nvGrpSpPr>
        <p:grpSpPr>
          <a:xfrm>
            <a:off x="7191545" y="0"/>
            <a:ext cx="5000460" cy="1425988"/>
            <a:chOff x="7191545" y="0"/>
            <a:chExt cx="5000460" cy="1425988"/>
          </a:xfrm>
        </p:grpSpPr>
        <p:pic>
          <p:nvPicPr>
            <p:cNvPr id="17634" name="Google Shape;17634;p152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635" name="Google Shape;17635;p1528"/>
            <p:cNvGrpSpPr/>
            <p:nvPr/>
          </p:nvGrpSpPr>
          <p:grpSpPr>
            <a:xfrm>
              <a:off x="7191545" y="0"/>
              <a:ext cx="5000460" cy="1425988"/>
              <a:chOff x="7191545" y="0"/>
              <a:chExt cx="5000460" cy="1425988"/>
            </a:xfrm>
          </p:grpSpPr>
          <p:sp>
            <p:nvSpPr>
              <p:cNvPr id="17636" name="Google Shape;17636;p152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637" name="Google Shape;17637;p152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638" name="Google Shape;17638;p1528"/>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639" name="Google Shape;17639;p1528"/>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640" name="Google Shape;17640;p1528"/>
          <p:cNvSpPr txBox="1">
            <a:spLocks noGrp="1"/>
          </p:cNvSpPr>
          <p:nvPr>
            <p:ph type="body" idx="2"/>
          </p:nvPr>
        </p:nvSpPr>
        <p:spPr>
          <a:xfrm>
            <a:off x="609604" y="2505075"/>
            <a:ext cx="5387973" cy="3684583"/>
          </a:xfrm>
          <a:prstGeom prst="rect">
            <a:avLst/>
          </a:prstGeom>
          <a:solidFill>
            <a:srgbClr val="F3F6FB"/>
          </a:solidFill>
          <a:ln>
            <a:noFill/>
          </a:ln>
        </p:spPr>
        <p:txBody>
          <a:bodyPr spcFirstLastPara="1" wrap="square" lIns="182850" tIns="0" rIns="182850" bIns="0" anchor="t" anchorCtr="0">
            <a:norm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641" name="Google Shape;17641;p1528"/>
          <p:cNvSpPr txBox="1">
            <a:spLocks noGrp="1"/>
          </p:cNvSpPr>
          <p:nvPr>
            <p:ph type="body" idx="3"/>
          </p:nvPr>
        </p:nvSpPr>
        <p:spPr>
          <a:xfrm>
            <a:off x="6172204"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642" name="Google Shape;17642;p1528"/>
          <p:cNvSpPr txBox="1">
            <a:spLocks noGrp="1"/>
          </p:cNvSpPr>
          <p:nvPr>
            <p:ph type="body" idx="4"/>
          </p:nvPr>
        </p:nvSpPr>
        <p:spPr>
          <a:xfrm>
            <a:off x="6172204" y="2505075"/>
            <a:ext cx="5410203" cy="3684583"/>
          </a:xfrm>
          <a:prstGeom prst="rect">
            <a:avLst/>
          </a:prstGeom>
          <a:solidFill>
            <a:srgbClr val="F3F6FB"/>
          </a:solidFill>
          <a:ln>
            <a:noFill/>
          </a:ln>
        </p:spPr>
        <p:txBody>
          <a:bodyPr spcFirstLastPara="1" wrap="square" lIns="182850" tIns="0" rIns="182850" bIns="0" anchor="t" anchorCtr="0">
            <a:no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643" name="Google Shape;17643;p1528"/>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644" name="Google Shape;17644;p152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645" name="Google Shape;17645;p1528"/>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226397970"/>
      </p:ext>
    </p:extLst>
  </p:cSld>
  <p:clrMapOvr>
    <a:masterClrMapping/>
  </p:clrMapOvr>
</p:sldLayout>
</file>

<file path=ppt/slideLayouts/slideLayout1606.xml><?xml version="1.0" encoding="utf-8"?>
<p:sldLayout xmlns:a="http://schemas.openxmlformats.org/drawingml/2006/main" xmlns:r="http://schemas.openxmlformats.org/officeDocument/2006/relationships" xmlns:p="http://schemas.openxmlformats.org/presentationml/2006/main" matchingName="End 10">
  <p:cSld name="1_End 10">
    <p:spTree>
      <p:nvGrpSpPr>
        <p:cNvPr id="1" name="Shape 17656"/>
        <p:cNvGrpSpPr/>
        <p:nvPr/>
      </p:nvGrpSpPr>
      <p:grpSpPr>
        <a:xfrm>
          <a:off x="0" y="0"/>
          <a:ext cx="0" cy="0"/>
          <a:chOff x="0" y="0"/>
          <a:chExt cx="0" cy="0"/>
        </a:xfrm>
      </p:grpSpPr>
      <p:grpSp>
        <p:nvGrpSpPr>
          <p:cNvPr id="17657" name="Google Shape;17657;p1530"/>
          <p:cNvGrpSpPr/>
          <p:nvPr/>
        </p:nvGrpSpPr>
        <p:grpSpPr>
          <a:xfrm>
            <a:off x="0" y="0"/>
            <a:ext cx="12191996" cy="2148830"/>
            <a:chOff x="0" y="0"/>
            <a:chExt cx="12191996" cy="2148830"/>
          </a:xfrm>
        </p:grpSpPr>
        <p:sp>
          <p:nvSpPr>
            <p:cNvPr id="17658" name="Google Shape;17658;p1530"/>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659" name="Google Shape;17659;p1530"/>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7660" name="Google Shape;17660;p1530"/>
          <p:cNvSpPr/>
          <p:nvPr/>
        </p:nvSpPr>
        <p:spPr>
          <a:xfrm>
            <a:off x="902366" y="151769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661" name="Google Shape;17661;p1530"/>
          <p:cNvSpPr txBox="1">
            <a:spLocks noGrp="1"/>
          </p:cNvSpPr>
          <p:nvPr>
            <p:ph type="body" idx="1"/>
          </p:nvPr>
        </p:nvSpPr>
        <p:spPr>
          <a:xfrm>
            <a:off x="1219197" y="3429004"/>
            <a:ext cx="5582649" cy="141356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662" name="Google Shape;17662;p1530"/>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663" name="Google Shape;17663;p1530"/>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667725111"/>
      </p:ext>
    </p:extLst>
  </p:cSld>
  <p:clrMapOvr>
    <a:masterClrMapping/>
  </p:clrMapOvr>
</p:sldLayout>
</file>

<file path=ppt/slideLayouts/slideLayout1607.xml><?xml version="1.0" encoding="utf-8"?>
<p:sldLayout xmlns:a="http://schemas.openxmlformats.org/drawingml/2006/main" xmlns:r="http://schemas.openxmlformats.org/officeDocument/2006/relationships" xmlns:p="http://schemas.openxmlformats.org/presentationml/2006/main" matchingName="Photo Slide 12">
  <p:cSld name="1_Photo Slide 12">
    <p:spTree>
      <p:nvGrpSpPr>
        <p:cNvPr id="1" name="Shape 17689"/>
        <p:cNvGrpSpPr/>
        <p:nvPr/>
      </p:nvGrpSpPr>
      <p:grpSpPr>
        <a:xfrm>
          <a:off x="0" y="0"/>
          <a:ext cx="0" cy="0"/>
          <a:chOff x="0" y="0"/>
          <a:chExt cx="0" cy="0"/>
        </a:xfrm>
      </p:grpSpPr>
      <p:sp>
        <p:nvSpPr>
          <p:cNvPr id="17690" name="Google Shape;17690;p1534"/>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7691" name="Google Shape;17691;p1534"/>
          <p:cNvCxnSpPr/>
          <p:nvPr/>
        </p:nvCxnSpPr>
        <p:spPr>
          <a:xfrm>
            <a:off x="457204"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7692" name="Google Shape;17692;p1534"/>
          <p:cNvGrpSpPr/>
          <p:nvPr/>
        </p:nvGrpSpPr>
        <p:grpSpPr>
          <a:xfrm>
            <a:off x="4" y="5379428"/>
            <a:ext cx="2807363" cy="753895"/>
            <a:chOff x="0" y="5379424"/>
            <a:chExt cx="2807363" cy="753895"/>
          </a:xfrm>
        </p:grpSpPr>
        <p:sp>
          <p:nvSpPr>
            <p:cNvPr id="17693" name="Google Shape;17693;p1534"/>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694" name="Google Shape;17694;p1534"/>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7695" name="Google Shape;17695;p1534"/>
          <p:cNvPicPr preferRelativeResize="0"/>
          <p:nvPr/>
        </p:nvPicPr>
        <p:blipFill rotWithShape="1">
          <a:blip r:embed="rId2">
            <a:alphaModFix/>
          </a:blip>
          <a:srcRect/>
          <a:stretch/>
        </p:blipFill>
        <p:spPr>
          <a:xfrm>
            <a:off x="513348" y="4385535"/>
            <a:ext cx="2025313" cy="911940"/>
          </a:xfrm>
          <a:prstGeom prst="rect">
            <a:avLst/>
          </a:prstGeom>
          <a:noFill/>
          <a:ln>
            <a:noFill/>
          </a:ln>
        </p:spPr>
      </p:pic>
    </p:spTree>
    <p:extLst>
      <p:ext uri="{BB962C8B-B14F-4D97-AF65-F5344CB8AC3E}">
        <p14:creationId xmlns:p14="http://schemas.microsoft.com/office/powerpoint/2010/main" val="462180217"/>
      </p:ext>
    </p:extLst>
  </p:cSld>
  <p:clrMapOvr>
    <a:masterClrMapping/>
  </p:clrMapOvr>
</p:sldLayout>
</file>

<file path=ppt/slideLayouts/slideLayout1608.xml><?xml version="1.0" encoding="utf-8"?>
<p:sldLayout xmlns:a="http://schemas.openxmlformats.org/drawingml/2006/main" xmlns:r="http://schemas.openxmlformats.org/officeDocument/2006/relationships" xmlns:p="http://schemas.openxmlformats.org/presentationml/2006/main" matchingName="Quotation 17">
  <p:cSld name="2_Quotation 17">
    <p:spTree>
      <p:nvGrpSpPr>
        <p:cNvPr id="1" name="Shape 17696"/>
        <p:cNvGrpSpPr/>
        <p:nvPr/>
      </p:nvGrpSpPr>
      <p:grpSpPr>
        <a:xfrm>
          <a:off x="0" y="0"/>
          <a:ext cx="0" cy="0"/>
          <a:chOff x="0" y="0"/>
          <a:chExt cx="0" cy="0"/>
        </a:xfrm>
      </p:grpSpPr>
      <p:sp>
        <p:nvSpPr>
          <p:cNvPr id="17697" name="Google Shape;17697;p153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698" name="Google Shape;17698;p153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699" name="Google Shape;17699;p1535"/>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700" name="Google Shape;17700;p1535"/>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701" name="Google Shape;17701;p153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702" name="Google Shape;17702;p1535"/>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703" name="Google Shape;17703;p1535"/>
          <p:cNvGrpSpPr/>
          <p:nvPr/>
        </p:nvGrpSpPr>
        <p:grpSpPr>
          <a:xfrm>
            <a:off x="7191545" y="0"/>
            <a:ext cx="5000460" cy="1425988"/>
            <a:chOff x="7191545" y="0"/>
            <a:chExt cx="5000460" cy="1425988"/>
          </a:xfrm>
        </p:grpSpPr>
        <p:pic>
          <p:nvPicPr>
            <p:cNvPr id="17704" name="Google Shape;17704;p153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705" name="Google Shape;17705;p1535"/>
            <p:cNvGrpSpPr/>
            <p:nvPr/>
          </p:nvGrpSpPr>
          <p:grpSpPr>
            <a:xfrm>
              <a:off x="7191545" y="0"/>
              <a:ext cx="5000460" cy="1425988"/>
              <a:chOff x="7191545" y="0"/>
              <a:chExt cx="5000460" cy="1425988"/>
            </a:xfrm>
          </p:grpSpPr>
          <p:sp>
            <p:nvSpPr>
              <p:cNvPr id="17706" name="Google Shape;17706;p153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707" name="Google Shape;17707;p153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708" name="Google Shape;17708;p1535"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2869207276"/>
      </p:ext>
    </p:extLst>
  </p:cSld>
  <p:clrMapOvr>
    <a:masterClrMapping/>
  </p:clrMapOvr>
</p:sldLayout>
</file>

<file path=ppt/slideLayouts/slideLayout1609.xml><?xml version="1.0" encoding="utf-8"?>
<p:sldLayout xmlns:a="http://schemas.openxmlformats.org/drawingml/2006/main" xmlns:r="http://schemas.openxmlformats.org/officeDocument/2006/relationships" xmlns:p="http://schemas.openxmlformats.org/presentationml/2006/main" matchingName="1_Quotation 17">
  <p:cSld name="2_Quotation 17">
    <p:spTree>
      <p:nvGrpSpPr>
        <p:cNvPr id="1" name="Shape 17709"/>
        <p:cNvGrpSpPr/>
        <p:nvPr/>
      </p:nvGrpSpPr>
      <p:grpSpPr>
        <a:xfrm>
          <a:off x="0" y="0"/>
          <a:ext cx="0" cy="0"/>
          <a:chOff x="0" y="0"/>
          <a:chExt cx="0" cy="0"/>
        </a:xfrm>
      </p:grpSpPr>
      <p:sp>
        <p:nvSpPr>
          <p:cNvPr id="17710" name="Google Shape;17710;p153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711" name="Google Shape;17711;p153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712" name="Google Shape;17712;p1536"/>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713" name="Google Shape;17713;p1536"/>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714" name="Google Shape;17714;p153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715" name="Google Shape;17715;p1536"/>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716" name="Google Shape;17716;p1536"/>
          <p:cNvGrpSpPr/>
          <p:nvPr/>
        </p:nvGrpSpPr>
        <p:grpSpPr>
          <a:xfrm>
            <a:off x="7191545" y="0"/>
            <a:ext cx="5000460" cy="1425988"/>
            <a:chOff x="7191545" y="0"/>
            <a:chExt cx="5000460" cy="1425988"/>
          </a:xfrm>
        </p:grpSpPr>
        <p:pic>
          <p:nvPicPr>
            <p:cNvPr id="17717" name="Google Shape;17717;p153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718" name="Google Shape;17718;p1536"/>
            <p:cNvGrpSpPr/>
            <p:nvPr/>
          </p:nvGrpSpPr>
          <p:grpSpPr>
            <a:xfrm>
              <a:off x="7191545" y="0"/>
              <a:ext cx="5000460" cy="1425988"/>
              <a:chOff x="7191545" y="0"/>
              <a:chExt cx="5000460" cy="1425988"/>
            </a:xfrm>
          </p:grpSpPr>
          <p:sp>
            <p:nvSpPr>
              <p:cNvPr id="17719" name="Google Shape;17719;p153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720" name="Google Shape;17720;p153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721" name="Google Shape;17721;p1536"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1351255660"/>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610.xml><?xml version="1.0" encoding="utf-8"?>
<p:sldLayout xmlns:a="http://schemas.openxmlformats.org/drawingml/2006/main" xmlns:r="http://schemas.openxmlformats.org/officeDocument/2006/relationships" xmlns:p="http://schemas.openxmlformats.org/presentationml/2006/main" matchingName="Title and Content 14">
  <p:cSld name="1_Title and Content 14">
    <p:spTree>
      <p:nvGrpSpPr>
        <p:cNvPr id="1" name="Shape 17722"/>
        <p:cNvGrpSpPr/>
        <p:nvPr/>
      </p:nvGrpSpPr>
      <p:grpSpPr>
        <a:xfrm>
          <a:off x="0" y="0"/>
          <a:ext cx="0" cy="0"/>
          <a:chOff x="0" y="0"/>
          <a:chExt cx="0" cy="0"/>
        </a:xfrm>
      </p:grpSpPr>
      <p:grpSp>
        <p:nvGrpSpPr>
          <p:cNvPr id="17723" name="Google Shape;17723;p1537"/>
          <p:cNvGrpSpPr/>
          <p:nvPr/>
        </p:nvGrpSpPr>
        <p:grpSpPr>
          <a:xfrm>
            <a:off x="7191545" y="0"/>
            <a:ext cx="5000460" cy="1425988"/>
            <a:chOff x="7191545" y="0"/>
            <a:chExt cx="5000460" cy="1425988"/>
          </a:xfrm>
        </p:grpSpPr>
        <p:pic>
          <p:nvPicPr>
            <p:cNvPr id="17724" name="Google Shape;17724;p153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725" name="Google Shape;17725;p1537"/>
            <p:cNvGrpSpPr/>
            <p:nvPr/>
          </p:nvGrpSpPr>
          <p:grpSpPr>
            <a:xfrm>
              <a:off x="7191545" y="0"/>
              <a:ext cx="5000460" cy="1425988"/>
              <a:chOff x="7191545" y="0"/>
              <a:chExt cx="5000460" cy="1425988"/>
            </a:xfrm>
          </p:grpSpPr>
          <p:sp>
            <p:nvSpPr>
              <p:cNvPr id="17726" name="Google Shape;17726;p153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727" name="Google Shape;17727;p153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728" name="Google Shape;17728;p1537"/>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729" name="Google Shape;17729;p1537"/>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730" name="Google Shape;17730;p1537"/>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731" name="Google Shape;17731;p153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732" name="Google Shape;17732;p1537"/>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357368569"/>
      </p:ext>
    </p:extLst>
  </p:cSld>
  <p:clrMapOvr>
    <a:masterClrMapping/>
  </p:clrMapOvr>
</p:sldLayout>
</file>

<file path=ppt/slideLayouts/slideLayout1611.xml><?xml version="1.0" encoding="utf-8"?>
<p:sldLayout xmlns:a="http://schemas.openxmlformats.org/drawingml/2006/main" xmlns:r="http://schemas.openxmlformats.org/officeDocument/2006/relationships" xmlns:p="http://schemas.openxmlformats.org/presentationml/2006/main" matchingName="Two Content 11">
  <p:cSld name="1_Two Content 11">
    <p:spTree>
      <p:nvGrpSpPr>
        <p:cNvPr id="1" name="Shape 17733"/>
        <p:cNvGrpSpPr/>
        <p:nvPr/>
      </p:nvGrpSpPr>
      <p:grpSpPr>
        <a:xfrm>
          <a:off x="0" y="0"/>
          <a:ext cx="0" cy="0"/>
          <a:chOff x="0" y="0"/>
          <a:chExt cx="0" cy="0"/>
        </a:xfrm>
      </p:grpSpPr>
      <p:sp>
        <p:nvSpPr>
          <p:cNvPr id="17734" name="Google Shape;17734;p1538"/>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735" name="Google Shape;17735;p1538"/>
          <p:cNvSpPr txBox="1">
            <a:spLocks noGrp="1"/>
          </p:cNvSpPr>
          <p:nvPr>
            <p:ph type="body" idx="1"/>
          </p:nvPr>
        </p:nvSpPr>
        <p:spPr>
          <a:xfrm>
            <a:off x="609607"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grpSp>
        <p:nvGrpSpPr>
          <p:cNvPr id="17736" name="Google Shape;17736;p1538"/>
          <p:cNvGrpSpPr/>
          <p:nvPr/>
        </p:nvGrpSpPr>
        <p:grpSpPr>
          <a:xfrm>
            <a:off x="7191545" y="0"/>
            <a:ext cx="5000460" cy="1425988"/>
            <a:chOff x="7191545" y="0"/>
            <a:chExt cx="5000460" cy="1425988"/>
          </a:xfrm>
        </p:grpSpPr>
        <p:pic>
          <p:nvPicPr>
            <p:cNvPr id="17737" name="Google Shape;17737;p153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738" name="Google Shape;17738;p1538"/>
            <p:cNvGrpSpPr/>
            <p:nvPr/>
          </p:nvGrpSpPr>
          <p:grpSpPr>
            <a:xfrm>
              <a:off x="7191545" y="0"/>
              <a:ext cx="5000460" cy="1425988"/>
              <a:chOff x="7191545" y="0"/>
              <a:chExt cx="5000460" cy="1425988"/>
            </a:xfrm>
          </p:grpSpPr>
          <p:sp>
            <p:nvSpPr>
              <p:cNvPr id="17739" name="Google Shape;17739;p153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740" name="Google Shape;17740;p153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741" name="Google Shape;17741;p1538"/>
          <p:cNvSpPr txBox="1">
            <a:spLocks noGrp="1"/>
          </p:cNvSpPr>
          <p:nvPr>
            <p:ph type="body" idx="2"/>
          </p:nvPr>
        </p:nvSpPr>
        <p:spPr>
          <a:xfrm>
            <a:off x="6172204"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742" name="Google Shape;17742;p1538"/>
          <p:cNvSpPr txBox="1">
            <a:spLocks noGrp="1"/>
          </p:cNvSpPr>
          <p:nvPr>
            <p:ph type="sldNum" idx="12"/>
          </p:nvPr>
        </p:nvSpPr>
        <p:spPr>
          <a:xfrm>
            <a:off x="883919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743" name="Google Shape;17743;p153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744" name="Google Shape;17744;p1538"/>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80545457"/>
      </p:ext>
    </p:extLst>
  </p:cSld>
  <p:clrMapOvr>
    <a:masterClrMapping/>
  </p:clrMapOvr>
</p:sldLayout>
</file>

<file path=ppt/slideLayouts/slideLayout1612.xml><?xml version="1.0" encoding="utf-8"?>
<p:sldLayout xmlns:a="http://schemas.openxmlformats.org/drawingml/2006/main" xmlns:r="http://schemas.openxmlformats.org/officeDocument/2006/relationships" xmlns:p="http://schemas.openxmlformats.org/presentationml/2006/main" matchingName="Comparison 10">
  <p:cSld name="1_Comparison 10">
    <p:spTree>
      <p:nvGrpSpPr>
        <p:cNvPr id="1" name="Shape 17745"/>
        <p:cNvGrpSpPr/>
        <p:nvPr/>
      </p:nvGrpSpPr>
      <p:grpSpPr>
        <a:xfrm>
          <a:off x="0" y="0"/>
          <a:ext cx="0" cy="0"/>
          <a:chOff x="0" y="0"/>
          <a:chExt cx="0" cy="0"/>
        </a:xfrm>
      </p:grpSpPr>
      <p:grpSp>
        <p:nvGrpSpPr>
          <p:cNvPr id="17746" name="Google Shape;17746;p1539"/>
          <p:cNvGrpSpPr/>
          <p:nvPr/>
        </p:nvGrpSpPr>
        <p:grpSpPr>
          <a:xfrm>
            <a:off x="7191545" y="0"/>
            <a:ext cx="5000460" cy="1425988"/>
            <a:chOff x="7191545" y="0"/>
            <a:chExt cx="5000460" cy="1425988"/>
          </a:xfrm>
        </p:grpSpPr>
        <p:pic>
          <p:nvPicPr>
            <p:cNvPr id="17747" name="Google Shape;17747;p153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748" name="Google Shape;17748;p1539"/>
            <p:cNvGrpSpPr/>
            <p:nvPr/>
          </p:nvGrpSpPr>
          <p:grpSpPr>
            <a:xfrm>
              <a:off x="7191545" y="0"/>
              <a:ext cx="5000460" cy="1425988"/>
              <a:chOff x="7191545" y="0"/>
              <a:chExt cx="5000460" cy="1425988"/>
            </a:xfrm>
          </p:grpSpPr>
          <p:sp>
            <p:nvSpPr>
              <p:cNvPr id="17749" name="Google Shape;17749;p153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750" name="Google Shape;17750;p153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7751" name="Google Shape;17751;p1539"/>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752" name="Google Shape;17752;p1539"/>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753" name="Google Shape;17753;p1539"/>
          <p:cNvSpPr txBox="1">
            <a:spLocks noGrp="1"/>
          </p:cNvSpPr>
          <p:nvPr>
            <p:ph type="body" idx="2"/>
          </p:nvPr>
        </p:nvSpPr>
        <p:spPr>
          <a:xfrm>
            <a:off x="609604" y="2505075"/>
            <a:ext cx="5387973" cy="3684583"/>
          </a:xfrm>
          <a:prstGeom prst="rect">
            <a:avLst/>
          </a:prstGeom>
          <a:solidFill>
            <a:srgbClr val="F3F6FB"/>
          </a:solidFill>
          <a:ln>
            <a:noFill/>
          </a:ln>
        </p:spPr>
        <p:txBody>
          <a:bodyPr spcFirstLastPara="1" wrap="square" lIns="182850" tIns="0" rIns="182850" bIns="0" anchor="t" anchorCtr="0">
            <a:norm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754" name="Google Shape;17754;p1539"/>
          <p:cNvSpPr txBox="1">
            <a:spLocks noGrp="1"/>
          </p:cNvSpPr>
          <p:nvPr>
            <p:ph type="body" idx="3"/>
          </p:nvPr>
        </p:nvSpPr>
        <p:spPr>
          <a:xfrm>
            <a:off x="6172204"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755" name="Google Shape;17755;p1539"/>
          <p:cNvSpPr txBox="1">
            <a:spLocks noGrp="1"/>
          </p:cNvSpPr>
          <p:nvPr>
            <p:ph type="body" idx="4"/>
          </p:nvPr>
        </p:nvSpPr>
        <p:spPr>
          <a:xfrm>
            <a:off x="6172204" y="2505075"/>
            <a:ext cx="5410203" cy="3684583"/>
          </a:xfrm>
          <a:prstGeom prst="rect">
            <a:avLst/>
          </a:prstGeom>
          <a:solidFill>
            <a:srgbClr val="F3F6FB"/>
          </a:solidFill>
          <a:ln>
            <a:noFill/>
          </a:ln>
        </p:spPr>
        <p:txBody>
          <a:bodyPr spcFirstLastPara="1" wrap="square" lIns="182850" tIns="0" rIns="182850" bIns="0" anchor="t" anchorCtr="0">
            <a:no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756" name="Google Shape;17756;p1539"/>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757" name="Google Shape;17757;p153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758" name="Google Shape;17758;p1539"/>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188226619"/>
      </p:ext>
    </p:extLst>
  </p:cSld>
  <p:clrMapOvr>
    <a:masterClrMapping/>
  </p:clrMapOvr>
</p:sldLayout>
</file>

<file path=ppt/slideLayouts/slideLayout1613.xml><?xml version="1.0" encoding="utf-8"?>
<p:sldLayout xmlns:a="http://schemas.openxmlformats.org/drawingml/2006/main" xmlns:r="http://schemas.openxmlformats.org/officeDocument/2006/relationships" xmlns:p="http://schemas.openxmlformats.org/presentationml/2006/main" matchingName="End 11">
  <p:cSld name="1_End 11">
    <p:spTree>
      <p:nvGrpSpPr>
        <p:cNvPr id="1" name="Shape 17769"/>
        <p:cNvGrpSpPr/>
        <p:nvPr/>
      </p:nvGrpSpPr>
      <p:grpSpPr>
        <a:xfrm>
          <a:off x="0" y="0"/>
          <a:ext cx="0" cy="0"/>
          <a:chOff x="0" y="0"/>
          <a:chExt cx="0" cy="0"/>
        </a:xfrm>
      </p:grpSpPr>
      <p:grpSp>
        <p:nvGrpSpPr>
          <p:cNvPr id="17770" name="Google Shape;17770;p1541"/>
          <p:cNvGrpSpPr/>
          <p:nvPr/>
        </p:nvGrpSpPr>
        <p:grpSpPr>
          <a:xfrm>
            <a:off x="0" y="0"/>
            <a:ext cx="12191996" cy="2148830"/>
            <a:chOff x="0" y="0"/>
            <a:chExt cx="12191996" cy="2148830"/>
          </a:xfrm>
        </p:grpSpPr>
        <p:sp>
          <p:nvSpPr>
            <p:cNvPr id="17771" name="Google Shape;17771;p1541"/>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772" name="Google Shape;17772;p1541"/>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7773" name="Google Shape;17773;p1541"/>
          <p:cNvSpPr/>
          <p:nvPr/>
        </p:nvSpPr>
        <p:spPr>
          <a:xfrm>
            <a:off x="902366" y="151769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774" name="Google Shape;17774;p1541"/>
          <p:cNvSpPr txBox="1">
            <a:spLocks noGrp="1"/>
          </p:cNvSpPr>
          <p:nvPr>
            <p:ph type="body" idx="1"/>
          </p:nvPr>
        </p:nvSpPr>
        <p:spPr>
          <a:xfrm>
            <a:off x="1219197" y="3429004"/>
            <a:ext cx="5582649" cy="141356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775" name="Google Shape;17775;p1541"/>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776" name="Google Shape;17776;p1541"/>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864867549"/>
      </p:ext>
    </p:extLst>
  </p:cSld>
  <p:clrMapOvr>
    <a:masterClrMapping/>
  </p:clrMapOvr>
</p:sldLayout>
</file>

<file path=ppt/slideLayouts/slideLayout1614.xml><?xml version="1.0" encoding="utf-8"?>
<p:sldLayout xmlns:a="http://schemas.openxmlformats.org/drawingml/2006/main" xmlns:r="http://schemas.openxmlformats.org/officeDocument/2006/relationships" xmlns:p="http://schemas.openxmlformats.org/presentationml/2006/main" matchingName="1_Title Slide">
  <p:cSld name="4_Title Slide">
    <p:spTree>
      <p:nvGrpSpPr>
        <p:cNvPr id="1" name="Shape 17786"/>
        <p:cNvGrpSpPr/>
        <p:nvPr/>
      </p:nvGrpSpPr>
      <p:grpSpPr>
        <a:xfrm>
          <a:off x="0" y="0"/>
          <a:ext cx="0" cy="0"/>
          <a:chOff x="0" y="0"/>
          <a:chExt cx="0" cy="0"/>
        </a:xfrm>
      </p:grpSpPr>
      <p:sp>
        <p:nvSpPr>
          <p:cNvPr id="17787" name="Google Shape;17787;p1543"/>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788" name="Google Shape;17788;p1543"/>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7789" name="Google Shape;17789;p1543"/>
          <p:cNvGrpSpPr/>
          <p:nvPr/>
        </p:nvGrpSpPr>
        <p:grpSpPr>
          <a:xfrm>
            <a:off x="4" y="0"/>
            <a:ext cx="1862669" cy="6629400"/>
            <a:chOff x="0" y="0"/>
            <a:chExt cx="1862669" cy="6629400"/>
          </a:xfrm>
        </p:grpSpPr>
        <p:sp>
          <p:nvSpPr>
            <p:cNvPr id="17790" name="Google Shape;17790;p1543"/>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791" name="Google Shape;17791;p1543"/>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7792" name="Google Shape;17792;p1543"/>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7793" name="Google Shape;17793;p1543"/>
          <p:cNvSpPr txBox="1">
            <a:spLocks noGrp="1"/>
          </p:cNvSpPr>
          <p:nvPr>
            <p:ph type="title"/>
          </p:nvPr>
        </p:nvSpPr>
        <p:spPr>
          <a:xfrm>
            <a:off x="1621872" y="1806428"/>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794" name="Google Shape;17794;p1543"/>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47" lvl="0" indent="-231472" algn="l">
              <a:lnSpc>
                <a:spcPct val="100000"/>
              </a:lnSpc>
              <a:spcBef>
                <a:spcPts val="1000"/>
              </a:spcBef>
              <a:spcAft>
                <a:spcPts val="0"/>
              </a:spcAft>
              <a:buSzPts val="1867"/>
              <a:buChar char="•"/>
              <a:defRPr sz="1867"/>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795" name="Google Shape;17795;p1543"/>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47" lvl="0" indent="-231472" algn="l">
              <a:lnSpc>
                <a:spcPct val="100000"/>
              </a:lnSpc>
              <a:spcBef>
                <a:spcPts val="1000"/>
              </a:spcBef>
              <a:spcAft>
                <a:spcPts val="0"/>
              </a:spcAft>
              <a:buSzPts val="1867"/>
              <a:buChar char="•"/>
              <a:defRPr sz="1867"/>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285224694"/>
      </p:ext>
    </p:extLst>
  </p:cSld>
  <p:clrMapOvr>
    <a:masterClrMapping/>
  </p:clrMapOvr>
</p:sldLayout>
</file>

<file path=ppt/slideLayouts/slideLayout1615.xml><?xml version="1.0" encoding="utf-8"?>
<p:sldLayout xmlns:a="http://schemas.openxmlformats.org/drawingml/2006/main" xmlns:r="http://schemas.openxmlformats.org/officeDocument/2006/relationships" xmlns:p="http://schemas.openxmlformats.org/presentationml/2006/main" matchingName="2_Title Slide">
  <p:cSld name="4_Title Slide">
    <p:spTree>
      <p:nvGrpSpPr>
        <p:cNvPr id="1" name="Shape 17796"/>
        <p:cNvGrpSpPr/>
        <p:nvPr/>
      </p:nvGrpSpPr>
      <p:grpSpPr>
        <a:xfrm>
          <a:off x="0" y="0"/>
          <a:ext cx="0" cy="0"/>
          <a:chOff x="0" y="0"/>
          <a:chExt cx="0" cy="0"/>
        </a:xfrm>
      </p:grpSpPr>
      <p:sp>
        <p:nvSpPr>
          <p:cNvPr id="17797" name="Google Shape;17797;p1544"/>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798" name="Google Shape;17798;p1544"/>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7799" name="Google Shape;17799;p1544"/>
          <p:cNvGrpSpPr/>
          <p:nvPr/>
        </p:nvGrpSpPr>
        <p:grpSpPr>
          <a:xfrm>
            <a:off x="4" y="0"/>
            <a:ext cx="1862669" cy="6629400"/>
            <a:chOff x="0" y="0"/>
            <a:chExt cx="1862669" cy="6629400"/>
          </a:xfrm>
        </p:grpSpPr>
        <p:sp>
          <p:nvSpPr>
            <p:cNvPr id="17800" name="Google Shape;17800;p1544"/>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801" name="Google Shape;17801;p1544"/>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7802" name="Google Shape;17802;p1544"/>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7803" name="Google Shape;17803;p1544"/>
          <p:cNvSpPr txBox="1">
            <a:spLocks noGrp="1"/>
          </p:cNvSpPr>
          <p:nvPr>
            <p:ph type="title"/>
          </p:nvPr>
        </p:nvSpPr>
        <p:spPr>
          <a:xfrm>
            <a:off x="1621872" y="1806428"/>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04" name="Google Shape;17804;p1544"/>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47" lvl="0" indent="-231472" algn="l">
              <a:lnSpc>
                <a:spcPct val="100000"/>
              </a:lnSpc>
              <a:spcBef>
                <a:spcPts val="1000"/>
              </a:spcBef>
              <a:spcAft>
                <a:spcPts val="0"/>
              </a:spcAft>
              <a:buSzPts val="1867"/>
              <a:buChar char="•"/>
              <a:defRPr sz="1867"/>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805" name="Google Shape;17805;p1544"/>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47" lvl="0" indent="-231472" algn="l">
              <a:lnSpc>
                <a:spcPct val="100000"/>
              </a:lnSpc>
              <a:spcBef>
                <a:spcPts val="1000"/>
              </a:spcBef>
              <a:spcAft>
                <a:spcPts val="0"/>
              </a:spcAft>
              <a:buSzPts val="1867"/>
              <a:buChar char="•"/>
              <a:defRPr sz="1867"/>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218593421"/>
      </p:ext>
    </p:extLst>
  </p:cSld>
  <p:clrMapOvr>
    <a:masterClrMapping/>
  </p:clrMapOvr>
</p:sldLayout>
</file>

<file path=ppt/slideLayouts/slideLayout1616.xml><?xml version="1.0" encoding="utf-8"?>
<p:sldLayout xmlns:a="http://schemas.openxmlformats.org/drawingml/2006/main" xmlns:r="http://schemas.openxmlformats.org/officeDocument/2006/relationships" xmlns:p="http://schemas.openxmlformats.org/presentationml/2006/main" matchingName="3_Title Slide">
  <p:cSld name="4_Title Slide">
    <p:spTree>
      <p:nvGrpSpPr>
        <p:cNvPr id="1" name="Shape 17806"/>
        <p:cNvGrpSpPr/>
        <p:nvPr/>
      </p:nvGrpSpPr>
      <p:grpSpPr>
        <a:xfrm>
          <a:off x="0" y="0"/>
          <a:ext cx="0" cy="0"/>
          <a:chOff x="0" y="0"/>
          <a:chExt cx="0" cy="0"/>
        </a:xfrm>
      </p:grpSpPr>
      <p:sp>
        <p:nvSpPr>
          <p:cNvPr id="17807" name="Google Shape;17807;p1545"/>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808" name="Google Shape;17808;p1545"/>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7809" name="Google Shape;17809;p1545"/>
          <p:cNvGrpSpPr/>
          <p:nvPr/>
        </p:nvGrpSpPr>
        <p:grpSpPr>
          <a:xfrm>
            <a:off x="4" y="0"/>
            <a:ext cx="1862669" cy="6629400"/>
            <a:chOff x="0" y="0"/>
            <a:chExt cx="1862669" cy="6629400"/>
          </a:xfrm>
        </p:grpSpPr>
        <p:sp>
          <p:nvSpPr>
            <p:cNvPr id="17810" name="Google Shape;17810;p1545"/>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811" name="Google Shape;17811;p1545"/>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7812" name="Google Shape;17812;p1545"/>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7813" name="Google Shape;17813;p1545"/>
          <p:cNvSpPr txBox="1">
            <a:spLocks noGrp="1"/>
          </p:cNvSpPr>
          <p:nvPr>
            <p:ph type="title"/>
          </p:nvPr>
        </p:nvSpPr>
        <p:spPr>
          <a:xfrm>
            <a:off x="1621872" y="1806428"/>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14" name="Google Shape;17814;p1545"/>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47" lvl="0" indent="-231472" algn="l">
              <a:lnSpc>
                <a:spcPct val="100000"/>
              </a:lnSpc>
              <a:spcBef>
                <a:spcPts val="1000"/>
              </a:spcBef>
              <a:spcAft>
                <a:spcPts val="0"/>
              </a:spcAft>
              <a:buSzPts val="1867"/>
              <a:buChar char="•"/>
              <a:defRPr sz="1867"/>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815" name="Google Shape;17815;p1545"/>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47" lvl="0" indent="-231472" algn="l">
              <a:lnSpc>
                <a:spcPct val="100000"/>
              </a:lnSpc>
              <a:spcBef>
                <a:spcPts val="1000"/>
              </a:spcBef>
              <a:spcAft>
                <a:spcPts val="0"/>
              </a:spcAft>
              <a:buSzPts val="1867"/>
              <a:buChar char="•"/>
              <a:defRPr sz="1867"/>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592581134"/>
      </p:ext>
    </p:extLst>
  </p:cSld>
  <p:clrMapOvr>
    <a:masterClrMapping/>
  </p:clrMapOvr>
</p:sldLayout>
</file>

<file path=ppt/slideLayouts/slideLayout1617.xml><?xml version="1.0" encoding="utf-8"?>
<p:sldLayout xmlns:a="http://schemas.openxmlformats.org/drawingml/2006/main" xmlns:r="http://schemas.openxmlformats.org/officeDocument/2006/relationships" xmlns:p="http://schemas.openxmlformats.org/presentationml/2006/main" matchingName="Table of Content">
  <p:cSld name="1_Table of Content">
    <p:spTree>
      <p:nvGrpSpPr>
        <p:cNvPr id="1" name="Shape 17816"/>
        <p:cNvGrpSpPr/>
        <p:nvPr/>
      </p:nvGrpSpPr>
      <p:grpSpPr>
        <a:xfrm>
          <a:off x="0" y="0"/>
          <a:ext cx="0" cy="0"/>
          <a:chOff x="0" y="0"/>
          <a:chExt cx="0" cy="0"/>
        </a:xfrm>
      </p:grpSpPr>
      <p:sp>
        <p:nvSpPr>
          <p:cNvPr id="17817" name="Google Shape;17817;p1546"/>
          <p:cNvSpPr/>
          <p:nvPr/>
        </p:nvSpPr>
        <p:spPr>
          <a:xfrm>
            <a:off x="-10579" y="6620936"/>
            <a:ext cx="12213165" cy="237067"/>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18" name="Google Shape;17818;p1546"/>
          <p:cNvSpPr txBox="1">
            <a:spLocks noGrp="1"/>
          </p:cNvSpPr>
          <p:nvPr>
            <p:ph type="title"/>
          </p:nvPr>
        </p:nvSpPr>
        <p:spPr>
          <a:xfrm>
            <a:off x="218112" y="224845"/>
            <a:ext cx="11715722" cy="569323"/>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79818A"/>
              </a:buClr>
              <a:buSzPts val="4400"/>
              <a:buFont typeface="Calibri"/>
              <a:buNone/>
              <a:defRPr sz="2933">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19" name="Google Shape;17819;p1546"/>
          <p:cNvSpPr txBox="1">
            <a:spLocks noGrp="1"/>
          </p:cNvSpPr>
          <p:nvPr>
            <p:ph type="body" idx="1"/>
          </p:nvPr>
        </p:nvSpPr>
        <p:spPr>
          <a:xfrm>
            <a:off x="218112" y="917198"/>
            <a:ext cx="11715722" cy="4958672"/>
          </a:xfrm>
          <a:prstGeom prst="rect">
            <a:avLst/>
          </a:prstGeom>
          <a:noFill/>
          <a:ln>
            <a:noFill/>
          </a:ln>
        </p:spPr>
        <p:txBody>
          <a:bodyPr spcFirstLastPara="1" wrap="square" lIns="91400" tIns="45700" rIns="91400" bIns="45700" anchor="t" anchorCtr="0">
            <a:noAutofit/>
          </a:bodyPr>
          <a:lstStyle>
            <a:lvl1pPr marL="304847" lvl="0" indent="-231472" algn="l">
              <a:lnSpc>
                <a:spcPct val="100000"/>
              </a:lnSpc>
              <a:spcBef>
                <a:spcPts val="1000"/>
              </a:spcBef>
              <a:spcAft>
                <a:spcPts val="0"/>
              </a:spcAft>
              <a:buSzPts val="1867"/>
              <a:buFont typeface="Noto Sans Symbols"/>
              <a:buChar char="▪"/>
              <a:defRPr sz="1867" b="1"/>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820" name="Google Shape;17820;p1546"/>
          <p:cNvSpPr txBox="1">
            <a:spLocks noGrp="1"/>
          </p:cNvSpPr>
          <p:nvPr>
            <p:ph type="body" idx="2"/>
          </p:nvPr>
        </p:nvSpPr>
        <p:spPr>
          <a:xfrm>
            <a:off x="3858936" y="5969002"/>
            <a:ext cx="8074901" cy="649818"/>
          </a:xfrm>
          <a:prstGeom prst="rect">
            <a:avLst/>
          </a:prstGeom>
          <a:noFill/>
          <a:ln>
            <a:noFill/>
          </a:ln>
        </p:spPr>
        <p:txBody>
          <a:bodyPr spcFirstLastPara="1" wrap="square" lIns="91400" tIns="45700" rIns="91400" bIns="45700" anchor="b" anchorCtr="0">
            <a:noAutofit/>
          </a:bodyPr>
          <a:lstStyle>
            <a:lvl1pPr marL="304847" lvl="0" indent="-208862" algn="l">
              <a:lnSpc>
                <a:spcPct val="100000"/>
              </a:lnSpc>
              <a:spcBef>
                <a:spcPts val="1000"/>
              </a:spcBef>
              <a:spcAft>
                <a:spcPts val="0"/>
              </a:spcAft>
              <a:buSzPts val="1333"/>
              <a:buChar char="•"/>
              <a:defRPr sz="1333"/>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821" name="Google Shape;17821;p1546"/>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1pPr>
            <a:lvl2pPr marL="0" marR="0" lvl="1"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2pPr>
            <a:lvl3pPr marL="0" marR="0" lvl="2"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3pPr>
            <a:lvl4pPr marL="0" marR="0" lvl="3"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4pPr>
            <a:lvl5pPr marL="0" marR="0" lvl="4"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5pPr>
            <a:lvl6pPr marL="0" marR="0" lvl="5"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6pPr>
            <a:lvl7pPr marL="0" marR="0" lvl="6"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7pPr>
            <a:lvl8pPr marL="0" marR="0" lvl="7"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8pPr>
            <a:lvl9pPr marL="0" marR="0" lvl="8"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9pPr>
          </a:lstStyle>
          <a:p>
            <a:fld id="{00000000-1234-1234-1234-123412341234}" type="slidenum">
              <a:rPr lang="en-US" smtClean="0"/>
              <a:pPr/>
              <a:t>‹#›</a:t>
            </a:fld>
            <a:endParaRPr lang="en-US"/>
          </a:p>
        </p:txBody>
      </p:sp>
      <p:pic>
        <p:nvPicPr>
          <p:cNvPr id="17822" name="Google Shape;17822;p1546"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598" y="5969002"/>
            <a:ext cx="3704344" cy="651930"/>
          </a:xfrm>
          <a:prstGeom prst="rect">
            <a:avLst/>
          </a:prstGeom>
          <a:noFill/>
          <a:ln>
            <a:noFill/>
          </a:ln>
        </p:spPr>
      </p:pic>
    </p:spTree>
    <p:extLst>
      <p:ext uri="{BB962C8B-B14F-4D97-AF65-F5344CB8AC3E}">
        <p14:creationId xmlns:p14="http://schemas.microsoft.com/office/powerpoint/2010/main" val="2376939068"/>
      </p:ext>
    </p:extLst>
  </p:cSld>
  <p:clrMapOvr>
    <a:masterClrMapping/>
  </p:clrMapOvr>
</p:sldLayout>
</file>

<file path=ppt/slideLayouts/slideLayout1618.xml><?xml version="1.0" encoding="utf-8"?>
<p:sldLayout xmlns:a="http://schemas.openxmlformats.org/drawingml/2006/main" xmlns:r="http://schemas.openxmlformats.org/officeDocument/2006/relationships" xmlns:p="http://schemas.openxmlformats.org/presentationml/2006/main" matchingName="3_Title Slide_Yale Blue 8">
  <p:cSld name="4_Title Slide_Yale Blue 8">
    <p:spTree>
      <p:nvGrpSpPr>
        <p:cNvPr id="1" name="Shape 17823"/>
        <p:cNvGrpSpPr/>
        <p:nvPr/>
      </p:nvGrpSpPr>
      <p:grpSpPr>
        <a:xfrm>
          <a:off x="0" y="0"/>
          <a:ext cx="0" cy="0"/>
          <a:chOff x="0" y="0"/>
          <a:chExt cx="0" cy="0"/>
        </a:xfrm>
      </p:grpSpPr>
      <p:sp>
        <p:nvSpPr>
          <p:cNvPr id="17824" name="Google Shape;17824;p1547"/>
          <p:cNvSpPr txBox="1">
            <a:spLocks noGrp="1"/>
          </p:cNvSpPr>
          <p:nvPr>
            <p:ph type="body" idx="1"/>
          </p:nvPr>
        </p:nvSpPr>
        <p:spPr>
          <a:xfrm>
            <a:off x="2826560" y="5400858"/>
            <a:ext cx="8178613" cy="507856"/>
          </a:xfrm>
          <a:prstGeom prst="rect">
            <a:avLst/>
          </a:prstGeom>
          <a:noFill/>
          <a:ln>
            <a:noFill/>
          </a:ln>
        </p:spPr>
        <p:txBody>
          <a:bodyPr spcFirstLastPara="1" wrap="square" lIns="91400" tIns="45700" rIns="91400" bIns="45700" anchor="t" anchorCtr="0">
            <a:spAutoFit/>
          </a:bodyPr>
          <a:lstStyle>
            <a:lvl1pPr marL="304847" lvl="0" indent="-152424"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825" name="Google Shape;17825;p1547"/>
          <p:cNvSpPr txBox="1">
            <a:spLocks noGrp="1"/>
          </p:cNvSpPr>
          <p:nvPr>
            <p:ph type="title"/>
          </p:nvPr>
        </p:nvSpPr>
        <p:spPr>
          <a:xfrm>
            <a:off x="2826560"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26" name="Google Shape;17826;p1547"/>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827" name="Google Shape;17827;p1547"/>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28" name="Google Shape;17828;p1547"/>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829" name="Google Shape;17829;p1547"/>
          <p:cNvSpPr/>
          <p:nvPr/>
        </p:nvSpPr>
        <p:spPr>
          <a:xfrm rot="10799991">
            <a:off x="-19" y="2000236"/>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30" name="Google Shape;17830;p1547"/>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31" name="Google Shape;17831;p1547"/>
          <p:cNvSpPr txBox="1">
            <a:spLocks noGrp="1"/>
          </p:cNvSpPr>
          <p:nvPr>
            <p:ph type="body" idx="2"/>
          </p:nvPr>
        </p:nvSpPr>
        <p:spPr>
          <a:xfrm>
            <a:off x="2826560" y="3447397"/>
            <a:ext cx="8178613" cy="71331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832" name="Google Shape;17832;p1547"/>
          <p:cNvPicPr preferRelativeResize="0"/>
          <p:nvPr/>
        </p:nvPicPr>
        <p:blipFill rotWithShape="1">
          <a:blip r:embed="rId2">
            <a:alphaModFix/>
          </a:blip>
          <a:srcRect/>
          <a:stretch/>
        </p:blipFill>
        <p:spPr>
          <a:xfrm>
            <a:off x="2829834" y="4178336"/>
            <a:ext cx="4395959" cy="1140165"/>
          </a:xfrm>
          <a:prstGeom prst="rect">
            <a:avLst/>
          </a:prstGeom>
          <a:noFill/>
          <a:ln>
            <a:noFill/>
          </a:ln>
        </p:spPr>
      </p:pic>
    </p:spTree>
    <p:extLst>
      <p:ext uri="{BB962C8B-B14F-4D97-AF65-F5344CB8AC3E}">
        <p14:creationId xmlns:p14="http://schemas.microsoft.com/office/powerpoint/2010/main" val="2545213210"/>
      </p:ext>
    </p:extLst>
  </p:cSld>
  <p:clrMapOvr>
    <a:masterClrMapping/>
  </p:clrMapOvr>
</p:sldLayout>
</file>

<file path=ppt/slideLayouts/slideLayout1619.xml><?xml version="1.0" encoding="utf-8"?>
<p:sldLayout xmlns:a="http://schemas.openxmlformats.org/drawingml/2006/main" xmlns:r="http://schemas.openxmlformats.org/officeDocument/2006/relationships" xmlns:p="http://schemas.openxmlformats.org/presentationml/2006/main" matchingName="1_Title Slide 2">
  <p:cSld name="4_Title Slide 2">
    <p:spTree>
      <p:nvGrpSpPr>
        <p:cNvPr id="1" name="Shape 17833"/>
        <p:cNvGrpSpPr/>
        <p:nvPr/>
      </p:nvGrpSpPr>
      <p:grpSpPr>
        <a:xfrm>
          <a:off x="0" y="0"/>
          <a:ext cx="0" cy="0"/>
          <a:chOff x="0" y="0"/>
          <a:chExt cx="0" cy="0"/>
        </a:xfrm>
      </p:grpSpPr>
      <p:sp>
        <p:nvSpPr>
          <p:cNvPr id="17834" name="Google Shape;17834;p1548"/>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835" name="Google Shape;17835;p1548"/>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7836" name="Google Shape;17836;p1548"/>
          <p:cNvGrpSpPr/>
          <p:nvPr/>
        </p:nvGrpSpPr>
        <p:grpSpPr>
          <a:xfrm>
            <a:off x="4" y="0"/>
            <a:ext cx="1862669" cy="6629400"/>
            <a:chOff x="0" y="0"/>
            <a:chExt cx="1862669" cy="6629400"/>
          </a:xfrm>
        </p:grpSpPr>
        <p:sp>
          <p:nvSpPr>
            <p:cNvPr id="17837" name="Google Shape;17837;p1548"/>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838" name="Google Shape;17838;p1548"/>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7839" name="Google Shape;17839;p1548"/>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7840" name="Google Shape;17840;p1548"/>
          <p:cNvSpPr txBox="1">
            <a:spLocks noGrp="1"/>
          </p:cNvSpPr>
          <p:nvPr>
            <p:ph type="title"/>
          </p:nvPr>
        </p:nvSpPr>
        <p:spPr>
          <a:xfrm>
            <a:off x="1621872" y="1806428"/>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41" name="Google Shape;17841;p1548"/>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47" lvl="0" indent="-231472" algn="l">
              <a:lnSpc>
                <a:spcPct val="100000"/>
              </a:lnSpc>
              <a:spcBef>
                <a:spcPts val="1000"/>
              </a:spcBef>
              <a:spcAft>
                <a:spcPts val="0"/>
              </a:spcAft>
              <a:buSzPts val="1867"/>
              <a:buChar char="•"/>
              <a:defRPr sz="1867"/>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842" name="Google Shape;17842;p1548"/>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47" lvl="0" indent="-231472" algn="l">
              <a:lnSpc>
                <a:spcPct val="100000"/>
              </a:lnSpc>
              <a:spcBef>
                <a:spcPts val="1000"/>
              </a:spcBef>
              <a:spcAft>
                <a:spcPts val="0"/>
              </a:spcAft>
              <a:buSzPts val="1867"/>
              <a:buChar char="•"/>
              <a:defRPr sz="1867"/>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339024905"/>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377496322"/>
      </p:ext>
    </p:extLst>
  </p:cSld>
  <p:clrMapOvr>
    <a:masterClrMapping/>
  </p:clrMapOvr>
</p:sldLayout>
</file>

<file path=ppt/slideLayouts/slideLayout1620.xml><?xml version="1.0" encoding="utf-8"?>
<p:sldLayout xmlns:a="http://schemas.openxmlformats.org/drawingml/2006/main" xmlns:r="http://schemas.openxmlformats.org/officeDocument/2006/relationships" xmlns:p="http://schemas.openxmlformats.org/presentationml/2006/main" matchingName="Table of Content 2">
  <p:cSld name="1_Table of Content 2">
    <p:spTree>
      <p:nvGrpSpPr>
        <p:cNvPr id="1" name="Shape 17843"/>
        <p:cNvGrpSpPr/>
        <p:nvPr/>
      </p:nvGrpSpPr>
      <p:grpSpPr>
        <a:xfrm>
          <a:off x="0" y="0"/>
          <a:ext cx="0" cy="0"/>
          <a:chOff x="0" y="0"/>
          <a:chExt cx="0" cy="0"/>
        </a:xfrm>
      </p:grpSpPr>
      <p:sp>
        <p:nvSpPr>
          <p:cNvPr id="17844" name="Google Shape;17844;p1549"/>
          <p:cNvSpPr/>
          <p:nvPr/>
        </p:nvSpPr>
        <p:spPr>
          <a:xfrm>
            <a:off x="-10579" y="6620936"/>
            <a:ext cx="12213165" cy="237067"/>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45" name="Google Shape;17845;p1549"/>
          <p:cNvSpPr txBox="1">
            <a:spLocks noGrp="1"/>
          </p:cNvSpPr>
          <p:nvPr>
            <p:ph type="title"/>
          </p:nvPr>
        </p:nvSpPr>
        <p:spPr>
          <a:xfrm>
            <a:off x="218112" y="224845"/>
            <a:ext cx="11715722" cy="569323"/>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79818A"/>
              </a:buClr>
              <a:buSzPts val="4400"/>
              <a:buFont typeface="Calibri"/>
              <a:buNone/>
              <a:defRPr sz="2933">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46" name="Google Shape;17846;p1549"/>
          <p:cNvSpPr txBox="1">
            <a:spLocks noGrp="1"/>
          </p:cNvSpPr>
          <p:nvPr>
            <p:ph type="body" idx="1"/>
          </p:nvPr>
        </p:nvSpPr>
        <p:spPr>
          <a:xfrm>
            <a:off x="218112" y="917198"/>
            <a:ext cx="11715722" cy="4958672"/>
          </a:xfrm>
          <a:prstGeom prst="rect">
            <a:avLst/>
          </a:prstGeom>
          <a:noFill/>
          <a:ln>
            <a:noFill/>
          </a:ln>
        </p:spPr>
        <p:txBody>
          <a:bodyPr spcFirstLastPara="1" wrap="square" lIns="91400" tIns="45700" rIns="91400" bIns="45700" anchor="t" anchorCtr="0">
            <a:noAutofit/>
          </a:bodyPr>
          <a:lstStyle>
            <a:lvl1pPr marL="304847" lvl="0" indent="-231472" algn="l">
              <a:lnSpc>
                <a:spcPct val="100000"/>
              </a:lnSpc>
              <a:spcBef>
                <a:spcPts val="1000"/>
              </a:spcBef>
              <a:spcAft>
                <a:spcPts val="0"/>
              </a:spcAft>
              <a:buSzPts val="1867"/>
              <a:buFont typeface="Noto Sans Symbols"/>
              <a:buChar char="▪"/>
              <a:defRPr sz="1867" b="1"/>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847" name="Google Shape;17847;p1549"/>
          <p:cNvSpPr txBox="1">
            <a:spLocks noGrp="1"/>
          </p:cNvSpPr>
          <p:nvPr>
            <p:ph type="body" idx="2"/>
          </p:nvPr>
        </p:nvSpPr>
        <p:spPr>
          <a:xfrm>
            <a:off x="3858936" y="5969002"/>
            <a:ext cx="8074901" cy="649818"/>
          </a:xfrm>
          <a:prstGeom prst="rect">
            <a:avLst/>
          </a:prstGeom>
          <a:noFill/>
          <a:ln>
            <a:noFill/>
          </a:ln>
        </p:spPr>
        <p:txBody>
          <a:bodyPr spcFirstLastPara="1" wrap="square" lIns="91400" tIns="45700" rIns="91400" bIns="45700" anchor="b" anchorCtr="0">
            <a:noAutofit/>
          </a:bodyPr>
          <a:lstStyle>
            <a:lvl1pPr marL="304847" lvl="0" indent="-208862" algn="l">
              <a:lnSpc>
                <a:spcPct val="100000"/>
              </a:lnSpc>
              <a:spcBef>
                <a:spcPts val="1000"/>
              </a:spcBef>
              <a:spcAft>
                <a:spcPts val="0"/>
              </a:spcAft>
              <a:buSzPts val="1333"/>
              <a:buChar char="•"/>
              <a:defRPr sz="1333"/>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848" name="Google Shape;17848;p1549"/>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1pPr>
            <a:lvl2pPr marL="0" marR="0" lvl="1"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2pPr>
            <a:lvl3pPr marL="0" marR="0" lvl="2"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3pPr>
            <a:lvl4pPr marL="0" marR="0" lvl="3"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4pPr>
            <a:lvl5pPr marL="0" marR="0" lvl="4"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5pPr>
            <a:lvl6pPr marL="0" marR="0" lvl="5"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6pPr>
            <a:lvl7pPr marL="0" marR="0" lvl="6"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7pPr>
            <a:lvl8pPr marL="0" marR="0" lvl="7"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8pPr>
            <a:lvl9pPr marL="0" marR="0" lvl="8"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9pPr>
          </a:lstStyle>
          <a:p>
            <a:fld id="{00000000-1234-1234-1234-123412341234}" type="slidenum">
              <a:rPr lang="en-US" smtClean="0"/>
              <a:pPr/>
              <a:t>‹#›</a:t>
            </a:fld>
            <a:endParaRPr lang="en-US"/>
          </a:p>
        </p:txBody>
      </p:sp>
      <p:pic>
        <p:nvPicPr>
          <p:cNvPr id="17849" name="Google Shape;17849;p1549"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598" y="5969002"/>
            <a:ext cx="3704344" cy="651930"/>
          </a:xfrm>
          <a:prstGeom prst="rect">
            <a:avLst/>
          </a:prstGeom>
          <a:noFill/>
          <a:ln>
            <a:noFill/>
          </a:ln>
        </p:spPr>
      </p:pic>
    </p:spTree>
    <p:extLst>
      <p:ext uri="{BB962C8B-B14F-4D97-AF65-F5344CB8AC3E}">
        <p14:creationId xmlns:p14="http://schemas.microsoft.com/office/powerpoint/2010/main" val="1841138500"/>
      </p:ext>
    </p:extLst>
  </p:cSld>
  <p:clrMapOvr>
    <a:masterClrMapping/>
  </p:clrMapOvr>
</p:sldLayout>
</file>

<file path=ppt/slideLayouts/slideLayout1621.xml><?xml version="1.0" encoding="utf-8"?>
<p:sldLayout xmlns:a="http://schemas.openxmlformats.org/drawingml/2006/main" xmlns:r="http://schemas.openxmlformats.org/officeDocument/2006/relationships" xmlns:p="http://schemas.openxmlformats.org/presentationml/2006/main" matchingName="3_Title Slide_Yale Blue 9">
  <p:cSld name="5_Title Slide_Yale Blue 9">
    <p:spTree>
      <p:nvGrpSpPr>
        <p:cNvPr id="1" name="Shape 17850"/>
        <p:cNvGrpSpPr/>
        <p:nvPr/>
      </p:nvGrpSpPr>
      <p:grpSpPr>
        <a:xfrm>
          <a:off x="0" y="0"/>
          <a:ext cx="0" cy="0"/>
          <a:chOff x="0" y="0"/>
          <a:chExt cx="0" cy="0"/>
        </a:xfrm>
      </p:grpSpPr>
      <p:sp>
        <p:nvSpPr>
          <p:cNvPr id="17851" name="Google Shape;17851;p1550"/>
          <p:cNvSpPr txBox="1">
            <a:spLocks noGrp="1"/>
          </p:cNvSpPr>
          <p:nvPr>
            <p:ph type="body" idx="1"/>
          </p:nvPr>
        </p:nvSpPr>
        <p:spPr>
          <a:xfrm>
            <a:off x="2826560" y="5400858"/>
            <a:ext cx="8178613" cy="507856"/>
          </a:xfrm>
          <a:prstGeom prst="rect">
            <a:avLst/>
          </a:prstGeom>
          <a:noFill/>
          <a:ln>
            <a:noFill/>
          </a:ln>
        </p:spPr>
        <p:txBody>
          <a:bodyPr spcFirstLastPara="1" wrap="square" lIns="91400" tIns="45700" rIns="91400" bIns="45700" anchor="t" anchorCtr="0">
            <a:spAutoFit/>
          </a:bodyPr>
          <a:lstStyle>
            <a:lvl1pPr marL="304847" lvl="0" indent="-152424"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852" name="Google Shape;17852;p1550"/>
          <p:cNvSpPr txBox="1">
            <a:spLocks noGrp="1"/>
          </p:cNvSpPr>
          <p:nvPr>
            <p:ph type="title"/>
          </p:nvPr>
        </p:nvSpPr>
        <p:spPr>
          <a:xfrm>
            <a:off x="2826560"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53" name="Google Shape;17853;p1550"/>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854" name="Google Shape;17854;p1550"/>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55" name="Google Shape;17855;p1550"/>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856" name="Google Shape;17856;p1550"/>
          <p:cNvSpPr/>
          <p:nvPr/>
        </p:nvSpPr>
        <p:spPr>
          <a:xfrm rot="10799991">
            <a:off x="-19" y="2000236"/>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57" name="Google Shape;17857;p1550"/>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58" name="Google Shape;17858;p1550"/>
          <p:cNvSpPr txBox="1">
            <a:spLocks noGrp="1"/>
          </p:cNvSpPr>
          <p:nvPr>
            <p:ph type="body" idx="2"/>
          </p:nvPr>
        </p:nvSpPr>
        <p:spPr>
          <a:xfrm>
            <a:off x="2826560" y="3447397"/>
            <a:ext cx="8178613" cy="71331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859" name="Google Shape;17859;p1550"/>
          <p:cNvPicPr preferRelativeResize="0"/>
          <p:nvPr/>
        </p:nvPicPr>
        <p:blipFill rotWithShape="1">
          <a:blip r:embed="rId2">
            <a:alphaModFix/>
          </a:blip>
          <a:srcRect/>
          <a:stretch/>
        </p:blipFill>
        <p:spPr>
          <a:xfrm>
            <a:off x="2829834" y="4178336"/>
            <a:ext cx="4395959" cy="1140165"/>
          </a:xfrm>
          <a:prstGeom prst="rect">
            <a:avLst/>
          </a:prstGeom>
          <a:noFill/>
          <a:ln>
            <a:noFill/>
          </a:ln>
        </p:spPr>
      </p:pic>
    </p:spTree>
    <p:extLst>
      <p:ext uri="{BB962C8B-B14F-4D97-AF65-F5344CB8AC3E}">
        <p14:creationId xmlns:p14="http://schemas.microsoft.com/office/powerpoint/2010/main" val="2126839485"/>
      </p:ext>
    </p:extLst>
  </p:cSld>
  <p:clrMapOvr>
    <a:masterClrMapping/>
  </p:clrMapOvr>
</p:sldLayout>
</file>

<file path=ppt/slideLayouts/slideLayout1622.xml><?xml version="1.0" encoding="utf-8"?>
<p:sldLayout xmlns:a="http://schemas.openxmlformats.org/drawingml/2006/main" xmlns:r="http://schemas.openxmlformats.org/officeDocument/2006/relationships" xmlns:p="http://schemas.openxmlformats.org/presentationml/2006/main" matchingName="Title and Bullets Layout 7">
  <p:cSld name="1_Title and Bullets Layout 7">
    <p:spTree>
      <p:nvGrpSpPr>
        <p:cNvPr id="1" name="Shape 17860"/>
        <p:cNvGrpSpPr/>
        <p:nvPr/>
      </p:nvGrpSpPr>
      <p:grpSpPr>
        <a:xfrm>
          <a:off x="0" y="0"/>
          <a:ext cx="0" cy="0"/>
          <a:chOff x="0" y="0"/>
          <a:chExt cx="0" cy="0"/>
        </a:xfrm>
      </p:grpSpPr>
      <p:sp>
        <p:nvSpPr>
          <p:cNvPr id="17861" name="Google Shape;17861;p1551"/>
          <p:cNvSpPr txBox="1">
            <a:spLocks noGrp="1"/>
          </p:cNvSpPr>
          <p:nvPr>
            <p:ph type="title"/>
          </p:nvPr>
        </p:nvSpPr>
        <p:spPr>
          <a:xfrm>
            <a:off x="848992" y="783845"/>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62" name="Google Shape;17862;p1551"/>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863" name="Google Shape;17863;p1551"/>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864" name="Google Shape;17864;p1551"/>
          <p:cNvSpPr txBox="1">
            <a:spLocks noGrp="1"/>
          </p:cNvSpPr>
          <p:nvPr>
            <p:ph type="body" idx="1"/>
          </p:nvPr>
        </p:nvSpPr>
        <p:spPr>
          <a:xfrm>
            <a:off x="848786" y="1615024"/>
            <a:ext cx="10176933" cy="3812115"/>
          </a:xfrm>
          <a:prstGeom prst="rect">
            <a:avLst/>
          </a:prstGeom>
          <a:noFill/>
          <a:ln>
            <a:noFill/>
          </a:ln>
        </p:spPr>
        <p:txBody>
          <a:bodyPr spcFirstLastPara="1" wrap="square" lIns="91400" tIns="45700" rIns="91400" bIns="45700" anchor="t" anchorCtr="0">
            <a:noAutofit/>
          </a:bodyPr>
          <a:lstStyle>
            <a:lvl1pPr marL="304847" lvl="0" indent="-242733" algn="l">
              <a:lnSpc>
                <a:spcPct val="100000"/>
              </a:lnSpc>
              <a:spcBef>
                <a:spcPts val="1000"/>
              </a:spcBef>
              <a:spcAft>
                <a:spcPts val="0"/>
              </a:spcAft>
              <a:buSzPts val="2133"/>
              <a:buChar char="•"/>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865" name="Google Shape;17865;p155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1" y="6364410"/>
            <a:ext cx="5059329" cy="493593"/>
          </a:xfrm>
          <a:prstGeom prst="rect">
            <a:avLst/>
          </a:prstGeom>
          <a:noFill/>
          <a:ln>
            <a:noFill/>
          </a:ln>
        </p:spPr>
      </p:pic>
    </p:spTree>
    <p:extLst>
      <p:ext uri="{BB962C8B-B14F-4D97-AF65-F5344CB8AC3E}">
        <p14:creationId xmlns:p14="http://schemas.microsoft.com/office/powerpoint/2010/main" val="3113892574"/>
      </p:ext>
    </p:extLst>
  </p:cSld>
  <p:clrMapOvr>
    <a:masterClrMapping/>
  </p:clrMapOvr>
</p:sldLayout>
</file>

<file path=ppt/slideLayouts/slideLayout1623.xml><?xml version="1.0" encoding="utf-8"?>
<p:sldLayout xmlns:a="http://schemas.openxmlformats.org/drawingml/2006/main" xmlns:r="http://schemas.openxmlformats.org/officeDocument/2006/relationships" xmlns:p="http://schemas.openxmlformats.org/presentationml/2006/main" matchingName="1_Title and Content 7">
  <p:cSld name="2_Title and Content 7">
    <p:spTree>
      <p:nvGrpSpPr>
        <p:cNvPr id="1" name="Shape 17866"/>
        <p:cNvGrpSpPr/>
        <p:nvPr/>
      </p:nvGrpSpPr>
      <p:grpSpPr>
        <a:xfrm>
          <a:off x="0" y="0"/>
          <a:ext cx="0" cy="0"/>
          <a:chOff x="0" y="0"/>
          <a:chExt cx="0" cy="0"/>
        </a:xfrm>
      </p:grpSpPr>
      <p:sp>
        <p:nvSpPr>
          <p:cNvPr id="17867" name="Google Shape;17867;p1552"/>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17868" name="Google Shape;17868;p1552"/>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1" y="6364410"/>
            <a:ext cx="5059329" cy="493593"/>
          </a:xfrm>
          <a:prstGeom prst="rect">
            <a:avLst/>
          </a:prstGeom>
          <a:noFill/>
          <a:ln>
            <a:noFill/>
          </a:ln>
        </p:spPr>
      </p:pic>
      <p:sp>
        <p:nvSpPr>
          <p:cNvPr id="17869" name="Google Shape;17869;p1552"/>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870" name="Google Shape;17870;p1552"/>
          <p:cNvSpPr txBox="1">
            <a:spLocks noGrp="1"/>
          </p:cNvSpPr>
          <p:nvPr>
            <p:ph type="title"/>
          </p:nvPr>
        </p:nvSpPr>
        <p:spPr>
          <a:xfrm>
            <a:off x="848992" y="806861"/>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71" name="Google Shape;17871;p1552"/>
          <p:cNvSpPr txBox="1">
            <a:spLocks noGrp="1"/>
          </p:cNvSpPr>
          <p:nvPr>
            <p:ph type="body" idx="1"/>
          </p:nvPr>
        </p:nvSpPr>
        <p:spPr>
          <a:xfrm>
            <a:off x="848992" y="1637858"/>
            <a:ext cx="10156176" cy="4117159"/>
          </a:xfrm>
          <a:prstGeom prst="rect">
            <a:avLst/>
          </a:prstGeom>
          <a:noFill/>
          <a:ln>
            <a:noFill/>
          </a:ln>
        </p:spPr>
        <p:txBody>
          <a:bodyPr spcFirstLastPara="1" wrap="square" lIns="91400" tIns="45700" rIns="91400" bIns="45700" anchor="t" anchorCtr="0">
            <a:noAutofit/>
          </a:bodyPr>
          <a:lstStyle>
            <a:lvl1pPr marL="304847" lvl="0" indent="-152424" algn="l">
              <a:lnSpc>
                <a:spcPct val="90000"/>
              </a:lnSpc>
              <a:spcBef>
                <a:spcPts val="1000"/>
              </a:spcBef>
              <a:spcAft>
                <a:spcPts val="0"/>
              </a:spcAft>
              <a:buSzPts val="2400"/>
              <a:buNone/>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741600492"/>
      </p:ext>
    </p:extLst>
  </p:cSld>
  <p:clrMapOvr>
    <a:masterClrMapping/>
  </p:clrMapOvr>
</p:sldLayout>
</file>

<file path=ppt/slideLayouts/slideLayout1624.xml><?xml version="1.0" encoding="utf-8"?>
<p:sldLayout xmlns:a="http://schemas.openxmlformats.org/drawingml/2006/main" xmlns:r="http://schemas.openxmlformats.org/officeDocument/2006/relationships" xmlns:p="http://schemas.openxmlformats.org/presentationml/2006/main" matchingName="Two Section | Picture and Copy Layout 7">
  <p:cSld name="1_Two Section | Picture and Copy Layout 7">
    <p:spTree>
      <p:nvGrpSpPr>
        <p:cNvPr id="1" name="Shape 17872"/>
        <p:cNvGrpSpPr/>
        <p:nvPr/>
      </p:nvGrpSpPr>
      <p:grpSpPr>
        <a:xfrm>
          <a:off x="0" y="0"/>
          <a:ext cx="0" cy="0"/>
          <a:chOff x="0" y="0"/>
          <a:chExt cx="0" cy="0"/>
        </a:xfrm>
      </p:grpSpPr>
      <p:sp>
        <p:nvSpPr>
          <p:cNvPr id="17873" name="Google Shape;17873;p1553"/>
          <p:cNvSpPr/>
          <p:nvPr/>
        </p:nvSpPr>
        <p:spPr>
          <a:xfrm>
            <a:off x="0" y="6313122"/>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874" name="Google Shape;17874;p1553"/>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17875" name="Google Shape;17875;p1553"/>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876" name="Google Shape;17876;p1553"/>
          <p:cNvSpPr txBox="1">
            <a:spLocks noGrp="1"/>
          </p:cNvSpPr>
          <p:nvPr>
            <p:ph type="body" idx="2"/>
          </p:nvPr>
        </p:nvSpPr>
        <p:spPr>
          <a:xfrm>
            <a:off x="5549395" y="1997122"/>
            <a:ext cx="5466557" cy="3085414"/>
          </a:xfrm>
          <a:prstGeom prst="rect">
            <a:avLst/>
          </a:prstGeom>
          <a:noFill/>
          <a:ln>
            <a:noFill/>
          </a:ln>
        </p:spPr>
        <p:txBody>
          <a:bodyPr spcFirstLastPara="1" wrap="square" lIns="91400" tIns="45700" rIns="91400" bIns="45700" anchor="t" anchorCtr="0">
            <a:noAutofit/>
          </a:bodyPr>
          <a:lstStyle>
            <a:lvl1pPr marL="304847" lvl="0" indent="-152424" algn="l">
              <a:lnSpc>
                <a:spcPct val="90000"/>
              </a:lnSpc>
              <a:spcBef>
                <a:spcPts val="1000"/>
              </a:spcBef>
              <a:spcAft>
                <a:spcPts val="0"/>
              </a:spcAft>
              <a:buSzPts val="2400"/>
              <a:buNone/>
              <a:defRPr sz="2133">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877" name="Google Shape;17877;p1553"/>
          <p:cNvSpPr txBox="1">
            <a:spLocks noGrp="1"/>
          </p:cNvSpPr>
          <p:nvPr>
            <p:ph type="title"/>
          </p:nvPr>
        </p:nvSpPr>
        <p:spPr>
          <a:xfrm>
            <a:off x="5549395" y="1154525"/>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878" name="Google Shape;17878;p1553"/>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1" y="6364410"/>
            <a:ext cx="5059329" cy="493593"/>
          </a:xfrm>
          <a:prstGeom prst="rect">
            <a:avLst/>
          </a:prstGeom>
          <a:noFill/>
          <a:ln>
            <a:noFill/>
          </a:ln>
        </p:spPr>
      </p:pic>
    </p:spTree>
    <p:extLst>
      <p:ext uri="{BB962C8B-B14F-4D97-AF65-F5344CB8AC3E}">
        <p14:creationId xmlns:p14="http://schemas.microsoft.com/office/powerpoint/2010/main" val="2105243898"/>
      </p:ext>
    </p:extLst>
  </p:cSld>
  <p:clrMapOvr>
    <a:masterClrMapping/>
  </p:clrMapOvr>
</p:sldLayout>
</file>

<file path=ppt/slideLayouts/slideLayout1625.xml><?xml version="1.0" encoding="utf-8"?>
<p:sldLayout xmlns:a="http://schemas.openxmlformats.org/drawingml/2006/main" xmlns:r="http://schemas.openxmlformats.org/officeDocument/2006/relationships" xmlns:p="http://schemas.openxmlformats.org/presentationml/2006/main" matchingName="2_Title Slide 2">
  <p:cSld name="4_Title Slide 2">
    <p:spTree>
      <p:nvGrpSpPr>
        <p:cNvPr id="1" name="Shape 17879"/>
        <p:cNvGrpSpPr/>
        <p:nvPr/>
      </p:nvGrpSpPr>
      <p:grpSpPr>
        <a:xfrm>
          <a:off x="0" y="0"/>
          <a:ext cx="0" cy="0"/>
          <a:chOff x="0" y="0"/>
          <a:chExt cx="0" cy="0"/>
        </a:xfrm>
      </p:grpSpPr>
      <p:sp>
        <p:nvSpPr>
          <p:cNvPr id="17880" name="Google Shape;17880;p1554"/>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881" name="Google Shape;17881;p1554"/>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7882" name="Google Shape;17882;p1554"/>
          <p:cNvGrpSpPr/>
          <p:nvPr/>
        </p:nvGrpSpPr>
        <p:grpSpPr>
          <a:xfrm>
            <a:off x="4" y="0"/>
            <a:ext cx="1862669" cy="6629400"/>
            <a:chOff x="0" y="0"/>
            <a:chExt cx="1862669" cy="6629400"/>
          </a:xfrm>
        </p:grpSpPr>
        <p:sp>
          <p:nvSpPr>
            <p:cNvPr id="17883" name="Google Shape;17883;p1554"/>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884" name="Google Shape;17884;p1554"/>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7885" name="Google Shape;17885;p1554"/>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7886" name="Google Shape;17886;p1554"/>
          <p:cNvSpPr txBox="1">
            <a:spLocks noGrp="1"/>
          </p:cNvSpPr>
          <p:nvPr>
            <p:ph type="title"/>
          </p:nvPr>
        </p:nvSpPr>
        <p:spPr>
          <a:xfrm>
            <a:off x="1621872" y="1806428"/>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87" name="Google Shape;17887;p1554"/>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47" lvl="0" indent="-231472" algn="l">
              <a:lnSpc>
                <a:spcPct val="100000"/>
              </a:lnSpc>
              <a:spcBef>
                <a:spcPts val="1000"/>
              </a:spcBef>
              <a:spcAft>
                <a:spcPts val="0"/>
              </a:spcAft>
              <a:buSzPts val="1867"/>
              <a:buChar char="•"/>
              <a:defRPr sz="1867"/>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888" name="Google Shape;17888;p1554"/>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47" lvl="0" indent="-231472" algn="l">
              <a:lnSpc>
                <a:spcPct val="100000"/>
              </a:lnSpc>
              <a:spcBef>
                <a:spcPts val="1000"/>
              </a:spcBef>
              <a:spcAft>
                <a:spcPts val="0"/>
              </a:spcAft>
              <a:buSzPts val="1867"/>
              <a:buChar char="•"/>
              <a:defRPr sz="1867"/>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4065019577"/>
      </p:ext>
    </p:extLst>
  </p:cSld>
  <p:clrMapOvr>
    <a:masterClrMapping/>
  </p:clrMapOvr>
</p:sldLayout>
</file>

<file path=ppt/slideLayouts/slideLayout1626.xml><?xml version="1.0" encoding="utf-8"?>
<p:sldLayout xmlns:a="http://schemas.openxmlformats.org/drawingml/2006/main" xmlns:r="http://schemas.openxmlformats.org/officeDocument/2006/relationships" xmlns:p="http://schemas.openxmlformats.org/presentationml/2006/main" matchingName="4_Title Slide_Yale Blue 9">
  <p:cSld name="5_Title Slide_Yale Blue 9">
    <p:spTree>
      <p:nvGrpSpPr>
        <p:cNvPr id="1" name="Shape 17889"/>
        <p:cNvGrpSpPr/>
        <p:nvPr/>
      </p:nvGrpSpPr>
      <p:grpSpPr>
        <a:xfrm>
          <a:off x="0" y="0"/>
          <a:ext cx="0" cy="0"/>
          <a:chOff x="0" y="0"/>
          <a:chExt cx="0" cy="0"/>
        </a:xfrm>
      </p:grpSpPr>
      <p:sp>
        <p:nvSpPr>
          <p:cNvPr id="17890" name="Google Shape;17890;p1555"/>
          <p:cNvSpPr txBox="1">
            <a:spLocks noGrp="1"/>
          </p:cNvSpPr>
          <p:nvPr>
            <p:ph type="body" idx="1"/>
          </p:nvPr>
        </p:nvSpPr>
        <p:spPr>
          <a:xfrm>
            <a:off x="2826560" y="5400858"/>
            <a:ext cx="8178613" cy="507856"/>
          </a:xfrm>
          <a:prstGeom prst="rect">
            <a:avLst/>
          </a:prstGeom>
          <a:noFill/>
          <a:ln>
            <a:noFill/>
          </a:ln>
        </p:spPr>
        <p:txBody>
          <a:bodyPr spcFirstLastPara="1" wrap="square" lIns="91400" tIns="45700" rIns="91400" bIns="45700" anchor="t" anchorCtr="0">
            <a:spAutoFit/>
          </a:bodyPr>
          <a:lstStyle>
            <a:lvl1pPr marL="304847" lvl="0" indent="-152424"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891" name="Google Shape;17891;p1555"/>
          <p:cNvSpPr txBox="1">
            <a:spLocks noGrp="1"/>
          </p:cNvSpPr>
          <p:nvPr>
            <p:ph type="title"/>
          </p:nvPr>
        </p:nvSpPr>
        <p:spPr>
          <a:xfrm>
            <a:off x="2826560"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92" name="Google Shape;17892;p1555"/>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893" name="Google Shape;17893;p1555"/>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94" name="Google Shape;17894;p1555"/>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7895" name="Google Shape;17895;p1555"/>
          <p:cNvSpPr/>
          <p:nvPr/>
        </p:nvSpPr>
        <p:spPr>
          <a:xfrm rot="10799991">
            <a:off x="-19" y="2000236"/>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96" name="Google Shape;17896;p1555"/>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17897" name="Google Shape;17897;p1555"/>
          <p:cNvSpPr txBox="1">
            <a:spLocks noGrp="1"/>
          </p:cNvSpPr>
          <p:nvPr>
            <p:ph type="body" idx="2"/>
          </p:nvPr>
        </p:nvSpPr>
        <p:spPr>
          <a:xfrm>
            <a:off x="2826560" y="3447397"/>
            <a:ext cx="8178613" cy="71331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pic>
        <p:nvPicPr>
          <p:cNvPr id="17898" name="Google Shape;17898;p1555"/>
          <p:cNvPicPr preferRelativeResize="0"/>
          <p:nvPr/>
        </p:nvPicPr>
        <p:blipFill rotWithShape="1">
          <a:blip r:embed="rId2">
            <a:alphaModFix/>
          </a:blip>
          <a:srcRect/>
          <a:stretch/>
        </p:blipFill>
        <p:spPr>
          <a:xfrm>
            <a:off x="2829834" y="4178336"/>
            <a:ext cx="4395959" cy="1140165"/>
          </a:xfrm>
          <a:prstGeom prst="rect">
            <a:avLst/>
          </a:prstGeom>
          <a:noFill/>
          <a:ln>
            <a:noFill/>
          </a:ln>
        </p:spPr>
      </p:pic>
    </p:spTree>
    <p:extLst>
      <p:ext uri="{BB962C8B-B14F-4D97-AF65-F5344CB8AC3E}">
        <p14:creationId xmlns:p14="http://schemas.microsoft.com/office/powerpoint/2010/main" val="1558215679"/>
      </p:ext>
    </p:extLst>
  </p:cSld>
  <p:clrMapOvr>
    <a:masterClrMapping/>
  </p:clrMapOvr>
</p:sldLayout>
</file>

<file path=ppt/slideLayouts/slideLayout1627.xml><?xml version="1.0" encoding="utf-8"?>
<p:sldLayout xmlns:a="http://schemas.openxmlformats.org/drawingml/2006/main" xmlns:r="http://schemas.openxmlformats.org/officeDocument/2006/relationships" xmlns:p="http://schemas.openxmlformats.org/presentationml/2006/main" matchingName="3_Title Slide 2">
  <p:cSld name="4_Title Slide 2">
    <p:spTree>
      <p:nvGrpSpPr>
        <p:cNvPr id="1" name="Shape 17899"/>
        <p:cNvGrpSpPr/>
        <p:nvPr/>
      </p:nvGrpSpPr>
      <p:grpSpPr>
        <a:xfrm>
          <a:off x="0" y="0"/>
          <a:ext cx="0" cy="0"/>
          <a:chOff x="0" y="0"/>
          <a:chExt cx="0" cy="0"/>
        </a:xfrm>
      </p:grpSpPr>
      <p:sp>
        <p:nvSpPr>
          <p:cNvPr id="17900" name="Google Shape;17900;p1556"/>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901" name="Google Shape;17901;p1556"/>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7902" name="Google Shape;17902;p1556"/>
          <p:cNvGrpSpPr/>
          <p:nvPr/>
        </p:nvGrpSpPr>
        <p:grpSpPr>
          <a:xfrm>
            <a:off x="4" y="0"/>
            <a:ext cx="1862669" cy="6629400"/>
            <a:chOff x="0" y="0"/>
            <a:chExt cx="1862669" cy="6629400"/>
          </a:xfrm>
        </p:grpSpPr>
        <p:sp>
          <p:nvSpPr>
            <p:cNvPr id="17903" name="Google Shape;17903;p1556"/>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17904" name="Google Shape;17904;p1556"/>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7905" name="Google Shape;17905;p1556"/>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7906" name="Google Shape;17906;p1556"/>
          <p:cNvSpPr txBox="1">
            <a:spLocks noGrp="1"/>
          </p:cNvSpPr>
          <p:nvPr>
            <p:ph type="title"/>
          </p:nvPr>
        </p:nvSpPr>
        <p:spPr>
          <a:xfrm>
            <a:off x="1621872" y="1806428"/>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07" name="Google Shape;17907;p1556"/>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47" lvl="0" indent="-231472" algn="l">
              <a:lnSpc>
                <a:spcPct val="100000"/>
              </a:lnSpc>
              <a:spcBef>
                <a:spcPts val="1000"/>
              </a:spcBef>
              <a:spcAft>
                <a:spcPts val="0"/>
              </a:spcAft>
              <a:buSzPts val="1867"/>
              <a:buChar char="•"/>
              <a:defRPr sz="1867"/>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908" name="Google Shape;17908;p1556"/>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47" lvl="0" indent="-231472" algn="l">
              <a:lnSpc>
                <a:spcPct val="100000"/>
              </a:lnSpc>
              <a:spcBef>
                <a:spcPts val="1000"/>
              </a:spcBef>
              <a:spcAft>
                <a:spcPts val="0"/>
              </a:spcAft>
              <a:buSzPts val="1867"/>
              <a:buChar char="•"/>
              <a:defRPr sz="1867"/>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736995896"/>
      </p:ext>
    </p:extLst>
  </p:cSld>
  <p:clrMapOvr>
    <a:masterClrMapping/>
  </p:clrMapOvr>
</p:sldLayout>
</file>

<file path=ppt/slideLayouts/slideLayout1628.xml><?xml version="1.0" encoding="utf-8"?>
<p:sldLayout xmlns:a="http://schemas.openxmlformats.org/drawingml/2006/main" xmlns:r="http://schemas.openxmlformats.org/officeDocument/2006/relationships" xmlns:p="http://schemas.openxmlformats.org/presentationml/2006/main" matchingName="SECTION_HEADER" type="secHead">
  <p:cSld name="1_SECTION_HEADER">
    <p:spTree>
      <p:nvGrpSpPr>
        <p:cNvPr id="1" name="Shape 17909"/>
        <p:cNvGrpSpPr/>
        <p:nvPr/>
      </p:nvGrpSpPr>
      <p:grpSpPr>
        <a:xfrm>
          <a:off x="0" y="0"/>
          <a:ext cx="0" cy="0"/>
          <a:chOff x="0" y="0"/>
          <a:chExt cx="0" cy="0"/>
        </a:xfrm>
      </p:grpSpPr>
      <p:sp>
        <p:nvSpPr>
          <p:cNvPr id="17910" name="Google Shape;17910;p1557"/>
          <p:cNvSpPr txBox="1">
            <a:spLocks noGrp="1"/>
          </p:cNvSpPr>
          <p:nvPr>
            <p:ph type="title"/>
          </p:nvPr>
        </p:nvSpPr>
        <p:spPr>
          <a:xfrm>
            <a:off x="963082" y="4406909"/>
            <a:ext cx="10363196" cy="1362071"/>
          </a:xfrm>
          <a:prstGeom prst="rect">
            <a:avLst/>
          </a:prstGeom>
          <a:noFill/>
          <a:ln>
            <a:noFill/>
          </a:ln>
        </p:spPr>
        <p:txBody>
          <a:bodyPr spcFirstLastPara="1" wrap="square" lIns="91400" tIns="45700" rIns="91400" bIns="45700" anchor="t" anchorCtr="0">
            <a:noAutofit/>
          </a:bodyPr>
          <a:lstStyle>
            <a:lvl1pPr lvl="0" algn="l">
              <a:lnSpc>
                <a:spcPct val="100000"/>
              </a:lnSpc>
              <a:spcBef>
                <a:spcPts val="0"/>
              </a:spcBef>
              <a:spcAft>
                <a:spcPts val="0"/>
              </a:spcAft>
              <a:buClr>
                <a:srgbClr val="1C498B"/>
              </a:buClr>
              <a:buSzPts val="6000"/>
              <a:buFont typeface="Calibri"/>
              <a:buNone/>
              <a:defRPr sz="4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11" name="Google Shape;17911;p1557"/>
          <p:cNvSpPr txBox="1">
            <a:spLocks noGrp="1"/>
          </p:cNvSpPr>
          <p:nvPr>
            <p:ph type="body" idx="1"/>
          </p:nvPr>
        </p:nvSpPr>
        <p:spPr>
          <a:xfrm>
            <a:off x="963082" y="2906714"/>
            <a:ext cx="10363196" cy="1500182"/>
          </a:xfrm>
          <a:prstGeom prst="rect">
            <a:avLst/>
          </a:prstGeom>
          <a:noFill/>
          <a:ln>
            <a:noFill/>
          </a:ln>
        </p:spPr>
        <p:txBody>
          <a:bodyPr spcFirstLastPara="1" wrap="square" lIns="91400" tIns="45700" rIns="91400" bIns="45700" anchor="b" anchorCtr="0">
            <a:noAutofit/>
          </a:bodyPr>
          <a:lstStyle>
            <a:lvl1pPr marL="304847" lvl="0" indent="-152424" algn="l">
              <a:lnSpc>
                <a:spcPct val="100000"/>
              </a:lnSpc>
              <a:spcBef>
                <a:spcPts val="1000"/>
              </a:spcBef>
              <a:spcAft>
                <a:spcPts val="0"/>
              </a:spcAft>
              <a:buSzPts val="2400"/>
              <a:buNone/>
              <a:defRPr sz="2000">
                <a:solidFill>
                  <a:srgbClr val="919497"/>
                </a:solidFill>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912" name="Google Shape;17912;p1557"/>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913" name="Google Shape;17913;p1557"/>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14" name="Google Shape;17914;p1557"/>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941592551"/>
      </p:ext>
    </p:extLst>
  </p:cSld>
  <p:clrMapOvr>
    <a:masterClrMapping/>
  </p:clrMapOvr>
</p:sldLayout>
</file>

<file path=ppt/slideLayouts/slideLayout1629.xml><?xml version="1.0" encoding="utf-8"?>
<p:sldLayout xmlns:a="http://schemas.openxmlformats.org/drawingml/2006/main" xmlns:r="http://schemas.openxmlformats.org/officeDocument/2006/relationships" xmlns:p="http://schemas.openxmlformats.org/presentationml/2006/main" matchingName="OBJECT_WITH_CAPTION_TEXT" type="objTx">
  <p:cSld name="1_OBJECT_WITH_CAPTION_TEXT">
    <p:spTree>
      <p:nvGrpSpPr>
        <p:cNvPr id="1" name="Shape 17915"/>
        <p:cNvGrpSpPr/>
        <p:nvPr/>
      </p:nvGrpSpPr>
      <p:grpSpPr>
        <a:xfrm>
          <a:off x="0" y="0"/>
          <a:ext cx="0" cy="0"/>
          <a:chOff x="0" y="0"/>
          <a:chExt cx="0" cy="0"/>
        </a:xfrm>
      </p:grpSpPr>
      <p:sp>
        <p:nvSpPr>
          <p:cNvPr id="17916" name="Google Shape;17916;p1558"/>
          <p:cNvSpPr txBox="1">
            <a:spLocks noGrp="1"/>
          </p:cNvSpPr>
          <p:nvPr>
            <p:ph type="title"/>
          </p:nvPr>
        </p:nvSpPr>
        <p:spPr>
          <a:xfrm>
            <a:off x="609607" y="273048"/>
            <a:ext cx="4011079" cy="1162046"/>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3000"/>
              <a:buFont typeface="Calibri"/>
              <a:buNone/>
              <a:defRPr sz="2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17" name="Google Shape;17917;p1558"/>
          <p:cNvSpPr txBox="1">
            <a:spLocks noGrp="1"/>
          </p:cNvSpPr>
          <p:nvPr>
            <p:ph type="body" idx="1"/>
          </p:nvPr>
        </p:nvSpPr>
        <p:spPr>
          <a:xfrm>
            <a:off x="4766734" y="273058"/>
            <a:ext cx="6815663" cy="5853110"/>
          </a:xfrm>
          <a:prstGeom prst="rect">
            <a:avLst/>
          </a:prstGeom>
          <a:noFill/>
          <a:ln>
            <a:noFill/>
          </a:ln>
        </p:spPr>
        <p:txBody>
          <a:bodyPr spcFirstLastPara="1" wrap="square" lIns="91400" tIns="45700" rIns="91400" bIns="45700" anchor="t" anchorCtr="0">
            <a:noAutofit/>
          </a:bodyPr>
          <a:lstStyle>
            <a:lvl1pPr marL="304847" lvl="0" indent="-287910" algn="l">
              <a:lnSpc>
                <a:spcPct val="100000"/>
              </a:lnSpc>
              <a:spcBef>
                <a:spcPts val="1000"/>
              </a:spcBef>
              <a:spcAft>
                <a:spcPts val="0"/>
              </a:spcAft>
              <a:buSzPts val="3200"/>
              <a:buChar char="•"/>
              <a:defRPr sz="32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918" name="Google Shape;17918;p1558"/>
          <p:cNvSpPr txBox="1">
            <a:spLocks noGrp="1"/>
          </p:cNvSpPr>
          <p:nvPr>
            <p:ph type="body" idx="2"/>
          </p:nvPr>
        </p:nvSpPr>
        <p:spPr>
          <a:xfrm>
            <a:off x="609607" y="1435105"/>
            <a:ext cx="4011079" cy="4691064"/>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14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919" name="Google Shape;17919;p1558"/>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7920" name="Google Shape;17920;p1558"/>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21" name="Google Shape;17921;p1558"/>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460992854"/>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47879164"/>
      </p:ext>
    </p:extLst>
  </p:cSld>
  <p:clrMapOvr>
    <a:masterClrMapping/>
  </p:clrMapOvr>
</p:sldLayout>
</file>

<file path=ppt/slideLayouts/slideLayout1630.xml><?xml version="1.0" encoding="utf-8"?>
<p:sldLayout xmlns:a="http://schemas.openxmlformats.org/drawingml/2006/main" xmlns:r="http://schemas.openxmlformats.org/officeDocument/2006/relationships" xmlns:p="http://schemas.openxmlformats.org/presentationml/2006/main" matchingName="EVERYDAY CONTENT ONLY">
  <p:cSld name="1_EVERYDAY CONTENT ONLY">
    <p:spTree>
      <p:nvGrpSpPr>
        <p:cNvPr id="1" name="Shape 17922"/>
        <p:cNvGrpSpPr/>
        <p:nvPr/>
      </p:nvGrpSpPr>
      <p:grpSpPr>
        <a:xfrm>
          <a:off x="0" y="0"/>
          <a:ext cx="0" cy="0"/>
          <a:chOff x="0" y="0"/>
          <a:chExt cx="0" cy="0"/>
        </a:xfrm>
      </p:grpSpPr>
      <p:sp>
        <p:nvSpPr>
          <p:cNvPr id="17923" name="Google Shape;17923;p1559"/>
          <p:cNvSpPr/>
          <p:nvPr/>
        </p:nvSpPr>
        <p:spPr>
          <a:xfrm>
            <a:off x="0" y="0"/>
            <a:ext cx="12191996" cy="1313060"/>
          </a:xfrm>
          <a:prstGeom prst="rect">
            <a:avLst/>
          </a:prstGeom>
          <a:gradFill>
            <a:gsLst>
              <a:gs pos="0">
                <a:srgbClr val="1C498B"/>
              </a:gs>
              <a:gs pos="100000">
                <a:srgbClr val="79818A"/>
              </a:gs>
            </a:gsLst>
            <a:lin ang="0" scaled="0"/>
          </a:gra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24" name="Google Shape;17924;p1559"/>
          <p:cNvSpPr/>
          <p:nvPr/>
        </p:nvSpPr>
        <p:spPr>
          <a:xfrm>
            <a:off x="6863645" y="16268"/>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17925" name="Google Shape;17925;p1559"/>
          <p:cNvSpPr txBox="1">
            <a:spLocks noGrp="1"/>
          </p:cNvSpPr>
          <p:nvPr>
            <p:ph type="body" idx="1"/>
          </p:nvPr>
        </p:nvSpPr>
        <p:spPr>
          <a:xfrm>
            <a:off x="508547" y="1707792"/>
            <a:ext cx="11203667" cy="4648571"/>
          </a:xfrm>
          <a:prstGeom prst="rect">
            <a:avLst/>
          </a:prstGeom>
          <a:noFill/>
          <a:ln>
            <a:noFill/>
          </a:ln>
        </p:spPr>
        <p:txBody>
          <a:bodyPr spcFirstLastPara="1" wrap="square" lIns="91400" tIns="45700" rIns="91400" bIns="45700" anchor="t" anchorCtr="0">
            <a:noAutofit/>
          </a:bodyPr>
          <a:lstStyle>
            <a:lvl1pPr marL="304847" lvl="0" indent="-254039" algn="l">
              <a:lnSpc>
                <a:spcPct val="100000"/>
              </a:lnSpc>
              <a:spcBef>
                <a:spcPts val="1000"/>
              </a:spcBef>
              <a:spcAft>
                <a:spcPts val="0"/>
              </a:spcAft>
              <a:buSzPts val="2400"/>
              <a:buChar char="•"/>
              <a:defRPr>
                <a:solidFill>
                  <a:srgbClr val="4B545E"/>
                </a:solidFill>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926" name="Google Shape;17926;p1559"/>
          <p:cNvSpPr/>
          <p:nvPr/>
        </p:nvSpPr>
        <p:spPr>
          <a:xfrm>
            <a:off x="6863645" y="519644"/>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17927" name="Google Shape;17927;p1559"/>
          <p:cNvSpPr txBox="1">
            <a:spLocks noGrp="1"/>
          </p:cNvSpPr>
          <p:nvPr>
            <p:ph type="title"/>
          </p:nvPr>
        </p:nvSpPr>
        <p:spPr>
          <a:xfrm>
            <a:off x="304796" y="170060"/>
            <a:ext cx="11430000" cy="114300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FFFFFF"/>
              </a:buClr>
              <a:buSzPts val="4800"/>
              <a:buFont typeface="Calibri"/>
              <a:buNone/>
              <a:defRPr sz="3200">
                <a:solidFill>
                  <a:srgbClr val="FFFFFF"/>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28" name="Google Shape;17928;p1559"/>
          <p:cNvSpPr txBox="1">
            <a:spLocks noGrp="1"/>
          </p:cNvSpPr>
          <p:nvPr>
            <p:ph type="body" idx="2"/>
          </p:nvPr>
        </p:nvSpPr>
        <p:spPr>
          <a:xfrm>
            <a:off x="332187" y="953348"/>
            <a:ext cx="11430109" cy="415923"/>
          </a:xfrm>
          <a:prstGeom prst="rect">
            <a:avLst/>
          </a:prstGeom>
          <a:noFill/>
          <a:ln>
            <a:noFill/>
          </a:ln>
        </p:spPr>
        <p:txBody>
          <a:bodyPr spcFirstLastPara="1" wrap="square" lIns="91400" tIns="45700" rIns="91400" bIns="45700" anchor="t" anchorCtr="0">
            <a:normAutofit/>
          </a:bodyPr>
          <a:lstStyle>
            <a:lvl1pPr marL="304847" lvl="0" indent="-152424" algn="l">
              <a:lnSpc>
                <a:spcPct val="100000"/>
              </a:lnSpc>
              <a:spcBef>
                <a:spcPts val="1000"/>
              </a:spcBef>
              <a:spcAft>
                <a:spcPts val="0"/>
              </a:spcAft>
              <a:buSzPts val="2400"/>
              <a:buNone/>
              <a:defRPr sz="1400">
                <a:solidFill>
                  <a:srgbClr val="FFFFFF"/>
                </a:solidFill>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7929" name="Google Shape;17929;p1559"/>
          <p:cNvCxnSpPr/>
          <p:nvPr/>
        </p:nvCxnSpPr>
        <p:spPr>
          <a:xfrm>
            <a:off x="11311722" y="6447273"/>
            <a:ext cx="0" cy="267883"/>
          </a:xfrm>
          <a:prstGeom prst="straightConnector1">
            <a:avLst/>
          </a:prstGeom>
          <a:noFill/>
          <a:ln w="9525" cap="flat" cmpd="sng">
            <a:solidFill>
              <a:srgbClr val="7F7F7F"/>
            </a:solidFill>
            <a:prstDash val="solid"/>
            <a:miter lim="8000"/>
            <a:headEnd type="none" w="sm" len="sm"/>
            <a:tailEnd type="none" w="sm" len="sm"/>
          </a:ln>
        </p:spPr>
      </p:cxnSp>
      <p:sp>
        <p:nvSpPr>
          <p:cNvPr id="17930" name="Google Shape;17930;p1559"/>
          <p:cNvSpPr txBox="1">
            <a:spLocks noGrp="1"/>
          </p:cNvSpPr>
          <p:nvPr>
            <p:ph type="sldNum" idx="12"/>
          </p:nvPr>
        </p:nvSpPr>
        <p:spPr>
          <a:xfrm>
            <a:off x="11202597" y="6454534"/>
            <a:ext cx="559704" cy="319171"/>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9pPr>
          </a:lstStyle>
          <a:p>
            <a:fld id="{00000000-1234-1234-1234-123412341234}" type="slidenum">
              <a:rPr lang="en-US" smtClean="0"/>
              <a:pPr/>
              <a:t>‹#›</a:t>
            </a:fld>
            <a:endParaRPr lang="en-US"/>
          </a:p>
        </p:txBody>
      </p:sp>
      <p:pic>
        <p:nvPicPr>
          <p:cNvPr id="17931" name="Google Shape;17931;p1559"/>
          <p:cNvPicPr preferRelativeResize="0"/>
          <p:nvPr/>
        </p:nvPicPr>
        <p:blipFill rotWithShape="1">
          <a:blip r:embed="rId2">
            <a:alphaModFix/>
          </a:blip>
          <a:srcRect/>
          <a:stretch/>
        </p:blipFill>
        <p:spPr>
          <a:xfrm>
            <a:off x="9596464" y="6492240"/>
            <a:ext cx="1606134" cy="229240"/>
          </a:xfrm>
          <a:prstGeom prst="rect">
            <a:avLst/>
          </a:prstGeom>
          <a:noFill/>
          <a:ln>
            <a:noFill/>
          </a:ln>
        </p:spPr>
      </p:pic>
    </p:spTree>
    <p:extLst>
      <p:ext uri="{BB962C8B-B14F-4D97-AF65-F5344CB8AC3E}">
        <p14:creationId xmlns:p14="http://schemas.microsoft.com/office/powerpoint/2010/main" val="1243195837"/>
      </p:ext>
    </p:extLst>
  </p:cSld>
  <p:clrMapOvr>
    <a:masterClrMapping/>
  </p:clrMapOvr>
</p:sldLayout>
</file>

<file path=ppt/slideLayouts/slideLayout1631.xml><?xml version="1.0" encoding="utf-8"?>
<p:sldLayout xmlns:a="http://schemas.openxmlformats.org/drawingml/2006/main" xmlns:r="http://schemas.openxmlformats.org/officeDocument/2006/relationships" xmlns:p="http://schemas.openxmlformats.org/presentationml/2006/main" matchingName="6_Quotation">
  <p:cSld name="8_Quotation">
    <p:spTree>
      <p:nvGrpSpPr>
        <p:cNvPr id="1" name="Shape 17932"/>
        <p:cNvGrpSpPr/>
        <p:nvPr/>
      </p:nvGrpSpPr>
      <p:grpSpPr>
        <a:xfrm>
          <a:off x="0" y="0"/>
          <a:ext cx="0" cy="0"/>
          <a:chOff x="0" y="0"/>
          <a:chExt cx="0" cy="0"/>
        </a:xfrm>
      </p:grpSpPr>
      <p:sp>
        <p:nvSpPr>
          <p:cNvPr id="17933" name="Google Shape;17933;p156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34" name="Google Shape;17934;p156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35" name="Google Shape;17935;p1560"/>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936" name="Google Shape;17936;p1560"/>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937" name="Google Shape;17937;p156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938" name="Google Shape;17938;p1560"/>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939" name="Google Shape;17939;p1560"/>
          <p:cNvGrpSpPr/>
          <p:nvPr/>
        </p:nvGrpSpPr>
        <p:grpSpPr>
          <a:xfrm>
            <a:off x="7191545" y="0"/>
            <a:ext cx="5000460" cy="1425988"/>
            <a:chOff x="7191545" y="0"/>
            <a:chExt cx="5000460" cy="1425988"/>
          </a:xfrm>
        </p:grpSpPr>
        <p:pic>
          <p:nvPicPr>
            <p:cNvPr id="17940" name="Google Shape;17940;p156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941" name="Google Shape;17941;p1560"/>
            <p:cNvGrpSpPr/>
            <p:nvPr/>
          </p:nvGrpSpPr>
          <p:grpSpPr>
            <a:xfrm>
              <a:off x="7191545" y="0"/>
              <a:ext cx="5000460" cy="1425988"/>
              <a:chOff x="7191545" y="0"/>
              <a:chExt cx="5000460" cy="1425988"/>
            </a:xfrm>
          </p:grpSpPr>
          <p:sp>
            <p:nvSpPr>
              <p:cNvPr id="17942" name="Google Shape;17942;p156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943" name="Google Shape;17943;p156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944" name="Google Shape;17944;p1560"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3070453965"/>
      </p:ext>
    </p:extLst>
  </p:cSld>
  <p:clrMapOvr>
    <a:masterClrMapping/>
  </p:clrMapOvr>
</p:sldLayout>
</file>

<file path=ppt/slideLayouts/slideLayout1632.xml><?xml version="1.0" encoding="utf-8"?>
<p:sldLayout xmlns:a="http://schemas.openxmlformats.org/drawingml/2006/main" xmlns:r="http://schemas.openxmlformats.org/officeDocument/2006/relationships" xmlns:p="http://schemas.openxmlformats.org/presentationml/2006/main" matchingName="EVERYDAY CONTENT ONLY 2">
  <p:cSld name="2_EVERYDAY CONTENT ONLY 2">
    <p:spTree>
      <p:nvGrpSpPr>
        <p:cNvPr id="1" name="Shape 17945"/>
        <p:cNvGrpSpPr/>
        <p:nvPr/>
      </p:nvGrpSpPr>
      <p:grpSpPr>
        <a:xfrm>
          <a:off x="0" y="0"/>
          <a:ext cx="0" cy="0"/>
          <a:chOff x="0" y="0"/>
          <a:chExt cx="0" cy="0"/>
        </a:xfrm>
      </p:grpSpPr>
      <p:sp>
        <p:nvSpPr>
          <p:cNvPr id="17946" name="Google Shape;17946;p1561"/>
          <p:cNvSpPr/>
          <p:nvPr/>
        </p:nvSpPr>
        <p:spPr>
          <a:xfrm>
            <a:off x="0" y="0"/>
            <a:ext cx="12191996" cy="1313060"/>
          </a:xfrm>
          <a:prstGeom prst="rect">
            <a:avLst/>
          </a:prstGeom>
          <a:gradFill>
            <a:gsLst>
              <a:gs pos="0">
                <a:srgbClr val="1C498B"/>
              </a:gs>
              <a:gs pos="100000">
                <a:srgbClr val="79818A"/>
              </a:gs>
            </a:gsLst>
            <a:lin ang="0" scaled="0"/>
          </a:gra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47" name="Google Shape;17947;p1561"/>
          <p:cNvSpPr/>
          <p:nvPr/>
        </p:nvSpPr>
        <p:spPr>
          <a:xfrm>
            <a:off x="6863645" y="16268"/>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17948" name="Google Shape;17948;p1561"/>
          <p:cNvSpPr txBox="1">
            <a:spLocks noGrp="1"/>
          </p:cNvSpPr>
          <p:nvPr>
            <p:ph type="body" idx="1"/>
          </p:nvPr>
        </p:nvSpPr>
        <p:spPr>
          <a:xfrm>
            <a:off x="508547" y="1707792"/>
            <a:ext cx="11203667" cy="4648571"/>
          </a:xfrm>
          <a:prstGeom prst="rect">
            <a:avLst/>
          </a:prstGeom>
          <a:noFill/>
          <a:ln>
            <a:noFill/>
          </a:ln>
        </p:spPr>
        <p:txBody>
          <a:bodyPr spcFirstLastPara="1" wrap="square" lIns="91400" tIns="45700" rIns="91400" bIns="45700" anchor="t" anchorCtr="0">
            <a:noAutofit/>
          </a:bodyPr>
          <a:lstStyle>
            <a:lvl1pPr marL="304847" lvl="0" indent="-254039" algn="l">
              <a:lnSpc>
                <a:spcPct val="100000"/>
              </a:lnSpc>
              <a:spcBef>
                <a:spcPts val="1000"/>
              </a:spcBef>
              <a:spcAft>
                <a:spcPts val="0"/>
              </a:spcAft>
              <a:buSzPts val="2400"/>
              <a:buChar char="•"/>
              <a:defRPr>
                <a:solidFill>
                  <a:srgbClr val="4B545E"/>
                </a:solidFill>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949" name="Google Shape;17949;p1561"/>
          <p:cNvSpPr/>
          <p:nvPr/>
        </p:nvSpPr>
        <p:spPr>
          <a:xfrm>
            <a:off x="6863645" y="519644"/>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17950" name="Google Shape;17950;p1561"/>
          <p:cNvSpPr txBox="1">
            <a:spLocks noGrp="1"/>
          </p:cNvSpPr>
          <p:nvPr>
            <p:ph type="title"/>
          </p:nvPr>
        </p:nvSpPr>
        <p:spPr>
          <a:xfrm>
            <a:off x="304796" y="170060"/>
            <a:ext cx="11430000" cy="114300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FFFFFF"/>
              </a:buClr>
              <a:buSzPts val="4800"/>
              <a:buFont typeface="Calibri"/>
              <a:buNone/>
              <a:defRPr sz="3200">
                <a:solidFill>
                  <a:srgbClr val="FFFFFF"/>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51" name="Google Shape;17951;p1561"/>
          <p:cNvSpPr txBox="1">
            <a:spLocks noGrp="1"/>
          </p:cNvSpPr>
          <p:nvPr>
            <p:ph type="body" idx="2"/>
          </p:nvPr>
        </p:nvSpPr>
        <p:spPr>
          <a:xfrm>
            <a:off x="332187" y="953348"/>
            <a:ext cx="11430109" cy="415923"/>
          </a:xfrm>
          <a:prstGeom prst="rect">
            <a:avLst/>
          </a:prstGeom>
          <a:noFill/>
          <a:ln>
            <a:noFill/>
          </a:ln>
        </p:spPr>
        <p:txBody>
          <a:bodyPr spcFirstLastPara="1" wrap="square" lIns="91400" tIns="45700" rIns="91400" bIns="45700" anchor="t" anchorCtr="0">
            <a:normAutofit/>
          </a:bodyPr>
          <a:lstStyle>
            <a:lvl1pPr marL="304847" lvl="0" indent="-152424" algn="l">
              <a:lnSpc>
                <a:spcPct val="100000"/>
              </a:lnSpc>
              <a:spcBef>
                <a:spcPts val="1000"/>
              </a:spcBef>
              <a:spcAft>
                <a:spcPts val="0"/>
              </a:spcAft>
              <a:buSzPts val="2400"/>
              <a:buNone/>
              <a:defRPr sz="1400">
                <a:solidFill>
                  <a:srgbClr val="FFFFFF"/>
                </a:solidFill>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7952" name="Google Shape;17952;p1561"/>
          <p:cNvCxnSpPr/>
          <p:nvPr/>
        </p:nvCxnSpPr>
        <p:spPr>
          <a:xfrm>
            <a:off x="11311722" y="6447273"/>
            <a:ext cx="0" cy="267883"/>
          </a:xfrm>
          <a:prstGeom prst="straightConnector1">
            <a:avLst/>
          </a:prstGeom>
          <a:noFill/>
          <a:ln w="9525" cap="flat" cmpd="sng">
            <a:solidFill>
              <a:srgbClr val="7F7F7F"/>
            </a:solidFill>
            <a:prstDash val="solid"/>
            <a:miter lim="8000"/>
            <a:headEnd type="none" w="sm" len="sm"/>
            <a:tailEnd type="none" w="sm" len="sm"/>
          </a:ln>
        </p:spPr>
      </p:cxnSp>
      <p:sp>
        <p:nvSpPr>
          <p:cNvPr id="17953" name="Google Shape;17953;p1561"/>
          <p:cNvSpPr txBox="1">
            <a:spLocks noGrp="1"/>
          </p:cNvSpPr>
          <p:nvPr>
            <p:ph type="sldNum" idx="12"/>
          </p:nvPr>
        </p:nvSpPr>
        <p:spPr>
          <a:xfrm>
            <a:off x="11202597" y="6454534"/>
            <a:ext cx="559704" cy="319171"/>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9pPr>
          </a:lstStyle>
          <a:p>
            <a:fld id="{00000000-1234-1234-1234-123412341234}" type="slidenum">
              <a:rPr lang="en-US" smtClean="0"/>
              <a:pPr/>
              <a:t>‹#›</a:t>
            </a:fld>
            <a:endParaRPr lang="en-US"/>
          </a:p>
        </p:txBody>
      </p:sp>
      <p:pic>
        <p:nvPicPr>
          <p:cNvPr id="17954" name="Google Shape;17954;p1561"/>
          <p:cNvPicPr preferRelativeResize="0"/>
          <p:nvPr/>
        </p:nvPicPr>
        <p:blipFill rotWithShape="1">
          <a:blip r:embed="rId2">
            <a:alphaModFix/>
          </a:blip>
          <a:srcRect/>
          <a:stretch/>
        </p:blipFill>
        <p:spPr>
          <a:xfrm>
            <a:off x="9596464" y="6492240"/>
            <a:ext cx="1606134" cy="229240"/>
          </a:xfrm>
          <a:prstGeom prst="rect">
            <a:avLst/>
          </a:prstGeom>
          <a:noFill/>
          <a:ln>
            <a:noFill/>
          </a:ln>
        </p:spPr>
      </p:pic>
    </p:spTree>
    <p:extLst>
      <p:ext uri="{BB962C8B-B14F-4D97-AF65-F5344CB8AC3E}">
        <p14:creationId xmlns:p14="http://schemas.microsoft.com/office/powerpoint/2010/main" val="2451389244"/>
      </p:ext>
    </p:extLst>
  </p:cSld>
  <p:clrMapOvr>
    <a:masterClrMapping/>
  </p:clrMapOvr>
</p:sldLayout>
</file>

<file path=ppt/slideLayouts/slideLayout1633.xml><?xml version="1.0" encoding="utf-8"?>
<p:sldLayout xmlns:a="http://schemas.openxmlformats.org/drawingml/2006/main" xmlns:r="http://schemas.openxmlformats.org/officeDocument/2006/relationships" xmlns:p="http://schemas.openxmlformats.org/presentationml/2006/main" matchingName="Photo Slide 13">
  <p:cSld name="2_Photo Slide 13">
    <p:spTree>
      <p:nvGrpSpPr>
        <p:cNvPr id="1" name="Shape 17971"/>
        <p:cNvGrpSpPr/>
        <p:nvPr/>
      </p:nvGrpSpPr>
      <p:grpSpPr>
        <a:xfrm>
          <a:off x="0" y="0"/>
          <a:ext cx="0" cy="0"/>
          <a:chOff x="0" y="0"/>
          <a:chExt cx="0" cy="0"/>
        </a:xfrm>
      </p:grpSpPr>
      <p:sp>
        <p:nvSpPr>
          <p:cNvPr id="17972" name="Google Shape;17972;p1564"/>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7973" name="Google Shape;17973;p1564"/>
          <p:cNvCxnSpPr/>
          <p:nvPr/>
        </p:nvCxnSpPr>
        <p:spPr>
          <a:xfrm>
            <a:off x="457204"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7974" name="Google Shape;17974;p1564"/>
          <p:cNvGrpSpPr/>
          <p:nvPr/>
        </p:nvGrpSpPr>
        <p:grpSpPr>
          <a:xfrm>
            <a:off x="4" y="5379428"/>
            <a:ext cx="2807363" cy="753895"/>
            <a:chOff x="0" y="5379424"/>
            <a:chExt cx="2807363" cy="753895"/>
          </a:xfrm>
        </p:grpSpPr>
        <p:sp>
          <p:nvSpPr>
            <p:cNvPr id="17975" name="Google Shape;17975;p1564"/>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76" name="Google Shape;17976;p1564"/>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7977" name="Google Shape;17977;p1564"/>
          <p:cNvPicPr preferRelativeResize="0"/>
          <p:nvPr/>
        </p:nvPicPr>
        <p:blipFill rotWithShape="1">
          <a:blip r:embed="rId2">
            <a:alphaModFix/>
          </a:blip>
          <a:srcRect/>
          <a:stretch/>
        </p:blipFill>
        <p:spPr>
          <a:xfrm>
            <a:off x="513348" y="4385535"/>
            <a:ext cx="2025313" cy="911940"/>
          </a:xfrm>
          <a:prstGeom prst="rect">
            <a:avLst/>
          </a:prstGeom>
          <a:noFill/>
          <a:ln>
            <a:noFill/>
          </a:ln>
        </p:spPr>
      </p:pic>
    </p:spTree>
    <p:extLst>
      <p:ext uri="{BB962C8B-B14F-4D97-AF65-F5344CB8AC3E}">
        <p14:creationId xmlns:p14="http://schemas.microsoft.com/office/powerpoint/2010/main" val="2984136826"/>
      </p:ext>
    </p:extLst>
  </p:cSld>
  <p:clrMapOvr>
    <a:masterClrMapping/>
  </p:clrMapOvr>
</p:sldLayout>
</file>

<file path=ppt/slideLayouts/slideLayout1634.xml><?xml version="1.0" encoding="utf-8"?>
<p:sldLayout xmlns:a="http://schemas.openxmlformats.org/drawingml/2006/main" xmlns:r="http://schemas.openxmlformats.org/officeDocument/2006/relationships" xmlns:p="http://schemas.openxmlformats.org/presentationml/2006/main" matchingName="7_Quotation">
  <p:cSld name="8_Quotation">
    <p:spTree>
      <p:nvGrpSpPr>
        <p:cNvPr id="1" name="Shape 17978"/>
        <p:cNvGrpSpPr/>
        <p:nvPr/>
      </p:nvGrpSpPr>
      <p:grpSpPr>
        <a:xfrm>
          <a:off x="0" y="0"/>
          <a:ext cx="0" cy="0"/>
          <a:chOff x="0" y="0"/>
          <a:chExt cx="0" cy="0"/>
        </a:xfrm>
      </p:grpSpPr>
      <p:sp>
        <p:nvSpPr>
          <p:cNvPr id="17979" name="Google Shape;17979;p156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80" name="Google Shape;17980;p156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81" name="Google Shape;17981;p1565"/>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982" name="Google Shape;17982;p1565"/>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7983" name="Google Shape;17983;p156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7984" name="Google Shape;17984;p1565"/>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985" name="Google Shape;17985;p1565"/>
          <p:cNvGrpSpPr/>
          <p:nvPr/>
        </p:nvGrpSpPr>
        <p:grpSpPr>
          <a:xfrm>
            <a:off x="7191545" y="0"/>
            <a:ext cx="5000460" cy="1425988"/>
            <a:chOff x="7191545" y="0"/>
            <a:chExt cx="5000460" cy="1425988"/>
          </a:xfrm>
        </p:grpSpPr>
        <p:pic>
          <p:nvPicPr>
            <p:cNvPr id="17986" name="Google Shape;17986;p156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987" name="Google Shape;17987;p1565"/>
            <p:cNvGrpSpPr/>
            <p:nvPr/>
          </p:nvGrpSpPr>
          <p:grpSpPr>
            <a:xfrm>
              <a:off x="7191545" y="0"/>
              <a:ext cx="5000460" cy="1425988"/>
              <a:chOff x="7191545" y="0"/>
              <a:chExt cx="5000460" cy="1425988"/>
            </a:xfrm>
          </p:grpSpPr>
          <p:sp>
            <p:nvSpPr>
              <p:cNvPr id="17988" name="Google Shape;17988;p156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7989" name="Google Shape;17989;p156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7990" name="Google Shape;17990;p1565"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2198476325"/>
      </p:ext>
    </p:extLst>
  </p:cSld>
  <p:clrMapOvr>
    <a:masterClrMapping/>
  </p:clrMapOvr>
</p:sldLayout>
</file>

<file path=ppt/slideLayouts/slideLayout1635.xml><?xml version="1.0" encoding="utf-8"?>
<p:sldLayout xmlns:a="http://schemas.openxmlformats.org/drawingml/2006/main" xmlns:r="http://schemas.openxmlformats.org/officeDocument/2006/relationships" xmlns:p="http://schemas.openxmlformats.org/presentationml/2006/main" matchingName="1_EVERYDAY CONTENT ONLY 2">
  <p:cSld name="2_EVERYDAY CONTENT ONLY 2">
    <p:spTree>
      <p:nvGrpSpPr>
        <p:cNvPr id="1" name="Shape 17991"/>
        <p:cNvGrpSpPr/>
        <p:nvPr/>
      </p:nvGrpSpPr>
      <p:grpSpPr>
        <a:xfrm>
          <a:off x="0" y="0"/>
          <a:ext cx="0" cy="0"/>
          <a:chOff x="0" y="0"/>
          <a:chExt cx="0" cy="0"/>
        </a:xfrm>
      </p:grpSpPr>
      <p:sp>
        <p:nvSpPr>
          <p:cNvPr id="17992" name="Google Shape;17992;p1566"/>
          <p:cNvSpPr/>
          <p:nvPr/>
        </p:nvSpPr>
        <p:spPr>
          <a:xfrm>
            <a:off x="0" y="0"/>
            <a:ext cx="12191996" cy="1313060"/>
          </a:xfrm>
          <a:prstGeom prst="rect">
            <a:avLst/>
          </a:prstGeom>
          <a:gradFill>
            <a:gsLst>
              <a:gs pos="0">
                <a:srgbClr val="1C498B"/>
              </a:gs>
              <a:gs pos="100000">
                <a:srgbClr val="79818A"/>
              </a:gs>
            </a:gsLst>
            <a:lin ang="0" scaled="0"/>
          </a:gra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7993" name="Google Shape;17993;p1566"/>
          <p:cNvSpPr/>
          <p:nvPr/>
        </p:nvSpPr>
        <p:spPr>
          <a:xfrm>
            <a:off x="6863645" y="16268"/>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17994" name="Google Shape;17994;p1566"/>
          <p:cNvSpPr txBox="1">
            <a:spLocks noGrp="1"/>
          </p:cNvSpPr>
          <p:nvPr>
            <p:ph type="body" idx="1"/>
          </p:nvPr>
        </p:nvSpPr>
        <p:spPr>
          <a:xfrm>
            <a:off x="508547" y="1707792"/>
            <a:ext cx="11203667" cy="4648571"/>
          </a:xfrm>
          <a:prstGeom prst="rect">
            <a:avLst/>
          </a:prstGeom>
          <a:noFill/>
          <a:ln>
            <a:noFill/>
          </a:ln>
        </p:spPr>
        <p:txBody>
          <a:bodyPr spcFirstLastPara="1" wrap="square" lIns="91400" tIns="45700" rIns="91400" bIns="45700" anchor="t" anchorCtr="0">
            <a:noAutofit/>
          </a:bodyPr>
          <a:lstStyle>
            <a:lvl1pPr marL="304847" lvl="0" indent="-254039" algn="l">
              <a:lnSpc>
                <a:spcPct val="100000"/>
              </a:lnSpc>
              <a:spcBef>
                <a:spcPts val="1000"/>
              </a:spcBef>
              <a:spcAft>
                <a:spcPts val="0"/>
              </a:spcAft>
              <a:buSzPts val="2400"/>
              <a:buChar char="•"/>
              <a:defRPr>
                <a:solidFill>
                  <a:srgbClr val="4B545E"/>
                </a:solidFill>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7995" name="Google Shape;17995;p1566"/>
          <p:cNvSpPr/>
          <p:nvPr/>
        </p:nvSpPr>
        <p:spPr>
          <a:xfrm>
            <a:off x="6863645" y="519644"/>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17996" name="Google Shape;17996;p1566"/>
          <p:cNvSpPr txBox="1">
            <a:spLocks noGrp="1"/>
          </p:cNvSpPr>
          <p:nvPr>
            <p:ph type="title"/>
          </p:nvPr>
        </p:nvSpPr>
        <p:spPr>
          <a:xfrm>
            <a:off x="304796" y="170060"/>
            <a:ext cx="11430000" cy="114300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FFFFFF"/>
              </a:buClr>
              <a:buSzPts val="4800"/>
              <a:buFont typeface="Calibri"/>
              <a:buNone/>
              <a:defRPr sz="3200">
                <a:solidFill>
                  <a:srgbClr val="FFFFFF"/>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97" name="Google Shape;17997;p1566"/>
          <p:cNvSpPr txBox="1">
            <a:spLocks noGrp="1"/>
          </p:cNvSpPr>
          <p:nvPr>
            <p:ph type="body" idx="2"/>
          </p:nvPr>
        </p:nvSpPr>
        <p:spPr>
          <a:xfrm>
            <a:off x="332187" y="953348"/>
            <a:ext cx="11430109" cy="415923"/>
          </a:xfrm>
          <a:prstGeom prst="rect">
            <a:avLst/>
          </a:prstGeom>
          <a:noFill/>
          <a:ln>
            <a:noFill/>
          </a:ln>
        </p:spPr>
        <p:txBody>
          <a:bodyPr spcFirstLastPara="1" wrap="square" lIns="91400" tIns="45700" rIns="91400" bIns="45700" anchor="t" anchorCtr="0">
            <a:normAutofit/>
          </a:bodyPr>
          <a:lstStyle>
            <a:lvl1pPr marL="304847" lvl="0" indent="-152424" algn="l">
              <a:lnSpc>
                <a:spcPct val="100000"/>
              </a:lnSpc>
              <a:spcBef>
                <a:spcPts val="1000"/>
              </a:spcBef>
              <a:spcAft>
                <a:spcPts val="0"/>
              </a:spcAft>
              <a:buSzPts val="2400"/>
              <a:buNone/>
              <a:defRPr sz="1400">
                <a:solidFill>
                  <a:srgbClr val="FFFFFF"/>
                </a:solidFill>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7998" name="Google Shape;17998;p1566"/>
          <p:cNvCxnSpPr/>
          <p:nvPr/>
        </p:nvCxnSpPr>
        <p:spPr>
          <a:xfrm>
            <a:off x="11311722" y="6447273"/>
            <a:ext cx="0" cy="267883"/>
          </a:xfrm>
          <a:prstGeom prst="straightConnector1">
            <a:avLst/>
          </a:prstGeom>
          <a:noFill/>
          <a:ln w="9525" cap="flat" cmpd="sng">
            <a:solidFill>
              <a:srgbClr val="7F7F7F"/>
            </a:solidFill>
            <a:prstDash val="solid"/>
            <a:miter lim="8000"/>
            <a:headEnd type="none" w="sm" len="sm"/>
            <a:tailEnd type="none" w="sm" len="sm"/>
          </a:ln>
        </p:spPr>
      </p:cxnSp>
      <p:sp>
        <p:nvSpPr>
          <p:cNvPr id="17999" name="Google Shape;17999;p1566"/>
          <p:cNvSpPr txBox="1">
            <a:spLocks noGrp="1"/>
          </p:cNvSpPr>
          <p:nvPr>
            <p:ph type="sldNum" idx="12"/>
          </p:nvPr>
        </p:nvSpPr>
        <p:spPr>
          <a:xfrm>
            <a:off x="11202597" y="6454534"/>
            <a:ext cx="559704" cy="319171"/>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9pPr>
          </a:lstStyle>
          <a:p>
            <a:fld id="{00000000-1234-1234-1234-123412341234}" type="slidenum">
              <a:rPr lang="en-US" smtClean="0"/>
              <a:pPr/>
              <a:t>‹#›</a:t>
            </a:fld>
            <a:endParaRPr lang="en-US"/>
          </a:p>
        </p:txBody>
      </p:sp>
      <p:pic>
        <p:nvPicPr>
          <p:cNvPr id="18000" name="Google Shape;18000;p1566"/>
          <p:cNvPicPr preferRelativeResize="0"/>
          <p:nvPr/>
        </p:nvPicPr>
        <p:blipFill rotWithShape="1">
          <a:blip r:embed="rId2">
            <a:alphaModFix/>
          </a:blip>
          <a:srcRect/>
          <a:stretch/>
        </p:blipFill>
        <p:spPr>
          <a:xfrm>
            <a:off x="9596464" y="6492240"/>
            <a:ext cx="1606134" cy="229240"/>
          </a:xfrm>
          <a:prstGeom prst="rect">
            <a:avLst/>
          </a:prstGeom>
          <a:noFill/>
          <a:ln>
            <a:noFill/>
          </a:ln>
        </p:spPr>
      </p:pic>
    </p:spTree>
    <p:extLst>
      <p:ext uri="{BB962C8B-B14F-4D97-AF65-F5344CB8AC3E}">
        <p14:creationId xmlns:p14="http://schemas.microsoft.com/office/powerpoint/2010/main" val="3335724978"/>
      </p:ext>
    </p:extLst>
  </p:cSld>
  <p:clrMapOvr>
    <a:masterClrMapping/>
  </p:clrMapOvr>
</p:sldLayout>
</file>

<file path=ppt/slideLayouts/slideLayout1636.xml><?xml version="1.0" encoding="utf-8"?>
<p:sldLayout xmlns:a="http://schemas.openxmlformats.org/drawingml/2006/main" xmlns:r="http://schemas.openxmlformats.org/officeDocument/2006/relationships" xmlns:p="http://schemas.openxmlformats.org/presentationml/2006/main" matchingName="1_Photo Slide 13">
  <p:cSld name="2_Photo Slide 13">
    <p:spTree>
      <p:nvGrpSpPr>
        <p:cNvPr id="1" name="Shape 18017"/>
        <p:cNvGrpSpPr/>
        <p:nvPr/>
      </p:nvGrpSpPr>
      <p:grpSpPr>
        <a:xfrm>
          <a:off x="0" y="0"/>
          <a:ext cx="0" cy="0"/>
          <a:chOff x="0" y="0"/>
          <a:chExt cx="0" cy="0"/>
        </a:xfrm>
      </p:grpSpPr>
      <p:sp>
        <p:nvSpPr>
          <p:cNvPr id="18018" name="Google Shape;18018;p1569"/>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8019" name="Google Shape;18019;p1569"/>
          <p:cNvCxnSpPr/>
          <p:nvPr/>
        </p:nvCxnSpPr>
        <p:spPr>
          <a:xfrm>
            <a:off x="457204"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8020" name="Google Shape;18020;p1569"/>
          <p:cNvGrpSpPr/>
          <p:nvPr/>
        </p:nvGrpSpPr>
        <p:grpSpPr>
          <a:xfrm>
            <a:off x="4" y="5379428"/>
            <a:ext cx="2807363" cy="753895"/>
            <a:chOff x="0" y="5379424"/>
            <a:chExt cx="2807363" cy="753895"/>
          </a:xfrm>
        </p:grpSpPr>
        <p:sp>
          <p:nvSpPr>
            <p:cNvPr id="18021" name="Google Shape;18021;p1569"/>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022" name="Google Shape;18022;p1569"/>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8023" name="Google Shape;18023;p1569"/>
          <p:cNvPicPr preferRelativeResize="0"/>
          <p:nvPr/>
        </p:nvPicPr>
        <p:blipFill rotWithShape="1">
          <a:blip r:embed="rId2">
            <a:alphaModFix/>
          </a:blip>
          <a:srcRect/>
          <a:stretch/>
        </p:blipFill>
        <p:spPr>
          <a:xfrm>
            <a:off x="513348" y="4385535"/>
            <a:ext cx="2025313" cy="911940"/>
          </a:xfrm>
          <a:prstGeom prst="rect">
            <a:avLst/>
          </a:prstGeom>
          <a:noFill/>
          <a:ln>
            <a:noFill/>
          </a:ln>
        </p:spPr>
      </p:pic>
    </p:spTree>
    <p:extLst>
      <p:ext uri="{BB962C8B-B14F-4D97-AF65-F5344CB8AC3E}">
        <p14:creationId xmlns:p14="http://schemas.microsoft.com/office/powerpoint/2010/main" val="2478269230"/>
      </p:ext>
    </p:extLst>
  </p:cSld>
  <p:clrMapOvr>
    <a:masterClrMapping/>
  </p:clrMapOvr>
</p:sldLayout>
</file>

<file path=ppt/slideLayouts/slideLayout1637.xml><?xml version="1.0" encoding="utf-8"?>
<p:sldLayout xmlns:a="http://schemas.openxmlformats.org/drawingml/2006/main" xmlns:r="http://schemas.openxmlformats.org/officeDocument/2006/relationships" xmlns:p="http://schemas.openxmlformats.org/presentationml/2006/main" matchingName="Quotation 18">
  <p:cSld name="2_Quotation 18">
    <p:spTree>
      <p:nvGrpSpPr>
        <p:cNvPr id="1" name="Shape 18033"/>
        <p:cNvGrpSpPr/>
        <p:nvPr/>
      </p:nvGrpSpPr>
      <p:grpSpPr>
        <a:xfrm>
          <a:off x="0" y="0"/>
          <a:ext cx="0" cy="0"/>
          <a:chOff x="0" y="0"/>
          <a:chExt cx="0" cy="0"/>
        </a:xfrm>
      </p:grpSpPr>
      <p:sp>
        <p:nvSpPr>
          <p:cNvPr id="18034" name="Google Shape;18034;p1571"/>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035" name="Google Shape;18035;p1571"/>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036" name="Google Shape;18036;p1571"/>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037" name="Google Shape;18037;p1571"/>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038" name="Google Shape;18038;p157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039" name="Google Shape;18039;p1571"/>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040" name="Google Shape;18040;p1571"/>
          <p:cNvGrpSpPr/>
          <p:nvPr/>
        </p:nvGrpSpPr>
        <p:grpSpPr>
          <a:xfrm>
            <a:off x="7191545" y="0"/>
            <a:ext cx="5000460" cy="1425988"/>
            <a:chOff x="7191545" y="0"/>
            <a:chExt cx="5000460" cy="1425988"/>
          </a:xfrm>
        </p:grpSpPr>
        <p:pic>
          <p:nvPicPr>
            <p:cNvPr id="18041" name="Google Shape;18041;p157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042" name="Google Shape;18042;p1571"/>
            <p:cNvGrpSpPr/>
            <p:nvPr/>
          </p:nvGrpSpPr>
          <p:grpSpPr>
            <a:xfrm>
              <a:off x="7191545" y="0"/>
              <a:ext cx="5000460" cy="1425988"/>
              <a:chOff x="7191545" y="0"/>
              <a:chExt cx="5000460" cy="1425988"/>
            </a:xfrm>
          </p:grpSpPr>
          <p:sp>
            <p:nvSpPr>
              <p:cNvPr id="18043" name="Google Shape;18043;p157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044" name="Google Shape;18044;p157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045" name="Google Shape;18045;p1571"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535689667"/>
      </p:ext>
    </p:extLst>
  </p:cSld>
  <p:clrMapOvr>
    <a:masterClrMapping/>
  </p:clrMapOvr>
</p:sldLayout>
</file>

<file path=ppt/slideLayouts/slideLayout1638.xml><?xml version="1.0" encoding="utf-8"?>
<p:sldLayout xmlns:a="http://schemas.openxmlformats.org/drawingml/2006/main" xmlns:r="http://schemas.openxmlformats.org/officeDocument/2006/relationships" xmlns:p="http://schemas.openxmlformats.org/presentationml/2006/main" matchingName="Two Content 12">
  <p:cSld name="2_Two Content 12">
    <p:spTree>
      <p:nvGrpSpPr>
        <p:cNvPr id="1" name="Shape 18046"/>
        <p:cNvGrpSpPr/>
        <p:nvPr/>
      </p:nvGrpSpPr>
      <p:grpSpPr>
        <a:xfrm>
          <a:off x="0" y="0"/>
          <a:ext cx="0" cy="0"/>
          <a:chOff x="0" y="0"/>
          <a:chExt cx="0" cy="0"/>
        </a:xfrm>
      </p:grpSpPr>
      <p:sp>
        <p:nvSpPr>
          <p:cNvPr id="18047" name="Google Shape;18047;p1572"/>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048" name="Google Shape;18048;p1572"/>
          <p:cNvSpPr txBox="1">
            <a:spLocks noGrp="1"/>
          </p:cNvSpPr>
          <p:nvPr>
            <p:ph type="body" idx="1"/>
          </p:nvPr>
        </p:nvSpPr>
        <p:spPr>
          <a:xfrm>
            <a:off x="609607"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grpSp>
        <p:nvGrpSpPr>
          <p:cNvPr id="18049" name="Google Shape;18049;p1572"/>
          <p:cNvGrpSpPr/>
          <p:nvPr/>
        </p:nvGrpSpPr>
        <p:grpSpPr>
          <a:xfrm>
            <a:off x="7191545" y="0"/>
            <a:ext cx="5000460" cy="1425988"/>
            <a:chOff x="7191545" y="0"/>
            <a:chExt cx="5000460" cy="1425988"/>
          </a:xfrm>
        </p:grpSpPr>
        <p:pic>
          <p:nvPicPr>
            <p:cNvPr id="18050" name="Google Shape;18050;p157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051" name="Google Shape;18051;p1572"/>
            <p:cNvGrpSpPr/>
            <p:nvPr/>
          </p:nvGrpSpPr>
          <p:grpSpPr>
            <a:xfrm>
              <a:off x="7191545" y="0"/>
              <a:ext cx="5000460" cy="1425988"/>
              <a:chOff x="7191545" y="0"/>
              <a:chExt cx="5000460" cy="1425988"/>
            </a:xfrm>
          </p:grpSpPr>
          <p:sp>
            <p:nvSpPr>
              <p:cNvPr id="18052" name="Google Shape;18052;p157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053" name="Google Shape;18053;p157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054" name="Google Shape;18054;p1572"/>
          <p:cNvSpPr txBox="1">
            <a:spLocks noGrp="1"/>
          </p:cNvSpPr>
          <p:nvPr>
            <p:ph type="body" idx="2"/>
          </p:nvPr>
        </p:nvSpPr>
        <p:spPr>
          <a:xfrm>
            <a:off x="6172204"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055" name="Google Shape;18055;p1572"/>
          <p:cNvSpPr txBox="1">
            <a:spLocks noGrp="1"/>
          </p:cNvSpPr>
          <p:nvPr>
            <p:ph type="sldNum" idx="12"/>
          </p:nvPr>
        </p:nvSpPr>
        <p:spPr>
          <a:xfrm>
            <a:off x="883919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056" name="Google Shape;18056;p157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057" name="Google Shape;18057;p1572"/>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497746630"/>
      </p:ext>
    </p:extLst>
  </p:cSld>
  <p:clrMapOvr>
    <a:masterClrMapping/>
  </p:clrMapOvr>
</p:sldLayout>
</file>

<file path=ppt/slideLayouts/slideLayout1639.xml><?xml version="1.0" encoding="utf-8"?>
<p:sldLayout xmlns:a="http://schemas.openxmlformats.org/drawingml/2006/main" xmlns:r="http://schemas.openxmlformats.org/officeDocument/2006/relationships" xmlns:p="http://schemas.openxmlformats.org/presentationml/2006/main" matchingName="Comparison 11">
  <p:cSld name="2_Comparison 11">
    <p:spTree>
      <p:nvGrpSpPr>
        <p:cNvPr id="1" name="Shape 18058"/>
        <p:cNvGrpSpPr/>
        <p:nvPr/>
      </p:nvGrpSpPr>
      <p:grpSpPr>
        <a:xfrm>
          <a:off x="0" y="0"/>
          <a:ext cx="0" cy="0"/>
          <a:chOff x="0" y="0"/>
          <a:chExt cx="0" cy="0"/>
        </a:xfrm>
      </p:grpSpPr>
      <p:grpSp>
        <p:nvGrpSpPr>
          <p:cNvPr id="18059" name="Google Shape;18059;p1573"/>
          <p:cNvGrpSpPr/>
          <p:nvPr/>
        </p:nvGrpSpPr>
        <p:grpSpPr>
          <a:xfrm>
            <a:off x="7191545" y="0"/>
            <a:ext cx="5000460" cy="1425988"/>
            <a:chOff x="7191545" y="0"/>
            <a:chExt cx="5000460" cy="1425988"/>
          </a:xfrm>
        </p:grpSpPr>
        <p:pic>
          <p:nvPicPr>
            <p:cNvPr id="18060" name="Google Shape;18060;p157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061" name="Google Shape;18061;p1573"/>
            <p:cNvGrpSpPr/>
            <p:nvPr/>
          </p:nvGrpSpPr>
          <p:grpSpPr>
            <a:xfrm>
              <a:off x="7191545" y="0"/>
              <a:ext cx="5000460" cy="1425988"/>
              <a:chOff x="7191545" y="0"/>
              <a:chExt cx="5000460" cy="1425988"/>
            </a:xfrm>
          </p:grpSpPr>
          <p:sp>
            <p:nvSpPr>
              <p:cNvPr id="18062" name="Google Shape;18062;p157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063" name="Google Shape;18063;p157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064" name="Google Shape;18064;p1573"/>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065" name="Google Shape;18065;p1573"/>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066" name="Google Shape;18066;p1573"/>
          <p:cNvSpPr txBox="1">
            <a:spLocks noGrp="1"/>
          </p:cNvSpPr>
          <p:nvPr>
            <p:ph type="body" idx="2"/>
          </p:nvPr>
        </p:nvSpPr>
        <p:spPr>
          <a:xfrm>
            <a:off x="609604" y="2505075"/>
            <a:ext cx="5387973" cy="3684583"/>
          </a:xfrm>
          <a:prstGeom prst="rect">
            <a:avLst/>
          </a:prstGeom>
          <a:solidFill>
            <a:srgbClr val="F3F6FB"/>
          </a:solidFill>
          <a:ln>
            <a:noFill/>
          </a:ln>
        </p:spPr>
        <p:txBody>
          <a:bodyPr spcFirstLastPara="1" wrap="square" lIns="182850" tIns="0" rIns="182850" bIns="0" anchor="t" anchorCtr="0">
            <a:norm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067" name="Google Shape;18067;p1573"/>
          <p:cNvSpPr txBox="1">
            <a:spLocks noGrp="1"/>
          </p:cNvSpPr>
          <p:nvPr>
            <p:ph type="body" idx="3"/>
          </p:nvPr>
        </p:nvSpPr>
        <p:spPr>
          <a:xfrm>
            <a:off x="6172204"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068" name="Google Shape;18068;p1573"/>
          <p:cNvSpPr txBox="1">
            <a:spLocks noGrp="1"/>
          </p:cNvSpPr>
          <p:nvPr>
            <p:ph type="body" idx="4"/>
          </p:nvPr>
        </p:nvSpPr>
        <p:spPr>
          <a:xfrm>
            <a:off x="6172204" y="2505075"/>
            <a:ext cx="5410203" cy="3684583"/>
          </a:xfrm>
          <a:prstGeom prst="rect">
            <a:avLst/>
          </a:prstGeom>
          <a:solidFill>
            <a:srgbClr val="F3F6FB"/>
          </a:solidFill>
          <a:ln>
            <a:noFill/>
          </a:ln>
        </p:spPr>
        <p:txBody>
          <a:bodyPr spcFirstLastPara="1" wrap="square" lIns="182850" tIns="0" rIns="182850" bIns="0" anchor="t" anchorCtr="0">
            <a:no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069" name="Google Shape;18069;p1573"/>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070" name="Google Shape;18070;p157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071" name="Google Shape;18071;p1573"/>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167301145"/>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9302691"/>
      </p:ext>
    </p:extLst>
  </p:cSld>
  <p:clrMapOvr>
    <a:masterClrMapping/>
  </p:clrMapOvr>
</p:sldLayout>
</file>

<file path=ppt/slideLayouts/slideLayout1640.xml><?xml version="1.0" encoding="utf-8"?>
<p:sldLayout xmlns:a="http://schemas.openxmlformats.org/drawingml/2006/main" xmlns:r="http://schemas.openxmlformats.org/officeDocument/2006/relationships" xmlns:p="http://schemas.openxmlformats.org/presentationml/2006/main" matchingName="End 12">
  <p:cSld name="2_End 12">
    <p:spTree>
      <p:nvGrpSpPr>
        <p:cNvPr id="1" name="Shape 18082"/>
        <p:cNvGrpSpPr/>
        <p:nvPr/>
      </p:nvGrpSpPr>
      <p:grpSpPr>
        <a:xfrm>
          <a:off x="0" y="0"/>
          <a:ext cx="0" cy="0"/>
          <a:chOff x="0" y="0"/>
          <a:chExt cx="0" cy="0"/>
        </a:xfrm>
      </p:grpSpPr>
      <p:grpSp>
        <p:nvGrpSpPr>
          <p:cNvPr id="18083" name="Google Shape;18083;p1575"/>
          <p:cNvGrpSpPr/>
          <p:nvPr/>
        </p:nvGrpSpPr>
        <p:grpSpPr>
          <a:xfrm>
            <a:off x="0" y="0"/>
            <a:ext cx="12191996" cy="2148830"/>
            <a:chOff x="0" y="0"/>
            <a:chExt cx="12191996" cy="2148830"/>
          </a:xfrm>
        </p:grpSpPr>
        <p:sp>
          <p:nvSpPr>
            <p:cNvPr id="18084" name="Google Shape;18084;p1575"/>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085" name="Google Shape;18085;p1575"/>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8086" name="Google Shape;18086;p1575"/>
          <p:cNvSpPr/>
          <p:nvPr/>
        </p:nvSpPr>
        <p:spPr>
          <a:xfrm>
            <a:off x="902366" y="151769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087" name="Google Shape;18087;p1575"/>
          <p:cNvSpPr txBox="1">
            <a:spLocks noGrp="1"/>
          </p:cNvSpPr>
          <p:nvPr>
            <p:ph type="body" idx="1"/>
          </p:nvPr>
        </p:nvSpPr>
        <p:spPr>
          <a:xfrm>
            <a:off x="1219197" y="3429004"/>
            <a:ext cx="5582649" cy="141356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088" name="Google Shape;18088;p1575"/>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8089" name="Google Shape;18089;p1575"/>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274984030"/>
      </p:ext>
    </p:extLst>
  </p:cSld>
  <p:clrMapOvr>
    <a:masterClrMapping/>
  </p:clrMapOvr>
</p:sldLayout>
</file>

<file path=ppt/slideLayouts/slideLayout1641.xml><?xml version="1.0" encoding="utf-8"?>
<p:sldLayout xmlns:a="http://schemas.openxmlformats.org/drawingml/2006/main" xmlns:r="http://schemas.openxmlformats.org/officeDocument/2006/relationships" xmlns:p="http://schemas.openxmlformats.org/presentationml/2006/main" matchingName="6_Quotation 2">
  <p:cSld name="8_Quotation 2">
    <p:spTree>
      <p:nvGrpSpPr>
        <p:cNvPr id="1" name="Shape 18099"/>
        <p:cNvGrpSpPr/>
        <p:nvPr/>
      </p:nvGrpSpPr>
      <p:grpSpPr>
        <a:xfrm>
          <a:off x="0" y="0"/>
          <a:ext cx="0" cy="0"/>
          <a:chOff x="0" y="0"/>
          <a:chExt cx="0" cy="0"/>
        </a:xfrm>
      </p:grpSpPr>
      <p:sp>
        <p:nvSpPr>
          <p:cNvPr id="18100" name="Google Shape;18100;p157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101" name="Google Shape;18101;p157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02" name="Google Shape;18102;p1577"/>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103" name="Google Shape;18103;p1577"/>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104" name="Google Shape;18104;p157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105" name="Google Shape;18105;p1577"/>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106" name="Google Shape;18106;p1577"/>
          <p:cNvGrpSpPr/>
          <p:nvPr/>
        </p:nvGrpSpPr>
        <p:grpSpPr>
          <a:xfrm>
            <a:off x="7191545" y="0"/>
            <a:ext cx="5000460" cy="1425988"/>
            <a:chOff x="7191545" y="0"/>
            <a:chExt cx="5000460" cy="1425988"/>
          </a:xfrm>
        </p:grpSpPr>
        <p:pic>
          <p:nvPicPr>
            <p:cNvPr id="18107" name="Google Shape;18107;p157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108" name="Google Shape;18108;p1577"/>
            <p:cNvGrpSpPr/>
            <p:nvPr/>
          </p:nvGrpSpPr>
          <p:grpSpPr>
            <a:xfrm>
              <a:off x="7191545" y="0"/>
              <a:ext cx="5000460" cy="1425988"/>
              <a:chOff x="7191545" y="0"/>
              <a:chExt cx="5000460" cy="1425988"/>
            </a:xfrm>
          </p:grpSpPr>
          <p:sp>
            <p:nvSpPr>
              <p:cNvPr id="18109" name="Google Shape;18109;p157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110" name="Google Shape;18110;p157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111" name="Google Shape;18111;p1577"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115282224"/>
      </p:ext>
    </p:extLst>
  </p:cSld>
  <p:clrMapOvr>
    <a:masterClrMapping/>
  </p:clrMapOvr>
</p:sldLayout>
</file>

<file path=ppt/slideLayouts/slideLayout1642.xml><?xml version="1.0" encoding="utf-8"?>
<p:sldLayout xmlns:a="http://schemas.openxmlformats.org/drawingml/2006/main" xmlns:r="http://schemas.openxmlformats.org/officeDocument/2006/relationships" xmlns:p="http://schemas.openxmlformats.org/presentationml/2006/main" matchingName="Photo Slide 14">
  <p:cSld name="2_Photo Slide 14">
    <p:spTree>
      <p:nvGrpSpPr>
        <p:cNvPr id="1" name="Shape 18135"/>
        <p:cNvGrpSpPr/>
        <p:nvPr/>
      </p:nvGrpSpPr>
      <p:grpSpPr>
        <a:xfrm>
          <a:off x="0" y="0"/>
          <a:ext cx="0" cy="0"/>
          <a:chOff x="0" y="0"/>
          <a:chExt cx="0" cy="0"/>
        </a:xfrm>
      </p:grpSpPr>
      <p:sp>
        <p:nvSpPr>
          <p:cNvPr id="18136" name="Google Shape;18136;p1581"/>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8137" name="Google Shape;18137;p1581"/>
          <p:cNvCxnSpPr/>
          <p:nvPr/>
        </p:nvCxnSpPr>
        <p:spPr>
          <a:xfrm>
            <a:off x="457204"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8138" name="Google Shape;18138;p1581"/>
          <p:cNvGrpSpPr/>
          <p:nvPr/>
        </p:nvGrpSpPr>
        <p:grpSpPr>
          <a:xfrm>
            <a:off x="4" y="5379428"/>
            <a:ext cx="2807363" cy="753895"/>
            <a:chOff x="0" y="5379424"/>
            <a:chExt cx="2807363" cy="753895"/>
          </a:xfrm>
        </p:grpSpPr>
        <p:sp>
          <p:nvSpPr>
            <p:cNvPr id="18139" name="Google Shape;18139;p1581"/>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140" name="Google Shape;18140;p1581"/>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8141" name="Google Shape;18141;p1581"/>
          <p:cNvPicPr preferRelativeResize="0"/>
          <p:nvPr/>
        </p:nvPicPr>
        <p:blipFill rotWithShape="1">
          <a:blip r:embed="rId2">
            <a:alphaModFix/>
          </a:blip>
          <a:srcRect/>
          <a:stretch/>
        </p:blipFill>
        <p:spPr>
          <a:xfrm>
            <a:off x="513348" y="4385535"/>
            <a:ext cx="2025313" cy="911940"/>
          </a:xfrm>
          <a:prstGeom prst="rect">
            <a:avLst/>
          </a:prstGeom>
          <a:noFill/>
          <a:ln>
            <a:noFill/>
          </a:ln>
        </p:spPr>
      </p:pic>
    </p:spTree>
    <p:extLst>
      <p:ext uri="{BB962C8B-B14F-4D97-AF65-F5344CB8AC3E}">
        <p14:creationId xmlns:p14="http://schemas.microsoft.com/office/powerpoint/2010/main" val="1986903205"/>
      </p:ext>
    </p:extLst>
  </p:cSld>
  <p:clrMapOvr>
    <a:masterClrMapping/>
  </p:clrMapOvr>
</p:sldLayout>
</file>

<file path=ppt/slideLayouts/slideLayout1643.xml><?xml version="1.0" encoding="utf-8"?>
<p:sldLayout xmlns:a="http://schemas.openxmlformats.org/drawingml/2006/main" xmlns:r="http://schemas.openxmlformats.org/officeDocument/2006/relationships" xmlns:p="http://schemas.openxmlformats.org/presentationml/2006/main" matchingName="Quotation 19">
  <p:cSld name="2_Quotation 19">
    <p:spTree>
      <p:nvGrpSpPr>
        <p:cNvPr id="1" name="Shape 18142"/>
        <p:cNvGrpSpPr/>
        <p:nvPr/>
      </p:nvGrpSpPr>
      <p:grpSpPr>
        <a:xfrm>
          <a:off x="0" y="0"/>
          <a:ext cx="0" cy="0"/>
          <a:chOff x="0" y="0"/>
          <a:chExt cx="0" cy="0"/>
        </a:xfrm>
      </p:grpSpPr>
      <p:sp>
        <p:nvSpPr>
          <p:cNvPr id="18143" name="Google Shape;18143;p1582"/>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144" name="Google Shape;18144;p1582"/>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45" name="Google Shape;18145;p1582"/>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146" name="Google Shape;18146;p1582"/>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147" name="Google Shape;18147;p158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148" name="Google Shape;18148;p1582"/>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149" name="Google Shape;18149;p1582"/>
          <p:cNvGrpSpPr/>
          <p:nvPr/>
        </p:nvGrpSpPr>
        <p:grpSpPr>
          <a:xfrm>
            <a:off x="7191545" y="0"/>
            <a:ext cx="5000460" cy="1425988"/>
            <a:chOff x="7191545" y="0"/>
            <a:chExt cx="5000460" cy="1425988"/>
          </a:xfrm>
        </p:grpSpPr>
        <p:pic>
          <p:nvPicPr>
            <p:cNvPr id="18150" name="Google Shape;18150;p158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151" name="Google Shape;18151;p1582"/>
            <p:cNvGrpSpPr/>
            <p:nvPr/>
          </p:nvGrpSpPr>
          <p:grpSpPr>
            <a:xfrm>
              <a:off x="7191545" y="0"/>
              <a:ext cx="5000460" cy="1425988"/>
              <a:chOff x="7191545" y="0"/>
              <a:chExt cx="5000460" cy="1425988"/>
            </a:xfrm>
          </p:grpSpPr>
          <p:sp>
            <p:nvSpPr>
              <p:cNvPr id="18152" name="Google Shape;18152;p158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153" name="Google Shape;18153;p158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154" name="Google Shape;18154;p1582"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1724367939"/>
      </p:ext>
    </p:extLst>
  </p:cSld>
  <p:clrMapOvr>
    <a:masterClrMapping/>
  </p:clrMapOvr>
</p:sldLayout>
</file>

<file path=ppt/slideLayouts/slideLayout1644.xml><?xml version="1.0" encoding="utf-8"?>
<p:sldLayout xmlns:a="http://schemas.openxmlformats.org/drawingml/2006/main" xmlns:r="http://schemas.openxmlformats.org/officeDocument/2006/relationships" xmlns:p="http://schemas.openxmlformats.org/presentationml/2006/main" matchingName="Quotation 20">
  <p:cSld name="2_Quotation 20">
    <p:spTree>
      <p:nvGrpSpPr>
        <p:cNvPr id="1" name="Shape 18155"/>
        <p:cNvGrpSpPr/>
        <p:nvPr/>
      </p:nvGrpSpPr>
      <p:grpSpPr>
        <a:xfrm>
          <a:off x="0" y="0"/>
          <a:ext cx="0" cy="0"/>
          <a:chOff x="0" y="0"/>
          <a:chExt cx="0" cy="0"/>
        </a:xfrm>
      </p:grpSpPr>
      <p:sp>
        <p:nvSpPr>
          <p:cNvPr id="18156" name="Google Shape;18156;p158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157" name="Google Shape;18157;p158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58" name="Google Shape;18158;p1583"/>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159" name="Google Shape;18159;p1583"/>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160" name="Google Shape;18160;p158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161" name="Google Shape;18161;p1583"/>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162" name="Google Shape;18162;p1583"/>
          <p:cNvGrpSpPr/>
          <p:nvPr/>
        </p:nvGrpSpPr>
        <p:grpSpPr>
          <a:xfrm>
            <a:off x="7191545" y="0"/>
            <a:ext cx="5000460" cy="1425988"/>
            <a:chOff x="7191545" y="0"/>
            <a:chExt cx="5000460" cy="1425988"/>
          </a:xfrm>
        </p:grpSpPr>
        <p:pic>
          <p:nvPicPr>
            <p:cNvPr id="18163" name="Google Shape;18163;p158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164" name="Google Shape;18164;p1583"/>
            <p:cNvGrpSpPr/>
            <p:nvPr/>
          </p:nvGrpSpPr>
          <p:grpSpPr>
            <a:xfrm>
              <a:off x="7191545" y="0"/>
              <a:ext cx="5000460" cy="1425988"/>
              <a:chOff x="7191545" y="0"/>
              <a:chExt cx="5000460" cy="1425988"/>
            </a:xfrm>
          </p:grpSpPr>
          <p:sp>
            <p:nvSpPr>
              <p:cNvPr id="18165" name="Google Shape;18165;p158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166" name="Google Shape;18166;p158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167" name="Google Shape;18167;p1583"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4236907668"/>
      </p:ext>
    </p:extLst>
  </p:cSld>
  <p:clrMapOvr>
    <a:masterClrMapping/>
  </p:clrMapOvr>
</p:sldLayout>
</file>

<file path=ppt/slideLayouts/slideLayout1645.xml><?xml version="1.0" encoding="utf-8"?>
<p:sldLayout xmlns:a="http://schemas.openxmlformats.org/drawingml/2006/main" xmlns:r="http://schemas.openxmlformats.org/officeDocument/2006/relationships" xmlns:p="http://schemas.openxmlformats.org/presentationml/2006/main" matchingName="Title and Content 15">
  <p:cSld name="2_Title and Content 15">
    <p:spTree>
      <p:nvGrpSpPr>
        <p:cNvPr id="1" name="Shape 18168"/>
        <p:cNvGrpSpPr/>
        <p:nvPr/>
      </p:nvGrpSpPr>
      <p:grpSpPr>
        <a:xfrm>
          <a:off x="0" y="0"/>
          <a:ext cx="0" cy="0"/>
          <a:chOff x="0" y="0"/>
          <a:chExt cx="0" cy="0"/>
        </a:xfrm>
      </p:grpSpPr>
      <p:grpSp>
        <p:nvGrpSpPr>
          <p:cNvPr id="18169" name="Google Shape;18169;p1584"/>
          <p:cNvGrpSpPr/>
          <p:nvPr/>
        </p:nvGrpSpPr>
        <p:grpSpPr>
          <a:xfrm>
            <a:off x="7191545" y="0"/>
            <a:ext cx="5000460" cy="1425988"/>
            <a:chOff x="7191545" y="0"/>
            <a:chExt cx="5000460" cy="1425988"/>
          </a:xfrm>
        </p:grpSpPr>
        <p:pic>
          <p:nvPicPr>
            <p:cNvPr id="18170" name="Google Shape;18170;p158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171" name="Google Shape;18171;p1584"/>
            <p:cNvGrpSpPr/>
            <p:nvPr/>
          </p:nvGrpSpPr>
          <p:grpSpPr>
            <a:xfrm>
              <a:off x="7191545" y="0"/>
              <a:ext cx="5000460" cy="1425988"/>
              <a:chOff x="7191545" y="0"/>
              <a:chExt cx="5000460" cy="1425988"/>
            </a:xfrm>
          </p:grpSpPr>
          <p:sp>
            <p:nvSpPr>
              <p:cNvPr id="18172" name="Google Shape;18172;p158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173" name="Google Shape;18173;p158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174" name="Google Shape;18174;p1584"/>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75" name="Google Shape;18175;p1584"/>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176" name="Google Shape;18176;p1584"/>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177" name="Google Shape;18177;p158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178" name="Google Shape;18178;p1584"/>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006195566"/>
      </p:ext>
    </p:extLst>
  </p:cSld>
  <p:clrMapOvr>
    <a:masterClrMapping/>
  </p:clrMapOvr>
</p:sldLayout>
</file>

<file path=ppt/slideLayouts/slideLayout1646.xml><?xml version="1.0" encoding="utf-8"?>
<p:sldLayout xmlns:a="http://schemas.openxmlformats.org/drawingml/2006/main" xmlns:r="http://schemas.openxmlformats.org/officeDocument/2006/relationships" xmlns:p="http://schemas.openxmlformats.org/presentationml/2006/main" matchingName="Two Content 13">
  <p:cSld name="2_Two Content 13">
    <p:spTree>
      <p:nvGrpSpPr>
        <p:cNvPr id="1" name="Shape 18179"/>
        <p:cNvGrpSpPr/>
        <p:nvPr/>
      </p:nvGrpSpPr>
      <p:grpSpPr>
        <a:xfrm>
          <a:off x="0" y="0"/>
          <a:ext cx="0" cy="0"/>
          <a:chOff x="0" y="0"/>
          <a:chExt cx="0" cy="0"/>
        </a:xfrm>
      </p:grpSpPr>
      <p:sp>
        <p:nvSpPr>
          <p:cNvPr id="18180" name="Google Shape;18180;p1585"/>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81" name="Google Shape;18181;p1585"/>
          <p:cNvSpPr txBox="1">
            <a:spLocks noGrp="1"/>
          </p:cNvSpPr>
          <p:nvPr>
            <p:ph type="body" idx="1"/>
          </p:nvPr>
        </p:nvSpPr>
        <p:spPr>
          <a:xfrm>
            <a:off x="609607"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grpSp>
        <p:nvGrpSpPr>
          <p:cNvPr id="18182" name="Google Shape;18182;p1585"/>
          <p:cNvGrpSpPr/>
          <p:nvPr/>
        </p:nvGrpSpPr>
        <p:grpSpPr>
          <a:xfrm>
            <a:off x="7191545" y="0"/>
            <a:ext cx="5000460" cy="1425988"/>
            <a:chOff x="7191545" y="0"/>
            <a:chExt cx="5000460" cy="1425988"/>
          </a:xfrm>
        </p:grpSpPr>
        <p:pic>
          <p:nvPicPr>
            <p:cNvPr id="18183" name="Google Shape;18183;p158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184" name="Google Shape;18184;p1585"/>
            <p:cNvGrpSpPr/>
            <p:nvPr/>
          </p:nvGrpSpPr>
          <p:grpSpPr>
            <a:xfrm>
              <a:off x="7191545" y="0"/>
              <a:ext cx="5000460" cy="1425988"/>
              <a:chOff x="7191545" y="0"/>
              <a:chExt cx="5000460" cy="1425988"/>
            </a:xfrm>
          </p:grpSpPr>
          <p:sp>
            <p:nvSpPr>
              <p:cNvPr id="18185" name="Google Shape;18185;p158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186" name="Google Shape;18186;p158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187" name="Google Shape;18187;p1585"/>
          <p:cNvSpPr txBox="1">
            <a:spLocks noGrp="1"/>
          </p:cNvSpPr>
          <p:nvPr>
            <p:ph type="body" idx="2"/>
          </p:nvPr>
        </p:nvSpPr>
        <p:spPr>
          <a:xfrm>
            <a:off x="6172204"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188" name="Google Shape;18188;p1585"/>
          <p:cNvSpPr txBox="1">
            <a:spLocks noGrp="1"/>
          </p:cNvSpPr>
          <p:nvPr>
            <p:ph type="sldNum" idx="12"/>
          </p:nvPr>
        </p:nvSpPr>
        <p:spPr>
          <a:xfrm>
            <a:off x="883919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189" name="Google Shape;18189;p158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190" name="Google Shape;18190;p1585"/>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362237208"/>
      </p:ext>
    </p:extLst>
  </p:cSld>
  <p:clrMapOvr>
    <a:masterClrMapping/>
  </p:clrMapOvr>
</p:sldLayout>
</file>

<file path=ppt/slideLayouts/slideLayout1647.xml><?xml version="1.0" encoding="utf-8"?>
<p:sldLayout xmlns:a="http://schemas.openxmlformats.org/drawingml/2006/main" xmlns:r="http://schemas.openxmlformats.org/officeDocument/2006/relationships" xmlns:p="http://schemas.openxmlformats.org/presentationml/2006/main" matchingName="Comparison 12">
  <p:cSld name="2_Comparison 12">
    <p:spTree>
      <p:nvGrpSpPr>
        <p:cNvPr id="1" name="Shape 18191"/>
        <p:cNvGrpSpPr/>
        <p:nvPr/>
      </p:nvGrpSpPr>
      <p:grpSpPr>
        <a:xfrm>
          <a:off x="0" y="0"/>
          <a:ext cx="0" cy="0"/>
          <a:chOff x="0" y="0"/>
          <a:chExt cx="0" cy="0"/>
        </a:xfrm>
      </p:grpSpPr>
      <p:grpSp>
        <p:nvGrpSpPr>
          <p:cNvPr id="18192" name="Google Shape;18192;p1586"/>
          <p:cNvGrpSpPr/>
          <p:nvPr/>
        </p:nvGrpSpPr>
        <p:grpSpPr>
          <a:xfrm>
            <a:off x="7191545" y="0"/>
            <a:ext cx="5000460" cy="1425988"/>
            <a:chOff x="7191545" y="0"/>
            <a:chExt cx="5000460" cy="1425988"/>
          </a:xfrm>
        </p:grpSpPr>
        <p:pic>
          <p:nvPicPr>
            <p:cNvPr id="18193" name="Google Shape;18193;p158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194" name="Google Shape;18194;p1586"/>
            <p:cNvGrpSpPr/>
            <p:nvPr/>
          </p:nvGrpSpPr>
          <p:grpSpPr>
            <a:xfrm>
              <a:off x="7191545" y="0"/>
              <a:ext cx="5000460" cy="1425988"/>
              <a:chOff x="7191545" y="0"/>
              <a:chExt cx="5000460" cy="1425988"/>
            </a:xfrm>
          </p:grpSpPr>
          <p:sp>
            <p:nvSpPr>
              <p:cNvPr id="18195" name="Google Shape;18195;p158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196" name="Google Shape;18196;p158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197" name="Google Shape;18197;p1586"/>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98" name="Google Shape;18198;p1586"/>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199" name="Google Shape;18199;p1586"/>
          <p:cNvSpPr txBox="1">
            <a:spLocks noGrp="1"/>
          </p:cNvSpPr>
          <p:nvPr>
            <p:ph type="body" idx="2"/>
          </p:nvPr>
        </p:nvSpPr>
        <p:spPr>
          <a:xfrm>
            <a:off x="609604" y="2505075"/>
            <a:ext cx="5387973" cy="3684583"/>
          </a:xfrm>
          <a:prstGeom prst="rect">
            <a:avLst/>
          </a:prstGeom>
          <a:solidFill>
            <a:srgbClr val="F3F6FB"/>
          </a:solidFill>
          <a:ln>
            <a:noFill/>
          </a:ln>
        </p:spPr>
        <p:txBody>
          <a:bodyPr spcFirstLastPara="1" wrap="square" lIns="182850" tIns="0" rIns="182850" bIns="0" anchor="t" anchorCtr="0">
            <a:norm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200" name="Google Shape;18200;p1586"/>
          <p:cNvSpPr txBox="1">
            <a:spLocks noGrp="1"/>
          </p:cNvSpPr>
          <p:nvPr>
            <p:ph type="body" idx="3"/>
          </p:nvPr>
        </p:nvSpPr>
        <p:spPr>
          <a:xfrm>
            <a:off x="6172204"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201" name="Google Shape;18201;p1586"/>
          <p:cNvSpPr txBox="1">
            <a:spLocks noGrp="1"/>
          </p:cNvSpPr>
          <p:nvPr>
            <p:ph type="body" idx="4"/>
          </p:nvPr>
        </p:nvSpPr>
        <p:spPr>
          <a:xfrm>
            <a:off x="6172204" y="2505075"/>
            <a:ext cx="5410203" cy="3684583"/>
          </a:xfrm>
          <a:prstGeom prst="rect">
            <a:avLst/>
          </a:prstGeom>
          <a:solidFill>
            <a:srgbClr val="F3F6FB"/>
          </a:solidFill>
          <a:ln>
            <a:noFill/>
          </a:ln>
        </p:spPr>
        <p:txBody>
          <a:bodyPr spcFirstLastPara="1" wrap="square" lIns="182850" tIns="0" rIns="182850" bIns="0" anchor="t" anchorCtr="0">
            <a:no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202" name="Google Shape;18202;p1586"/>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203" name="Google Shape;18203;p158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204" name="Google Shape;18204;p1586"/>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874402742"/>
      </p:ext>
    </p:extLst>
  </p:cSld>
  <p:clrMapOvr>
    <a:masterClrMapping/>
  </p:clrMapOvr>
</p:sldLayout>
</file>

<file path=ppt/slideLayouts/slideLayout1648.xml><?xml version="1.0" encoding="utf-8"?>
<p:sldLayout xmlns:a="http://schemas.openxmlformats.org/drawingml/2006/main" xmlns:r="http://schemas.openxmlformats.org/officeDocument/2006/relationships" xmlns:p="http://schemas.openxmlformats.org/presentationml/2006/main" matchingName="End 13">
  <p:cSld name="2_End 13">
    <p:spTree>
      <p:nvGrpSpPr>
        <p:cNvPr id="1" name="Shape 18215"/>
        <p:cNvGrpSpPr/>
        <p:nvPr/>
      </p:nvGrpSpPr>
      <p:grpSpPr>
        <a:xfrm>
          <a:off x="0" y="0"/>
          <a:ext cx="0" cy="0"/>
          <a:chOff x="0" y="0"/>
          <a:chExt cx="0" cy="0"/>
        </a:xfrm>
      </p:grpSpPr>
      <p:grpSp>
        <p:nvGrpSpPr>
          <p:cNvPr id="18216" name="Google Shape;18216;p1588"/>
          <p:cNvGrpSpPr/>
          <p:nvPr/>
        </p:nvGrpSpPr>
        <p:grpSpPr>
          <a:xfrm>
            <a:off x="0" y="0"/>
            <a:ext cx="12191996" cy="2148830"/>
            <a:chOff x="0" y="0"/>
            <a:chExt cx="12191996" cy="2148830"/>
          </a:xfrm>
        </p:grpSpPr>
        <p:sp>
          <p:nvSpPr>
            <p:cNvPr id="18217" name="Google Shape;18217;p1588"/>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218" name="Google Shape;18218;p1588"/>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8219" name="Google Shape;18219;p1588"/>
          <p:cNvSpPr/>
          <p:nvPr/>
        </p:nvSpPr>
        <p:spPr>
          <a:xfrm>
            <a:off x="902366" y="151769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220" name="Google Shape;18220;p1588"/>
          <p:cNvSpPr txBox="1">
            <a:spLocks noGrp="1"/>
          </p:cNvSpPr>
          <p:nvPr>
            <p:ph type="body" idx="1"/>
          </p:nvPr>
        </p:nvSpPr>
        <p:spPr>
          <a:xfrm>
            <a:off x="1219197" y="3429004"/>
            <a:ext cx="5582649" cy="141356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221" name="Google Shape;18221;p1588"/>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8222" name="Google Shape;18222;p1588"/>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374990631"/>
      </p:ext>
    </p:extLst>
  </p:cSld>
  <p:clrMapOvr>
    <a:masterClrMapping/>
  </p:clrMapOvr>
</p:sldLayout>
</file>

<file path=ppt/slideLayouts/slideLayout1649.xml><?xml version="1.0" encoding="utf-8"?>
<p:sldLayout xmlns:a="http://schemas.openxmlformats.org/drawingml/2006/main" xmlns:r="http://schemas.openxmlformats.org/officeDocument/2006/relationships" xmlns:p="http://schemas.openxmlformats.org/presentationml/2006/main" matchingName="1_Quotation 18">
  <p:cSld name="2_Quotation 18">
    <p:spTree>
      <p:nvGrpSpPr>
        <p:cNvPr id="1" name="Shape 18232"/>
        <p:cNvGrpSpPr/>
        <p:nvPr/>
      </p:nvGrpSpPr>
      <p:grpSpPr>
        <a:xfrm>
          <a:off x="0" y="0"/>
          <a:ext cx="0" cy="0"/>
          <a:chOff x="0" y="0"/>
          <a:chExt cx="0" cy="0"/>
        </a:xfrm>
      </p:grpSpPr>
      <p:sp>
        <p:nvSpPr>
          <p:cNvPr id="18233" name="Google Shape;18233;p159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234" name="Google Shape;18234;p159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235" name="Google Shape;18235;p1590"/>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236" name="Google Shape;18236;p1590"/>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237" name="Google Shape;18237;p159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238" name="Google Shape;18238;p1590"/>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239" name="Google Shape;18239;p1590"/>
          <p:cNvGrpSpPr/>
          <p:nvPr/>
        </p:nvGrpSpPr>
        <p:grpSpPr>
          <a:xfrm>
            <a:off x="7191545" y="0"/>
            <a:ext cx="5000460" cy="1425988"/>
            <a:chOff x="7191545" y="0"/>
            <a:chExt cx="5000460" cy="1425988"/>
          </a:xfrm>
        </p:grpSpPr>
        <p:pic>
          <p:nvPicPr>
            <p:cNvPr id="18240" name="Google Shape;18240;p159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241" name="Google Shape;18241;p1590"/>
            <p:cNvGrpSpPr/>
            <p:nvPr/>
          </p:nvGrpSpPr>
          <p:grpSpPr>
            <a:xfrm>
              <a:off x="7191545" y="0"/>
              <a:ext cx="5000460" cy="1425988"/>
              <a:chOff x="7191545" y="0"/>
              <a:chExt cx="5000460" cy="1425988"/>
            </a:xfrm>
          </p:grpSpPr>
          <p:sp>
            <p:nvSpPr>
              <p:cNvPr id="18242" name="Google Shape;18242;p159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243" name="Google Shape;18243;p159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244" name="Google Shape;18244;p1590"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99861773"/>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35420318"/>
      </p:ext>
    </p:extLst>
  </p:cSld>
  <p:clrMapOvr>
    <a:masterClrMapping/>
  </p:clrMapOvr>
</p:sldLayout>
</file>

<file path=ppt/slideLayouts/slideLayout1650.xml><?xml version="1.0" encoding="utf-8"?>
<p:sldLayout xmlns:a="http://schemas.openxmlformats.org/drawingml/2006/main" xmlns:r="http://schemas.openxmlformats.org/officeDocument/2006/relationships" xmlns:p="http://schemas.openxmlformats.org/presentationml/2006/main" matchingName="1_Two Content 12">
  <p:cSld name="2_Two Content 12">
    <p:spTree>
      <p:nvGrpSpPr>
        <p:cNvPr id="1" name="Shape 18245"/>
        <p:cNvGrpSpPr/>
        <p:nvPr/>
      </p:nvGrpSpPr>
      <p:grpSpPr>
        <a:xfrm>
          <a:off x="0" y="0"/>
          <a:ext cx="0" cy="0"/>
          <a:chOff x="0" y="0"/>
          <a:chExt cx="0" cy="0"/>
        </a:xfrm>
      </p:grpSpPr>
      <p:sp>
        <p:nvSpPr>
          <p:cNvPr id="18246" name="Google Shape;18246;p1591"/>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247" name="Google Shape;18247;p1591"/>
          <p:cNvSpPr txBox="1">
            <a:spLocks noGrp="1"/>
          </p:cNvSpPr>
          <p:nvPr>
            <p:ph type="body" idx="1"/>
          </p:nvPr>
        </p:nvSpPr>
        <p:spPr>
          <a:xfrm>
            <a:off x="609607"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grpSp>
        <p:nvGrpSpPr>
          <p:cNvPr id="18248" name="Google Shape;18248;p1591"/>
          <p:cNvGrpSpPr/>
          <p:nvPr/>
        </p:nvGrpSpPr>
        <p:grpSpPr>
          <a:xfrm>
            <a:off x="7191545" y="0"/>
            <a:ext cx="5000460" cy="1425988"/>
            <a:chOff x="7191545" y="0"/>
            <a:chExt cx="5000460" cy="1425988"/>
          </a:xfrm>
        </p:grpSpPr>
        <p:pic>
          <p:nvPicPr>
            <p:cNvPr id="18249" name="Google Shape;18249;p159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250" name="Google Shape;18250;p1591"/>
            <p:cNvGrpSpPr/>
            <p:nvPr/>
          </p:nvGrpSpPr>
          <p:grpSpPr>
            <a:xfrm>
              <a:off x="7191545" y="0"/>
              <a:ext cx="5000460" cy="1425988"/>
              <a:chOff x="7191545" y="0"/>
              <a:chExt cx="5000460" cy="1425988"/>
            </a:xfrm>
          </p:grpSpPr>
          <p:sp>
            <p:nvSpPr>
              <p:cNvPr id="18251" name="Google Shape;18251;p159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252" name="Google Shape;18252;p159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253" name="Google Shape;18253;p1591"/>
          <p:cNvSpPr txBox="1">
            <a:spLocks noGrp="1"/>
          </p:cNvSpPr>
          <p:nvPr>
            <p:ph type="body" idx="2"/>
          </p:nvPr>
        </p:nvSpPr>
        <p:spPr>
          <a:xfrm>
            <a:off x="6172204"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254" name="Google Shape;18254;p1591"/>
          <p:cNvSpPr txBox="1">
            <a:spLocks noGrp="1"/>
          </p:cNvSpPr>
          <p:nvPr>
            <p:ph type="sldNum" idx="12"/>
          </p:nvPr>
        </p:nvSpPr>
        <p:spPr>
          <a:xfrm>
            <a:off x="883919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255" name="Google Shape;18255;p159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256" name="Google Shape;18256;p1591"/>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2889966"/>
      </p:ext>
    </p:extLst>
  </p:cSld>
  <p:clrMapOvr>
    <a:masterClrMapping/>
  </p:clrMapOvr>
</p:sldLayout>
</file>

<file path=ppt/slideLayouts/slideLayout1651.xml><?xml version="1.0" encoding="utf-8"?>
<p:sldLayout xmlns:a="http://schemas.openxmlformats.org/drawingml/2006/main" xmlns:r="http://schemas.openxmlformats.org/officeDocument/2006/relationships" xmlns:p="http://schemas.openxmlformats.org/presentationml/2006/main" matchingName="1_Comparison 11">
  <p:cSld name="2_Comparison 11">
    <p:spTree>
      <p:nvGrpSpPr>
        <p:cNvPr id="1" name="Shape 18257"/>
        <p:cNvGrpSpPr/>
        <p:nvPr/>
      </p:nvGrpSpPr>
      <p:grpSpPr>
        <a:xfrm>
          <a:off x="0" y="0"/>
          <a:ext cx="0" cy="0"/>
          <a:chOff x="0" y="0"/>
          <a:chExt cx="0" cy="0"/>
        </a:xfrm>
      </p:grpSpPr>
      <p:grpSp>
        <p:nvGrpSpPr>
          <p:cNvPr id="18258" name="Google Shape;18258;p1592"/>
          <p:cNvGrpSpPr/>
          <p:nvPr/>
        </p:nvGrpSpPr>
        <p:grpSpPr>
          <a:xfrm>
            <a:off x="7191545" y="0"/>
            <a:ext cx="5000460" cy="1425988"/>
            <a:chOff x="7191545" y="0"/>
            <a:chExt cx="5000460" cy="1425988"/>
          </a:xfrm>
        </p:grpSpPr>
        <p:pic>
          <p:nvPicPr>
            <p:cNvPr id="18259" name="Google Shape;18259;p159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260" name="Google Shape;18260;p1592"/>
            <p:cNvGrpSpPr/>
            <p:nvPr/>
          </p:nvGrpSpPr>
          <p:grpSpPr>
            <a:xfrm>
              <a:off x="7191545" y="0"/>
              <a:ext cx="5000460" cy="1425988"/>
              <a:chOff x="7191545" y="0"/>
              <a:chExt cx="5000460" cy="1425988"/>
            </a:xfrm>
          </p:grpSpPr>
          <p:sp>
            <p:nvSpPr>
              <p:cNvPr id="18261" name="Google Shape;18261;p159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262" name="Google Shape;18262;p159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263" name="Google Shape;18263;p1592"/>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264" name="Google Shape;18264;p1592"/>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265" name="Google Shape;18265;p1592"/>
          <p:cNvSpPr txBox="1">
            <a:spLocks noGrp="1"/>
          </p:cNvSpPr>
          <p:nvPr>
            <p:ph type="body" idx="2"/>
          </p:nvPr>
        </p:nvSpPr>
        <p:spPr>
          <a:xfrm>
            <a:off x="609604" y="2505075"/>
            <a:ext cx="5387973" cy="3684583"/>
          </a:xfrm>
          <a:prstGeom prst="rect">
            <a:avLst/>
          </a:prstGeom>
          <a:solidFill>
            <a:srgbClr val="F3F6FB"/>
          </a:solidFill>
          <a:ln>
            <a:noFill/>
          </a:ln>
        </p:spPr>
        <p:txBody>
          <a:bodyPr spcFirstLastPara="1" wrap="square" lIns="182850" tIns="0" rIns="182850" bIns="0" anchor="t" anchorCtr="0">
            <a:norm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266" name="Google Shape;18266;p1592"/>
          <p:cNvSpPr txBox="1">
            <a:spLocks noGrp="1"/>
          </p:cNvSpPr>
          <p:nvPr>
            <p:ph type="body" idx="3"/>
          </p:nvPr>
        </p:nvSpPr>
        <p:spPr>
          <a:xfrm>
            <a:off x="6172204"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267" name="Google Shape;18267;p1592"/>
          <p:cNvSpPr txBox="1">
            <a:spLocks noGrp="1"/>
          </p:cNvSpPr>
          <p:nvPr>
            <p:ph type="body" idx="4"/>
          </p:nvPr>
        </p:nvSpPr>
        <p:spPr>
          <a:xfrm>
            <a:off x="6172204" y="2505075"/>
            <a:ext cx="5410203" cy="3684583"/>
          </a:xfrm>
          <a:prstGeom prst="rect">
            <a:avLst/>
          </a:prstGeom>
          <a:solidFill>
            <a:srgbClr val="F3F6FB"/>
          </a:solidFill>
          <a:ln>
            <a:noFill/>
          </a:ln>
        </p:spPr>
        <p:txBody>
          <a:bodyPr spcFirstLastPara="1" wrap="square" lIns="182850" tIns="0" rIns="182850" bIns="0" anchor="t" anchorCtr="0">
            <a:no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268" name="Google Shape;18268;p1592"/>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269" name="Google Shape;18269;p159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270" name="Google Shape;18270;p1592"/>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025183036"/>
      </p:ext>
    </p:extLst>
  </p:cSld>
  <p:clrMapOvr>
    <a:masterClrMapping/>
  </p:clrMapOvr>
</p:sldLayout>
</file>

<file path=ppt/slideLayouts/slideLayout1652.xml><?xml version="1.0" encoding="utf-8"?>
<p:sldLayout xmlns:a="http://schemas.openxmlformats.org/drawingml/2006/main" xmlns:r="http://schemas.openxmlformats.org/officeDocument/2006/relationships" xmlns:p="http://schemas.openxmlformats.org/presentationml/2006/main" matchingName="1_End 12">
  <p:cSld name="2_End 12">
    <p:spTree>
      <p:nvGrpSpPr>
        <p:cNvPr id="1" name="Shape 18281"/>
        <p:cNvGrpSpPr/>
        <p:nvPr/>
      </p:nvGrpSpPr>
      <p:grpSpPr>
        <a:xfrm>
          <a:off x="0" y="0"/>
          <a:ext cx="0" cy="0"/>
          <a:chOff x="0" y="0"/>
          <a:chExt cx="0" cy="0"/>
        </a:xfrm>
      </p:grpSpPr>
      <p:grpSp>
        <p:nvGrpSpPr>
          <p:cNvPr id="18282" name="Google Shape;18282;p1594"/>
          <p:cNvGrpSpPr/>
          <p:nvPr/>
        </p:nvGrpSpPr>
        <p:grpSpPr>
          <a:xfrm>
            <a:off x="0" y="0"/>
            <a:ext cx="12191996" cy="2148830"/>
            <a:chOff x="0" y="0"/>
            <a:chExt cx="12191996" cy="2148830"/>
          </a:xfrm>
        </p:grpSpPr>
        <p:sp>
          <p:nvSpPr>
            <p:cNvPr id="18283" name="Google Shape;18283;p1594"/>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284" name="Google Shape;18284;p1594"/>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8285" name="Google Shape;18285;p1594"/>
          <p:cNvSpPr/>
          <p:nvPr/>
        </p:nvSpPr>
        <p:spPr>
          <a:xfrm>
            <a:off x="902366" y="151769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286" name="Google Shape;18286;p1594"/>
          <p:cNvSpPr txBox="1">
            <a:spLocks noGrp="1"/>
          </p:cNvSpPr>
          <p:nvPr>
            <p:ph type="body" idx="1"/>
          </p:nvPr>
        </p:nvSpPr>
        <p:spPr>
          <a:xfrm>
            <a:off x="1219197" y="3429004"/>
            <a:ext cx="5582649" cy="141356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287" name="Google Shape;18287;p1594"/>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8288" name="Google Shape;18288;p1594"/>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161477343"/>
      </p:ext>
    </p:extLst>
  </p:cSld>
  <p:clrMapOvr>
    <a:masterClrMapping/>
  </p:clrMapOvr>
</p:sldLayout>
</file>

<file path=ppt/slideLayouts/slideLayout1653.xml><?xml version="1.0" encoding="utf-8"?>
<p:sldLayout xmlns:a="http://schemas.openxmlformats.org/drawingml/2006/main" xmlns:r="http://schemas.openxmlformats.org/officeDocument/2006/relationships" xmlns:p="http://schemas.openxmlformats.org/presentationml/2006/main" matchingName="7_Quotation 2">
  <p:cSld name="8_Quotation 2">
    <p:spTree>
      <p:nvGrpSpPr>
        <p:cNvPr id="1" name="Shape 18298"/>
        <p:cNvGrpSpPr/>
        <p:nvPr/>
      </p:nvGrpSpPr>
      <p:grpSpPr>
        <a:xfrm>
          <a:off x="0" y="0"/>
          <a:ext cx="0" cy="0"/>
          <a:chOff x="0" y="0"/>
          <a:chExt cx="0" cy="0"/>
        </a:xfrm>
      </p:grpSpPr>
      <p:sp>
        <p:nvSpPr>
          <p:cNvPr id="18299" name="Google Shape;18299;p159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300" name="Google Shape;18300;p159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301" name="Google Shape;18301;p1596"/>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302" name="Google Shape;18302;p1596"/>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303" name="Google Shape;18303;p159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304" name="Google Shape;18304;p1596"/>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305" name="Google Shape;18305;p1596"/>
          <p:cNvGrpSpPr/>
          <p:nvPr/>
        </p:nvGrpSpPr>
        <p:grpSpPr>
          <a:xfrm>
            <a:off x="7191545" y="0"/>
            <a:ext cx="5000460" cy="1425988"/>
            <a:chOff x="7191545" y="0"/>
            <a:chExt cx="5000460" cy="1425988"/>
          </a:xfrm>
        </p:grpSpPr>
        <p:pic>
          <p:nvPicPr>
            <p:cNvPr id="18306" name="Google Shape;18306;p159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307" name="Google Shape;18307;p1596"/>
            <p:cNvGrpSpPr/>
            <p:nvPr/>
          </p:nvGrpSpPr>
          <p:grpSpPr>
            <a:xfrm>
              <a:off x="7191545" y="0"/>
              <a:ext cx="5000460" cy="1425988"/>
              <a:chOff x="7191545" y="0"/>
              <a:chExt cx="5000460" cy="1425988"/>
            </a:xfrm>
          </p:grpSpPr>
          <p:sp>
            <p:nvSpPr>
              <p:cNvPr id="18308" name="Google Shape;18308;p159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309" name="Google Shape;18309;p159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310" name="Google Shape;18310;p1596"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2685006527"/>
      </p:ext>
    </p:extLst>
  </p:cSld>
  <p:clrMapOvr>
    <a:masterClrMapping/>
  </p:clrMapOvr>
</p:sldLayout>
</file>

<file path=ppt/slideLayouts/slideLayout1654.xml><?xml version="1.0" encoding="utf-8"?>
<p:sldLayout xmlns:a="http://schemas.openxmlformats.org/drawingml/2006/main" xmlns:r="http://schemas.openxmlformats.org/officeDocument/2006/relationships" xmlns:p="http://schemas.openxmlformats.org/presentationml/2006/main" matchingName="1_Photo Slide 14">
  <p:cSld name="2_Photo Slide 14">
    <p:spTree>
      <p:nvGrpSpPr>
        <p:cNvPr id="1" name="Shape 18327"/>
        <p:cNvGrpSpPr/>
        <p:nvPr/>
      </p:nvGrpSpPr>
      <p:grpSpPr>
        <a:xfrm>
          <a:off x="0" y="0"/>
          <a:ext cx="0" cy="0"/>
          <a:chOff x="0" y="0"/>
          <a:chExt cx="0" cy="0"/>
        </a:xfrm>
      </p:grpSpPr>
      <p:sp>
        <p:nvSpPr>
          <p:cNvPr id="18328" name="Google Shape;18328;p1599"/>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8329" name="Google Shape;18329;p1599"/>
          <p:cNvCxnSpPr/>
          <p:nvPr/>
        </p:nvCxnSpPr>
        <p:spPr>
          <a:xfrm>
            <a:off x="457204"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8330" name="Google Shape;18330;p1599"/>
          <p:cNvGrpSpPr/>
          <p:nvPr/>
        </p:nvGrpSpPr>
        <p:grpSpPr>
          <a:xfrm>
            <a:off x="4" y="5379428"/>
            <a:ext cx="2807363" cy="753895"/>
            <a:chOff x="0" y="5379424"/>
            <a:chExt cx="2807363" cy="753895"/>
          </a:xfrm>
        </p:grpSpPr>
        <p:sp>
          <p:nvSpPr>
            <p:cNvPr id="18331" name="Google Shape;18331;p1599"/>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332" name="Google Shape;18332;p1599"/>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8333" name="Google Shape;18333;p1599"/>
          <p:cNvPicPr preferRelativeResize="0"/>
          <p:nvPr/>
        </p:nvPicPr>
        <p:blipFill rotWithShape="1">
          <a:blip r:embed="rId2">
            <a:alphaModFix/>
          </a:blip>
          <a:srcRect/>
          <a:stretch/>
        </p:blipFill>
        <p:spPr>
          <a:xfrm>
            <a:off x="513348" y="4385535"/>
            <a:ext cx="2025313" cy="911940"/>
          </a:xfrm>
          <a:prstGeom prst="rect">
            <a:avLst/>
          </a:prstGeom>
          <a:noFill/>
          <a:ln>
            <a:noFill/>
          </a:ln>
        </p:spPr>
      </p:pic>
    </p:spTree>
    <p:extLst>
      <p:ext uri="{BB962C8B-B14F-4D97-AF65-F5344CB8AC3E}">
        <p14:creationId xmlns:p14="http://schemas.microsoft.com/office/powerpoint/2010/main" val="304687369"/>
      </p:ext>
    </p:extLst>
  </p:cSld>
  <p:clrMapOvr>
    <a:masterClrMapping/>
  </p:clrMapOvr>
</p:sldLayout>
</file>

<file path=ppt/slideLayouts/slideLayout1655.xml><?xml version="1.0" encoding="utf-8"?>
<p:sldLayout xmlns:a="http://schemas.openxmlformats.org/drawingml/2006/main" xmlns:r="http://schemas.openxmlformats.org/officeDocument/2006/relationships" xmlns:p="http://schemas.openxmlformats.org/presentationml/2006/main" matchingName="1_Quotation 19">
  <p:cSld name="2_Quotation 19">
    <p:spTree>
      <p:nvGrpSpPr>
        <p:cNvPr id="1" name="Shape 18334"/>
        <p:cNvGrpSpPr/>
        <p:nvPr/>
      </p:nvGrpSpPr>
      <p:grpSpPr>
        <a:xfrm>
          <a:off x="0" y="0"/>
          <a:ext cx="0" cy="0"/>
          <a:chOff x="0" y="0"/>
          <a:chExt cx="0" cy="0"/>
        </a:xfrm>
      </p:grpSpPr>
      <p:sp>
        <p:nvSpPr>
          <p:cNvPr id="18335" name="Google Shape;18335;p160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336" name="Google Shape;18336;p160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337" name="Google Shape;18337;p1600"/>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338" name="Google Shape;18338;p1600"/>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339" name="Google Shape;18339;p160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340" name="Google Shape;18340;p1600"/>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341" name="Google Shape;18341;p1600"/>
          <p:cNvGrpSpPr/>
          <p:nvPr/>
        </p:nvGrpSpPr>
        <p:grpSpPr>
          <a:xfrm>
            <a:off x="7191545" y="0"/>
            <a:ext cx="5000460" cy="1425988"/>
            <a:chOff x="7191545" y="0"/>
            <a:chExt cx="5000460" cy="1425988"/>
          </a:xfrm>
        </p:grpSpPr>
        <p:pic>
          <p:nvPicPr>
            <p:cNvPr id="18342" name="Google Shape;18342;p160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343" name="Google Shape;18343;p1600"/>
            <p:cNvGrpSpPr/>
            <p:nvPr/>
          </p:nvGrpSpPr>
          <p:grpSpPr>
            <a:xfrm>
              <a:off x="7191545" y="0"/>
              <a:ext cx="5000460" cy="1425988"/>
              <a:chOff x="7191545" y="0"/>
              <a:chExt cx="5000460" cy="1425988"/>
            </a:xfrm>
          </p:grpSpPr>
          <p:sp>
            <p:nvSpPr>
              <p:cNvPr id="18344" name="Google Shape;18344;p160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345" name="Google Shape;18345;p160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346" name="Google Shape;18346;p1600"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1434063690"/>
      </p:ext>
    </p:extLst>
  </p:cSld>
  <p:clrMapOvr>
    <a:masterClrMapping/>
  </p:clrMapOvr>
</p:sldLayout>
</file>

<file path=ppt/slideLayouts/slideLayout1656.xml><?xml version="1.0" encoding="utf-8"?>
<p:sldLayout xmlns:a="http://schemas.openxmlformats.org/drawingml/2006/main" xmlns:r="http://schemas.openxmlformats.org/officeDocument/2006/relationships" xmlns:p="http://schemas.openxmlformats.org/presentationml/2006/main" matchingName="1_Quotation 20">
  <p:cSld name="2_Quotation 20">
    <p:spTree>
      <p:nvGrpSpPr>
        <p:cNvPr id="1" name="Shape 18347"/>
        <p:cNvGrpSpPr/>
        <p:nvPr/>
      </p:nvGrpSpPr>
      <p:grpSpPr>
        <a:xfrm>
          <a:off x="0" y="0"/>
          <a:ext cx="0" cy="0"/>
          <a:chOff x="0" y="0"/>
          <a:chExt cx="0" cy="0"/>
        </a:xfrm>
      </p:grpSpPr>
      <p:sp>
        <p:nvSpPr>
          <p:cNvPr id="18348" name="Google Shape;18348;p1601"/>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349" name="Google Shape;18349;p1601"/>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350" name="Google Shape;18350;p1601"/>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351" name="Google Shape;18351;p1601"/>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352" name="Google Shape;18352;p160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353" name="Google Shape;18353;p1601"/>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354" name="Google Shape;18354;p1601"/>
          <p:cNvGrpSpPr/>
          <p:nvPr/>
        </p:nvGrpSpPr>
        <p:grpSpPr>
          <a:xfrm>
            <a:off x="7191545" y="0"/>
            <a:ext cx="5000460" cy="1425988"/>
            <a:chOff x="7191545" y="0"/>
            <a:chExt cx="5000460" cy="1425988"/>
          </a:xfrm>
        </p:grpSpPr>
        <p:pic>
          <p:nvPicPr>
            <p:cNvPr id="18355" name="Google Shape;18355;p160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356" name="Google Shape;18356;p1601"/>
            <p:cNvGrpSpPr/>
            <p:nvPr/>
          </p:nvGrpSpPr>
          <p:grpSpPr>
            <a:xfrm>
              <a:off x="7191545" y="0"/>
              <a:ext cx="5000460" cy="1425988"/>
              <a:chOff x="7191545" y="0"/>
              <a:chExt cx="5000460" cy="1425988"/>
            </a:xfrm>
          </p:grpSpPr>
          <p:sp>
            <p:nvSpPr>
              <p:cNvPr id="18357" name="Google Shape;18357;p160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358" name="Google Shape;18358;p160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359" name="Google Shape;18359;p1601"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1574042203"/>
      </p:ext>
    </p:extLst>
  </p:cSld>
  <p:clrMapOvr>
    <a:masterClrMapping/>
  </p:clrMapOvr>
</p:sldLayout>
</file>

<file path=ppt/slideLayouts/slideLayout1657.xml><?xml version="1.0" encoding="utf-8"?>
<p:sldLayout xmlns:a="http://schemas.openxmlformats.org/drawingml/2006/main" xmlns:r="http://schemas.openxmlformats.org/officeDocument/2006/relationships" xmlns:p="http://schemas.openxmlformats.org/presentationml/2006/main" matchingName="1_Title and Content 15">
  <p:cSld name="2_Title and Content 15">
    <p:spTree>
      <p:nvGrpSpPr>
        <p:cNvPr id="1" name="Shape 18360"/>
        <p:cNvGrpSpPr/>
        <p:nvPr/>
      </p:nvGrpSpPr>
      <p:grpSpPr>
        <a:xfrm>
          <a:off x="0" y="0"/>
          <a:ext cx="0" cy="0"/>
          <a:chOff x="0" y="0"/>
          <a:chExt cx="0" cy="0"/>
        </a:xfrm>
      </p:grpSpPr>
      <p:grpSp>
        <p:nvGrpSpPr>
          <p:cNvPr id="18361" name="Google Shape;18361;p1602"/>
          <p:cNvGrpSpPr/>
          <p:nvPr/>
        </p:nvGrpSpPr>
        <p:grpSpPr>
          <a:xfrm>
            <a:off x="7191545" y="0"/>
            <a:ext cx="5000460" cy="1425988"/>
            <a:chOff x="7191545" y="0"/>
            <a:chExt cx="5000460" cy="1425988"/>
          </a:xfrm>
        </p:grpSpPr>
        <p:pic>
          <p:nvPicPr>
            <p:cNvPr id="18362" name="Google Shape;18362;p160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363" name="Google Shape;18363;p1602"/>
            <p:cNvGrpSpPr/>
            <p:nvPr/>
          </p:nvGrpSpPr>
          <p:grpSpPr>
            <a:xfrm>
              <a:off x="7191545" y="0"/>
              <a:ext cx="5000460" cy="1425988"/>
              <a:chOff x="7191545" y="0"/>
              <a:chExt cx="5000460" cy="1425988"/>
            </a:xfrm>
          </p:grpSpPr>
          <p:sp>
            <p:nvSpPr>
              <p:cNvPr id="18364" name="Google Shape;18364;p160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365" name="Google Shape;18365;p160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366" name="Google Shape;18366;p1602"/>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367" name="Google Shape;18367;p1602"/>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368" name="Google Shape;18368;p1602"/>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369" name="Google Shape;18369;p160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370" name="Google Shape;18370;p1602"/>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439909502"/>
      </p:ext>
    </p:extLst>
  </p:cSld>
  <p:clrMapOvr>
    <a:masterClrMapping/>
  </p:clrMapOvr>
</p:sldLayout>
</file>

<file path=ppt/slideLayouts/slideLayout1658.xml><?xml version="1.0" encoding="utf-8"?>
<p:sldLayout xmlns:a="http://schemas.openxmlformats.org/drawingml/2006/main" xmlns:r="http://schemas.openxmlformats.org/officeDocument/2006/relationships" xmlns:p="http://schemas.openxmlformats.org/presentationml/2006/main" matchingName="1_Two Content 13">
  <p:cSld name="2_Two Content 13">
    <p:spTree>
      <p:nvGrpSpPr>
        <p:cNvPr id="1" name="Shape 18371"/>
        <p:cNvGrpSpPr/>
        <p:nvPr/>
      </p:nvGrpSpPr>
      <p:grpSpPr>
        <a:xfrm>
          <a:off x="0" y="0"/>
          <a:ext cx="0" cy="0"/>
          <a:chOff x="0" y="0"/>
          <a:chExt cx="0" cy="0"/>
        </a:xfrm>
      </p:grpSpPr>
      <p:sp>
        <p:nvSpPr>
          <p:cNvPr id="18372" name="Google Shape;18372;p1603"/>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373" name="Google Shape;18373;p1603"/>
          <p:cNvSpPr txBox="1">
            <a:spLocks noGrp="1"/>
          </p:cNvSpPr>
          <p:nvPr>
            <p:ph type="body" idx="1"/>
          </p:nvPr>
        </p:nvSpPr>
        <p:spPr>
          <a:xfrm>
            <a:off x="609607"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grpSp>
        <p:nvGrpSpPr>
          <p:cNvPr id="18374" name="Google Shape;18374;p1603"/>
          <p:cNvGrpSpPr/>
          <p:nvPr/>
        </p:nvGrpSpPr>
        <p:grpSpPr>
          <a:xfrm>
            <a:off x="7191545" y="0"/>
            <a:ext cx="5000460" cy="1425988"/>
            <a:chOff x="7191545" y="0"/>
            <a:chExt cx="5000460" cy="1425988"/>
          </a:xfrm>
        </p:grpSpPr>
        <p:pic>
          <p:nvPicPr>
            <p:cNvPr id="18375" name="Google Shape;18375;p160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376" name="Google Shape;18376;p1603"/>
            <p:cNvGrpSpPr/>
            <p:nvPr/>
          </p:nvGrpSpPr>
          <p:grpSpPr>
            <a:xfrm>
              <a:off x="7191545" y="0"/>
              <a:ext cx="5000460" cy="1425988"/>
              <a:chOff x="7191545" y="0"/>
              <a:chExt cx="5000460" cy="1425988"/>
            </a:xfrm>
          </p:grpSpPr>
          <p:sp>
            <p:nvSpPr>
              <p:cNvPr id="18377" name="Google Shape;18377;p160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378" name="Google Shape;18378;p160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379" name="Google Shape;18379;p1603"/>
          <p:cNvSpPr txBox="1">
            <a:spLocks noGrp="1"/>
          </p:cNvSpPr>
          <p:nvPr>
            <p:ph type="body" idx="2"/>
          </p:nvPr>
        </p:nvSpPr>
        <p:spPr>
          <a:xfrm>
            <a:off x="6172204" y="1825627"/>
            <a:ext cx="5410203"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380" name="Google Shape;18380;p1603"/>
          <p:cNvSpPr txBox="1">
            <a:spLocks noGrp="1"/>
          </p:cNvSpPr>
          <p:nvPr>
            <p:ph type="sldNum" idx="12"/>
          </p:nvPr>
        </p:nvSpPr>
        <p:spPr>
          <a:xfrm>
            <a:off x="883919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381" name="Google Shape;18381;p160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382" name="Google Shape;18382;p1603"/>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9710818"/>
      </p:ext>
    </p:extLst>
  </p:cSld>
  <p:clrMapOvr>
    <a:masterClrMapping/>
  </p:clrMapOvr>
</p:sldLayout>
</file>

<file path=ppt/slideLayouts/slideLayout1659.xml><?xml version="1.0" encoding="utf-8"?>
<p:sldLayout xmlns:a="http://schemas.openxmlformats.org/drawingml/2006/main" xmlns:r="http://schemas.openxmlformats.org/officeDocument/2006/relationships" xmlns:p="http://schemas.openxmlformats.org/presentationml/2006/main" matchingName="1_Comparison 12">
  <p:cSld name="2_Comparison 12">
    <p:spTree>
      <p:nvGrpSpPr>
        <p:cNvPr id="1" name="Shape 18383"/>
        <p:cNvGrpSpPr/>
        <p:nvPr/>
      </p:nvGrpSpPr>
      <p:grpSpPr>
        <a:xfrm>
          <a:off x="0" y="0"/>
          <a:ext cx="0" cy="0"/>
          <a:chOff x="0" y="0"/>
          <a:chExt cx="0" cy="0"/>
        </a:xfrm>
      </p:grpSpPr>
      <p:grpSp>
        <p:nvGrpSpPr>
          <p:cNvPr id="18384" name="Google Shape;18384;p1604"/>
          <p:cNvGrpSpPr/>
          <p:nvPr/>
        </p:nvGrpSpPr>
        <p:grpSpPr>
          <a:xfrm>
            <a:off x="7191545" y="0"/>
            <a:ext cx="5000460" cy="1425988"/>
            <a:chOff x="7191545" y="0"/>
            <a:chExt cx="5000460" cy="1425988"/>
          </a:xfrm>
        </p:grpSpPr>
        <p:pic>
          <p:nvPicPr>
            <p:cNvPr id="18385" name="Google Shape;18385;p160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386" name="Google Shape;18386;p1604"/>
            <p:cNvGrpSpPr/>
            <p:nvPr/>
          </p:nvGrpSpPr>
          <p:grpSpPr>
            <a:xfrm>
              <a:off x="7191545" y="0"/>
              <a:ext cx="5000460" cy="1425988"/>
              <a:chOff x="7191545" y="0"/>
              <a:chExt cx="5000460" cy="1425988"/>
            </a:xfrm>
          </p:grpSpPr>
          <p:sp>
            <p:nvSpPr>
              <p:cNvPr id="18387" name="Google Shape;18387;p160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388" name="Google Shape;18388;p160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389" name="Google Shape;18389;p1604"/>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390" name="Google Shape;18390;p1604"/>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391" name="Google Shape;18391;p1604"/>
          <p:cNvSpPr txBox="1">
            <a:spLocks noGrp="1"/>
          </p:cNvSpPr>
          <p:nvPr>
            <p:ph type="body" idx="2"/>
          </p:nvPr>
        </p:nvSpPr>
        <p:spPr>
          <a:xfrm>
            <a:off x="609604" y="2505075"/>
            <a:ext cx="5387973" cy="3684583"/>
          </a:xfrm>
          <a:prstGeom prst="rect">
            <a:avLst/>
          </a:prstGeom>
          <a:solidFill>
            <a:srgbClr val="F3F6FB"/>
          </a:solidFill>
          <a:ln>
            <a:noFill/>
          </a:ln>
        </p:spPr>
        <p:txBody>
          <a:bodyPr spcFirstLastPara="1" wrap="square" lIns="182850" tIns="0" rIns="182850" bIns="0" anchor="t" anchorCtr="0">
            <a:norm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392" name="Google Shape;18392;p1604"/>
          <p:cNvSpPr txBox="1">
            <a:spLocks noGrp="1"/>
          </p:cNvSpPr>
          <p:nvPr>
            <p:ph type="body" idx="3"/>
          </p:nvPr>
        </p:nvSpPr>
        <p:spPr>
          <a:xfrm>
            <a:off x="6172204"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47" lvl="0" indent="-152424" algn="l">
              <a:lnSpc>
                <a:spcPct val="100000"/>
              </a:lnSpc>
              <a:spcBef>
                <a:spcPts val="1000"/>
              </a:spcBef>
              <a:spcAft>
                <a:spcPts val="0"/>
              </a:spcAft>
              <a:buSzPts val="2400"/>
              <a:buNone/>
              <a:defRPr u="sng"/>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393" name="Google Shape;18393;p1604"/>
          <p:cNvSpPr txBox="1">
            <a:spLocks noGrp="1"/>
          </p:cNvSpPr>
          <p:nvPr>
            <p:ph type="body" idx="4"/>
          </p:nvPr>
        </p:nvSpPr>
        <p:spPr>
          <a:xfrm>
            <a:off x="6172204" y="2505075"/>
            <a:ext cx="5410203" cy="3684583"/>
          </a:xfrm>
          <a:prstGeom prst="rect">
            <a:avLst/>
          </a:prstGeom>
          <a:solidFill>
            <a:srgbClr val="F3F6FB"/>
          </a:solidFill>
          <a:ln>
            <a:noFill/>
          </a:ln>
        </p:spPr>
        <p:txBody>
          <a:bodyPr spcFirstLastPara="1" wrap="square" lIns="182850" tIns="0" rIns="182850" bIns="0" anchor="t" anchorCtr="0">
            <a:noAutofit/>
          </a:bodyPr>
          <a:lstStyle>
            <a:lvl1pPr marL="304847" lvl="0" indent="-237103" algn="l">
              <a:lnSpc>
                <a:spcPct val="100000"/>
              </a:lnSpc>
              <a:spcBef>
                <a:spcPts val="1000"/>
              </a:spcBef>
              <a:spcAft>
                <a:spcPts val="0"/>
              </a:spcAft>
              <a:buSzPts val="2000"/>
              <a:buChar char="•"/>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394" name="Google Shape;18394;p1604"/>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395" name="Google Shape;18395;p160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396" name="Google Shape;18396;p1604"/>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263369923"/>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65852557"/>
      </p:ext>
    </p:extLst>
  </p:cSld>
  <p:clrMapOvr>
    <a:masterClrMapping/>
  </p:clrMapOvr>
</p:sldLayout>
</file>

<file path=ppt/slideLayouts/slideLayout1660.xml><?xml version="1.0" encoding="utf-8"?>
<p:sldLayout xmlns:a="http://schemas.openxmlformats.org/drawingml/2006/main" xmlns:r="http://schemas.openxmlformats.org/officeDocument/2006/relationships" xmlns:p="http://schemas.openxmlformats.org/presentationml/2006/main" matchingName="1_End 13">
  <p:cSld name="2_End 13">
    <p:spTree>
      <p:nvGrpSpPr>
        <p:cNvPr id="1" name="Shape 18407"/>
        <p:cNvGrpSpPr/>
        <p:nvPr/>
      </p:nvGrpSpPr>
      <p:grpSpPr>
        <a:xfrm>
          <a:off x="0" y="0"/>
          <a:ext cx="0" cy="0"/>
          <a:chOff x="0" y="0"/>
          <a:chExt cx="0" cy="0"/>
        </a:xfrm>
      </p:grpSpPr>
      <p:grpSp>
        <p:nvGrpSpPr>
          <p:cNvPr id="18408" name="Google Shape;18408;p1606"/>
          <p:cNvGrpSpPr/>
          <p:nvPr/>
        </p:nvGrpSpPr>
        <p:grpSpPr>
          <a:xfrm>
            <a:off x="0" y="0"/>
            <a:ext cx="12191996" cy="2148830"/>
            <a:chOff x="0" y="0"/>
            <a:chExt cx="12191996" cy="2148830"/>
          </a:xfrm>
        </p:grpSpPr>
        <p:sp>
          <p:nvSpPr>
            <p:cNvPr id="18409" name="Google Shape;18409;p1606"/>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410" name="Google Shape;18410;p1606"/>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8411" name="Google Shape;18411;p1606"/>
          <p:cNvSpPr/>
          <p:nvPr/>
        </p:nvSpPr>
        <p:spPr>
          <a:xfrm>
            <a:off x="902366" y="151769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412" name="Google Shape;18412;p1606"/>
          <p:cNvSpPr txBox="1">
            <a:spLocks noGrp="1"/>
          </p:cNvSpPr>
          <p:nvPr>
            <p:ph type="body" idx="1"/>
          </p:nvPr>
        </p:nvSpPr>
        <p:spPr>
          <a:xfrm>
            <a:off x="1219197" y="3429004"/>
            <a:ext cx="5582649" cy="141356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sz="2000"/>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413" name="Google Shape;18413;p1606"/>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8414" name="Google Shape;18414;p1606"/>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2167176482"/>
      </p:ext>
    </p:extLst>
  </p:cSld>
  <p:clrMapOvr>
    <a:masterClrMapping/>
  </p:clrMapOvr>
</p:sldLayout>
</file>

<file path=ppt/slideLayouts/slideLayout1661.xml><?xml version="1.0" encoding="utf-8"?>
<p:sldLayout xmlns:a="http://schemas.openxmlformats.org/drawingml/2006/main" xmlns:r="http://schemas.openxmlformats.org/officeDocument/2006/relationships" xmlns:p="http://schemas.openxmlformats.org/presentationml/2006/main" matchingName="Title Slide 2">
  <p:cSld name="4_Title Slide 2">
    <p:spTree>
      <p:nvGrpSpPr>
        <p:cNvPr id="1" name="Shape 18424"/>
        <p:cNvGrpSpPr/>
        <p:nvPr/>
      </p:nvGrpSpPr>
      <p:grpSpPr>
        <a:xfrm>
          <a:off x="0" y="0"/>
          <a:ext cx="0" cy="0"/>
          <a:chOff x="0" y="0"/>
          <a:chExt cx="0" cy="0"/>
        </a:xfrm>
      </p:grpSpPr>
      <p:sp>
        <p:nvSpPr>
          <p:cNvPr id="18425" name="Google Shape;18425;p1608"/>
          <p:cNvSpPr/>
          <p:nvPr/>
        </p:nvSpPr>
        <p:spPr>
          <a:xfrm>
            <a:off x="0" y="0"/>
            <a:ext cx="12191996"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426" name="Google Shape;18426;p1608"/>
          <p:cNvSpPr/>
          <p:nvPr/>
        </p:nvSpPr>
        <p:spPr>
          <a:xfrm>
            <a:off x="4" y="5100856"/>
            <a:ext cx="7111361" cy="1757677"/>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pic>
        <p:nvPicPr>
          <p:cNvPr id="18427" name="Google Shape;18427;p1608"/>
          <p:cNvPicPr preferRelativeResize="0"/>
          <p:nvPr/>
        </p:nvPicPr>
        <p:blipFill rotWithShape="1">
          <a:blip r:embed="rId2">
            <a:alphaModFix/>
          </a:blip>
          <a:srcRect/>
          <a:stretch/>
        </p:blipFill>
        <p:spPr>
          <a:xfrm>
            <a:off x="0" y="5041902"/>
            <a:ext cx="12191996" cy="1816098"/>
          </a:xfrm>
          <a:prstGeom prst="rect">
            <a:avLst/>
          </a:prstGeom>
          <a:noFill/>
          <a:ln>
            <a:noFill/>
          </a:ln>
        </p:spPr>
      </p:pic>
      <p:sp>
        <p:nvSpPr>
          <p:cNvPr id="18428" name="Google Shape;18428;p1608"/>
          <p:cNvSpPr/>
          <p:nvPr/>
        </p:nvSpPr>
        <p:spPr>
          <a:xfrm>
            <a:off x="0" y="5020056"/>
            <a:ext cx="12191996" cy="1838328"/>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pic>
        <p:nvPicPr>
          <p:cNvPr id="18429" name="Google Shape;18429;p1608"/>
          <p:cNvPicPr preferRelativeResize="0"/>
          <p:nvPr/>
        </p:nvPicPr>
        <p:blipFill rotWithShape="1">
          <a:blip r:embed="rId3">
            <a:alphaModFix/>
          </a:blip>
          <a:srcRect/>
          <a:stretch/>
        </p:blipFill>
        <p:spPr>
          <a:xfrm>
            <a:off x="313960" y="5564128"/>
            <a:ext cx="2025386" cy="911355"/>
          </a:xfrm>
          <a:prstGeom prst="rect">
            <a:avLst/>
          </a:prstGeom>
          <a:noFill/>
          <a:ln>
            <a:noFill/>
          </a:ln>
        </p:spPr>
      </p:pic>
      <p:sp>
        <p:nvSpPr>
          <p:cNvPr id="18430" name="Google Shape;18430;p1608"/>
          <p:cNvSpPr/>
          <p:nvPr/>
        </p:nvSpPr>
        <p:spPr>
          <a:xfrm>
            <a:off x="1520190" y="2812538"/>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431" name="Google Shape;18431;p1608"/>
          <p:cNvSpPr txBox="1">
            <a:spLocks noGrp="1"/>
          </p:cNvSpPr>
          <p:nvPr>
            <p:ph type="title"/>
          </p:nvPr>
        </p:nvSpPr>
        <p:spPr>
          <a:xfrm>
            <a:off x="471697" y="365448"/>
            <a:ext cx="11248619" cy="830997"/>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rgbClr val="444C55"/>
              </a:buClr>
              <a:buSzPts val="5400"/>
              <a:buFont typeface="Calibri"/>
              <a:buNone/>
              <a:defRPr b="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432" name="Google Shape;18432;p1608"/>
          <p:cNvSpPr txBox="1">
            <a:spLocks noGrp="1"/>
          </p:cNvSpPr>
          <p:nvPr>
            <p:ph type="subTitle" idx="1"/>
          </p:nvPr>
        </p:nvSpPr>
        <p:spPr>
          <a:xfrm>
            <a:off x="1828800" y="3840480"/>
            <a:ext cx="8534396" cy="682238"/>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8433" name="Google Shape;18433;p1608"/>
          <p:cNvSpPr txBox="1">
            <a:spLocks noGrp="1"/>
          </p:cNvSpPr>
          <p:nvPr>
            <p:ph type="ftr" idx="11"/>
          </p:nvPr>
        </p:nvSpPr>
        <p:spPr>
          <a:xfrm>
            <a:off x="609603" y="6356355"/>
            <a:ext cx="4114800" cy="365129"/>
          </a:xfrm>
          <a:prstGeom prst="rect">
            <a:avLst/>
          </a:prstGeom>
          <a:noFill/>
          <a:ln>
            <a:noFill/>
          </a:ln>
        </p:spPr>
        <p:txBody>
          <a:bodyPr spcFirstLastPara="1" wrap="square" lIns="0" tIns="0" rIns="0" bIns="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434" name="Google Shape;18434;p1608"/>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919497"/>
              </a:buClr>
              <a:buSzPts val="2700"/>
              <a:buFont typeface="Calibri"/>
              <a:buNone/>
              <a:defRPr sz="18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8435" name="Google Shape;18435;p1608"/>
          <p:cNvSpPr txBox="1">
            <a:spLocks noGrp="1"/>
          </p:cNvSpPr>
          <p:nvPr>
            <p:ph type="sldNum" idx="12"/>
          </p:nvPr>
        </p:nvSpPr>
        <p:spPr>
          <a:xfrm>
            <a:off x="8839203" y="6356355"/>
            <a:ext cx="2743200" cy="365129"/>
          </a:xfrm>
          <a:prstGeom prst="rect">
            <a:avLst/>
          </a:prstGeom>
          <a:noFill/>
          <a:ln>
            <a:noFill/>
          </a:ln>
        </p:spPr>
        <p:txBody>
          <a:bodyPr spcFirstLastPara="1" wrap="square" lIns="0" tIns="0" rIns="0" bIns="0" anchor="ctr" anchorCtr="0">
            <a:noAutofit/>
          </a:bodyPr>
          <a:lstStyle>
            <a:lvl1pPr marL="38111" marR="0" lvl="0"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1pPr>
            <a:lvl2pPr marL="38111" marR="0" lvl="1"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2pPr>
            <a:lvl3pPr marL="38111" marR="0" lvl="2"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3pPr>
            <a:lvl4pPr marL="38111" marR="0" lvl="3"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4pPr>
            <a:lvl5pPr marL="38111" marR="0" lvl="4"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5pPr>
            <a:lvl6pPr marL="38111" marR="0" lvl="5"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6pPr>
            <a:lvl7pPr marL="38111" marR="0" lvl="6"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7pPr>
            <a:lvl8pPr marL="38111" marR="0" lvl="7"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8pPr>
            <a:lvl9pPr marL="38111" marR="0" lvl="8"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596686661"/>
      </p:ext>
    </p:extLst>
  </p:cSld>
  <p:clrMapOvr>
    <a:masterClrMapping/>
  </p:clrMapOvr>
</p:sldLayout>
</file>

<file path=ppt/slideLayouts/slideLayout1662.xml><?xml version="1.0" encoding="utf-8"?>
<p:sldLayout xmlns:a="http://schemas.openxmlformats.org/drawingml/2006/main" xmlns:r="http://schemas.openxmlformats.org/officeDocument/2006/relationships" xmlns:p="http://schemas.openxmlformats.org/presentationml/2006/main" matchingName="2_Quotation 3">
  <p:cSld name="6_Quotation 3">
    <p:spTree>
      <p:nvGrpSpPr>
        <p:cNvPr id="1" name="Shape 18436"/>
        <p:cNvGrpSpPr/>
        <p:nvPr/>
      </p:nvGrpSpPr>
      <p:grpSpPr>
        <a:xfrm>
          <a:off x="0" y="0"/>
          <a:ext cx="0" cy="0"/>
          <a:chOff x="0" y="0"/>
          <a:chExt cx="0" cy="0"/>
        </a:xfrm>
      </p:grpSpPr>
      <p:sp>
        <p:nvSpPr>
          <p:cNvPr id="18437" name="Google Shape;18437;p160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438" name="Google Shape;18438;p160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439" name="Google Shape;18439;p1609"/>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440" name="Google Shape;18440;p1609"/>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441" name="Google Shape;18441;p160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442" name="Google Shape;18442;p1609"/>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443" name="Google Shape;18443;p1609"/>
          <p:cNvGrpSpPr/>
          <p:nvPr/>
        </p:nvGrpSpPr>
        <p:grpSpPr>
          <a:xfrm>
            <a:off x="7191545" y="0"/>
            <a:ext cx="5000460" cy="1425988"/>
            <a:chOff x="7191545" y="0"/>
            <a:chExt cx="5000460" cy="1425988"/>
          </a:xfrm>
        </p:grpSpPr>
        <p:pic>
          <p:nvPicPr>
            <p:cNvPr id="18444" name="Google Shape;18444;p160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445" name="Google Shape;18445;p1609"/>
            <p:cNvGrpSpPr/>
            <p:nvPr/>
          </p:nvGrpSpPr>
          <p:grpSpPr>
            <a:xfrm>
              <a:off x="7191545" y="0"/>
              <a:ext cx="5000460" cy="1425988"/>
              <a:chOff x="7191545" y="0"/>
              <a:chExt cx="5000460" cy="1425988"/>
            </a:xfrm>
          </p:grpSpPr>
          <p:sp>
            <p:nvSpPr>
              <p:cNvPr id="18446" name="Google Shape;18446;p160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447" name="Google Shape;18447;p160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448" name="Google Shape;18448;p1609"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3854812443"/>
      </p:ext>
    </p:extLst>
  </p:cSld>
  <p:clrMapOvr>
    <a:masterClrMapping/>
  </p:clrMapOvr>
</p:sldLayout>
</file>

<file path=ppt/slideLayouts/slideLayout1663.xml><?xml version="1.0" encoding="utf-8"?>
<p:sldLayout xmlns:a="http://schemas.openxmlformats.org/drawingml/2006/main" xmlns:r="http://schemas.openxmlformats.org/officeDocument/2006/relationships" xmlns:p="http://schemas.openxmlformats.org/presentationml/2006/main" matchingName="5_Quotation 3">
  <p:cSld name="6_Quotation 3">
    <p:spTree>
      <p:nvGrpSpPr>
        <p:cNvPr id="1" name="Shape 18449"/>
        <p:cNvGrpSpPr/>
        <p:nvPr/>
      </p:nvGrpSpPr>
      <p:grpSpPr>
        <a:xfrm>
          <a:off x="0" y="0"/>
          <a:ext cx="0" cy="0"/>
          <a:chOff x="0" y="0"/>
          <a:chExt cx="0" cy="0"/>
        </a:xfrm>
      </p:grpSpPr>
      <p:sp>
        <p:nvSpPr>
          <p:cNvPr id="18450" name="Google Shape;18450;p161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8451" name="Google Shape;18451;p161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452" name="Google Shape;18452;p1610"/>
          <p:cNvSpPr txBox="1">
            <a:spLocks noGrp="1"/>
          </p:cNvSpPr>
          <p:nvPr>
            <p:ph type="body" idx="1"/>
          </p:nvPr>
        </p:nvSpPr>
        <p:spPr>
          <a:xfrm>
            <a:off x="1427360" y="5007459"/>
            <a:ext cx="10155042" cy="825191"/>
          </a:xfrm>
          <a:prstGeom prst="rect">
            <a:avLst/>
          </a:prstGeom>
          <a:noFill/>
          <a:ln>
            <a:noFill/>
          </a:ln>
        </p:spPr>
        <p:txBody>
          <a:bodyPr spcFirstLastPara="1" wrap="square" lIns="91400" tIns="45700" rIns="91400"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453" name="Google Shape;18453;p1610"/>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454" name="Google Shape;18454;p161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455" name="Google Shape;18455;p1610"/>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456" name="Google Shape;18456;p1610"/>
          <p:cNvGrpSpPr/>
          <p:nvPr/>
        </p:nvGrpSpPr>
        <p:grpSpPr>
          <a:xfrm>
            <a:off x="7191545" y="0"/>
            <a:ext cx="5000460" cy="1425988"/>
            <a:chOff x="7191545" y="0"/>
            <a:chExt cx="5000460" cy="1425988"/>
          </a:xfrm>
        </p:grpSpPr>
        <p:pic>
          <p:nvPicPr>
            <p:cNvPr id="18457" name="Google Shape;18457;p161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458" name="Google Shape;18458;p1610"/>
            <p:cNvGrpSpPr/>
            <p:nvPr/>
          </p:nvGrpSpPr>
          <p:grpSpPr>
            <a:xfrm>
              <a:off x="7191545" y="0"/>
              <a:ext cx="5000460" cy="1425988"/>
              <a:chOff x="7191545" y="0"/>
              <a:chExt cx="5000460" cy="1425988"/>
            </a:xfrm>
          </p:grpSpPr>
          <p:sp>
            <p:nvSpPr>
              <p:cNvPr id="18459" name="Google Shape;18459;p161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460" name="Google Shape;18460;p161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8461" name="Google Shape;18461;p1610" descr="Open quotation mark with solid fill"/>
          <p:cNvPicPr preferRelativeResize="0"/>
          <p:nvPr/>
        </p:nvPicPr>
        <p:blipFill rotWithShape="1">
          <a:blip r:embed="rId3">
            <a:alphaModFix/>
          </a:blip>
          <a:srcRect/>
          <a:stretch/>
        </p:blipFill>
        <p:spPr>
          <a:xfrm>
            <a:off x="111515" y="136530"/>
            <a:ext cx="2036761" cy="2036761"/>
          </a:xfrm>
          <a:prstGeom prst="rect">
            <a:avLst/>
          </a:prstGeom>
          <a:noFill/>
          <a:ln>
            <a:noFill/>
          </a:ln>
        </p:spPr>
      </p:pic>
    </p:spTree>
    <p:extLst>
      <p:ext uri="{BB962C8B-B14F-4D97-AF65-F5344CB8AC3E}">
        <p14:creationId xmlns:p14="http://schemas.microsoft.com/office/powerpoint/2010/main" val="1324888257"/>
      </p:ext>
    </p:extLst>
  </p:cSld>
  <p:clrMapOvr>
    <a:masterClrMapping/>
  </p:clrMapOvr>
</p:sldLayout>
</file>

<file path=ppt/slideLayouts/slideLayout1664.xml><?xml version="1.0" encoding="utf-8"?>
<p:sldLayout xmlns:a="http://schemas.openxmlformats.org/drawingml/2006/main" xmlns:r="http://schemas.openxmlformats.org/officeDocument/2006/relationships" xmlns:p="http://schemas.openxmlformats.org/presentationml/2006/main" matchingName="2_Title and Content">
  <p:cSld name="3_Title and Content">
    <p:spTree>
      <p:nvGrpSpPr>
        <p:cNvPr id="1" name="Shape 18480"/>
        <p:cNvGrpSpPr/>
        <p:nvPr/>
      </p:nvGrpSpPr>
      <p:grpSpPr>
        <a:xfrm>
          <a:off x="0" y="0"/>
          <a:ext cx="0" cy="0"/>
          <a:chOff x="0" y="0"/>
          <a:chExt cx="0" cy="0"/>
        </a:xfrm>
      </p:grpSpPr>
      <p:grpSp>
        <p:nvGrpSpPr>
          <p:cNvPr id="18481" name="Google Shape;18481;p1612"/>
          <p:cNvGrpSpPr/>
          <p:nvPr/>
        </p:nvGrpSpPr>
        <p:grpSpPr>
          <a:xfrm>
            <a:off x="7191545" y="0"/>
            <a:ext cx="5000460" cy="1425988"/>
            <a:chOff x="7191545" y="0"/>
            <a:chExt cx="5000460" cy="1425988"/>
          </a:xfrm>
        </p:grpSpPr>
        <p:pic>
          <p:nvPicPr>
            <p:cNvPr id="18482" name="Google Shape;18482;p161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8483" name="Google Shape;18483;p1612"/>
            <p:cNvGrpSpPr/>
            <p:nvPr/>
          </p:nvGrpSpPr>
          <p:grpSpPr>
            <a:xfrm>
              <a:off x="7191545" y="0"/>
              <a:ext cx="5000460" cy="1425988"/>
              <a:chOff x="7191545" y="0"/>
              <a:chExt cx="5000460" cy="1425988"/>
            </a:xfrm>
          </p:grpSpPr>
          <p:sp>
            <p:nvSpPr>
              <p:cNvPr id="18484" name="Google Shape;18484;p161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8485" name="Google Shape;18485;p161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8486" name="Google Shape;18486;p1612"/>
          <p:cNvSpPr txBox="1">
            <a:spLocks noGrp="1"/>
          </p:cNvSpPr>
          <p:nvPr>
            <p:ph type="title"/>
          </p:nvPr>
        </p:nvSpPr>
        <p:spPr>
          <a:xfrm>
            <a:off x="609603" y="365133"/>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487" name="Google Shape;18487;p1612"/>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47" lvl="0" indent="-228635" algn="l">
              <a:lnSpc>
                <a:spcPct val="100000"/>
              </a:lnSpc>
              <a:spcBef>
                <a:spcPts val="1000"/>
              </a:spcBef>
              <a:spcAft>
                <a:spcPts val="0"/>
              </a:spcAft>
              <a:buSzPts val="1800"/>
              <a:buChar char="•"/>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sp>
        <p:nvSpPr>
          <p:cNvPr id="18488" name="Google Shape;18488;p1612"/>
          <p:cNvSpPr txBox="1">
            <a:spLocks noGrp="1"/>
          </p:cNvSpPr>
          <p:nvPr>
            <p:ph type="sldNum" idx="12"/>
          </p:nvPr>
        </p:nvSpPr>
        <p:spPr>
          <a:xfrm>
            <a:off x="8839203" y="6356355"/>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8489" name="Google Shape;18489;p161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8490" name="Google Shape;18490;p1612"/>
          <p:cNvSpPr txBox="1">
            <a:spLocks noGrp="1"/>
          </p:cNvSpPr>
          <p:nvPr>
            <p:ph type="ftr" idx="11"/>
          </p:nvPr>
        </p:nvSpPr>
        <p:spPr>
          <a:xfrm>
            <a:off x="609603" y="6356355"/>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645834206"/>
      </p:ext>
    </p:extLst>
  </p:cSld>
  <p:clrMapOvr>
    <a:masterClrMapping/>
  </p:clrMapOvr>
</p:sldLayout>
</file>

<file path=ppt/slideLayouts/slideLayout1665.xml><?xml version="1.0" encoding="utf-8"?>
<p:sldLayout xmlns:a="http://schemas.openxmlformats.org/drawingml/2006/main" xmlns:r="http://schemas.openxmlformats.org/officeDocument/2006/relationships" xmlns:p="http://schemas.openxmlformats.org/presentationml/2006/main" matchingName="24_Photo Slide">
  <p:cSld name="25_Photo Slide">
    <p:spTree>
      <p:nvGrpSpPr>
        <p:cNvPr id="1" name="Shape 18491"/>
        <p:cNvGrpSpPr/>
        <p:nvPr/>
      </p:nvGrpSpPr>
      <p:grpSpPr>
        <a:xfrm>
          <a:off x="0" y="0"/>
          <a:ext cx="0" cy="0"/>
          <a:chOff x="0" y="0"/>
          <a:chExt cx="0" cy="0"/>
        </a:xfrm>
      </p:grpSpPr>
      <p:sp>
        <p:nvSpPr>
          <p:cNvPr id="18492" name="Google Shape;18492;p1613"/>
          <p:cNvSpPr txBox="1">
            <a:spLocks noGrp="1"/>
          </p:cNvSpPr>
          <p:nvPr>
            <p:ph type="body" idx="1"/>
          </p:nvPr>
        </p:nvSpPr>
        <p:spPr>
          <a:xfrm>
            <a:off x="457200" y="1146255"/>
            <a:ext cx="2350172" cy="2971800"/>
          </a:xfrm>
          <a:prstGeom prst="rect">
            <a:avLst/>
          </a:prstGeom>
          <a:noFill/>
          <a:ln>
            <a:noFill/>
          </a:ln>
        </p:spPr>
        <p:txBody>
          <a:bodyPr spcFirstLastPara="1" wrap="square" lIns="91425" tIns="45700" rIns="91425" bIns="45700" anchor="t" anchorCtr="0">
            <a:noAutofit/>
          </a:bodyPr>
          <a:lstStyle>
            <a:lvl1pPr marL="304847" lvl="0" indent="-152424" algn="l">
              <a:lnSpc>
                <a:spcPct val="100000"/>
              </a:lnSpc>
              <a:spcBef>
                <a:spcPts val="1000"/>
              </a:spcBef>
              <a:spcAft>
                <a:spcPts val="0"/>
              </a:spcAft>
              <a:buSzPts val="2400"/>
              <a:buNone/>
              <a:defRPr/>
            </a:lvl1pPr>
            <a:lvl2pPr marL="609690" lvl="1" indent="-228635" algn="l">
              <a:lnSpc>
                <a:spcPct val="90000"/>
              </a:lnSpc>
              <a:spcBef>
                <a:spcPts val="500"/>
              </a:spcBef>
              <a:spcAft>
                <a:spcPts val="0"/>
              </a:spcAft>
              <a:buClr>
                <a:srgbClr val="000000"/>
              </a:buClr>
              <a:buSzPts val="1800"/>
              <a:buChar char="•"/>
              <a:defRPr/>
            </a:lvl2pPr>
            <a:lvl3pPr marL="914538" lvl="2" indent="-228635" algn="l">
              <a:lnSpc>
                <a:spcPct val="90000"/>
              </a:lnSpc>
              <a:spcBef>
                <a:spcPts val="500"/>
              </a:spcBef>
              <a:spcAft>
                <a:spcPts val="0"/>
              </a:spcAft>
              <a:buClr>
                <a:srgbClr val="000000"/>
              </a:buClr>
              <a:buSzPts val="1800"/>
              <a:buChar char="•"/>
              <a:defRPr/>
            </a:lvl3pPr>
            <a:lvl4pPr marL="1219383" lvl="3" indent="-228635" algn="l">
              <a:lnSpc>
                <a:spcPct val="90000"/>
              </a:lnSpc>
              <a:spcBef>
                <a:spcPts val="500"/>
              </a:spcBef>
              <a:spcAft>
                <a:spcPts val="0"/>
              </a:spcAft>
              <a:buClr>
                <a:srgbClr val="000000"/>
              </a:buClr>
              <a:buSzPts val="1800"/>
              <a:buChar char="•"/>
              <a:defRPr/>
            </a:lvl4pPr>
            <a:lvl5pPr marL="1524228" lvl="4" indent="-228635" algn="l">
              <a:lnSpc>
                <a:spcPct val="90000"/>
              </a:lnSpc>
              <a:spcBef>
                <a:spcPts val="500"/>
              </a:spcBef>
              <a:spcAft>
                <a:spcPts val="0"/>
              </a:spcAft>
              <a:buClr>
                <a:srgbClr val="000000"/>
              </a:buClr>
              <a:buSzPts val="1800"/>
              <a:buChar char="•"/>
              <a:defRPr/>
            </a:lvl5pPr>
            <a:lvl6pPr marL="1829075" lvl="5" indent="-228635" algn="l">
              <a:lnSpc>
                <a:spcPct val="90000"/>
              </a:lnSpc>
              <a:spcBef>
                <a:spcPts val="500"/>
              </a:spcBef>
              <a:spcAft>
                <a:spcPts val="0"/>
              </a:spcAft>
              <a:buClr>
                <a:schemeClr val="dk1"/>
              </a:buClr>
              <a:buSzPts val="1800"/>
              <a:buChar char="•"/>
              <a:defRPr/>
            </a:lvl6pPr>
            <a:lvl7pPr marL="2133921" lvl="6" indent="-228635" algn="l">
              <a:lnSpc>
                <a:spcPct val="90000"/>
              </a:lnSpc>
              <a:spcBef>
                <a:spcPts val="500"/>
              </a:spcBef>
              <a:spcAft>
                <a:spcPts val="0"/>
              </a:spcAft>
              <a:buClr>
                <a:schemeClr val="dk1"/>
              </a:buClr>
              <a:buSzPts val="1800"/>
              <a:buChar char="•"/>
              <a:defRPr/>
            </a:lvl7pPr>
            <a:lvl8pPr marL="2438766" lvl="7" indent="-228635" algn="l">
              <a:lnSpc>
                <a:spcPct val="90000"/>
              </a:lnSpc>
              <a:spcBef>
                <a:spcPts val="500"/>
              </a:spcBef>
              <a:spcAft>
                <a:spcPts val="0"/>
              </a:spcAft>
              <a:buClr>
                <a:schemeClr val="dk1"/>
              </a:buClr>
              <a:buSzPts val="1800"/>
              <a:buChar char="•"/>
              <a:defRPr/>
            </a:lvl8pPr>
            <a:lvl9pPr marL="2743613" lvl="8" indent="-228635" algn="l">
              <a:lnSpc>
                <a:spcPct val="90000"/>
              </a:lnSpc>
              <a:spcBef>
                <a:spcPts val="500"/>
              </a:spcBef>
              <a:spcAft>
                <a:spcPts val="0"/>
              </a:spcAft>
              <a:buClr>
                <a:schemeClr val="dk1"/>
              </a:buClr>
              <a:buSzPts val="1800"/>
              <a:buChar char="•"/>
              <a:defRPr/>
            </a:lvl9pPr>
          </a:lstStyle>
          <a:p>
            <a:endParaRPr/>
          </a:p>
        </p:txBody>
      </p:sp>
      <p:cxnSp>
        <p:nvCxnSpPr>
          <p:cNvPr id="18493" name="Google Shape;18493;p1613"/>
          <p:cNvCxnSpPr/>
          <p:nvPr/>
        </p:nvCxnSpPr>
        <p:spPr>
          <a:xfrm>
            <a:off x="457204"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8494" name="Google Shape;18494;p1613"/>
          <p:cNvGrpSpPr/>
          <p:nvPr/>
        </p:nvGrpSpPr>
        <p:grpSpPr>
          <a:xfrm>
            <a:off x="4" y="5379428"/>
            <a:ext cx="2807363" cy="753895"/>
            <a:chOff x="0" y="5379424"/>
            <a:chExt cx="2807363" cy="753895"/>
          </a:xfrm>
        </p:grpSpPr>
        <p:sp>
          <p:nvSpPr>
            <p:cNvPr id="18495" name="Google Shape;18495;p1613"/>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04115"/>
                </a:gs>
              </a:gsLst>
              <a:lin ang="0" scaled="0"/>
            </a:gra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Arial"/>
                <a:ea typeface="Arial"/>
                <a:cs typeface="Arial"/>
                <a:sym typeface="Arial"/>
              </a:endParaRPr>
            </a:p>
          </p:txBody>
        </p:sp>
        <p:sp>
          <p:nvSpPr>
            <p:cNvPr id="18496" name="Google Shape;18496;p1613"/>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Arial"/>
                <a:ea typeface="Arial"/>
                <a:cs typeface="Arial"/>
                <a:sym typeface="Arial"/>
              </a:endParaRPr>
            </a:p>
          </p:txBody>
        </p:sp>
      </p:grpSp>
      <p:sp>
        <p:nvSpPr>
          <p:cNvPr id="18497" name="Google Shape;18497;p1613"/>
          <p:cNvSpPr>
            <a:spLocks noGrp="1"/>
          </p:cNvSpPr>
          <p:nvPr>
            <p:ph type="pic" idx="2"/>
          </p:nvPr>
        </p:nvSpPr>
        <p:spPr>
          <a:xfrm>
            <a:off x="2807363" y="457200"/>
            <a:ext cx="8915400" cy="5943600"/>
          </a:xfrm>
          <a:prstGeom prst="rect">
            <a:avLst/>
          </a:prstGeom>
          <a:noFill/>
          <a:ln>
            <a:noFill/>
          </a:ln>
        </p:spPr>
      </p:sp>
      <p:pic>
        <p:nvPicPr>
          <p:cNvPr id="18498" name="Google Shape;18498;p1613"/>
          <p:cNvPicPr preferRelativeResize="0"/>
          <p:nvPr/>
        </p:nvPicPr>
        <p:blipFill rotWithShape="1">
          <a:blip r:embed="rId2">
            <a:alphaModFix/>
          </a:blip>
          <a:srcRect/>
          <a:stretch/>
        </p:blipFill>
        <p:spPr>
          <a:xfrm>
            <a:off x="513348" y="4385535"/>
            <a:ext cx="2025313" cy="911940"/>
          </a:xfrm>
          <a:prstGeom prst="rect">
            <a:avLst/>
          </a:prstGeom>
          <a:noFill/>
          <a:ln>
            <a:noFill/>
          </a:ln>
        </p:spPr>
      </p:pic>
    </p:spTree>
    <p:extLst>
      <p:ext uri="{BB962C8B-B14F-4D97-AF65-F5344CB8AC3E}">
        <p14:creationId xmlns:p14="http://schemas.microsoft.com/office/powerpoint/2010/main" val="3997893837"/>
      </p:ext>
    </p:extLst>
  </p:cSld>
  <p:clrMapOvr>
    <a:masterClrMapping/>
  </p:clrMapOvr>
</p:sldLayout>
</file>

<file path=ppt/slideLayouts/slideLayout1666.xml><?xml version="1.0" encoding="utf-8"?>
<p:sldLayout xmlns:a="http://schemas.openxmlformats.org/drawingml/2006/main" xmlns:r="http://schemas.openxmlformats.org/officeDocument/2006/relationships" xmlns:p="http://schemas.openxmlformats.org/presentationml/2006/main" matchingName="Divider">
  <p:cSld name="Divider">
    <p:spTree>
      <p:nvGrpSpPr>
        <p:cNvPr id="1" name="Shape 2910"/>
        <p:cNvGrpSpPr/>
        <p:nvPr/>
      </p:nvGrpSpPr>
      <p:grpSpPr>
        <a:xfrm>
          <a:off x="0" y="0"/>
          <a:ext cx="0" cy="0"/>
          <a:chOff x="0" y="0"/>
          <a:chExt cx="0" cy="0"/>
        </a:xfrm>
      </p:grpSpPr>
      <p:grpSp>
        <p:nvGrpSpPr>
          <p:cNvPr id="2911" name="Google Shape;2911;p54"/>
          <p:cNvGrpSpPr/>
          <p:nvPr/>
        </p:nvGrpSpPr>
        <p:grpSpPr>
          <a:xfrm>
            <a:off x="0" y="5020349"/>
            <a:ext cx="12191996" cy="1837651"/>
            <a:chOff x="0" y="5020348"/>
            <a:chExt cx="12191996" cy="1837651"/>
          </a:xfrm>
        </p:grpSpPr>
        <p:sp>
          <p:nvSpPr>
            <p:cNvPr id="2912" name="Google Shape;2912;p54"/>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2913" name="Google Shape;2913;p54"/>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2914" name="Google Shape;2914;p54"/>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2915" name="Google Shape;2915;p54"/>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2916" name="Google Shape;2916;p54"/>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17" name="Google Shape;2917;p54"/>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468745950"/>
      </p:ext>
    </p:extLst>
  </p:cSld>
  <p:clrMapOvr>
    <a:masterClrMapping/>
  </p:clrMapOvr>
</p:sldLayout>
</file>

<file path=ppt/slideLayouts/slideLayout1667.xml><?xml version="1.0" encoding="utf-8"?>
<p:sldLayout xmlns:a="http://schemas.openxmlformats.org/drawingml/2006/main" xmlns:r="http://schemas.openxmlformats.org/officeDocument/2006/relationships" xmlns:p="http://schemas.openxmlformats.org/presentationml/2006/main" matchingName="1_Blank">
  <p:cSld name="1_Blank">
    <p:spTree>
      <p:nvGrpSpPr>
        <p:cNvPr id="1" name="Shape 2927"/>
        <p:cNvGrpSpPr/>
        <p:nvPr/>
      </p:nvGrpSpPr>
      <p:grpSpPr>
        <a:xfrm>
          <a:off x="0" y="0"/>
          <a:ext cx="0" cy="0"/>
          <a:chOff x="0" y="0"/>
          <a:chExt cx="0" cy="0"/>
        </a:xfrm>
      </p:grpSpPr>
      <p:sp>
        <p:nvSpPr>
          <p:cNvPr id="2928" name="Google Shape;2928;p42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2929" name="Google Shape;2929;p42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2930" name="Google Shape;2930;p42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931" name="Google Shape;2931;p426"/>
          <p:cNvGrpSpPr/>
          <p:nvPr/>
        </p:nvGrpSpPr>
        <p:grpSpPr>
          <a:xfrm>
            <a:off x="7191545" y="0"/>
            <a:ext cx="5000460" cy="1425988"/>
            <a:chOff x="7191545" y="0"/>
            <a:chExt cx="5000460" cy="1425988"/>
          </a:xfrm>
        </p:grpSpPr>
        <p:pic>
          <p:nvPicPr>
            <p:cNvPr id="2932" name="Google Shape;2932;p42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2933" name="Google Shape;2933;p426"/>
            <p:cNvGrpSpPr/>
            <p:nvPr/>
          </p:nvGrpSpPr>
          <p:grpSpPr>
            <a:xfrm>
              <a:off x="7191545" y="0"/>
              <a:ext cx="5000460" cy="1425988"/>
              <a:chOff x="7191545" y="0"/>
              <a:chExt cx="5000460" cy="1425988"/>
            </a:xfrm>
          </p:grpSpPr>
          <p:sp>
            <p:nvSpPr>
              <p:cNvPr id="2934" name="Google Shape;2934;p42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2935" name="Google Shape;2935;p42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4207387361"/>
      </p:ext>
    </p:extLst>
  </p:cSld>
  <p:clrMapOvr>
    <a:masterClrMapping/>
  </p:clrMapOvr>
</p:sldLayout>
</file>

<file path=ppt/slideLayouts/slideLayout1668.xml><?xml version="1.0" encoding="utf-8"?>
<p:sldLayout xmlns:a="http://schemas.openxmlformats.org/drawingml/2006/main" xmlns:r="http://schemas.openxmlformats.org/officeDocument/2006/relationships" xmlns:p="http://schemas.openxmlformats.org/presentationml/2006/main" matchingName="1_Photo Slide">
  <p:cSld name="1_Photo Slide">
    <p:spTree>
      <p:nvGrpSpPr>
        <p:cNvPr id="1" name="Shape 2936"/>
        <p:cNvGrpSpPr/>
        <p:nvPr/>
      </p:nvGrpSpPr>
      <p:grpSpPr>
        <a:xfrm>
          <a:off x="0" y="0"/>
          <a:ext cx="0" cy="0"/>
          <a:chOff x="0" y="0"/>
          <a:chExt cx="0" cy="0"/>
        </a:xfrm>
      </p:grpSpPr>
      <p:sp>
        <p:nvSpPr>
          <p:cNvPr id="2937" name="Google Shape;2937;p2655"/>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b="0">
                <a:solidFill>
                  <a:schemeClr val="dk1"/>
                </a:solidFill>
              </a:defRPr>
            </a:lvl1pPr>
            <a:lvl2pPr marL="609630" lvl="1" indent="-304815" algn="l">
              <a:lnSpc>
                <a:spcPct val="90000"/>
              </a:lnSpc>
              <a:spcBef>
                <a:spcPts val="500"/>
              </a:spcBef>
              <a:spcAft>
                <a:spcPts val="0"/>
              </a:spcAft>
              <a:buSzPts val="3600"/>
              <a:buChar char="•"/>
              <a:defRPr/>
            </a:lvl2pPr>
            <a:lvl3pPr marL="914446" lvl="2" indent="-279414" algn="l">
              <a:lnSpc>
                <a:spcPct val="90000"/>
              </a:lnSpc>
              <a:spcBef>
                <a:spcPts val="500"/>
              </a:spcBef>
              <a:spcAft>
                <a:spcPts val="0"/>
              </a:spcAft>
              <a:buSzPts val="3000"/>
              <a:buChar char="•"/>
              <a:defRPr/>
            </a:lvl3pPr>
            <a:lvl4pPr marL="1219261" lvl="3" indent="-266713" algn="l">
              <a:lnSpc>
                <a:spcPct val="90000"/>
              </a:lnSpc>
              <a:spcBef>
                <a:spcPts val="500"/>
              </a:spcBef>
              <a:spcAft>
                <a:spcPts val="0"/>
              </a:spcAft>
              <a:buSzPts val="2700"/>
              <a:buChar char="•"/>
              <a:defRPr/>
            </a:lvl4pPr>
            <a:lvl5pPr marL="1524076" lvl="4" indent="-266713" algn="l">
              <a:lnSpc>
                <a:spcPct val="90000"/>
              </a:lnSpc>
              <a:spcBef>
                <a:spcPts val="500"/>
              </a:spcBef>
              <a:spcAft>
                <a:spcPts val="0"/>
              </a:spcAft>
              <a:buSzPts val="2700"/>
              <a:buChar char="•"/>
              <a:defRPr/>
            </a:lvl5pPr>
            <a:lvl6pPr marL="1828891" lvl="5" indent="-266713" algn="l">
              <a:lnSpc>
                <a:spcPct val="90000"/>
              </a:lnSpc>
              <a:spcBef>
                <a:spcPts val="500"/>
              </a:spcBef>
              <a:spcAft>
                <a:spcPts val="0"/>
              </a:spcAft>
              <a:buSzPts val="2700"/>
              <a:buChar char="•"/>
              <a:defRPr/>
            </a:lvl6pPr>
            <a:lvl7pPr marL="2133707" lvl="6" indent="-266713" algn="l">
              <a:lnSpc>
                <a:spcPct val="90000"/>
              </a:lnSpc>
              <a:spcBef>
                <a:spcPts val="500"/>
              </a:spcBef>
              <a:spcAft>
                <a:spcPts val="0"/>
              </a:spcAft>
              <a:buSzPts val="2700"/>
              <a:buChar char="•"/>
              <a:defRPr/>
            </a:lvl7pPr>
            <a:lvl8pPr marL="2438522" lvl="7" indent="-266713" algn="l">
              <a:lnSpc>
                <a:spcPct val="90000"/>
              </a:lnSpc>
              <a:spcBef>
                <a:spcPts val="500"/>
              </a:spcBef>
              <a:spcAft>
                <a:spcPts val="0"/>
              </a:spcAft>
              <a:buSzPts val="2700"/>
              <a:buChar char="•"/>
              <a:defRPr/>
            </a:lvl8pPr>
            <a:lvl9pPr marL="2743337" lvl="8" indent="-266713" algn="l">
              <a:lnSpc>
                <a:spcPct val="90000"/>
              </a:lnSpc>
              <a:spcBef>
                <a:spcPts val="500"/>
              </a:spcBef>
              <a:spcAft>
                <a:spcPts val="0"/>
              </a:spcAft>
              <a:buSzPts val="2700"/>
              <a:buChar char="•"/>
              <a:defRPr/>
            </a:lvl9pPr>
          </a:lstStyle>
          <a:p>
            <a:endParaRPr/>
          </a:p>
        </p:txBody>
      </p:sp>
      <p:cxnSp>
        <p:nvCxnSpPr>
          <p:cNvPr id="2938" name="Google Shape;2938;p2655"/>
          <p:cNvCxnSpPr/>
          <p:nvPr/>
        </p:nvCxnSpPr>
        <p:spPr>
          <a:xfrm>
            <a:off x="457200" y="947987"/>
            <a:ext cx="2350168" cy="0"/>
          </a:xfrm>
          <a:prstGeom prst="straightConnector1">
            <a:avLst/>
          </a:prstGeom>
          <a:noFill/>
          <a:ln w="31750" cap="flat" cmpd="sng">
            <a:solidFill>
              <a:schemeClr val="accent3"/>
            </a:solidFill>
            <a:prstDash val="solid"/>
            <a:round/>
            <a:headEnd type="none" w="sm" len="sm"/>
            <a:tailEnd type="none" w="sm" len="sm"/>
          </a:ln>
        </p:spPr>
      </p:cxnSp>
      <p:grpSp>
        <p:nvGrpSpPr>
          <p:cNvPr id="2939" name="Google Shape;2939;p2655"/>
          <p:cNvGrpSpPr/>
          <p:nvPr/>
        </p:nvGrpSpPr>
        <p:grpSpPr>
          <a:xfrm>
            <a:off x="0" y="5379427"/>
            <a:ext cx="2807368" cy="753891"/>
            <a:chOff x="0" y="5379426"/>
            <a:chExt cx="2807368" cy="753891"/>
          </a:xfrm>
        </p:grpSpPr>
        <p:sp>
          <p:nvSpPr>
            <p:cNvPr id="2940" name="Google Shape;2940;p2655"/>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7B7B7B"/>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2941" name="Google Shape;2941;p2655"/>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grpSp>
      <p:sp>
        <p:nvSpPr>
          <p:cNvPr id="2942" name="Google Shape;2942;p2655"/>
          <p:cNvSpPr>
            <a:spLocks noGrp="1"/>
          </p:cNvSpPr>
          <p:nvPr>
            <p:ph type="pic" idx="2"/>
          </p:nvPr>
        </p:nvSpPr>
        <p:spPr>
          <a:xfrm>
            <a:off x="2807368" y="457202"/>
            <a:ext cx="8915400" cy="5943598"/>
          </a:xfrm>
          <a:prstGeom prst="rect">
            <a:avLst/>
          </a:prstGeom>
          <a:noFill/>
          <a:ln>
            <a:noFill/>
          </a:ln>
        </p:spPr>
      </p:sp>
      <p:pic>
        <p:nvPicPr>
          <p:cNvPr id="2943" name="Google Shape;2943;p2655"/>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3248999585"/>
      </p:ext>
    </p:extLst>
  </p:cSld>
  <p:clrMapOvr>
    <a:masterClrMapping/>
  </p:clrMapOvr>
</p:sldLayout>
</file>

<file path=ppt/slideLayouts/slideLayout1669.xml><?xml version="1.0" encoding="utf-8"?>
<p:sldLayout xmlns:a="http://schemas.openxmlformats.org/drawingml/2006/main" xmlns:r="http://schemas.openxmlformats.org/officeDocument/2006/relationships" xmlns:p="http://schemas.openxmlformats.org/presentationml/2006/main" matchingName="1_Title and Content 5">
  <p:cSld name="1_Title and Content 5">
    <p:spTree>
      <p:nvGrpSpPr>
        <p:cNvPr id="1" name="Shape 2944"/>
        <p:cNvGrpSpPr/>
        <p:nvPr/>
      </p:nvGrpSpPr>
      <p:grpSpPr>
        <a:xfrm>
          <a:off x="0" y="0"/>
          <a:ext cx="0" cy="0"/>
          <a:chOff x="0" y="0"/>
          <a:chExt cx="0" cy="0"/>
        </a:xfrm>
      </p:grpSpPr>
      <p:grpSp>
        <p:nvGrpSpPr>
          <p:cNvPr id="2945" name="Google Shape;2945;p63"/>
          <p:cNvGrpSpPr/>
          <p:nvPr/>
        </p:nvGrpSpPr>
        <p:grpSpPr>
          <a:xfrm>
            <a:off x="7191545" y="0"/>
            <a:ext cx="5000460" cy="1425988"/>
            <a:chOff x="7191545" y="0"/>
            <a:chExt cx="5000460" cy="1425988"/>
          </a:xfrm>
        </p:grpSpPr>
        <p:pic>
          <p:nvPicPr>
            <p:cNvPr id="2946" name="Google Shape;2946;p6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2947" name="Google Shape;2947;p63"/>
            <p:cNvGrpSpPr/>
            <p:nvPr/>
          </p:nvGrpSpPr>
          <p:grpSpPr>
            <a:xfrm>
              <a:off x="7191545" y="0"/>
              <a:ext cx="5000460" cy="1425988"/>
              <a:chOff x="7191545" y="0"/>
              <a:chExt cx="5000460" cy="1425988"/>
            </a:xfrm>
          </p:grpSpPr>
          <p:sp>
            <p:nvSpPr>
              <p:cNvPr id="2948" name="Google Shape;2948;p6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2949" name="Google Shape;2949;p6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2950" name="Google Shape;2950;p63"/>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51" name="Google Shape;2951;p63"/>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2952" name="Google Shape;2952;p6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2953" name="Google Shape;2953;p6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2954" name="Google Shape;2954;p6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99892139"/>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926228292"/>
      </p:ext>
    </p:extLst>
  </p:cSld>
  <p:clrMapOvr>
    <a:masterClrMapping/>
  </p:clrMapOvr>
</p:sldLayout>
</file>

<file path=ppt/slideLayouts/slideLayout1670.xml><?xml version="1.0" encoding="utf-8"?>
<p:sldLayout xmlns:a="http://schemas.openxmlformats.org/drawingml/2006/main" xmlns:r="http://schemas.openxmlformats.org/officeDocument/2006/relationships" xmlns:p="http://schemas.openxmlformats.org/presentationml/2006/main" matchingName="Title and Content 2">
  <p:cSld name="Title and Content 2">
    <p:spTree>
      <p:nvGrpSpPr>
        <p:cNvPr id="1" name="Shape 2955"/>
        <p:cNvGrpSpPr/>
        <p:nvPr/>
      </p:nvGrpSpPr>
      <p:grpSpPr>
        <a:xfrm>
          <a:off x="0" y="0"/>
          <a:ext cx="0" cy="0"/>
          <a:chOff x="0" y="0"/>
          <a:chExt cx="0" cy="0"/>
        </a:xfrm>
      </p:grpSpPr>
      <p:grpSp>
        <p:nvGrpSpPr>
          <p:cNvPr id="2956" name="Google Shape;2956;p409"/>
          <p:cNvGrpSpPr/>
          <p:nvPr/>
        </p:nvGrpSpPr>
        <p:grpSpPr>
          <a:xfrm>
            <a:off x="7191545" y="0"/>
            <a:ext cx="5000460" cy="1425988"/>
            <a:chOff x="7191545" y="0"/>
            <a:chExt cx="5000460" cy="1425988"/>
          </a:xfrm>
        </p:grpSpPr>
        <p:pic>
          <p:nvPicPr>
            <p:cNvPr id="2957" name="Google Shape;2957;p40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2958" name="Google Shape;2958;p409"/>
            <p:cNvGrpSpPr/>
            <p:nvPr/>
          </p:nvGrpSpPr>
          <p:grpSpPr>
            <a:xfrm>
              <a:off x="7191545" y="0"/>
              <a:ext cx="5000460" cy="1425988"/>
              <a:chOff x="7191545" y="0"/>
              <a:chExt cx="5000460" cy="1425988"/>
            </a:xfrm>
          </p:grpSpPr>
          <p:sp>
            <p:nvSpPr>
              <p:cNvPr id="2959" name="Google Shape;2959;p40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2960" name="Google Shape;2960;p40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2961" name="Google Shape;2961;p409"/>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62" name="Google Shape;2962;p409"/>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2963" name="Google Shape;2963;p40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2964" name="Google Shape;2964;p40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2965" name="Google Shape;2965;p40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585147774"/>
      </p:ext>
    </p:extLst>
  </p:cSld>
  <p:clrMapOvr>
    <a:masterClrMapping/>
  </p:clrMapOvr>
</p:sldLayout>
</file>

<file path=ppt/slideLayouts/slideLayout1671.xml><?xml version="1.0" encoding="utf-8"?>
<p:sldLayout xmlns:a="http://schemas.openxmlformats.org/drawingml/2006/main" xmlns:r="http://schemas.openxmlformats.org/officeDocument/2006/relationships" xmlns:p="http://schemas.openxmlformats.org/presentationml/2006/main" matchingName="1_OBJECT">
  <p:cSld name="1_OBJECT">
    <p:spTree>
      <p:nvGrpSpPr>
        <p:cNvPr id="1" name="Shape 2977"/>
        <p:cNvGrpSpPr/>
        <p:nvPr/>
      </p:nvGrpSpPr>
      <p:grpSpPr>
        <a:xfrm>
          <a:off x="0" y="0"/>
          <a:ext cx="0" cy="0"/>
          <a:chOff x="0" y="0"/>
          <a:chExt cx="0" cy="0"/>
        </a:xfrm>
      </p:grpSpPr>
      <p:grpSp>
        <p:nvGrpSpPr>
          <p:cNvPr id="2978" name="Google Shape;2978;p406"/>
          <p:cNvGrpSpPr/>
          <p:nvPr/>
        </p:nvGrpSpPr>
        <p:grpSpPr>
          <a:xfrm>
            <a:off x="7191545" y="0"/>
            <a:ext cx="5000460" cy="1425988"/>
            <a:chOff x="7191545" y="0"/>
            <a:chExt cx="5000460" cy="1425988"/>
          </a:xfrm>
        </p:grpSpPr>
        <p:pic>
          <p:nvPicPr>
            <p:cNvPr id="2979" name="Google Shape;2979;p40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2980" name="Google Shape;2980;p406"/>
            <p:cNvGrpSpPr/>
            <p:nvPr/>
          </p:nvGrpSpPr>
          <p:grpSpPr>
            <a:xfrm>
              <a:off x="7191545" y="0"/>
              <a:ext cx="5000460" cy="1425988"/>
              <a:chOff x="7191545" y="0"/>
              <a:chExt cx="5000460" cy="1425988"/>
            </a:xfrm>
          </p:grpSpPr>
          <p:sp>
            <p:nvSpPr>
              <p:cNvPr id="2981" name="Google Shape;2981;p40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2982" name="Google Shape;2982;p40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2983" name="Google Shape;2983;p40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84" name="Google Shape;2984;p40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2985" name="Google Shape;2985;p40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2986" name="Google Shape;2986;p40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2987" name="Google Shape;2987;p40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483596419"/>
      </p:ext>
    </p:extLst>
  </p:cSld>
  <p:clrMapOvr>
    <a:masterClrMapping/>
  </p:clrMapOvr>
</p:sldLayout>
</file>

<file path=ppt/slideLayouts/slideLayout1672.xml><?xml version="1.0" encoding="utf-8"?>
<p:sldLayout xmlns:a="http://schemas.openxmlformats.org/drawingml/2006/main" xmlns:r="http://schemas.openxmlformats.org/officeDocument/2006/relationships" xmlns:p="http://schemas.openxmlformats.org/presentationml/2006/main" matchingName="Cover">
  <p:cSld name="Cover">
    <p:spTree>
      <p:nvGrpSpPr>
        <p:cNvPr id="1" name="Shape 2988"/>
        <p:cNvGrpSpPr/>
        <p:nvPr/>
      </p:nvGrpSpPr>
      <p:grpSpPr>
        <a:xfrm>
          <a:off x="0" y="0"/>
          <a:ext cx="0" cy="0"/>
          <a:chOff x="0" y="0"/>
          <a:chExt cx="0" cy="0"/>
        </a:xfrm>
      </p:grpSpPr>
      <p:sp>
        <p:nvSpPr>
          <p:cNvPr id="2989" name="Google Shape;2989;p407"/>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2990" name="Google Shape;2990;p407"/>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91" name="Google Shape;2991;p407"/>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2992" name="Google Shape;2992;p407"/>
          <p:cNvGrpSpPr/>
          <p:nvPr/>
        </p:nvGrpSpPr>
        <p:grpSpPr>
          <a:xfrm>
            <a:off x="0" y="5020349"/>
            <a:ext cx="12191996" cy="1837651"/>
            <a:chOff x="0" y="5020348"/>
            <a:chExt cx="12191996" cy="1837651"/>
          </a:xfrm>
        </p:grpSpPr>
        <p:sp>
          <p:nvSpPr>
            <p:cNvPr id="2993" name="Google Shape;2993;p40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2994" name="Google Shape;2994;p40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2995" name="Google Shape;2995;p40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780614779"/>
      </p:ext>
    </p:extLst>
  </p:cSld>
  <p:clrMapOvr>
    <a:masterClrMapping/>
  </p:clrMapOvr>
</p:sldLayout>
</file>

<file path=ppt/slideLayouts/slideLayout1673.xml><?xml version="1.0" encoding="utf-8"?>
<p:sldLayout xmlns:a="http://schemas.openxmlformats.org/drawingml/2006/main" xmlns:r="http://schemas.openxmlformats.org/officeDocument/2006/relationships" xmlns:p="http://schemas.openxmlformats.org/presentationml/2006/main" matchingName="TWO_OBJECTS" type="twoObj">
  <p:cSld name="TWO_OBJECTS">
    <p:spTree>
      <p:nvGrpSpPr>
        <p:cNvPr id="1" name="Shape 2996"/>
        <p:cNvGrpSpPr/>
        <p:nvPr/>
      </p:nvGrpSpPr>
      <p:grpSpPr>
        <a:xfrm>
          <a:off x="0" y="0"/>
          <a:ext cx="0" cy="0"/>
          <a:chOff x="0" y="0"/>
          <a:chExt cx="0" cy="0"/>
        </a:xfrm>
      </p:grpSpPr>
      <p:sp>
        <p:nvSpPr>
          <p:cNvPr id="2997" name="Google Shape;2997;p408"/>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98" name="Google Shape;2998;p408"/>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2999" name="Google Shape;2999;p408"/>
          <p:cNvGrpSpPr/>
          <p:nvPr/>
        </p:nvGrpSpPr>
        <p:grpSpPr>
          <a:xfrm>
            <a:off x="7191545" y="0"/>
            <a:ext cx="5000460" cy="1425988"/>
            <a:chOff x="7191545" y="0"/>
            <a:chExt cx="5000460" cy="1425988"/>
          </a:xfrm>
        </p:grpSpPr>
        <p:pic>
          <p:nvPicPr>
            <p:cNvPr id="3000" name="Google Shape;3000;p40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001" name="Google Shape;3001;p408"/>
            <p:cNvGrpSpPr/>
            <p:nvPr/>
          </p:nvGrpSpPr>
          <p:grpSpPr>
            <a:xfrm>
              <a:off x="7191545" y="0"/>
              <a:ext cx="5000460" cy="1425988"/>
              <a:chOff x="7191545" y="0"/>
              <a:chExt cx="5000460" cy="1425988"/>
            </a:xfrm>
          </p:grpSpPr>
          <p:sp>
            <p:nvSpPr>
              <p:cNvPr id="3002" name="Google Shape;3002;p40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003" name="Google Shape;3003;p40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004" name="Google Shape;3004;p408"/>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005" name="Google Shape;3005;p408"/>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006" name="Google Shape;3006;p40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007" name="Google Shape;3007;p40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000352206"/>
      </p:ext>
    </p:extLst>
  </p:cSld>
  <p:clrMapOvr>
    <a:masterClrMapping/>
  </p:clrMapOvr>
</p:sldLayout>
</file>

<file path=ppt/slideLayouts/slideLayout1674.xml><?xml version="1.0" encoding="utf-8"?>
<p:sldLayout xmlns:a="http://schemas.openxmlformats.org/drawingml/2006/main" xmlns:r="http://schemas.openxmlformats.org/officeDocument/2006/relationships" xmlns:p="http://schemas.openxmlformats.org/presentationml/2006/main" matchingName="Two Content">
  <p:cSld name="Two Content">
    <p:spTree>
      <p:nvGrpSpPr>
        <p:cNvPr id="1" name="Shape 3008"/>
        <p:cNvGrpSpPr/>
        <p:nvPr/>
      </p:nvGrpSpPr>
      <p:grpSpPr>
        <a:xfrm>
          <a:off x="0" y="0"/>
          <a:ext cx="0" cy="0"/>
          <a:chOff x="0" y="0"/>
          <a:chExt cx="0" cy="0"/>
        </a:xfrm>
      </p:grpSpPr>
      <p:sp>
        <p:nvSpPr>
          <p:cNvPr id="3009" name="Google Shape;3009;p410"/>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10" name="Google Shape;3010;p410"/>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3011" name="Google Shape;3011;p410"/>
          <p:cNvGrpSpPr/>
          <p:nvPr/>
        </p:nvGrpSpPr>
        <p:grpSpPr>
          <a:xfrm>
            <a:off x="7191545" y="0"/>
            <a:ext cx="5000460" cy="1425988"/>
            <a:chOff x="7191545" y="0"/>
            <a:chExt cx="5000460" cy="1425988"/>
          </a:xfrm>
        </p:grpSpPr>
        <p:pic>
          <p:nvPicPr>
            <p:cNvPr id="3012" name="Google Shape;3012;p41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013" name="Google Shape;3013;p410"/>
            <p:cNvGrpSpPr/>
            <p:nvPr/>
          </p:nvGrpSpPr>
          <p:grpSpPr>
            <a:xfrm>
              <a:off x="7191545" y="0"/>
              <a:ext cx="5000460" cy="1425988"/>
              <a:chOff x="7191545" y="0"/>
              <a:chExt cx="5000460" cy="1425988"/>
            </a:xfrm>
          </p:grpSpPr>
          <p:sp>
            <p:nvSpPr>
              <p:cNvPr id="3014" name="Google Shape;3014;p41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015" name="Google Shape;3015;p41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016" name="Google Shape;3016;p410"/>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017" name="Google Shape;3017;p410"/>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018" name="Google Shape;3018;p41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019" name="Google Shape;3019;p41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054867672"/>
      </p:ext>
    </p:extLst>
  </p:cSld>
  <p:clrMapOvr>
    <a:masterClrMapping/>
  </p:clrMapOvr>
</p:sldLayout>
</file>

<file path=ppt/slideLayouts/slideLayout1675.xml><?xml version="1.0" encoding="utf-8"?>
<p:sldLayout xmlns:a="http://schemas.openxmlformats.org/drawingml/2006/main" xmlns:r="http://schemas.openxmlformats.org/officeDocument/2006/relationships" xmlns:p="http://schemas.openxmlformats.org/presentationml/2006/main" matchingName="Title and Content 3">
  <p:cSld name="Title and Content 3">
    <p:spTree>
      <p:nvGrpSpPr>
        <p:cNvPr id="1" name="Shape 3020"/>
        <p:cNvGrpSpPr/>
        <p:nvPr/>
      </p:nvGrpSpPr>
      <p:grpSpPr>
        <a:xfrm>
          <a:off x="0" y="0"/>
          <a:ext cx="0" cy="0"/>
          <a:chOff x="0" y="0"/>
          <a:chExt cx="0" cy="0"/>
        </a:xfrm>
      </p:grpSpPr>
      <p:grpSp>
        <p:nvGrpSpPr>
          <p:cNvPr id="3021" name="Google Shape;3021;p411"/>
          <p:cNvGrpSpPr/>
          <p:nvPr/>
        </p:nvGrpSpPr>
        <p:grpSpPr>
          <a:xfrm>
            <a:off x="7191545" y="0"/>
            <a:ext cx="5000460" cy="1425988"/>
            <a:chOff x="7191545" y="0"/>
            <a:chExt cx="5000460" cy="1425988"/>
          </a:xfrm>
        </p:grpSpPr>
        <p:pic>
          <p:nvPicPr>
            <p:cNvPr id="3022" name="Google Shape;3022;p41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023" name="Google Shape;3023;p411"/>
            <p:cNvGrpSpPr/>
            <p:nvPr/>
          </p:nvGrpSpPr>
          <p:grpSpPr>
            <a:xfrm>
              <a:off x="7191545" y="0"/>
              <a:ext cx="5000460" cy="1425988"/>
              <a:chOff x="7191545" y="0"/>
              <a:chExt cx="5000460" cy="1425988"/>
            </a:xfrm>
          </p:grpSpPr>
          <p:sp>
            <p:nvSpPr>
              <p:cNvPr id="3024" name="Google Shape;3024;p41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025" name="Google Shape;3025;p41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026" name="Google Shape;3026;p411"/>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27" name="Google Shape;3027;p411"/>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028" name="Google Shape;3028;p41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029" name="Google Shape;3029;p41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030" name="Google Shape;3030;p41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676013499"/>
      </p:ext>
    </p:extLst>
  </p:cSld>
  <p:clrMapOvr>
    <a:masterClrMapping/>
  </p:clrMapOvr>
</p:sldLayout>
</file>

<file path=ppt/slideLayouts/slideLayout1676.xml><?xml version="1.0" encoding="utf-8"?>
<p:sldLayout xmlns:a="http://schemas.openxmlformats.org/drawingml/2006/main" xmlns:r="http://schemas.openxmlformats.org/officeDocument/2006/relationships" xmlns:p="http://schemas.openxmlformats.org/presentationml/2006/main" matchingName="Photo Slide">
  <p:cSld name="Photo Slide">
    <p:spTree>
      <p:nvGrpSpPr>
        <p:cNvPr id="1" name="Shape 3031"/>
        <p:cNvGrpSpPr/>
        <p:nvPr/>
      </p:nvGrpSpPr>
      <p:grpSpPr>
        <a:xfrm>
          <a:off x="0" y="0"/>
          <a:ext cx="0" cy="0"/>
          <a:chOff x="0" y="0"/>
          <a:chExt cx="0" cy="0"/>
        </a:xfrm>
      </p:grpSpPr>
      <p:sp>
        <p:nvSpPr>
          <p:cNvPr id="3032" name="Google Shape;3032;p413"/>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3033" name="Google Shape;3033;p413"/>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3034" name="Google Shape;3034;p413"/>
          <p:cNvGrpSpPr/>
          <p:nvPr/>
        </p:nvGrpSpPr>
        <p:grpSpPr>
          <a:xfrm>
            <a:off x="1" y="5379425"/>
            <a:ext cx="2807363" cy="753895"/>
            <a:chOff x="0" y="5379424"/>
            <a:chExt cx="2807363" cy="753895"/>
          </a:xfrm>
        </p:grpSpPr>
        <p:sp>
          <p:nvSpPr>
            <p:cNvPr id="3035" name="Google Shape;3035;p413"/>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036" name="Google Shape;3036;p413"/>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3037" name="Google Shape;3037;p413"/>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3609005488"/>
      </p:ext>
    </p:extLst>
  </p:cSld>
  <p:clrMapOvr>
    <a:masterClrMapping/>
  </p:clrMapOvr>
</p:sldLayout>
</file>

<file path=ppt/slideLayouts/slideLayout1677.xml><?xml version="1.0" encoding="utf-8"?>
<p:sldLayout xmlns:a="http://schemas.openxmlformats.org/drawingml/2006/main" xmlns:r="http://schemas.openxmlformats.org/officeDocument/2006/relationships" xmlns:p="http://schemas.openxmlformats.org/presentationml/2006/main" matchingName="Title and Content 5">
  <p:cSld name="Title and Content 5">
    <p:spTree>
      <p:nvGrpSpPr>
        <p:cNvPr id="1" name="Shape 3038"/>
        <p:cNvGrpSpPr/>
        <p:nvPr/>
      </p:nvGrpSpPr>
      <p:grpSpPr>
        <a:xfrm>
          <a:off x="0" y="0"/>
          <a:ext cx="0" cy="0"/>
          <a:chOff x="0" y="0"/>
          <a:chExt cx="0" cy="0"/>
        </a:xfrm>
      </p:grpSpPr>
      <p:grpSp>
        <p:nvGrpSpPr>
          <p:cNvPr id="3039" name="Google Shape;3039;p414"/>
          <p:cNvGrpSpPr/>
          <p:nvPr/>
        </p:nvGrpSpPr>
        <p:grpSpPr>
          <a:xfrm>
            <a:off x="7191545" y="0"/>
            <a:ext cx="5000460" cy="1425988"/>
            <a:chOff x="7191545" y="0"/>
            <a:chExt cx="5000460" cy="1425988"/>
          </a:xfrm>
        </p:grpSpPr>
        <p:pic>
          <p:nvPicPr>
            <p:cNvPr id="3040" name="Google Shape;3040;p41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041" name="Google Shape;3041;p414"/>
            <p:cNvGrpSpPr/>
            <p:nvPr/>
          </p:nvGrpSpPr>
          <p:grpSpPr>
            <a:xfrm>
              <a:off x="7191545" y="0"/>
              <a:ext cx="5000460" cy="1425988"/>
              <a:chOff x="7191545" y="0"/>
              <a:chExt cx="5000460" cy="1425988"/>
            </a:xfrm>
          </p:grpSpPr>
          <p:sp>
            <p:nvSpPr>
              <p:cNvPr id="3042" name="Google Shape;3042;p41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043" name="Google Shape;3043;p41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044" name="Google Shape;3044;p414"/>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45" name="Google Shape;3045;p414"/>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046" name="Google Shape;3046;p41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047" name="Google Shape;3047;p41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048" name="Google Shape;3048;p41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550419411"/>
      </p:ext>
    </p:extLst>
  </p:cSld>
  <p:clrMapOvr>
    <a:masterClrMapping/>
  </p:clrMapOvr>
</p:sldLayout>
</file>

<file path=ppt/slideLayouts/slideLayout1678.xml><?xml version="1.0" encoding="utf-8"?>
<p:sldLayout xmlns:a="http://schemas.openxmlformats.org/drawingml/2006/main" xmlns:r="http://schemas.openxmlformats.org/officeDocument/2006/relationships" xmlns:p="http://schemas.openxmlformats.org/presentationml/2006/main" matchingName="Divider 2">
  <p:cSld name="Divider 2">
    <p:spTree>
      <p:nvGrpSpPr>
        <p:cNvPr id="1" name="Shape 3049"/>
        <p:cNvGrpSpPr/>
        <p:nvPr/>
      </p:nvGrpSpPr>
      <p:grpSpPr>
        <a:xfrm>
          <a:off x="0" y="0"/>
          <a:ext cx="0" cy="0"/>
          <a:chOff x="0" y="0"/>
          <a:chExt cx="0" cy="0"/>
        </a:xfrm>
      </p:grpSpPr>
      <p:grpSp>
        <p:nvGrpSpPr>
          <p:cNvPr id="3050" name="Google Shape;3050;p415"/>
          <p:cNvGrpSpPr/>
          <p:nvPr/>
        </p:nvGrpSpPr>
        <p:grpSpPr>
          <a:xfrm>
            <a:off x="0" y="5020349"/>
            <a:ext cx="12191996" cy="1837651"/>
            <a:chOff x="0" y="5020348"/>
            <a:chExt cx="12191996" cy="1837651"/>
          </a:xfrm>
        </p:grpSpPr>
        <p:sp>
          <p:nvSpPr>
            <p:cNvPr id="3051" name="Google Shape;3051;p415"/>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052" name="Google Shape;3052;p415"/>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053" name="Google Shape;3053;p415"/>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054" name="Google Shape;3054;p415"/>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3055" name="Google Shape;3055;p415"/>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56" name="Google Shape;3056;p415"/>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905936587"/>
      </p:ext>
    </p:extLst>
  </p:cSld>
  <p:clrMapOvr>
    <a:masterClrMapping/>
  </p:clrMapOvr>
</p:sldLayout>
</file>

<file path=ppt/slideLayouts/slideLayout1679.xml><?xml version="1.0" encoding="utf-8"?>
<p:sldLayout xmlns:a="http://schemas.openxmlformats.org/drawingml/2006/main" xmlns:r="http://schemas.openxmlformats.org/officeDocument/2006/relationships" xmlns:p="http://schemas.openxmlformats.org/presentationml/2006/main" matchingName="Title and Content 7">
  <p:cSld name="Title and Content 7">
    <p:spTree>
      <p:nvGrpSpPr>
        <p:cNvPr id="1" name="Shape 3057"/>
        <p:cNvGrpSpPr/>
        <p:nvPr/>
      </p:nvGrpSpPr>
      <p:grpSpPr>
        <a:xfrm>
          <a:off x="0" y="0"/>
          <a:ext cx="0" cy="0"/>
          <a:chOff x="0" y="0"/>
          <a:chExt cx="0" cy="0"/>
        </a:xfrm>
      </p:grpSpPr>
      <p:grpSp>
        <p:nvGrpSpPr>
          <p:cNvPr id="3058" name="Google Shape;3058;p416"/>
          <p:cNvGrpSpPr/>
          <p:nvPr/>
        </p:nvGrpSpPr>
        <p:grpSpPr>
          <a:xfrm>
            <a:off x="7191545" y="0"/>
            <a:ext cx="5000460" cy="1425988"/>
            <a:chOff x="7191545" y="0"/>
            <a:chExt cx="5000460" cy="1425988"/>
          </a:xfrm>
        </p:grpSpPr>
        <p:pic>
          <p:nvPicPr>
            <p:cNvPr id="3059" name="Google Shape;3059;p41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060" name="Google Shape;3060;p416"/>
            <p:cNvGrpSpPr/>
            <p:nvPr/>
          </p:nvGrpSpPr>
          <p:grpSpPr>
            <a:xfrm>
              <a:off x="7191545" y="0"/>
              <a:ext cx="5000460" cy="1425988"/>
              <a:chOff x="7191545" y="0"/>
              <a:chExt cx="5000460" cy="1425988"/>
            </a:xfrm>
          </p:grpSpPr>
          <p:sp>
            <p:nvSpPr>
              <p:cNvPr id="3061" name="Google Shape;3061;p41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062" name="Google Shape;3062;p41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063" name="Google Shape;3063;p41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64" name="Google Shape;3064;p41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065" name="Google Shape;3065;p41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066" name="Google Shape;3066;p41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067" name="Google Shape;3067;p41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807893710"/>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138240366"/>
      </p:ext>
    </p:extLst>
  </p:cSld>
  <p:clrMapOvr>
    <a:masterClrMapping/>
  </p:clrMapOvr>
</p:sldLayout>
</file>

<file path=ppt/slideLayouts/slideLayout1680.xml><?xml version="1.0" encoding="utf-8"?>
<p:sldLayout xmlns:a="http://schemas.openxmlformats.org/drawingml/2006/main" xmlns:r="http://schemas.openxmlformats.org/officeDocument/2006/relationships" xmlns:p="http://schemas.openxmlformats.org/presentationml/2006/main" matchingName="Cover 2">
  <p:cSld name="Cover 2">
    <p:spTree>
      <p:nvGrpSpPr>
        <p:cNvPr id="1" name="Shape 3068"/>
        <p:cNvGrpSpPr/>
        <p:nvPr/>
      </p:nvGrpSpPr>
      <p:grpSpPr>
        <a:xfrm>
          <a:off x="0" y="0"/>
          <a:ext cx="0" cy="0"/>
          <a:chOff x="0" y="0"/>
          <a:chExt cx="0" cy="0"/>
        </a:xfrm>
      </p:grpSpPr>
      <p:sp>
        <p:nvSpPr>
          <p:cNvPr id="3069" name="Google Shape;3069;p417"/>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070" name="Google Shape;3070;p417"/>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71" name="Google Shape;3071;p417"/>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3072" name="Google Shape;3072;p417"/>
          <p:cNvGrpSpPr/>
          <p:nvPr/>
        </p:nvGrpSpPr>
        <p:grpSpPr>
          <a:xfrm>
            <a:off x="0" y="5020349"/>
            <a:ext cx="12191996" cy="1837651"/>
            <a:chOff x="0" y="5020348"/>
            <a:chExt cx="12191996" cy="1837651"/>
          </a:xfrm>
        </p:grpSpPr>
        <p:sp>
          <p:nvSpPr>
            <p:cNvPr id="3073" name="Google Shape;3073;p41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074" name="Google Shape;3074;p41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075" name="Google Shape;3075;p41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445955322"/>
      </p:ext>
    </p:extLst>
  </p:cSld>
  <p:clrMapOvr>
    <a:masterClrMapping/>
  </p:clrMapOvr>
</p:sldLayout>
</file>

<file path=ppt/slideLayouts/slideLayout1681.xml><?xml version="1.0" encoding="utf-8"?>
<p:sldLayout xmlns:a="http://schemas.openxmlformats.org/drawingml/2006/main" xmlns:r="http://schemas.openxmlformats.org/officeDocument/2006/relationships" xmlns:p="http://schemas.openxmlformats.org/presentationml/2006/main" matchingName="Divider 3">
  <p:cSld name="Divider 3">
    <p:spTree>
      <p:nvGrpSpPr>
        <p:cNvPr id="1" name="Shape 3076"/>
        <p:cNvGrpSpPr/>
        <p:nvPr/>
      </p:nvGrpSpPr>
      <p:grpSpPr>
        <a:xfrm>
          <a:off x="0" y="0"/>
          <a:ext cx="0" cy="0"/>
          <a:chOff x="0" y="0"/>
          <a:chExt cx="0" cy="0"/>
        </a:xfrm>
      </p:grpSpPr>
      <p:grpSp>
        <p:nvGrpSpPr>
          <p:cNvPr id="3077" name="Google Shape;3077;p418"/>
          <p:cNvGrpSpPr/>
          <p:nvPr/>
        </p:nvGrpSpPr>
        <p:grpSpPr>
          <a:xfrm>
            <a:off x="0" y="5020349"/>
            <a:ext cx="12191996" cy="1837651"/>
            <a:chOff x="0" y="5020348"/>
            <a:chExt cx="12191996" cy="1837651"/>
          </a:xfrm>
        </p:grpSpPr>
        <p:sp>
          <p:nvSpPr>
            <p:cNvPr id="3078" name="Google Shape;3078;p418"/>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079" name="Google Shape;3079;p418"/>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080" name="Google Shape;3080;p418"/>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081" name="Google Shape;3081;p418"/>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3082" name="Google Shape;3082;p418"/>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83" name="Google Shape;3083;p418"/>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385680375"/>
      </p:ext>
    </p:extLst>
  </p:cSld>
  <p:clrMapOvr>
    <a:masterClrMapping/>
  </p:clrMapOvr>
</p:sldLayout>
</file>

<file path=ppt/slideLayouts/slideLayout1682.xml><?xml version="1.0" encoding="utf-8"?>
<p:sldLayout xmlns:a="http://schemas.openxmlformats.org/drawingml/2006/main" xmlns:r="http://schemas.openxmlformats.org/officeDocument/2006/relationships" xmlns:p="http://schemas.openxmlformats.org/presentationml/2006/main" matchingName="Photo Slide 2">
  <p:cSld name="Photo Slide 2">
    <p:spTree>
      <p:nvGrpSpPr>
        <p:cNvPr id="1" name="Shape 3084"/>
        <p:cNvGrpSpPr/>
        <p:nvPr/>
      </p:nvGrpSpPr>
      <p:grpSpPr>
        <a:xfrm>
          <a:off x="0" y="0"/>
          <a:ext cx="0" cy="0"/>
          <a:chOff x="0" y="0"/>
          <a:chExt cx="0" cy="0"/>
        </a:xfrm>
      </p:grpSpPr>
      <p:sp>
        <p:nvSpPr>
          <p:cNvPr id="3085" name="Google Shape;3085;p419"/>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3086" name="Google Shape;3086;p419"/>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3087" name="Google Shape;3087;p419"/>
          <p:cNvGrpSpPr/>
          <p:nvPr/>
        </p:nvGrpSpPr>
        <p:grpSpPr>
          <a:xfrm>
            <a:off x="1" y="5379425"/>
            <a:ext cx="2807363" cy="753895"/>
            <a:chOff x="0" y="5379424"/>
            <a:chExt cx="2807363" cy="753895"/>
          </a:xfrm>
        </p:grpSpPr>
        <p:sp>
          <p:nvSpPr>
            <p:cNvPr id="3088" name="Google Shape;3088;p419"/>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089" name="Google Shape;3089;p419"/>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3090" name="Google Shape;3090;p419"/>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3313128555"/>
      </p:ext>
    </p:extLst>
  </p:cSld>
  <p:clrMapOvr>
    <a:masterClrMapping/>
  </p:clrMapOvr>
</p:sldLayout>
</file>

<file path=ppt/slideLayouts/slideLayout1683.xml><?xml version="1.0" encoding="utf-8"?>
<p:sldLayout xmlns:a="http://schemas.openxmlformats.org/drawingml/2006/main" xmlns:r="http://schemas.openxmlformats.org/officeDocument/2006/relationships" xmlns:p="http://schemas.openxmlformats.org/presentationml/2006/main" matchingName="Quotation">
  <p:cSld name="Quotation">
    <p:spTree>
      <p:nvGrpSpPr>
        <p:cNvPr id="1" name="Shape 3091"/>
        <p:cNvGrpSpPr/>
        <p:nvPr/>
      </p:nvGrpSpPr>
      <p:grpSpPr>
        <a:xfrm>
          <a:off x="0" y="0"/>
          <a:ext cx="0" cy="0"/>
          <a:chOff x="0" y="0"/>
          <a:chExt cx="0" cy="0"/>
        </a:xfrm>
      </p:grpSpPr>
      <p:sp>
        <p:nvSpPr>
          <p:cNvPr id="3092" name="Google Shape;3092;p42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093" name="Google Shape;3093;p42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94" name="Google Shape;3094;p420"/>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095" name="Google Shape;3095;p42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096" name="Google Shape;3096;p42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097" name="Google Shape;3097;p42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098" name="Google Shape;3098;p420"/>
          <p:cNvGrpSpPr/>
          <p:nvPr/>
        </p:nvGrpSpPr>
        <p:grpSpPr>
          <a:xfrm>
            <a:off x="7191545" y="0"/>
            <a:ext cx="5000460" cy="1425988"/>
            <a:chOff x="7191545" y="0"/>
            <a:chExt cx="5000460" cy="1425988"/>
          </a:xfrm>
        </p:grpSpPr>
        <p:pic>
          <p:nvPicPr>
            <p:cNvPr id="3099" name="Google Shape;3099;p42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100" name="Google Shape;3100;p420"/>
            <p:cNvGrpSpPr/>
            <p:nvPr/>
          </p:nvGrpSpPr>
          <p:grpSpPr>
            <a:xfrm>
              <a:off x="7191545" y="0"/>
              <a:ext cx="5000460" cy="1425988"/>
              <a:chOff x="7191545" y="0"/>
              <a:chExt cx="5000460" cy="1425988"/>
            </a:xfrm>
          </p:grpSpPr>
          <p:sp>
            <p:nvSpPr>
              <p:cNvPr id="3101" name="Google Shape;3101;p42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102" name="Google Shape;3102;p42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103" name="Google Shape;3103;p420"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101811701"/>
      </p:ext>
    </p:extLst>
  </p:cSld>
  <p:clrMapOvr>
    <a:masterClrMapping/>
  </p:clrMapOvr>
</p:sldLayout>
</file>

<file path=ppt/slideLayouts/slideLayout1684.xml><?xml version="1.0" encoding="utf-8"?>
<p:sldLayout xmlns:a="http://schemas.openxmlformats.org/drawingml/2006/main" xmlns:r="http://schemas.openxmlformats.org/officeDocument/2006/relationships" xmlns:p="http://schemas.openxmlformats.org/presentationml/2006/main" matchingName="Title and Content 8">
  <p:cSld name="Title and Content 8">
    <p:spTree>
      <p:nvGrpSpPr>
        <p:cNvPr id="1" name="Shape 3104"/>
        <p:cNvGrpSpPr/>
        <p:nvPr/>
      </p:nvGrpSpPr>
      <p:grpSpPr>
        <a:xfrm>
          <a:off x="0" y="0"/>
          <a:ext cx="0" cy="0"/>
          <a:chOff x="0" y="0"/>
          <a:chExt cx="0" cy="0"/>
        </a:xfrm>
      </p:grpSpPr>
      <p:grpSp>
        <p:nvGrpSpPr>
          <p:cNvPr id="3105" name="Google Shape;3105;p421"/>
          <p:cNvGrpSpPr/>
          <p:nvPr/>
        </p:nvGrpSpPr>
        <p:grpSpPr>
          <a:xfrm>
            <a:off x="7191545" y="0"/>
            <a:ext cx="5000460" cy="1425988"/>
            <a:chOff x="7191545" y="0"/>
            <a:chExt cx="5000460" cy="1425988"/>
          </a:xfrm>
        </p:grpSpPr>
        <p:pic>
          <p:nvPicPr>
            <p:cNvPr id="3106" name="Google Shape;3106;p42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107" name="Google Shape;3107;p421"/>
            <p:cNvGrpSpPr/>
            <p:nvPr/>
          </p:nvGrpSpPr>
          <p:grpSpPr>
            <a:xfrm>
              <a:off x="7191545" y="0"/>
              <a:ext cx="5000460" cy="1425988"/>
              <a:chOff x="7191545" y="0"/>
              <a:chExt cx="5000460" cy="1425988"/>
            </a:xfrm>
          </p:grpSpPr>
          <p:sp>
            <p:nvSpPr>
              <p:cNvPr id="3108" name="Google Shape;3108;p42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109" name="Google Shape;3109;p42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110" name="Google Shape;3110;p421"/>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111" name="Google Shape;3111;p421"/>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112" name="Google Shape;3112;p42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113" name="Google Shape;3113;p42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114" name="Google Shape;3114;p42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679436025"/>
      </p:ext>
    </p:extLst>
  </p:cSld>
  <p:clrMapOvr>
    <a:masterClrMapping/>
  </p:clrMapOvr>
</p:sldLayout>
</file>

<file path=ppt/slideLayouts/slideLayout1685.xml><?xml version="1.0" encoding="utf-8"?>
<p:sldLayout xmlns:a="http://schemas.openxmlformats.org/drawingml/2006/main" xmlns:r="http://schemas.openxmlformats.org/officeDocument/2006/relationships" xmlns:p="http://schemas.openxmlformats.org/presentationml/2006/main" matchingName="Two Content 2">
  <p:cSld name="Two Content 2">
    <p:spTree>
      <p:nvGrpSpPr>
        <p:cNvPr id="1" name="Shape 3115"/>
        <p:cNvGrpSpPr/>
        <p:nvPr/>
      </p:nvGrpSpPr>
      <p:grpSpPr>
        <a:xfrm>
          <a:off x="0" y="0"/>
          <a:ext cx="0" cy="0"/>
          <a:chOff x="0" y="0"/>
          <a:chExt cx="0" cy="0"/>
        </a:xfrm>
      </p:grpSpPr>
      <p:sp>
        <p:nvSpPr>
          <p:cNvPr id="3116" name="Google Shape;3116;p422"/>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117" name="Google Shape;3117;p422"/>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3118" name="Google Shape;3118;p422"/>
          <p:cNvGrpSpPr/>
          <p:nvPr/>
        </p:nvGrpSpPr>
        <p:grpSpPr>
          <a:xfrm>
            <a:off x="7191545" y="0"/>
            <a:ext cx="5000460" cy="1425988"/>
            <a:chOff x="7191545" y="0"/>
            <a:chExt cx="5000460" cy="1425988"/>
          </a:xfrm>
        </p:grpSpPr>
        <p:pic>
          <p:nvPicPr>
            <p:cNvPr id="3119" name="Google Shape;3119;p42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120" name="Google Shape;3120;p422"/>
            <p:cNvGrpSpPr/>
            <p:nvPr/>
          </p:nvGrpSpPr>
          <p:grpSpPr>
            <a:xfrm>
              <a:off x="7191545" y="0"/>
              <a:ext cx="5000460" cy="1425988"/>
              <a:chOff x="7191545" y="0"/>
              <a:chExt cx="5000460" cy="1425988"/>
            </a:xfrm>
          </p:grpSpPr>
          <p:sp>
            <p:nvSpPr>
              <p:cNvPr id="3121" name="Google Shape;3121;p42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122" name="Google Shape;3122;p42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123" name="Google Shape;3123;p422"/>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124" name="Google Shape;3124;p422"/>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125" name="Google Shape;3125;p42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126" name="Google Shape;3126;p42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724656544"/>
      </p:ext>
    </p:extLst>
  </p:cSld>
  <p:clrMapOvr>
    <a:masterClrMapping/>
  </p:clrMapOvr>
</p:sldLayout>
</file>

<file path=ppt/slideLayouts/slideLayout1686.xml><?xml version="1.0" encoding="utf-8"?>
<p:sldLayout xmlns:a="http://schemas.openxmlformats.org/drawingml/2006/main" xmlns:r="http://schemas.openxmlformats.org/officeDocument/2006/relationships" xmlns:p="http://schemas.openxmlformats.org/presentationml/2006/main" matchingName="TWO_OBJECTS_WITH_TEXT" type="twoTxTwoObj">
  <p:cSld name="TWO_OBJECTS_WITH_TEXT">
    <p:spTree>
      <p:nvGrpSpPr>
        <p:cNvPr id="1" name="Shape 3127"/>
        <p:cNvGrpSpPr/>
        <p:nvPr/>
      </p:nvGrpSpPr>
      <p:grpSpPr>
        <a:xfrm>
          <a:off x="0" y="0"/>
          <a:ext cx="0" cy="0"/>
          <a:chOff x="0" y="0"/>
          <a:chExt cx="0" cy="0"/>
        </a:xfrm>
      </p:grpSpPr>
      <p:grpSp>
        <p:nvGrpSpPr>
          <p:cNvPr id="3128" name="Google Shape;3128;p423"/>
          <p:cNvGrpSpPr/>
          <p:nvPr/>
        </p:nvGrpSpPr>
        <p:grpSpPr>
          <a:xfrm>
            <a:off x="7191545" y="0"/>
            <a:ext cx="5000460" cy="1425988"/>
            <a:chOff x="7191545" y="0"/>
            <a:chExt cx="5000460" cy="1425988"/>
          </a:xfrm>
        </p:grpSpPr>
        <p:pic>
          <p:nvPicPr>
            <p:cNvPr id="3129" name="Google Shape;3129;p42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130" name="Google Shape;3130;p423"/>
            <p:cNvGrpSpPr/>
            <p:nvPr/>
          </p:nvGrpSpPr>
          <p:grpSpPr>
            <a:xfrm>
              <a:off x="7191545" y="0"/>
              <a:ext cx="5000460" cy="1425988"/>
              <a:chOff x="7191545" y="0"/>
              <a:chExt cx="5000460" cy="1425988"/>
            </a:xfrm>
          </p:grpSpPr>
          <p:sp>
            <p:nvSpPr>
              <p:cNvPr id="3131" name="Google Shape;3131;p42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132" name="Google Shape;3132;p42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133" name="Google Shape;3133;p423"/>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134" name="Google Shape;3134;p423"/>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135" name="Google Shape;3135;p423"/>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136" name="Google Shape;3136;p423"/>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137" name="Google Shape;3137;p423"/>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138" name="Google Shape;3138;p42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139" name="Google Shape;3139;p42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140" name="Google Shape;3140;p42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069056952"/>
      </p:ext>
    </p:extLst>
  </p:cSld>
  <p:clrMapOvr>
    <a:masterClrMapping/>
  </p:clrMapOvr>
</p:sldLayout>
</file>

<file path=ppt/slideLayouts/slideLayout1687.xml><?xml version="1.0" encoding="utf-8"?>
<p:sldLayout xmlns:a="http://schemas.openxmlformats.org/drawingml/2006/main" xmlns:r="http://schemas.openxmlformats.org/officeDocument/2006/relationships" xmlns:p="http://schemas.openxmlformats.org/presentationml/2006/main" matchingName="TITLE_ONLY" type="titleOnly">
  <p:cSld name="TITLE_ONLY">
    <p:spTree>
      <p:nvGrpSpPr>
        <p:cNvPr id="1" name="Shape 3141"/>
        <p:cNvGrpSpPr/>
        <p:nvPr/>
      </p:nvGrpSpPr>
      <p:grpSpPr>
        <a:xfrm>
          <a:off x="0" y="0"/>
          <a:ext cx="0" cy="0"/>
          <a:chOff x="0" y="0"/>
          <a:chExt cx="0" cy="0"/>
        </a:xfrm>
      </p:grpSpPr>
      <p:grpSp>
        <p:nvGrpSpPr>
          <p:cNvPr id="3142" name="Google Shape;3142;p424"/>
          <p:cNvGrpSpPr/>
          <p:nvPr/>
        </p:nvGrpSpPr>
        <p:grpSpPr>
          <a:xfrm>
            <a:off x="7191545" y="0"/>
            <a:ext cx="5000460" cy="1425988"/>
            <a:chOff x="7191545" y="0"/>
            <a:chExt cx="5000460" cy="1425988"/>
          </a:xfrm>
        </p:grpSpPr>
        <p:pic>
          <p:nvPicPr>
            <p:cNvPr id="3143" name="Google Shape;3143;p42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144" name="Google Shape;3144;p424"/>
            <p:cNvGrpSpPr/>
            <p:nvPr/>
          </p:nvGrpSpPr>
          <p:grpSpPr>
            <a:xfrm>
              <a:off x="7191545" y="0"/>
              <a:ext cx="5000460" cy="1425988"/>
              <a:chOff x="7191545" y="0"/>
              <a:chExt cx="5000460" cy="1425988"/>
            </a:xfrm>
          </p:grpSpPr>
          <p:sp>
            <p:nvSpPr>
              <p:cNvPr id="3145" name="Google Shape;3145;p42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146" name="Google Shape;3146;p42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147" name="Google Shape;3147;p424"/>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148" name="Google Shape;3148;p42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149" name="Google Shape;3149;p42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150" name="Google Shape;3150;p42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960849677"/>
      </p:ext>
    </p:extLst>
  </p:cSld>
  <p:clrMapOvr>
    <a:masterClrMapping/>
  </p:clrMapOvr>
</p:sldLayout>
</file>

<file path=ppt/slideLayouts/slideLayout1688.xml><?xml version="1.0" encoding="utf-8"?>
<p:sldLayout xmlns:a="http://schemas.openxmlformats.org/drawingml/2006/main" xmlns:r="http://schemas.openxmlformats.org/officeDocument/2006/relationships" xmlns:p="http://schemas.openxmlformats.org/presentationml/2006/main" matchingName="End">
  <p:cSld name="End">
    <p:spTree>
      <p:nvGrpSpPr>
        <p:cNvPr id="1" name="Shape 3151"/>
        <p:cNvGrpSpPr/>
        <p:nvPr/>
      </p:nvGrpSpPr>
      <p:grpSpPr>
        <a:xfrm>
          <a:off x="0" y="0"/>
          <a:ext cx="0" cy="0"/>
          <a:chOff x="0" y="0"/>
          <a:chExt cx="0" cy="0"/>
        </a:xfrm>
      </p:grpSpPr>
      <p:grpSp>
        <p:nvGrpSpPr>
          <p:cNvPr id="3152" name="Google Shape;3152;p425"/>
          <p:cNvGrpSpPr/>
          <p:nvPr/>
        </p:nvGrpSpPr>
        <p:grpSpPr>
          <a:xfrm>
            <a:off x="0" y="0"/>
            <a:ext cx="12191996" cy="2148830"/>
            <a:chOff x="0" y="0"/>
            <a:chExt cx="12191996" cy="2148830"/>
          </a:xfrm>
        </p:grpSpPr>
        <p:sp>
          <p:nvSpPr>
            <p:cNvPr id="3153" name="Google Shape;3153;p425"/>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154" name="Google Shape;3154;p425"/>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3155" name="Google Shape;3155;p425"/>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156" name="Google Shape;3156;p425"/>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157" name="Google Shape;3157;p425"/>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3158" name="Google Shape;3158;p425"/>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774689279"/>
      </p:ext>
    </p:extLst>
  </p:cSld>
  <p:clrMapOvr>
    <a:masterClrMapping/>
  </p:clrMapOvr>
</p:sldLayout>
</file>

<file path=ppt/slideLayouts/slideLayout1689.xml><?xml version="1.0" encoding="utf-8"?>
<p:sldLayout xmlns:a="http://schemas.openxmlformats.org/drawingml/2006/main" xmlns:r="http://schemas.openxmlformats.org/officeDocument/2006/relationships" xmlns:p="http://schemas.openxmlformats.org/presentationml/2006/main" matchingName="Quotation 2">
  <p:cSld name="Quotation 2">
    <p:spTree>
      <p:nvGrpSpPr>
        <p:cNvPr id="1" name="Shape 3159"/>
        <p:cNvGrpSpPr/>
        <p:nvPr/>
      </p:nvGrpSpPr>
      <p:grpSpPr>
        <a:xfrm>
          <a:off x="0" y="0"/>
          <a:ext cx="0" cy="0"/>
          <a:chOff x="0" y="0"/>
          <a:chExt cx="0" cy="0"/>
        </a:xfrm>
      </p:grpSpPr>
      <p:sp>
        <p:nvSpPr>
          <p:cNvPr id="3160" name="Google Shape;3160;p42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161" name="Google Shape;3161;p42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162" name="Google Shape;3162;p427"/>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163" name="Google Shape;3163;p42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164" name="Google Shape;3164;p42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165" name="Google Shape;3165;p42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166" name="Google Shape;3166;p427"/>
          <p:cNvGrpSpPr/>
          <p:nvPr/>
        </p:nvGrpSpPr>
        <p:grpSpPr>
          <a:xfrm>
            <a:off x="7191545" y="0"/>
            <a:ext cx="5000460" cy="1425988"/>
            <a:chOff x="7191545" y="0"/>
            <a:chExt cx="5000460" cy="1425988"/>
          </a:xfrm>
        </p:grpSpPr>
        <p:pic>
          <p:nvPicPr>
            <p:cNvPr id="3167" name="Google Shape;3167;p42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168" name="Google Shape;3168;p427"/>
            <p:cNvGrpSpPr/>
            <p:nvPr/>
          </p:nvGrpSpPr>
          <p:grpSpPr>
            <a:xfrm>
              <a:off x="7191545" y="0"/>
              <a:ext cx="5000460" cy="1425988"/>
              <a:chOff x="7191545" y="0"/>
              <a:chExt cx="5000460" cy="1425988"/>
            </a:xfrm>
          </p:grpSpPr>
          <p:sp>
            <p:nvSpPr>
              <p:cNvPr id="3169" name="Google Shape;3169;p42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170" name="Google Shape;3170;p42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171" name="Google Shape;3171;p427"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341582152"/>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630801759"/>
      </p:ext>
    </p:extLst>
  </p:cSld>
  <p:clrMapOvr>
    <a:masterClrMapping/>
  </p:clrMapOvr>
</p:sldLayout>
</file>

<file path=ppt/slideLayouts/slideLayout1690.xml><?xml version="1.0" encoding="utf-8"?>
<p:sldLayout xmlns:a="http://schemas.openxmlformats.org/drawingml/2006/main" xmlns:r="http://schemas.openxmlformats.org/officeDocument/2006/relationships" xmlns:p="http://schemas.openxmlformats.org/presentationml/2006/main" matchingName="1_Cover 2">
  <p:cSld name="1_Cover 2">
    <p:spTree>
      <p:nvGrpSpPr>
        <p:cNvPr id="1" name="Shape 3172"/>
        <p:cNvGrpSpPr/>
        <p:nvPr/>
      </p:nvGrpSpPr>
      <p:grpSpPr>
        <a:xfrm>
          <a:off x="0" y="0"/>
          <a:ext cx="0" cy="0"/>
          <a:chOff x="0" y="0"/>
          <a:chExt cx="0" cy="0"/>
        </a:xfrm>
      </p:grpSpPr>
      <p:sp>
        <p:nvSpPr>
          <p:cNvPr id="3173" name="Google Shape;3173;p428"/>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174" name="Google Shape;3174;p428"/>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175" name="Google Shape;3175;p428"/>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3176" name="Google Shape;3176;p428"/>
          <p:cNvGrpSpPr/>
          <p:nvPr/>
        </p:nvGrpSpPr>
        <p:grpSpPr>
          <a:xfrm>
            <a:off x="0" y="5020349"/>
            <a:ext cx="12191996" cy="1837651"/>
            <a:chOff x="0" y="5020348"/>
            <a:chExt cx="12191996" cy="1837651"/>
          </a:xfrm>
        </p:grpSpPr>
        <p:sp>
          <p:nvSpPr>
            <p:cNvPr id="3177" name="Google Shape;3177;p428"/>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178" name="Google Shape;3178;p428"/>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179" name="Google Shape;3179;p428"/>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1250031597"/>
      </p:ext>
    </p:extLst>
  </p:cSld>
  <p:clrMapOvr>
    <a:masterClrMapping/>
  </p:clrMapOvr>
</p:sldLayout>
</file>

<file path=ppt/slideLayouts/slideLayout1691.xml><?xml version="1.0" encoding="utf-8"?>
<p:sldLayout xmlns:a="http://schemas.openxmlformats.org/drawingml/2006/main" xmlns:r="http://schemas.openxmlformats.org/officeDocument/2006/relationships" xmlns:p="http://schemas.openxmlformats.org/presentationml/2006/main" matchingName="1_Divider 3">
  <p:cSld name="1_Divider 3">
    <p:spTree>
      <p:nvGrpSpPr>
        <p:cNvPr id="1" name="Shape 3180"/>
        <p:cNvGrpSpPr/>
        <p:nvPr/>
      </p:nvGrpSpPr>
      <p:grpSpPr>
        <a:xfrm>
          <a:off x="0" y="0"/>
          <a:ext cx="0" cy="0"/>
          <a:chOff x="0" y="0"/>
          <a:chExt cx="0" cy="0"/>
        </a:xfrm>
      </p:grpSpPr>
      <p:grpSp>
        <p:nvGrpSpPr>
          <p:cNvPr id="3181" name="Google Shape;3181;p429"/>
          <p:cNvGrpSpPr/>
          <p:nvPr/>
        </p:nvGrpSpPr>
        <p:grpSpPr>
          <a:xfrm>
            <a:off x="0" y="5020349"/>
            <a:ext cx="12191996" cy="1837651"/>
            <a:chOff x="0" y="5020348"/>
            <a:chExt cx="12191996" cy="1837651"/>
          </a:xfrm>
        </p:grpSpPr>
        <p:sp>
          <p:nvSpPr>
            <p:cNvPr id="3182" name="Google Shape;3182;p429"/>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183" name="Google Shape;3183;p429"/>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184" name="Google Shape;3184;p429"/>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185" name="Google Shape;3185;p429"/>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3186" name="Google Shape;3186;p429"/>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187" name="Google Shape;3187;p429"/>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850884546"/>
      </p:ext>
    </p:extLst>
  </p:cSld>
  <p:clrMapOvr>
    <a:masterClrMapping/>
  </p:clrMapOvr>
</p:sldLayout>
</file>

<file path=ppt/slideLayouts/slideLayout1692.xml><?xml version="1.0" encoding="utf-8"?>
<p:sldLayout xmlns:a="http://schemas.openxmlformats.org/drawingml/2006/main" xmlns:r="http://schemas.openxmlformats.org/officeDocument/2006/relationships" xmlns:p="http://schemas.openxmlformats.org/presentationml/2006/main" matchingName="1_Photo Slide 2">
  <p:cSld name="1_Photo Slide 2">
    <p:spTree>
      <p:nvGrpSpPr>
        <p:cNvPr id="1" name="Shape 3188"/>
        <p:cNvGrpSpPr/>
        <p:nvPr/>
      </p:nvGrpSpPr>
      <p:grpSpPr>
        <a:xfrm>
          <a:off x="0" y="0"/>
          <a:ext cx="0" cy="0"/>
          <a:chOff x="0" y="0"/>
          <a:chExt cx="0" cy="0"/>
        </a:xfrm>
      </p:grpSpPr>
      <p:sp>
        <p:nvSpPr>
          <p:cNvPr id="3189" name="Google Shape;3189;p430"/>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3190" name="Google Shape;3190;p430"/>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3191" name="Google Shape;3191;p430"/>
          <p:cNvGrpSpPr/>
          <p:nvPr/>
        </p:nvGrpSpPr>
        <p:grpSpPr>
          <a:xfrm>
            <a:off x="1" y="5379425"/>
            <a:ext cx="2807363" cy="753895"/>
            <a:chOff x="0" y="5379424"/>
            <a:chExt cx="2807363" cy="753895"/>
          </a:xfrm>
        </p:grpSpPr>
        <p:sp>
          <p:nvSpPr>
            <p:cNvPr id="3192" name="Google Shape;3192;p430"/>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193" name="Google Shape;3193;p430"/>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3194" name="Google Shape;3194;p430"/>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682086529"/>
      </p:ext>
    </p:extLst>
  </p:cSld>
  <p:clrMapOvr>
    <a:masterClrMapping/>
  </p:clrMapOvr>
</p:sldLayout>
</file>

<file path=ppt/slideLayouts/slideLayout1693.xml><?xml version="1.0" encoding="utf-8"?>
<p:sldLayout xmlns:a="http://schemas.openxmlformats.org/drawingml/2006/main" xmlns:r="http://schemas.openxmlformats.org/officeDocument/2006/relationships" xmlns:p="http://schemas.openxmlformats.org/presentationml/2006/main" matchingName="1_Quotation">
  <p:cSld name="1_Quotation">
    <p:spTree>
      <p:nvGrpSpPr>
        <p:cNvPr id="1" name="Shape 3195"/>
        <p:cNvGrpSpPr/>
        <p:nvPr/>
      </p:nvGrpSpPr>
      <p:grpSpPr>
        <a:xfrm>
          <a:off x="0" y="0"/>
          <a:ext cx="0" cy="0"/>
          <a:chOff x="0" y="0"/>
          <a:chExt cx="0" cy="0"/>
        </a:xfrm>
      </p:grpSpPr>
      <p:sp>
        <p:nvSpPr>
          <p:cNvPr id="3196" name="Google Shape;3196;p431"/>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197" name="Google Shape;3197;p431"/>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198" name="Google Shape;3198;p431"/>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199" name="Google Shape;3199;p43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200" name="Google Shape;3200;p43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201" name="Google Shape;3201;p43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202" name="Google Shape;3202;p431"/>
          <p:cNvGrpSpPr/>
          <p:nvPr/>
        </p:nvGrpSpPr>
        <p:grpSpPr>
          <a:xfrm>
            <a:off x="7191545" y="0"/>
            <a:ext cx="5000460" cy="1425988"/>
            <a:chOff x="7191545" y="0"/>
            <a:chExt cx="5000460" cy="1425988"/>
          </a:xfrm>
        </p:grpSpPr>
        <p:pic>
          <p:nvPicPr>
            <p:cNvPr id="3203" name="Google Shape;3203;p43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204" name="Google Shape;3204;p431"/>
            <p:cNvGrpSpPr/>
            <p:nvPr/>
          </p:nvGrpSpPr>
          <p:grpSpPr>
            <a:xfrm>
              <a:off x="7191545" y="0"/>
              <a:ext cx="5000460" cy="1425988"/>
              <a:chOff x="7191545" y="0"/>
              <a:chExt cx="5000460" cy="1425988"/>
            </a:xfrm>
          </p:grpSpPr>
          <p:sp>
            <p:nvSpPr>
              <p:cNvPr id="3205" name="Google Shape;3205;p43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206" name="Google Shape;3206;p43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207" name="Google Shape;3207;p431"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830032522"/>
      </p:ext>
    </p:extLst>
  </p:cSld>
  <p:clrMapOvr>
    <a:masterClrMapping/>
  </p:clrMapOvr>
</p:sldLayout>
</file>

<file path=ppt/slideLayouts/slideLayout1694.xml><?xml version="1.0" encoding="utf-8"?>
<p:sldLayout xmlns:a="http://schemas.openxmlformats.org/drawingml/2006/main" xmlns:r="http://schemas.openxmlformats.org/officeDocument/2006/relationships" xmlns:p="http://schemas.openxmlformats.org/presentationml/2006/main" matchingName="1_Title and Content 8">
  <p:cSld name="1_Title and Content 8">
    <p:spTree>
      <p:nvGrpSpPr>
        <p:cNvPr id="1" name="Shape 3208"/>
        <p:cNvGrpSpPr/>
        <p:nvPr/>
      </p:nvGrpSpPr>
      <p:grpSpPr>
        <a:xfrm>
          <a:off x="0" y="0"/>
          <a:ext cx="0" cy="0"/>
          <a:chOff x="0" y="0"/>
          <a:chExt cx="0" cy="0"/>
        </a:xfrm>
      </p:grpSpPr>
      <p:grpSp>
        <p:nvGrpSpPr>
          <p:cNvPr id="3209" name="Google Shape;3209;p432"/>
          <p:cNvGrpSpPr/>
          <p:nvPr/>
        </p:nvGrpSpPr>
        <p:grpSpPr>
          <a:xfrm>
            <a:off x="7191545" y="0"/>
            <a:ext cx="5000460" cy="1425988"/>
            <a:chOff x="7191545" y="0"/>
            <a:chExt cx="5000460" cy="1425988"/>
          </a:xfrm>
        </p:grpSpPr>
        <p:pic>
          <p:nvPicPr>
            <p:cNvPr id="3210" name="Google Shape;3210;p43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211" name="Google Shape;3211;p432"/>
            <p:cNvGrpSpPr/>
            <p:nvPr/>
          </p:nvGrpSpPr>
          <p:grpSpPr>
            <a:xfrm>
              <a:off x="7191545" y="0"/>
              <a:ext cx="5000460" cy="1425988"/>
              <a:chOff x="7191545" y="0"/>
              <a:chExt cx="5000460" cy="1425988"/>
            </a:xfrm>
          </p:grpSpPr>
          <p:sp>
            <p:nvSpPr>
              <p:cNvPr id="3212" name="Google Shape;3212;p43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213" name="Google Shape;3213;p43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214" name="Google Shape;3214;p432"/>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215" name="Google Shape;3215;p432"/>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216" name="Google Shape;3216;p43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217" name="Google Shape;3217;p43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218" name="Google Shape;3218;p43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289255119"/>
      </p:ext>
    </p:extLst>
  </p:cSld>
  <p:clrMapOvr>
    <a:masterClrMapping/>
  </p:clrMapOvr>
</p:sldLayout>
</file>

<file path=ppt/slideLayouts/slideLayout1695.xml><?xml version="1.0" encoding="utf-8"?>
<p:sldLayout xmlns:a="http://schemas.openxmlformats.org/drawingml/2006/main" xmlns:r="http://schemas.openxmlformats.org/officeDocument/2006/relationships" xmlns:p="http://schemas.openxmlformats.org/presentationml/2006/main" matchingName="1_Two Content 2">
  <p:cSld name="1_Two Content 2">
    <p:spTree>
      <p:nvGrpSpPr>
        <p:cNvPr id="1" name="Shape 3219"/>
        <p:cNvGrpSpPr/>
        <p:nvPr/>
      </p:nvGrpSpPr>
      <p:grpSpPr>
        <a:xfrm>
          <a:off x="0" y="0"/>
          <a:ext cx="0" cy="0"/>
          <a:chOff x="0" y="0"/>
          <a:chExt cx="0" cy="0"/>
        </a:xfrm>
      </p:grpSpPr>
      <p:sp>
        <p:nvSpPr>
          <p:cNvPr id="3220" name="Google Shape;3220;p433"/>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221" name="Google Shape;3221;p433"/>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3222" name="Google Shape;3222;p433"/>
          <p:cNvGrpSpPr/>
          <p:nvPr/>
        </p:nvGrpSpPr>
        <p:grpSpPr>
          <a:xfrm>
            <a:off x="7191545" y="0"/>
            <a:ext cx="5000460" cy="1425988"/>
            <a:chOff x="7191545" y="0"/>
            <a:chExt cx="5000460" cy="1425988"/>
          </a:xfrm>
        </p:grpSpPr>
        <p:pic>
          <p:nvPicPr>
            <p:cNvPr id="3223" name="Google Shape;3223;p43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224" name="Google Shape;3224;p433"/>
            <p:cNvGrpSpPr/>
            <p:nvPr/>
          </p:nvGrpSpPr>
          <p:grpSpPr>
            <a:xfrm>
              <a:off x="7191545" y="0"/>
              <a:ext cx="5000460" cy="1425988"/>
              <a:chOff x="7191545" y="0"/>
              <a:chExt cx="5000460" cy="1425988"/>
            </a:xfrm>
          </p:grpSpPr>
          <p:sp>
            <p:nvSpPr>
              <p:cNvPr id="3225" name="Google Shape;3225;p43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226" name="Google Shape;3226;p43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227" name="Google Shape;3227;p433"/>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228" name="Google Shape;3228;p433"/>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229" name="Google Shape;3229;p43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230" name="Google Shape;3230;p43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503281268"/>
      </p:ext>
    </p:extLst>
  </p:cSld>
  <p:clrMapOvr>
    <a:masterClrMapping/>
  </p:clrMapOvr>
</p:sldLayout>
</file>

<file path=ppt/slideLayouts/slideLayout1696.xml><?xml version="1.0" encoding="utf-8"?>
<p:sldLayout xmlns:a="http://schemas.openxmlformats.org/drawingml/2006/main" xmlns:r="http://schemas.openxmlformats.org/officeDocument/2006/relationships" xmlns:p="http://schemas.openxmlformats.org/presentationml/2006/main" matchingName="1_TWO_OBJECTS_WITH_TEXT">
  <p:cSld name="1_TWO_OBJECTS_WITH_TEXT">
    <p:spTree>
      <p:nvGrpSpPr>
        <p:cNvPr id="1" name="Shape 3231"/>
        <p:cNvGrpSpPr/>
        <p:nvPr/>
      </p:nvGrpSpPr>
      <p:grpSpPr>
        <a:xfrm>
          <a:off x="0" y="0"/>
          <a:ext cx="0" cy="0"/>
          <a:chOff x="0" y="0"/>
          <a:chExt cx="0" cy="0"/>
        </a:xfrm>
      </p:grpSpPr>
      <p:grpSp>
        <p:nvGrpSpPr>
          <p:cNvPr id="3232" name="Google Shape;3232;p434"/>
          <p:cNvGrpSpPr/>
          <p:nvPr/>
        </p:nvGrpSpPr>
        <p:grpSpPr>
          <a:xfrm>
            <a:off x="7191545" y="0"/>
            <a:ext cx="5000460" cy="1425988"/>
            <a:chOff x="7191545" y="0"/>
            <a:chExt cx="5000460" cy="1425988"/>
          </a:xfrm>
        </p:grpSpPr>
        <p:pic>
          <p:nvPicPr>
            <p:cNvPr id="3233" name="Google Shape;3233;p43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234" name="Google Shape;3234;p434"/>
            <p:cNvGrpSpPr/>
            <p:nvPr/>
          </p:nvGrpSpPr>
          <p:grpSpPr>
            <a:xfrm>
              <a:off x="7191545" y="0"/>
              <a:ext cx="5000460" cy="1425988"/>
              <a:chOff x="7191545" y="0"/>
              <a:chExt cx="5000460" cy="1425988"/>
            </a:xfrm>
          </p:grpSpPr>
          <p:sp>
            <p:nvSpPr>
              <p:cNvPr id="3235" name="Google Shape;3235;p43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236" name="Google Shape;3236;p43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237" name="Google Shape;3237;p434"/>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238" name="Google Shape;3238;p434"/>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239" name="Google Shape;3239;p434"/>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240" name="Google Shape;3240;p434"/>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241" name="Google Shape;3241;p434"/>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242" name="Google Shape;3242;p43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243" name="Google Shape;3243;p43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244" name="Google Shape;3244;p43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674225649"/>
      </p:ext>
    </p:extLst>
  </p:cSld>
  <p:clrMapOvr>
    <a:masterClrMapping/>
  </p:clrMapOvr>
</p:sldLayout>
</file>

<file path=ppt/slideLayouts/slideLayout1697.xml><?xml version="1.0" encoding="utf-8"?>
<p:sldLayout xmlns:a="http://schemas.openxmlformats.org/drawingml/2006/main" xmlns:r="http://schemas.openxmlformats.org/officeDocument/2006/relationships" xmlns:p="http://schemas.openxmlformats.org/presentationml/2006/main" matchingName="1_TITLE_ONLY">
  <p:cSld name="1_TITLE_ONLY">
    <p:spTree>
      <p:nvGrpSpPr>
        <p:cNvPr id="1" name="Shape 3245"/>
        <p:cNvGrpSpPr/>
        <p:nvPr/>
      </p:nvGrpSpPr>
      <p:grpSpPr>
        <a:xfrm>
          <a:off x="0" y="0"/>
          <a:ext cx="0" cy="0"/>
          <a:chOff x="0" y="0"/>
          <a:chExt cx="0" cy="0"/>
        </a:xfrm>
      </p:grpSpPr>
      <p:grpSp>
        <p:nvGrpSpPr>
          <p:cNvPr id="3246" name="Google Shape;3246;p435"/>
          <p:cNvGrpSpPr/>
          <p:nvPr/>
        </p:nvGrpSpPr>
        <p:grpSpPr>
          <a:xfrm>
            <a:off x="7191545" y="0"/>
            <a:ext cx="5000460" cy="1425988"/>
            <a:chOff x="7191545" y="0"/>
            <a:chExt cx="5000460" cy="1425988"/>
          </a:xfrm>
        </p:grpSpPr>
        <p:pic>
          <p:nvPicPr>
            <p:cNvPr id="3247" name="Google Shape;3247;p43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248" name="Google Shape;3248;p435"/>
            <p:cNvGrpSpPr/>
            <p:nvPr/>
          </p:nvGrpSpPr>
          <p:grpSpPr>
            <a:xfrm>
              <a:off x="7191545" y="0"/>
              <a:ext cx="5000460" cy="1425988"/>
              <a:chOff x="7191545" y="0"/>
              <a:chExt cx="5000460" cy="1425988"/>
            </a:xfrm>
          </p:grpSpPr>
          <p:sp>
            <p:nvSpPr>
              <p:cNvPr id="3249" name="Google Shape;3249;p43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250" name="Google Shape;3250;p43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251" name="Google Shape;3251;p435"/>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252" name="Google Shape;3252;p43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253" name="Google Shape;3253;p43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254" name="Google Shape;3254;p43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450628117"/>
      </p:ext>
    </p:extLst>
  </p:cSld>
  <p:clrMapOvr>
    <a:masterClrMapping/>
  </p:clrMapOvr>
</p:sldLayout>
</file>

<file path=ppt/slideLayouts/slideLayout1698.xml><?xml version="1.0" encoding="utf-8"?>
<p:sldLayout xmlns:a="http://schemas.openxmlformats.org/drawingml/2006/main" xmlns:r="http://schemas.openxmlformats.org/officeDocument/2006/relationships" xmlns:p="http://schemas.openxmlformats.org/presentationml/2006/main" matchingName="1_End">
  <p:cSld name="1_End">
    <p:spTree>
      <p:nvGrpSpPr>
        <p:cNvPr id="1" name="Shape 3255"/>
        <p:cNvGrpSpPr/>
        <p:nvPr/>
      </p:nvGrpSpPr>
      <p:grpSpPr>
        <a:xfrm>
          <a:off x="0" y="0"/>
          <a:ext cx="0" cy="0"/>
          <a:chOff x="0" y="0"/>
          <a:chExt cx="0" cy="0"/>
        </a:xfrm>
      </p:grpSpPr>
      <p:grpSp>
        <p:nvGrpSpPr>
          <p:cNvPr id="3256" name="Google Shape;3256;p436"/>
          <p:cNvGrpSpPr/>
          <p:nvPr/>
        </p:nvGrpSpPr>
        <p:grpSpPr>
          <a:xfrm>
            <a:off x="0" y="0"/>
            <a:ext cx="12191996" cy="2148830"/>
            <a:chOff x="0" y="0"/>
            <a:chExt cx="12191996" cy="2148830"/>
          </a:xfrm>
        </p:grpSpPr>
        <p:sp>
          <p:nvSpPr>
            <p:cNvPr id="3257" name="Google Shape;3257;p436"/>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258" name="Google Shape;3258;p436"/>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3259" name="Google Shape;3259;p436"/>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260" name="Google Shape;3260;p436"/>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261" name="Google Shape;3261;p436"/>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3262" name="Google Shape;3262;p436"/>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2819328629"/>
      </p:ext>
    </p:extLst>
  </p:cSld>
  <p:clrMapOvr>
    <a:masterClrMapping/>
  </p:clrMapOvr>
</p:sldLayout>
</file>

<file path=ppt/slideLayouts/slideLayout1699.xml><?xml version="1.0" encoding="utf-8"?>
<p:sldLayout xmlns:a="http://schemas.openxmlformats.org/drawingml/2006/main" xmlns:r="http://schemas.openxmlformats.org/officeDocument/2006/relationships" xmlns:p="http://schemas.openxmlformats.org/presentationml/2006/main" matchingName="2_Blank">
  <p:cSld name="2_Blank">
    <p:spTree>
      <p:nvGrpSpPr>
        <p:cNvPr id="1" name="Shape 3263"/>
        <p:cNvGrpSpPr/>
        <p:nvPr/>
      </p:nvGrpSpPr>
      <p:grpSpPr>
        <a:xfrm>
          <a:off x="0" y="0"/>
          <a:ext cx="0" cy="0"/>
          <a:chOff x="0" y="0"/>
          <a:chExt cx="0" cy="0"/>
        </a:xfrm>
      </p:grpSpPr>
      <p:sp>
        <p:nvSpPr>
          <p:cNvPr id="3264" name="Google Shape;3264;p43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265" name="Google Shape;3265;p43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266" name="Google Shape;3266;p43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267" name="Google Shape;3267;p437"/>
          <p:cNvGrpSpPr/>
          <p:nvPr/>
        </p:nvGrpSpPr>
        <p:grpSpPr>
          <a:xfrm>
            <a:off x="7191545" y="0"/>
            <a:ext cx="5000460" cy="1425988"/>
            <a:chOff x="7191545" y="0"/>
            <a:chExt cx="5000460" cy="1425988"/>
          </a:xfrm>
        </p:grpSpPr>
        <p:pic>
          <p:nvPicPr>
            <p:cNvPr id="3268" name="Google Shape;3268;p43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269" name="Google Shape;3269;p437"/>
            <p:cNvGrpSpPr/>
            <p:nvPr/>
          </p:nvGrpSpPr>
          <p:grpSpPr>
            <a:xfrm>
              <a:off x="7191545" y="0"/>
              <a:ext cx="5000460" cy="1425988"/>
              <a:chOff x="7191545" y="0"/>
              <a:chExt cx="5000460" cy="1425988"/>
            </a:xfrm>
          </p:grpSpPr>
          <p:sp>
            <p:nvSpPr>
              <p:cNvPr id="3270" name="Google Shape;3270;p43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271" name="Google Shape;3271;p43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132093687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Cover">
  <p:cSld name="Cover 2">
    <p:spTree>
      <p:nvGrpSpPr>
        <p:cNvPr id="1" name="Shape 87"/>
        <p:cNvGrpSpPr/>
        <p:nvPr/>
      </p:nvGrpSpPr>
      <p:grpSpPr>
        <a:xfrm>
          <a:off x="0" y="0"/>
          <a:ext cx="0" cy="0"/>
          <a:chOff x="0" y="0"/>
          <a:chExt cx="0" cy="0"/>
        </a:xfrm>
      </p:grpSpPr>
      <p:sp>
        <p:nvSpPr>
          <p:cNvPr id="88" name="Google Shape;88;p9"/>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89" name="Google Shape;89;p9"/>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90" name="Google Shape;90;p9"/>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91" name="Google Shape;91;p9"/>
          <p:cNvSpPr>
            <a:spLocks noGrp="1"/>
          </p:cNvSpPr>
          <p:nvPr>
            <p:ph type="pic" idx="2"/>
          </p:nvPr>
        </p:nvSpPr>
        <p:spPr>
          <a:xfrm>
            <a:off x="7118684" y="233915"/>
            <a:ext cx="5073316" cy="5943600"/>
          </a:xfrm>
          <a:prstGeom prst="rect">
            <a:avLst/>
          </a:prstGeom>
          <a:noFill/>
          <a:ln>
            <a:noFill/>
          </a:ln>
        </p:spPr>
      </p:sp>
      <p:grpSp>
        <p:nvGrpSpPr>
          <p:cNvPr id="92" name="Google Shape;92;p9"/>
          <p:cNvGrpSpPr/>
          <p:nvPr/>
        </p:nvGrpSpPr>
        <p:grpSpPr>
          <a:xfrm>
            <a:off x="0" y="5020348"/>
            <a:ext cx="12192000" cy="1837653"/>
            <a:chOff x="0" y="5020348"/>
            <a:chExt cx="12192000" cy="1837653"/>
          </a:xfrm>
        </p:grpSpPr>
        <p:sp>
          <p:nvSpPr>
            <p:cNvPr id="93" name="Google Shape;93;p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94" name="Google Shape;94;p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95" name="Google Shape;95;p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709868767"/>
      </p:ext>
    </p:extLst>
  </p:cSld>
  <p:clrMapOvr>
    <a:masterClrMapping/>
  </p:clrMapOvr>
</p:sldLayout>
</file>

<file path=ppt/slideLayouts/slideLayout1700.xml><?xml version="1.0" encoding="utf-8"?>
<p:sldLayout xmlns:a="http://schemas.openxmlformats.org/drawingml/2006/main" xmlns:r="http://schemas.openxmlformats.org/officeDocument/2006/relationships" xmlns:p="http://schemas.openxmlformats.org/presentationml/2006/main" matchingName="1_Quotation 2">
  <p:cSld name="1_Quotation 2">
    <p:spTree>
      <p:nvGrpSpPr>
        <p:cNvPr id="1" name="Shape 3272"/>
        <p:cNvGrpSpPr/>
        <p:nvPr/>
      </p:nvGrpSpPr>
      <p:grpSpPr>
        <a:xfrm>
          <a:off x="0" y="0"/>
          <a:ext cx="0" cy="0"/>
          <a:chOff x="0" y="0"/>
          <a:chExt cx="0" cy="0"/>
        </a:xfrm>
      </p:grpSpPr>
      <p:sp>
        <p:nvSpPr>
          <p:cNvPr id="3273" name="Google Shape;3273;p43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274" name="Google Shape;3274;p43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275" name="Google Shape;3275;p438"/>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276" name="Google Shape;3276;p43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277" name="Google Shape;3277;p43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278" name="Google Shape;3278;p43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279" name="Google Shape;3279;p438"/>
          <p:cNvGrpSpPr/>
          <p:nvPr/>
        </p:nvGrpSpPr>
        <p:grpSpPr>
          <a:xfrm>
            <a:off x="7191545" y="0"/>
            <a:ext cx="5000460" cy="1425988"/>
            <a:chOff x="7191545" y="0"/>
            <a:chExt cx="5000460" cy="1425988"/>
          </a:xfrm>
        </p:grpSpPr>
        <p:pic>
          <p:nvPicPr>
            <p:cNvPr id="3280" name="Google Shape;3280;p43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281" name="Google Shape;3281;p438"/>
            <p:cNvGrpSpPr/>
            <p:nvPr/>
          </p:nvGrpSpPr>
          <p:grpSpPr>
            <a:xfrm>
              <a:off x="7191545" y="0"/>
              <a:ext cx="5000460" cy="1425988"/>
              <a:chOff x="7191545" y="0"/>
              <a:chExt cx="5000460" cy="1425988"/>
            </a:xfrm>
          </p:grpSpPr>
          <p:sp>
            <p:nvSpPr>
              <p:cNvPr id="3282" name="Google Shape;3282;p43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283" name="Google Shape;3283;p43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284" name="Google Shape;3284;p438"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033989688"/>
      </p:ext>
    </p:extLst>
  </p:cSld>
  <p:clrMapOvr>
    <a:masterClrMapping/>
  </p:clrMapOvr>
</p:sldLayout>
</file>

<file path=ppt/slideLayouts/slideLayout1701.xml><?xml version="1.0" encoding="utf-8"?>
<p:sldLayout xmlns:a="http://schemas.openxmlformats.org/drawingml/2006/main" xmlns:r="http://schemas.openxmlformats.org/officeDocument/2006/relationships" xmlns:p="http://schemas.openxmlformats.org/presentationml/2006/main" matchingName="Cover 3">
  <p:cSld name="Cover 3">
    <p:spTree>
      <p:nvGrpSpPr>
        <p:cNvPr id="1" name="Shape 3285"/>
        <p:cNvGrpSpPr/>
        <p:nvPr/>
      </p:nvGrpSpPr>
      <p:grpSpPr>
        <a:xfrm>
          <a:off x="0" y="0"/>
          <a:ext cx="0" cy="0"/>
          <a:chOff x="0" y="0"/>
          <a:chExt cx="0" cy="0"/>
        </a:xfrm>
      </p:grpSpPr>
      <p:sp>
        <p:nvSpPr>
          <p:cNvPr id="3286" name="Google Shape;3286;p439"/>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287" name="Google Shape;3287;p439"/>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288" name="Google Shape;3288;p439"/>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3289" name="Google Shape;3289;p439"/>
          <p:cNvGrpSpPr/>
          <p:nvPr/>
        </p:nvGrpSpPr>
        <p:grpSpPr>
          <a:xfrm>
            <a:off x="0" y="5020349"/>
            <a:ext cx="12191996" cy="1837651"/>
            <a:chOff x="0" y="5020348"/>
            <a:chExt cx="12191996" cy="1837651"/>
          </a:xfrm>
        </p:grpSpPr>
        <p:sp>
          <p:nvSpPr>
            <p:cNvPr id="3290" name="Google Shape;3290;p439"/>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291" name="Google Shape;3291;p439"/>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292" name="Google Shape;3292;p439"/>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3547578609"/>
      </p:ext>
    </p:extLst>
  </p:cSld>
  <p:clrMapOvr>
    <a:masterClrMapping/>
  </p:clrMapOvr>
</p:sldLayout>
</file>

<file path=ppt/slideLayouts/slideLayout1702.xml><?xml version="1.0" encoding="utf-8"?>
<p:sldLayout xmlns:a="http://schemas.openxmlformats.org/drawingml/2006/main" xmlns:r="http://schemas.openxmlformats.org/officeDocument/2006/relationships" xmlns:p="http://schemas.openxmlformats.org/presentationml/2006/main" matchingName="Divider 4">
  <p:cSld name="Divider 4">
    <p:spTree>
      <p:nvGrpSpPr>
        <p:cNvPr id="1" name="Shape 3293"/>
        <p:cNvGrpSpPr/>
        <p:nvPr/>
      </p:nvGrpSpPr>
      <p:grpSpPr>
        <a:xfrm>
          <a:off x="0" y="0"/>
          <a:ext cx="0" cy="0"/>
          <a:chOff x="0" y="0"/>
          <a:chExt cx="0" cy="0"/>
        </a:xfrm>
      </p:grpSpPr>
      <p:grpSp>
        <p:nvGrpSpPr>
          <p:cNvPr id="3294" name="Google Shape;3294;p440"/>
          <p:cNvGrpSpPr/>
          <p:nvPr/>
        </p:nvGrpSpPr>
        <p:grpSpPr>
          <a:xfrm>
            <a:off x="0" y="5020349"/>
            <a:ext cx="12191996" cy="1837651"/>
            <a:chOff x="0" y="5020348"/>
            <a:chExt cx="12191996" cy="1837651"/>
          </a:xfrm>
        </p:grpSpPr>
        <p:sp>
          <p:nvSpPr>
            <p:cNvPr id="3295" name="Google Shape;3295;p440"/>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296" name="Google Shape;3296;p440"/>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297" name="Google Shape;3297;p440"/>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298" name="Google Shape;3298;p440"/>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3299" name="Google Shape;3299;p440"/>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00" name="Google Shape;3300;p440"/>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342137435"/>
      </p:ext>
    </p:extLst>
  </p:cSld>
  <p:clrMapOvr>
    <a:masterClrMapping/>
  </p:clrMapOvr>
</p:sldLayout>
</file>

<file path=ppt/slideLayouts/slideLayout1703.xml><?xml version="1.0" encoding="utf-8"?>
<p:sldLayout xmlns:a="http://schemas.openxmlformats.org/drawingml/2006/main" xmlns:r="http://schemas.openxmlformats.org/officeDocument/2006/relationships" xmlns:p="http://schemas.openxmlformats.org/presentationml/2006/main" matchingName="Photo Slide 3">
  <p:cSld name="Photo Slide 3">
    <p:spTree>
      <p:nvGrpSpPr>
        <p:cNvPr id="1" name="Shape 3301"/>
        <p:cNvGrpSpPr/>
        <p:nvPr/>
      </p:nvGrpSpPr>
      <p:grpSpPr>
        <a:xfrm>
          <a:off x="0" y="0"/>
          <a:ext cx="0" cy="0"/>
          <a:chOff x="0" y="0"/>
          <a:chExt cx="0" cy="0"/>
        </a:xfrm>
      </p:grpSpPr>
      <p:sp>
        <p:nvSpPr>
          <p:cNvPr id="3302" name="Google Shape;3302;p441"/>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3303" name="Google Shape;3303;p441"/>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3304" name="Google Shape;3304;p441"/>
          <p:cNvGrpSpPr/>
          <p:nvPr/>
        </p:nvGrpSpPr>
        <p:grpSpPr>
          <a:xfrm>
            <a:off x="1" y="5379425"/>
            <a:ext cx="2807363" cy="753895"/>
            <a:chOff x="0" y="5379424"/>
            <a:chExt cx="2807363" cy="753895"/>
          </a:xfrm>
        </p:grpSpPr>
        <p:sp>
          <p:nvSpPr>
            <p:cNvPr id="3305" name="Google Shape;3305;p441"/>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306" name="Google Shape;3306;p441"/>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3307" name="Google Shape;3307;p441"/>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631124996"/>
      </p:ext>
    </p:extLst>
  </p:cSld>
  <p:clrMapOvr>
    <a:masterClrMapping/>
  </p:clrMapOvr>
</p:sldLayout>
</file>

<file path=ppt/slideLayouts/slideLayout1704.xml><?xml version="1.0" encoding="utf-8"?>
<p:sldLayout xmlns:a="http://schemas.openxmlformats.org/drawingml/2006/main" xmlns:r="http://schemas.openxmlformats.org/officeDocument/2006/relationships" xmlns:p="http://schemas.openxmlformats.org/presentationml/2006/main" matchingName="Quotation 3">
  <p:cSld name="Quotation 3">
    <p:spTree>
      <p:nvGrpSpPr>
        <p:cNvPr id="1" name="Shape 3308"/>
        <p:cNvGrpSpPr/>
        <p:nvPr/>
      </p:nvGrpSpPr>
      <p:grpSpPr>
        <a:xfrm>
          <a:off x="0" y="0"/>
          <a:ext cx="0" cy="0"/>
          <a:chOff x="0" y="0"/>
          <a:chExt cx="0" cy="0"/>
        </a:xfrm>
      </p:grpSpPr>
      <p:sp>
        <p:nvSpPr>
          <p:cNvPr id="3309" name="Google Shape;3309;p442"/>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310" name="Google Shape;3310;p442"/>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11" name="Google Shape;3311;p442"/>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312" name="Google Shape;3312;p44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313" name="Google Shape;3313;p44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314" name="Google Shape;3314;p44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315" name="Google Shape;3315;p442"/>
          <p:cNvGrpSpPr/>
          <p:nvPr/>
        </p:nvGrpSpPr>
        <p:grpSpPr>
          <a:xfrm>
            <a:off x="7191545" y="0"/>
            <a:ext cx="5000460" cy="1425988"/>
            <a:chOff x="7191545" y="0"/>
            <a:chExt cx="5000460" cy="1425988"/>
          </a:xfrm>
        </p:grpSpPr>
        <p:pic>
          <p:nvPicPr>
            <p:cNvPr id="3316" name="Google Shape;3316;p44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317" name="Google Shape;3317;p442"/>
            <p:cNvGrpSpPr/>
            <p:nvPr/>
          </p:nvGrpSpPr>
          <p:grpSpPr>
            <a:xfrm>
              <a:off x="7191545" y="0"/>
              <a:ext cx="5000460" cy="1425988"/>
              <a:chOff x="7191545" y="0"/>
              <a:chExt cx="5000460" cy="1425988"/>
            </a:xfrm>
          </p:grpSpPr>
          <p:sp>
            <p:nvSpPr>
              <p:cNvPr id="3318" name="Google Shape;3318;p44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319" name="Google Shape;3319;p44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320" name="Google Shape;3320;p442"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517774736"/>
      </p:ext>
    </p:extLst>
  </p:cSld>
  <p:clrMapOvr>
    <a:masterClrMapping/>
  </p:clrMapOvr>
</p:sldLayout>
</file>

<file path=ppt/slideLayouts/slideLayout1705.xml><?xml version="1.0" encoding="utf-8"?>
<p:sldLayout xmlns:a="http://schemas.openxmlformats.org/drawingml/2006/main" xmlns:r="http://schemas.openxmlformats.org/officeDocument/2006/relationships" xmlns:p="http://schemas.openxmlformats.org/presentationml/2006/main" matchingName="1_Quotation 3">
  <p:cSld name="1_Quotation 3">
    <p:spTree>
      <p:nvGrpSpPr>
        <p:cNvPr id="1" name="Shape 3321"/>
        <p:cNvGrpSpPr/>
        <p:nvPr/>
      </p:nvGrpSpPr>
      <p:grpSpPr>
        <a:xfrm>
          <a:off x="0" y="0"/>
          <a:ext cx="0" cy="0"/>
          <a:chOff x="0" y="0"/>
          <a:chExt cx="0" cy="0"/>
        </a:xfrm>
      </p:grpSpPr>
      <p:sp>
        <p:nvSpPr>
          <p:cNvPr id="3322" name="Google Shape;3322;p44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323" name="Google Shape;3323;p44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24" name="Google Shape;3324;p443"/>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325" name="Google Shape;3325;p44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326" name="Google Shape;3326;p44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327" name="Google Shape;3327;p44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328" name="Google Shape;3328;p443"/>
          <p:cNvGrpSpPr/>
          <p:nvPr/>
        </p:nvGrpSpPr>
        <p:grpSpPr>
          <a:xfrm>
            <a:off x="7191545" y="0"/>
            <a:ext cx="5000460" cy="1425988"/>
            <a:chOff x="7191545" y="0"/>
            <a:chExt cx="5000460" cy="1425988"/>
          </a:xfrm>
        </p:grpSpPr>
        <p:pic>
          <p:nvPicPr>
            <p:cNvPr id="3329" name="Google Shape;3329;p44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330" name="Google Shape;3330;p443"/>
            <p:cNvGrpSpPr/>
            <p:nvPr/>
          </p:nvGrpSpPr>
          <p:grpSpPr>
            <a:xfrm>
              <a:off x="7191545" y="0"/>
              <a:ext cx="5000460" cy="1425988"/>
              <a:chOff x="7191545" y="0"/>
              <a:chExt cx="5000460" cy="1425988"/>
            </a:xfrm>
          </p:grpSpPr>
          <p:sp>
            <p:nvSpPr>
              <p:cNvPr id="3331" name="Google Shape;3331;p44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332" name="Google Shape;3332;p44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333" name="Google Shape;3333;p443"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757340147"/>
      </p:ext>
    </p:extLst>
  </p:cSld>
  <p:clrMapOvr>
    <a:masterClrMapping/>
  </p:clrMapOvr>
</p:sldLayout>
</file>

<file path=ppt/slideLayouts/slideLayout1706.xml><?xml version="1.0" encoding="utf-8"?>
<p:sldLayout xmlns:a="http://schemas.openxmlformats.org/drawingml/2006/main" xmlns:r="http://schemas.openxmlformats.org/officeDocument/2006/relationships" xmlns:p="http://schemas.openxmlformats.org/presentationml/2006/main" matchingName="Two Content 3">
  <p:cSld name="Two Content 3">
    <p:spTree>
      <p:nvGrpSpPr>
        <p:cNvPr id="1" name="Shape 3334"/>
        <p:cNvGrpSpPr/>
        <p:nvPr/>
      </p:nvGrpSpPr>
      <p:grpSpPr>
        <a:xfrm>
          <a:off x="0" y="0"/>
          <a:ext cx="0" cy="0"/>
          <a:chOff x="0" y="0"/>
          <a:chExt cx="0" cy="0"/>
        </a:xfrm>
      </p:grpSpPr>
      <p:sp>
        <p:nvSpPr>
          <p:cNvPr id="3335" name="Google Shape;3335;p444"/>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36" name="Google Shape;3336;p444"/>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3337" name="Google Shape;3337;p444"/>
          <p:cNvGrpSpPr/>
          <p:nvPr/>
        </p:nvGrpSpPr>
        <p:grpSpPr>
          <a:xfrm>
            <a:off x="7191545" y="0"/>
            <a:ext cx="5000460" cy="1425988"/>
            <a:chOff x="7191545" y="0"/>
            <a:chExt cx="5000460" cy="1425988"/>
          </a:xfrm>
        </p:grpSpPr>
        <p:pic>
          <p:nvPicPr>
            <p:cNvPr id="3338" name="Google Shape;3338;p44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339" name="Google Shape;3339;p444"/>
            <p:cNvGrpSpPr/>
            <p:nvPr/>
          </p:nvGrpSpPr>
          <p:grpSpPr>
            <a:xfrm>
              <a:off x="7191545" y="0"/>
              <a:ext cx="5000460" cy="1425988"/>
              <a:chOff x="7191545" y="0"/>
              <a:chExt cx="5000460" cy="1425988"/>
            </a:xfrm>
          </p:grpSpPr>
          <p:sp>
            <p:nvSpPr>
              <p:cNvPr id="3340" name="Google Shape;3340;p44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341" name="Google Shape;3341;p44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342" name="Google Shape;3342;p444"/>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343" name="Google Shape;3343;p444"/>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344" name="Google Shape;3344;p44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345" name="Google Shape;3345;p44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903356794"/>
      </p:ext>
    </p:extLst>
  </p:cSld>
  <p:clrMapOvr>
    <a:masterClrMapping/>
  </p:clrMapOvr>
</p:sldLayout>
</file>

<file path=ppt/slideLayouts/slideLayout1707.xml><?xml version="1.0" encoding="utf-8"?>
<p:sldLayout xmlns:a="http://schemas.openxmlformats.org/drawingml/2006/main" xmlns:r="http://schemas.openxmlformats.org/officeDocument/2006/relationships" xmlns:p="http://schemas.openxmlformats.org/presentationml/2006/main" matchingName="Comparison">
  <p:cSld name="Comparison">
    <p:spTree>
      <p:nvGrpSpPr>
        <p:cNvPr id="1" name="Shape 3346"/>
        <p:cNvGrpSpPr/>
        <p:nvPr/>
      </p:nvGrpSpPr>
      <p:grpSpPr>
        <a:xfrm>
          <a:off x="0" y="0"/>
          <a:ext cx="0" cy="0"/>
          <a:chOff x="0" y="0"/>
          <a:chExt cx="0" cy="0"/>
        </a:xfrm>
      </p:grpSpPr>
      <p:grpSp>
        <p:nvGrpSpPr>
          <p:cNvPr id="3347" name="Google Shape;3347;p445"/>
          <p:cNvGrpSpPr/>
          <p:nvPr/>
        </p:nvGrpSpPr>
        <p:grpSpPr>
          <a:xfrm>
            <a:off x="7191545" y="0"/>
            <a:ext cx="5000460" cy="1425988"/>
            <a:chOff x="7191545" y="0"/>
            <a:chExt cx="5000460" cy="1425988"/>
          </a:xfrm>
        </p:grpSpPr>
        <p:pic>
          <p:nvPicPr>
            <p:cNvPr id="3348" name="Google Shape;3348;p44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349" name="Google Shape;3349;p445"/>
            <p:cNvGrpSpPr/>
            <p:nvPr/>
          </p:nvGrpSpPr>
          <p:grpSpPr>
            <a:xfrm>
              <a:off x="7191545" y="0"/>
              <a:ext cx="5000460" cy="1425988"/>
              <a:chOff x="7191545" y="0"/>
              <a:chExt cx="5000460" cy="1425988"/>
            </a:xfrm>
          </p:grpSpPr>
          <p:sp>
            <p:nvSpPr>
              <p:cNvPr id="3350" name="Google Shape;3350;p44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351" name="Google Shape;3351;p44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352" name="Google Shape;3352;p445"/>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53" name="Google Shape;3353;p445"/>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354" name="Google Shape;3354;p445"/>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355" name="Google Shape;3355;p445"/>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356" name="Google Shape;3356;p445"/>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357" name="Google Shape;3357;p44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358" name="Google Shape;3358;p44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359" name="Google Shape;3359;p44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602518606"/>
      </p:ext>
    </p:extLst>
  </p:cSld>
  <p:clrMapOvr>
    <a:masterClrMapping/>
  </p:clrMapOvr>
</p:sldLayout>
</file>

<file path=ppt/slideLayouts/slideLayout1708.xml><?xml version="1.0" encoding="utf-8"?>
<p:sldLayout xmlns:a="http://schemas.openxmlformats.org/drawingml/2006/main" xmlns:r="http://schemas.openxmlformats.org/officeDocument/2006/relationships" xmlns:p="http://schemas.openxmlformats.org/presentationml/2006/main" matchingName="Title Only">
  <p:cSld name="Title Only">
    <p:spTree>
      <p:nvGrpSpPr>
        <p:cNvPr id="1" name="Shape 3360"/>
        <p:cNvGrpSpPr/>
        <p:nvPr/>
      </p:nvGrpSpPr>
      <p:grpSpPr>
        <a:xfrm>
          <a:off x="0" y="0"/>
          <a:ext cx="0" cy="0"/>
          <a:chOff x="0" y="0"/>
          <a:chExt cx="0" cy="0"/>
        </a:xfrm>
      </p:grpSpPr>
      <p:grpSp>
        <p:nvGrpSpPr>
          <p:cNvPr id="3361" name="Google Shape;3361;p446"/>
          <p:cNvGrpSpPr/>
          <p:nvPr/>
        </p:nvGrpSpPr>
        <p:grpSpPr>
          <a:xfrm>
            <a:off x="7191545" y="0"/>
            <a:ext cx="5000460" cy="1425988"/>
            <a:chOff x="7191545" y="0"/>
            <a:chExt cx="5000460" cy="1425988"/>
          </a:xfrm>
        </p:grpSpPr>
        <p:pic>
          <p:nvPicPr>
            <p:cNvPr id="3362" name="Google Shape;3362;p44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363" name="Google Shape;3363;p446"/>
            <p:cNvGrpSpPr/>
            <p:nvPr/>
          </p:nvGrpSpPr>
          <p:grpSpPr>
            <a:xfrm>
              <a:off x="7191545" y="0"/>
              <a:ext cx="5000460" cy="1425988"/>
              <a:chOff x="7191545" y="0"/>
              <a:chExt cx="5000460" cy="1425988"/>
            </a:xfrm>
          </p:grpSpPr>
          <p:sp>
            <p:nvSpPr>
              <p:cNvPr id="3364" name="Google Shape;3364;p44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365" name="Google Shape;3365;p44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366" name="Google Shape;3366;p44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67" name="Google Shape;3367;p44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368" name="Google Shape;3368;p44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369" name="Google Shape;3369;p44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121727417"/>
      </p:ext>
    </p:extLst>
  </p:cSld>
  <p:clrMapOvr>
    <a:masterClrMapping/>
  </p:clrMapOvr>
</p:sldLayout>
</file>

<file path=ppt/slideLayouts/slideLayout1709.xml><?xml version="1.0" encoding="utf-8"?>
<p:sldLayout xmlns:a="http://schemas.openxmlformats.org/drawingml/2006/main" xmlns:r="http://schemas.openxmlformats.org/officeDocument/2006/relationships" xmlns:p="http://schemas.openxmlformats.org/presentationml/2006/main" matchingName="End 2">
  <p:cSld name="End 2">
    <p:spTree>
      <p:nvGrpSpPr>
        <p:cNvPr id="1" name="Shape 3370"/>
        <p:cNvGrpSpPr/>
        <p:nvPr/>
      </p:nvGrpSpPr>
      <p:grpSpPr>
        <a:xfrm>
          <a:off x="0" y="0"/>
          <a:ext cx="0" cy="0"/>
          <a:chOff x="0" y="0"/>
          <a:chExt cx="0" cy="0"/>
        </a:xfrm>
      </p:grpSpPr>
      <p:grpSp>
        <p:nvGrpSpPr>
          <p:cNvPr id="3371" name="Google Shape;3371;p447"/>
          <p:cNvGrpSpPr/>
          <p:nvPr/>
        </p:nvGrpSpPr>
        <p:grpSpPr>
          <a:xfrm>
            <a:off x="0" y="0"/>
            <a:ext cx="12191996" cy="2148830"/>
            <a:chOff x="0" y="0"/>
            <a:chExt cx="12191996" cy="2148830"/>
          </a:xfrm>
        </p:grpSpPr>
        <p:sp>
          <p:nvSpPr>
            <p:cNvPr id="3372" name="Google Shape;3372;p447"/>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373" name="Google Shape;3373;p447"/>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3374" name="Google Shape;3374;p447"/>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375" name="Google Shape;3375;p447"/>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376" name="Google Shape;3376;p447"/>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3377" name="Google Shape;3377;p447"/>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4214193293"/>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710.xml><?xml version="1.0" encoding="utf-8"?>
<p:sldLayout xmlns:a="http://schemas.openxmlformats.org/drawingml/2006/main" xmlns:r="http://schemas.openxmlformats.org/officeDocument/2006/relationships" xmlns:p="http://schemas.openxmlformats.org/presentationml/2006/main" matchingName="2_Quotation">
  <p:cSld name="2_Quotation">
    <p:spTree>
      <p:nvGrpSpPr>
        <p:cNvPr id="1" name="Shape 3378"/>
        <p:cNvGrpSpPr/>
        <p:nvPr/>
      </p:nvGrpSpPr>
      <p:grpSpPr>
        <a:xfrm>
          <a:off x="0" y="0"/>
          <a:ext cx="0" cy="0"/>
          <a:chOff x="0" y="0"/>
          <a:chExt cx="0" cy="0"/>
        </a:xfrm>
      </p:grpSpPr>
      <p:sp>
        <p:nvSpPr>
          <p:cNvPr id="3379" name="Google Shape;3379;p44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380" name="Google Shape;3380;p44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81" name="Google Shape;3381;p448"/>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382" name="Google Shape;3382;p44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383" name="Google Shape;3383;p44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384" name="Google Shape;3384;p44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385" name="Google Shape;3385;p448"/>
          <p:cNvGrpSpPr/>
          <p:nvPr/>
        </p:nvGrpSpPr>
        <p:grpSpPr>
          <a:xfrm>
            <a:off x="7191545" y="0"/>
            <a:ext cx="5000460" cy="1425988"/>
            <a:chOff x="7191545" y="0"/>
            <a:chExt cx="5000460" cy="1425988"/>
          </a:xfrm>
        </p:grpSpPr>
        <p:pic>
          <p:nvPicPr>
            <p:cNvPr id="3386" name="Google Shape;3386;p44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387" name="Google Shape;3387;p448"/>
            <p:cNvGrpSpPr/>
            <p:nvPr/>
          </p:nvGrpSpPr>
          <p:grpSpPr>
            <a:xfrm>
              <a:off x="7191545" y="0"/>
              <a:ext cx="5000460" cy="1425988"/>
              <a:chOff x="7191545" y="0"/>
              <a:chExt cx="5000460" cy="1425988"/>
            </a:xfrm>
          </p:grpSpPr>
          <p:sp>
            <p:nvSpPr>
              <p:cNvPr id="3388" name="Google Shape;3388;p44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389" name="Google Shape;3389;p44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390" name="Google Shape;3390;p448"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605726226"/>
      </p:ext>
    </p:extLst>
  </p:cSld>
  <p:clrMapOvr>
    <a:masterClrMapping/>
  </p:clrMapOvr>
</p:sldLayout>
</file>

<file path=ppt/slideLayouts/slideLayout1711.xml><?xml version="1.0" encoding="utf-8"?>
<p:sldLayout xmlns:a="http://schemas.openxmlformats.org/drawingml/2006/main" xmlns:r="http://schemas.openxmlformats.org/officeDocument/2006/relationships" xmlns:p="http://schemas.openxmlformats.org/presentationml/2006/main" matchingName="3_Quotation">
  <p:cSld name="3_Quotation">
    <p:spTree>
      <p:nvGrpSpPr>
        <p:cNvPr id="1" name="Shape 3391"/>
        <p:cNvGrpSpPr/>
        <p:nvPr/>
      </p:nvGrpSpPr>
      <p:grpSpPr>
        <a:xfrm>
          <a:off x="0" y="0"/>
          <a:ext cx="0" cy="0"/>
          <a:chOff x="0" y="0"/>
          <a:chExt cx="0" cy="0"/>
        </a:xfrm>
      </p:grpSpPr>
      <p:sp>
        <p:nvSpPr>
          <p:cNvPr id="3392" name="Google Shape;3392;p44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393" name="Google Shape;3393;p44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94" name="Google Shape;3394;p449"/>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395" name="Google Shape;3395;p44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396" name="Google Shape;3396;p44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397" name="Google Shape;3397;p44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398" name="Google Shape;3398;p449"/>
          <p:cNvGrpSpPr/>
          <p:nvPr/>
        </p:nvGrpSpPr>
        <p:grpSpPr>
          <a:xfrm>
            <a:off x="7191545" y="0"/>
            <a:ext cx="5000460" cy="1425988"/>
            <a:chOff x="7191545" y="0"/>
            <a:chExt cx="5000460" cy="1425988"/>
          </a:xfrm>
        </p:grpSpPr>
        <p:pic>
          <p:nvPicPr>
            <p:cNvPr id="3399" name="Google Shape;3399;p44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400" name="Google Shape;3400;p449"/>
            <p:cNvGrpSpPr/>
            <p:nvPr/>
          </p:nvGrpSpPr>
          <p:grpSpPr>
            <a:xfrm>
              <a:off x="7191545" y="0"/>
              <a:ext cx="5000460" cy="1425988"/>
              <a:chOff x="7191545" y="0"/>
              <a:chExt cx="5000460" cy="1425988"/>
            </a:xfrm>
          </p:grpSpPr>
          <p:sp>
            <p:nvSpPr>
              <p:cNvPr id="3401" name="Google Shape;3401;p44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402" name="Google Shape;3402;p44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403" name="Google Shape;3403;p449"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286139078"/>
      </p:ext>
    </p:extLst>
  </p:cSld>
  <p:clrMapOvr>
    <a:masterClrMapping/>
  </p:clrMapOvr>
</p:sldLayout>
</file>

<file path=ppt/slideLayouts/slideLayout1712.xml><?xml version="1.0" encoding="utf-8"?>
<p:sldLayout xmlns:a="http://schemas.openxmlformats.org/drawingml/2006/main" xmlns:r="http://schemas.openxmlformats.org/officeDocument/2006/relationships" xmlns:p="http://schemas.openxmlformats.org/presentationml/2006/main" matchingName="4_Quotation">
  <p:cSld name="4_Quotation">
    <p:spTree>
      <p:nvGrpSpPr>
        <p:cNvPr id="1" name="Shape 3404"/>
        <p:cNvGrpSpPr/>
        <p:nvPr/>
      </p:nvGrpSpPr>
      <p:grpSpPr>
        <a:xfrm>
          <a:off x="0" y="0"/>
          <a:ext cx="0" cy="0"/>
          <a:chOff x="0" y="0"/>
          <a:chExt cx="0" cy="0"/>
        </a:xfrm>
      </p:grpSpPr>
      <p:sp>
        <p:nvSpPr>
          <p:cNvPr id="3405" name="Google Shape;3405;p45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406" name="Google Shape;3406;p45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07" name="Google Shape;3407;p450"/>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408" name="Google Shape;3408;p45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409" name="Google Shape;3409;p45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410" name="Google Shape;3410;p45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411" name="Google Shape;3411;p450"/>
          <p:cNvGrpSpPr/>
          <p:nvPr/>
        </p:nvGrpSpPr>
        <p:grpSpPr>
          <a:xfrm>
            <a:off x="7191545" y="0"/>
            <a:ext cx="5000460" cy="1425988"/>
            <a:chOff x="7191545" y="0"/>
            <a:chExt cx="5000460" cy="1425988"/>
          </a:xfrm>
        </p:grpSpPr>
        <p:pic>
          <p:nvPicPr>
            <p:cNvPr id="3412" name="Google Shape;3412;p45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413" name="Google Shape;3413;p450"/>
            <p:cNvGrpSpPr/>
            <p:nvPr/>
          </p:nvGrpSpPr>
          <p:grpSpPr>
            <a:xfrm>
              <a:off x="7191545" y="0"/>
              <a:ext cx="5000460" cy="1425988"/>
              <a:chOff x="7191545" y="0"/>
              <a:chExt cx="5000460" cy="1425988"/>
            </a:xfrm>
          </p:grpSpPr>
          <p:sp>
            <p:nvSpPr>
              <p:cNvPr id="3414" name="Google Shape;3414;p45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415" name="Google Shape;3415;p45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416" name="Google Shape;3416;p450"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165922081"/>
      </p:ext>
    </p:extLst>
  </p:cSld>
  <p:clrMapOvr>
    <a:masterClrMapping/>
  </p:clrMapOvr>
</p:sldLayout>
</file>

<file path=ppt/slideLayouts/slideLayout1713.xml><?xml version="1.0" encoding="utf-8"?>
<p:sldLayout xmlns:a="http://schemas.openxmlformats.org/drawingml/2006/main" xmlns:r="http://schemas.openxmlformats.org/officeDocument/2006/relationships" xmlns:p="http://schemas.openxmlformats.org/presentationml/2006/main" matchingName="5_Quotation">
  <p:cSld name="5_Quotation">
    <p:spTree>
      <p:nvGrpSpPr>
        <p:cNvPr id="1" name="Shape 3417"/>
        <p:cNvGrpSpPr/>
        <p:nvPr/>
      </p:nvGrpSpPr>
      <p:grpSpPr>
        <a:xfrm>
          <a:off x="0" y="0"/>
          <a:ext cx="0" cy="0"/>
          <a:chOff x="0" y="0"/>
          <a:chExt cx="0" cy="0"/>
        </a:xfrm>
      </p:grpSpPr>
      <p:sp>
        <p:nvSpPr>
          <p:cNvPr id="3418" name="Google Shape;3418;p451"/>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419" name="Google Shape;3419;p451"/>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20" name="Google Shape;3420;p451"/>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421" name="Google Shape;3421;p45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422" name="Google Shape;3422;p45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423" name="Google Shape;3423;p45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424" name="Google Shape;3424;p451"/>
          <p:cNvGrpSpPr/>
          <p:nvPr/>
        </p:nvGrpSpPr>
        <p:grpSpPr>
          <a:xfrm>
            <a:off x="7191545" y="0"/>
            <a:ext cx="5000460" cy="1425988"/>
            <a:chOff x="7191545" y="0"/>
            <a:chExt cx="5000460" cy="1425988"/>
          </a:xfrm>
        </p:grpSpPr>
        <p:pic>
          <p:nvPicPr>
            <p:cNvPr id="3425" name="Google Shape;3425;p45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426" name="Google Shape;3426;p451"/>
            <p:cNvGrpSpPr/>
            <p:nvPr/>
          </p:nvGrpSpPr>
          <p:grpSpPr>
            <a:xfrm>
              <a:off x="7191545" y="0"/>
              <a:ext cx="5000460" cy="1425988"/>
              <a:chOff x="7191545" y="0"/>
              <a:chExt cx="5000460" cy="1425988"/>
            </a:xfrm>
          </p:grpSpPr>
          <p:sp>
            <p:nvSpPr>
              <p:cNvPr id="3427" name="Google Shape;3427;p45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428" name="Google Shape;3428;p45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429" name="Google Shape;3429;p451"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086123806"/>
      </p:ext>
    </p:extLst>
  </p:cSld>
  <p:clrMapOvr>
    <a:masterClrMapping/>
  </p:clrMapOvr>
</p:sldLayout>
</file>

<file path=ppt/slideLayouts/slideLayout1714.xml><?xml version="1.0" encoding="utf-8"?>
<p:sldLayout xmlns:a="http://schemas.openxmlformats.org/drawingml/2006/main" xmlns:r="http://schemas.openxmlformats.org/officeDocument/2006/relationships" xmlns:p="http://schemas.openxmlformats.org/presentationml/2006/main" matchingName="Cover 4">
  <p:cSld name="Cover 4">
    <p:spTree>
      <p:nvGrpSpPr>
        <p:cNvPr id="1" name="Shape 3430"/>
        <p:cNvGrpSpPr/>
        <p:nvPr/>
      </p:nvGrpSpPr>
      <p:grpSpPr>
        <a:xfrm>
          <a:off x="0" y="0"/>
          <a:ext cx="0" cy="0"/>
          <a:chOff x="0" y="0"/>
          <a:chExt cx="0" cy="0"/>
        </a:xfrm>
      </p:grpSpPr>
      <p:sp>
        <p:nvSpPr>
          <p:cNvPr id="3431" name="Google Shape;3431;p452"/>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432" name="Google Shape;3432;p452"/>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33" name="Google Shape;3433;p452"/>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3434" name="Google Shape;3434;p452"/>
          <p:cNvGrpSpPr/>
          <p:nvPr/>
        </p:nvGrpSpPr>
        <p:grpSpPr>
          <a:xfrm>
            <a:off x="0" y="5020349"/>
            <a:ext cx="12191996" cy="1837651"/>
            <a:chOff x="0" y="5020348"/>
            <a:chExt cx="12191996" cy="1837651"/>
          </a:xfrm>
        </p:grpSpPr>
        <p:sp>
          <p:nvSpPr>
            <p:cNvPr id="3435" name="Google Shape;3435;p452"/>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436" name="Google Shape;3436;p452"/>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437" name="Google Shape;3437;p452"/>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508554283"/>
      </p:ext>
    </p:extLst>
  </p:cSld>
  <p:clrMapOvr>
    <a:masterClrMapping/>
  </p:clrMapOvr>
</p:sldLayout>
</file>

<file path=ppt/slideLayouts/slideLayout1715.xml><?xml version="1.0" encoding="utf-8"?>
<p:sldLayout xmlns:a="http://schemas.openxmlformats.org/drawingml/2006/main" xmlns:r="http://schemas.openxmlformats.org/officeDocument/2006/relationships" xmlns:p="http://schemas.openxmlformats.org/presentationml/2006/main" matchingName="Divider 5">
  <p:cSld name="Divider 5">
    <p:spTree>
      <p:nvGrpSpPr>
        <p:cNvPr id="1" name="Shape 3438"/>
        <p:cNvGrpSpPr/>
        <p:nvPr/>
      </p:nvGrpSpPr>
      <p:grpSpPr>
        <a:xfrm>
          <a:off x="0" y="0"/>
          <a:ext cx="0" cy="0"/>
          <a:chOff x="0" y="0"/>
          <a:chExt cx="0" cy="0"/>
        </a:xfrm>
      </p:grpSpPr>
      <p:grpSp>
        <p:nvGrpSpPr>
          <p:cNvPr id="3439" name="Google Shape;3439;p453"/>
          <p:cNvGrpSpPr/>
          <p:nvPr/>
        </p:nvGrpSpPr>
        <p:grpSpPr>
          <a:xfrm>
            <a:off x="0" y="5020349"/>
            <a:ext cx="12191996" cy="1837651"/>
            <a:chOff x="0" y="5020348"/>
            <a:chExt cx="12191996" cy="1837651"/>
          </a:xfrm>
        </p:grpSpPr>
        <p:sp>
          <p:nvSpPr>
            <p:cNvPr id="3440" name="Google Shape;3440;p453"/>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441" name="Google Shape;3441;p453"/>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442" name="Google Shape;3442;p453"/>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443" name="Google Shape;3443;p453"/>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3444" name="Google Shape;3444;p453"/>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45" name="Google Shape;3445;p453"/>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045982927"/>
      </p:ext>
    </p:extLst>
  </p:cSld>
  <p:clrMapOvr>
    <a:masterClrMapping/>
  </p:clrMapOvr>
</p:sldLayout>
</file>

<file path=ppt/slideLayouts/slideLayout1716.xml><?xml version="1.0" encoding="utf-8"?>
<p:sldLayout xmlns:a="http://schemas.openxmlformats.org/drawingml/2006/main" xmlns:r="http://schemas.openxmlformats.org/officeDocument/2006/relationships" xmlns:p="http://schemas.openxmlformats.org/presentationml/2006/main" matchingName="Photo Slide 4">
  <p:cSld name="Photo Slide 4">
    <p:spTree>
      <p:nvGrpSpPr>
        <p:cNvPr id="1" name="Shape 3446"/>
        <p:cNvGrpSpPr/>
        <p:nvPr/>
      </p:nvGrpSpPr>
      <p:grpSpPr>
        <a:xfrm>
          <a:off x="0" y="0"/>
          <a:ext cx="0" cy="0"/>
          <a:chOff x="0" y="0"/>
          <a:chExt cx="0" cy="0"/>
        </a:xfrm>
      </p:grpSpPr>
      <p:sp>
        <p:nvSpPr>
          <p:cNvPr id="3447" name="Google Shape;3447;p454"/>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3448" name="Google Shape;3448;p454"/>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3449" name="Google Shape;3449;p454"/>
          <p:cNvGrpSpPr/>
          <p:nvPr/>
        </p:nvGrpSpPr>
        <p:grpSpPr>
          <a:xfrm>
            <a:off x="1" y="5379425"/>
            <a:ext cx="2807363" cy="753895"/>
            <a:chOff x="0" y="5379424"/>
            <a:chExt cx="2807363" cy="753895"/>
          </a:xfrm>
        </p:grpSpPr>
        <p:sp>
          <p:nvSpPr>
            <p:cNvPr id="3450" name="Google Shape;3450;p454"/>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451" name="Google Shape;3451;p454"/>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3452" name="Google Shape;3452;p454"/>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160725056"/>
      </p:ext>
    </p:extLst>
  </p:cSld>
  <p:clrMapOvr>
    <a:masterClrMapping/>
  </p:clrMapOvr>
</p:sldLayout>
</file>

<file path=ppt/slideLayouts/slideLayout1717.xml><?xml version="1.0" encoding="utf-8"?>
<p:sldLayout xmlns:a="http://schemas.openxmlformats.org/drawingml/2006/main" xmlns:r="http://schemas.openxmlformats.org/officeDocument/2006/relationships" xmlns:p="http://schemas.openxmlformats.org/presentationml/2006/main" matchingName="Quotation 4">
  <p:cSld name="Quotation 4">
    <p:spTree>
      <p:nvGrpSpPr>
        <p:cNvPr id="1" name="Shape 3453"/>
        <p:cNvGrpSpPr/>
        <p:nvPr/>
      </p:nvGrpSpPr>
      <p:grpSpPr>
        <a:xfrm>
          <a:off x="0" y="0"/>
          <a:ext cx="0" cy="0"/>
          <a:chOff x="0" y="0"/>
          <a:chExt cx="0" cy="0"/>
        </a:xfrm>
      </p:grpSpPr>
      <p:sp>
        <p:nvSpPr>
          <p:cNvPr id="3454" name="Google Shape;3454;p45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455" name="Google Shape;3455;p45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56" name="Google Shape;3456;p455"/>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457" name="Google Shape;3457;p45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458" name="Google Shape;3458;p45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459" name="Google Shape;3459;p45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460" name="Google Shape;3460;p455"/>
          <p:cNvGrpSpPr/>
          <p:nvPr/>
        </p:nvGrpSpPr>
        <p:grpSpPr>
          <a:xfrm>
            <a:off x="7191545" y="0"/>
            <a:ext cx="5000460" cy="1425988"/>
            <a:chOff x="7191545" y="0"/>
            <a:chExt cx="5000460" cy="1425988"/>
          </a:xfrm>
        </p:grpSpPr>
        <p:pic>
          <p:nvPicPr>
            <p:cNvPr id="3461" name="Google Shape;3461;p45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462" name="Google Shape;3462;p455"/>
            <p:cNvGrpSpPr/>
            <p:nvPr/>
          </p:nvGrpSpPr>
          <p:grpSpPr>
            <a:xfrm>
              <a:off x="7191545" y="0"/>
              <a:ext cx="5000460" cy="1425988"/>
              <a:chOff x="7191545" y="0"/>
              <a:chExt cx="5000460" cy="1425988"/>
            </a:xfrm>
          </p:grpSpPr>
          <p:sp>
            <p:nvSpPr>
              <p:cNvPr id="3463" name="Google Shape;3463;p45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464" name="Google Shape;3464;p45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465" name="Google Shape;3465;p455"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002541734"/>
      </p:ext>
    </p:extLst>
  </p:cSld>
  <p:clrMapOvr>
    <a:masterClrMapping/>
  </p:clrMapOvr>
</p:sldLayout>
</file>

<file path=ppt/slideLayouts/slideLayout1718.xml><?xml version="1.0" encoding="utf-8"?>
<p:sldLayout xmlns:a="http://schemas.openxmlformats.org/drawingml/2006/main" xmlns:r="http://schemas.openxmlformats.org/officeDocument/2006/relationships" xmlns:p="http://schemas.openxmlformats.org/presentationml/2006/main" matchingName="1_Quotation 4">
  <p:cSld name="1_Quotation 4">
    <p:spTree>
      <p:nvGrpSpPr>
        <p:cNvPr id="1" name="Shape 3466"/>
        <p:cNvGrpSpPr/>
        <p:nvPr/>
      </p:nvGrpSpPr>
      <p:grpSpPr>
        <a:xfrm>
          <a:off x="0" y="0"/>
          <a:ext cx="0" cy="0"/>
          <a:chOff x="0" y="0"/>
          <a:chExt cx="0" cy="0"/>
        </a:xfrm>
      </p:grpSpPr>
      <p:sp>
        <p:nvSpPr>
          <p:cNvPr id="3467" name="Google Shape;3467;p45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468" name="Google Shape;3468;p45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69" name="Google Shape;3469;p456"/>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470" name="Google Shape;3470;p45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471" name="Google Shape;3471;p45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472" name="Google Shape;3472;p45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473" name="Google Shape;3473;p456"/>
          <p:cNvGrpSpPr/>
          <p:nvPr/>
        </p:nvGrpSpPr>
        <p:grpSpPr>
          <a:xfrm>
            <a:off x="7191545" y="0"/>
            <a:ext cx="5000460" cy="1425988"/>
            <a:chOff x="7191545" y="0"/>
            <a:chExt cx="5000460" cy="1425988"/>
          </a:xfrm>
        </p:grpSpPr>
        <p:pic>
          <p:nvPicPr>
            <p:cNvPr id="3474" name="Google Shape;3474;p45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475" name="Google Shape;3475;p456"/>
            <p:cNvGrpSpPr/>
            <p:nvPr/>
          </p:nvGrpSpPr>
          <p:grpSpPr>
            <a:xfrm>
              <a:off x="7191545" y="0"/>
              <a:ext cx="5000460" cy="1425988"/>
              <a:chOff x="7191545" y="0"/>
              <a:chExt cx="5000460" cy="1425988"/>
            </a:xfrm>
          </p:grpSpPr>
          <p:sp>
            <p:nvSpPr>
              <p:cNvPr id="3476" name="Google Shape;3476;p45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477" name="Google Shape;3477;p45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478" name="Google Shape;3478;p456"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976895868"/>
      </p:ext>
    </p:extLst>
  </p:cSld>
  <p:clrMapOvr>
    <a:masterClrMapping/>
  </p:clrMapOvr>
</p:sldLayout>
</file>

<file path=ppt/slideLayouts/slideLayout1719.xml><?xml version="1.0" encoding="utf-8"?>
<p:sldLayout xmlns:a="http://schemas.openxmlformats.org/drawingml/2006/main" xmlns:r="http://schemas.openxmlformats.org/officeDocument/2006/relationships" xmlns:p="http://schemas.openxmlformats.org/presentationml/2006/main" matchingName="Comparison 2">
  <p:cSld name="Comparison 2">
    <p:spTree>
      <p:nvGrpSpPr>
        <p:cNvPr id="1" name="Shape 3479"/>
        <p:cNvGrpSpPr/>
        <p:nvPr/>
      </p:nvGrpSpPr>
      <p:grpSpPr>
        <a:xfrm>
          <a:off x="0" y="0"/>
          <a:ext cx="0" cy="0"/>
          <a:chOff x="0" y="0"/>
          <a:chExt cx="0" cy="0"/>
        </a:xfrm>
      </p:grpSpPr>
      <p:grpSp>
        <p:nvGrpSpPr>
          <p:cNvPr id="3480" name="Google Shape;3480;p457"/>
          <p:cNvGrpSpPr/>
          <p:nvPr/>
        </p:nvGrpSpPr>
        <p:grpSpPr>
          <a:xfrm>
            <a:off x="7191545" y="0"/>
            <a:ext cx="5000460" cy="1425988"/>
            <a:chOff x="7191545" y="0"/>
            <a:chExt cx="5000460" cy="1425988"/>
          </a:xfrm>
        </p:grpSpPr>
        <p:pic>
          <p:nvPicPr>
            <p:cNvPr id="3481" name="Google Shape;3481;p45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482" name="Google Shape;3482;p457"/>
            <p:cNvGrpSpPr/>
            <p:nvPr/>
          </p:nvGrpSpPr>
          <p:grpSpPr>
            <a:xfrm>
              <a:off x="7191545" y="0"/>
              <a:ext cx="5000460" cy="1425988"/>
              <a:chOff x="7191545" y="0"/>
              <a:chExt cx="5000460" cy="1425988"/>
            </a:xfrm>
          </p:grpSpPr>
          <p:sp>
            <p:nvSpPr>
              <p:cNvPr id="3483" name="Google Shape;3483;p45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484" name="Google Shape;3484;p45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485" name="Google Shape;3485;p457"/>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86" name="Google Shape;3486;p457"/>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487" name="Google Shape;3487;p457"/>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488" name="Google Shape;3488;p457"/>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489" name="Google Shape;3489;p457"/>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490" name="Google Shape;3490;p45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491" name="Google Shape;3491;p45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492" name="Google Shape;3492;p45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23536716"/>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1337409"/>
      </p:ext>
    </p:extLst>
  </p:cSld>
  <p:clrMapOvr>
    <a:masterClrMapping/>
  </p:clrMapOvr>
</p:sldLayout>
</file>

<file path=ppt/slideLayouts/slideLayout1720.xml><?xml version="1.0" encoding="utf-8"?>
<p:sldLayout xmlns:a="http://schemas.openxmlformats.org/drawingml/2006/main" xmlns:r="http://schemas.openxmlformats.org/officeDocument/2006/relationships" xmlns:p="http://schemas.openxmlformats.org/presentationml/2006/main" matchingName="Title Only 2">
  <p:cSld name="Title Only 2">
    <p:spTree>
      <p:nvGrpSpPr>
        <p:cNvPr id="1" name="Shape 3493"/>
        <p:cNvGrpSpPr/>
        <p:nvPr/>
      </p:nvGrpSpPr>
      <p:grpSpPr>
        <a:xfrm>
          <a:off x="0" y="0"/>
          <a:ext cx="0" cy="0"/>
          <a:chOff x="0" y="0"/>
          <a:chExt cx="0" cy="0"/>
        </a:xfrm>
      </p:grpSpPr>
      <p:grpSp>
        <p:nvGrpSpPr>
          <p:cNvPr id="3494" name="Google Shape;3494;p458"/>
          <p:cNvGrpSpPr/>
          <p:nvPr/>
        </p:nvGrpSpPr>
        <p:grpSpPr>
          <a:xfrm>
            <a:off x="7191545" y="0"/>
            <a:ext cx="5000460" cy="1425988"/>
            <a:chOff x="7191545" y="0"/>
            <a:chExt cx="5000460" cy="1425988"/>
          </a:xfrm>
        </p:grpSpPr>
        <p:pic>
          <p:nvPicPr>
            <p:cNvPr id="3495" name="Google Shape;3495;p45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496" name="Google Shape;3496;p458"/>
            <p:cNvGrpSpPr/>
            <p:nvPr/>
          </p:nvGrpSpPr>
          <p:grpSpPr>
            <a:xfrm>
              <a:off x="7191545" y="0"/>
              <a:ext cx="5000460" cy="1425988"/>
              <a:chOff x="7191545" y="0"/>
              <a:chExt cx="5000460" cy="1425988"/>
            </a:xfrm>
          </p:grpSpPr>
          <p:sp>
            <p:nvSpPr>
              <p:cNvPr id="3497" name="Google Shape;3497;p45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498" name="Google Shape;3498;p45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499" name="Google Shape;3499;p458"/>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500" name="Google Shape;3500;p45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501" name="Google Shape;3501;p45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502" name="Google Shape;3502;p45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5034828"/>
      </p:ext>
    </p:extLst>
  </p:cSld>
  <p:clrMapOvr>
    <a:masterClrMapping/>
  </p:clrMapOvr>
</p:sldLayout>
</file>

<file path=ppt/slideLayouts/slideLayout1721.xml><?xml version="1.0" encoding="utf-8"?>
<p:sldLayout xmlns:a="http://schemas.openxmlformats.org/drawingml/2006/main" xmlns:r="http://schemas.openxmlformats.org/officeDocument/2006/relationships" xmlns:p="http://schemas.openxmlformats.org/presentationml/2006/main" matchingName="Cover 5">
  <p:cSld name="Cover 5">
    <p:spTree>
      <p:nvGrpSpPr>
        <p:cNvPr id="1" name="Shape 3503"/>
        <p:cNvGrpSpPr/>
        <p:nvPr/>
      </p:nvGrpSpPr>
      <p:grpSpPr>
        <a:xfrm>
          <a:off x="0" y="0"/>
          <a:ext cx="0" cy="0"/>
          <a:chOff x="0" y="0"/>
          <a:chExt cx="0" cy="0"/>
        </a:xfrm>
      </p:grpSpPr>
      <p:sp>
        <p:nvSpPr>
          <p:cNvPr id="3504" name="Google Shape;3504;p459"/>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505" name="Google Shape;3505;p459"/>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506" name="Google Shape;3506;p459"/>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3507" name="Google Shape;3507;p459"/>
          <p:cNvGrpSpPr/>
          <p:nvPr/>
        </p:nvGrpSpPr>
        <p:grpSpPr>
          <a:xfrm>
            <a:off x="0" y="5020349"/>
            <a:ext cx="12191996" cy="1837651"/>
            <a:chOff x="0" y="5020348"/>
            <a:chExt cx="12191996" cy="1837651"/>
          </a:xfrm>
        </p:grpSpPr>
        <p:sp>
          <p:nvSpPr>
            <p:cNvPr id="3508" name="Google Shape;3508;p459"/>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509" name="Google Shape;3509;p459"/>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510" name="Google Shape;3510;p459"/>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1283916331"/>
      </p:ext>
    </p:extLst>
  </p:cSld>
  <p:clrMapOvr>
    <a:masterClrMapping/>
  </p:clrMapOvr>
</p:sldLayout>
</file>

<file path=ppt/slideLayouts/slideLayout1722.xml><?xml version="1.0" encoding="utf-8"?>
<p:sldLayout xmlns:a="http://schemas.openxmlformats.org/drawingml/2006/main" xmlns:r="http://schemas.openxmlformats.org/officeDocument/2006/relationships" xmlns:p="http://schemas.openxmlformats.org/presentationml/2006/main" matchingName="Divider 6">
  <p:cSld name="Divider 6">
    <p:spTree>
      <p:nvGrpSpPr>
        <p:cNvPr id="1" name="Shape 3511"/>
        <p:cNvGrpSpPr/>
        <p:nvPr/>
      </p:nvGrpSpPr>
      <p:grpSpPr>
        <a:xfrm>
          <a:off x="0" y="0"/>
          <a:ext cx="0" cy="0"/>
          <a:chOff x="0" y="0"/>
          <a:chExt cx="0" cy="0"/>
        </a:xfrm>
      </p:grpSpPr>
      <p:grpSp>
        <p:nvGrpSpPr>
          <p:cNvPr id="3512" name="Google Shape;3512;p460"/>
          <p:cNvGrpSpPr/>
          <p:nvPr/>
        </p:nvGrpSpPr>
        <p:grpSpPr>
          <a:xfrm>
            <a:off x="0" y="5020349"/>
            <a:ext cx="12191996" cy="1837651"/>
            <a:chOff x="0" y="5020348"/>
            <a:chExt cx="12191996" cy="1837651"/>
          </a:xfrm>
        </p:grpSpPr>
        <p:sp>
          <p:nvSpPr>
            <p:cNvPr id="3513" name="Google Shape;3513;p460"/>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514" name="Google Shape;3514;p460"/>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515" name="Google Shape;3515;p460"/>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516" name="Google Shape;3516;p460"/>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3517" name="Google Shape;3517;p460"/>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518" name="Google Shape;3518;p460"/>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675224536"/>
      </p:ext>
    </p:extLst>
  </p:cSld>
  <p:clrMapOvr>
    <a:masterClrMapping/>
  </p:clrMapOvr>
</p:sldLayout>
</file>

<file path=ppt/slideLayouts/slideLayout1723.xml><?xml version="1.0" encoding="utf-8"?>
<p:sldLayout xmlns:a="http://schemas.openxmlformats.org/drawingml/2006/main" xmlns:r="http://schemas.openxmlformats.org/officeDocument/2006/relationships" xmlns:p="http://schemas.openxmlformats.org/presentationml/2006/main" matchingName="Photo Slide 5">
  <p:cSld name="Photo Slide 5">
    <p:spTree>
      <p:nvGrpSpPr>
        <p:cNvPr id="1" name="Shape 3519"/>
        <p:cNvGrpSpPr/>
        <p:nvPr/>
      </p:nvGrpSpPr>
      <p:grpSpPr>
        <a:xfrm>
          <a:off x="0" y="0"/>
          <a:ext cx="0" cy="0"/>
          <a:chOff x="0" y="0"/>
          <a:chExt cx="0" cy="0"/>
        </a:xfrm>
      </p:grpSpPr>
      <p:sp>
        <p:nvSpPr>
          <p:cNvPr id="3520" name="Google Shape;3520;p461"/>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3521" name="Google Shape;3521;p461"/>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3522" name="Google Shape;3522;p461"/>
          <p:cNvGrpSpPr/>
          <p:nvPr/>
        </p:nvGrpSpPr>
        <p:grpSpPr>
          <a:xfrm>
            <a:off x="1" y="5379425"/>
            <a:ext cx="2807363" cy="753895"/>
            <a:chOff x="0" y="5379424"/>
            <a:chExt cx="2807363" cy="753895"/>
          </a:xfrm>
        </p:grpSpPr>
        <p:sp>
          <p:nvSpPr>
            <p:cNvPr id="3523" name="Google Shape;3523;p461"/>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524" name="Google Shape;3524;p461"/>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3525" name="Google Shape;3525;p461"/>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901866141"/>
      </p:ext>
    </p:extLst>
  </p:cSld>
  <p:clrMapOvr>
    <a:masterClrMapping/>
  </p:clrMapOvr>
</p:sldLayout>
</file>

<file path=ppt/slideLayouts/slideLayout1724.xml><?xml version="1.0" encoding="utf-8"?>
<p:sldLayout xmlns:a="http://schemas.openxmlformats.org/drawingml/2006/main" xmlns:r="http://schemas.openxmlformats.org/officeDocument/2006/relationships" xmlns:p="http://schemas.openxmlformats.org/presentationml/2006/main" matchingName="Quotation 5">
  <p:cSld name="Quotation 5">
    <p:spTree>
      <p:nvGrpSpPr>
        <p:cNvPr id="1" name="Shape 3526"/>
        <p:cNvGrpSpPr/>
        <p:nvPr/>
      </p:nvGrpSpPr>
      <p:grpSpPr>
        <a:xfrm>
          <a:off x="0" y="0"/>
          <a:ext cx="0" cy="0"/>
          <a:chOff x="0" y="0"/>
          <a:chExt cx="0" cy="0"/>
        </a:xfrm>
      </p:grpSpPr>
      <p:sp>
        <p:nvSpPr>
          <p:cNvPr id="3527" name="Google Shape;3527;p462"/>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528" name="Google Shape;3528;p462"/>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529" name="Google Shape;3529;p462"/>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530" name="Google Shape;3530;p46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531" name="Google Shape;3531;p46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532" name="Google Shape;3532;p46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533" name="Google Shape;3533;p462"/>
          <p:cNvGrpSpPr/>
          <p:nvPr/>
        </p:nvGrpSpPr>
        <p:grpSpPr>
          <a:xfrm>
            <a:off x="7191545" y="0"/>
            <a:ext cx="5000460" cy="1425988"/>
            <a:chOff x="7191545" y="0"/>
            <a:chExt cx="5000460" cy="1425988"/>
          </a:xfrm>
        </p:grpSpPr>
        <p:pic>
          <p:nvPicPr>
            <p:cNvPr id="3534" name="Google Shape;3534;p46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535" name="Google Shape;3535;p462"/>
            <p:cNvGrpSpPr/>
            <p:nvPr/>
          </p:nvGrpSpPr>
          <p:grpSpPr>
            <a:xfrm>
              <a:off x="7191545" y="0"/>
              <a:ext cx="5000460" cy="1425988"/>
              <a:chOff x="7191545" y="0"/>
              <a:chExt cx="5000460" cy="1425988"/>
            </a:xfrm>
          </p:grpSpPr>
          <p:sp>
            <p:nvSpPr>
              <p:cNvPr id="3536" name="Google Shape;3536;p46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537" name="Google Shape;3537;p46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538" name="Google Shape;3538;p462"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4066924688"/>
      </p:ext>
    </p:extLst>
  </p:cSld>
  <p:clrMapOvr>
    <a:masterClrMapping/>
  </p:clrMapOvr>
</p:sldLayout>
</file>

<file path=ppt/slideLayouts/slideLayout1725.xml><?xml version="1.0" encoding="utf-8"?>
<p:sldLayout xmlns:a="http://schemas.openxmlformats.org/drawingml/2006/main" xmlns:r="http://schemas.openxmlformats.org/officeDocument/2006/relationships" xmlns:p="http://schemas.openxmlformats.org/presentationml/2006/main" matchingName="Quotation 6">
  <p:cSld name="Quotation 6">
    <p:spTree>
      <p:nvGrpSpPr>
        <p:cNvPr id="1" name="Shape 3539"/>
        <p:cNvGrpSpPr/>
        <p:nvPr/>
      </p:nvGrpSpPr>
      <p:grpSpPr>
        <a:xfrm>
          <a:off x="0" y="0"/>
          <a:ext cx="0" cy="0"/>
          <a:chOff x="0" y="0"/>
          <a:chExt cx="0" cy="0"/>
        </a:xfrm>
      </p:grpSpPr>
      <p:sp>
        <p:nvSpPr>
          <p:cNvPr id="3540" name="Google Shape;3540;p46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541" name="Google Shape;3541;p46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542" name="Google Shape;3542;p463"/>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543" name="Google Shape;3543;p46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544" name="Google Shape;3544;p46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545" name="Google Shape;3545;p46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546" name="Google Shape;3546;p463"/>
          <p:cNvGrpSpPr/>
          <p:nvPr/>
        </p:nvGrpSpPr>
        <p:grpSpPr>
          <a:xfrm>
            <a:off x="7191545" y="0"/>
            <a:ext cx="5000460" cy="1425988"/>
            <a:chOff x="7191545" y="0"/>
            <a:chExt cx="5000460" cy="1425988"/>
          </a:xfrm>
        </p:grpSpPr>
        <p:pic>
          <p:nvPicPr>
            <p:cNvPr id="3547" name="Google Shape;3547;p46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548" name="Google Shape;3548;p463"/>
            <p:cNvGrpSpPr/>
            <p:nvPr/>
          </p:nvGrpSpPr>
          <p:grpSpPr>
            <a:xfrm>
              <a:off x="7191545" y="0"/>
              <a:ext cx="5000460" cy="1425988"/>
              <a:chOff x="7191545" y="0"/>
              <a:chExt cx="5000460" cy="1425988"/>
            </a:xfrm>
          </p:grpSpPr>
          <p:sp>
            <p:nvSpPr>
              <p:cNvPr id="3549" name="Google Shape;3549;p46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550" name="Google Shape;3550;p46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551" name="Google Shape;3551;p463"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32873789"/>
      </p:ext>
    </p:extLst>
  </p:cSld>
  <p:clrMapOvr>
    <a:masterClrMapping/>
  </p:clrMapOvr>
</p:sldLayout>
</file>

<file path=ppt/slideLayouts/slideLayout1726.xml><?xml version="1.0" encoding="utf-8"?>
<p:sldLayout xmlns:a="http://schemas.openxmlformats.org/drawingml/2006/main" xmlns:r="http://schemas.openxmlformats.org/officeDocument/2006/relationships" xmlns:p="http://schemas.openxmlformats.org/presentationml/2006/main" matchingName="Two Content 4">
  <p:cSld name="Two Content 4">
    <p:spTree>
      <p:nvGrpSpPr>
        <p:cNvPr id="1" name="Shape 3552"/>
        <p:cNvGrpSpPr/>
        <p:nvPr/>
      </p:nvGrpSpPr>
      <p:grpSpPr>
        <a:xfrm>
          <a:off x="0" y="0"/>
          <a:ext cx="0" cy="0"/>
          <a:chOff x="0" y="0"/>
          <a:chExt cx="0" cy="0"/>
        </a:xfrm>
      </p:grpSpPr>
      <p:sp>
        <p:nvSpPr>
          <p:cNvPr id="3553" name="Google Shape;3553;p464"/>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554" name="Google Shape;3554;p464"/>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3555" name="Google Shape;3555;p464"/>
          <p:cNvGrpSpPr/>
          <p:nvPr/>
        </p:nvGrpSpPr>
        <p:grpSpPr>
          <a:xfrm>
            <a:off x="7191545" y="0"/>
            <a:ext cx="5000460" cy="1425988"/>
            <a:chOff x="7191545" y="0"/>
            <a:chExt cx="5000460" cy="1425988"/>
          </a:xfrm>
        </p:grpSpPr>
        <p:pic>
          <p:nvPicPr>
            <p:cNvPr id="3556" name="Google Shape;3556;p46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557" name="Google Shape;3557;p464"/>
            <p:cNvGrpSpPr/>
            <p:nvPr/>
          </p:nvGrpSpPr>
          <p:grpSpPr>
            <a:xfrm>
              <a:off x="7191545" y="0"/>
              <a:ext cx="5000460" cy="1425988"/>
              <a:chOff x="7191545" y="0"/>
              <a:chExt cx="5000460" cy="1425988"/>
            </a:xfrm>
          </p:grpSpPr>
          <p:sp>
            <p:nvSpPr>
              <p:cNvPr id="3558" name="Google Shape;3558;p46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559" name="Google Shape;3559;p46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560" name="Google Shape;3560;p464"/>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561" name="Google Shape;3561;p464"/>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562" name="Google Shape;3562;p46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563" name="Google Shape;3563;p46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178284620"/>
      </p:ext>
    </p:extLst>
  </p:cSld>
  <p:clrMapOvr>
    <a:masterClrMapping/>
  </p:clrMapOvr>
</p:sldLayout>
</file>

<file path=ppt/slideLayouts/slideLayout1727.xml><?xml version="1.0" encoding="utf-8"?>
<p:sldLayout xmlns:a="http://schemas.openxmlformats.org/drawingml/2006/main" xmlns:r="http://schemas.openxmlformats.org/officeDocument/2006/relationships" xmlns:p="http://schemas.openxmlformats.org/presentationml/2006/main" matchingName="Comparison 3">
  <p:cSld name="Comparison 3">
    <p:spTree>
      <p:nvGrpSpPr>
        <p:cNvPr id="1" name="Shape 3564"/>
        <p:cNvGrpSpPr/>
        <p:nvPr/>
      </p:nvGrpSpPr>
      <p:grpSpPr>
        <a:xfrm>
          <a:off x="0" y="0"/>
          <a:ext cx="0" cy="0"/>
          <a:chOff x="0" y="0"/>
          <a:chExt cx="0" cy="0"/>
        </a:xfrm>
      </p:grpSpPr>
      <p:grpSp>
        <p:nvGrpSpPr>
          <p:cNvPr id="3565" name="Google Shape;3565;p465"/>
          <p:cNvGrpSpPr/>
          <p:nvPr/>
        </p:nvGrpSpPr>
        <p:grpSpPr>
          <a:xfrm>
            <a:off x="7191545" y="0"/>
            <a:ext cx="5000460" cy="1425988"/>
            <a:chOff x="7191545" y="0"/>
            <a:chExt cx="5000460" cy="1425988"/>
          </a:xfrm>
        </p:grpSpPr>
        <p:pic>
          <p:nvPicPr>
            <p:cNvPr id="3566" name="Google Shape;3566;p46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567" name="Google Shape;3567;p465"/>
            <p:cNvGrpSpPr/>
            <p:nvPr/>
          </p:nvGrpSpPr>
          <p:grpSpPr>
            <a:xfrm>
              <a:off x="7191545" y="0"/>
              <a:ext cx="5000460" cy="1425988"/>
              <a:chOff x="7191545" y="0"/>
              <a:chExt cx="5000460" cy="1425988"/>
            </a:xfrm>
          </p:grpSpPr>
          <p:sp>
            <p:nvSpPr>
              <p:cNvPr id="3568" name="Google Shape;3568;p46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569" name="Google Shape;3569;p46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570" name="Google Shape;3570;p465"/>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571" name="Google Shape;3571;p465"/>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572" name="Google Shape;3572;p465"/>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573" name="Google Shape;3573;p465"/>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574" name="Google Shape;3574;p465"/>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575" name="Google Shape;3575;p46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576" name="Google Shape;3576;p46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577" name="Google Shape;3577;p46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279264704"/>
      </p:ext>
    </p:extLst>
  </p:cSld>
  <p:clrMapOvr>
    <a:masterClrMapping/>
  </p:clrMapOvr>
</p:sldLayout>
</file>

<file path=ppt/slideLayouts/slideLayout1728.xml><?xml version="1.0" encoding="utf-8"?>
<p:sldLayout xmlns:a="http://schemas.openxmlformats.org/drawingml/2006/main" xmlns:r="http://schemas.openxmlformats.org/officeDocument/2006/relationships" xmlns:p="http://schemas.openxmlformats.org/presentationml/2006/main" matchingName="Title Only 3">
  <p:cSld name="Title Only 3">
    <p:spTree>
      <p:nvGrpSpPr>
        <p:cNvPr id="1" name="Shape 3578"/>
        <p:cNvGrpSpPr/>
        <p:nvPr/>
      </p:nvGrpSpPr>
      <p:grpSpPr>
        <a:xfrm>
          <a:off x="0" y="0"/>
          <a:ext cx="0" cy="0"/>
          <a:chOff x="0" y="0"/>
          <a:chExt cx="0" cy="0"/>
        </a:xfrm>
      </p:grpSpPr>
      <p:grpSp>
        <p:nvGrpSpPr>
          <p:cNvPr id="3579" name="Google Shape;3579;p466"/>
          <p:cNvGrpSpPr/>
          <p:nvPr/>
        </p:nvGrpSpPr>
        <p:grpSpPr>
          <a:xfrm>
            <a:off x="7191545" y="0"/>
            <a:ext cx="5000460" cy="1425988"/>
            <a:chOff x="7191545" y="0"/>
            <a:chExt cx="5000460" cy="1425988"/>
          </a:xfrm>
        </p:grpSpPr>
        <p:pic>
          <p:nvPicPr>
            <p:cNvPr id="3580" name="Google Shape;3580;p46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581" name="Google Shape;3581;p466"/>
            <p:cNvGrpSpPr/>
            <p:nvPr/>
          </p:nvGrpSpPr>
          <p:grpSpPr>
            <a:xfrm>
              <a:off x="7191545" y="0"/>
              <a:ext cx="5000460" cy="1425988"/>
              <a:chOff x="7191545" y="0"/>
              <a:chExt cx="5000460" cy="1425988"/>
            </a:xfrm>
          </p:grpSpPr>
          <p:sp>
            <p:nvSpPr>
              <p:cNvPr id="3582" name="Google Shape;3582;p46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583" name="Google Shape;3583;p46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584" name="Google Shape;3584;p46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585" name="Google Shape;3585;p46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586" name="Google Shape;3586;p46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587" name="Google Shape;3587;p46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179162217"/>
      </p:ext>
    </p:extLst>
  </p:cSld>
  <p:clrMapOvr>
    <a:masterClrMapping/>
  </p:clrMapOvr>
</p:sldLayout>
</file>

<file path=ppt/slideLayouts/slideLayout1729.xml><?xml version="1.0" encoding="utf-8"?>
<p:sldLayout xmlns:a="http://schemas.openxmlformats.org/drawingml/2006/main" xmlns:r="http://schemas.openxmlformats.org/officeDocument/2006/relationships" xmlns:p="http://schemas.openxmlformats.org/presentationml/2006/main" matchingName="End 3">
  <p:cSld name="End 3">
    <p:spTree>
      <p:nvGrpSpPr>
        <p:cNvPr id="1" name="Shape 3588"/>
        <p:cNvGrpSpPr/>
        <p:nvPr/>
      </p:nvGrpSpPr>
      <p:grpSpPr>
        <a:xfrm>
          <a:off x="0" y="0"/>
          <a:ext cx="0" cy="0"/>
          <a:chOff x="0" y="0"/>
          <a:chExt cx="0" cy="0"/>
        </a:xfrm>
      </p:grpSpPr>
      <p:grpSp>
        <p:nvGrpSpPr>
          <p:cNvPr id="3589" name="Google Shape;3589;p467"/>
          <p:cNvGrpSpPr/>
          <p:nvPr/>
        </p:nvGrpSpPr>
        <p:grpSpPr>
          <a:xfrm>
            <a:off x="0" y="0"/>
            <a:ext cx="12191996" cy="2148830"/>
            <a:chOff x="0" y="0"/>
            <a:chExt cx="12191996" cy="2148830"/>
          </a:xfrm>
        </p:grpSpPr>
        <p:sp>
          <p:nvSpPr>
            <p:cNvPr id="3590" name="Google Shape;3590;p467"/>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591" name="Google Shape;3591;p467"/>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3592" name="Google Shape;3592;p467"/>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593" name="Google Shape;3593;p467"/>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594" name="Google Shape;3594;p467"/>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3595" name="Google Shape;3595;p467"/>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2341787734"/>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75216660"/>
      </p:ext>
    </p:extLst>
  </p:cSld>
  <p:clrMapOvr>
    <a:masterClrMapping/>
  </p:clrMapOvr>
</p:sldLayout>
</file>

<file path=ppt/slideLayouts/slideLayout1730.xml><?xml version="1.0" encoding="utf-8"?>
<p:sldLayout xmlns:a="http://schemas.openxmlformats.org/drawingml/2006/main" xmlns:r="http://schemas.openxmlformats.org/officeDocument/2006/relationships" xmlns:p="http://schemas.openxmlformats.org/presentationml/2006/main" matchingName="Blank 2">
  <p:cSld name="Blank 2">
    <p:spTree>
      <p:nvGrpSpPr>
        <p:cNvPr id="1" name="Shape 3596"/>
        <p:cNvGrpSpPr/>
        <p:nvPr/>
      </p:nvGrpSpPr>
      <p:grpSpPr>
        <a:xfrm>
          <a:off x="0" y="0"/>
          <a:ext cx="0" cy="0"/>
          <a:chOff x="0" y="0"/>
          <a:chExt cx="0" cy="0"/>
        </a:xfrm>
      </p:grpSpPr>
      <p:sp>
        <p:nvSpPr>
          <p:cNvPr id="3597" name="Google Shape;3597;p46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598" name="Google Shape;3598;p46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599" name="Google Shape;3599;p46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600" name="Google Shape;3600;p468"/>
          <p:cNvGrpSpPr/>
          <p:nvPr/>
        </p:nvGrpSpPr>
        <p:grpSpPr>
          <a:xfrm>
            <a:off x="7191545" y="0"/>
            <a:ext cx="5000460" cy="1425988"/>
            <a:chOff x="7191545" y="0"/>
            <a:chExt cx="5000460" cy="1425988"/>
          </a:xfrm>
        </p:grpSpPr>
        <p:pic>
          <p:nvPicPr>
            <p:cNvPr id="3601" name="Google Shape;3601;p46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602" name="Google Shape;3602;p468"/>
            <p:cNvGrpSpPr/>
            <p:nvPr/>
          </p:nvGrpSpPr>
          <p:grpSpPr>
            <a:xfrm>
              <a:off x="7191545" y="0"/>
              <a:ext cx="5000460" cy="1425988"/>
              <a:chOff x="7191545" y="0"/>
              <a:chExt cx="5000460" cy="1425988"/>
            </a:xfrm>
          </p:grpSpPr>
          <p:sp>
            <p:nvSpPr>
              <p:cNvPr id="3603" name="Google Shape;3603;p46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604" name="Google Shape;3604;p46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1311783944"/>
      </p:ext>
    </p:extLst>
  </p:cSld>
  <p:clrMapOvr>
    <a:masterClrMapping/>
  </p:clrMapOvr>
</p:sldLayout>
</file>

<file path=ppt/slideLayouts/slideLayout1731.xml><?xml version="1.0" encoding="utf-8"?>
<p:sldLayout xmlns:a="http://schemas.openxmlformats.org/drawingml/2006/main" xmlns:r="http://schemas.openxmlformats.org/officeDocument/2006/relationships" xmlns:p="http://schemas.openxmlformats.org/presentationml/2006/main" matchingName="Cover B">
  <p:cSld name="Cover B">
    <p:spTree>
      <p:nvGrpSpPr>
        <p:cNvPr id="1" name="Shape 3605"/>
        <p:cNvGrpSpPr/>
        <p:nvPr/>
      </p:nvGrpSpPr>
      <p:grpSpPr>
        <a:xfrm>
          <a:off x="0" y="0"/>
          <a:ext cx="0" cy="0"/>
          <a:chOff x="0" y="0"/>
          <a:chExt cx="0" cy="0"/>
        </a:xfrm>
      </p:grpSpPr>
      <p:sp>
        <p:nvSpPr>
          <p:cNvPr id="3606" name="Google Shape;3606;p469"/>
          <p:cNvSpPr txBox="1">
            <a:spLocks noGrp="1"/>
          </p:cNvSpPr>
          <p:nvPr>
            <p:ph type="title"/>
          </p:nvPr>
        </p:nvSpPr>
        <p:spPr>
          <a:xfrm>
            <a:off x="513344" y="2633536"/>
            <a:ext cx="5194432" cy="2387598"/>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07" name="Google Shape;3607;p469"/>
          <p:cNvSpPr txBox="1">
            <a:spLocks noGrp="1"/>
          </p:cNvSpPr>
          <p:nvPr>
            <p:ph type="subTitle" idx="1"/>
          </p:nvPr>
        </p:nvSpPr>
        <p:spPr>
          <a:xfrm>
            <a:off x="513344" y="5400327"/>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3608" name="Google Shape;3608;p469"/>
          <p:cNvGrpSpPr/>
          <p:nvPr/>
        </p:nvGrpSpPr>
        <p:grpSpPr>
          <a:xfrm>
            <a:off x="0" y="0"/>
            <a:ext cx="6418722" cy="1509820"/>
            <a:chOff x="0" y="0"/>
            <a:chExt cx="6418722" cy="1509820"/>
          </a:xfrm>
        </p:grpSpPr>
        <p:sp>
          <p:nvSpPr>
            <p:cNvPr id="3609" name="Google Shape;3609;p469"/>
            <p:cNvSpPr/>
            <p:nvPr/>
          </p:nvSpPr>
          <p:spPr>
            <a:xfrm flipH="1">
              <a:off x="0" y="0"/>
              <a:ext cx="6418722" cy="1509820"/>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610" name="Google Shape;3610;p469"/>
            <p:cNvSpPr/>
            <p:nvPr/>
          </p:nvSpPr>
          <p:spPr>
            <a:xfrm flipH="1">
              <a:off x="0" y="0"/>
              <a:ext cx="6244227" cy="1352022"/>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pic>
        <p:nvPicPr>
          <p:cNvPr id="3611" name="Google Shape;3611;p469"/>
          <p:cNvPicPr preferRelativeResize="0"/>
          <p:nvPr/>
        </p:nvPicPr>
        <p:blipFill rotWithShape="1">
          <a:blip r:embed="rId2">
            <a:alphaModFix/>
          </a:blip>
          <a:srcRect/>
          <a:stretch/>
        </p:blipFill>
        <p:spPr>
          <a:xfrm>
            <a:off x="513345" y="136529"/>
            <a:ext cx="1945203" cy="879972"/>
          </a:xfrm>
          <a:prstGeom prst="rect">
            <a:avLst/>
          </a:prstGeom>
          <a:noFill/>
          <a:ln>
            <a:noFill/>
          </a:ln>
        </p:spPr>
      </p:pic>
    </p:spTree>
    <p:extLst>
      <p:ext uri="{BB962C8B-B14F-4D97-AF65-F5344CB8AC3E}">
        <p14:creationId xmlns:p14="http://schemas.microsoft.com/office/powerpoint/2010/main" val="3821565980"/>
      </p:ext>
    </p:extLst>
  </p:cSld>
  <p:clrMapOvr>
    <a:masterClrMapping/>
  </p:clrMapOvr>
</p:sldLayout>
</file>

<file path=ppt/slideLayouts/slideLayout1732.xml><?xml version="1.0" encoding="utf-8"?>
<p:sldLayout xmlns:a="http://schemas.openxmlformats.org/drawingml/2006/main" xmlns:r="http://schemas.openxmlformats.org/officeDocument/2006/relationships" xmlns:p="http://schemas.openxmlformats.org/presentationml/2006/main" matchingName="1_Cover 5">
  <p:cSld name="1_Cover 5">
    <p:spTree>
      <p:nvGrpSpPr>
        <p:cNvPr id="1" name="Shape 3612"/>
        <p:cNvGrpSpPr/>
        <p:nvPr/>
      </p:nvGrpSpPr>
      <p:grpSpPr>
        <a:xfrm>
          <a:off x="0" y="0"/>
          <a:ext cx="0" cy="0"/>
          <a:chOff x="0" y="0"/>
          <a:chExt cx="0" cy="0"/>
        </a:xfrm>
      </p:grpSpPr>
      <p:sp>
        <p:nvSpPr>
          <p:cNvPr id="3613" name="Google Shape;3613;p470"/>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614" name="Google Shape;3614;p470"/>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15" name="Google Shape;3615;p470"/>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3616" name="Google Shape;3616;p470"/>
          <p:cNvGrpSpPr/>
          <p:nvPr/>
        </p:nvGrpSpPr>
        <p:grpSpPr>
          <a:xfrm>
            <a:off x="0" y="5020349"/>
            <a:ext cx="12191996" cy="1837651"/>
            <a:chOff x="0" y="5020348"/>
            <a:chExt cx="12191996" cy="1837651"/>
          </a:xfrm>
        </p:grpSpPr>
        <p:sp>
          <p:nvSpPr>
            <p:cNvPr id="3617" name="Google Shape;3617;p470"/>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618" name="Google Shape;3618;p470"/>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619" name="Google Shape;3619;p470"/>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3882154034"/>
      </p:ext>
    </p:extLst>
  </p:cSld>
  <p:clrMapOvr>
    <a:masterClrMapping/>
  </p:clrMapOvr>
</p:sldLayout>
</file>

<file path=ppt/slideLayouts/slideLayout1733.xml><?xml version="1.0" encoding="utf-8"?>
<p:sldLayout xmlns:a="http://schemas.openxmlformats.org/drawingml/2006/main" xmlns:r="http://schemas.openxmlformats.org/officeDocument/2006/relationships" xmlns:p="http://schemas.openxmlformats.org/presentationml/2006/main" matchingName="1_Divider 6">
  <p:cSld name="1_Divider 6">
    <p:spTree>
      <p:nvGrpSpPr>
        <p:cNvPr id="1" name="Shape 3620"/>
        <p:cNvGrpSpPr/>
        <p:nvPr/>
      </p:nvGrpSpPr>
      <p:grpSpPr>
        <a:xfrm>
          <a:off x="0" y="0"/>
          <a:ext cx="0" cy="0"/>
          <a:chOff x="0" y="0"/>
          <a:chExt cx="0" cy="0"/>
        </a:xfrm>
      </p:grpSpPr>
      <p:grpSp>
        <p:nvGrpSpPr>
          <p:cNvPr id="3621" name="Google Shape;3621;p471"/>
          <p:cNvGrpSpPr/>
          <p:nvPr/>
        </p:nvGrpSpPr>
        <p:grpSpPr>
          <a:xfrm>
            <a:off x="0" y="5020349"/>
            <a:ext cx="12191996" cy="1837651"/>
            <a:chOff x="0" y="5020348"/>
            <a:chExt cx="12191996" cy="1837651"/>
          </a:xfrm>
        </p:grpSpPr>
        <p:sp>
          <p:nvSpPr>
            <p:cNvPr id="3622" name="Google Shape;3622;p471"/>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623" name="Google Shape;3623;p471"/>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624" name="Google Shape;3624;p471"/>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625" name="Google Shape;3625;p471"/>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3626" name="Google Shape;3626;p471"/>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27" name="Google Shape;3627;p471"/>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213657438"/>
      </p:ext>
    </p:extLst>
  </p:cSld>
  <p:clrMapOvr>
    <a:masterClrMapping/>
  </p:clrMapOvr>
</p:sldLayout>
</file>

<file path=ppt/slideLayouts/slideLayout1734.xml><?xml version="1.0" encoding="utf-8"?>
<p:sldLayout xmlns:a="http://schemas.openxmlformats.org/drawingml/2006/main" xmlns:r="http://schemas.openxmlformats.org/officeDocument/2006/relationships" xmlns:p="http://schemas.openxmlformats.org/presentationml/2006/main" matchingName="1_Photo Slide 5">
  <p:cSld name="1_Photo Slide 5">
    <p:spTree>
      <p:nvGrpSpPr>
        <p:cNvPr id="1" name="Shape 3628"/>
        <p:cNvGrpSpPr/>
        <p:nvPr/>
      </p:nvGrpSpPr>
      <p:grpSpPr>
        <a:xfrm>
          <a:off x="0" y="0"/>
          <a:ext cx="0" cy="0"/>
          <a:chOff x="0" y="0"/>
          <a:chExt cx="0" cy="0"/>
        </a:xfrm>
      </p:grpSpPr>
      <p:sp>
        <p:nvSpPr>
          <p:cNvPr id="3629" name="Google Shape;3629;p472"/>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3630" name="Google Shape;3630;p472"/>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3631" name="Google Shape;3631;p472"/>
          <p:cNvGrpSpPr/>
          <p:nvPr/>
        </p:nvGrpSpPr>
        <p:grpSpPr>
          <a:xfrm>
            <a:off x="1" y="5379425"/>
            <a:ext cx="2807363" cy="753895"/>
            <a:chOff x="0" y="5379424"/>
            <a:chExt cx="2807363" cy="753895"/>
          </a:xfrm>
        </p:grpSpPr>
        <p:sp>
          <p:nvSpPr>
            <p:cNvPr id="3632" name="Google Shape;3632;p472"/>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633" name="Google Shape;3633;p472"/>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3634" name="Google Shape;3634;p472"/>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22930832"/>
      </p:ext>
    </p:extLst>
  </p:cSld>
  <p:clrMapOvr>
    <a:masterClrMapping/>
  </p:clrMapOvr>
</p:sldLayout>
</file>

<file path=ppt/slideLayouts/slideLayout1735.xml><?xml version="1.0" encoding="utf-8"?>
<p:sldLayout xmlns:a="http://schemas.openxmlformats.org/drawingml/2006/main" xmlns:r="http://schemas.openxmlformats.org/officeDocument/2006/relationships" xmlns:p="http://schemas.openxmlformats.org/presentationml/2006/main" matchingName="1_Quotation 5">
  <p:cSld name="1_Quotation 5">
    <p:spTree>
      <p:nvGrpSpPr>
        <p:cNvPr id="1" name="Shape 3635"/>
        <p:cNvGrpSpPr/>
        <p:nvPr/>
      </p:nvGrpSpPr>
      <p:grpSpPr>
        <a:xfrm>
          <a:off x="0" y="0"/>
          <a:ext cx="0" cy="0"/>
          <a:chOff x="0" y="0"/>
          <a:chExt cx="0" cy="0"/>
        </a:xfrm>
      </p:grpSpPr>
      <p:sp>
        <p:nvSpPr>
          <p:cNvPr id="3636" name="Google Shape;3636;p47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637" name="Google Shape;3637;p47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38" name="Google Shape;3638;p473"/>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639" name="Google Shape;3639;p47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640" name="Google Shape;3640;p47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641" name="Google Shape;3641;p47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642" name="Google Shape;3642;p473"/>
          <p:cNvGrpSpPr/>
          <p:nvPr/>
        </p:nvGrpSpPr>
        <p:grpSpPr>
          <a:xfrm>
            <a:off x="7191545" y="0"/>
            <a:ext cx="5000460" cy="1425988"/>
            <a:chOff x="7191545" y="0"/>
            <a:chExt cx="5000460" cy="1425988"/>
          </a:xfrm>
        </p:grpSpPr>
        <p:pic>
          <p:nvPicPr>
            <p:cNvPr id="3643" name="Google Shape;3643;p47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644" name="Google Shape;3644;p473"/>
            <p:cNvGrpSpPr/>
            <p:nvPr/>
          </p:nvGrpSpPr>
          <p:grpSpPr>
            <a:xfrm>
              <a:off x="7191545" y="0"/>
              <a:ext cx="5000460" cy="1425988"/>
              <a:chOff x="7191545" y="0"/>
              <a:chExt cx="5000460" cy="1425988"/>
            </a:xfrm>
          </p:grpSpPr>
          <p:sp>
            <p:nvSpPr>
              <p:cNvPr id="3645" name="Google Shape;3645;p47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646" name="Google Shape;3646;p47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647" name="Google Shape;3647;p473"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911240099"/>
      </p:ext>
    </p:extLst>
  </p:cSld>
  <p:clrMapOvr>
    <a:masterClrMapping/>
  </p:clrMapOvr>
</p:sldLayout>
</file>

<file path=ppt/slideLayouts/slideLayout1736.xml><?xml version="1.0" encoding="utf-8"?>
<p:sldLayout xmlns:a="http://schemas.openxmlformats.org/drawingml/2006/main" xmlns:r="http://schemas.openxmlformats.org/officeDocument/2006/relationships" xmlns:p="http://schemas.openxmlformats.org/presentationml/2006/main" matchingName="1_Quotation 6">
  <p:cSld name="1_Quotation 6">
    <p:spTree>
      <p:nvGrpSpPr>
        <p:cNvPr id="1" name="Shape 3648"/>
        <p:cNvGrpSpPr/>
        <p:nvPr/>
      </p:nvGrpSpPr>
      <p:grpSpPr>
        <a:xfrm>
          <a:off x="0" y="0"/>
          <a:ext cx="0" cy="0"/>
          <a:chOff x="0" y="0"/>
          <a:chExt cx="0" cy="0"/>
        </a:xfrm>
      </p:grpSpPr>
      <p:sp>
        <p:nvSpPr>
          <p:cNvPr id="3649" name="Google Shape;3649;p47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650" name="Google Shape;3650;p47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51" name="Google Shape;3651;p474"/>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652" name="Google Shape;3652;p47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653" name="Google Shape;3653;p47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654" name="Google Shape;3654;p47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655" name="Google Shape;3655;p474"/>
          <p:cNvGrpSpPr/>
          <p:nvPr/>
        </p:nvGrpSpPr>
        <p:grpSpPr>
          <a:xfrm>
            <a:off x="7191545" y="0"/>
            <a:ext cx="5000460" cy="1425988"/>
            <a:chOff x="7191545" y="0"/>
            <a:chExt cx="5000460" cy="1425988"/>
          </a:xfrm>
        </p:grpSpPr>
        <p:pic>
          <p:nvPicPr>
            <p:cNvPr id="3656" name="Google Shape;3656;p47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657" name="Google Shape;3657;p474"/>
            <p:cNvGrpSpPr/>
            <p:nvPr/>
          </p:nvGrpSpPr>
          <p:grpSpPr>
            <a:xfrm>
              <a:off x="7191545" y="0"/>
              <a:ext cx="5000460" cy="1425988"/>
              <a:chOff x="7191545" y="0"/>
              <a:chExt cx="5000460" cy="1425988"/>
            </a:xfrm>
          </p:grpSpPr>
          <p:sp>
            <p:nvSpPr>
              <p:cNvPr id="3658" name="Google Shape;3658;p47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659" name="Google Shape;3659;p47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660" name="Google Shape;3660;p474"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411598492"/>
      </p:ext>
    </p:extLst>
  </p:cSld>
  <p:clrMapOvr>
    <a:masterClrMapping/>
  </p:clrMapOvr>
</p:sldLayout>
</file>

<file path=ppt/slideLayouts/slideLayout1737.xml><?xml version="1.0" encoding="utf-8"?>
<p:sldLayout xmlns:a="http://schemas.openxmlformats.org/drawingml/2006/main" xmlns:r="http://schemas.openxmlformats.org/officeDocument/2006/relationships" xmlns:p="http://schemas.openxmlformats.org/presentationml/2006/main" matchingName="1_Two Content 4">
  <p:cSld name="1_Two Content 4">
    <p:spTree>
      <p:nvGrpSpPr>
        <p:cNvPr id="1" name="Shape 3661"/>
        <p:cNvGrpSpPr/>
        <p:nvPr/>
      </p:nvGrpSpPr>
      <p:grpSpPr>
        <a:xfrm>
          <a:off x="0" y="0"/>
          <a:ext cx="0" cy="0"/>
          <a:chOff x="0" y="0"/>
          <a:chExt cx="0" cy="0"/>
        </a:xfrm>
      </p:grpSpPr>
      <p:sp>
        <p:nvSpPr>
          <p:cNvPr id="3662" name="Google Shape;3662;p475"/>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63" name="Google Shape;3663;p475"/>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3664" name="Google Shape;3664;p475"/>
          <p:cNvGrpSpPr/>
          <p:nvPr/>
        </p:nvGrpSpPr>
        <p:grpSpPr>
          <a:xfrm>
            <a:off x="7191545" y="0"/>
            <a:ext cx="5000460" cy="1425988"/>
            <a:chOff x="7191545" y="0"/>
            <a:chExt cx="5000460" cy="1425988"/>
          </a:xfrm>
        </p:grpSpPr>
        <p:pic>
          <p:nvPicPr>
            <p:cNvPr id="3665" name="Google Shape;3665;p47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666" name="Google Shape;3666;p475"/>
            <p:cNvGrpSpPr/>
            <p:nvPr/>
          </p:nvGrpSpPr>
          <p:grpSpPr>
            <a:xfrm>
              <a:off x="7191545" y="0"/>
              <a:ext cx="5000460" cy="1425988"/>
              <a:chOff x="7191545" y="0"/>
              <a:chExt cx="5000460" cy="1425988"/>
            </a:xfrm>
          </p:grpSpPr>
          <p:sp>
            <p:nvSpPr>
              <p:cNvPr id="3667" name="Google Shape;3667;p47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668" name="Google Shape;3668;p47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669" name="Google Shape;3669;p475"/>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670" name="Google Shape;3670;p475"/>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671" name="Google Shape;3671;p47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672" name="Google Shape;3672;p47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153238533"/>
      </p:ext>
    </p:extLst>
  </p:cSld>
  <p:clrMapOvr>
    <a:masterClrMapping/>
  </p:clrMapOvr>
</p:sldLayout>
</file>

<file path=ppt/slideLayouts/slideLayout1738.xml><?xml version="1.0" encoding="utf-8"?>
<p:sldLayout xmlns:a="http://schemas.openxmlformats.org/drawingml/2006/main" xmlns:r="http://schemas.openxmlformats.org/officeDocument/2006/relationships" xmlns:p="http://schemas.openxmlformats.org/presentationml/2006/main" matchingName="1_Comparison 3">
  <p:cSld name="1_Comparison 3">
    <p:spTree>
      <p:nvGrpSpPr>
        <p:cNvPr id="1" name="Shape 3673"/>
        <p:cNvGrpSpPr/>
        <p:nvPr/>
      </p:nvGrpSpPr>
      <p:grpSpPr>
        <a:xfrm>
          <a:off x="0" y="0"/>
          <a:ext cx="0" cy="0"/>
          <a:chOff x="0" y="0"/>
          <a:chExt cx="0" cy="0"/>
        </a:xfrm>
      </p:grpSpPr>
      <p:grpSp>
        <p:nvGrpSpPr>
          <p:cNvPr id="3674" name="Google Shape;3674;p476"/>
          <p:cNvGrpSpPr/>
          <p:nvPr/>
        </p:nvGrpSpPr>
        <p:grpSpPr>
          <a:xfrm>
            <a:off x="7191545" y="0"/>
            <a:ext cx="5000460" cy="1425988"/>
            <a:chOff x="7191545" y="0"/>
            <a:chExt cx="5000460" cy="1425988"/>
          </a:xfrm>
        </p:grpSpPr>
        <p:pic>
          <p:nvPicPr>
            <p:cNvPr id="3675" name="Google Shape;3675;p47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676" name="Google Shape;3676;p476"/>
            <p:cNvGrpSpPr/>
            <p:nvPr/>
          </p:nvGrpSpPr>
          <p:grpSpPr>
            <a:xfrm>
              <a:off x="7191545" y="0"/>
              <a:ext cx="5000460" cy="1425988"/>
              <a:chOff x="7191545" y="0"/>
              <a:chExt cx="5000460" cy="1425988"/>
            </a:xfrm>
          </p:grpSpPr>
          <p:sp>
            <p:nvSpPr>
              <p:cNvPr id="3677" name="Google Shape;3677;p47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678" name="Google Shape;3678;p47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679" name="Google Shape;3679;p47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80" name="Google Shape;3680;p476"/>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681" name="Google Shape;3681;p476"/>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682" name="Google Shape;3682;p476"/>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683" name="Google Shape;3683;p476"/>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684" name="Google Shape;3684;p47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685" name="Google Shape;3685;p47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686" name="Google Shape;3686;p47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664739217"/>
      </p:ext>
    </p:extLst>
  </p:cSld>
  <p:clrMapOvr>
    <a:masterClrMapping/>
  </p:clrMapOvr>
</p:sldLayout>
</file>

<file path=ppt/slideLayouts/slideLayout1739.xml><?xml version="1.0" encoding="utf-8"?>
<p:sldLayout xmlns:a="http://schemas.openxmlformats.org/drawingml/2006/main" xmlns:r="http://schemas.openxmlformats.org/officeDocument/2006/relationships" xmlns:p="http://schemas.openxmlformats.org/presentationml/2006/main" matchingName="1_Title Only 3">
  <p:cSld name="1_Title Only 3">
    <p:spTree>
      <p:nvGrpSpPr>
        <p:cNvPr id="1" name="Shape 3687"/>
        <p:cNvGrpSpPr/>
        <p:nvPr/>
      </p:nvGrpSpPr>
      <p:grpSpPr>
        <a:xfrm>
          <a:off x="0" y="0"/>
          <a:ext cx="0" cy="0"/>
          <a:chOff x="0" y="0"/>
          <a:chExt cx="0" cy="0"/>
        </a:xfrm>
      </p:grpSpPr>
      <p:grpSp>
        <p:nvGrpSpPr>
          <p:cNvPr id="3688" name="Google Shape;3688;p477"/>
          <p:cNvGrpSpPr/>
          <p:nvPr/>
        </p:nvGrpSpPr>
        <p:grpSpPr>
          <a:xfrm>
            <a:off x="7191545" y="0"/>
            <a:ext cx="5000460" cy="1425988"/>
            <a:chOff x="7191545" y="0"/>
            <a:chExt cx="5000460" cy="1425988"/>
          </a:xfrm>
        </p:grpSpPr>
        <p:pic>
          <p:nvPicPr>
            <p:cNvPr id="3689" name="Google Shape;3689;p47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690" name="Google Shape;3690;p477"/>
            <p:cNvGrpSpPr/>
            <p:nvPr/>
          </p:nvGrpSpPr>
          <p:grpSpPr>
            <a:xfrm>
              <a:off x="7191545" y="0"/>
              <a:ext cx="5000460" cy="1425988"/>
              <a:chOff x="7191545" y="0"/>
              <a:chExt cx="5000460" cy="1425988"/>
            </a:xfrm>
          </p:grpSpPr>
          <p:sp>
            <p:nvSpPr>
              <p:cNvPr id="3691" name="Google Shape;3691;p47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692" name="Google Shape;3692;p47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693" name="Google Shape;3693;p477"/>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94" name="Google Shape;3694;p47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695" name="Google Shape;3695;p47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696" name="Google Shape;3696;p47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78621854"/>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6272431"/>
      </p:ext>
    </p:extLst>
  </p:cSld>
  <p:clrMapOvr>
    <a:masterClrMapping/>
  </p:clrMapOvr>
</p:sldLayout>
</file>

<file path=ppt/slideLayouts/slideLayout1740.xml><?xml version="1.0" encoding="utf-8"?>
<p:sldLayout xmlns:a="http://schemas.openxmlformats.org/drawingml/2006/main" xmlns:r="http://schemas.openxmlformats.org/officeDocument/2006/relationships" xmlns:p="http://schemas.openxmlformats.org/presentationml/2006/main" matchingName="1_End 3">
  <p:cSld name="1_End 3">
    <p:spTree>
      <p:nvGrpSpPr>
        <p:cNvPr id="1" name="Shape 3697"/>
        <p:cNvGrpSpPr/>
        <p:nvPr/>
      </p:nvGrpSpPr>
      <p:grpSpPr>
        <a:xfrm>
          <a:off x="0" y="0"/>
          <a:ext cx="0" cy="0"/>
          <a:chOff x="0" y="0"/>
          <a:chExt cx="0" cy="0"/>
        </a:xfrm>
      </p:grpSpPr>
      <p:grpSp>
        <p:nvGrpSpPr>
          <p:cNvPr id="3698" name="Google Shape;3698;p478"/>
          <p:cNvGrpSpPr/>
          <p:nvPr/>
        </p:nvGrpSpPr>
        <p:grpSpPr>
          <a:xfrm>
            <a:off x="0" y="0"/>
            <a:ext cx="12191996" cy="2148830"/>
            <a:chOff x="0" y="0"/>
            <a:chExt cx="12191996" cy="2148830"/>
          </a:xfrm>
        </p:grpSpPr>
        <p:sp>
          <p:nvSpPr>
            <p:cNvPr id="3699" name="Google Shape;3699;p478"/>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700" name="Google Shape;3700;p478"/>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3701" name="Google Shape;3701;p478"/>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702" name="Google Shape;3702;p478"/>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703" name="Google Shape;3703;p478"/>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3704" name="Google Shape;3704;p478"/>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04878818"/>
      </p:ext>
    </p:extLst>
  </p:cSld>
  <p:clrMapOvr>
    <a:masterClrMapping/>
  </p:clrMapOvr>
</p:sldLayout>
</file>

<file path=ppt/slideLayouts/slideLayout1741.xml><?xml version="1.0" encoding="utf-8"?>
<p:sldLayout xmlns:a="http://schemas.openxmlformats.org/drawingml/2006/main" xmlns:r="http://schemas.openxmlformats.org/officeDocument/2006/relationships" xmlns:p="http://schemas.openxmlformats.org/presentationml/2006/main" matchingName="1_Blank 2">
  <p:cSld name="1_Blank 2">
    <p:spTree>
      <p:nvGrpSpPr>
        <p:cNvPr id="1" name="Shape 3705"/>
        <p:cNvGrpSpPr/>
        <p:nvPr/>
      </p:nvGrpSpPr>
      <p:grpSpPr>
        <a:xfrm>
          <a:off x="0" y="0"/>
          <a:ext cx="0" cy="0"/>
          <a:chOff x="0" y="0"/>
          <a:chExt cx="0" cy="0"/>
        </a:xfrm>
      </p:grpSpPr>
      <p:sp>
        <p:nvSpPr>
          <p:cNvPr id="3706" name="Google Shape;3706;p47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707" name="Google Shape;3707;p47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708" name="Google Shape;3708;p47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709" name="Google Shape;3709;p479"/>
          <p:cNvGrpSpPr/>
          <p:nvPr/>
        </p:nvGrpSpPr>
        <p:grpSpPr>
          <a:xfrm>
            <a:off x="7191545" y="0"/>
            <a:ext cx="5000460" cy="1425988"/>
            <a:chOff x="7191545" y="0"/>
            <a:chExt cx="5000460" cy="1425988"/>
          </a:xfrm>
        </p:grpSpPr>
        <p:pic>
          <p:nvPicPr>
            <p:cNvPr id="3710" name="Google Shape;3710;p47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711" name="Google Shape;3711;p479"/>
            <p:cNvGrpSpPr/>
            <p:nvPr/>
          </p:nvGrpSpPr>
          <p:grpSpPr>
            <a:xfrm>
              <a:off x="7191545" y="0"/>
              <a:ext cx="5000460" cy="1425988"/>
              <a:chOff x="7191545" y="0"/>
              <a:chExt cx="5000460" cy="1425988"/>
            </a:xfrm>
          </p:grpSpPr>
          <p:sp>
            <p:nvSpPr>
              <p:cNvPr id="3712" name="Google Shape;3712;p47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713" name="Google Shape;3713;p47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3079729770"/>
      </p:ext>
    </p:extLst>
  </p:cSld>
  <p:clrMapOvr>
    <a:masterClrMapping/>
  </p:clrMapOvr>
</p:sldLayout>
</file>

<file path=ppt/slideLayouts/slideLayout1742.xml><?xml version="1.0" encoding="utf-8"?>
<p:sldLayout xmlns:a="http://schemas.openxmlformats.org/drawingml/2006/main" xmlns:r="http://schemas.openxmlformats.org/officeDocument/2006/relationships" xmlns:p="http://schemas.openxmlformats.org/presentationml/2006/main" matchingName="Divider 7">
  <p:cSld name="Divider 7">
    <p:spTree>
      <p:nvGrpSpPr>
        <p:cNvPr id="1" name="Shape 3714"/>
        <p:cNvGrpSpPr/>
        <p:nvPr/>
      </p:nvGrpSpPr>
      <p:grpSpPr>
        <a:xfrm>
          <a:off x="0" y="0"/>
          <a:ext cx="0" cy="0"/>
          <a:chOff x="0" y="0"/>
          <a:chExt cx="0" cy="0"/>
        </a:xfrm>
      </p:grpSpPr>
      <p:grpSp>
        <p:nvGrpSpPr>
          <p:cNvPr id="3715" name="Google Shape;3715;p480"/>
          <p:cNvGrpSpPr/>
          <p:nvPr/>
        </p:nvGrpSpPr>
        <p:grpSpPr>
          <a:xfrm>
            <a:off x="0" y="5020349"/>
            <a:ext cx="12191996" cy="1837651"/>
            <a:chOff x="0" y="5020348"/>
            <a:chExt cx="12191996" cy="1837651"/>
          </a:xfrm>
        </p:grpSpPr>
        <p:sp>
          <p:nvSpPr>
            <p:cNvPr id="3716" name="Google Shape;3716;p480"/>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717" name="Google Shape;3717;p480"/>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718" name="Google Shape;3718;p480"/>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719" name="Google Shape;3719;p480"/>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3720" name="Google Shape;3720;p480"/>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721" name="Google Shape;3721;p480"/>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517028353"/>
      </p:ext>
    </p:extLst>
  </p:cSld>
  <p:clrMapOvr>
    <a:masterClrMapping/>
  </p:clrMapOvr>
</p:sldLayout>
</file>

<file path=ppt/slideLayouts/slideLayout1743.xml><?xml version="1.0" encoding="utf-8"?>
<p:sldLayout xmlns:a="http://schemas.openxmlformats.org/drawingml/2006/main" xmlns:r="http://schemas.openxmlformats.org/officeDocument/2006/relationships" xmlns:p="http://schemas.openxmlformats.org/presentationml/2006/main" matchingName="Photo Slide 6">
  <p:cSld name="Photo Slide 6">
    <p:spTree>
      <p:nvGrpSpPr>
        <p:cNvPr id="1" name="Shape 3722"/>
        <p:cNvGrpSpPr/>
        <p:nvPr/>
      </p:nvGrpSpPr>
      <p:grpSpPr>
        <a:xfrm>
          <a:off x="0" y="0"/>
          <a:ext cx="0" cy="0"/>
          <a:chOff x="0" y="0"/>
          <a:chExt cx="0" cy="0"/>
        </a:xfrm>
      </p:grpSpPr>
      <p:sp>
        <p:nvSpPr>
          <p:cNvPr id="3723" name="Google Shape;3723;p481"/>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3724" name="Google Shape;3724;p481"/>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3725" name="Google Shape;3725;p481"/>
          <p:cNvGrpSpPr/>
          <p:nvPr/>
        </p:nvGrpSpPr>
        <p:grpSpPr>
          <a:xfrm>
            <a:off x="1" y="5379425"/>
            <a:ext cx="2807363" cy="753895"/>
            <a:chOff x="0" y="5379424"/>
            <a:chExt cx="2807363" cy="753895"/>
          </a:xfrm>
        </p:grpSpPr>
        <p:sp>
          <p:nvSpPr>
            <p:cNvPr id="3726" name="Google Shape;3726;p481"/>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727" name="Google Shape;3727;p481"/>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3728" name="Google Shape;3728;p481"/>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1949018712"/>
      </p:ext>
    </p:extLst>
  </p:cSld>
  <p:clrMapOvr>
    <a:masterClrMapping/>
  </p:clrMapOvr>
</p:sldLayout>
</file>

<file path=ppt/slideLayouts/slideLayout1744.xml><?xml version="1.0" encoding="utf-8"?>
<p:sldLayout xmlns:a="http://schemas.openxmlformats.org/drawingml/2006/main" xmlns:r="http://schemas.openxmlformats.org/officeDocument/2006/relationships" xmlns:p="http://schemas.openxmlformats.org/presentationml/2006/main" matchingName="Cover 6">
  <p:cSld name="Cover 6">
    <p:spTree>
      <p:nvGrpSpPr>
        <p:cNvPr id="1" name="Shape 3729"/>
        <p:cNvGrpSpPr/>
        <p:nvPr/>
      </p:nvGrpSpPr>
      <p:grpSpPr>
        <a:xfrm>
          <a:off x="0" y="0"/>
          <a:ext cx="0" cy="0"/>
          <a:chOff x="0" y="0"/>
          <a:chExt cx="0" cy="0"/>
        </a:xfrm>
      </p:grpSpPr>
      <p:sp>
        <p:nvSpPr>
          <p:cNvPr id="3730" name="Google Shape;3730;p482"/>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731" name="Google Shape;3731;p482"/>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732" name="Google Shape;3732;p482"/>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3733" name="Google Shape;3733;p482"/>
          <p:cNvGrpSpPr/>
          <p:nvPr/>
        </p:nvGrpSpPr>
        <p:grpSpPr>
          <a:xfrm>
            <a:off x="0" y="5020349"/>
            <a:ext cx="12191996" cy="1837651"/>
            <a:chOff x="0" y="5020348"/>
            <a:chExt cx="12191996" cy="1837651"/>
          </a:xfrm>
        </p:grpSpPr>
        <p:sp>
          <p:nvSpPr>
            <p:cNvPr id="3734" name="Google Shape;3734;p482"/>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735" name="Google Shape;3735;p482"/>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736" name="Google Shape;3736;p482"/>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3148374541"/>
      </p:ext>
    </p:extLst>
  </p:cSld>
  <p:clrMapOvr>
    <a:masterClrMapping/>
  </p:clrMapOvr>
</p:sldLayout>
</file>

<file path=ppt/slideLayouts/slideLayout1745.xml><?xml version="1.0" encoding="utf-8"?>
<p:sldLayout xmlns:a="http://schemas.openxmlformats.org/drawingml/2006/main" xmlns:r="http://schemas.openxmlformats.org/officeDocument/2006/relationships" xmlns:p="http://schemas.openxmlformats.org/presentationml/2006/main" matchingName="Title and Content 9">
  <p:cSld name="Title and Content 9">
    <p:spTree>
      <p:nvGrpSpPr>
        <p:cNvPr id="1" name="Shape 3737"/>
        <p:cNvGrpSpPr/>
        <p:nvPr/>
      </p:nvGrpSpPr>
      <p:grpSpPr>
        <a:xfrm>
          <a:off x="0" y="0"/>
          <a:ext cx="0" cy="0"/>
          <a:chOff x="0" y="0"/>
          <a:chExt cx="0" cy="0"/>
        </a:xfrm>
      </p:grpSpPr>
      <p:grpSp>
        <p:nvGrpSpPr>
          <p:cNvPr id="3738" name="Google Shape;3738;p483"/>
          <p:cNvGrpSpPr/>
          <p:nvPr/>
        </p:nvGrpSpPr>
        <p:grpSpPr>
          <a:xfrm>
            <a:off x="7191545" y="0"/>
            <a:ext cx="5000460" cy="1425988"/>
            <a:chOff x="7191545" y="0"/>
            <a:chExt cx="5000460" cy="1425988"/>
          </a:xfrm>
        </p:grpSpPr>
        <p:pic>
          <p:nvPicPr>
            <p:cNvPr id="3739" name="Google Shape;3739;p48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740" name="Google Shape;3740;p483"/>
            <p:cNvGrpSpPr/>
            <p:nvPr/>
          </p:nvGrpSpPr>
          <p:grpSpPr>
            <a:xfrm>
              <a:off x="7191545" y="0"/>
              <a:ext cx="5000460" cy="1425988"/>
              <a:chOff x="7191545" y="0"/>
              <a:chExt cx="5000460" cy="1425988"/>
            </a:xfrm>
          </p:grpSpPr>
          <p:sp>
            <p:nvSpPr>
              <p:cNvPr id="3741" name="Google Shape;3741;p48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742" name="Google Shape;3742;p48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743" name="Google Shape;3743;p483"/>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744" name="Google Shape;3744;p483"/>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745" name="Google Shape;3745;p48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746" name="Google Shape;3746;p48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747" name="Google Shape;3747;p48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581476460"/>
      </p:ext>
    </p:extLst>
  </p:cSld>
  <p:clrMapOvr>
    <a:masterClrMapping/>
  </p:clrMapOvr>
</p:sldLayout>
</file>

<file path=ppt/slideLayouts/slideLayout1746.xml><?xml version="1.0" encoding="utf-8"?>
<p:sldLayout xmlns:a="http://schemas.openxmlformats.org/drawingml/2006/main" xmlns:r="http://schemas.openxmlformats.org/officeDocument/2006/relationships" xmlns:p="http://schemas.openxmlformats.org/presentationml/2006/main" matchingName="Two Content 5">
  <p:cSld name="Two Content 5">
    <p:spTree>
      <p:nvGrpSpPr>
        <p:cNvPr id="1" name="Shape 3748"/>
        <p:cNvGrpSpPr/>
        <p:nvPr/>
      </p:nvGrpSpPr>
      <p:grpSpPr>
        <a:xfrm>
          <a:off x="0" y="0"/>
          <a:ext cx="0" cy="0"/>
          <a:chOff x="0" y="0"/>
          <a:chExt cx="0" cy="0"/>
        </a:xfrm>
      </p:grpSpPr>
      <p:sp>
        <p:nvSpPr>
          <p:cNvPr id="3749" name="Google Shape;3749;p484"/>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750" name="Google Shape;3750;p484"/>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3751" name="Google Shape;3751;p484"/>
          <p:cNvGrpSpPr/>
          <p:nvPr/>
        </p:nvGrpSpPr>
        <p:grpSpPr>
          <a:xfrm>
            <a:off x="7191545" y="0"/>
            <a:ext cx="5000460" cy="1425988"/>
            <a:chOff x="7191545" y="0"/>
            <a:chExt cx="5000460" cy="1425988"/>
          </a:xfrm>
        </p:grpSpPr>
        <p:pic>
          <p:nvPicPr>
            <p:cNvPr id="3752" name="Google Shape;3752;p48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753" name="Google Shape;3753;p484"/>
            <p:cNvGrpSpPr/>
            <p:nvPr/>
          </p:nvGrpSpPr>
          <p:grpSpPr>
            <a:xfrm>
              <a:off x="7191545" y="0"/>
              <a:ext cx="5000460" cy="1425988"/>
              <a:chOff x="7191545" y="0"/>
              <a:chExt cx="5000460" cy="1425988"/>
            </a:xfrm>
          </p:grpSpPr>
          <p:sp>
            <p:nvSpPr>
              <p:cNvPr id="3754" name="Google Shape;3754;p48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755" name="Google Shape;3755;p48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756" name="Google Shape;3756;p484"/>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757" name="Google Shape;3757;p484"/>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758" name="Google Shape;3758;p48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759" name="Google Shape;3759;p48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70739091"/>
      </p:ext>
    </p:extLst>
  </p:cSld>
  <p:clrMapOvr>
    <a:masterClrMapping/>
  </p:clrMapOvr>
</p:sldLayout>
</file>

<file path=ppt/slideLayouts/slideLayout1747.xml><?xml version="1.0" encoding="utf-8"?>
<p:sldLayout xmlns:a="http://schemas.openxmlformats.org/drawingml/2006/main" xmlns:r="http://schemas.openxmlformats.org/officeDocument/2006/relationships" xmlns:p="http://schemas.openxmlformats.org/presentationml/2006/main" matchingName="Comparison 4">
  <p:cSld name="Comparison 4">
    <p:spTree>
      <p:nvGrpSpPr>
        <p:cNvPr id="1" name="Shape 3760"/>
        <p:cNvGrpSpPr/>
        <p:nvPr/>
      </p:nvGrpSpPr>
      <p:grpSpPr>
        <a:xfrm>
          <a:off x="0" y="0"/>
          <a:ext cx="0" cy="0"/>
          <a:chOff x="0" y="0"/>
          <a:chExt cx="0" cy="0"/>
        </a:xfrm>
      </p:grpSpPr>
      <p:grpSp>
        <p:nvGrpSpPr>
          <p:cNvPr id="3761" name="Google Shape;3761;p485"/>
          <p:cNvGrpSpPr/>
          <p:nvPr/>
        </p:nvGrpSpPr>
        <p:grpSpPr>
          <a:xfrm>
            <a:off x="7191545" y="0"/>
            <a:ext cx="5000460" cy="1425988"/>
            <a:chOff x="7191545" y="0"/>
            <a:chExt cx="5000460" cy="1425988"/>
          </a:xfrm>
        </p:grpSpPr>
        <p:pic>
          <p:nvPicPr>
            <p:cNvPr id="3762" name="Google Shape;3762;p48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763" name="Google Shape;3763;p485"/>
            <p:cNvGrpSpPr/>
            <p:nvPr/>
          </p:nvGrpSpPr>
          <p:grpSpPr>
            <a:xfrm>
              <a:off x="7191545" y="0"/>
              <a:ext cx="5000460" cy="1425988"/>
              <a:chOff x="7191545" y="0"/>
              <a:chExt cx="5000460" cy="1425988"/>
            </a:xfrm>
          </p:grpSpPr>
          <p:sp>
            <p:nvSpPr>
              <p:cNvPr id="3764" name="Google Shape;3764;p48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765" name="Google Shape;3765;p48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766" name="Google Shape;3766;p485"/>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767" name="Google Shape;3767;p485"/>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768" name="Google Shape;3768;p485"/>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769" name="Google Shape;3769;p485"/>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770" name="Google Shape;3770;p485"/>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771" name="Google Shape;3771;p48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772" name="Google Shape;3772;p48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773" name="Google Shape;3773;p48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17380279"/>
      </p:ext>
    </p:extLst>
  </p:cSld>
  <p:clrMapOvr>
    <a:masterClrMapping/>
  </p:clrMapOvr>
</p:sldLayout>
</file>

<file path=ppt/slideLayouts/slideLayout1748.xml><?xml version="1.0" encoding="utf-8"?>
<p:sldLayout xmlns:a="http://schemas.openxmlformats.org/drawingml/2006/main" xmlns:r="http://schemas.openxmlformats.org/officeDocument/2006/relationships" xmlns:p="http://schemas.openxmlformats.org/presentationml/2006/main" matchingName="Quotation 7">
  <p:cSld name="Quotation 7">
    <p:spTree>
      <p:nvGrpSpPr>
        <p:cNvPr id="1" name="Shape 3774"/>
        <p:cNvGrpSpPr/>
        <p:nvPr/>
      </p:nvGrpSpPr>
      <p:grpSpPr>
        <a:xfrm>
          <a:off x="0" y="0"/>
          <a:ext cx="0" cy="0"/>
          <a:chOff x="0" y="0"/>
          <a:chExt cx="0" cy="0"/>
        </a:xfrm>
      </p:grpSpPr>
      <p:sp>
        <p:nvSpPr>
          <p:cNvPr id="3775" name="Google Shape;3775;p48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776" name="Google Shape;3776;p48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777" name="Google Shape;3777;p486"/>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778" name="Google Shape;3778;p48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779" name="Google Shape;3779;p48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780" name="Google Shape;3780;p48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781" name="Google Shape;3781;p486"/>
          <p:cNvGrpSpPr/>
          <p:nvPr/>
        </p:nvGrpSpPr>
        <p:grpSpPr>
          <a:xfrm>
            <a:off x="7191545" y="0"/>
            <a:ext cx="5000460" cy="1425988"/>
            <a:chOff x="7191545" y="0"/>
            <a:chExt cx="5000460" cy="1425988"/>
          </a:xfrm>
        </p:grpSpPr>
        <p:pic>
          <p:nvPicPr>
            <p:cNvPr id="3782" name="Google Shape;3782;p48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783" name="Google Shape;3783;p486"/>
            <p:cNvGrpSpPr/>
            <p:nvPr/>
          </p:nvGrpSpPr>
          <p:grpSpPr>
            <a:xfrm>
              <a:off x="7191545" y="0"/>
              <a:ext cx="5000460" cy="1425988"/>
              <a:chOff x="7191545" y="0"/>
              <a:chExt cx="5000460" cy="1425988"/>
            </a:xfrm>
          </p:grpSpPr>
          <p:sp>
            <p:nvSpPr>
              <p:cNvPr id="3784" name="Google Shape;3784;p48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785" name="Google Shape;3785;p48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786" name="Google Shape;3786;p486"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092750797"/>
      </p:ext>
    </p:extLst>
  </p:cSld>
  <p:clrMapOvr>
    <a:masterClrMapping/>
  </p:clrMapOvr>
</p:sldLayout>
</file>

<file path=ppt/slideLayouts/slideLayout1749.xml><?xml version="1.0" encoding="utf-8"?>
<p:sldLayout xmlns:a="http://schemas.openxmlformats.org/drawingml/2006/main" xmlns:r="http://schemas.openxmlformats.org/officeDocument/2006/relationships" xmlns:p="http://schemas.openxmlformats.org/presentationml/2006/main" matchingName="1_Quotation 7">
  <p:cSld name="1_Quotation 7">
    <p:spTree>
      <p:nvGrpSpPr>
        <p:cNvPr id="1" name="Shape 3787"/>
        <p:cNvGrpSpPr/>
        <p:nvPr/>
      </p:nvGrpSpPr>
      <p:grpSpPr>
        <a:xfrm>
          <a:off x="0" y="0"/>
          <a:ext cx="0" cy="0"/>
          <a:chOff x="0" y="0"/>
          <a:chExt cx="0" cy="0"/>
        </a:xfrm>
      </p:grpSpPr>
      <p:sp>
        <p:nvSpPr>
          <p:cNvPr id="3788" name="Google Shape;3788;p48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789" name="Google Shape;3789;p48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790" name="Google Shape;3790;p487"/>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791" name="Google Shape;3791;p48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792" name="Google Shape;3792;p48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793" name="Google Shape;3793;p48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794" name="Google Shape;3794;p487"/>
          <p:cNvGrpSpPr/>
          <p:nvPr/>
        </p:nvGrpSpPr>
        <p:grpSpPr>
          <a:xfrm>
            <a:off x="7191545" y="0"/>
            <a:ext cx="5000460" cy="1425988"/>
            <a:chOff x="7191545" y="0"/>
            <a:chExt cx="5000460" cy="1425988"/>
          </a:xfrm>
        </p:grpSpPr>
        <p:pic>
          <p:nvPicPr>
            <p:cNvPr id="3795" name="Google Shape;3795;p48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796" name="Google Shape;3796;p487"/>
            <p:cNvGrpSpPr/>
            <p:nvPr/>
          </p:nvGrpSpPr>
          <p:grpSpPr>
            <a:xfrm>
              <a:off x="7191545" y="0"/>
              <a:ext cx="5000460" cy="1425988"/>
              <a:chOff x="7191545" y="0"/>
              <a:chExt cx="5000460" cy="1425988"/>
            </a:xfrm>
          </p:grpSpPr>
          <p:sp>
            <p:nvSpPr>
              <p:cNvPr id="3797" name="Google Shape;3797;p48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798" name="Google Shape;3798;p48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799" name="Google Shape;3799;p487"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10718807"/>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998157548"/>
      </p:ext>
    </p:extLst>
  </p:cSld>
  <p:clrMapOvr>
    <a:masterClrMapping/>
  </p:clrMapOvr>
</p:sldLayout>
</file>

<file path=ppt/slideLayouts/slideLayout1750.xml><?xml version="1.0" encoding="utf-8"?>
<p:sldLayout xmlns:a="http://schemas.openxmlformats.org/drawingml/2006/main" xmlns:r="http://schemas.openxmlformats.org/officeDocument/2006/relationships" xmlns:p="http://schemas.openxmlformats.org/presentationml/2006/main" matchingName="End 4">
  <p:cSld name="End 4">
    <p:spTree>
      <p:nvGrpSpPr>
        <p:cNvPr id="1" name="Shape 3800"/>
        <p:cNvGrpSpPr/>
        <p:nvPr/>
      </p:nvGrpSpPr>
      <p:grpSpPr>
        <a:xfrm>
          <a:off x="0" y="0"/>
          <a:ext cx="0" cy="0"/>
          <a:chOff x="0" y="0"/>
          <a:chExt cx="0" cy="0"/>
        </a:xfrm>
      </p:grpSpPr>
      <p:grpSp>
        <p:nvGrpSpPr>
          <p:cNvPr id="3801" name="Google Shape;3801;p488"/>
          <p:cNvGrpSpPr/>
          <p:nvPr/>
        </p:nvGrpSpPr>
        <p:grpSpPr>
          <a:xfrm>
            <a:off x="0" y="0"/>
            <a:ext cx="12191996" cy="2148830"/>
            <a:chOff x="0" y="0"/>
            <a:chExt cx="12191996" cy="2148830"/>
          </a:xfrm>
        </p:grpSpPr>
        <p:sp>
          <p:nvSpPr>
            <p:cNvPr id="3802" name="Google Shape;3802;p488"/>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803" name="Google Shape;3803;p488"/>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3804" name="Google Shape;3804;p488"/>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805" name="Google Shape;3805;p488"/>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806" name="Google Shape;3806;p488"/>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3807" name="Google Shape;3807;p488"/>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260518749"/>
      </p:ext>
    </p:extLst>
  </p:cSld>
  <p:clrMapOvr>
    <a:masterClrMapping/>
  </p:clrMapOvr>
</p:sldLayout>
</file>

<file path=ppt/slideLayouts/slideLayout1751.xml><?xml version="1.0" encoding="utf-8"?>
<p:sldLayout xmlns:a="http://schemas.openxmlformats.org/drawingml/2006/main" xmlns:r="http://schemas.openxmlformats.org/officeDocument/2006/relationships" xmlns:p="http://schemas.openxmlformats.org/presentationml/2006/main" matchingName="Title Only 4">
  <p:cSld name="Title Only 4">
    <p:spTree>
      <p:nvGrpSpPr>
        <p:cNvPr id="1" name="Shape 3808"/>
        <p:cNvGrpSpPr/>
        <p:nvPr/>
      </p:nvGrpSpPr>
      <p:grpSpPr>
        <a:xfrm>
          <a:off x="0" y="0"/>
          <a:ext cx="0" cy="0"/>
          <a:chOff x="0" y="0"/>
          <a:chExt cx="0" cy="0"/>
        </a:xfrm>
      </p:grpSpPr>
      <p:grpSp>
        <p:nvGrpSpPr>
          <p:cNvPr id="3809" name="Google Shape;3809;p489"/>
          <p:cNvGrpSpPr/>
          <p:nvPr/>
        </p:nvGrpSpPr>
        <p:grpSpPr>
          <a:xfrm>
            <a:off x="7191545" y="0"/>
            <a:ext cx="5000460" cy="1425988"/>
            <a:chOff x="7191545" y="0"/>
            <a:chExt cx="5000460" cy="1425988"/>
          </a:xfrm>
        </p:grpSpPr>
        <p:pic>
          <p:nvPicPr>
            <p:cNvPr id="3810" name="Google Shape;3810;p48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811" name="Google Shape;3811;p489"/>
            <p:cNvGrpSpPr/>
            <p:nvPr/>
          </p:nvGrpSpPr>
          <p:grpSpPr>
            <a:xfrm>
              <a:off x="7191545" y="0"/>
              <a:ext cx="5000460" cy="1425988"/>
              <a:chOff x="7191545" y="0"/>
              <a:chExt cx="5000460" cy="1425988"/>
            </a:xfrm>
          </p:grpSpPr>
          <p:sp>
            <p:nvSpPr>
              <p:cNvPr id="3812" name="Google Shape;3812;p48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813" name="Google Shape;3813;p48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814" name="Google Shape;3814;p489"/>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815" name="Google Shape;3815;p48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816" name="Google Shape;3816;p48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817" name="Google Shape;3817;p48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86373849"/>
      </p:ext>
    </p:extLst>
  </p:cSld>
  <p:clrMapOvr>
    <a:masterClrMapping/>
  </p:clrMapOvr>
</p:sldLayout>
</file>

<file path=ppt/slideLayouts/slideLayout1752.xml><?xml version="1.0" encoding="utf-8"?>
<p:sldLayout xmlns:a="http://schemas.openxmlformats.org/drawingml/2006/main" xmlns:r="http://schemas.openxmlformats.org/officeDocument/2006/relationships" xmlns:p="http://schemas.openxmlformats.org/presentationml/2006/main" matchingName="End 5">
  <p:cSld name="End 5">
    <p:spTree>
      <p:nvGrpSpPr>
        <p:cNvPr id="1" name="Shape 3818"/>
        <p:cNvGrpSpPr/>
        <p:nvPr/>
      </p:nvGrpSpPr>
      <p:grpSpPr>
        <a:xfrm>
          <a:off x="0" y="0"/>
          <a:ext cx="0" cy="0"/>
          <a:chOff x="0" y="0"/>
          <a:chExt cx="0" cy="0"/>
        </a:xfrm>
      </p:grpSpPr>
      <p:grpSp>
        <p:nvGrpSpPr>
          <p:cNvPr id="3819" name="Google Shape;3819;p490"/>
          <p:cNvGrpSpPr/>
          <p:nvPr/>
        </p:nvGrpSpPr>
        <p:grpSpPr>
          <a:xfrm>
            <a:off x="0" y="0"/>
            <a:ext cx="12191996" cy="2148830"/>
            <a:chOff x="0" y="0"/>
            <a:chExt cx="12191996" cy="2148830"/>
          </a:xfrm>
        </p:grpSpPr>
        <p:sp>
          <p:nvSpPr>
            <p:cNvPr id="3820" name="Google Shape;3820;p490"/>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821" name="Google Shape;3821;p490"/>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3822" name="Google Shape;3822;p490"/>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823" name="Google Shape;3823;p490"/>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824" name="Google Shape;3824;p490"/>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3825" name="Google Shape;3825;p490"/>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83164285"/>
      </p:ext>
    </p:extLst>
  </p:cSld>
  <p:clrMapOvr>
    <a:masterClrMapping/>
  </p:clrMapOvr>
</p:sldLayout>
</file>

<file path=ppt/slideLayouts/slideLayout1753.xml><?xml version="1.0" encoding="utf-8"?>
<p:sldLayout xmlns:a="http://schemas.openxmlformats.org/drawingml/2006/main" xmlns:r="http://schemas.openxmlformats.org/officeDocument/2006/relationships" xmlns:p="http://schemas.openxmlformats.org/presentationml/2006/main" matchingName="Blank 3">
  <p:cSld name="Blank 3">
    <p:spTree>
      <p:nvGrpSpPr>
        <p:cNvPr id="1" name="Shape 3826"/>
        <p:cNvGrpSpPr/>
        <p:nvPr/>
      </p:nvGrpSpPr>
      <p:grpSpPr>
        <a:xfrm>
          <a:off x="0" y="0"/>
          <a:ext cx="0" cy="0"/>
          <a:chOff x="0" y="0"/>
          <a:chExt cx="0" cy="0"/>
        </a:xfrm>
      </p:grpSpPr>
      <p:sp>
        <p:nvSpPr>
          <p:cNvPr id="3827" name="Google Shape;3827;p49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828" name="Google Shape;3828;p49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829" name="Google Shape;3829;p49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830" name="Google Shape;3830;p491"/>
          <p:cNvGrpSpPr/>
          <p:nvPr/>
        </p:nvGrpSpPr>
        <p:grpSpPr>
          <a:xfrm>
            <a:off x="7191545" y="0"/>
            <a:ext cx="5000460" cy="1425988"/>
            <a:chOff x="7191545" y="0"/>
            <a:chExt cx="5000460" cy="1425988"/>
          </a:xfrm>
        </p:grpSpPr>
        <p:pic>
          <p:nvPicPr>
            <p:cNvPr id="3831" name="Google Shape;3831;p49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832" name="Google Shape;3832;p491"/>
            <p:cNvGrpSpPr/>
            <p:nvPr/>
          </p:nvGrpSpPr>
          <p:grpSpPr>
            <a:xfrm>
              <a:off x="7191545" y="0"/>
              <a:ext cx="5000460" cy="1425988"/>
              <a:chOff x="7191545" y="0"/>
              <a:chExt cx="5000460" cy="1425988"/>
            </a:xfrm>
          </p:grpSpPr>
          <p:sp>
            <p:nvSpPr>
              <p:cNvPr id="3833" name="Google Shape;3833;p49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834" name="Google Shape;3834;p49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3896111833"/>
      </p:ext>
    </p:extLst>
  </p:cSld>
  <p:clrMapOvr>
    <a:masterClrMapping/>
  </p:clrMapOvr>
</p:sldLayout>
</file>

<file path=ppt/slideLayouts/slideLayout1754.xml><?xml version="1.0" encoding="utf-8"?>
<p:sldLayout xmlns:a="http://schemas.openxmlformats.org/drawingml/2006/main" xmlns:r="http://schemas.openxmlformats.org/officeDocument/2006/relationships" xmlns:p="http://schemas.openxmlformats.org/presentationml/2006/main" matchingName="Quotation 8">
  <p:cSld name="Quotation 8">
    <p:spTree>
      <p:nvGrpSpPr>
        <p:cNvPr id="1" name="Shape 3835"/>
        <p:cNvGrpSpPr/>
        <p:nvPr/>
      </p:nvGrpSpPr>
      <p:grpSpPr>
        <a:xfrm>
          <a:off x="0" y="0"/>
          <a:ext cx="0" cy="0"/>
          <a:chOff x="0" y="0"/>
          <a:chExt cx="0" cy="0"/>
        </a:xfrm>
      </p:grpSpPr>
      <p:sp>
        <p:nvSpPr>
          <p:cNvPr id="3836" name="Google Shape;3836;p492"/>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837" name="Google Shape;3837;p492"/>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838" name="Google Shape;3838;p492"/>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839" name="Google Shape;3839;p49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840" name="Google Shape;3840;p49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841" name="Google Shape;3841;p49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842" name="Google Shape;3842;p492"/>
          <p:cNvGrpSpPr/>
          <p:nvPr/>
        </p:nvGrpSpPr>
        <p:grpSpPr>
          <a:xfrm>
            <a:off x="7191545" y="0"/>
            <a:ext cx="5000460" cy="1425988"/>
            <a:chOff x="7191545" y="0"/>
            <a:chExt cx="5000460" cy="1425988"/>
          </a:xfrm>
        </p:grpSpPr>
        <p:pic>
          <p:nvPicPr>
            <p:cNvPr id="3843" name="Google Shape;3843;p49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844" name="Google Shape;3844;p492"/>
            <p:cNvGrpSpPr/>
            <p:nvPr/>
          </p:nvGrpSpPr>
          <p:grpSpPr>
            <a:xfrm>
              <a:off x="7191545" y="0"/>
              <a:ext cx="5000460" cy="1425988"/>
              <a:chOff x="7191545" y="0"/>
              <a:chExt cx="5000460" cy="1425988"/>
            </a:xfrm>
          </p:grpSpPr>
          <p:sp>
            <p:nvSpPr>
              <p:cNvPr id="3845" name="Google Shape;3845;p49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846" name="Google Shape;3846;p49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847" name="Google Shape;3847;p492"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806736346"/>
      </p:ext>
    </p:extLst>
  </p:cSld>
  <p:clrMapOvr>
    <a:masterClrMapping/>
  </p:clrMapOvr>
</p:sldLayout>
</file>

<file path=ppt/slideLayouts/slideLayout1755.xml><?xml version="1.0" encoding="utf-8"?>
<p:sldLayout xmlns:a="http://schemas.openxmlformats.org/drawingml/2006/main" xmlns:r="http://schemas.openxmlformats.org/officeDocument/2006/relationships" xmlns:p="http://schemas.openxmlformats.org/presentationml/2006/main" matchingName="1_Quotation 8">
  <p:cSld name="1_Quotation 8">
    <p:spTree>
      <p:nvGrpSpPr>
        <p:cNvPr id="1" name="Shape 3848"/>
        <p:cNvGrpSpPr/>
        <p:nvPr/>
      </p:nvGrpSpPr>
      <p:grpSpPr>
        <a:xfrm>
          <a:off x="0" y="0"/>
          <a:ext cx="0" cy="0"/>
          <a:chOff x="0" y="0"/>
          <a:chExt cx="0" cy="0"/>
        </a:xfrm>
      </p:grpSpPr>
      <p:sp>
        <p:nvSpPr>
          <p:cNvPr id="3849" name="Google Shape;3849;p49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850" name="Google Shape;3850;p49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851" name="Google Shape;3851;p493"/>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852" name="Google Shape;3852;p49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853" name="Google Shape;3853;p49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854" name="Google Shape;3854;p49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855" name="Google Shape;3855;p493"/>
          <p:cNvGrpSpPr/>
          <p:nvPr/>
        </p:nvGrpSpPr>
        <p:grpSpPr>
          <a:xfrm>
            <a:off x="7191545" y="0"/>
            <a:ext cx="5000460" cy="1425988"/>
            <a:chOff x="7191545" y="0"/>
            <a:chExt cx="5000460" cy="1425988"/>
          </a:xfrm>
        </p:grpSpPr>
        <p:pic>
          <p:nvPicPr>
            <p:cNvPr id="3856" name="Google Shape;3856;p49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857" name="Google Shape;3857;p493"/>
            <p:cNvGrpSpPr/>
            <p:nvPr/>
          </p:nvGrpSpPr>
          <p:grpSpPr>
            <a:xfrm>
              <a:off x="7191545" y="0"/>
              <a:ext cx="5000460" cy="1425988"/>
              <a:chOff x="7191545" y="0"/>
              <a:chExt cx="5000460" cy="1425988"/>
            </a:xfrm>
          </p:grpSpPr>
          <p:sp>
            <p:nvSpPr>
              <p:cNvPr id="3858" name="Google Shape;3858;p49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859" name="Google Shape;3859;p49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860" name="Google Shape;3860;p493"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010099667"/>
      </p:ext>
    </p:extLst>
  </p:cSld>
  <p:clrMapOvr>
    <a:masterClrMapping/>
  </p:clrMapOvr>
</p:sldLayout>
</file>

<file path=ppt/slideLayouts/slideLayout1756.xml><?xml version="1.0" encoding="utf-8"?>
<p:sldLayout xmlns:a="http://schemas.openxmlformats.org/drawingml/2006/main" xmlns:r="http://schemas.openxmlformats.org/officeDocument/2006/relationships" xmlns:p="http://schemas.openxmlformats.org/presentationml/2006/main" matchingName="Cover 7">
  <p:cSld name="Cover 7">
    <p:spTree>
      <p:nvGrpSpPr>
        <p:cNvPr id="1" name="Shape 3861"/>
        <p:cNvGrpSpPr/>
        <p:nvPr/>
      </p:nvGrpSpPr>
      <p:grpSpPr>
        <a:xfrm>
          <a:off x="0" y="0"/>
          <a:ext cx="0" cy="0"/>
          <a:chOff x="0" y="0"/>
          <a:chExt cx="0" cy="0"/>
        </a:xfrm>
      </p:grpSpPr>
      <p:sp>
        <p:nvSpPr>
          <p:cNvPr id="3862" name="Google Shape;3862;p494"/>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863" name="Google Shape;3863;p494"/>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864" name="Google Shape;3864;p494"/>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3865" name="Google Shape;3865;p494"/>
          <p:cNvGrpSpPr/>
          <p:nvPr/>
        </p:nvGrpSpPr>
        <p:grpSpPr>
          <a:xfrm>
            <a:off x="0" y="5020349"/>
            <a:ext cx="12191996" cy="1837651"/>
            <a:chOff x="0" y="5020348"/>
            <a:chExt cx="12191996" cy="1837651"/>
          </a:xfrm>
        </p:grpSpPr>
        <p:sp>
          <p:nvSpPr>
            <p:cNvPr id="3866" name="Google Shape;3866;p494"/>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867" name="Google Shape;3867;p494"/>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868" name="Google Shape;3868;p494"/>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076510257"/>
      </p:ext>
    </p:extLst>
  </p:cSld>
  <p:clrMapOvr>
    <a:masterClrMapping/>
  </p:clrMapOvr>
</p:sldLayout>
</file>

<file path=ppt/slideLayouts/slideLayout1757.xml><?xml version="1.0" encoding="utf-8"?>
<p:sldLayout xmlns:a="http://schemas.openxmlformats.org/drawingml/2006/main" xmlns:r="http://schemas.openxmlformats.org/officeDocument/2006/relationships" xmlns:p="http://schemas.openxmlformats.org/presentationml/2006/main" matchingName="Divider 8">
  <p:cSld name="Divider 8">
    <p:spTree>
      <p:nvGrpSpPr>
        <p:cNvPr id="1" name="Shape 3869"/>
        <p:cNvGrpSpPr/>
        <p:nvPr/>
      </p:nvGrpSpPr>
      <p:grpSpPr>
        <a:xfrm>
          <a:off x="0" y="0"/>
          <a:ext cx="0" cy="0"/>
          <a:chOff x="0" y="0"/>
          <a:chExt cx="0" cy="0"/>
        </a:xfrm>
      </p:grpSpPr>
      <p:grpSp>
        <p:nvGrpSpPr>
          <p:cNvPr id="3870" name="Google Shape;3870;p495"/>
          <p:cNvGrpSpPr/>
          <p:nvPr/>
        </p:nvGrpSpPr>
        <p:grpSpPr>
          <a:xfrm>
            <a:off x="0" y="5020349"/>
            <a:ext cx="12191996" cy="1837651"/>
            <a:chOff x="0" y="5020348"/>
            <a:chExt cx="12191996" cy="1837651"/>
          </a:xfrm>
        </p:grpSpPr>
        <p:sp>
          <p:nvSpPr>
            <p:cNvPr id="3871" name="Google Shape;3871;p495"/>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872" name="Google Shape;3872;p495"/>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873" name="Google Shape;3873;p495"/>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3874" name="Google Shape;3874;p495"/>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3875" name="Google Shape;3875;p495"/>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876" name="Google Shape;3876;p495"/>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912508610"/>
      </p:ext>
    </p:extLst>
  </p:cSld>
  <p:clrMapOvr>
    <a:masterClrMapping/>
  </p:clrMapOvr>
</p:sldLayout>
</file>

<file path=ppt/slideLayouts/slideLayout1758.xml><?xml version="1.0" encoding="utf-8"?>
<p:sldLayout xmlns:a="http://schemas.openxmlformats.org/drawingml/2006/main" xmlns:r="http://schemas.openxmlformats.org/officeDocument/2006/relationships" xmlns:p="http://schemas.openxmlformats.org/presentationml/2006/main" matchingName="Photo Slide 7">
  <p:cSld name="Photo Slide 7">
    <p:spTree>
      <p:nvGrpSpPr>
        <p:cNvPr id="1" name="Shape 3877"/>
        <p:cNvGrpSpPr/>
        <p:nvPr/>
      </p:nvGrpSpPr>
      <p:grpSpPr>
        <a:xfrm>
          <a:off x="0" y="0"/>
          <a:ext cx="0" cy="0"/>
          <a:chOff x="0" y="0"/>
          <a:chExt cx="0" cy="0"/>
        </a:xfrm>
      </p:grpSpPr>
      <p:sp>
        <p:nvSpPr>
          <p:cNvPr id="3878" name="Google Shape;3878;p496"/>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3879" name="Google Shape;3879;p496"/>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3880" name="Google Shape;3880;p496"/>
          <p:cNvGrpSpPr/>
          <p:nvPr/>
        </p:nvGrpSpPr>
        <p:grpSpPr>
          <a:xfrm>
            <a:off x="1" y="5379425"/>
            <a:ext cx="2807363" cy="753895"/>
            <a:chOff x="0" y="5379424"/>
            <a:chExt cx="2807363" cy="753895"/>
          </a:xfrm>
        </p:grpSpPr>
        <p:sp>
          <p:nvSpPr>
            <p:cNvPr id="3881" name="Google Shape;3881;p496"/>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882" name="Google Shape;3882;p496"/>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3883" name="Google Shape;3883;p496"/>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879549978"/>
      </p:ext>
    </p:extLst>
  </p:cSld>
  <p:clrMapOvr>
    <a:masterClrMapping/>
  </p:clrMapOvr>
</p:sldLayout>
</file>

<file path=ppt/slideLayouts/slideLayout1759.xml><?xml version="1.0" encoding="utf-8"?>
<p:sldLayout xmlns:a="http://schemas.openxmlformats.org/drawingml/2006/main" xmlns:r="http://schemas.openxmlformats.org/officeDocument/2006/relationships" xmlns:p="http://schemas.openxmlformats.org/presentationml/2006/main" matchingName="Quotation 9">
  <p:cSld name="Quotation 9">
    <p:spTree>
      <p:nvGrpSpPr>
        <p:cNvPr id="1" name="Shape 3884"/>
        <p:cNvGrpSpPr/>
        <p:nvPr/>
      </p:nvGrpSpPr>
      <p:grpSpPr>
        <a:xfrm>
          <a:off x="0" y="0"/>
          <a:ext cx="0" cy="0"/>
          <a:chOff x="0" y="0"/>
          <a:chExt cx="0" cy="0"/>
        </a:xfrm>
      </p:grpSpPr>
      <p:sp>
        <p:nvSpPr>
          <p:cNvPr id="3885" name="Google Shape;3885;p49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886" name="Google Shape;3886;p49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887" name="Google Shape;3887;p497"/>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888" name="Google Shape;3888;p49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889" name="Google Shape;3889;p49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890" name="Google Shape;3890;p49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891" name="Google Shape;3891;p497"/>
          <p:cNvGrpSpPr/>
          <p:nvPr/>
        </p:nvGrpSpPr>
        <p:grpSpPr>
          <a:xfrm>
            <a:off x="7191545" y="0"/>
            <a:ext cx="5000460" cy="1425988"/>
            <a:chOff x="7191545" y="0"/>
            <a:chExt cx="5000460" cy="1425988"/>
          </a:xfrm>
        </p:grpSpPr>
        <p:pic>
          <p:nvPicPr>
            <p:cNvPr id="3892" name="Google Shape;3892;p49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893" name="Google Shape;3893;p497"/>
            <p:cNvGrpSpPr/>
            <p:nvPr/>
          </p:nvGrpSpPr>
          <p:grpSpPr>
            <a:xfrm>
              <a:off x="7191545" y="0"/>
              <a:ext cx="5000460" cy="1425988"/>
              <a:chOff x="7191545" y="0"/>
              <a:chExt cx="5000460" cy="1425988"/>
            </a:xfrm>
          </p:grpSpPr>
          <p:sp>
            <p:nvSpPr>
              <p:cNvPr id="3894" name="Google Shape;3894;p49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895" name="Google Shape;3895;p49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896" name="Google Shape;3896;p497"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2578129"/>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480140117"/>
      </p:ext>
    </p:extLst>
  </p:cSld>
  <p:clrMapOvr>
    <a:masterClrMapping/>
  </p:clrMapOvr>
</p:sldLayout>
</file>

<file path=ppt/slideLayouts/slideLayout1760.xml><?xml version="1.0" encoding="utf-8"?>
<p:sldLayout xmlns:a="http://schemas.openxmlformats.org/drawingml/2006/main" xmlns:r="http://schemas.openxmlformats.org/officeDocument/2006/relationships" xmlns:p="http://schemas.openxmlformats.org/presentationml/2006/main" matchingName="Quotation 10">
  <p:cSld name="Quotation 10">
    <p:spTree>
      <p:nvGrpSpPr>
        <p:cNvPr id="1" name="Shape 3897"/>
        <p:cNvGrpSpPr/>
        <p:nvPr/>
      </p:nvGrpSpPr>
      <p:grpSpPr>
        <a:xfrm>
          <a:off x="0" y="0"/>
          <a:ext cx="0" cy="0"/>
          <a:chOff x="0" y="0"/>
          <a:chExt cx="0" cy="0"/>
        </a:xfrm>
      </p:grpSpPr>
      <p:sp>
        <p:nvSpPr>
          <p:cNvPr id="3898" name="Google Shape;3898;p49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899" name="Google Shape;3899;p49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900" name="Google Shape;3900;p498"/>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901" name="Google Shape;3901;p49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902" name="Google Shape;3902;p49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903" name="Google Shape;3903;p49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904" name="Google Shape;3904;p498"/>
          <p:cNvGrpSpPr/>
          <p:nvPr/>
        </p:nvGrpSpPr>
        <p:grpSpPr>
          <a:xfrm>
            <a:off x="7191545" y="0"/>
            <a:ext cx="5000460" cy="1425988"/>
            <a:chOff x="7191545" y="0"/>
            <a:chExt cx="5000460" cy="1425988"/>
          </a:xfrm>
        </p:grpSpPr>
        <p:pic>
          <p:nvPicPr>
            <p:cNvPr id="3905" name="Google Shape;3905;p49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906" name="Google Shape;3906;p498"/>
            <p:cNvGrpSpPr/>
            <p:nvPr/>
          </p:nvGrpSpPr>
          <p:grpSpPr>
            <a:xfrm>
              <a:off x="7191545" y="0"/>
              <a:ext cx="5000460" cy="1425988"/>
              <a:chOff x="7191545" y="0"/>
              <a:chExt cx="5000460" cy="1425988"/>
            </a:xfrm>
          </p:grpSpPr>
          <p:sp>
            <p:nvSpPr>
              <p:cNvPr id="3907" name="Google Shape;3907;p49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908" name="Google Shape;3908;p49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909" name="Google Shape;3909;p498"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849819634"/>
      </p:ext>
    </p:extLst>
  </p:cSld>
  <p:clrMapOvr>
    <a:masterClrMapping/>
  </p:clrMapOvr>
</p:sldLayout>
</file>

<file path=ppt/slideLayouts/slideLayout1761.xml><?xml version="1.0" encoding="utf-8"?>
<p:sldLayout xmlns:a="http://schemas.openxmlformats.org/drawingml/2006/main" xmlns:r="http://schemas.openxmlformats.org/officeDocument/2006/relationships" xmlns:p="http://schemas.openxmlformats.org/presentationml/2006/main" matchingName="1_Quotation 9">
  <p:cSld name="1_Quotation 9">
    <p:spTree>
      <p:nvGrpSpPr>
        <p:cNvPr id="1" name="Shape 3910"/>
        <p:cNvGrpSpPr/>
        <p:nvPr/>
      </p:nvGrpSpPr>
      <p:grpSpPr>
        <a:xfrm>
          <a:off x="0" y="0"/>
          <a:ext cx="0" cy="0"/>
          <a:chOff x="0" y="0"/>
          <a:chExt cx="0" cy="0"/>
        </a:xfrm>
      </p:grpSpPr>
      <p:sp>
        <p:nvSpPr>
          <p:cNvPr id="3911" name="Google Shape;3911;p49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912" name="Google Shape;3912;p49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913" name="Google Shape;3913;p499"/>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914" name="Google Shape;3914;p49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915" name="Google Shape;3915;p49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916" name="Google Shape;3916;p49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917" name="Google Shape;3917;p499"/>
          <p:cNvGrpSpPr/>
          <p:nvPr/>
        </p:nvGrpSpPr>
        <p:grpSpPr>
          <a:xfrm>
            <a:off x="7191545" y="0"/>
            <a:ext cx="5000460" cy="1425988"/>
            <a:chOff x="7191545" y="0"/>
            <a:chExt cx="5000460" cy="1425988"/>
          </a:xfrm>
        </p:grpSpPr>
        <p:pic>
          <p:nvPicPr>
            <p:cNvPr id="3918" name="Google Shape;3918;p49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919" name="Google Shape;3919;p499"/>
            <p:cNvGrpSpPr/>
            <p:nvPr/>
          </p:nvGrpSpPr>
          <p:grpSpPr>
            <a:xfrm>
              <a:off x="7191545" y="0"/>
              <a:ext cx="5000460" cy="1425988"/>
              <a:chOff x="7191545" y="0"/>
              <a:chExt cx="5000460" cy="1425988"/>
            </a:xfrm>
          </p:grpSpPr>
          <p:sp>
            <p:nvSpPr>
              <p:cNvPr id="3920" name="Google Shape;3920;p49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921" name="Google Shape;3921;p49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922" name="Google Shape;3922;p499"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841091170"/>
      </p:ext>
    </p:extLst>
  </p:cSld>
  <p:clrMapOvr>
    <a:masterClrMapping/>
  </p:clrMapOvr>
</p:sldLayout>
</file>

<file path=ppt/slideLayouts/slideLayout1762.xml><?xml version="1.0" encoding="utf-8"?>
<p:sldLayout xmlns:a="http://schemas.openxmlformats.org/drawingml/2006/main" xmlns:r="http://schemas.openxmlformats.org/officeDocument/2006/relationships" xmlns:p="http://schemas.openxmlformats.org/presentationml/2006/main" matchingName="1_Quotation 10">
  <p:cSld name="1_Quotation 10">
    <p:spTree>
      <p:nvGrpSpPr>
        <p:cNvPr id="1" name="Shape 3923"/>
        <p:cNvGrpSpPr/>
        <p:nvPr/>
      </p:nvGrpSpPr>
      <p:grpSpPr>
        <a:xfrm>
          <a:off x="0" y="0"/>
          <a:ext cx="0" cy="0"/>
          <a:chOff x="0" y="0"/>
          <a:chExt cx="0" cy="0"/>
        </a:xfrm>
      </p:grpSpPr>
      <p:sp>
        <p:nvSpPr>
          <p:cNvPr id="3924" name="Google Shape;3924;p50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925" name="Google Shape;3925;p50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926" name="Google Shape;3926;p500"/>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927" name="Google Shape;3927;p50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928" name="Google Shape;3928;p50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929" name="Google Shape;3929;p50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930" name="Google Shape;3930;p500"/>
          <p:cNvGrpSpPr/>
          <p:nvPr/>
        </p:nvGrpSpPr>
        <p:grpSpPr>
          <a:xfrm>
            <a:off x="7191545" y="0"/>
            <a:ext cx="5000460" cy="1425988"/>
            <a:chOff x="7191545" y="0"/>
            <a:chExt cx="5000460" cy="1425988"/>
          </a:xfrm>
        </p:grpSpPr>
        <p:pic>
          <p:nvPicPr>
            <p:cNvPr id="3931" name="Google Shape;3931;p50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932" name="Google Shape;3932;p500"/>
            <p:cNvGrpSpPr/>
            <p:nvPr/>
          </p:nvGrpSpPr>
          <p:grpSpPr>
            <a:xfrm>
              <a:off x="7191545" y="0"/>
              <a:ext cx="5000460" cy="1425988"/>
              <a:chOff x="7191545" y="0"/>
              <a:chExt cx="5000460" cy="1425988"/>
            </a:xfrm>
          </p:grpSpPr>
          <p:sp>
            <p:nvSpPr>
              <p:cNvPr id="3933" name="Google Shape;3933;p50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934" name="Google Shape;3934;p50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3935" name="Google Shape;3935;p500"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828928584"/>
      </p:ext>
    </p:extLst>
  </p:cSld>
  <p:clrMapOvr>
    <a:masterClrMapping/>
  </p:clrMapOvr>
</p:sldLayout>
</file>

<file path=ppt/slideLayouts/slideLayout1763.xml><?xml version="1.0" encoding="utf-8"?>
<p:sldLayout xmlns:a="http://schemas.openxmlformats.org/drawingml/2006/main" xmlns:r="http://schemas.openxmlformats.org/officeDocument/2006/relationships" xmlns:p="http://schemas.openxmlformats.org/presentationml/2006/main" matchingName="Title and Content 10">
  <p:cSld name="Title and Content 10">
    <p:spTree>
      <p:nvGrpSpPr>
        <p:cNvPr id="1" name="Shape 3936"/>
        <p:cNvGrpSpPr/>
        <p:nvPr/>
      </p:nvGrpSpPr>
      <p:grpSpPr>
        <a:xfrm>
          <a:off x="0" y="0"/>
          <a:ext cx="0" cy="0"/>
          <a:chOff x="0" y="0"/>
          <a:chExt cx="0" cy="0"/>
        </a:xfrm>
      </p:grpSpPr>
      <p:grpSp>
        <p:nvGrpSpPr>
          <p:cNvPr id="3937" name="Google Shape;3937;p501"/>
          <p:cNvGrpSpPr/>
          <p:nvPr/>
        </p:nvGrpSpPr>
        <p:grpSpPr>
          <a:xfrm>
            <a:off x="7191545" y="0"/>
            <a:ext cx="5000460" cy="1425988"/>
            <a:chOff x="7191545" y="0"/>
            <a:chExt cx="5000460" cy="1425988"/>
          </a:xfrm>
        </p:grpSpPr>
        <p:pic>
          <p:nvPicPr>
            <p:cNvPr id="3938" name="Google Shape;3938;p50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939" name="Google Shape;3939;p501"/>
            <p:cNvGrpSpPr/>
            <p:nvPr/>
          </p:nvGrpSpPr>
          <p:grpSpPr>
            <a:xfrm>
              <a:off x="7191545" y="0"/>
              <a:ext cx="5000460" cy="1425988"/>
              <a:chOff x="7191545" y="0"/>
              <a:chExt cx="5000460" cy="1425988"/>
            </a:xfrm>
          </p:grpSpPr>
          <p:sp>
            <p:nvSpPr>
              <p:cNvPr id="3940" name="Google Shape;3940;p50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941" name="Google Shape;3941;p50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942" name="Google Shape;3942;p501"/>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943" name="Google Shape;3943;p501"/>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944" name="Google Shape;3944;p50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945" name="Google Shape;3945;p50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946" name="Google Shape;3946;p50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797052095"/>
      </p:ext>
    </p:extLst>
  </p:cSld>
  <p:clrMapOvr>
    <a:masterClrMapping/>
  </p:clrMapOvr>
</p:sldLayout>
</file>

<file path=ppt/slideLayouts/slideLayout1764.xml><?xml version="1.0" encoding="utf-8"?>
<p:sldLayout xmlns:a="http://schemas.openxmlformats.org/drawingml/2006/main" xmlns:r="http://schemas.openxmlformats.org/officeDocument/2006/relationships" xmlns:p="http://schemas.openxmlformats.org/presentationml/2006/main" matchingName="Two Content 6">
  <p:cSld name="Two Content 6">
    <p:spTree>
      <p:nvGrpSpPr>
        <p:cNvPr id="1" name="Shape 3947"/>
        <p:cNvGrpSpPr/>
        <p:nvPr/>
      </p:nvGrpSpPr>
      <p:grpSpPr>
        <a:xfrm>
          <a:off x="0" y="0"/>
          <a:ext cx="0" cy="0"/>
          <a:chOff x="0" y="0"/>
          <a:chExt cx="0" cy="0"/>
        </a:xfrm>
      </p:grpSpPr>
      <p:sp>
        <p:nvSpPr>
          <p:cNvPr id="3948" name="Google Shape;3948;p502"/>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949" name="Google Shape;3949;p502"/>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3950" name="Google Shape;3950;p502"/>
          <p:cNvGrpSpPr/>
          <p:nvPr/>
        </p:nvGrpSpPr>
        <p:grpSpPr>
          <a:xfrm>
            <a:off x="7191545" y="0"/>
            <a:ext cx="5000460" cy="1425988"/>
            <a:chOff x="7191545" y="0"/>
            <a:chExt cx="5000460" cy="1425988"/>
          </a:xfrm>
        </p:grpSpPr>
        <p:pic>
          <p:nvPicPr>
            <p:cNvPr id="3951" name="Google Shape;3951;p50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952" name="Google Shape;3952;p502"/>
            <p:cNvGrpSpPr/>
            <p:nvPr/>
          </p:nvGrpSpPr>
          <p:grpSpPr>
            <a:xfrm>
              <a:off x="7191545" y="0"/>
              <a:ext cx="5000460" cy="1425988"/>
              <a:chOff x="7191545" y="0"/>
              <a:chExt cx="5000460" cy="1425988"/>
            </a:xfrm>
          </p:grpSpPr>
          <p:sp>
            <p:nvSpPr>
              <p:cNvPr id="3953" name="Google Shape;3953;p50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954" name="Google Shape;3954;p50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955" name="Google Shape;3955;p502"/>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956" name="Google Shape;3956;p502"/>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957" name="Google Shape;3957;p50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958" name="Google Shape;3958;p50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064734244"/>
      </p:ext>
    </p:extLst>
  </p:cSld>
  <p:clrMapOvr>
    <a:masterClrMapping/>
  </p:clrMapOvr>
</p:sldLayout>
</file>

<file path=ppt/slideLayouts/slideLayout1765.xml><?xml version="1.0" encoding="utf-8"?>
<p:sldLayout xmlns:a="http://schemas.openxmlformats.org/drawingml/2006/main" xmlns:r="http://schemas.openxmlformats.org/officeDocument/2006/relationships" xmlns:p="http://schemas.openxmlformats.org/presentationml/2006/main" matchingName="Comparison 5">
  <p:cSld name="Comparison 5">
    <p:spTree>
      <p:nvGrpSpPr>
        <p:cNvPr id="1" name="Shape 3959"/>
        <p:cNvGrpSpPr/>
        <p:nvPr/>
      </p:nvGrpSpPr>
      <p:grpSpPr>
        <a:xfrm>
          <a:off x="0" y="0"/>
          <a:ext cx="0" cy="0"/>
          <a:chOff x="0" y="0"/>
          <a:chExt cx="0" cy="0"/>
        </a:xfrm>
      </p:grpSpPr>
      <p:grpSp>
        <p:nvGrpSpPr>
          <p:cNvPr id="3960" name="Google Shape;3960;p503"/>
          <p:cNvGrpSpPr/>
          <p:nvPr/>
        </p:nvGrpSpPr>
        <p:grpSpPr>
          <a:xfrm>
            <a:off x="7191545" y="0"/>
            <a:ext cx="5000460" cy="1425988"/>
            <a:chOff x="7191545" y="0"/>
            <a:chExt cx="5000460" cy="1425988"/>
          </a:xfrm>
        </p:grpSpPr>
        <p:pic>
          <p:nvPicPr>
            <p:cNvPr id="3961" name="Google Shape;3961;p50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962" name="Google Shape;3962;p503"/>
            <p:cNvGrpSpPr/>
            <p:nvPr/>
          </p:nvGrpSpPr>
          <p:grpSpPr>
            <a:xfrm>
              <a:off x="7191545" y="0"/>
              <a:ext cx="5000460" cy="1425988"/>
              <a:chOff x="7191545" y="0"/>
              <a:chExt cx="5000460" cy="1425988"/>
            </a:xfrm>
          </p:grpSpPr>
          <p:sp>
            <p:nvSpPr>
              <p:cNvPr id="3963" name="Google Shape;3963;p50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964" name="Google Shape;3964;p50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965" name="Google Shape;3965;p503"/>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966" name="Google Shape;3966;p503"/>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967" name="Google Shape;3967;p503"/>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968" name="Google Shape;3968;p503"/>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969" name="Google Shape;3969;p503"/>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970" name="Google Shape;3970;p50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971" name="Google Shape;3971;p50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972" name="Google Shape;3972;p50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673276418"/>
      </p:ext>
    </p:extLst>
  </p:cSld>
  <p:clrMapOvr>
    <a:masterClrMapping/>
  </p:clrMapOvr>
</p:sldLayout>
</file>

<file path=ppt/slideLayouts/slideLayout1766.xml><?xml version="1.0" encoding="utf-8"?>
<p:sldLayout xmlns:a="http://schemas.openxmlformats.org/drawingml/2006/main" xmlns:r="http://schemas.openxmlformats.org/officeDocument/2006/relationships" xmlns:p="http://schemas.openxmlformats.org/presentationml/2006/main" matchingName="Title Only 5">
  <p:cSld name="Title Only 5">
    <p:spTree>
      <p:nvGrpSpPr>
        <p:cNvPr id="1" name="Shape 3973"/>
        <p:cNvGrpSpPr/>
        <p:nvPr/>
      </p:nvGrpSpPr>
      <p:grpSpPr>
        <a:xfrm>
          <a:off x="0" y="0"/>
          <a:ext cx="0" cy="0"/>
          <a:chOff x="0" y="0"/>
          <a:chExt cx="0" cy="0"/>
        </a:xfrm>
      </p:grpSpPr>
      <p:grpSp>
        <p:nvGrpSpPr>
          <p:cNvPr id="3974" name="Google Shape;3974;p504"/>
          <p:cNvGrpSpPr/>
          <p:nvPr/>
        </p:nvGrpSpPr>
        <p:grpSpPr>
          <a:xfrm>
            <a:off x="7191545" y="0"/>
            <a:ext cx="5000460" cy="1425988"/>
            <a:chOff x="7191545" y="0"/>
            <a:chExt cx="5000460" cy="1425988"/>
          </a:xfrm>
        </p:grpSpPr>
        <p:pic>
          <p:nvPicPr>
            <p:cNvPr id="3975" name="Google Shape;3975;p50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976" name="Google Shape;3976;p504"/>
            <p:cNvGrpSpPr/>
            <p:nvPr/>
          </p:nvGrpSpPr>
          <p:grpSpPr>
            <a:xfrm>
              <a:off x="7191545" y="0"/>
              <a:ext cx="5000460" cy="1425988"/>
              <a:chOff x="7191545" y="0"/>
              <a:chExt cx="5000460" cy="1425988"/>
            </a:xfrm>
          </p:grpSpPr>
          <p:sp>
            <p:nvSpPr>
              <p:cNvPr id="3977" name="Google Shape;3977;p50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978" name="Google Shape;3978;p50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3979" name="Google Shape;3979;p504"/>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980" name="Google Shape;3980;p50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981" name="Google Shape;3981;p50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982" name="Google Shape;3982;p50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722293765"/>
      </p:ext>
    </p:extLst>
  </p:cSld>
  <p:clrMapOvr>
    <a:masterClrMapping/>
  </p:clrMapOvr>
</p:sldLayout>
</file>

<file path=ppt/slideLayouts/slideLayout1767.xml><?xml version="1.0" encoding="utf-8"?>
<p:sldLayout xmlns:a="http://schemas.openxmlformats.org/drawingml/2006/main" xmlns:r="http://schemas.openxmlformats.org/officeDocument/2006/relationships" xmlns:p="http://schemas.openxmlformats.org/presentationml/2006/main" matchingName="End 6">
  <p:cSld name="End 6">
    <p:spTree>
      <p:nvGrpSpPr>
        <p:cNvPr id="1" name="Shape 3983"/>
        <p:cNvGrpSpPr/>
        <p:nvPr/>
      </p:nvGrpSpPr>
      <p:grpSpPr>
        <a:xfrm>
          <a:off x="0" y="0"/>
          <a:ext cx="0" cy="0"/>
          <a:chOff x="0" y="0"/>
          <a:chExt cx="0" cy="0"/>
        </a:xfrm>
      </p:grpSpPr>
      <p:grpSp>
        <p:nvGrpSpPr>
          <p:cNvPr id="3984" name="Google Shape;3984;p505"/>
          <p:cNvGrpSpPr/>
          <p:nvPr/>
        </p:nvGrpSpPr>
        <p:grpSpPr>
          <a:xfrm>
            <a:off x="0" y="0"/>
            <a:ext cx="12191996" cy="2148830"/>
            <a:chOff x="0" y="0"/>
            <a:chExt cx="12191996" cy="2148830"/>
          </a:xfrm>
        </p:grpSpPr>
        <p:sp>
          <p:nvSpPr>
            <p:cNvPr id="3985" name="Google Shape;3985;p505"/>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986" name="Google Shape;3986;p505"/>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3987" name="Google Shape;3987;p505"/>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3988" name="Google Shape;3988;p505"/>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3989" name="Google Shape;3989;p505"/>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3990" name="Google Shape;3990;p505"/>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617989570"/>
      </p:ext>
    </p:extLst>
  </p:cSld>
  <p:clrMapOvr>
    <a:masterClrMapping/>
  </p:clrMapOvr>
</p:sldLayout>
</file>

<file path=ppt/slideLayouts/slideLayout1768.xml><?xml version="1.0" encoding="utf-8"?>
<p:sldLayout xmlns:a="http://schemas.openxmlformats.org/drawingml/2006/main" xmlns:r="http://schemas.openxmlformats.org/officeDocument/2006/relationships" xmlns:p="http://schemas.openxmlformats.org/presentationml/2006/main" matchingName="Blank 4">
  <p:cSld name="Blank 4">
    <p:spTree>
      <p:nvGrpSpPr>
        <p:cNvPr id="1" name="Shape 3991"/>
        <p:cNvGrpSpPr/>
        <p:nvPr/>
      </p:nvGrpSpPr>
      <p:grpSpPr>
        <a:xfrm>
          <a:off x="0" y="0"/>
          <a:ext cx="0" cy="0"/>
          <a:chOff x="0" y="0"/>
          <a:chExt cx="0" cy="0"/>
        </a:xfrm>
      </p:grpSpPr>
      <p:sp>
        <p:nvSpPr>
          <p:cNvPr id="3992" name="Google Shape;3992;p50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993" name="Google Shape;3993;p50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994" name="Google Shape;3994;p50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995" name="Google Shape;3995;p506"/>
          <p:cNvGrpSpPr/>
          <p:nvPr/>
        </p:nvGrpSpPr>
        <p:grpSpPr>
          <a:xfrm>
            <a:off x="7191545" y="0"/>
            <a:ext cx="5000460" cy="1425988"/>
            <a:chOff x="7191545" y="0"/>
            <a:chExt cx="5000460" cy="1425988"/>
          </a:xfrm>
        </p:grpSpPr>
        <p:pic>
          <p:nvPicPr>
            <p:cNvPr id="3996" name="Google Shape;3996;p50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997" name="Google Shape;3997;p506"/>
            <p:cNvGrpSpPr/>
            <p:nvPr/>
          </p:nvGrpSpPr>
          <p:grpSpPr>
            <a:xfrm>
              <a:off x="7191545" y="0"/>
              <a:ext cx="5000460" cy="1425988"/>
              <a:chOff x="7191545" y="0"/>
              <a:chExt cx="5000460" cy="1425988"/>
            </a:xfrm>
          </p:grpSpPr>
          <p:sp>
            <p:nvSpPr>
              <p:cNvPr id="3998" name="Google Shape;3998;p50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3999" name="Google Shape;3999;p50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845579738"/>
      </p:ext>
    </p:extLst>
  </p:cSld>
  <p:clrMapOvr>
    <a:masterClrMapping/>
  </p:clrMapOvr>
</p:sldLayout>
</file>

<file path=ppt/slideLayouts/slideLayout1769.xml><?xml version="1.0" encoding="utf-8"?>
<p:sldLayout xmlns:a="http://schemas.openxmlformats.org/drawingml/2006/main" xmlns:r="http://schemas.openxmlformats.org/officeDocument/2006/relationships" xmlns:p="http://schemas.openxmlformats.org/presentationml/2006/main" matchingName="Cover 8">
  <p:cSld name="Cover 8">
    <p:spTree>
      <p:nvGrpSpPr>
        <p:cNvPr id="1" name="Shape 4000"/>
        <p:cNvGrpSpPr/>
        <p:nvPr/>
      </p:nvGrpSpPr>
      <p:grpSpPr>
        <a:xfrm>
          <a:off x="0" y="0"/>
          <a:ext cx="0" cy="0"/>
          <a:chOff x="0" y="0"/>
          <a:chExt cx="0" cy="0"/>
        </a:xfrm>
      </p:grpSpPr>
      <p:sp>
        <p:nvSpPr>
          <p:cNvPr id="4001" name="Google Shape;4001;p507"/>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002" name="Google Shape;4002;p507"/>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03" name="Google Shape;4003;p507"/>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4004" name="Google Shape;4004;p507"/>
          <p:cNvGrpSpPr/>
          <p:nvPr/>
        </p:nvGrpSpPr>
        <p:grpSpPr>
          <a:xfrm>
            <a:off x="0" y="5020349"/>
            <a:ext cx="12191996" cy="1837651"/>
            <a:chOff x="0" y="5020348"/>
            <a:chExt cx="12191996" cy="1837651"/>
          </a:xfrm>
        </p:grpSpPr>
        <p:sp>
          <p:nvSpPr>
            <p:cNvPr id="4005" name="Google Shape;4005;p50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006" name="Google Shape;4006;p50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4007" name="Google Shape;4007;p50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3255077516"/>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059781530"/>
      </p:ext>
    </p:extLst>
  </p:cSld>
  <p:clrMapOvr>
    <a:masterClrMapping/>
  </p:clrMapOvr>
</p:sldLayout>
</file>

<file path=ppt/slideLayouts/slideLayout1770.xml><?xml version="1.0" encoding="utf-8"?>
<p:sldLayout xmlns:a="http://schemas.openxmlformats.org/drawingml/2006/main" xmlns:r="http://schemas.openxmlformats.org/officeDocument/2006/relationships" xmlns:p="http://schemas.openxmlformats.org/presentationml/2006/main" matchingName="Divider 9">
  <p:cSld name="Divider 9">
    <p:spTree>
      <p:nvGrpSpPr>
        <p:cNvPr id="1" name="Shape 4008"/>
        <p:cNvGrpSpPr/>
        <p:nvPr/>
      </p:nvGrpSpPr>
      <p:grpSpPr>
        <a:xfrm>
          <a:off x="0" y="0"/>
          <a:ext cx="0" cy="0"/>
          <a:chOff x="0" y="0"/>
          <a:chExt cx="0" cy="0"/>
        </a:xfrm>
      </p:grpSpPr>
      <p:grpSp>
        <p:nvGrpSpPr>
          <p:cNvPr id="4009" name="Google Shape;4009;p508"/>
          <p:cNvGrpSpPr/>
          <p:nvPr/>
        </p:nvGrpSpPr>
        <p:grpSpPr>
          <a:xfrm>
            <a:off x="0" y="5020349"/>
            <a:ext cx="12191996" cy="1837651"/>
            <a:chOff x="0" y="5020348"/>
            <a:chExt cx="12191996" cy="1837651"/>
          </a:xfrm>
        </p:grpSpPr>
        <p:sp>
          <p:nvSpPr>
            <p:cNvPr id="4010" name="Google Shape;4010;p508"/>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011" name="Google Shape;4011;p508"/>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012" name="Google Shape;4012;p508"/>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4013" name="Google Shape;4013;p508"/>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4014" name="Google Shape;4014;p508"/>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15" name="Google Shape;4015;p508"/>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096401077"/>
      </p:ext>
    </p:extLst>
  </p:cSld>
  <p:clrMapOvr>
    <a:masterClrMapping/>
  </p:clrMapOvr>
</p:sldLayout>
</file>

<file path=ppt/slideLayouts/slideLayout1771.xml><?xml version="1.0" encoding="utf-8"?>
<p:sldLayout xmlns:a="http://schemas.openxmlformats.org/drawingml/2006/main" xmlns:r="http://schemas.openxmlformats.org/officeDocument/2006/relationships" xmlns:p="http://schemas.openxmlformats.org/presentationml/2006/main" matchingName="Quotation 11">
  <p:cSld name="Quotation 11">
    <p:spTree>
      <p:nvGrpSpPr>
        <p:cNvPr id="1" name="Shape 4016"/>
        <p:cNvGrpSpPr/>
        <p:nvPr/>
      </p:nvGrpSpPr>
      <p:grpSpPr>
        <a:xfrm>
          <a:off x="0" y="0"/>
          <a:ext cx="0" cy="0"/>
          <a:chOff x="0" y="0"/>
          <a:chExt cx="0" cy="0"/>
        </a:xfrm>
      </p:grpSpPr>
      <p:sp>
        <p:nvSpPr>
          <p:cNvPr id="4017" name="Google Shape;4017;p50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018" name="Google Shape;4018;p50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19" name="Google Shape;4019;p509"/>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020" name="Google Shape;4020;p50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021" name="Google Shape;4021;p50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022" name="Google Shape;4022;p50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023" name="Google Shape;4023;p509"/>
          <p:cNvGrpSpPr/>
          <p:nvPr/>
        </p:nvGrpSpPr>
        <p:grpSpPr>
          <a:xfrm>
            <a:off x="7191545" y="0"/>
            <a:ext cx="5000460" cy="1425988"/>
            <a:chOff x="7191545" y="0"/>
            <a:chExt cx="5000460" cy="1425988"/>
          </a:xfrm>
        </p:grpSpPr>
        <p:pic>
          <p:nvPicPr>
            <p:cNvPr id="4024" name="Google Shape;4024;p50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025" name="Google Shape;4025;p509"/>
            <p:cNvGrpSpPr/>
            <p:nvPr/>
          </p:nvGrpSpPr>
          <p:grpSpPr>
            <a:xfrm>
              <a:off x="7191545" y="0"/>
              <a:ext cx="5000460" cy="1425988"/>
              <a:chOff x="7191545" y="0"/>
              <a:chExt cx="5000460" cy="1425988"/>
            </a:xfrm>
          </p:grpSpPr>
          <p:sp>
            <p:nvSpPr>
              <p:cNvPr id="4026" name="Google Shape;4026;p50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027" name="Google Shape;4027;p50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028" name="Google Shape;4028;p509"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506712817"/>
      </p:ext>
    </p:extLst>
  </p:cSld>
  <p:clrMapOvr>
    <a:masterClrMapping/>
  </p:clrMapOvr>
</p:sldLayout>
</file>

<file path=ppt/slideLayouts/slideLayout1772.xml><?xml version="1.0" encoding="utf-8"?>
<p:sldLayout xmlns:a="http://schemas.openxmlformats.org/drawingml/2006/main" xmlns:r="http://schemas.openxmlformats.org/officeDocument/2006/relationships" xmlns:p="http://schemas.openxmlformats.org/presentationml/2006/main" matchingName="1_Quotation 11">
  <p:cSld name="1_Quotation 11">
    <p:spTree>
      <p:nvGrpSpPr>
        <p:cNvPr id="1" name="Shape 4029"/>
        <p:cNvGrpSpPr/>
        <p:nvPr/>
      </p:nvGrpSpPr>
      <p:grpSpPr>
        <a:xfrm>
          <a:off x="0" y="0"/>
          <a:ext cx="0" cy="0"/>
          <a:chOff x="0" y="0"/>
          <a:chExt cx="0" cy="0"/>
        </a:xfrm>
      </p:grpSpPr>
      <p:sp>
        <p:nvSpPr>
          <p:cNvPr id="4030" name="Google Shape;4030;p51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031" name="Google Shape;4031;p51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32" name="Google Shape;4032;p510"/>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033" name="Google Shape;4033;p51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034" name="Google Shape;4034;p51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035" name="Google Shape;4035;p51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036" name="Google Shape;4036;p510"/>
          <p:cNvGrpSpPr/>
          <p:nvPr/>
        </p:nvGrpSpPr>
        <p:grpSpPr>
          <a:xfrm>
            <a:off x="7191545" y="0"/>
            <a:ext cx="5000460" cy="1425988"/>
            <a:chOff x="7191545" y="0"/>
            <a:chExt cx="5000460" cy="1425988"/>
          </a:xfrm>
        </p:grpSpPr>
        <p:pic>
          <p:nvPicPr>
            <p:cNvPr id="4037" name="Google Shape;4037;p51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038" name="Google Shape;4038;p510"/>
            <p:cNvGrpSpPr/>
            <p:nvPr/>
          </p:nvGrpSpPr>
          <p:grpSpPr>
            <a:xfrm>
              <a:off x="7191545" y="0"/>
              <a:ext cx="5000460" cy="1425988"/>
              <a:chOff x="7191545" y="0"/>
              <a:chExt cx="5000460" cy="1425988"/>
            </a:xfrm>
          </p:grpSpPr>
          <p:sp>
            <p:nvSpPr>
              <p:cNvPr id="4039" name="Google Shape;4039;p51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040" name="Google Shape;4040;p51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041" name="Google Shape;4041;p510"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852028872"/>
      </p:ext>
    </p:extLst>
  </p:cSld>
  <p:clrMapOvr>
    <a:masterClrMapping/>
  </p:clrMapOvr>
</p:sldLayout>
</file>

<file path=ppt/slideLayouts/slideLayout1773.xml><?xml version="1.0" encoding="utf-8"?>
<p:sldLayout xmlns:a="http://schemas.openxmlformats.org/drawingml/2006/main" xmlns:r="http://schemas.openxmlformats.org/officeDocument/2006/relationships" xmlns:p="http://schemas.openxmlformats.org/presentationml/2006/main" matchingName="Title and Content 11">
  <p:cSld name="Title and Content 11">
    <p:spTree>
      <p:nvGrpSpPr>
        <p:cNvPr id="1" name="Shape 4042"/>
        <p:cNvGrpSpPr/>
        <p:nvPr/>
      </p:nvGrpSpPr>
      <p:grpSpPr>
        <a:xfrm>
          <a:off x="0" y="0"/>
          <a:ext cx="0" cy="0"/>
          <a:chOff x="0" y="0"/>
          <a:chExt cx="0" cy="0"/>
        </a:xfrm>
      </p:grpSpPr>
      <p:grpSp>
        <p:nvGrpSpPr>
          <p:cNvPr id="4043" name="Google Shape;4043;p511"/>
          <p:cNvGrpSpPr/>
          <p:nvPr/>
        </p:nvGrpSpPr>
        <p:grpSpPr>
          <a:xfrm>
            <a:off x="7191545" y="0"/>
            <a:ext cx="5000460" cy="1425988"/>
            <a:chOff x="7191545" y="0"/>
            <a:chExt cx="5000460" cy="1425988"/>
          </a:xfrm>
        </p:grpSpPr>
        <p:pic>
          <p:nvPicPr>
            <p:cNvPr id="4044" name="Google Shape;4044;p51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045" name="Google Shape;4045;p511"/>
            <p:cNvGrpSpPr/>
            <p:nvPr/>
          </p:nvGrpSpPr>
          <p:grpSpPr>
            <a:xfrm>
              <a:off x="7191545" y="0"/>
              <a:ext cx="5000460" cy="1425988"/>
              <a:chOff x="7191545" y="0"/>
              <a:chExt cx="5000460" cy="1425988"/>
            </a:xfrm>
          </p:grpSpPr>
          <p:sp>
            <p:nvSpPr>
              <p:cNvPr id="4046" name="Google Shape;4046;p51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047" name="Google Shape;4047;p51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048" name="Google Shape;4048;p511"/>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49" name="Google Shape;4049;p511"/>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050" name="Google Shape;4050;p51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051" name="Google Shape;4051;p51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052" name="Google Shape;4052;p51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005244579"/>
      </p:ext>
    </p:extLst>
  </p:cSld>
  <p:clrMapOvr>
    <a:masterClrMapping/>
  </p:clrMapOvr>
</p:sldLayout>
</file>

<file path=ppt/slideLayouts/slideLayout1774.xml><?xml version="1.0" encoding="utf-8"?>
<p:sldLayout xmlns:a="http://schemas.openxmlformats.org/drawingml/2006/main" xmlns:r="http://schemas.openxmlformats.org/officeDocument/2006/relationships" xmlns:p="http://schemas.openxmlformats.org/presentationml/2006/main" matchingName="Two Content 7">
  <p:cSld name="Two Content 7">
    <p:spTree>
      <p:nvGrpSpPr>
        <p:cNvPr id="1" name="Shape 4053"/>
        <p:cNvGrpSpPr/>
        <p:nvPr/>
      </p:nvGrpSpPr>
      <p:grpSpPr>
        <a:xfrm>
          <a:off x="0" y="0"/>
          <a:ext cx="0" cy="0"/>
          <a:chOff x="0" y="0"/>
          <a:chExt cx="0" cy="0"/>
        </a:xfrm>
      </p:grpSpPr>
      <p:sp>
        <p:nvSpPr>
          <p:cNvPr id="4054" name="Google Shape;4054;p512"/>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55" name="Google Shape;4055;p512"/>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4056" name="Google Shape;4056;p512"/>
          <p:cNvGrpSpPr/>
          <p:nvPr/>
        </p:nvGrpSpPr>
        <p:grpSpPr>
          <a:xfrm>
            <a:off x="7191545" y="0"/>
            <a:ext cx="5000460" cy="1425988"/>
            <a:chOff x="7191545" y="0"/>
            <a:chExt cx="5000460" cy="1425988"/>
          </a:xfrm>
        </p:grpSpPr>
        <p:pic>
          <p:nvPicPr>
            <p:cNvPr id="4057" name="Google Shape;4057;p51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058" name="Google Shape;4058;p512"/>
            <p:cNvGrpSpPr/>
            <p:nvPr/>
          </p:nvGrpSpPr>
          <p:grpSpPr>
            <a:xfrm>
              <a:off x="7191545" y="0"/>
              <a:ext cx="5000460" cy="1425988"/>
              <a:chOff x="7191545" y="0"/>
              <a:chExt cx="5000460" cy="1425988"/>
            </a:xfrm>
          </p:grpSpPr>
          <p:sp>
            <p:nvSpPr>
              <p:cNvPr id="4059" name="Google Shape;4059;p51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060" name="Google Shape;4060;p51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061" name="Google Shape;4061;p512"/>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062" name="Google Shape;4062;p512"/>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063" name="Google Shape;4063;p51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064" name="Google Shape;4064;p51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197183470"/>
      </p:ext>
    </p:extLst>
  </p:cSld>
  <p:clrMapOvr>
    <a:masterClrMapping/>
  </p:clrMapOvr>
</p:sldLayout>
</file>

<file path=ppt/slideLayouts/slideLayout1775.xml><?xml version="1.0" encoding="utf-8"?>
<p:sldLayout xmlns:a="http://schemas.openxmlformats.org/drawingml/2006/main" xmlns:r="http://schemas.openxmlformats.org/officeDocument/2006/relationships" xmlns:p="http://schemas.openxmlformats.org/presentationml/2006/main" matchingName="Comparison 6">
  <p:cSld name="Comparison 6">
    <p:spTree>
      <p:nvGrpSpPr>
        <p:cNvPr id="1" name="Shape 4065"/>
        <p:cNvGrpSpPr/>
        <p:nvPr/>
      </p:nvGrpSpPr>
      <p:grpSpPr>
        <a:xfrm>
          <a:off x="0" y="0"/>
          <a:ext cx="0" cy="0"/>
          <a:chOff x="0" y="0"/>
          <a:chExt cx="0" cy="0"/>
        </a:xfrm>
      </p:grpSpPr>
      <p:grpSp>
        <p:nvGrpSpPr>
          <p:cNvPr id="4066" name="Google Shape;4066;p513"/>
          <p:cNvGrpSpPr/>
          <p:nvPr/>
        </p:nvGrpSpPr>
        <p:grpSpPr>
          <a:xfrm>
            <a:off x="7191545" y="0"/>
            <a:ext cx="5000460" cy="1425988"/>
            <a:chOff x="7191545" y="0"/>
            <a:chExt cx="5000460" cy="1425988"/>
          </a:xfrm>
        </p:grpSpPr>
        <p:pic>
          <p:nvPicPr>
            <p:cNvPr id="4067" name="Google Shape;4067;p51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068" name="Google Shape;4068;p513"/>
            <p:cNvGrpSpPr/>
            <p:nvPr/>
          </p:nvGrpSpPr>
          <p:grpSpPr>
            <a:xfrm>
              <a:off x="7191545" y="0"/>
              <a:ext cx="5000460" cy="1425988"/>
              <a:chOff x="7191545" y="0"/>
              <a:chExt cx="5000460" cy="1425988"/>
            </a:xfrm>
          </p:grpSpPr>
          <p:sp>
            <p:nvSpPr>
              <p:cNvPr id="4069" name="Google Shape;4069;p51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070" name="Google Shape;4070;p51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071" name="Google Shape;4071;p513"/>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72" name="Google Shape;4072;p513"/>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073" name="Google Shape;4073;p513"/>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074" name="Google Shape;4074;p513"/>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075" name="Google Shape;4075;p513"/>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076" name="Google Shape;4076;p51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077" name="Google Shape;4077;p51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078" name="Google Shape;4078;p51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461293899"/>
      </p:ext>
    </p:extLst>
  </p:cSld>
  <p:clrMapOvr>
    <a:masterClrMapping/>
  </p:clrMapOvr>
</p:sldLayout>
</file>

<file path=ppt/slideLayouts/slideLayout1776.xml><?xml version="1.0" encoding="utf-8"?>
<p:sldLayout xmlns:a="http://schemas.openxmlformats.org/drawingml/2006/main" xmlns:r="http://schemas.openxmlformats.org/officeDocument/2006/relationships" xmlns:p="http://schemas.openxmlformats.org/presentationml/2006/main" matchingName="Photo Slide 8">
  <p:cSld name="Photo Slide 8">
    <p:spTree>
      <p:nvGrpSpPr>
        <p:cNvPr id="1" name="Shape 4079"/>
        <p:cNvGrpSpPr/>
        <p:nvPr/>
      </p:nvGrpSpPr>
      <p:grpSpPr>
        <a:xfrm>
          <a:off x="0" y="0"/>
          <a:ext cx="0" cy="0"/>
          <a:chOff x="0" y="0"/>
          <a:chExt cx="0" cy="0"/>
        </a:xfrm>
      </p:grpSpPr>
      <p:sp>
        <p:nvSpPr>
          <p:cNvPr id="4080" name="Google Shape;4080;p514"/>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4081" name="Google Shape;4081;p514"/>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4082" name="Google Shape;4082;p514"/>
          <p:cNvGrpSpPr/>
          <p:nvPr/>
        </p:nvGrpSpPr>
        <p:grpSpPr>
          <a:xfrm>
            <a:off x="1" y="5379425"/>
            <a:ext cx="2807363" cy="753895"/>
            <a:chOff x="0" y="5379424"/>
            <a:chExt cx="2807363" cy="753895"/>
          </a:xfrm>
        </p:grpSpPr>
        <p:sp>
          <p:nvSpPr>
            <p:cNvPr id="4083" name="Google Shape;4083;p514"/>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084" name="Google Shape;4084;p514"/>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4085" name="Google Shape;4085;p514"/>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4281145388"/>
      </p:ext>
    </p:extLst>
  </p:cSld>
  <p:clrMapOvr>
    <a:masterClrMapping/>
  </p:clrMapOvr>
</p:sldLayout>
</file>

<file path=ppt/slideLayouts/slideLayout1777.xml><?xml version="1.0" encoding="utf-8"?>
<p:sldLayout xmlns:a="http://schemas.openxmlformats.org/drawingml/2006/main" xmlns:r="http://schemas.openxmlformats.org/officeDocument/2006/relationships" xmlns:p="http://schemas.openxmlformats.org/presentationml/2006/main" matchingName="End 7">
  <p:cSld name="End 7">
    <p:spTree>
      <p:nvGrpSpPr>
        <p:cNvPr id="1" name="Shape 4086"/>
        <p:cNvGrpSpPr/>
        <p:nvPr/>
      </p:nvGrpSpPr>
      <p:grpSpPr>
        <a:xfrm>
          <a:off x="0" y="0"/>
          <a:ext cx="0" cy="0"/>
          <a:chOff x="0" y="0"/>
          <a:chExt cx="0" cy="0"/>
        </a:xfrm>
      </p:grpSpPr>
      <p:grpSp>
        <p:nvGrpSpPr>
          <p:cNvPr id="4087" name="Google Shape;4087;p515"/>
          <p:cNvGrpSpPr/>
          <p:nvPr/>
        </p:nvGrpSpPr>
        <p:grpSpPr>
          <a:xfrm>
            <a:off x="0" y="0"/>
            <a:ext cx="12191996" cy="2148830"/>
            <a:chOff x="0" y="0"/>
            <a:chExt cx="12191996" cy="2148830"/>
          </a:xfrm>
        </p:grpSpPr>
        <p:sp>
          <p:nvSpPr>
            <p:cNvPr id="4088" name="Google Shape;4088;p515"/>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089" name="Google Shape;4089;p515"/>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4090" name="Google Shape;4090;p515"/>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091" name="Google Shape;4091;p515"/>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092" name="Google Shape;4092;p515"/>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093" name="Google Shape;4093;p515"/>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168601266"/>
      </p:ext>
    </p:extLst>
  </p:cSld>
  <p:clrMapOvr>
    <a:masterClrMapping/>
  </p:clrMapOvr>
</p:sldLayout>
</file>

<file path=ppt/slideLayouts/slideLayout1778.xml><?xml version="1.0" encoding="utf-8"?>
<p:sldLayout xmlns:a="http://schemas.openxmlformats.org/drawingml/2006/main" xmlns:r="http://schemas.openxmlformats.org/officeDocument/2006/relationships" xmlns:p="http://schemas.openxmlformats.org/presentationml/2006/main" matchingName="Blank 5">
  <p:cSld name="Blank 5">
    <p:spTree>
      <p:nvGrpSpPr>
        <p:cNvPr id="1" name="Shape 4094"/>
        <p:cNvGrpSpPr/>
        <p:nvPr/>
      </p:nvGrpSpPr>
      <p:grpSpPr>
        <a:xfrm>
          <a:off x="0" y="0"/>
          <a:ext cx="0" cy="0"/>
          <a:chOff x="0" y="0"/>
          <a:chExt cx="0" cy="0"/>
        </a:xfrm>
      </p:grpSpPr>
      <p:sp>
        <p:nvSpPr>
          <p:cNvPr id="4095" name="Google Shape;4095;p51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096" name="Google Shape;4096;p51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097" name="Google Shape;4097;p51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098" name="Google Shape;4098;p516"/>
          <p:cNvGrpSpPr/>
          <p:nvPr/>
        </p:nvGrpSpPr>
        <p:grpSpPr>
          <a:xfrm>
            <a:off x="7191545" y="0"/>
            <a:ext cx="5000460" cy="1425988"/>
            <a:chOff x="7191545" y="0"/>
            <a:chExt cx="5000460" cy="1425988"/>
          </a:xfrm>
        </p:grpSpPr>
        <p:pic>
          <p:nvPicPr>
            <p:cNvPr id="4099" name="Google Shape;4099;p51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100" name="Google Shape;4100;p516"/>
            <p:cNvGrpSpPr/>
            <p:nvPr/>
          </p:nvGrpSpPr>
          <p:grpSpPr>
            <a:xfrm>
              <a:off x="7191545" y="0"/>
              <a:ext cx="5000460" cy="1425988"/>
              <a:chOff x="7191545" y="0"/>
              <a:chExt cx="5000460" cy="1425988"/>
            </a:xfrm>
          </p:grpSpPr>
          <p:sp>
            <p:nvSpPr>
              <p:cNvPr id="4101" name="Google Shape;4101;p51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102" name="Google Shape;4102;p51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4238896690"/>
      </p:ext>
    </p:extLst>
  </p:cSld>
  <p:clrMapOvr>
    <a:masterClrMapping/>
  </p:clrMapOvr>
</p:sldLayout>
</file>

<file path=ppt/slideLayouts/slideLayout1779.xml><?xml version="1.0" encoding="utf-8"?>
<p:sldLayout xmlns:a="http://schemas.openxmlformats.org/drawingml/2006/main" xmlns:r="http://schemas.openxmlformats.org/officeDocument/2006/relationships" xmlns:p="http://schemas.openxmlformats.org/presentationml/2006/main" matchingName="Title Only 6">
  <p:cSld name="Title Only 6">
    <p:spTree>
      <p:nvGrpSpPr>
        <p:cNvPr id="1" name="Shape 4103"/>
        <p:cNvGrpSpPr/>
        <p:nvPr/>
      </p:nvGrpSpPr>
      <p:grpSpPr>
        <a:xfrm>
          <a:off x="0" y="0"/>
          <a:ext cx="0" cy="0"/>
          <a:chOff x="0" y="0"/>
          <a:chExt cx="0" cy="0"/>
        </a:xfrm>
      </p:grpSpPr>
      <p:grpSp>
        <p:nvGrpSpPr>
          <p:cNvPr id="4104" name="Google Shape;4104;p517"/>
          <p:cNvGrpSpPr/>
          <p:nvPr/>
        </p:nvGrpSpPr>
        <p:grpSpPr>
          <a:xfrm>
            <a:off x="7191545" y="0"/>
            <a:ext cx="5000460" cy="1425988"/>
            <a:chOff x="7191545" y="0"/>
            <a:chExt cx="5000460" cy="1425988"/>
          </a:xfrm>
        </p:grpSpPr>
        <p:pic>
          <p:nvPicPr>
            <p:cNvPr id="4105" name="Google Shape;4105;p51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106" name="Google Shape;4106;p517"/>
            <p:cNvGrpSpPr/>
            <p:nvPr/>
          </p:nvGrpSpPr>
          <p:grpSpPr>
            <a:xfrm>
              <a:off x="7191545" y="0"/>
              <a:ext cx="5000460" cy="1425988"/>
              <a:chOff x="7191545" y="0"/>
              <a:chExt cx="5000460" cy="1425988"/>
            </a:xfrm>
          </p:grpSpPr>
          <p:sp>
            <p:nvSpPr>
              <p:cNvPr id="4107" name="Google Shape;4107;p51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108" name="Google Shape;4108;p51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109" name="Google Shape;4109;p517"/>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10" name="Google Shape;4110;p51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111" name="Google Shape;4111;p51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112" name="Google Shape;4112;p51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298669184"/>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69300124"/>
      </p:ext>
    </p:extLst>
  </p:cSld>
  <p:clrMapOvr>
    <a:masterClrMapping/>
  </p:clrMapOvr>
</p:sldLayout>
</file>

<file path=ppt/slideLayouts/slideLayout1780.xml><?xml version="1.0" encoding="utf-8"?>
<p:sldLayout xmlns:a="http://schemas.openxmlformats.org/drawingml/2006/main" xmlns:r="http://schemas.openxmlformats.org/officeDocument/2006/relationships" xmlns:p="http://schemas.openxmlformats.org/presentationml/2006/main" matchingName="Cover B 2">
  <p:cSld name="Cover B 2">
    <p:spTree>
      <p:nvGrpSpPr>
        <p:cNvPr id="1" name="Shape 4113"/>
        <p:cNvGrpSpPr/>
        <p:nvPr/>
      </p:nvGrpSpPr>
      <p:grpSpPr>
        <a:xfrm>
          <a:off x="0" y="0"/>
          <a:ext cx="0" cy="0"/>
          <a:chOff x="0" y="0"/>
          <a:chExt cx="0" cy="0"/>
        </a:xfrm>
      </p:grpSpPr>
      <p:sp>
        <p:nvSpPr>
          <p:cNvPr id="4114" name="Google Shape;4114;p518"/>
          <p:cNvSpPr txBox="1">
            <a:spLocks noGrp="1"/>
          </p:cNvSpPr>
          <p:nvPr>
            <p:ph type="title"/>
          </p:nvPr>
        </p:nvSpPr>
        <p:spPr>
          <a:xfrm>
            <a:off x="513344" y="2633536"/>
            <a:ext cx="5194432" cy="2387598"/>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15" name="Google Shape;4115;p518"/>
          <p:cNvSpPr txBox="1">
            <a:spLocks noGrp="1"/>
          </p:cNvSpPr>
          <p:nvPr>
            <p:ph type="subTitle" idx="1"/>
          </p:nvPr>
        </p:nvSpPr>
        <p:spPr>
          <a:xfrm>
            <a:off x="513344" y="5400327"/>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4116" name="Google Shape;4116;p518"/>
          <p:cNvGrpSpPr/>
          <p:nvPr/>
        </p:nvGrpSpPr>
        <p:grpSpPr>
          <a:xfrm>
            <a:off x="0" y="0"/>
            <a:ext cx="6418722" cy="1509820"/>
            <a:chOff x="0" y="0"/>
            <a:chExt cx="6418722" cy="1509820"/>
          </a:xfrm>
        </p:grpSpPr>
        <p:sp>
          <p:nvSpPr>
            <p:cNvPr id="4117" name="Google Shape;4117;p518"/>
            <p:cNvSpPr/>
            <p:nvPr/>
          </p:nvSpPr>
          <p:spPr>
            <a:xfrm flipH="1">
              <a:off x="0" y="0"/>
              <a:ext cx="6418722" cy="1509820"/>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118" name="Google Shape;4118;p518"/>
            <p:cNvSpPr/>
            <p:nvPr/>
          </p:nvSpPr>
          <p:spPr>
            <a:xfrm flipH="1">
              <a:off x="0" y="0"/>
              <a:ext cx="6244227" cy="1352022"/>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pic>
        <p:nvPicPr>
          <p:cNvPr id="4119" name="Google Shape;4119;p518"/>
          <p:cNvPicPr preferRelativeResize="0"/>
          <p:nvPr/>
        </p:nvPicPr>
        <p:blipFill rotWithShape="1">
          <a:blip r:embed="rId2">
            <a:alphaModFix/>
          </a:blip>
          <a:srcRect/>
          <a:stretch/>
        </p:blipFill>
        <p:spPr>
          <a:xfrm>
            <a:off x="513345" y="136529"/>
            <a:ext cx="1945203" cy="879972"/>
          </a:xfrm>
          <a:prstGeom prst="rect">
            <a:avLst/>
          </a:prstGeom>
          <a:noFill/>
          <a:ln>
            <a:noFill/>
          </a:ln>
        </p:spPr>
      </p:pic>
    </p:spTree>
    <p:extLst>
      <p:ext uri="{BB962C8B-B14F-4D97-AF65-F5344CB8AC3E}">
        <p14:creationId xmlns:p14="http://schemas.microsoft.com/office/powerpoint/2010/main" val="1993140424"/>
      </p:ext>
    </p:extLst>
  </p:cSld>
  <p:clrMapOvr>
    <a:masterClrMapping/>
  </p:clrMapOvr>
</p:sldLayout>
</file>

<file path=ppt/slideLayouts/slideLayout1781.xml><?xml version="1.0" encoding="utf-8"?>
<p:sldLayout xmlns:a="http://schemas.openxmlformats.org/drawingml/2006/main" xmlns:r="http://schemas.openxmlformats.org/officeDocument/2006/relationships" xmlns:p="http://schemas.openxmlformats.org/presentationml/2006/main" matchingName="Quotation 12">
  <p:cSld name="Quotation 12">
    <p:spTree>
      <p:nvGrpSpPr>
        <p:cNvPr id="1" name="Shape 4120"/>
        <p:cNvGrpSpPr/>
        <p:nvPr/>
      </p:nvGrpSpPr>
      <p:grpSpPr>
        <a:xfrm>
          <a:off x="0" y="0"/>
          <a:ext cx="0" cy="0"/>
          <a:chOff x="0" y="0"/>
          <a:chExt cx="0" cy="0"/>
        </a:xfrm>
      </p:grpSpPr>
      <p:sp>
        <p:nvSpPr>
          <p:cNvPr id="4121" name="Google Shape;4121;p51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122" name="Google Shape;4122;p51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23" name="Google Shape;4123;p519"/>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124" name="Google Shape;4124;p51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125" name="Google Shape;4125;p51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126" name="Google Shape;4126;p51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127" name="Google Shape;4127;p519"/>
          <p:cNvGrpSpPr/>
          <p:nvPr/>
        </p:nvGrpSpPr>
        <p:grpSpPr>
          <a:xfrm>
            <a:off x="7191545" y="0"/>
            <a:ext cx="5000460" cy="1425988"/>
            <a:chOff x="7191545" y="0"/>
            <a:chExt cx="5000460" cy="1425988"/>
          </a:xfrm>
        </p:grpSpPr>
        <p:pic>
          <p:nvPicPr>
            <p:cNvPr id="4128" name="Google Shape;4128;p51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129" name="Google Shape;4129;p519"/>
            <p:cNvGrpSpPr/>
            <p:nvPr/>
          </p:nvGrpSpPr>
          <p:grpSpPr>
            <a:xfrm>
              <a:off x="7191545" y="0"/>
              <a:ext cx="5000460" cy="1425988"/>
              <a:chOff x="7191545" y="0"/>
              <a:chExt cx="5000460" cy="1425988"/>
            </a:xfrm>
          </p:grpSpPr>
          <p:sp>
            <p:nvSpPr>
              <p:cNvPr id="4130" name="Google Shape;4130;p51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131" name="Google Shape;4131;p51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132" name="Google Shape;4132;p519"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853040157"/>
      </p:ext>
    </p:extLst>
  </p:cSld>
  <p:clrMapOvr>
    <a:masterClrMapping/>
  </p:clrMapOvr>
</p:sldLayout>
</file>

<file path=ppt/slideLayouts/slideLayout1782.xml><?xml version="1.0" encoding="utf-8"?>
<p:sldLayout xmlns:a="http://schemas.openxmlformats.org/drawingml/2006/main" xmlns:r="http://schemas.openxmlformats.org/officeDocument/2006/relationships" xmlns:p="http://schemas.openxmlformats.org/presentationml/2006/main" matchingName="3_Quotation 2">
  <p:cSld name="3_Quotation 2">
    <p:spTree>
      <p:nvGrpSpPr>
        <p:cNvPr id="1" name="Shape 4133"/>
        <p:cNvGrpSpPr/>
        <p:nvPr/>
      </p:nvGrpSpPr>
      <p:grpSpPr>
        <a:xfrm>
          <a:off x="0" y="0"/>
          <a:ext cx="0" cy="0"/>
          <a:chOff x="0" y="0"/>
          <a:chExt cx="0" cy="0"/>
        </a:xfrm>
      </p:grpSpPr>
      <p:sp>
        <p:nvSpPr>
          <p:cNvPr id="4134" name="Google Shape;4134;p52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135" name="Google Shape;4135;p52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36" name="Google Shape;4136;p520"/>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137" name="Google Shape;4137;p52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138" name="Google Shape;4138;p52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139" name="Google Shape;4139;p52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140" name="Google Shape;4140;p520"/>
          <p:cNvGrpSpPr/>
          <p:nvPr/>
        </p:nvGrpSpPr>
        <p:grpSpPr>
          <a:xfrm>
            <a:off x="7191545" y="0"/>
            <a:ext cx="5000460" cy="1425988"/>
            <a:chOff x="7191545" y="0"/>
            <a:chExt cx="5000460" cy="1425988"/>
          </a:xfrm>
        </p:grpSpPr>
        <p:pic>
          <p:nvPicPr>
            <p:cNvPr id="4141" name="Google Shape;4141;p52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142" name="Google Shape;4142;p520"/>
            <p:cNvGrpSpPr/>
            <p:nvPr/>
          </p:nvGrpSpPr>
          <p:grpSpPr>
            <a:xfrm>
              <a:off x="7191545" y="0"/>
              <a:ext cx="5000460" cy="1425988"/>
              <a:chOff x="7191545" y="0"/>
              <a:chExt cx="5000460" cy="1425988"/>
            </a:xfrm>
          </p:grpSpPr>
          <p:sp>
            <p:nvSpPr>
              <p:cNvPr id="4143" name="Google Shape;4143;p52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144" name="Google Shape;4144;p52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145" name="Google Shape;4145;p520"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225042605"/>
      </p:ext>
    </p:extLst>
  </p:cSld>
  <p:clrMapOvr>
    <a:masterClrMapping/>
  </p:clrMapOvr>
</p:sldLayout>
</file>

<file path=ppt/slideLayouts/slideLayout1783.xml><?xml version="1.0" encoding="utf-8"?>
<p:sldLayout xmlns:a="http://schemas.openxmlformats.org/drawingml/2006/main" xmlns:r="http://schemas.openxmlformats.org/officeDocument/2006/relationships" xmlns:p="http://schemas.openxmlformats.org/presentationml/2006/main" matchingName="Quotation 13">
  <p:cSld name="Quotation 13">
    <p:spTree>
      <p:nvGrpSpPr>
        <p:cNvPr id="1" name="Shape 4146"/>
        <p:cNvGrpSpPr/>
        <p:nvPr/>
      </p:nvGrpSpPr>
      <p:grpSpPr>
        <a:xfrm>
          <a:off x="0" y="0"/>
          <a:ext cx="0" cy="0"/>
          <a:chOff x="0" y="0"/>
          <a:chExt cx="0" cy="0"/>
        </a:xfrm>
      </p:grpSpPr>
      <p:sp>
        <p:nvSpPr>
          <p:cNvPr id="4147" name="Google Shape;4147;p521"/>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148" name="Google Shape;4148;p521"/>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49" name="Google Shape;4149;p521"/>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150" name="Google Shape;4150;p52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151" name="Google Shape;4151;p52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152" name="Google Shape;4152;p52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153" name="Google Shape;4153;p521"/>
          <p:cNvGrpSpPr/>
          <p:nvPr/>
        </p:nvGrpSpPr>
        <p:grpSpPr>
          <a:xfrm>
            <a:off x="7191545" y="0"/>
            <a:ext cx="5000460" cy="1425988"/>
            <a:chOff x="7191545" y="0"/>
            <a:chExt cx="5000460" cy="1425988"/>
          </a:xfrm>
        </p:grpSpPr>
        <p:pic>
          <p:nvPicPr>
            <p:cNvPr id="4154" name="Google Shape;4154;p52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155" name="Google Shape;4155;p521"/>
            <p:cNvGrpSpPr/>
            <p:nvPr/>
          </p:nvGrpSpPr>
          <p:grpSpPr>
            <a:xfrm>
              <a:off x="7191545" y="0"/>
              <a:ext cx="5000460" cy="1425988"/>
              <a:chOff x="7191545" y="0"/>
              <a:chExt cx="5000460" cy="1425988"/>
            </a:xfrm>
          </p:grpSpPr>
          <p:sp>
            <p:nvSpPr>
              <p:cNvPr id="4156" name="Google Shape;4156;p52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157" name="Google Shape;4157;p52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158" name="Google Shape;4158;p521"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784287084"/>
      </p:ext>
    </p:extLst>
  </p:cSld>
  <p:clrMapOvr>
    <a:masterClrMapping/>
  </p:clrMapOvr>
</p:sldLayout>
</file>

<file path=ppt/slideLayouts/slideLayout1784.xml><?xml version="1.0" encoding="utf-8"?>
<p:sldLayout xmlns:a="http://schemas.openxmlformats.org/drawingml/2006/main" xmlns:r="http://schemas.openxmlformats.org/officeDocument/2006/relationships" xmlns:p="http://schemas.openxmlformats.org/presentationml/2006/main" matchingName="1_Quotation 12">
  <p:cSld name="1_Quotation 12">
    <p:spTree>
      <p:nvGrpSpPr>
        <p:cNvPr id="1" name="Shape 4159"/>
        <p:cNvGrpSpPr/>
        <p:nvPr/>
      </p:nvGrpSpPr>
      <p:grpSpPr>
        <a:xfrm>
          <a:off x="0" y="0"/>
          <a:ext cx="0" cy="0"/>
          <a:chOff x="0" y="0"/>
          <a:chExt cx="0" cy="0"/>
        </a:xfrm>
      </p:grpSpPr>
      <p:sp>
        <p:nvSpPr>
          <p:cNvPr id="4160" name="Google Shape;4160;p522"/>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161" name="Google Shape;4161;p522"/>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62" name="Google Shape;4162;p522"/>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163" name="Google Shape;4163;p52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164" name="Google Shape;4164;p52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165" name="Google Shape;4165;p52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166" name="Google Shape;4166;p522"/>
          <p:cNvGrpSpPr/>
          <p:nvPr/>
        </p:nvGrpSpPr>
        <p:grpSpPr>
          <a:xfrm>
            <a:off x="7191545" y="0"/>
            <a:ext cx="5000460" cy="1425988"/>
            <a:chOff x="7191545" y="0"/>
            <a:chExt cx="5000460" cy="1425988"/>
          </a:xfrm>
        </p:grpSpPr>
        <p:pic>
          <p:nvPicPr>
            <p:cNvPr id="4167" name="Google Shape;4167;p52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168" name="Google Shape;4168;p522"/>
            <p:cNvGrpSpPr/>
            <p:nvPr/>
          </p:nvGrpSpPr>
          <p:grpSpPr>
            <a:xfrm>
              <a:off x="7191545" y="0"/>
              <a:ext cx="5000460" cy="1425988"/>
              <a:chOff x="7191545" y="0"/>
              <a:chExt cx="5000460" cy="1425988"/>
            </a:xfrm>
          </p:grpSpPr>
          <p:sp>
            <p:nvSpPr>
              <p:cNvPr id="4169" name="Google Shape;4169;p52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170" name="Google Shape;4170;p52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171" name="Google Shape;4171;p522"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882622314"/>
      </p:ext>
    </p:extLst>
  </p:cSld>
  <p:clrMapOvr>
    <a:masterClrMapping/>
  </p:clrMapOvr>
</p:sldLayout>
</file>

<file path=ppt/slideLayouts/slideLayout1785.xml><?xml version="1.0" encoding="utf-8"?>
<p:sldLayout xmlns:a="http://schemas.openxmlformats.org/drawingml/2006/main" xmlns:r="http://schemas.openxmlformats.org/officeDocument/2006/relationships" xmlns:p="http://schemas.openxmlformats.org/presentationml/2006/main" matchingName="4_Quotation 2">
  <p:cSld name="4_Quotation 2">
    <p:spTree>
      <p:nvGrpSpPr>
        <p:cNvPr id="1" name="Shape 4172"/>
        <p:cNvGrpSpPr/>
        <p:nvPr/>
      </p:nvGrpSpPr>
      <p:grpSpPr>
        <a:xfrm>
          <a:off x="0" y="0"/>
          <a:ext cx="0" cy="0"/>
          <a:chOff x="0" y="0"/>
          <a:chExt cx="0" cy="0"/>
        </a:xfrm>
      </p:grpSpPr>
      <p:sp>
        <p:nvSpPr>
          <p:cNvPr id="4173" name="Google Shape;4173;p52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174" name="Google Shape;4174;p52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75" name="Google Shape;4175;p523"/>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176" name="Google Shape;4176;p52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177" name="Google Shape;4177;p52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178" name="Google Shape;4178;p52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179" name="Google Shape;4179;p523"/>
          <p:cNvGrpSpPr/>
          <p:nvPr/>
        </p:nvGrpSpPr>
        <p:grpSpPr>
          <a:xfrm>
            <a:off x="7191545" y="0"/>
            <a:ext cx="5000460" cy="1425988"/>
            <a:chOff x="7191545" y="0"/>
            <a:chExt cx="5000460" cy="1425988"/>
          </a:xfrm>
        </p:grpSpPr>
        <p:pic>
          <p:nvPicPr>
            <p:cNvPr id="4180" name="Google Shape;4180;p52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181" name="Google Shape;4181;p523"/>
            <p:cNvGrpSpPr/>
            <p:nvPr/>
          </p:nvGrpSpPr>
          <p:grpSpPr>
            <a:xfrm>
              <a:off x="7191545" y="0"/>
              <a:ext cx="5000460" cy="1425988"/>
              <a:chOff x="7191545" y="0"/>
              <a:chExt cx="5000460" cy="1425988"/>
            </a:xfrm>
          </p:grpSpPr>
          <p:sp>
            <p:nvSpPr>
              <p:cNvPr id="4182" name="Google Shape;4182;p52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183" name="Google Shape;4183;p52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184" name="Google Shape;4184;p523"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002059987"/>
      </p:ext>
    </p:extLst>
  </p:cSld>
  <p:clrMapOvr>
    <a:masterClrMapping/>
  </p:clrMapOvr>
</p:sldLayout>
</file>

<file path=ppt/slideLayouts/slideLayout1786.xml><?xml version="1.0" encoding="utf-8"?>
<p:sldLayout xmlns:a="http://schemas.openxmlformats.org/drawingml/2006/main" xmlns:r="http://schemas.openxmlformats.org/officeDocument/2006/relationships" xmlns:p="http://schemas.openxmlformats.org/presentationml/2006/main" matchingName="1_Quotation 13">
  <p:cSld name="1_Quotation 13">
    <p:spTree>
      <p:nvGrpSpPr>
        <p:cNvPr id="1" name="Shape 4185"/>
        <p:cNvGrpSpPr/>
        <p:nvPr/>
      </p:nvGrpSpPr>
      <p:grpSpPr>
        <a:xfrm>
          <a:off x="0" y="0"/>
          <a:ext cx="0" cy="0"/>
          <a:chOff x="0" y="0"/>
          <a:chExt cx="0" cy="0"/>
        </a:xfrm>
      </p:grpSpPr>
      <p:sp>
        <p:nvSpPr>
          <p:cNvPr id="4186" name="Google Shape;4186;p52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187" name="Google Shape;4187;p52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88" name="Google Shape;4188;p524"/>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189" name="Google Shape;4189;p52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190" name="Google Shape;4190;p52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191" name="Google Shape;4191;p52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192" name="Google Shape;4192;p524"/>
          <p:cNvGrpSpPr/>
          <p:nvPr/>
        </p:nvGrpSpPr>
        <p:grpSpPr>
          <a:xfrm>
            <a:off x="7191545" y="0"/>
            <a:ext cx="5000460" cy="1425988"/>
            <a:chOff x="7191545" y="0"/>
            <a:chExt cx="5000460" cy="1425988"/>
          </a:xfrm>
        </p:grpSpPr>
        <p:pic>
          <p:nvPicPr>
            <p:cNvPr id="4193" name="Google Shape;4193;p52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194" name="Google Shape;4194;p524"/>
            <p:cNvGrpSpPr/>
            <p:nvPr/>
          </p:nvGrpSpPr>
          <p:grpSpPr>
            <a:xfrm>
              <a:off x="7191545" y="0"/>
              <a:ext cx="5000460" cy="1425988"/>
              <a:chOff x="7191545" y="0"/>
              <a:chExt cx="5000460" cy="1425988"/>
            </a:xfrm>
          </p:grpSpPr>
          <p:sp>
            <p:nvSpPr>
              <p:cNvPr id="4195" name="Google Shape;4195;p52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196" name="Google Shape;4196;p52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197" name="Google Shape;4197;p524"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487341743"/>
      </p:ext>
    </p:extLst>
  </p:cSld>
  <p:clrMapOvr>
    <a:masterClrMapping/>
  </p:clrMapOvr>
</p:sldLayout>
</file>

<file path=ppt/slideLayouts/slideLayout1787.xml><?xml version="1.0" encoding="utf-8"?>
<p:sldLayout xmlns:a="http://schemas.openxmlformats.org/drawingml/2006/main" xmlns:r="http://schemas.openxmlformats.org/officeDocument/2006/relationships" xmlns:p="http://schemas.openxmlformats.org/presentationml/2006/main" matchingName="Title Slide">
  <p:cSld name="Title Slide">
    <p:spTree>
      <p:nvGrpSpPr>
        <p:cNvPr id="1" name="Shape 4198"/>
        <p:cNvGrpSpPr/>
        <p:nvPr/>
      </p:nvGrpSpPr>
      <p:grpSpPr>
        <a:xfrm>
          <a:off x="0" y="0"/>
          <a:ext cx="0" cy="0"/>
          <a:chOff x="0" y="0"/>
          <a:chExt cx="0" cy="0"/>
        </a:xfrm>
      </p:grpSpPr>
      <p:sp>
        <p:nvSpPr>
          <p:cNvPr id="4199" name="Google Shape;4199;p525"/>
          <p:cNvSpPr/>
          <p:nvPr/>
        </p:nvSpPr>
        <p:spPr>
          <a:xfrm>
            <a:off x="0" y="0"/>
            <a:ext cx="12191996"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00" name="Google Shape;4200;p525"/>
          <p:cNvSpPr/>
          <p:nvPr/>
        </p:nvSpPr>
        <p:spPr>
          <a:xfrm>
            <a:off x="1" y="5100853"/>
            <a:ext cx="7111361" cy="1757677"/>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pic>
        <p:nvPicPr>
          <p:cNvPr id="4201" name="Google Shape;4201;p525"/>
          <p:cNvPicPr preferRelativeResize="0"/>
          <p:nvPr/>
        </p:nvPicPr>
        <p:blipFill rotWithShape="1">
          <a:blip r:embed="rId2">
            <a:alphaModFix/>
          </a:blip>
          <a:srcRect/>
          <a:stretch/>
        </p:blipFill>
        <p:spPr>
          <a:xfrm>
            <a:off x="0" y="5041902"/>
            <a:ext cx="12191996" cy="1816098"/>
          </a:xfrm>
          <a:prstGeom prst="rect">
            <a:avLst/>
          </a:prstGeom>
          <a:noFill/>
          <a:ln>
            <a:noFill/>
          </a:ln>
        </p:spPr>
      </p:pic>
      <p:sp>
        <p:nvSpPr>
          <p:cNvPr id="4202" name="Google Shape;4202;p525"/>
          <p:cNvSpPr/>
          <p:nvPr/>
        </p:nvSpPr>
        <p:spPr>
          <a:xfrm>
            <a:off x="0" y="5020056"/>
            <a:ext cx="12191996" cy="1838328"/>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pic>
        <p:nvPicPr>
          <p:cNvPr id="4203" name="Google Shape;4203;p525"/>
          <p:cNvPicPr preferRelativeResize="0"/>
          <p:nvPr/>
        </p:nvPicPr>
        <p:blipFill rotWithShape="1">
          <a:blip r:embed="rId3">
            <a:alphaModFix/>
          </a:blip>
          <a:srcRect/>
          <a:stretch/>
        </p:blipFill>
        <p:spPr>
          <a:xfrm>
            <a:off x="313960" y="5564125"/>
            <a:ext cx="2025386" cy="911355"/>
          </a:xfrm>
          <a:prstGeom prst="rect">
            <a:avLst/>
          </a:prstGeom>
          <a:noFill/>
          <a:ln>
            <a:noFill/>
          </a:ln>
        </p:spPr>
      </p:pic>
      <p:sp>
        <p:nvSpPr>
          <p:cNvPr id="4204" name="Google Shape;4204;p525"/>
          <p:cNvSpPr/>
          <p:nvPr/>
        </p:nvSpPr>
        <p:spPr>
          <a:xfrm>
            <a:off x="1520190" y="2812538"/>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05" name="Google Shape;4205;p525"/>
          <p:cNvSpPr txBox="1">
            <a:spLocks noGrp="1"/>
          </p:cNvSpPr>
          <p:nvPr>
            <p:ph type="title"/>
          </p:nvPr>
        </p:nvSpPr>
        <p:spPr>
          <a:xfrm>
            <a:off x="471694" y="365445"/>
            <a:ext cx="11248619" cy="830997"/>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rgbClr val="444C55"/>
              </a:buClr>
              <a:buSzPts val="5400"/>
              <a:buFont typeface="Calibri"/>
              <a:buNone/>
              <a:defRPr b="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06" name="Google Shape;4206;p525"/>
          <p:cNvSpPr txBox="1">
            <a:spLocks noGrp="1"/>
          </p:cNvSpPr>
          <p:nvPr>
            <p:ph type="subTitle" idx="1"/>
          </p:nvPr>
        </p:nvSpPr>
        <p:spPr>
          <a:xfrm>
            <a:off x="1828800" y="3840480"/>
            <a:ext cx="8534396" cy="682238"/>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4207" name="Google Shape;4207;p525"/>
          <p:cNvSpPr txBox="1">
            <a:spLocks noGrp="1"/>
          </p:cNvSpPr>
          <p:nvPr>
            <p:ph type="ftr" idx="11"/>
          </p:nvPr>
        </p:nvSpPr>
        <p:spPr>
          <a:xfrm>
            <a:off x="609603" y="6356352"/>
            <a:ext cx="4114800" cy="365129"/>
          </a:xfrm>
          <a:prstGeom prst="rect">
            <a:avLst/>
          </a:prstGeom>
          <a:noFill/>
          <a:ln>
            <a:noFill/>
          </a:ln>
        </p:spPr>
        <p:txBody>
          <a:bodyPr spcFirstLastPara="1" wrap="square" lIns="0" tIns="0" rIns="0" bIns="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08" name="Google Shape;4208;p525"/>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919497"/>
              </a:buClr>
              <a:buSzPts val="2700"/>
              <a:buFont typeface="Calibri"/>
              <a:buNone/>
              <a:defRPr sz="18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4209" name="Google Shape;4209;p525"/>
          <p:cNvSpPr txBox="1">
            <a:spLocks noGrp="1"/>
          </p:cNvSpPr>
          <p:nvPr>
            <p:ph type="sldNum" idx="12"/>
          </p:nvPr>
        </p:nvSpPr>
        <p:spPr>
          <a:xfrm>
            <a:off x="8839203" y="6356352"/>
            <a:ext cx="2743200" cy="365129"/>
          </a:xfrm>
          <a:prstGeom prst="rect">
            <a:avLst/>
          </a:prstGeom>
          <a:noFill/>
          <a:ln>
            <a:noFill/>
          </a:ln>
        </p:spPr>
        <p:txBody>
          <a:bodyPr spcFirstLastPara="1" wrap="square" lIns="0" tIns="0" rIns="0" bIns="0" anchor="ctr" anchorCtr="0">
            <a:noAutofit/>
          </a:bodyPr>
          <a:lstStyle>
            <a:lvl1pPr marL="38105" marR="0" lvl="0"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1pPr>
            <a:lvl2pPr marL="38105" marR="0" lvl="1"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2pPr>
            <a:lvl3pPr marL="38105" marR="0" lvl="2"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3pPr>
            <a:lvl4pPr marL="38105" marR="0" lvl="3"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4pPr>
            <a:lvl5pPr marL="38105" marR="0" lvl="4"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5pPr>
            <a:lvl6pPr marL="38105" marR="0" lvl="5"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6pPr>
            <a:lvl7pPr marL="38105" marR="0" lvl="6"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7pPr>
            <a:lvl8pPr marL="38105" marR="0" lvl="7"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8pPr>
            <a:lvl9pPr marL="38105" marR="0" lvl="8"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026116129"/>
      </p:ext>
    </p:extLst>
  </p:cSld>
  <p:clrMapOvr>
    <a:masterClrMapping/>
  </p:clrMapOvr>
</p:sldLayout>
</file>

<file path=ppt/slideLayouts/slideLayout1788.xml><?xml version="1.0" encoding="utf-8"?>
<p:sldLayout xmlns:a="http://schemas.openxmlformats.org/drawingml/2006/main" xmlns:r="http://schemas.openxmlformats.org/officeDocument/2006/relationships" xmlns:p="http://schemas.openxmlformats.org/presentationml/2006/main" matchingName="2_Quotation 2">
  <p:cSld name="2_Quotation 2">
    <p:spTree>
      <p:nvGrpSpPr>
        <p:cNvPr id="1" name="Shape 4210"/>
        <p:cNvGrpSpPr/>
        <p:nvPr/>
      </p:nvGrpSpPr>
      <p:grpSpPr>
        <a:xfrm>
          <a:off x="0" y="0"/>
          <a:ext cx="0" cy="0"/>
          <a:chOff x="0" y="0"/>
          <a:chExt cx="0" cy="0"/>
        </a:xfrm>
      </p:grpSpPr>
      <p:sp>
        <p:nvSpPr>
          <p:cNvPr id="4211" name="Google Shape;4211;p52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12" name="Google Shape;4212;p52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13" name="Google Shape;4213;p526"/>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14" name="Google Shape;4214;p52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215" name="Google Shape;4215;p52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216" name="Google Shape;4216;p52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217" name="Google Shape;4217;p526"/>
          <p:cNvGrpSpPr/>
          <p:nvPr/>
        </p:nvGrpSpPr>
        <p:grpSpPr>
          <a:xfrm>
            <a:off x="7191545" y="0"/>
            <a:ext cx="5000460" cy="1425988"/>
            <a:chOff x="7191545" y="0"/>
            <a:chExt cx="5000460" cy="1425988"/>
          </a:xfrm>
        </p:grpSpPr>
        <p:pic>
          <p:nvPicPr>
            <p:cNvPr id="4218" name="Google Shape;4218;p52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219" name="Google Shape;4219;p526"/>
            <p:cNvGrpSpPr/>
            <p:nvPr/>
          </p:nvGrpSpPr>
          <p:grpSpPr>
            <a:xfrm>
              <a:off x="7191545" y="0"/>
              <a:ext cx="5000460" cy="1425988"/>
              <a:chOff x="7191545" y="0"/>
              <a:chExt cx="5000460" cy="1425988"/>
            </a:xfrm>
          </p:grpSpPr>
          <p:sp>
            <p:nvSpPr>
              <p:cNvPr id="4220" name="Google Shape;4220;p52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21" name="Google Shape;4221;p52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222" name="Google Shape;4222;p526"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488284840"/>
      </p:ext>
    </p:extLst>
  </p:cSld>
  <p:clrMapOvr>
    <a:masterClrMapping/>
  </p:clrMapOvr>
</p:sldLayout>
</file>

<file path=ppt/slideLayouts/slideLayout1789.xml><?xml version="1.0" encoding="utf-8"?>
<p:sldLayout xmlns:a="http://schemas.openxmlformats.org/drawingml/2006/main" xmlns:r="http://schemas.openxmlformats.org/officeDocument/2006/relationships" xmlns:p="http://schemas.openxmlformats.org/presentationml/2006/main" matchingName="5_Quotation 2">
  <p:cSld name="5_Quotation 2">
    <p:spTree>
      <p:nvGrpSpPr>
        <p:cNvPr id="1" name="Shape 4223"/>
        <p:cNvGrpSpPr/>
        <p:nvPr/>
      </p:nvGrpSpPr>
      <p:grpSpPr>
        <a:xfrm>
          <a:off x="0" y="0"/>
          <a:ext cx="0" cy="0"/>
          <a:chOff x="0" y="0"/>
          <a:chExt cx="0" cy="0"/>
        </a:xfrm>
      </p:grpSpPr>
      <p:sp>
        <p:nvSpPr>
          <p:cNvPr id="4224" name="Google Shape;4224;p52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25" name="Google Shape;4225;p52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26" name="Google Shape;4226;p527"/>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27" name="Google Shape;4227;p52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228" name="Google Shape;4228;p52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229" name="Google Shape;4229;p52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230" name="Google Shape;4230;p527"/>
          <p:cNvGrpSpPr/>
          <p:nvPr/>
        </p:nvGrpSpPr>
        <p:grpSpPr>
          <a:xfrm>
            <a:off x="7191545" y="0"/>
            <a:ext cx="5000460" cy="1425988"/>
            <a:chOff x="7191545" y="0"/>
            <a:chExt cx="5000460" cy="1425988"/>
          </a:xfrm>
        </p:grpSpPr>
        <p:pic>
          <p:nvPicPr>
            <p:cNvPr id="4231" name="Google Shape;4231;p52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232" name="Google Shape;4232;p527"/>
            <p:cNvGrpSpPr/>
            <p:nvPr/>
          </p:nvGrpSpPr>
          <p:grpSpPr>
            <a:xfrm>
              <a:off x="7191545" y="0"/>
              <a:ext cx="5000460" cy="1425988"/>
              <a:chOff x="7191545" y="0"/>
              <a:chExt cx="5000460" cy="1425988"/>
            </a:xfrm>
          </p:grpSpPr>
          <p:sp>
            <p:nvSpPr>
              <p:cNvPr id="4233" name="Google Shape;4233;p52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34" name="Google Shape;4234;p52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235" name="Google Shape;4235;p527"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021893206"/>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Cover B">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331D4E-0EAC-D04C-AD34-22F65D243FA1}"/>
              </a:ext>
            </a:extLst>
          </p:cNvPr>
          <p:cNvSpPr>
            <a:spLocks noGrp="1"/>
          </p:cNvSpPr>
          <p:nvPr>
            <p:ph type="ctrTitle"/>
          </p:nvPr>
        </p:nvSpPr>
        <p:spPr>
          <a:xfrm>
            <a:off x="513348" y="2633534"/>
            <a:ext cx="5194433" cy="2387600"/>
          </a:xfrm>
        </p:spPr>
        <p:txBody>
          <a:bodyPr anchor="b">
            <a:noAutofit/>
          </a:bodyPr>
          <a:lstStyle>
            <a:lvl1pPr algn="l">
              <a:defRPr sz="4000">
                <a:solidFill>
                  <a:schemeClr val="tx1"/>
                </a:solidFill>
              </a:defRPr>
            </a:lvl1pPr>
          </a:lstStyle>
          <a:p>
            <a:r>
              <a:rPr lang="en-US"/>
              <a:t>Click to edit Master title style</a:t>
            </a:r>
          </a:p>
        </p:txBody>
      </p:sp>
      <p:sp>
        <p:nvSpPr>
          <p:cNvPr id="3" name="Subtitle 2">
            <a:extLst>
              <a:ext uri="{FF2B5EF4-FFF2-40B4-BE49-F238E27FC236}">
                <a16:creationId xmlns:a16="http://schemas.microsoft.com/office/drawing/2014/main" id="{1F519E7E-7FC1-9A40-A17D-7E7F8C7269F8}"/>
              </a:ext>
            </a:extLst>
          </p:cNvPr>
          <p:cNvSpPr>
            <a:spLocks noGrp="1"/>
          </p:cNvSpPr>
          <p:nvPr>
            <p:ph type="subTitle" idx="1"/>
          </p:nvPr>
        </p:nvSpPr>
        <p:spPr>
          <a:xfrm>
            <a:off x="513348" y="5400325"/>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grpSp>
        <p:nvGrpSpPr>
          <p:cNvPr id="28" name="Group 27">
            <a:extLst>
              <a:ext uri="{FF2B5EF4-FFF2-40B4-BE49-F238E27FC236}">
                <a16:creationId xmlns:a16="http://schemas.microsoft.com/office/drawing/2014/main" id="{8DA88010-3869-0040-9A12-E3C1DFDF98B0}"/>
              </a:ext>
            </a:extLst>
          </p:cNvPr>
          <p:cNvGrpSpPr/>
          <p:nvPr userDrawn="1"/>
        </p:nvGrpSpPr>
        <p:grpSpPr>
          <a:xfrm flipH="1">
            <a:off x="-1" y="1"/>
            <a:ext cx="6418725" cy="1509822"/>
            <a:chOff x="7522541" y="1"/>
            <a:chExt cx="4669459" cy="1098357"/>
          </a:xfrm>
        </p:grpSpPr>
        <p:sp>
          <p:nvSpPr>
            <p:cNvPr id="30" name="Freeform 29">
              <a:extLst>
                <a:ext uri="{FF2B5EF4-FFF2-40B4-BE49-F238E27FC236}">
                  <a16:creationId xmlns:a16="http://schemas.microsoft.com/office/drawing/2014/main" id="{F722652D-3022-0749-A7E0-A0EA58DDD572}"/>
                </a:ext>
              </a:extLst>
            </p:cNvPr>
            <p:cNvSpPr/>
            <p:nvPr userDrawn="1"/>
          </p:nvSpPr>
          <p:spPr>
            <a:xfrm>
              <a:off x="7522541" y="1"/>
              <a:ext cx="4669459" cy="1098357"/>
            </a:xfrm>
            <a:custGeom>
              <a:avLst/>
              <a:gdLst>
                <a:gd name="connsiteX0" fmla="*/ 0 w 4669459"/>
                <a:gd name="connsiteY0" fmla="*/ 0 h 1098357"/>
                <a:gd name="connsiteX1" fmla="*/ 393099 w 4669459"/>
                <a:gd name="connsiteY1" fmla="*/ 0 h 1098357"/>
                <a:gd name="connsiteX2" fmla="*/ 485580 w 4669459"/>
                <a:gd name="connsiteY2" fmla="*/ 28411 h 1098357"/>
                <a:gd name="connsiteX3" fmla="*/ 2241464 w 4669459"/>
                <a:gd name="connsiteY3" fmla="*/ 572540 h 1098357"/>
                <a:gd name="connsiteX4" fmla="*/ 4645823 w 4669459"/>
                <a:gd name="connsiteY4" fmla="*/ 731027 h 1098357"/>
                <a:gd name="connsiteX5" fmla="*/ 4669459 w 4669459"/>
                <a:gd name="connsiteY5" fmla="*/ 726784 h 1098357"/>
                <a:gd name="connsiteX6" fmla="*/ 4669459 w 4669459"/>
                <a:gd name="connsiteY6" fmla="*/ 1079503 h 1098357"/>
                <a:gd name="connsiteX7" fmla="*/ 4627787 w 4669459"/>
                <a:gd name="connsiteY7" fmla="*/ 1083679 h 1098357"/>
                <a:gd name="connsiteX8" fmla="*/ 568062 w 4669459"/>
                <a:gd name="connsiteY8" fmla="*/ 207626 h 109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9459" h="1098357">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flip="none" rotWithShape="1">
              <a:gsLst>
                <a:gs pos="0">
                  <a:schemeClr val="accent3">
                    <a:lumMod val="75000"/>
                  </a:schemeClr>
                </a:gs>
                <a:gs pos="40000">
                  <a:schemeClr val="accent3"/>
                </a:gs>
              </a:gsLst>
              <a:lin ang="0" scaled="0"/>
              <a:tileRect/>
            </a:gradFill>
            <a:ln w="3289"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67B75392-8779-2B46-8DA6-CC055372E224}"/>
                </a:ext>
              </a:extLst>
            </p:cNvPr>
            <p:cNvSpPr/>
            <p:nvPr userDrawn="1"/>
          </p:nvSpPr>
          <p:spPr>
            <a:xfrm>
              <a:off x="7649481" y="1"/>
              <a:ext cx="4542519" cy="983565"/>
            </a:xfrm>
            <a:custGeom>
              <a:avLst/>
              <a:gdLst>
                <a:gd name="connsiteX0" fmla="*/ 0 w 4542519"/>
                <a:gd name="connsiteY0" fmla="*/ 0 h 983565"/>
                <a:gd name="connsiteX1" fmla="*/ 4542519 w 4542519"/>
                <a:gd name="connsiteY1" fmla="*/ 0 h 983565"/>
                <a:gd name="connsiteX2" fmla="*/ 4542519 w 4542519"/>
                <a:gd name="connsiteY2" fmla="*/ 957397 h 983565"/>
                <a:gd name="connsiteX3" fmla="*/ 4542518 w 4542519"/>
                <a:gd name="connsiteY3" fmla="*/ 957403 h 983565"/>
                <a:gd name="connsiteX4" fmla="*/ 4510552 w 4542519"/>
                <a:gd name="connsiteY4" fmla="*/ 961138 h 983565"/>
                <a:gd name="connsiteX5" fmla="*/ 439600 w 4542519"/>
                <a:gd name="connsiteY5" fmla="*/ 152515 h 98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42519" h="983565">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w="3289" cap="flat">
              <a:noFill/>
              <a:prstDash val="solid"/>
              <a:miter/>
            </a:ln>
          </p:spPr>
          <p:txBody>
            <a:bodyPr rtlCol="0" anchor="ctr"/>
            <a:lstStyle/>
            <a:p>
              <a:endParaRPr lang="en-US"/>
            </a:p>
          </p:txBody>
        </p:sp>
      </p:grpSp>
      <p:pic>
        <p:nvPicPr>
          <p:cNvPr id="29" name="Picture 28">
            <a:extLst>
              <a:ext uri="{FF2B5EF4-FFF2-40B4-BE49-F238E27FC236}">
                <a16:creationId xmlns:a16="http://schemas.microsoft.com/office/drawing/2014/main" id="{0F7B7F6A-87A0-4D46-948E-5CBC780A2B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13348" y="136525"/>
            <a:ext cx="1945206" cy="879974"/>
          </a:xfrm>
          <a:prstGeom prst="rect">
            <a:avLst/>
          </a:prstGeom>
        </p:spPr>
      </p:pic>
    </p:spTree>
    <p:extLst>
      <p:ext uri="{BB962C8B-B14F-4D97-AF65-F5344CB8AC3E}">
        <p14:creationId xmlns:p14="http://schemas.microsoft.com/office/powerpoint/2010/main" val="1855494103"/>
      </p:ext>
    </p:extLst>
  </p:cSld>
  <p:clrMapOvr>
    <a:masterClrMapping/>
  </p:clrMapOvr>
</p:sldLayout>
</file>

<file path=ppt/slideLayouts/slideLayout1790.xml><?xml version="1.0" encoding="utf-8"?>
<p:sldLayout xmlns:a="http://schemas.openxmlformats.org/drawingml/2006/main" xmlns:r="http://schemas.openxmlformats.org/officeDocument/2006/relationships" xmlns:p="http://schemas.openxmlformats.org/presentationml/2006/main" matchingName="Cover 9">
  <p:cSld name="Cover 9">
    <p:spTree>
      <p:nvGrpSpPr>
        <p:cNvPr id="1" name="Shape 4236"/>
        <p:cNvGrpSpPr/>
        <p:nvPr/>
      </p:nvGrpSpPr>
      <p:grpSpPr>
        <a:xfrm>
          <a:off x="0" y="0"/>
          <a:ext cx="0" cy="0"/>
          <a:chOff x="0" y="0"/>
          <a:chExt cx="0" cy="0"/>
        </a:xfrm>
      </p:grpSpPr>
      <p:sp>
        <p:nvSpPr>
          <p:cNvPr id="4237" name="Google Shape;4237;p528"/>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38" name="Google Shape;4238;p528"/>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39" name="Google Shape;4239;p528"/>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4240" name="Google Shape;4240;p528"/>
          <p:cNvGrpSpPr/>
          <p:nvPr/>
        </p:nvGrpSpPr>
        <p:grpSpPr>
          <a:xfrm>
            <a:off x="0" y="5020349"/>
            <a:ext cx="12191996" cy="1837651"/>
            <a:chOff x="0" y="5020348"/>
            <a:chExt cx="12191996" cy="1837651"/>
          </a:xfrm>
        </p:grpSpPr>
        <p:sp>
          <p:nvSpPr>
            <p:cNvPr id="4241" name="Google Shape;4241;p528"/>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42" name="Google Shape;4242;p528"/>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4243" name="Google Shape;4243;p528"/>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971502899"/>
      </p:ext>
    </p:extLst>
  </p:cSld>
  <p:clrMapOvr>
    <a:masterClrMapping/>
  </p:clrMapOvr>
</p:sldLayout>
</file>

<file path=ppt/slideLayouts/slideLayout1791.xml><?xml version="1.0" encoding="utf-8"?>
<p:sldLayout xmlns:a="http://schemas.openxmlformats.org/drawingml/2006/main" xmlns:r="http://schemas.openxmlformats.org/officeDocument/2006/relationships" xmlns:p="http://schemas.openxmlformats.org/presentationml/2006/main" matchingName="Divider 10">
  <p:cSld name="Divider 10">
    <p:spTree>
      <p:nvGrpSpPr>
        <p:cNvPr id="1" name="Shape 4244"/>
        <p:cNvGrpSpPr/>
        <p:nvPr/>
      </p:nvGrpSpPr>
      <p:grpSpPr>
        <a:xfrm>
          <a:off x="0" y="0"/>
          <a:ext cx="0" cy="0"/>
          <a:chOff x="0" y="0"/>
          <a:chExt cx="0" cy="0"/>
        </a:xfrm>
      </p:grpSpPr>
      <p:grpSp>
        <p:nvGrpSpPr>
          <p:cNvPr id="4245" name="Google Shape;4245;p529"/>
          <p:cNvGrpSpPr/>
          <p:nvPr/>
        </p:nvGrpSpPr>
        <p:grpSpPr>
          <a:xfrm>
            <a:off x="0" y="5020349"/>
            <a:ext cx="12191996" cy="1837651"/>
            <a:chOff x="0" y="5020348"/>
            <a:chExt cx="12191996" cy="1837651"/>
          </a:xfrm>
        </p:grpSpPr>
        <p:sp>
          <p:nvSpPr>
            <p:cNvPr id="4246" name="Google Shape;4246;p529"/>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47" name="Google Shape;4247;p529"/>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48" name="Google Shape;4248;p529"/>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4249" name="Google Shape;4249;p529"/>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4250" name="Google Shape;4250;p529"/>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51" name="Google Shape;4251;p529"/>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387967506"/>
      </p:ext>
    </p:extLst>
  </p:cSld>
  <p:clrMapOvr>
    <a:masterClrMapping/>
  </p:clrMapOvr>
</p:sldLayout>
</file>

<file path=ppt/slideLayouts/slideLayout1792.xml><?xml version="1.0" encoding="utf-8"?>
<p:sldLayout xmlns:a="http://schemas.openxmlformats.org/drawingml/2006/main" xmlns:r="http://schemas.openxmlformats.org/officeDocument/2006/relationships" xmlns:p="http://schemas.openxmlformats.org/presentationml/2006/main" matchingName="Photo Slide 9">
  <p:cSld name="Photo Slide 9">
    <p:spTree>
      <p:nvGrpSpPr>
        <p:cNvPr id="1" name="Shape 4252"/>
        <p:cNvGrpSpPr/>
        <p:nvPr/>
      </p:nvGrpSpPr>
      <p:grpSpPr>
        <a:xfrm>
          <a:off x="0" y="0"/>
          <a:ext cx="0" cy="0"/>
          <a:chOff x="0" y="0"/>
          <a:chExt cx="0" cy="0"/>
        </a:xfrm>
      </p:grpSpPr>
      <p:sp>
        <p:nvSpPr>
          <p:cNvPr id="4253" name="Google Shape;4253;p530"/>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4254" name="Google Shape;4254;p530"/>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4255" name="Google Shape;4255;p530"/>
          <p:cNvGrpSpPr/>
          <p:nvPr/>
        </p:nvGrpSpPr>
        <p:grpSpPr>
          <a:xfrm>
            <a:off x="1" y="5379425"/>
            <a:ext cx="2807363" cy="753895"/>
            <a:chOff x="0" y="5379424"/>
            <a:chExt cx="2807363" cy="753895"/>
          </a:xfrm>
        </p:grpSpPr>
        <p:sp>
          <p:nvSpPr>
            <p:cNvPr id="4256" name="Google Shape;4256;p530"/>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57" name="Google Shape;4257;p530"/>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4258" name="Google Shape;4258;p530"/>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2864932391"/>
      </p:ext>
    </p:extLst>
  </p:cSld>
  <p:clrMapOvr>
    <a:masterClrMapping/>
  </p:clrMapOvr>
</p:sldLayout>
</file>

<file path=ppt/slideLayouts/slideLayout1793.xml><?xml version="1.0" encoding="utf-8"?>
<p:sldLayout xmlns:a="http://schemas.openxmlformats.org/drawingml/2006/main" xmlns:r="http://schemas.openxmlformats.org/officeDocument/2006/relationships" xmlns:p="http://schemas.openxmlformats.org/presentationml/2006/main" matchingName="Quotation 14">
  <p:cSld name="Quotation 14">
    <p:spTree>
      <p:nvGrpSpPr>
        <p:cNvPr id="1" name="Shape 4259"/>
        <p:cNvGrpSpPr/>
        <p:nvPr/>
      </p:nvGrpSpPr>
      <p:grpSpPr>
        <a:xfrm>
          <a:off x="0" y="0"/>
          <a:ext cx="0" cy="0"/>
          <a:chOff x="0" y="0"/>
          <a:chExt cx="0" cy="0"/>
        </a:xfrm>
      </p:grpSpPr>
      <p:sp>
        <p:nvSpPr>
          <p:cNvPr id="4260" name="Google Shape;4260;p531"/>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61" name="Google Shape;4261;p531"/>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62" name="Google Shape;4262;p531"/>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63" name="Google Shape;4263;p53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264" name="Google Shape;4264;p53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265" name="Google Shape;4265;p53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266" name="Google Shape;4266;p531"/>
          <p:cNvGrpSpPr/>
          <p:nvPr/>
        </p:nvGrpSpPr>
        <p:grpSpPr>
          <a:xfrm>
            <a:off x="7191545" y="0"/>
            <a:ext cx="5000460" cy="1425988"/>
            <a:chOff x="7191545" y="0"/>
            <a:chExt cx="5000460" cy="1425988"/>
          </a:xfrm>
        </p:grpSpPr>
        <p:pic>
          <p:nvPicPr>
            <p:cNvPr id="4267" name="Google Shape;4267;p53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268" name="Google Shape;4268;p531"/>
            <p:cNvGrpSpPr/>
            <p:nvPr/>
          </p:nvGrpSpPr>
          <p:grpSpPr>
            <a:xfrm>
              <a:off x="7191545" y="0"/>
              <a:ext cx="5000460" cy="1425988"/>
              <a:chOff x="7191545" y="0"/>
              <a:chExt cx="5000460" cy="1425988"/>
            </a:xfrm>
          </p:grpSpPr>
          <p:sp>
            <p:nvSpPr>
              <p:cNvPr id="4269" name="Google Shape;4269;p53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70" name="Google Shape;4270;p53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271" name="Google Shape;4271;p531"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433883597"/>
      </p:ext>
    </p:extLst>
  </p:cSld>
  <p:clrMapOvr>
    <a:masterClrMapping/>
  </p:clrMapOvr>
</p:sldLayout>
</file>

<file path=ppt/slideLayouts/slideLayout1794.xml><?xml version="1.0" encoding="utf-8"?>
<p:sldLayout xmlns:a="http://schemas.openxmlformats.org/drawingml/2006/main" xmlns:r="http://schemas.openxmlformats.org/officeDocument/2006/relationships" xmlns:p="http://schemas.openxmlformats.org/presentationml/2006/main" matchingName="1_Quotation 14">
  <p:cSld name="1_Quotation 14">
    <p:spTree>
      <p:nvGrpSpPr>
        <p:cNvPr id="1" name="Shape 4272"/>
        <p:cNvGrpSpPr/>
        <p:nvPr/>
      </p:nvGrpSpPr>
      <p:grpSpPr>
        <a:xfrm>
          <a:off x="0" y="0"/>
          <a:ext cx="0" cy="0"/>
          <a:chOff x="0" y="0"/>
          <a:chExt cx="0" cy="0"/>
        </a:xfrm>
      </p:grpSpPr>
      <p:sp>
        <p:nvSpPr>
          <p:cNvPr id="4273" name="Google Shape;4273;p532"/>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274" name="Google Shape;4274;p532"/>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75" name="Google Shape;4275;p532"/>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76" name="Google Shape;4276;p53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277" name="Google Shape;4277;p53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278" name="Google Shape;4278;p53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279" name="Google Shape;4279;p532"/>
          <p:cNvGrpSpPr/>
          <p:nvPr/>
        </p:nvGrpSpPr>
        <p:grpSpPr>
          <a:xfrm>
            <a:off x="7191545" y="0"/>
            <a:ext cx="5000460" cy="1425988"/>
            <a:chOff x="7191545" y="0"/>
            <a:chExt cx="5000460" cy="1425988"/>
          </a:xfrm>
        </p:grpSpPr>
        <p:pic>
          <p:nvPicPr>
            <p:cNvPr id="4280" name="Google Shape;4280;p53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281" name="Google Shape;4281;p532"/>
            <p:cNvGrpSpPr/>
            <p:nvPr/>
          </p:nvGrpSpPr>
          <p:grpSpPr>
            <a:xfrm>
              <a:off x="7191545" y="0"/>
              <a:ext cx="5000460" cy="1425988"/>
              <a:chOff x="7191545" y="0"/>
              <a:chExt cx="5000460" cy="1425988"/>
            </a:xfrm>
          </p:grpSpPr>
          <p:sp>
            <p:nvSpPr>
              <p:cNvPr id="4282" name="Google Shape;4282;p53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83" name="Google Shape;4283;p53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284" name="Google Shape;4284;p532"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560493350"/>
      </p:ext>
    </p:extLst>
  </p:cSld>
  <p:clrMapOvr>
    <a:masterClrMapping/>
  </p:clrMapOvr>
</p:sldLayout>
</file>

<file path=ppt/slideLayouts/slideLayout1795.xml><?xml version="1.0" encoding="utf-8"?>
<p:sldLayout xmlns:a="http://schemas.openxmlformats.org/drawingml/2006/main" xmlns:r="http://schemas.openxmlformats.org/officeDocument/2006/relationships" xmlns:p="http://schemas.openxmlformats.org/presentationml/2006/main" matchingName="Title and Content 12">
  <p:cSld name="Title and Content 12">
    <p:spTree>
      <p:nvGrpSpPr>
        <p:cNvPr id="1" name="Shape 4285"/>
        <p:cNvGrpSpPr/>
        <p:nvPr/>
      </p:nvGrpSpPr>
      <p:grpSpPr>
        <a:xfrm>
          <a:off x="0" y="0"/>
          <a:ext cx="0" cy="0"/>
          <a:chOff x="0" y="0"/>
          <a:chExt cx="0" cy="0"/>
        </a:xfrm>
      </p:grpSpPr>
      <p:grpSp>
        <p:nvGrpSpPr>
          <p:cNvPr id="4286" name="Google Shape;4286;p533"/>
          <p:cNvGrpSpPr/>
          <p:nvPr/>
        </p:nvGrpSpPr>
        <p:grpSpPr>
          <a:xfrm>
            <a:off x="7191545" y="0"/>
            <a:ext cx="5000460" cy="1425988"/>
            <a:chOff x="7191545" y="0"/>
            <a:chExt cx="5000460" cy="1425988"/>
          </a:xfrm>
        </p:grpSpPr>
        <p:pic>
          <p:nvPicPr>
            <p:cNvPr id="4287" name="Google Shape;4287;p53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288" name="Google Shape;4288;p533"/>
            <p:cNvGrpSpPr/>
            <p:nvPr/>
          </p:nvGrpSpPr>
          <p:grpSpPr>
            <a:xfrm>
              <a:off x="7191545" y="0"/>
              <a:ext cx="5000460" cy="1425988"/>
              <a:chOff x="7191545" y="0"/>
              <a:chExt cx="5000460" cy="1425988"/>
            </a:xfrm>
          </p:grpSpPr>
          <p:sp>
            <p:nvSpPr>
              <p:cNvPr id="4289" name="Google Shape;4289;p53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290" name="Google Shape;4290;p53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291" name="Google Shape;4291;p533"/>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92" name="Google Shape;4292;p533"/>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293" name="Google Shape;4293;p53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294" name="Google Shape;4294;p53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295" name="Google Shape;4295;p53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047424187"/>
      </p:ext>
    </p:extLst>
  </p:cSld>
  <p:clrMapOvr>
    <a:masterClrMapping/>
  </p:clrMapOvr>
</p:sldLayout>
</file>

<file path=ppt/slideLayouts/slideLayout1796.xml><?xml version="1.0" encoding="utf-8"?>
<p:sldLayout xmlns:a="http://schemas.openxmlformats.org/drawingml/2006/main" xmlns:r="http://schemas.openxmlformats.org/officeDocument/2006/relationships" xmlns:p="http://schemas.openxmlformats.org/presentationml/2006/main" matchingName="Two Content 8">
  <p:cSld name="Two Content 8">
    <p:spTree>
      <p:nvGrpSpPr>
        <p:cNvPr id="1" name="Shape 4296"/>
        <p:cNvGrpSpPr/>
        <p:nvPr/>
      </p:nvGrpSpPr>
      <p:grpSpPr>
        <a:xfrm>
          <a:off x="0" y="0"/>
          <a:ext cx="0" cy="0"/>
          <a:chOff x="0" y="0"/>
          <a:chExt cx="0" cy="0"/>
        </a:xfrm>
      </p:grpSpPr>
      <p:sp>
        <p:nvSpPr>
          <p:cNvPr id="4297" name="Google Shape;4297;p534"/>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98" name="Google Shape;4298;p534"/>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4299" name="Google Shape;4299;p534"/>
          <p:cNvGrpSpPr/>
          <p:nvPr/>
        </p:nvGrpSpPr>
        <p:grpSpPr>
          <a:xfrm>
            <a:off x="7191545" y="0"/>
            <a:ext cx="5000460" cy="1425988"/>
            <a:chOff x="7191545" y="0"/>
            <a:chExt cx="5000460" cy="1425988"/>
          </a:xfrm>
        </p:grpSpPr>
        <p:pic>
          <p:nvPicPr>
            <p:cNvPr id="4300" name="Google Shape;4300;p53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301" name="Google Shape;4301;p534"/>
            <p:cNvGrpSpPr/>
            <p:nvPr/>
          </p:nvGrpSpPr>
          <p:grpSpPr>
            <a:xfrm>
              <a:off x="7191545" y="0"/>
              <a:ext cx="5000460" cy="1425988"/>
              <a:chOff x="7191545" y="0"/>
              <a:chExt cx="5000460" cy="1425988"/>
            </a:xfrm>
          </p:grpSpPr>
          <p:sp>
            <p:nvSpPr>
              <p:cNvPr id="4302" name="Google Shape;4302;p53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303" name="Google Shape;4303;p53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304" name="Google Shape;4304;p534"/>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305" name="Google Shape;4305;p534"/>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306" name="Google Shape;4306;p53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307" name="Google Shape;4307;p53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215843810"/>
      </p:ext>
    </p:extLst>
  </p:cSld>
  <p:clrMapOvr>
    <a:masterClrMapping/>
  </p:clrMapOvr>
</p:sldLayout>
</file>

<file path=ppt/slideLayouts/slideLayout1797.xml><?xml version="1.0" encoding="utf-8"?>
<p:sldLayout xmlns:a="http://schemas.openxmlformats.org/drawingml/2006/main" xmlns:r="http://schemas.openxmlformats.org/officeDocument/2006/relationships" xmlns:p="http://schemas.openxmlformats.org/presentationml/2006/main" matchingName="Comparison 7">
  <p:cSld name="Comparison 7">
    <p:spTree>
      <p:nvGrpSpPr>
        <p:cNvPr id="1" name="Shape 4308"/>
        <p:cNvGrpSpPr/>
        <p:nvPr/>
      </p:nvGrpSpPr>
      <p:grpSpPr>
        <a:xfrm>
          <a:off x="0" y="0"/>
          <a:ext cx="0" cy="0"/>
          <a:chOff x="0" y="0"/>
          <a:chExt cx="0" cy="0"/>
        </a:xfrm>
      </p:grpSpPr>
      <p:grpSp>
        <p:nvGrpSpPr>
          <p:cNvPr id="4309" name="Google Shape;4309;p535"/>
          <p:cNvGrpSpPr/>
          <p:nvPr/>
        </p:nvGrpSpPr>
        <p:grpSpPr>
          <a:xfrm>
            <a:off x="7191545" y="0"/>
            <a:ext cx="5000460" cy="1425988"/>
            <a:chOff x="7191545" y="0"/>
            <a:chExt cx="5000460" cy="1425988"/>
          </a:xfrm>
        </p:grpSpPr>
        <p:pic>
          <p:nvPicPr>
            <p:cNvPr id="4310" name="Google Shape;4310;p53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311" name="Google Shape;4311;p535"/>
            <p:cNvGrpSpPr/>
            <p:nvPr/>
          </p:nvGrpSpPr>
          <p:grpSpPr>
            <a:xfrm>
              <a:off x="7191545" y="0"/>
              <a:ext cx="5000460" cy="1425988"/>
              <a:chOff x="7191545" y="0"/>
              <a:chExt cx="5000460" cy="1425988"/>
            </a:xfrm>
          </p:grpSpPr>
          <p:sp>
            <p:nvSpPr>
              <p:cNvPr id="4312" name="Google Shape;4312;p53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313" name="Google Shape;4313;p53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314" name="Google Shape;4314;p535"/>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15" name="Google Shape;4315;p535"/>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316" name="Google Shape;4316;p535"/>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317" name="Google Shape;4317;p535"/>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318" name="Google Shape;4318;p535"/>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319" name="Google Shape;4319;p53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320" name="Google Shape;4320;p53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321" name="Google Shape;4321;p53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632959462"/>
      </p:ext>
    </p:extLst>
  </p:cSld>
  <p:clrMapOvr>
    <a:masterClrMapping/>
  </p:clrMapOvr>
</p:sldLayout>
</file>

<file path=ppt/slideLayouts/slideLayout1798.xml><?xml version="1.0" encoding="utf-8"?>
<p:sldLayout xmlns:a="http://schemas.openxmlformats.org/drawingml/2006/main" xmlns:r="http://schemas.openxmlformats.org/officeDocument/2006/relationships" xmlns:p="http://schemas.openxmlformats.org/presentationml/2006/main" matchingName="Title Only 7">
  <p:cSld name="Title Only 7">
    <p:spTree>
      <p:nvGrpSpPr>
        <p:cNvPr id="1" name="Shape 4322"/>
        <p:cNvGrpSpPr/>
        <p:nvPr/>
      </p:nvGrpSpPr>
      <p:grpSpPr>
        <a:xfrm>
          <a:off x="0" y="0"/>
          <a:ext cx="0" cy="0"/>
          <a:chOff x="0" y="0"/>
          <a:chExt cx="0" cy="0"/>
        </a:xfrm>
      </p:grpSpPr>
      <p:grpSp>
        <p:nvGrpSpPr>
          <p:cNvPr id="4323" name="Google Shape;4323;p536"/>
          <p:cNvGrpSpPr/>
          <p:nvPr/>
        </p:nvGrpSpPr>
        <p:grpSpPr>
          <a:xfrm>
            <a:off x="7191545" y="0"/>
            <a:ext cx="5000460" cy="1425988"/>
            <a:chOff x="7191545" y="0"/>
            <a:chExt cx="5000460" cy="1425988"/>
          </a:xfrm>
        </p:grpSpPr>
        <p:pic>
          <p:nvPicPr>
            <p:cNvPr id="4324" name="Google Shape;4324;p53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325" name="Google Shape;4325;p536"/>
            <p:cNvGrpSpPr/>
            <p:nvPr/>
          </p:nvGrpSpPr>
          <p:grpSpPr>
            <a:xfrm>
              <a:off x="7191545" y="0"/>
              <a:ext cx="5000460" cy="1425988"/>
              <a:chOff x="7191545" y="0"/>
              <a:chExt cx="5000460" cy="1425988"/>
            </a:xfrm>
          </p:grpSpPr>
          <p:sp>
            <p:nvSpPr>
              <p:cNvPr id="4326" name="Google Shape;4326;p53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327" name="Google Shape;4327;p53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328" name="Google Shape;4328;p53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29" name="Google Shape;4329;p53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330" name="Google Shape;4330;p53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331" name="Google Shape;4331;p53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220178278"/>
      </p:ext>
    </p:extLst>
  </p:cSld>
  <p:clrMapOvr>
    <a:masterClrMapping/>
  </p:clrMapOvr>
</p:sldLayout>
</file>

<file path=ppt/slideLayouts/slideLayout1799.xml><?xml version="1.0" encoding="utf-8"?>
<p:sldLayout xmlns:a="http://schemas.openxmlformats.org/drawingml/2006/main" xmlns:r="http://schemas.openxmlformats.org/officeDocument/2006/relationships" xmlns:p="http://schemas.openxmlformats.org/presentationml/2006/main" matchingName="End 8">
  <p:cSld name="End 8">
    <p:spTree>
      <p:nvGrpSpPr>
        <p:cNvPr id="1" name="Shape 4332"/>
        <p:cNvGrpSpPr/>
        <p:nvPr/>
      </p:nvGrpSpPr>
      <p:grpSpPr>
        <a:xfrm>
          <a:off x="0" y="0"/>
          <a:ext cx="0" cy="0"/>
          <a:chOff x="0" y="0"/>
          <a:chExt cx="0" cy="0"/>
        </a:xfrm>
      </p:grpSpPr>
      <p:grpSp>
        <p:nvGrpSpPr>
          <p:cNvPr id="4333" name="Google Shape;4333;p537"/>
          <p:cNvGrpSpPr/>
          <p:nvPr/>
        </p:nvGrpSpPr>
        <p:grpSpPr>
          <a:xfrm>
            <a:off x="0" y="0"/>
            <a:ext cx="12191996" cy="2148830"/>
            <a:chOff x="0" y="0"/>
            <a:chExt cx="12191996" cy="2148830"/>
          </a:xfrm>
        </p:grpSpPr>
        <p:sp>
          <p:nvSpPr>
            <p:cNvPr id="4334" name="Google Shape;4334;p537"/>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335" name="Google Shape;4335;p537"/>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4336" name="Google Shape;4336;p537"/>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337" name="Google Shape;4337;p537"/>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338" name="Google Shape;4338;p537"/>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339" name="Google Shape;4339;p537"/>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197006608"/>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Divider">
  <p:cSld name="Divider 2">
    <p:bg>
      <p:bgPr>
        <a:solidFill>
          <a:schemeClr val="lt2"/>
        </a:solidFill>
        <a:effectLst/>
      </p:bgPr>
    </p:bg>
    <p:spTree>
      <p:nvGrpSpPr>
        <p:cNvPr id="1" name="Shape 96"/>
        <p:cNvGrpSpPr/>
        <p:nvPr/>
      </p:nvGrpSpPr>
      <p:grpSpPr>
        <a:xfrm>
          <a:off x="0" y="0"/>
          <a:ext cx="0" cy="0"/>
          <a:chOff x="0" y="0"/>
          <a:chExt cx="0" cy="0"/>
        </a:xfrm>
      </p:grpSpPr>
      <p:grpSp>
        <p:nvGrpSpPr>
          <p:cNvPr id="97" name="Google Shape;97;p10"/>
          <p:cNvGrpSpPr/>
          <p:nvPr/>
        </p:nvGrpSpPr>
        <p:grpSpPr>
          <a:xfrm>
            <a:off x="0" y="5020347"/>
            <a:ext cx="12192000" cy="1837653"/>
            <a:chOff x="0" y="5020347"/>
            <a:chExt cx="12192000" cy="1837653"/>
          </a:xfrm>
        </p:grpSpPr>
        <p:sp>
          <p:nvSpPr>
            <p:cNvPr id="98" name="Google Shape;98;p10"/>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99" name="Google Shape;99;p1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00" name="Google Shape;100;p10"/>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101" name="Google Shape;101;p1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02" name="Google Shape;102;p10"/>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03" name="Google Shape;103;p10"/>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705532739"/>
      </p:ext>
    </p:extLst>
  </p:cSld>
  <p:clrMapOvr>
    <a:masterClrMapping/>
  </p:clrMapOvr>
</p:sldLayout>
</file>

<file path=ppt/slideLayouts/slideLayout1800.xml><?xml version="1.0" encoding="utf-8"?>
<p:sldLayout xmlns:a="http://schemas.openxmlformats.org/drawingml/2006/main" xmlns:r="http://schemas.openxmlformats.org/officeDocument/2006/relationships" xmlns:p="http://schemas.openxmlformats.org/presentationml/2006/main" matchingName="Blank 6">
  <p:cSld name="Blank 6">
    <p:spTree>
      <p:nvGrpSpPr>
        <p:cNvPr id="1" name="Shape 4340"/>
        <p:cNvGrpSpPr/>
        <p:nvPr/>
      </p:nvGrpSpPr>
      <p:grpSpPr>
        <a:xfrm>
          <a:off x="0" y="0"/>
          <a:ext cx="0" cy="0"/>
          <a:chOff x="0" y="0"/>
          <a:chExt cx="0" cy="0"/>
        </a:xfrm>
      </p:grpSpPr>
      <p:sp>
        <p:nvSpPr>
          <p:cNvPr id="4341" name="Google Shape;4341;p53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342" name="Google Shape;4342;p53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343" name="Google Shape;4343;p53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344" name="Google Shape;4344;p538"/>
          <p:cNvGrpSpPr/>
          <p:nvPr/>
        </p:nvGrpSpPr>
        <p:grpSpPr>
          <a:xfrm>
            <a:off x="7191545" y="0"/>
            <a:ext cx="5000460" cy="1425988"/>
            <a:chOff x="7191545" y="0"/>
            <a:chExt cx="5000460" cy="1425988"/>
          </a:xfrm>
        </p:grpSpPr>
        <p:pic>
          <p:nvPicPr>
            <p:cNvPr id="4345" name="Google Shape;4345;p53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346" name="Google Shape;4346;p538"/>
            <p:cNvGrpSpPr/>
            <p:nvPr/>
          </p:nvGrpSpPr>
          <p:grpSpPr>
            <a:xfrm>
              <a:off x="7191545" y="0"/>
              <a:ext cx="5000460" cy="1425988"/>
              <a:chOff x="7191545" y="0"/>
              <a:chExt cx="5000460" cy="1425988"/>
            </a:xfrm>
          </p:grpSpPr>
          <p:sp>
            <p:nvSpPr>
              <p:cNvPr id="4347" name="Google Shape;4347;p53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348" name="Google Shape;4348;p53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1227058166"/>
      </p:ext>
    </p:extLst>
  </p:cSld>
  <p:clrMapOvr>
    <a:masterClrMapping/>
  </p:clrMapOvr>
</p:sldLayout>
</file>

<file path=ppt/slideLayouts/slideLayout1801.xml><?xml version="1.0" encoding="utf-8"?>
<p:sldLayout xmlns:a="http://schemas.openxmlformats.org/drawingml/2006/main" xmlns:r="http://schemas.openxmlformats.org/officeDocument/2006/relationships" xmlns:p="http://schemas.openxmlformats.org/presentationml/2006/main" matchingName="Cover 10">
  <p:cSld name="Cover 10">
    <p:spTree>
      <p:nvGrpSpPr>
        <p:cNvPr id="1" name="Shape 4349"/>
        <p:cNvGrpSpPr/>
        <p:nvPr/>
      </p:nvGrpSpPr>
      <p:grpSpPr>
        <a:xfrm>
          <a:off x="0" y="0"/>
          <a:ext cx="0" cy="0"/>
          <a:chOff x="0" y="0"/>
          <a:chExt cx="0" cy="0"/>
        </a:xfrm>
      </p:grpSpPr>
      <p:sp>
        <p:nvSpPr>
          <p:cNvPr id="4350" name="Google Shape;4350;p539"/>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351" name="Google Shape;4351;p539"/>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52" name="Google Shape;4352;p539"/>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4353" name="Google Shape;4353;p539"/>
          <p:cNvGrpSpPr/>
          <p:nvPr/>
        </p:nvGrpSpPr>
        <p:grpSpPr>
          <a:xfrm>
            <a:off x="0" y="5020349"/>
            <a:ext cx="12191996" cy="1837651"/>
            <a:chOff x="0" y="5020348"/>
            <a:chExt cx="12191996" cy="1837651"/>
          </a:xfrm>
        </p:grpSpPr>
        <p:sp>
          <p:nvSpPr>
            <p:cNvPr id="4354" name="Google Shape;4354;p539"/>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355" name="Google Shape;4355;p539"/>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4356" name="Google Shape;4356;p539"/>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829665527"/>
      </p:ext>
    </p:extLst>
  </p:cSld>
  <p:clrMapOvr>
    <a:masterClrMapping/>
  </p:clrMapOvr>
</p:sldLayout>
</file>

<file path=ppt/slideLayouts/slideLayout1802.xml><?xml version="1.0" encoding="utf-8"?>
<p:sldLayout xmlns:a="http://schemas.openxmlformats.org/drawingml/2006/main" xmlns:r="http://schemas.openxmlformats.org/officeDocument/2006/relationships" xmlns:p="http://schemas.openxmlformats.org/presentationml/2006/main" matchingName="Divider 11">
  <p:cSld name="Divider 11">
    <p:spTree>
      <p:nvGrpSpPr>
        <p:cNvPr id="1" name="Shape 4357"/>
        <p:cNvGrpSpPr/>
        <p:nvPr/>
      </p:nvGrpSpPr>
      <p:grpSpPr>
        <a:xfrm>
          <a:off x="0" y="0"/>
          <a:ext cx="0" cy="0"/>
          <a:chOff x="0" y="0"/>
          <a:chExt cx="0" cy="0"/>
        </a:xfrm>
      </p:grpSpPr>
      <p:grpSp>
        <p:nvGrpSpPr>
          <p:cNvPr id="4358" name="Google Shape;4358;p540"/>
          <p:cNvGrpSpPr/>
          <p:nvPr/>
        </p:nvGrpSpPr>
        <p:grpSpPr>
          <a:xfrm>
            <a:off x="0" y="5020349"/>
            <a:ext cx="12191996" cy="1837651"/>
            <a:chOff x="0" y="5020348"/>
            <a:chExt cx="12191996" cy="1837651"/>
          </a:xfrm>
        </p:grpSpPr>
        <p:sp>
          <p:nvSpPr>
            <p:cNvPr id="4359" name="Google Shape;4359;p540"/>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360" name="Google Shape;4360;p540"/>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361" name="Google Shape;4361;p540"/>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4362" name="Google Shape;4362;p540"/>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4363" name="Google Shape;4363;p540"/>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64" name="Google Shape;4364;p540"/>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673204488"/>
      </p:ext>
    </p:extLst>
  </p:cSld>
  <p:clrMapOvr>
    <a:masterClrMapping/>
  </p:clrMapOvr>
</p:sldLayout>
</file>

<file path=ppt/slideLayouts/slideLayout1803.xml><?xml version="1.0" encoding="utf-8"?>
<p:sldLayout xmlns:a="http://schemas.openxmlformats.org/drawingml/2006/main" xmlns:r="http://schemas.openxmlformats.org/officeDocument/2006/relationships" xmlns:p="http://schemas.openxmlformats.org/presentationml/2006/main" matchingName="Photo Slide 10">
  <p:cSld name="Photo Slide 10">
    <p:spTree>
      <p:nvGrpSpPr>
        <p:cNvPr id="1" name="Shape 4365"/>
        <p:cNvGrpSpPr/>
        <p:nvPr/>
      </p:nvGrpSpPr>
      <p:grpSpPr>
        <a:xfrm>
          <a:off x="0" y="0"/>
          <a:ext cx="0" cy="0"/>
          <a:chOff x="0" y="0"/>
          <a:chExt cx="0" cy="0"/>
        </a:xfrm>
      </p:grpSpPr>
      <p:sp>
        <p:nvSpPr>
          <p:cNvPr id="4366" name="Google Shape;4366;p541"/>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4367" name="Google Shape;4367;p541"/>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4368" name="Google Shape;4368;p541"/>
          <p:cNvGrpSpPr/>
          <p:nvPr/>
        </p:nvGrpSpPr>
        <p:grpSpPr>
          <a:xfrm>
            <a:off x="1" y="5379425"/>
            <a:ext cx="2807363" cy="753895"/>
            <a:chOff x="0" y="5379424"/>
            <a:chExt cx="2807363" cy="753895"/>
          </a:xfrm>
        </p:grpSpPr>
        <p:sp>
          <p:nvSpPr>
            <p:cNvPr id="4369" name="Google Shape;4369;p541"/>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370" name="Google Shape;4370;p541"/>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4371" name="Google Shape;4371;p541"/>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3353412137"/>
      </p:ext>
    </p:extLst>
  </p:cSld>
  <p:clrMapOvr>
    <a:masterClrMapping/>
  </p:clrMapOvr>
</p:sldLayout>
</file>

<file path=ppt/slideLayouts/slideLayout1804.xml><?xml version="1.0" encoding="utf-8"?>
<p:sldLayout xmlns:a="http://schemas.openxmlformats.org/drawingml/2006/main" xmlns:r="http://schemas.openxmlformats.org/officeDocument/2006/relationships" xmlns:p="http://schemas.openxmlformats.org/presentationml/2006/main" matchingName="Quotation 15">
  <p:cSld name="Quotation 15">
    <p:spTree>
      <p:nvGrpSpPr>
        <p:cNvPr id="1" name="Shape 4372"/>
        <p:cNvGrpSpPr/>
        <p:nvPr/>
      </p:nvGrpSpPr>
      <p:grpSpPr>
        <a:xfrm>
          <a:off x="0" y="0"/>
          <a:ext cx="0" cy="0"/>
          <a:chOff x="0" y="0"/>
          <a:chExt cx="0" cy="0"/>
        </a:xfrm>
      </p:grpSpPr>
      <p:sp>
        <p:nvSpPr>
          <p:cNvPr id="4373" name="Google Shape;4373;p542"/>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374" name="Google Shape;4374;p542"/>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75" name="Google Shape;4375;p542"/>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376" name="Google Shape;4376;p54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377" name="Google Shape;4377;p54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378" name="Google Shape;4378;p54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379" name="Google Shape;4379;p542"/>
          <p:cNvGrpSpPr/>
          <p:nvPr/>
        </p:nvGrpSpPr>
        <p:grpSpPr>
          <a:xfrm>
            <a:off x="7191545" y="0"/>
            <a:ext cx="5000460" cy="1425988"/>
            <a:chOff x="7191545" y="0"/>
            <a:chExt cx="5000460" cy="1425988"/>
          </a:xfrm>
        </p:grpSpPr>
        <p:pic>
          <p:nvPicPr>
            <p:cNvPr id="4380" name="Google Shape;4380;p54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381" name="Google Shape;4381;p542"/>
            <p:cNvGrpSpPr/>
            <p:nvPr/>
          </p:nvGrpSpPr>
          <p:grpSpPr>
            <a:xfrm>
              <a:off x="7191545" y="0"/>
              <a:ext cx="5000460" cy="1425988"/>
              <a:chOff x="7191545" y="0"/>
              <a:chExt cx="5000460" cy="1425988"/>
            </a:xfrm>
          </p:grpSpPr>
          <p:sp>
            <p:nvSpPr>
              <p:cNvPr id="4382" name="Google Shape;4382;p54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383" name="Google Shape;4383;p54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384" name="Google Shape;4384;p542"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370768110"/>
      </p:ext>
    </p:extLst>
  </p:cSld>
  <p:clrMapOvr>
    <a:masterClrMapping/>
  </p:clrMapOvr>
</p:sldLayout>
</file>

<file path=ppt/slideLayouts/slideLayout1805.xml><?xml version="1.0" encoding="utf-8"?>
<p:sldLayout xmlns:a="http://schemas.openxmlformats.org/drawingml/2006/main" xmlns:r="http://schemas.openxmlformats.org/officeDocument/2006/relationships" xmlns:p="http://schemas.openxmlformats.org/presentationml/2006/main" matchingName="Title and Content 13">
  <p:cSld name="Title and Content 13">
    <p:spTree>
      <p:nvGrpSpPr>
        <p:cNvPr id="1" name="Shape 4385"/>
        <p:cNvGrpSpPr/>
        <p:nvPr/>
      </p:nvGrpSpPr>
      <p:grpSpPr>
        <a:xfrm>
          <a:off x="0" y="0"/>
          <a:ext cx="0" cy="0"/>
          <a:chOff x="0" y="0"/>
          <a:chExt cx="0" cy="0"/>
        </a:xfrm>
      </p:grpSpPr>
      <p:grpSp>
        <p:nvGrpSpPr>
          <p:cNvPr id="4386" name="Google Shape;4386;p543"/>
          <p:cNvGrpSpPr/>
          <p:nvPr/>
        </p:nvGrpSpPr>
        <p:grpSpPr>
          <a:xfrm>
            <a:off x="7191545" y="0"/>
            <a:ext cx="5000460" cy="1425988"/>
            <a:chOff x="7191545" y="0"/>
            <a:chExt cx="5000460" cy="1425988"/>
          </a:xfrm>
        </p:grpSpPr>
        <p:pic>
          <p:nvPicPr>
            <p:cNvPr id="4387" name="Google Shape;4387;p54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388" name="Google Shape;4388;p543"/>
            <p:cNvGrpSpPr/>
            <p:nvPr/>
          </p:nvGrpSpPr>
          <p:grpSpPr>
            <a:xfrm>
              <a:off x="7191545" y="0"/>
              <a:ext cx="5000460" cy="1425988"/>
              <a:chOff x="7191545" y="0"/>
              <a:chExt cx="5000460" cy="1425988"/>
            </a:xfrm>
          </p:grpSpPr>
          <p:sp>
            <p:nvSpPr>
              <p:cNvPr id="4389" name="Google Shape;4389;p54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390" name="Google Shape;4390;p54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391" name="Google Shape;4391;p543"/>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92" name="Google Shape;4392;p543"/>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393" name="Google Shape;4393;p54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394" name="Google Shape;4394;p54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395" name="Google Shape;4395;p54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335838819"/>
      </p:ext>
    </p:extLst>
  </p:cSld>
  <p:clrMapOvr>
    <a:masterClrMapping/>
  </p:clrMapOvr>
</p:sldLayout>
</file>

<file path=ppt/slideLayouts/slideLayout1806.xml><?xml version="1.0" encoding="utf-8"?>
<p:sldLayout xmlns:a="http://schemas.openxmlformats.org/drawingml/2006/main" xmlns:r="http://schemas.openxmlformats.org/officeDocument/2006/relationships" xmlns:p="http://schemas.openxmlformats.org/presentationml/2006/main" matchingName="Two Content 9">
  <p:cSld name="Two Content 9">
    <p:spTree>
      <p:nvGrpSpPr>
        <p:cNvPr id="1" name="Shape 4396"/>
        <p:cNvGrpSpPr/>
        <p:nvPr/>
      </p:nvGrpSpPr>
      <p:grpSpPr>
        <a:xfrm>
          <a:off x="0" y="0"/>
          <a:ext cx="0" cy="0"/>
          <a:chOff x="0" y="0"/>
          <a:chExt cx="0" cy="0"/>
        </a:xfrm>
      </p:grpSpPr>
      <p:sp>
        <p:nvSpPr>
          <p:cNvPr id="4397" name="Google Shape;4397;p544"/>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98" name="Google Shape;4398;p544"/>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4399" name="Google Shape;4399;p544"/>
          <p:cNvGrpSpPr/>
          <p:nvPr/>
        </p:nvGrpSpPr>
        <p:grpSpPr>
          <a:xfrm>
            <a:off x="7191545" y="0"/>
            <a:ext cx="5000460" cy="1425988"/>
            <a:chOff x="7191545" y="0"/>
            <a:chExt cx="5000460" cy="1425988"/>
          </a:xfrm>
        </p:grpSpPr>
        <p:pic>
          <p:nvPicPr>
            <p:cNvPr id="4400" name="Google Shape;4400;p54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401" name="Google Shape;4401;p544"/>
            <p:cNvGrpSpPr/>
            <p:nvPr/>
          </p:nvGrpSpPr>
          <p:grpSpPr>
            <a:xfrm>
              <a:off x="7191545" y="0"/>
              <a:ext cx="5000460" cy="1425988"/>
              <a:chOff x="7191545" y="0"/>
              <a:chExt cx="5000460" cy="1425988"/>
            </a:xfrm>
          </p:grpSpPr>
          <p:sp>
            <p:nvSpPr>
              <p:cNvPr id="4402" name="Google Shape;4402;p54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403" name="Google Shape;4403;p54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404" name="Google Shape;4404;p544"/>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405" name="Google Shape;4405;p544"/>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406" name="Google Shape;4406;p54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407" name="Google Shape;4407;p54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745209499"/>
      </p:ext>
    </p:extLst>
  </p:cSld>
  <p:clrMapOvr>
    <a:masterClrMapping/>
  </p:clrMapOvr>
</p:sldLayout>
</file>

<file path=ppt/slideLayouts/slideLayout1807.xml><?xml version="1.0" encoding="utf-8"?>
<p:sldLayout xmlns:a="http://schemas.openxmlformats.org/drawingml/2006/main" xmlns:r="http://schemas.openxmlformats.org/officeDocument/2006/relationships" xmlns:p="http://schemas.openxmlformats.org/presentationml/2006/main" matchingName="Comparison 8">
  <p:cSld name="Comparison 8">
    <p:spTree>
      <p:nvGrpSpPr>
        <p:cNvPr id="1" name="Shape 4408"/>
        <p:cNvGrpSpPr/>
        <p:nvPr/>
      </p:nvGrpSpPr>
      <p:grpSpPr>
        <a:xfrm>
          <a:off x="0" y="0"/>
          <a:ext cx="0" cy="0"/>
          <a:chOff x="0" y="0"/>
          <a:chExt cx="0" cy="0"/>
        </a:xfrm>
      </p:grpSpPr>
      <p:grpSp>
        <p:nvGrpSpPr>
          <p:cNvPr id="4409" name="Google Shape;4409;p545"/>
          <p:cNvGrpSpPr/>
          <p:nvPr/>
        </p:nvGrpSpPr>
        <p:grpSpPr>
          <a:xfrm>
            <a:off x="7191545" y="0"/>
            <a:ext cx="5000460" cy="1425988"/>
            <a:chOff x="7191545" y="0"/>
            <a:chExt cx="5000460" cy="1425988"/>
          </a:xfrm>
        </p:grpSpPr>
        <p:pic>
          <p:nvPicPr>
            <p:cNvPr id="4410" name="Google Shape;4410;p54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411" name="Google Shape;4411;p545"/>
            <p:cNvGrpSpPr/>
            <p:nvPr/>
          </p:nvGrpSpPr>
          <p:grpSpPr>
            <a:xfrm>
              <a:off x="7191545" y="0"/>
              <a:ext cx="5000460" cy="1425988"/>
              <a:chOff x="7191545" y="0"/>
              <a:chExt cx="5000460" cy="1425988"/>
            </a:xfrm>
          </p:grpSpPr>
          <p:sp>
            <p:nvSpPr>
              <p:cNvPr id="4412" name="Google Shape;4412;p54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413" name="Google Shape;4413;p54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414" name="Google Shape;4414;p545"/>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15" name="Google Shape;4415;p545"/>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416" name="Google Shape;4416;p545"/>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417" name="Google Shape;4417;p545"/>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418" name="Google Shape;4418;p545"/>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419" name="Google Shape;4419;p54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420" name="Google Shape;4420;p54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421" name="Google Shape;4421;p54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793888104"/>
      </p:ext>
    </p:extLst>
  </p:cSld>
  <p:clrMapOvr>
    <a:masterClrMapping/>
  </p:clrMapOvr>
</p:sldLayout>
</file>

<file path=ppt/slideLayouts/slideLayout1808.xml><?xml version="1.0" encoding="utf-8"?>
<p:sldLayout xmlns:a="http://schemas.openxmlformats.org/drawingml/2006/main" xmlns:r="http://schemas.openxmlformats.org/officeDocument/2006/relationships" xmlns:p="http://schemas.openxmlformats.org/presentationml/2006/main" matchingName="Title Only 8">
  <p:cSld name="Title Only 8">
    <p:spTree>
      <p:nvGrpSpPr>
        <p:cNvPr id="1" name="Shape 4422"/>
        <p:cNvGrpSpPr/>
        <p:nvPr/>
      </p:nvGrpSpPr>
      <p:grpSpPr>
        <a:xfrm>
          <a:off x="0" y="0"/>
          <a:ext cx="0" cy="0"/>
          <a:chOff x="0" y="0"/>
          <a:chExt cx="0" cy="0"/>
        </a:xfrm>
      </p:grpSpPr>
      <p:grpSp>
        <p:nvGrpSpPr>
          <p:cNvPr id="4423" name="Google Shape;4423;p546"/>
          <p:cNvGrpSpPr/>
          <p:nvPr/>
        </p:nvGrpSpPr>
        <p:grpSpPr>
          <a:xfrm>
            <a:off x="7191545" y="0"/>
            <a:ext cx="5000460" cy="1425988"/>
            <a:chOff x="7191545" y="0"/>
            <a:chExt cx="5000460" cy="1425988"/>
          </a:xfrm>
        </p:grpSpPr>
        <p:pic>
          <p:nvPicPr>
            <p:cNvPr id="4424" name="Google Shape;4424;p54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425" name="Google Shape;4425;p546"/>
            <p:cNvGrpSpPr/>
            <p:nvPr/>
          </p:nvGrpSpPr>
          <p:grpSpPr>
            <a:xfrm>
              <a:off x="7191545" y="0"/>
              <a:ext cx="5000460" cy="1425988"/>
              <a:chOff x="7191545" y="0"/>
              <a:chExt cx="5000460" cy="1425988"/>
            </a:xfrm>
          </p:grpSpPr>
          <p:sp>
            <p:nvSpPr>
              <p:cNvPr id="4426" name="Google Shape;4426;p54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427" name="Google Shape;4427;p54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428" name="Google Shape;4428;p54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29" name="Google Shape;4429;p54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430" name="Google Shape;4430;p54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431" name="Google Shape;4431;p54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72986633"/>
      </p:ext>
    </p:extLst>
  </p:cSld>
  <p:clrMapOvr>
    <a:masterClrMapping/>
  </p:clrMapOvr>
</p:sldLayout>
</file>

<file path=ppt/slideLayouts/slideLayout1809.xml><?xml version="1.0" encoding="utf-8"?>
<p:sldLayout xmlns:a="http://schemas.openxmlformats.org/drawingml/2006/main" xmlns:r="http://schemas.openxmlformats.org/officeDocument/2006/relationships" xmlns:p="http://schemas.openxmlformats.org/presentationml/2006/main" matchingName="End 9">
  <p:cSld name="End 9">
    <p:spTree>
      <p:nvGrpSpPr>
        <p:cNvPr id="1" name="Shape 4432"/>
        <p:cNvGrpSpPr/>
        <p:nvPr/>
      </p:nvGrpSpPr>
      <p:grpSpPr>
        <a:xfrm>
          <a:off x="0" y="0"/>
          <a:ext cx="0" cy="0"/>
          <a:chOff x="0" y="0"/>
          <a:chExt cx="0" cy="0"/>
        </a:xfrm>
      </p:grpSpPr>
      <p:grpSp>
        <p:nvGrpSpPr>
          <p:cNvPr id="4433" name="Google Shape;4433;p547"/>
          <p:cNvGrpSpPr/>
          <p:nvPr/>
        </p:nvGrpSpPr>
        <p:grpSpPr>
          <a:xfrm>
            <a:off x="0" y="0"/>
            <a:ext cx="12191996" cy="2148830"/>
            <a:chOff x="0" y="0"/>
            <a:chExt cx="12191996" cy="2148830"/>
          </a:xfrm>
        </p:grpSpPr>
        <p:sp>
          <p:nvSpPr>
            <p:cNvPr id="4434" name="Google Shape;4434;p547"/>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435" name="Google Shape;4435;p547"/>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4436" name="Google Shape;4436;p547"/>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437" name="Google Shape;4437;p547"/>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438" name="Google Shape;4438;p547"/>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439" name="Google Shape;4439;p547"/>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420156095"/>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type="obj" preserve="1">
  <p:cSld name="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195676063"/>
      </p:ext>
    </p:extLst>
  </p:cSld>
  <p:clrMapOvr>
    <a:masterClrMapping/>
  </p:clrMapOvr>
</p:sldLayout>
</file>

<file path=ppt/slideLayouts/slideLayout1810.xml><?xml version="1.0" encoding="utf-8"?>
<p:sldLayout xmlns:a="http://schemas.openxmlformats.org/drawingml/2006/main" xmlns:r="http://schemas.openxmlformats.org/officeDocument/2006/relationships" xmlns:p="http://schemas.openxmlformats.org/presentationml/2006/main" matchingName="Blank 7">
  <p:cSld name="Blank 7">
    <p:spTree>
      <p:nvGrpSpPr>
        <p:cNvPr id="1" name="Shape 4440"/>
        <p:cNvGrpSpPr/>
        <p:nvPr/>
      </p:nvGrpSpPr>
      <p:grpSpPr>
        <a:xfrm>
          <a:off x="0" y="0"/>
          <a:ext cx="0" cy="0"/>
          <a:chOff x="0" y="0"/>
          <a:chExt cx="0" cy="0"/>
        </a:xfrm>
      </p:grpSpPr>
      <p:sp>
        <p:nvSpPr>
          <p:cNvPr id="4441" name="Google Shape;4441;p54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442" name="Google Shape;4442;p54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443" name="Google Shape;4443;p54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444" name="Google Shape;4444;p548"/>
          <p:cNvGrpSpPr/>
          <p:nvPr/>
        </p:nvGrpSpPr>
        <p:grpSpPr>
          <a:xfrm>
            <a:off x="7191545" y="0"/>
            <a:ext cx="5000460" cy="1425988"/>
            <a:chOff x="7191545" y="0"/>
            <a:chExt cx="5000460" cy="1425988"/>
          </a:xfrm>
        </p:grpSpPr>
        <p:pic>
          <p:nvPicPr>
            <p:cNvPr id="4445" name="Google Shape;4445;p54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446" name="Google Shape;4446;p548"/>
            <p:cNvGrpSpPr/>
            <p:nvPr/>
          </p:nvGrpSpPr>
          <p:grpSpPr>
            <a:xfrm>
              <a:off x="7191545" y="0"/>
              <a:ext cx="5000460" cy="1425988"/>
              <a:chOff x="7191545" y="0"/>
              <a:chExt cx="5000460" cy="1425988"/>
            </a:xfrm>
          </p:grpSpPr>
          <p:sp>
            <p:nvSpPr>
              <p:cNvPr id="4447" name="Google Shape;4447;p54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448" name="Google Shape;4448;p54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3431539508"/>
      </p:ext>
    </p:extLst>
  </p:cSld>
  <p:clrMapOvr>
    <a:masterClrMapping/>
  </p:clrMapOvr>
</p:sldLayout>
</file>

<file path=ppt/slideLayouts/slideLayout1811.xml><?xml version="1.0" encoding="utf-8"?>
<p:sldLayout xmlns:a="http://schemas.openxmlformats.org/drawingml/2006/main" xmlns:r="http://schemas.openxmlformats.org/officeDocument/2006/relationships" xmlns:p="http://schemas.openxmlformats.org/presentationml/2006/main" matchingName="3_Quotation 3">
  <p:cSld name="3_Quotation 3">
    <p:spTree>
      <p:nvGrpSpPr>
        <p:cNvPr id="1" name="Shape 4449"/>
        <p:cNvGrpSpPr/>
        <p:nvPr/>
      </p:nvGrpSpPr>
      <p:grpSpPr>
        <a:xfrm>
          <a:off x="0" y="0"/>
          <a:ext cx="0" cy="0"/>
          <a:chOff x="0" y="0"/>
          <a:chExt cx="0" cy="0"/>
        </a:xfrm>
      </p:grpSpPr>
      <p:sp>
        <p:nvSpPr>
          <p:cNvPr id="4450" name="Google Shape;4450;p54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451" name="Google Shape;4451;p54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52" name="Google Shape;4452;p549"/>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453" name="Google Shape;4453;p54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454" name="Google Shape;4454;p54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455" name="Google Shape;4455;p54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456" name="Google Shape;4456;p549"/>
          <p:cNvGrpSpPr/>
          <p:nvPr/>
        </p:nvGrpSpPr>
        <p:grpSpPr>
          <a:xfrm>
            <a:off x="7191545" y="0"/>
            <a:ext cx="5000460" cy="1425988"/>
            <a:chOff x="7191545" y="0"/>
            <a:chExt cx="5000460" cy="1425988"/>
          </a:xfrm>
        </p:grpSpPr>
        <p:pic>
          <p:nvPicPr>
            <p:cNvPr id="4457" name="Google Shape;4457;p54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458" name="Google Shape;4458;p549"/>
            <p:cNvGrpSpPr/>
            <p:nvPr/>
          </p:nvGrpSpPr>
          <p:grpSpPr>
            <a:xfrm>
              <a:off x="7191545" y="0"/>
              <a:ext cx="5000460" cy="1425988"/>
              <a:chOff x="7191545" y="0"/>
              <a:chExt cx="5000460" cy="1425988"/>
            </a:xfrm>
          </p:grpSpPr>
          <p:sp>
            <p:nvSpPr>
              <p:cNvPr id="4459" name="Google Shape;4459;p54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460" name="Google Shape;4460;p54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461" name="Google Shape;4461;p549"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431757172"/>
      </p:ext>
    </p:extLst>
  </p:cSld>
  <p:clrMapOvr>
    <a:masterClrMapping/>
  </p:clrMapOvr>
</p:sldLayout>
</file>

<file path=ppt/slideLayouts/slideLayout1812.xml><?xml version="1.0" encoding="utf-8"?>
<p:sldLayout xmlns:a="http://schemas.openxmlformats.org/drawingml/2006/main" xmlns:r="http://schemas.openxmlformats.org/officeDocument/2006/relationships" xmlns:p="http://schemas.openxmlformats.org/presentationml/2006/main" matchingName="1_Cover 10">
  <p:cSld name="1_Cover 10">
    <p:spTree>
      <p:nvGrpSpPr>
        <p:cNvPr id="1" name="Shape 4462"/>
        <p:cNvGrpSpPr/>
        <p:nvPr/>
      </p:nvGrpSpPr>
      <p:grpSpPr>
        <a:xfrm>
          <a:off x="0" y="0"/>
          <a:ext cx="0" cy="0"/>
          <a:chOff x="0" y="0"/>
          <a:chExt cx="0" cy="0"/>
        </a:xfrm>
      </p:grpSpPr>
      <p:sp>
        <p:nvSpPr>
          <p:cNvPr id="4463" name="Google Shape;4463;p550"/>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464" name="Google Shape;4464;p550"/>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65" name="Google Shape;4465;p550"/>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4466" name="Google Shape;4466;p550"/>
          <p:cNvGrpSpPr/>
          <p:nvPr/>
        </p:nvGrpSpPr>
        <p:grpSpPr>
          <a:xfrm>
            <a:off x="0" y="5020349"/>
            <a:ext cx="12191996" cy="1837651"/>
            <a:chOff x="0" y="5020348"/>
            <a:chExt cx="12191996" cy="1837651"/>
          </a:xfrm>
        </p:grpSpPr>
        <p:sp>
          <p:nvSpPr>
            <p:cNvPr id="4467" name="Google Shape;4467;p550"/>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468" name="Google Shape;4468;p550"/>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4469" name="Google Shape;4469;p550"/>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3240458654"/>
      </p:ext>
    </p:extLst>
  </p:cSld>
  <p:clrMapOvr>
    <a:masterClrMapping/>
  </p:clrMapOvr>
</p:sldLayout>
</file>

<file path=ppt/slideLayouts/slideLayout1813.xml><?xml version="1.0" encoding="utf-8"?>
<p:sldLayout xmlns:a="http://schemas.openxmlformats.org/drawingml/2006/main" xmlns:r="http://schemas.openxmlformats.org/officeDocument/2006/relationships" xmlns:p="http://schemas.openxmlformats.org/presentationml/2006/main" matchingName="1_Divider 11">
  <p:cSld name="1_Divider 11">
    <p:spTree>
      <p:nvGrpSpPr>
        <p:cNvPr id="1" name="Shape 4470"/>
        <p:cNvGrpSpPr/>
        <p:nvPr/>
      </p:nvGrpSpPr>
      <p:grpSpPr>
        <a:xfrm>
          <a:off x="0" y="0"/>
          <a:ext cx="0" cy="0"/>
          <a:chOff x="0" y="0"/>
          <a:chExt cx="0" cy="0"/>
        </a:xfrm>
      </p:grpSpPr>
      <p:grpSp>
        <p:nvGrpSpPr>
          <p:cNvPr id="4471" name="Google Shape;4471;p551"/>
          <p:cNvGrpSpPr/>
          <p:nvPr/>
        </p:nvGrpSpPr>
        <p:grpSpPr>
          <a:xfrm>
            <a:off x="0" y="5020349"/>
            <a:ext cx="12191996" cy="1837651"/>
            <a:chOff x="0" y="5020348"/>
            <a:chExt cx="12191996" cy="1837651"/>
          </a:xfrm>
        </p:grpSpPr>
        <p:sp>
          <p:nvSpPr>
            <p:cNvPr id="4472" name="Google Shape;4472;p551"/>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473" name="Google Shape;4473;p551"/>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474" name="Google Shape;4474;p551"/>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4475" name="Google Shape;4475;p551"/>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4476" name="Google Shape;4476;p551"/>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77" name="Google Shape;4477;p551"/>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032760462"/>
      </p:ext>
    </p:extLst>
  </p:cSld>
  <p:clrMapOvr>
    <a:masterClrMapping/>
  </p:clrMapOvr>
</p:sldLayout>
</file>

<file path=ppt/slideLayouts/slideLayout1814.xml><?xml version="1.0" encoding="utf-8"?>
<p:sldLayout xmlns:a="http://schemas.openxmlformats.org/drawingml/2006/main" xmlns:r="http://schemas.openxmlformats.org/officeDocument/2006/relationships" xmlns:p="http://schemas.openxmlformats.org/presentationml/2006/main" matchingName="1_Photo Slide 10">
  <p:cSld name="1_Photo Slide 10">
    <p:spTree>
      <p:nvGrpSpPr>
        <p:cNvPr id="1" name="Shape 4478"/>
        <p:cNvGrpSpPr/>
        <p:nvPr/>
      </p:nvGrpSpPr>
      <p:grpSpPr>
        <a:xfrm>
          <a:off x="0" y="0"/>
          <a:ext cx="0" cy="0"/>
          <a:chOff x="0" y="0"/>
          <a:chExt cx="0" cy="0"/>
        </a:xfrm>
      </p:grpSpPr>
      <p:sp>
        <p:nvSpPr>
          <p:cNvPr id="4479" name="Google Shape;4479;p552"/>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4480" name="Google Shape;4480;p552"/>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4481" name="Google Shape;4481;p552"/>
          <p:cNvGrpSpPr/>
          <p:nvPr/>
        </p:nvGrpSpPr>
        <p:grpSpPr>
          <a:xfrm>
            <a:off x="1" y="5379425"/>
            <a:ext cx="2807363" cy="753895"/>
            <a:chOff x="0" y="5379424"/>
            <a:chExt cx="2807363" cy="753895"/>
          </a:xfrm>
        </p:grpSpPr>
        <p:sp>
          <p:nvSpPr>
            <p:cNvPr id="4482" name="Google Shape;4482;p552"/>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483" name="Google Shape;4483;p552"/>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4484" name="Google Shape;4484;p552"/>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3817016383"/>
      </p:ext>
    </p:extLst>
  </p:cSld>
  <p:clrMapOvr>
    <a:masterClrMapping/>
  </p:clrMapOvr>
</p:sldLayout>
</file>

<file path=ppt/slideLayouts/slideLayout1815.xml><?xml version="1.0" encoding="utf-8"?>
<p:sldLayout xmlns:a="http://schemas.openxmlformats.org/drawingml/2006/main" xmlns:r="http://schemas.openxmlformats.org/officeDocument/2006/relationships" xmlns:p="http://schemas.openxmlformats.org/presentationml/2006/main" matchingName="1_Quotation 15">
  <p:cSld name="1_Quotation 15">
    <p:spTree>
      <p:nvGrpSpPr>
        <p:cNvPr id="1" name="Shape 4485"/>
        <p:cNvGrpSpPr/>
        <p:nvPr/>
      </p:nvGrpSpPr>
      <p:grpSpPr>
        <a:xfrm>
          <a:off x="0" y="0"/>
          <a:ext cx="0" cy="0"/>
          <a:chOff x="0" y="0"/>
          <a:chExt cx="0" cy="0"/>
        </a:xfrm>
      </p:grpSpPr>
      <p:sp>
        <p:nvSpPr>
          <p:cNvPr id="4486" name="Google Shape;4486;p55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487" name="Google Shape;4487;p55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88" name="Google Shape;4488;p553"/>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489" name="Google Shape;4489;p55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490" name="Google Shape;4490;p55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491" name="Google Shape;4491;p55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492" name="Google Shape;4492;p553"/>
          <p:cNvGrpSpPr/>
          <p:nvPr/>
        </p:nvGrpSpPr>
        <p:grpSpPr>
          <a:xfrm>
            <a:off x="7191545" y="0"/>
            <a:ext cx="5000460" cy="1425988"/>
            <a:chOff x="7191545" y="0"/>
            <a:chExt cx="5000460" cy="1425988"/>
          </a:xfrm>
        </p:grpSpPr>
        <p:pic>
          <p:nvPicPr>
            <p:cNvPr id="4493" name="Google Shape;4493;p55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494" name="Google Shape;4494;p553"/>
            <p:cNvGrpSpPr/>
            <p:nvPr/>
          </p:nvGrpSpPr>
          <p:grpSpPr>
            <a:xfrm>
              <a:off x="7191545" y="0"/>
              <a:ext cx="5000460" cy="1425988"/>
              <a:chOff x="7191545" y="0"/>
              <a:chExt cx="5000460" cy="1425988"/>
            </a:xfrm>
          </p:grpSpPr>
          <p:sp>
            <p:nvSpPr>
              <p:cNvPr id="4495" name="Google Shape;4495;p55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496" name="Google Shape;4496;p55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497" name="Google Shape;4497;p553"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961453382"/>
      </p:ext>
    </p:extLst>
  </p:cSld>
  <p:clrMapOvr>
    <a:masterClrMapping/>
  </p:clrMapOvr>
</p:sldLayout>
</file>

<file path=ppt/slideLayouts/slideLayout1816.xml><?xml version="1.0" encoding="utf-8"?>
<p:sldLayout xmlns:a="http://schemas.openxmlformats.org/drawingml/2006/main" xmlns:r="http://schemas.openxmlformats.org/officeDocument/2006/relationships" xmlns:p="http://schemas.openxmlformats.org/presentationml/2006/main" matchingName="1_Title and Content 13">
  <p:cSld name="1_Title and Content 13">
    <p:spTree>
      <p:nvGrpSpPr>
        <p:cNvPr id="1" name="Shape 4498"/>
        <p:cNvGrpSpPr/>
        <p:nvPr/>
      </p:nvGrpSpPr>
      <p:grpSpPr>
        <a:xfrm>
          <a:off x="0" y="0"/>
          <a:ext cx="0" cy="0"/>
          <a:chOff x="0" y="0"/>
          <a:chExt cx="0" cy="0"/>
        </a:xfrm>
      </p:grpSpPr>
      <p:grpSp>
        <p:nvGrpSpPr>
          <p:cNvPr id="4499" name="Google Shape;4499;p554"/>
          <p:cNvGrpSpPr/>
          <p:nvPr/>
        </p:nvGrpSpPr>
        <p:grpSpPr>
          <a:xfrm>
            <a:off x="7191545" y="0"/>
            <a:ext cx="5000460" cy="1425988"/>
            <a:chOff x="7191545" y="0"/>
            <a:chExt cx="5000460" cy="1425988"/>
          </a:xfrm>
        </p:grpSpPr>
        <p:pic>
          <p:nvPicPr>
            <p:cNvPr id="4500" name="Google Shape;4500;p55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501" name="Google Shape;4501;p554"/>
            <p:cNvGrpSpPr/>
            <p:nvPr/>
          </p:nvGrpSpPr>
          <p:grpSpPr>
            <a:xfrm>
              <a:off x="7191545" y="0"/>
              <a:ext cx="5000460" cy="1425988"/>
              <a:chOff x="7191545" y="0"/>
              <a:chExt cx="5000460" cy="1425988"/>
            </a:xfrm>
          </p:grpSpPr>
          <p:sp>
            <p:nvSpPr>
              <p:cNvPr id="4502" name="Google Shape;4502;p55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503" name="Google Shape;4503;p55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504" name="Google Shape;4504;p554"/>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05" name="Google Shape;4505;p554"/>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506" name="Google Shape;4506;p55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507" name="Google Shape;4507;p55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508" name="Google Shape;4508;p55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640652039"/>
      </p:ext>
    </p:extLst>
  </p:cSld>
  <p:clrMapOvr>
    <a:masterClrMapping/>
  </p:clrMapOvr>
</p:sldLayout>
</file>

<file path=ppt/slideLayouts/slideLayout1817.xml><?xml version="1.0" encoding="utf-8"?>
<p:sldLayout xmlns:a="http://schemas.openxmlformats.org/drawingml/2006/main" xmlns:r="http://schemas.openxmlformats.org/officeDocument/2006/relationships" xmlns:p="http://schemas.openxmlformats.org/presentationml/2006/main" matchingName="1_Two Content 9">
  <p:cSld name="1_Two Content 9">
    <p:spTree>
      <p:nvGrpSpPr>
        <p:cNvPr id="1" name="Shape 4509"/>
        <p:cNvGrpSpPr/>
        <p:nvPr/>
      </p:nvGrpSpPr>
      <p:grpSpPr>
        <a:xfrm>
          <a:off x="0" y="0"/>
          <a:ext cx="0" cy="0"/>
          <a:chOff x="0" y="0"/>
          <a:chExt cx="0" cy="0"/>
        </a:xfrm>
      </p:grpSpPr>
      <p:sp>
        <p:nvSpPr>
          <p:cNvPr id="4510" name="Google Shape;4510;p555"/>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11" name="Google Shape;4511;p555"/>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4512" name="Google Shape;4512;p555"/>
          <p:cNvGrpSpPr/>
          <p:nvPr/>
        </p:nvGrpSpPr>
        <p:grpSpPr>
          <a:xfrm>
            <a:off x="7191545" y="0"/>
            <a:ext cx="5000460" cy="1425988"/>
            <a:chOff x="7191545" y="0"/>
            <a:chExt cx="5000460" cy="1425988"/>
          </a:xfrm>
        </p:grpSpPr>
        <p:pic>
          <p:nvPicPr>
            <p:cNvPr id="4513" name="Google Shape;4513;p55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514" name="Google Shape;4514;p555"/>
            <p:cNvGrpSpPr/>
            <p:nvPr/>
          </p:nvGrpSpPr>
          <p:grpSpPr>
            <a:xfrm>
              <a:off x="7191545" y="0"/>
              <a:ext cx="5000460" cy="1425988"/>
              <a:chOff x="7191545" y="0"/>
              <a:chExt cx="5000460" cy="1425988"/>
            </a:xfrm>
          </p:grpSpPr>
          <p:sp>
            <p:nvSpPr>
              <p:cNvPr id="4515" name="Google Shape;4515;p55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516" name="Google Shape;4516;p55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517" name="Google Shape;4517;p555"/>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518" name="Google Shape;4518;p555"/>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519" name="Google Shape;4519;p55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520" name="Google Shape;4520;p55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435918225"/>
      </p:ext>
    </p:extLst>
  </p:cSld>
  <p:clrMapOvr>
    <a:masterClrMapping/>
  </p:clrMapOvr>
</p:sldLayout>
</file>

<file path=ppt/slideLayouts/slideLayout1818.xml><?xml version="1.0" encoding="utf-8"?>
<p:sldLayout xmlns:a="http://schemas.openxmlformats.org/drawingml/2006/main" xmlns:r="http://schemas.openxmlformats.org/officeDocument/2006/relationships" xmlns:p="http://schemas.openxmlformats.org/presentationml/2006/main" matchingName="1_Comparison 8">
  <p:cSld name="1_Comparison 8">
    <p:spTree>
      <p:nvGrpSpPr>
        <p:cNvPr id="1" name="Shape 4521"/>
        <p:cNvGrpSpPr/>
        <p:nvPr/>
      </p:nvGrpSpPr>
      <p:grpSpPr>
        <a:xfrm>
          <a:off x="0" y="0"/>
          <a:ext cx="0" cy="0"/>
          <a:chOff x="0" y="0"/>
          <a:chExt cx="0" cy="0"/>
        </a:xfrm>
      </p:grpSpPr>
      <p:grpSp>
        <p:nvGrpSpPr>
          <p:cNvPr id="4522" name="Google Shape;4522;p556"/>
          <p:cNvGrpSpPr/>
          <p:nvPr/>
        </p:nvGrpSpPr>
        <p:grpSpPr>
          <a:xfrm>
            <a:off x="7191545" y="0"/>
            <a:ext cx="5000460" cy="1425988"/>
            <a:chOff x="7191545" y="0"/>
            <a:chExt cx="5000460" cy="1425988"/>
          </a:xfrm>
        </p:grpSpPr>
        <p:pic>
          <p:nvPicPr>
            <p:cNvPr id="4523" name="Google Shape;4523;p55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524" name="Google Shape;4524;p556"/>
            <p:cNvGrpSpPr/>
            <p:nvPr/>
          </p:nvGrpSpPr>
          <p:grpSpPr>
            <a:xfrm>
              <a:off x="7191545" y="0"/>
              <a:ext cx="5000460" cy="1425988"/>
              <a:chOff x="7191545" y="0"/>
              <a:chExt cx="5000460" cy="1425988"/>
            </a:xfrm>
          </p:grpSpPr>
          <p:sp>
            <p:nvSpPr>
              <p:cNvPr id="4525" name="Google Shape;4525;p55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526" name="Google Shape;4526;p55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527" name="Google Shape;4527;p55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28" name="Google Shape;4528;p556"/>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529" name="Google Shape;4529;p556"/>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530" name="Google Shape;4530;p556"/>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531" name="Google Shape;4531;p556"/>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532" name="Google Shape;4532;p55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533" name="Google Shape;4533;p55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534" name="Google Shape;4534;p55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69758510"/>
      </p:ext>
    </p:extLst>
  </p:cSld>
  <p:clrMapOvr>
    <a:masterClrMapping/>
  </p:clrMapOvr>
</p:sldLayout>
</file>

<file path=ppt/slideLayouts/slideLayout1819.xml><?xml version="1.0" encoding="utf-8"?>
<p:sldLayout xmlns:a="http://schemas.openxmlformats.org/drawingml/2006/main" xmlns:r="http://schemas.openxmlformats.org/officeDocument/2006/relationships" xmlns:p="http://schemas.openxmlformats.org/presentationml/2006/main" matchingName="1_Title Only 8">
  <p:cSld name="1_Title Only 8">
    <p:spTree>
      <p:nvGrpSpPr>
        <p:cNvPr id="1" name="Shape 4535"/>
        <p:cNvGrpSpPr/>
        <p:nvPr/>
      </p:nvGrpSpPr>
      <p:grpSpPr>
        <a:xfrm>
          <a:off x="0" y="0"/>
          <a:ext cx="0" cy="0"/>
          <a:chOff x="0" y="0"/>
          <a:chExt cx="0" cy="0"/>
        </a:xfrm>
      </p:grpSpPr>
      <p:grpSp>
        <p:nvGrpSpPr>
          <p:cNvPr id="4536" name="Google Shape;4536;p557"/>
          <p:cNvGrpSpPr/>
          <p:nvPr/>
        </p:nvGrpSpPr>
        <p:grpSpPr>
          <a:xfrm>
            <a:off x="7191545" y="0"/>
            <a:ext cx="5000460" cy="1425988"/>
            <a:chOff x="7191545" y="0"/>
            <a:chExt cx="5000460" cy="1425988"/>
          </a:xfrm>
        </p:grpSpPr>
        <p:pic>
          <p:nvPicPr>
            <p:cNvPr id="4537" name="Google Shape;4537;p55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538" name="Google Shape;4538;p557"/>
            <p:cNvGrpSpPr/>
            <p:nvPr/>
          </p:nvGrpSpPr>
          <p:grpSpPr>
            <a:xfrm>
              <a:off x="7191545" y="0"/>
              <a:ext cx="5000460" cy="1425988"/>
              <a:chOff x="7191545" y="0"/>
              <a:chExt cx="5000460" cy="1425988"/>
            </a:xfrm>
          </p:grpSpPr>
          <p:sp>
            <p:nvSpPr>
              <p:cNvPr id="4539" name="Google Shape;4539;p55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540" name="Google Shape;4540;p55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541" name="Google Shape;4541;p557"/>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42" name="Google Shape;4542;p55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543" name="Google Shape;4543;p55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544" name="Google Shape;4544;p55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306623893"/>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422401269"/>
      </p:ext>
    </p:extLst>
  </p:cSld>
  <p:clrMapOvr>
    <a:masterClrMapping/>
  </p:clrMapOvr>
</p:sldLayout>
</file>

<file path=ppt/slideLayouts/slideLayout1820.xml><?xml version="1.0" encoding="utf-8"?>
<p:sldLayout xmlns:a="http://schemas.openxmlformats.org/drawingml/2006/main" xmlns:r="http://schemas.openxmlformats.org/officeDocument/2006/relationships" xmlns:p="http://schemas.openxmlformats.org/presentationml/2006/main" matchingName="1_End 9">
  <p:cSld name="1_End 9">
    <p:spTree>
      <p:nvGrpSpPr>
        <p:cNvPr id="1" name="Shape 4545"/>
        <p:cNvGrpSpPr/>
        <p:nvPr/>
      </p:nvGrpSpPr>
      <p:grpSpPr>
        <a:xfrm>
          <a:off x="0" y="0"/>
          <a:ext cx="0" cy="0"/>
          <a:chOff x="0" y="0"/>
          <a:chExt cx="0" cy="0"/>
        </a:xfrm>
      </p:grpSpPr>
      <p:grpSp>
        <p:nvGrpSpPr>
          <p:cNvPr id="4546" name="Google Shape;4546;p558"/>
          <p:cNvGrpSpPr/>
          <p:nvPr/>
        </p:nvGrpSpPr>
        <p:grpSpPr>
          <a:xfrm>
            <a:off x="0" y="0"/>
            <a:ext cx="12191996" cy="2148830"/>
            <a:chOff x="0" y="0"/>
            <a:chExt cx="12191996" cy="2148830"/>
          </a:xfrm>
        </p:grpSpPr>
        <p:sp>
          <p:nvSpPr>
            <p:cNvPr id="4547" name="Google Shape;4547;p558"/>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548" name="Google Shape;4548;p558"/>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4549" name="Google Shape;4549;p558"/>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550" name="Google Shape;4550;p558"/>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551" name="Google Shape;4551;p558"/>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552" name="Google Shape;4552;p558"/>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2951544510"/>
      </p:ext>
    </p:extLst>
  </p:cSld>
  <p:clrMapOvr>
    <a:masterClrMapping/>
  </p:clrMapOvr>
</p:sldLayout>
</file>

<file path=ppt/slideLayouts/slideLayout1821.xml><?xml version="1.0" encoding="utf-8"?>
<p:sldLayout xmlns:a="http://schemas.openxmlformats.org/drawingml/2006/main" xmlns:r="http://schemas.openxmlformats.org/officeDocument/2006/relationships" xmlns:p="http://schemas.openxmlformats.org/presentationml/2006/main" matchingName="1_Blank 7">
  <p:cSld name="1_Blank 7">
    <p:spTree>
      <p:nvGrpSpPr>
        <p:cNvPr id="1" name="Shape 4553"/>
        <p:cNvGrpSpPr/>
        <p:nvPr/>
      </p:nvGrpSpPr>
      <p:grpSpPr>
        <a:xfrm>
          <a:off x="0" y="0"/>
          <a:ext cx="0" cy="0"/>
          <a:chOff x="0" y="0"/>
          <a:chExt cx="0" cy="0"/>
        </a:xfrm>
      </p:grpSpPr>
      <p:sp>
        <p:nvSpPr>
          <p:cNvPr id="4554" name="Google Shape;4554;p55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555" name="Google Shape;4555;p55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556" name="Google Shape;4556;p55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557" name="Google Shape;4557;p559"/>
          <p:cNvGrpSpPr/>
          <p:nvPr/>
        </p:nvGrpSpPr>
        <p:grpSpPr>
          <a:xfrm>
            <a:off x="7191545" y="0"/>
            <a:ext cx="5000460" cy="1425988"/>
            <a:chOff x="7191545" y="0"/>
            <a:chExt cx="5000460" cy="1425988"/>
          </a:xfrm>
        </p:grpSpPr>
        <p:pic>
          <p:nvPicPr>
            <p:cNvPr id="4558" name="Google Shape;4558;p55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559" name="Google Shape;4559;p559"/>
            <p:cNvGrpSpPr/>
            <p:nvPr/>
          </p:nvGrpSpPr>
          <p:grpSpPr>
            <a:xfrm>
              <a:off x="7191545" y="0"/>
              <a:ext cx="5000460" cy="1425988"/>
              <a:chOff x="7191545" y="0"/>
              <a:chExt cx="5000460" cy="1425988"/>
            </a:xfrm>
          </p:grpSpPr>
          <p:sp>
            <p:nvSpPr>
              <p:cNvPr id="4560" name="Google Shape;4560;p55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561" name="Google Shape;4561;p55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2143769324"/>
      </p:ext>
    </p:extLst>
  </p:cSld>
  <p:clrMapOvr>
    <a:masterClrMapping/>
  </p:clrMapOvr>
</p:sldLayout>
</file>

<file path=ppt/slideLayouts/slideLayout1822.xml><?xml version="1.0" encoding="utf-8"?>
<p:sldLayout xmlns:a="http://schemas.openxmlformats.org/drawingml/2006/main" xmlns:r="http://schemas.openxmlformats.org/officeDocument/2006/relationships" xmlns:p="http://schemas.openxmlformats.org/presentationml/2006/main" matchingName="4_Quotation 3">
  <p:cSld name="4_Quotation 3">
    <p:spTree>
      <p:nvGrpSpPr>
        <p:cNvPr id="1" name="Shape 4562"/>
        <p:cNvGrpSpPr/>
        <p:nvPr/>
      </p:nvGrpSpPr>
      <p:grpSpPr>
        <a:xfrm>
          <a:off x="0" y="0"/>
          <a:ext cx="0" cy="0"/>
          <a:chOff x="0" y="0"/>
          <a:chExt cx="0" cy="0"/>
        </a:xfrm>
      </p:grpSpPr>
      <p:sp>
        <p:nvSpPr>
          <p:cNvPr id="4563" name="Google Shape;4563;p56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564" name="Google Shape;4564;p56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65" name="Google Shape;4565;p560"/>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566" name="Google Shape;4566;p56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567" name="Google Shape;4567;p56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568" name="Google Shape;4568;p56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569" name="Google Shape;4569;p560"/>
          <p:cNvGrpSpPr/>
          <p:nvPr/>
        </p:nvGrpSpPr>
        <p:grpSpPr>
          <a:xfrm>
            <a:off x="7191545" y="0"/>
            <a:ext cx="5000460" cy="1425988"/>
            <a:chOff x="7191545" y="0"/>
            <a:chExt cx="5000460" cy="1425988"/>
          </a:xfrm>
        </p:grpSpPr>
        <p:pic>
          <p:nvPicPr>
            <p:cNvPr id="4570" name="Google Shape;4570;p56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571" name="Google Shape;4571;p560"/>
            <p:cNvGrpSpPr/>
            <p:nvPr/>
          </p:nvGrpSpPr>
          <p:grpSpPr>
            <a:xfrm>
              <a:off x="7191545" y="0"/>
              <a:ext cx="5000460" cy="1425988"/>
              <a:chOff x="7191545" y="0"/>
              <a:chExt cx="5000460" cy="1425988"/>
            </a:xfrm>
          </p:grpSpPr>
          <p:sp>
            <p:nvSpPr>
              <p:cNvPr id="4572" name="Google Shape;4572;p56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573" name="Google Shape;4573;p56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574" name="Google Shape;4574;p560"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669973928"/>
      </p:ext>
    </p:extLst>
  </p:cSld>
  <p:clrMapOvr>
    <a:masterClrMapping/>
  </p:clrMapOvr>
</p:sldLayout>
</file>

<file path=ppt/slideLayouts/slideLayout1823.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4575"/>
        <p:cNvGrpSpPr/>
        <p:nvPr/>
      </p:nvGrpSpPr>
      <p:grpSpPr>
        <a:xfrm>
          <a:off x="0" y="0"/>
          <a:ext cx="0" cy="0"/>
          <a:chOff x="0" y="0"/>
          <a:chExt cx="0" cy="0"/>
        </a:xfrm>
      </p:grpSpPr>
      <p:sp>
        <p:nvSpPr>
          <p:cNvPr id="4576" name="Google Shape;4576;p561"/>
          <p:cNvSpPr txBox="1">
            <a:spLocks noGrp="1"/>
          </p:cNvSpPr>
          <p:nvPr>
            <p:ph type="ctrTitle"/>
          </p:nvPr>
        </p:nvSpPr>
        <p:spPr>
          <a:xfrm>
            <a:off x="1524003" y="1122362"/>
            <a:ext cx="9144000" cy="2387598"/>
          </a:xfrm>
          <a:prstGeom prst="rect">
            <a:avLst/>
          </a:prstGeom>
          <a:noFill/>
          <a:ln>
            <a:noFill/>
          </a:ln>
        </p:spPr>
        <p:txBody>
          <a:bodyPr spcFirstLastPara="1" wrap="square" lIns="91400" tIns="45700" rIns="91400" bIns="45700" anchor="b" anchorCtr="1">
            <a:noAutofit/>
          </a:bodyPr>
          <a:lstStyle>
            <a:lvl1pPr lvl="0" algn="ctr">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77" name="Google Shape;4577;p561"/>
          <p:cNvSpPr txBox="1">
            <a:spLocks noGrp="1"/>
          </p:cNvSpPr>
          <p:nvPr>
            <p:ph type="subTitle" idx="1"/>
          </p:nvPr>
        </p:nvSpPr>
        <p:spPr>
          <a:xfrm>
            <a:off x="1524003" y="3602041"/>
            <a:ext cx="9144000" cy="1655758"/>
          </a:xfrm>
          <a:prstGeom prst="rect">
            <a:avLst/>
          </a:prstGeom>
          <a:noFill/>
          <a:ln>
            <a:noFill/>
          </a:ln>
        </p:spPr>
        <p:txBody>
          <a:bodyPr spcFirstLastPara="1" wrap="square" lIns="91400" tIns="45700" rIns="91400" bIns="45700" anchor="t" anchorCtr="1">
            <a:noAutofit/>
          </a:bodyPr>
          <a:lstStyle>
            <a:lvl1pPr lvl="0" algn="ctr">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4578" name="Google Shape;4578;p561"/>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4579" name="Google Shape;4579;p56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80" name="Google Shape;4580;p56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1468312969"/>
      </p:ext>
    </p:extLst>
  </p:cSld>
  <p:clrMapOvr>
    <a:masterClrMapping/>
  </p:clrMapOvr>
</p:sldLayout>
</file>

<file path=ppt/slideLayouts/slideLayout1824.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p:spTree>
      <p:nvGrpSpPr>
        <p:cNvPr id="1" name="Shape 4581"/>
        <p:cNvGrpSpPr/>
        <p:nvPr/>
      </p:nvGrpSpPr>
      <p:grpSpPr>
        <a:xfrm>
          <a:off x="0" y="0"/>
          <a:ext cx="0" cy="0"/>
          <a:chOff x="0" y="0"/>
          <a:chExt cx="0" cy="0"/>
        </a:xfrm>
      </p:grpSpPr>
      <p:sp>
        <p:nvSpPr>
          <p:cNvPr id="4582" name="Google Shape;4582;p562"/>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583" name="Google Shape;4583;p562"/>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84" name="Google Shape;4584;p562"/>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4585" name="Google Shape;4585;p56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86" name="Google Shape;4586;p56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4587" name="Google Shape;4587;p562"/>
          <p:cNvSpPr/>
          <p:nvPr/>
        </p:nvSpPr>
        <p:spPr>
          <a:xfrm rot="10799991">
            <a:off x="-19" y="2000233"/>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4588" name="Google Shape;4588;p562"/>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4589" name="Google Shape;4589;p562"/>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4590" name="Google Shape;4590;p562"/>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2627451074"/>
      </p:ext>
    </p:extLst>
  </p:cSld>
  <p:clrMapOvr>
    <a:masterClrMapping/>
  </p:clrMapOvr>
</p:sldLayout>
</file>

<file path=ppt/slideLayouts/slideLayout1825.xml><?xml version="1.0" encoding="utf-8"?>
<p:sldLayout xmlns:a="http://schemas.openxmlformats.org/drawingml/2006/main" xmlns:r="http://schemas.openxmlformats.org/officeDocument/2006/relationships" xmlns:p="http://schemas.openxmlformats.org/presentationml/2006/main" matchingName="3_Title Slide_Yale Blue 2">
  <p:cSld name="3_Title Slide_Yale Blue 2">
    <p:spTree>
      <p:nvGrpSpPr>
        <p:cNvPr id="1" name="Shape 4591"/>
        <p:cNvGrpSpPr/>
        <p:nvPr/>
      </p:nvGrpSpPr>
      <p:grpSpPr>
        <a:xfrm>
          <a:off x="0" y="0"/>
          <a:ext cx="0" cy="0"/>
          <a:chOff x="0" y="0"/>
          <a:chExt cx="0" cy="0"/>
        </a:xfrm>
      </p:grpSpPr>
      <p:sp>
        <p:nvSpPr>
          <p:cNvPr id="4592" name="Google Shape;4592;p563"/>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593" name="Google Shape;4593;p563"/>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94" name="Google Shape;4594;p563"/>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4595" name="Google Shape;4595;p56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96" name="Google Shape;4596;p56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4597" name="Google Shape;4597;p563"/>
          <p:cNvSpPr/>
          <p:nvPr/>
        </p:nvSpPr>
        <p:spPr>
          <a:xfrm rot="10799991">
            <a:off x="-19" y="2000233"/>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4598" name="Google Shape;4598;p563"/>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4599" name="Google Shape;4599;p563"/>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4600" name="Google Shape;4600;p563"/>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3331130490"/>
      </p:ext>
    </p:extLst>
  </p:cSld>
  <p:clrMapOvr>
    <a:masterClrMapping/>
  </p:clrMapOvr>
</p:sldLayout>
</file>

<file path=ppt/slideLayouts/slideLayout1826.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p:spTree>
      <p:nvGrpSpPr>
        <p:cNvPr id="1" name="Shape 4601"/>
        <p:cNvGrpSpPr/>
        <p:nvPr/>
      </p:nvGrpSpPr>
      <p:grpSpPr>
        <a:xfrm>
          <a:off x="0" y="0"/>
          <a:ext cx="0" cy="0"/>
          <a:chOff x="0" y="0"/>
          <a:chExt cx="0" cy="0"/>
        </a:xfrm>
      </p:grpSpPr>
      <p:sp>
        <p:nvSpPr>
          <p:cNvPr id="4602" name="Google Shape;4602;p564"/>
          <p:cNvSpPr txBox="1">
            <a:spLocks noGrp="1"/>
          </p:cNvSpPr>
          <p:nvPr>
            <p:ph type="title"/>
          </p:nvPr>
        </p:nvSpPr>
        <p:spPr>
          <a:xfrm>
            <a:off x="848992" y="783842"/>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03" name="Google Shape;4603;p564"/>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604" name="Google Shape;4604;p564"/>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605" name="Google Shape;4605;p564"/>
          <p:cNvSpPr txBox="1">
            <a:spLocks noGrp="1"/>
          </p:cNvSpPr>
          <p:nvPr>
            <p:ph type="body" idx="1"/>
          </p:nvPr>
        </p:nvSpPr>
        <p:spPr>
          <a:xfrm>
            <a:off x="848783" y="1615023"/>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4606" name="Google Shape;4606;p564"/>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3176085534"/>
      </p:ext>
    </p:extLst>
  </p:cSld>
  <p:clrMapOvr>
    <a:masterClrMapping/>
  </p:clrMapOvr>
</p:sldLayout>
</file>

<file path=ppt/slideLayouts/slideLayout1827.xml><?xml version="1.0" encoding="utf-8"?>
<p:sldLayout xmlns:a="http://schemas.openxmlformats.org/drawingml/2006/main" xmlns:r="http://schemas.openxmlformats.org/officeDocument/2006/relationships" xmlns:p="http://schemas.openxmlformats.org/presentationml/2006/main" matchingName="1_Title and Content">
  <p:cSld name="1_Title and Content">
    <p:spTree>
      <p:nvGrpSpPr>
        <p:cNvPr id="1" name="Shape 4607"/>
        <p:cNvGrpSpPr/>
        <p:nvPr/>
      </p:nvGrpSpPr>
      <p:grpSpPr>
        <a:xfrm>
          <a:off x="0" y="0"/>
          <a:ext cx="0" cy="0"/>
          <a:chOff x="0" y="0"/>
          <a:chExt cx="0" cy="0"/>
        </a:xfrm>
      </p:grpSpPr>
      <p:sp>
        <p:nvSpPr>
          <p:cNvPr id="4608" name="Google Shape;4608;p565"/>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4609" name="Google Shape;4609;p565"/>
          <p:cNvPicPr preferRelativeResize="0"/>
          <p:nvPr/>
        </p:nvPicPr>
        <p:blipFill rotWithShape="1">
          <a:blip r:embed="rId2">
            <a:alphaModFix/>
          </a:blip>
          <a:srcRect/>
          <a:stretch/>
        </p:blipFill>
        <p:spPr>
          <a:xfrm>
            <a:off x="7132668" y="6364407"/>
            <a:ext cx="5059329" cy="493593"/>
          </a:xfrm>
          <a:prstGeom prst="rect">
            <a:avLst/>
          </a:prstGeom>
          <a:noFill/>
          <a:ln>
            <a:noFill/>
          </a:ln>
        </p:spPr>
      </p:pic>
      <p:sp>
        <p:nvSpPr>
          <p:cNvPr id="4610" name="Google Shape;4610;p565"/>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611" name="Google Shape;4611;p565"/>
          <p:cNvSpPr txBox="1">
            <a:spLocks noGrp="1"/>
          </p:cNvSpPr>
          <p:nvPr>
            <p:ph type="title"/>
          </p:nvPr>
        </p:nvSpPr>
        <p:spPr>
          <a:xfrm>
            <a:off x="848992" y="806858"/>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12" name="Google Shape;4612;p565"/>
          <p:cNvSpPr txBox="1">
            <a:spLocks noGrp="1"/>
          </p:cNvSpPr>
          <p:nvPr>
            <p:ph type="body" idx="1"/>
          </p:nvPr>
        </p:nvSpPr>
        <p:spPr>
          <a:xfrm>
            <a:off x="848992" y="1637855"/>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045423741"/>
      </p:ext>
    </p:extLst>
  </p:cSld>
  <p:clrMapOvr>
    <a:masterClrMapping/>
  </p:clrMapOvr>
</p:sldLayout>
</file>

<file path=ppt/slideLayouts/slideLayout1828.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p:spTree>
      <p:nvGrpSpPr>
        <p:cNvPr id="1" name="Shape 4613"/>
        <p:cNvGrpSpPr/>
        <p:nvPr/>
      </p:nvGrpSpPr>
      <p:grpSpPr>
        <a:xfrm>
          <a:off x="0" y="0"/>
          <a:ext cx="0" cy="0"/>
          <a:chOff x="0" y="0"/>
          <a:chExt cx="0" cy="0"/>
        </a:xfrm>
      </p:grpSpPr>
      <p:sp>
        <p:nvSpPr>
          <p:cNvPr id="4614" name="Google Shape;4614;p566"/>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615" name="Google Shape;4615;p566"/>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616" name="Google Shape;4616;p566"/>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617" name="Google Shape;4617;p566"/>
          <p:cNvSpPr txBox="1">
            <a:spLocks noGrp="1"/>
          </p:cNvSpPr>
          <p:nvPr>
            <p:ph type="body" idx="2"/>
          </p:nvPr>
        </p:nvSpPr>
        <p:spPr>
          <a:xfrm>
            <a:off x="5549394"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618" name="Google Shape;4618;p566"/>
          <p:cNvSpPr txBox="1">
            <a:spLocks noGrp="1"/>
          </p:cNvSpPr>
          <p:nvPr>
            <p:ph type="title"/>
          </p:nvPr>
        </p:nvSpPr>
        <p:spPr>
          <a:xfrm>
            <a:off x="5549394" y="1154522"/>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619" name="Google Shape;4619;p566"/>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2640638912"/>
      </p:ext>
    </p:extLst>
  </p:cSld>
  <p:clrMapOvr>
    <a:masterClrMapping/>
  </p:clrMapOvr>
</p:sldLayout>
</file>

<file path=ppt/slideLayouts/slideLayout1829.xml><?xml version="1.0" encoding="utf-8"?>
<p:sldLayout xmlns:a="http://schemas.openxmlformats.org/drawingml/2006/main" xmlns:r="http://schemas.openxmlformats.org/officeDocument/2006/relationships" xmlns:p="http://schemas.openxmlformats.org/presentationml/2006/main" matchingName="3_Title Slide_Yale Blue 3">
  <p:cSld name="3_Title Slide_Yale Blue 3">
    <p:spTree>
      <p:nvGrpSpPr>
        <p:cNvPr id="1" name="Shape 4620"/>
        <p:cNvGrpSpPr/>
        <p:nvPr/>
      </p:nvGrpSpPr>
      <p:grpSpPr>
        <a:xfrm>
          <a:off x="0" y="0"/>
          <a:ext cx="0" cy="0"/>
          <a:chOff x="0" y="0"/>
          <a:chExt cx="0" cy="0"/>
        </a:xfrm>
      </p:grpSpPr>
      <p:sp>
        <p:nvSpPr>
          <p:cNvPr id="4621" name="Google Shape;4621;p567"/>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622" name="Google Shape;4622;p567"/>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23" name="Google Shape;4623;p567"/>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4624" name="Google Shape;4624;p56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25" name="Google Shape;4625;p56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4626" name="Google Shape;4626;p567"/>
          <p:cNvSpPr/>
          <p:nvPr/>
        </p:nvSpPr>
        <p:spPr>
          <a:xfrm rot="10799991">
            <a:off x="-19" y="2000233"/>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4627" name="Google Shape;4627;p567"/>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4628" name="Google Shape;4628;p567"/>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4629" name="Google Shape;4629;p567"/>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2433404770"/>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showMasterSp="0" type="obj" preserve="1">
  <p:cSld name="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a:p>
        </p:txBody>
      </p:sp>
      <p:sp>
        <p:nvSpPr>
          <p:cNvPr id="17" name="bg object 17"/>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a:p>
        </p:txBody>
      </p:sp>
      <p:pic>
        <p:nvPicPr>
          <p:cNvPr id="20" name="bg object 20"/>
          <p:cNvPicPr/>
          <p:nvPr/>
        </p:nvPicPr>
        <p:blipFill>
          <a:blip r:embed="rId3" cstate="print">
            <a:extLst>
              <a:ext uri="{28A0092B-C50C-407E-A947-70E740481C1C}">
                <a14:useLocalDpi xmlns:a14="http://schemas.microsoft.com/office/drawing/2010/main"/>
              </a:ext>
            </a:extLst>
          </a:blip>
          <a:stretch>
            <a:fillRect/>
          </a:stretch>
        </p:blipFill>
        <p:spPr>
          <a:xfrm>
            <a:off x="313956" y="5564123"/>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17145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6/1/2026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1657904224"/>
      </p:ext>
    </p:extLst>
  </p:cSld>
  <p:clrMapOvr>
    <a:masterClrMapping/>
  </p:clrMapOvr>
</p:sldLayout>
</file>

<file path=ppt/slideLayouts/slideLayout1830.xml><?xml version="1.0" encoding="utf-8"?>
<p:sldLayout xmlns:a="http://schemas.openxmlformats.org/drawingml/2006/main" xmlns:r="http://schemas.openxmlformats.org/officeDocument/2006/relationships" xmlns:p="http://schemas.openxmlformats.org/presentationml/2006/main" matchingName="Title and Bullets Layout 2">
  <p:cSld name="Title and Bullets Layout 2">
    <p:spTree>
      <p:nvGrpSpPr>
        <p:cNvPr id="1" name="Shape 4630"/>
        <p:cNvGrpSpPr/>
        <p:nvPr/>
      </p:nvGrpSpPr>
      <p:grpSpPr>
        <a:xfrm>
          <a:off x="0" y="0"/>
          <a:ext cx="0" cy="0"/>
          <a:chOff x="0" y="0"/>
          <a:chExt cx="0" cy="0"/>
        </a:xfrm>
      </p:grpSpPr>
      <p:sp>
        <p:nvSpPr>
          <p:cNvPr id="4631" name="Google Shape;4631;p568"/>
          <p:cNvSpPr txBox="1">
            <a:spLocks noGrp="1"/>
          </p:cNvSpPr>
          <p:nvPr>
            <p:ph type="title"/>
          </p:nvPr>
        </p:nvSpPr>
        <p:spPr>
          <a:xfrm>
            <a:off x="848992" y="783842"/>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32" name="Google Shape;4632;p568"/>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633" name="Google Shape;4633;p568"/>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634" name="Google Shape;4634;p568"/>
          <p:cNvSpPr txBox="1">
            <a:spLocks noGrp="1"/>
          </p:cNvSpPr>
          <p:nvPr>
            <p:ph type="body" idx="1"/>
          </p:nvPr>
        </p:nvSpPr>
        <p:spPr>
          <a:xfrm>
            <a:off x="848783" y="1615023"/>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4635" name="Google Shape;4635;p568"/>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3039162015"/>
      </p:ext>
    </p:extLst>
  </p:cSld>
  <p:clrMapOvr>
    <a:masterClrMapping/>
  </p:clrMapOvr>
</p:sldLayout>
</file>

<file path=ppt/slideLayouts/slideLayout1831.xml><?xml version="1.0" encoding="utf-8"?>
<p:sldLayout xmlns:a="http://schemas.openxmlformats.org/drawingml/2006/main" xmlns:r="http://schemas.openxmlformats.org/officeDocument/2006/relationships" xmlns:p="http://schemas.openxmlformats.org/presentationml/2006/main" matchingName="1_Title and Content 2">
  <p:cSld name="1_Title and Content 2">
    <p:spTree>
      <p:nvGrpSpPr>
        <p:cNvPr id="1" name="Shape 4636"/>
        <p:cNvGrpSpPr/>
        <p:nvPr/>
      </p:nvGrpSpPr>
      <p:grpSpPr>
        <a:xfrm>
          <a:off x="0" y="0"/>
          <a:ext cx="0" cy="0"/>
          <a:chOff x="0" y="0"/>
          <a:chExt cx="0" cy="0"/>
        </a:xfrm>
      </p:grpSpPr>
      <p:sp>
        <p:nvSpPr>
          <p:cNvPr id="4637" name="Google Shape;4637;p569"/>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4638" name="Google Shape;4638;p569"/>
          <p:cNvPicPr preferRelativeResize="0"/>
          <p:nvPr/>
        </p:nvPicPr>
        <p:blipFill rotWithShape="1">
          <a:blip r:embed="rId2">
            <a:alphaModFix/>
          </a:blip>
          <a:srcRect/>
          <a:stretch/>
        </p:blipFill>
        <p:spPr>
          <a:xfrm>
            <a:off x="7132668" y="6364407"/>
            <a:ext cx="5059329" cy="493593"/>
          </a:xfrm>
          <a:prstGeom prst="rect">
            <a:avLst/>
          </a:prstGeom>
          <a:noFill/>
          <a:ln>
            <a:noFill/>
          </a:ln>
        </p:spPr>
      </p:pic>
      <p:sp>
        <p:nvSpPr>
          <p:cNvPr id="4639" name="Google Shape;4639;p569"/>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640" name="Google Shape;4640;p569"/>
          <p:cNvSpPr txBox="1">
            <a:spLocks noGrp="1"/>
          </p:cNvSpPr>
          <p:nvPr>
            <p:ph type="title"/>
          </p:nvPr>
        </p:nvSpPr>
        <p:spPr>
          <a:xfrm>
            <a:off x="848992" y="806858"/>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41" name="Google Shape;4641;p569"/>
          <p:cNvSpPr txBox="1">
            <a:spLocks noGrp="1"/>
          </p:cNvSpPr>
          <p:nvPr>
            <p:ph type="body" idx="1"/>
          </p:nvPr>
        </p:nvSpPr>
        <p:spPr>
          <a:xfrm>
            <a:off x="848992" y="1637855"/>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838209792"/>
      </p:ext>
    </p:extLst>
  </p:cSld>
  <p:clrMapOvr>
    <a:masterClrMapping/>
  </p:clrMapOvr>
</p:sldLayout>
</file>

<file path=ppt/slideLayouts/slideLayout1832.xml><?xml version="1.0" encoding="utf-8"?>
<p:sldLayout xmlns:a="http://schemas.openxmlformats.org/drawingml/2006/main" xmlns:r="http://schemas.openxmlformats.org/officeDocument/2006/relationships" xmlns:p="http://schemas.openxmlformats.org/presentationml/2006/main" matchingName="Two Section | Picture and Copy Layout 2">
  <p:cSld name="Two Section | Picture and Copy Layout 2">
    <p:spTree>
      <p:nvGrpSpPr>
        <p:cNvPr id="1" name="Shape 4642"/>
        <p:cNvGrpSpPr/>
        <p:nvPr/>
      </p:nvGrpSpPr>
      <p:grpSpPr>
        <a:xfrm>
          <a:off x="0" y="0"/>
          <a:ext cx="0" cy="0"/>
          <a:chOff x="0" y="0"/>
          <a:chExt cx="0" cy="0"/>
        </a:xfrm>
      </p:grpSpPr>
      <p:sp>
        <p:nvSpPr>
          <p:cNvPr id="4643" name="Google Shape;4643;p570"/>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644" name="Google Shape;4644;p570"/>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645" name="Google Shape;4645;p570"/>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646" name="Google Shape;4646;p570"/>
          <p:cNvSpPr txBox="1">
            <a:spLocks noGrp="1"/>
          </p:cNvSpPr>
          <p:nvPr>
            <p:ph type="body" idx="2"/>
          </p:nvPr>
        </p:nvSpPr>
        <p:spPr>
          <a:xfrm>
            <a:off x="5549394"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647" name="Google Shape;4647;p570"/>
          <p:cNvSpPr txBox="1">
            <a:spLocks noGrp="1"/>
          </p:cNvSpPr>
          <p:nvPr>
            <p:ph type="title"/>
          </p:nvPr>
        </p:nvSpPr>
        <p:spPr>
          <a:xfrm>
            <a:off x="5549394" y="1154522"/>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648" name="Google Shape;4648;p570"/>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747286603"/>
      </p:ext>
    </p:extLst>
  </p:cSld>
  <p:clrMapOvr>
    <a:masterClrMapping/>
  </p:clrMapOvr>
</p:sldLayout>
</file>

<file path=ppt/slideLayouts/slideLayout1833.xml><?xml version="1.0" encoding="utf-8"?>
<p:sldLayout xmlns:a="http://schemas.openxmlformats.org/drawingml/2006/main" xmlns:r="http://schemas.openxmlformats.org/officeDocument/2006/relationships" xmlns:p="http://schemas.openxmlformats.org/presentationml/2006/main" matchingName="3_Title Slide_Yale Blue 4">
  <p:cSld name="3_Title Slide_Yale Blue 4">
    <p:spTree>
      <p:nvGrpSpPr>
        <p:cNvPr id="1" name="Shape 4649"/>
        <p:cNvGrpSpPr/>
        <p:nvPr/>
      </p:nvGrpSpPr>
      <p:grpSpPr>
        <a:xfrm>
          <a:off x="0" y="0"/>
          <a:ext cx="0" cy="0"/>
          <a:chOff x="0" y="0"/>
          <a:chExt cx="0" cy="0"/>
        </a:xfrm>
      </p:grpSpPr>
      <p:sp>
        <p:nvSpPr>
          <p:cNvPr id="4650" name="Google Shape;4650;p571"/>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651" name="Google Shape;4651;p571"/>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52" name="Google Shape;4652;p571"/>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4653" name="Google Shape;4653;p57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54" name="Google Shape;4654;p57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4655" name="Google Shape;4655;p571"/>
          <p:cNvSpPr/>
          <p:nvPr/>
        </p:nvSpPr>
        <p:spPr>
          <a:xfrm rot="10799991">
            <a:off x="-19" y="2000233"/>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4656" name="Google Shape;4656;p571"/>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4657" name="Google Shape;4657;p571"/>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4658" name="Google Shape;4658;p571"/>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3387725974"/>
      </p:ext>
    </p:extLst>
  </p:cSld>
  <p:clrMapOvr>
    <a:masterClrMapping/>
  </p:clrMapOvr>
</p:sldLayout>
</file>

<file path=ppt/slideLayouts/slideLayout1834.xml><?xml version="1.0" encoding="utf-8"?>
<p:sldLayout xmlns:a="http://schemas.openxmlformats.org/drawingml/2006/main" xmlns:r="http://schemas.openxmlformats.org/officeDocument/2006/relationships" xmlns:p="http://schemas.openxmlformats.org/presentationml/2006/main" matchingName="Title and Bullets Layout 3">
  <p:cSld name="Title and Bullets Layout 3">
    <p:spTree>
      <p:nvGrpSpPr>
        <p:cNvPr id="1" name="Shape 4659"/>
        <p:cNvGrpSpPr/>
        <p:nvPr/>
      </p:nvGrpSpPr>
      <p:grpSpPr>
        <a:xfrm>
          <a:off x="0" y="0"/>
          <a:ext cx="0" cy="0"/>
          <a:chOff x="0" y="0"/>
          <a:chExt cx="0" cy="0"/>
        </a:xfrm>
      </p:grpSpPr>
      <p:sp>
        <p:nvSpPr>
          <p:cNvPr id="4660" name="Google Shape;4660;p572"/>
          <p:cNvSpPr txBox="1">
            <a:spLocks noGrp="1"/>
          </p:cNvSpPr>
          <p:nvPr>
            <p:ph type="title"/>
          </p:nvPr>
        </p:nvSpPr>
        <p:spPr>
          <a:xfrm>
            <a:off x="848992" y="783842"/>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61" name="Google Shape;4661;p572"/>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662" name="Google Shape;4662;p572"/>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663" name="Google Shape;4663;p572"/>
          <p:cNvSpPr txBox="1">
            <a:spLocks noGrp="1"/>
          </p:cNvSpPr>
          <p:nvPr>
            <p:ph type="body" idx="1"/>
          </p:nvPr>
        </p:nvSpPr>
        <p:spPr>
          <a:xfrm>
            <a:off x="848783" y="1615023"/>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4664" name="Google Shape;4664;p572"/>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2136017564"/>
      </p:ext>
    </p:extLst>
  </p:cSld>
  <p:clrMapOvr>
    <a:masterClrMapping/>
  </p:clrMapOvr>
</p:sldLayout>
</file>

<file path=ppt/slideLayouts/slideLayout1835.xml><?xml version="1.0" encoding="utf-8"?>
<p:sldLayout xmlns:a="http://schemas.openxmlformats.org/drawingml/2006/main" xmlns:r="http://schemas.openxmlformats.org/officeDocument/2006/relationships" xmlns:p="http://schemas.openxmlformats.org/presentationml/2006/main" matchingName="1_Title and Content 3">
  <p:cSld name="1_Title and Content 3">
    <p:spTree>
      <p:nvGrpSpPr>
        <p:cNvPr id="1" name="Shape 4665"/>
        <p:cNvGrpSpPr/>
        <p:nvPr/>
      </p:nvGrpSpPr>
      <p:grpSpPr>
        <a:xfrm>
          <a:off x="0" y="0"/>
          <a:ext cx="0" cy="0"/>
          <a:chOff x="0" y="0"/>
          <a:chExt cx="0" cy="0"/>
        </a:xfrm>
      </p:grpSpPr>
      <p:sp>
        <p:nvSpPr>
          <p:cNvPr id="4666" name="Google Shape;4666;p573"/>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4667" name="Google Shape;4667;p573"/>
          <p:cNvPicPr preferRelativeResize="0"/>
          <p:nvPr/>
        </p:nvPicPr>
        <p:blipFill rotWithShape="1">
          <a:blip r:embed="rId2">
            <a:alphaModFix/>
          </a:blip>
          <a:srcRect/>
          <a:stretch/>
        </p:blipFill>
        <p:spPr>
          <a:xfrm>
            <a:off x="7132668" y="6364407"/>
            <a:ext cx="5059329" cy="493593"/>
          </a:xfrm>
          <a:prstGeom prst="rect">
            <a:avLst/>
          </a:prstGeom>
          <a:noFill/>
          <a:ln>
            <a:noFill/>
          </a:ln>
        </p:spPr>
      </p:pic>
      <p:sp>
        <p:nvSpPr>
          <p:cNvPr id="4668" name="Google Shape;4668;p573"/>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669" name="Google Shape;4669;p573"/>
          <p:cNvSpPr txBox="1">
            <a:spLocks noGrp="1"/>
          </p:cNvSpPr>
          <p:nvPr>
            <p:ph type="title"/>
          </p:nvPr>
        </p:nvSpPr>
        <p:spPr>
          <a:xfrm>
            <a:off x="848992" y="806858"/>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70" name="Google Shape;4670;p573"/>
          <p:cNvSpPr txBox="1">
            <a:spLocks noGrp="1"/>
          </p:cNvSpPr>
          <p:nvPr>
            <p:ph type="body" idx="1"/>
          </p:nvPr>
        </p:nvSpPr>
        <p:spPr>
          <a:xfrm>
            <a:off x="848992" y="1637855"/>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605671773"/>
      </p:ext>
    </p:extLst>
  </p:cSld>
  <p:clrMapOvr>
    <a:masterClrMapping/>
  </p:clrMapOvr>
</p:sldLayout>
</file>

<file path=ppt/slideLayouts/slideLayout1836.xml><?xml version="1.0" encoding="utf-8"?>
<p:sldLayout xmlns:a="http://schemas.openxmlformats.org/drawingml/2006/main" xmlns:r="http://schemas.openxmlformats.org/officeDocument/2006/relationships" xmlns:p="http://schemas.openxmlformats.org/presentationml/2006/main" matchingName="Two Section | Picture and Copy Layout 3">
  <p:cSld name="Two Section | Picture and Copy Layout 3">
    <p:spTree>
      <p:nvGrpSpPr>
        <p:cNvPr id="1" name="Shape 4671"/>
        <p:cNvGrpSpPr/>
        <p:nvPr/>
      </p:nvGrpSpPr>
      <p:grpSpPr>
        <a:xfrm>
          <a:off x="0" y="0"/>
          <a:ext cx="0" cy="0"/>
          <a:chOff x="0" y="0"/>
          <a:chExt cx="0" cy="0"/>
        </a:xfrm>
      </p:grpSpPr>
      <p:sp>
        <p:nvSpPr>
          <p:cNvPr id="4672" name="Google Shape;4672;p574"/>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673" name="Google Shape;4673;p574"/>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674" name="Google Shape;4674;p574"/>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675" name="Google Shape;4675;p574"/>
          <p:cNvSpPr txBox="1">
            <a:spLocks noGrp="1"/>
          </p:cNvSpPr>
          <p:nvPr>
            <p:ph type="body" idx="2"/>
          </p:nvPr>
        </p:nvSpPr>
        <p:spPr>
          <a:xfrm>
            <a:off x="5549394"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676" name="Google Shape;4676;p574"/>
          <p:cNvSpPr txBox="1">
            <a:spLocks noGrp="1"/>
          </p:cNvSpPr>
          <p:nvPr>
            <p:ph type="title"/>
          </p:nvPr>
        </p:nvSpPr>
        <p:spPr>
          <a:xfrm>
            <a:off x="5549394" y="1154522"/>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677" name="Google Shape;4677;p574"/>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537470833"/>
      </p:ext>
    </p:extLst>
  </p:cSld>
  <p:clrMapOvr>
    <a:masterClrMapping/>
  </p:clrMapOvr>
</p:sldLayout>
</file>

<file path=ppt/slideLayouts/slideLayout1837.xml><?xml version="1.0" encoding="utf-8"?>
<p:sldLayout xmlns:a="http://schemas.openxmlformats.org/drawingml/2006/main" xmlns:r="http://schemas.openxmlformats.org/officeDocument/2006/relationships" xmlns:p="http://schemas.openxmlformats.org/presentationml/2006/main" matchingName="3_Title Slide_Yale Blue 5">
  <p:cSld name="3_Title Slide_Yale Blue 5">
    <p:spTree>
      <p:nvGrpSpPr>
        <p:cNvPr id="1" name="Shape 4678"/>
        <p:cNvGrpSpPr/>
        <p:nvPr/>
      </p:nvGrpSpPr>
      <p:grpSpPr>
        <a:xfrm>
          <a:off x="0" y="0"/>
          <a:ext cx="0" cy="0"/>
          <a:chOff x="0" y="0"/>
          <a:chExt cx="0" cy="0"/>
        </a:xfrm>
      </p:grpSpPr>
      <p:sp>
        <p:nvSpPr>
          <p:cNvPr id="4679" name="Google Shape;4679;p575"/>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680" name="Google Shape;4680;p575"/>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81" name="Google Shape;4681;p575"/>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4682" name="Google Shape;4682;p57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83" name="Google Shape;4683;p57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4684" name="Google Shape;4684;p575"/>
          <p:cNvSpPr/>
          <p:nvPr/>
        </p:nvSpPr>
        <p:spPr>
          <a:xfrm rot="10799991">
            <a:off x="-19" y="2000233"/>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4685" name="Google Shape;4685;p575"/>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4686" name="Google Shape;4686;p575"/>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4687" name="Google Shape;4687;p575"/>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829730881"/>
      </p:ext>
    </p:extLst>
  </p:cSld>
  <p:clrMapOvr>
    <a:masterClrMapping/>
  </p:clrMapOvr>
</p:sldLayout>
</file>

<file path=ppt/slideLayouts/slideLayout1838.xml><?xml version="1.0" encoding="utf-8"?>
<p:sldLayout xmlns:a="http://schemas.openxmlformats.org/drawingml/2006/main" xmlns:r="http://schemas.openxmlformats.org/officeDocument/2006/relationships" xmlns:p="http://schemas.openxmlformats.org/presentationml/2006/main" matchingName="3_Title Slide_Yale Blue 6">
  <p:cSld name="3_Title Slide_Yale Blue 6">
    <p:spTree>
      <p:nvGrpSpPr>
        <p:cNvPr id="1" name="Shape 4688"/>
        <p:cNvGrpSpPr/>
        <p:nvPr/>
      </p:nvGrpSpPr>
      <p:grpSpPr>
        <a:xfrm>
          <a:off x="0" y="0"/>
          <a:ext cx="0" cy="0"/>
          <a:chOff x="0" y="0"/>
          <a:chExt cx="0" cy="0"/>
        </a:xfrm>
      </p:grpSpPr>
      <p:sp>
        <p:nvSpPr>
          <p:cNvPr id="4689" name="Google Shape;4689;p576"/>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690" name="Google Shape;4690;p576"/>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91" name="Google Shape;4691;p576"/>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4692" name="Google Shape;4692;p57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93" name="Google Shape;4693;p57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4694" name="Google Shape;4694;p576"/>
          <p:cNvSpPr/>
          <p:nvPr/>
        </p:nvSpPr>
        <p:spPr>
          <a:xfrm rot="10799991">
            <a:off x="-19" y="2000233"/>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4695" name="Google Shape;4695;p576"/>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4696" name="Google Shape;4696;p576"/>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4697" name="Google Shape;4697;p576"/>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817067282"/>
      </p:ext>
    </p:extLst>
  </p:cSld>
  <p:clrMapOvr>
    <a:masterClrMapping/>
  </p:clrMapOvr>
</p:sldLayout>
</file>

<file path=ppt/slideLayouts/slideLayout1839.xml><?xml version="1.0" encoding="utf-8"?>
<p:sldLayout xmlns:a="http://schemas.openxmlformats.org/drawingml/2006/main" xmlns:r="http://schemas.openxmlformats.org/officeDocument/2006/relationships" xmlns:p="http://schemas.openxmlformats.org/presentationml/2006/main" matchingName="Title and Bullets Layout 4">
  <p:cSld name="Title and Bullets Layout 4">
    <p:spTree>
      <p:nvGrpSpPr>
        <p:cNvPr id="1" name="Shape 4698"/>
        <p:cNvGrpSpPr/>
        <p:nvPr/>
      </p:nvGrpSpPr>
      <p:grpSpPr>
        <a:xfrm>
          <a:off x="0" y="0"/>
          <a:ext cx="0" cy="0"/>
          <a:chOff x="0" y="0"/>
          <a:chExt cx="0" cy="0"/>
        </a:xfrm>
      </p:grpSpPr>
      <p:sp>
        <p:nvSpPr>
          <p:cNvPr id="4699" name="Google Shape;4699;p577"/>
          <p:cNvSpPr txBox="1">
            <a:spLocks noGrp="1"/>
          </p:cNvSpPr>
          <p:nvPr>
            <p:ph type="title"/>
          </p:nvPr>
        </p:nvSpPr>
        <p:spPr>
          <a:xfrm>
            <a:off x="848992" y="783842"/>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00" name="Google Shape;4700;p577"/>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701" name="Google Shape;4701;p577"/>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702" name="Google Shape;4702;p577"/>
          <p:cNvSpPr txBox="1">
            <a:spLocks noGrp="1"/>
          </p:cNvSpPr>
          <p:nvPr>
            <p:ph type="body" idx="1"/>
          </p:nvPr>
        </p:nvSpPr>
        <p:spPr>
          <a:xfrm>
            <a:off x="848783" y="1615023"/>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4703" name="Google Shape;4703;p577"/>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1237916153"/>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type="obj" preserve="1">
  <p:cSld name="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72630080"/>
      </p:ext>
    </p:extLst>
  </p:cSld>
  <p:clrMapOvr>
    <a:masterClrMapping/>
  </p:clrMapOvr>
</p:sldLayout>
</file>

<file path=ppt/slideLayouts/slideLayout1840.xml><?xml version="1.0" encoding="utf-8"?>
<p:sldLayout xmlns:a="http://schemas.openxmlformats.org/drawingml/2006/main" xmlns:r="http://schemas.openxmlformats.org/officeDocument/2006/relationships" xmlns:p="http://schemas.openxmlformats.org/presentationml/2006/main" matchingName="1_Title and Content 4">
  <p:cSld name="1_Title and Content 4">
    <p:spTree>
      <p:nvGrpSpPr>
        <p:cNvPr id="1" name="Shape 4704"/>
        <p:cNvGrpSpPr/>
        <p:nvPr/>
      </p:nvGrpSpPr>
      <p:grpSpPr>
        <a:xfrm>
          <a:off x="0" y="0"/>
          <a:ext cx="0" cy="0"/>
          <a:chOff x="0" y="0"/>
          <a:chExt cx="0" cy="0"/>
        </a:xfrm>
      </p:grpSpPr>
      <p:sp>
        <p:nvSpPr>
          <p:cNvPr id="4705" name="Google Shape;4705;p578"/>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4706" name="Google Shape;4706;p578"/>
          <p:cNvPicPr preferRelativeResize="0"/>
          <p:nvPr/>
        </p:nvPicPr>
        <p:blipFill rotWithShape="1">
          <a:blip r:embed="rId2">
            <a:alphaModFix/>
          </a:blip>
          <a:srcRect/>
          <a:stretch/>
        </p:blipFill>
        <p:spPr>
          <a:xfrm>
            <a:off x="7132668" y="6364407"/>
            <a:ext cx="5059329" cy="493593"/>
          </a:xfrm>
          <a:prstGeom prst="rect">
            <a:avLst/>
          </a:prstGeom>
          <a:noFill/>
          <a:ln>
            <a:noFill/>
          </a:ln>
        </p:spPr>
      </p:pic>
      <p:sp>
        <p:nvSpPr>
          <p:cNvPr id="4707" name="Google Shape;4707;p578"/>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708" name="Google Shape;4708;p578"/>
          <p:cNvSpPr txBox="1">
            <a:spLocks noGrp="1"/>
          </p:cNvSpPr>
          <p:nvPr>
            <p:ph type="title"/>
          </p:nvPr>
        </p:nvSpPr>
        <p:spPr>
          <a:xfrm>
            <a:off x="848992" y="806858"/>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09" name="Google Shape;4709;p578"/>
          <p:cNvSpPr txBox="1">
            <a:spLocks noGrp="1"/>
          </p:cNvSpPr>
          <p:nvPr>
            <p:ph type="body" idx="1"/>
          </p:nvPr>
        </p:nvSpPr>
        <p:spPr>
          <a:xfrm>
            <a:off x="848992" y="1637855"/>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676241114"/>
      </p:ext>
    </p:extLst>
  </p:cSld>
  <p:clrMapOvr>
    <a:masterClrMapping/>
  </p:clrMapOvr>
</p:sldLayout>
</file>

<file path=ppt/slideLayouts/slideLayout1841.xml><?xml version="1.0" encoding="utf-8"?>
<p:sldLayout xmlns:a="http://schemas.openxmlformats.org/drawingml/2006/main" xmlns:r="http://schemas.openxmlformats.org/officeDocument/2006/relationships" xmlns:p="http://schemas.openxmlformats.org/presentationml/2006/main" matchingName="Two Section | Picture and Copy Layout 4">
  <p:cSld name="Two Section | Picture and Copy Layout 4">
    <p:spTree>
      <p:nvGrpSpPr>
        <p:cNvPr id="1" name="Shape 4710"/>
        <p:cNvGrpSpPr/>
        <p:nvPr/>
      </p:nvGrpSpPr>
      <p:grpSpPr>
        <a:xfrm>
          <a:off x="0" y="0"/>
          <a:ext cx="0" cy="0"/>
          <a:chOff x="0" y="0"/>
          <a:chExt cx="0" cy="0"/>
        </a:xfrm>
      </p:grpSpPr>
      <p:sp>
        <p:nvSpPr>
          <p:cNvPr id="4711" name="Google Shape;4711;p579"/>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712" name="Google Shape;4712;p579"/>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713" name="Google Shape;4713;p579"/>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714" name="Google Shape;4714;p579"/>
          <p:cNvSpPr txBox="1">
            <a:spLocks noGrp="1"/>
          </p:cNvSpPr>
          <p:nvPr>
            <p:ph type="body" idx="2"/>
          </p:nvPr>
        </p:nvSpPr>
        <p:spPr>
          <a:xfrm>
            <a:off x="5549394"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715" name="Google Shape;4715;p579"/>
          <p:cNvSpPr txBox="1">
            <a:spLocks noGrp="1"/>
          </p:cNvSpPr>
          <p:nvPr>
            <p:ph type="title"/>
          </p:nvPr>
        </p:nvSpPr>
        <p:spPr>
          <a:xfrm>
            <a:off x="5549394" y="1154522"/>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716" name="Google Shape;4716;p579"/>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30267099"/>
      </p:ext>
    </p:extLst>
  </p:cSld>
  <p:clrMapOvr>
    <a:masterClrMapping/>
  </p:clrMapOvr>
</p:sldLayout>
</file>

<file path=ppt/slideLayouts/slideLayout1842.xml><?xml version="1.0" encoding="utf-8"?>
<p:sldLayout xmlns:a="http://schemas.openxmlformats.org/drawingml/2006/main" xmlns:r="http://schemas.openxmlformats.org/officeDocument/2006/relationships" xmlns:p="http://schemas.openxmlformats.org/presentationml/2006/main" matchingName="3_Title Slide_Yale Blue 7">
  <p:cSld name="3_Title Slide_Yale Blue 7">
    <p:spTree>
      <p:nvGrpSpPr>
        <p:cNvPr id="1" name="Shape 4717"/>
        <p:cNvGrpSpPr/>
        <p:nvPr/>
      </p:nvGrpSpPr>
      <p:grpSpPr>
        <a:xfrm>
          <a:off x="0" y="0"/>
          <a:ext cx="0" cy="0"/>
          <a:chOff x="0" y="0"/>
          <a:chExt cx="0" cy="0"/>
        </a:xfrm>
      </p:grpSpPr>
      <p:sp>
        <p:nvSpPr>
          <p:cNvPr id="4718" name="Google Shape;4718;p580"/>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719" name="Google Shape;4719;p580"/>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20" name="Google Shape;4720;p580"/>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4721" name="Google Shape;4721;p58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22" name="Google Shape;4722;p58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4723" name="Google Shape;4723;p580"/>
          <p:cNvSpPr/>
          <p:nvPr/>
        </p:nvSpPr>
        <p:spPr>
          <a:xfrm rot="10799991">
            <a:off x="-19" y="2000233"/>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4724" name="Google Shape;4724;p580"/>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4725" name="Google Shape;4725;p580"/>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4726" name="Google Shape;4726;p580"/>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1540900487"/>
      </p:ext>
    </p:extLst>
  </p:cSld>
  <p:clrMapOvr>
    <a:masterClrMapping/>
  </p:clrMapOvr>
</p:sldLayout>
</file>

<file path=ppt/slideLayouts/slideLayout1843.xml><?xml version="1.0" encoding="utf-8"?>
<p:sldLayout xmlns:a="http://schemas.openxmlformats.org/drawingml/2006/main" xmlns:r="http://schemas.openxmlformats.org/officeDocument/2006/relationships" xmlns:p="http://schemas.openxmlformats.org/presentationml/2006/main" matchingName="Title and Bullets Layout 5">
  <p:cSld name="Title and Bullets Layout 5">
    <p:spTree>
      <p:nvGrpSpPr>
        <p:cNvPr id="1" name="Shape 4727"/>
        <p:cNvGrpSpPr/>
        <p:nvPr/>
      </p:nvGrpSpPr>
      <p:grpSpPr>
        <a:xfrm>
          <a:off x="0" y="0"/>
          <a:ext cx="0" cy="0"/>
          <a:chOff x="0" y="0"/>
          <a:chExt cx="0" cy="0"/>
        </a:xfrm>
      </p:grpSpPr>
      <p:sp>
        <p:nvSpPr>
          <p:cNvPr id="4728" name="Google Shape;4728;p581"/>
          <p:cNvSpPr txBox="1">
            <a:spLocks noGrp="1"/>
          </p:cNvSpPr>
          <p:nvPr>
            <p:ph type="title"/>
          </p:nvPr>
        </p:nvSpPr>
        <p:spPr>
          <a:xfrm>
            <a:off x="848992" y="783842"/>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29" name="Google Shape;4729;p581"/>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730" name="Google Shape;4730;p581"/>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731" name="Google Shape;4731;p581"/>
          <p:cNvSpPr txBox="1">
            <a:spLocks noGrp="1"/>
          </p:cNvSpPr>
          <p:nvPr>
            <p:ph type="body" idx="1"/>
          </p:nvPr>
        </p:nvSpPr>
        <p:spPr>
          <a:xfrm>
            <a:off x="848783" y="1615023"/>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4732" name="Google Shape;4732;p581"/>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934117677"/>
      </p:ext>
    </p:extLst>
  </p:cSld>
  <p:clrMapOvr>
    <a:masterClrMapping/>
  </p:clrMapOvr>
</p:sldLayout>
</file>

<file path=ppt/slideLayouts/slideLayout1844.xml><?xml version="1.0" encoding="utf-8"?>
<p:sldLayout xmlns:a="http://schemas.openxmlformats.org/drawingml/2006/main" xmlns:r="http://schemas.openxmlformats.org/officeDocument/2006/relationships" xmlns:p="http://schemas.openxmlformats.org/presentationml/2006/main" matchingName="2_Title and Content 5">
  <p:cSld name="2_Title and Content 5">
    <p:spTree>
      <p:nvGrpSpPr>
        <p:cNvPr id="1" name="Shape 4733"/>
        <p:cNvGrpSpPr/>
        <p:nvPr/>
      </p:nvGrpSpPr>
      <p:grpSpPr>
        <a:xfrm>
          <a:off x="0" y="0"/>
          <a:ext cx="0" cy="0"/>
          <a:chOff x="0" y="0"/>
          <a:chExt cx="0" cy="0"/>
        </a:xfrm>
      </p:grpSpPr>
      <p:sp>
        <p:nvSpPr>
          <p:cNvPr id="4734" name="Google Shape;4734;p582"/>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4735" name="Google Shape;4735;p582"/>
          <p:cNvPicPr preferRelativeResize="0"/>
          <p:nvPr/>
        </p:nvPicPr>
        <p:blipFill rotWithShape="1">
          <a:blip r:embed="rId2">
            <a:alphaModFix/>
          </a:blip>
          <a:srcRect/>
          <a:stretch/>
        </p:blipFill>
        <p:spPr>
          <a:xfrm>
            <a:off x="7132668" y="6364407"/>
            <a:ext cx="5059329" cy="493593"/>
          </a:xfrm>
          <a:prstGeom prst="rect">
            <a:avLst/>
          </a:prstGeom>
          <a:noFill/>
          <a:ln>
            <a:noFill/>
          </a:ln>
        </p:spPr>
      </p:pic>
      <p:sp>
        <p:nvSpPr>
          <p:cNvPr id="4736" name="Google Shape;4736;p582"/>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737" name="Google Shape;4737;p582"/>
          <p:cNvSpPr txBox="1">
            <a:spLocks noGrp="1"/>
          </p:cNvSpPr>
          <p:nvPr>
            <p:ph type="title"/>
          </p:nvPr>
        </p:nvSpPr>
        <p:spPr>
          <a:xfrm>
            <a:off x="848992" y="806858"/>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38" name="Google Shape;4738;p582"/>
          <p:cNvSpPr txBox="1">
            <a:spLocks noGrp="1"/>
          </p:cNvSpPr>
          <p:nvPr>
            <p:ph type="body" idx="1"/>
          </p:nvPr>
        </p:nvSpPr>
        <p:spPr>
          <a:xfrm>
            <a:off x="848992" y="1637855"/>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990070357"/>
      </p:ext>
    </p:extLst>
  </p:cSld>
  <p:clrMapOvr>
    <a:masterClrMapping/>
  </p:clrMapOvr>
</p:sldLayout>
</file>

<file path=ppt/slideLayouts/slideLayout1845.xml><?xml version="1.0" encoding="utf-8"?>
<p:sldLayout xmlns:a="http://schemas.openxmlformats.org/drawingml/2006/main" xmlns:r="http://schemas.openxmlformats.org/officeDocument/2006/relationships" xmlns:p="http://schemas.openxmlformats.org/presentationml/2006/main" matchingName="Two Section | Picture and Copy Layout 5">
  <p:cSld name="Two Section | Picture and Copy Layout 5">
    <p:spTree>
      <p:nvGrpSpPr>
        <p:cNvPr id="1" name="Shape 4739"/>
        <p:cNvGrpSpPr/>
        <p:nvPr/>
      </p:nvGrpSpPr>
      <p:grpSpPr>
        <a:xfrm>
          <a:off x="0" y="0"/>
          <a:ext cx="0" cy="0"/>
          <a:chOff x="0" y="0"/>
          <a:chExt cx="0" cy="0"/>
        </a:xfrm>
      </p:grpSpPr>
      <p:sp>
        <p:nvSpPr>
          <p:cNvPr id="4740" name="Google Shape;4740;p583"/>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741" name="Google Shape;4741;p583"/>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742" name="Google Shape;4742;p583"/>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743" name="Google Shape;4743;p583"/>
          <p:cNvSpPr txBox="1">
            <a:spLocks noGrp="1"/>
          </p:cNvSpPr>
          <p:nvPr>
            <p:ph type="body" idx="2"/>
          </p:nvPr>
        </p:nvSpPr>
        <p:spPr>
          <a:xfrm>
            <a:off x="5549394"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744" name="Google Shape;4744;p583"/>
          <p:cNvSpPr txBox="1">
            <a:spLocks noGrp="1"/>
          </p:cNvSpPr>
          <p:nvPr>
            <p:ph type="title"/>
          </p:nvPr>
        </p:nvSpPr>
        <p:spPr>
          <a:xfrm>
            <a:off x="5549394" y="1154522"/>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745" name="Google Shape;4745;p583"/>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1133157395"/>
      </p:ext>
    </p:extLst>
  </p:cSld>
  <p:clrMapOvr>
    <a:masterClrMapping/>
  </p:clrMapOvr>
</p:sldLayout>
</file>

<file path=ppt/slideLayouts/slideLayout1846.xml><?xml version="1.0" encoding="utf-8"?>
<p:sldLayout xmlns:a="http://schemas.openxmlformats.org/drawingml/2006/main" xmlns:r="http://schemas.openxmlformats.org/officeDocument/2006/relationships" xmlns:p="http://schemas.openxmlformats.org/presentationml/2006/main" matchingName="Title and Bullets Layout 6">
  <p:cSld name="Title and Bullets Layout 6">
    <p:spTree>
      <p:nvGrpSpPr>
        <p:cNvPr id="1" name="Shape 4746"/>
        <p:cNvGrpSpPr/>
        <p:nvPr/>
      </p:nvGrpSpPr>
      <p:grpSpPr>
        <a:xfrm>
          <a:off x="0" y="0"/>
          <a:ext cx="0" cy="0"/>
          <a:chOff x="0" y="0"/>
          <a:chExt cx="0" cy="0"/>
        </a:xfrm>
      </p:grpSpPr>
      <p:sp>
        <p:nvSpPr>
          <p:cNvPr id="4747" name="Google Shape;4747;p584"/>
          <p:cNvSpPr txBox="1">
            <a:spLocks noGrp="1"/>
          </p:cNvSpPr>
          <p:nvPr>
            <p:ph type="title"/>
          </p:nvPr>
        </p:nvSpPr>
        <p:spPr>
          <a:xfrm>
            <a:off x="848992" y="783842"/>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48" name="Google Shape;4748;p584"/>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749" name="Google Shape;4749;p584"/>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750" name="Google Shape;4750;p584"/>
          <p:cNvSpPr txBox="1">
            <a:spLocks noGrp="1"/>
          </p:cNvSpPr>
          <p:nvPr>
            <p:ph type="body" idx="1"/>
          </p:nvPr>
        </p:nvSpPr>
        <p:spPr>
          <a:xfrm>
            <a:off x="848783" y="1615023"/>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4751" name="Google Shape;4751;p584"/>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3404767237"/>
      </p:ext>
    </p:extLst>
  </p:cSld>
  <p:clrMapOvr>
    <a:masterClrMapping/>
  </p:clrMapOvr>
</p:sldLayout>
</file>

<file path=ppt/slideLayouts/slideLayout1847.xml><?xml version="1.0" encoding="utf-8"?>
<p:sldLayout xmlns:a="http://schemas.openxmlformats.org/drawingml/2006/main" xmlns:r="http://schemas.openxmlformats.org/officeDocument/2006/relationships" xmlns:p="http://schemas.openxmlformats.org/presentationml/2006/main" matchingName="1_Title and Content 6">
  <p:cSld name="1_Title and Content 6">
    <p:spTree>
      <p:nvGrpSpPr>
        <p:cNvPr id="1" name="Shape 4752"/>
        <p:cNvGrpSpPr/>
        <p:nvPr/>
      </p:nvGrpSpPr>
      <p:grpSpPr>
        <a:xfrm>
          <a:off x="0" y="0"/>
          <a:ext cx="0" cy="0"/>
          <a:chOff x="0" y="0"/>
          <a:chExt cx="0" cy="0"/>
        </a:xfrm>
      </p:grpSpPr>
      <p:sp>
        <p:nvSpPr>
          <p:cNvPr id="4753" name="Google Shape;4753;p585"/>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4754" name="Google Shape;4754;p585"/>
          <p:cNvPicPr preferRelativeResize="0"/>
          <p:nvPr/>
        </p:nvPicPr>
        <p:blipFill rotWithShape="1">
          <a:blip r:embed="rId2">
            <a:alphaModFix/>
          </a:blip>
          <a:srcRect/>
          <a:stretch/>
        </p:blipFill>
        <p:spPr>
          <a:xfrm>
            <a:off x="7132668" y="6364407"/>
            <a:ext cx="5059329" cy="493593"/>
          </a:xfrm>
          <a:prstGeom prst="rect">
            <a:avLst/>
          </a:prstGeom>
          <a:noFill/>
          <a:ln>
            <a:noFill/>
          </a:ln>
        </p:spPr>
      </p:pic>
      <p:sp>
        <p:nvSpPr>
          <p:cNvPr id="4755" name="Google Shape;4755;p585"/>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756" name="Google Shape;4756;p585"/>
          <p:cNvSpPr txBox="1">
            <a:spLocks noGrp="1"/>
          </p:cNvSpPr>
          <p:nvPr>
            <p:ph type="title"/>
          </p:nvPr>
        </p:nvSpPr>
        <p:spPr>
          <a:xfrm>
            <a:off x="848992" y="806858"/>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57" name="Google Shape;4757;p585"/>
          <p:cNvSpPr txBox="1">
            <a:spLocks noGrp="1"/>
          </p:cNvSpPr>
          <p:nvPr>
            <p:ph type="body" idx="1"/>
          </p:nvPr>
        </p:nvSpPr>
        <p:spPr>
          <a:xfrm>
            <a:off x="848992" y="1637855"/>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838043598"/>
      </p:ext>
    </p:extLst>
  </p:cSld>
  <p:clrMapOvr>
    <a:masterClrMapping/>
  </p:clrMapOvr>
</p:sldLayout>
</file>

<file path=ppt/slideLayouts/slideLayout1848.xml><?xml version="1.0" encoding="utf-8"?>
<p:sldLayout xmlns:a="http://schemas.openxmlformats.org/drawingml/2006/main" xmlns:r="http://schemas.openxmlformats.org/officeDocument/2006/relationships" xmlns:p="http://schemas.openxmlformats.org/presentationml/2006/main" matchingName="Two Section | Picture and Copy Layout 6">
  <p:cSld name="Two Section | Picture and Copy Layout 6">
    <p:spTree>
      <p:nvGrpSpPr>
        <p:cNvPr id="1" name="Shape 4758"/>
        <p:cNvGrpSpPr/>
        <p:nvPr/>
      </p:nvGrpSpPr>
      <p:grpSpPr>
        <a:xfrm>
          <a:off x="0" y="0"/>
          <a:ext cx="0" cy="0"/>
          <a:chOff x="0" y="0"/>
          <a:chExt cx="0" cy="0"/>
        </a:xfrm>
      </p:grpSpPr>
      <p:sp>
        <p:nvSpPr>
          <p:cNvPr id="4759" name="Google Shape;4759;p586"/>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760" name="Google Shape;4760;p586"/>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761" name="Google Shape;4761;p586"/>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762" name="Google Shape;4762;p586"/>
          <p:cNvSpPr txBox="1">
            <a:spLocks noGrp="1"/>
          </p:cNvSpPr>
          <p:nvPr>
            <p:ph type="body" idx="2"/>
          </p:nvPr>
        </p:nvSpPr>
        <p:spPr>
          <a:xfrm>
            <a:off x="5549394"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763" name="Google Shape;4763;p586"/>
          <p:cNvSpPr txBox="1">
            <a:spLocks noGrp="1"/>
          </p:cNvSpPr>
          <p:nvPr>
            <p:ph type="title"/>
          </p:nvPr>
        </p:nvSpPr>
        <p:spPr>
          <a:xfrm>
            <a:off x="5549394" y="1154522"/>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764" name="Google Shape;4764;p586"/>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671291583"/>
      </p:ext>
    </p:extLst>
  </p:cSld>
  <p:clrMapOvr>
    <a:masterClrMapping/>
  </p:clrMapOvr>
</p:sldLayout>
</file>

<file path=ppt/slideLayouts/slideLayout1849.xml><?xml version="1.0" encoding="utf-8"?>
<p:sldLayout xmlns:a="http://schemas.openxmlformats.org/drawingml/2006/main" xmlns:r="http://schemas.openxmlformats.org/officeDocument/2006/relationships" xmlns:p="http://schemas.openxmlformats.org/presentationml/2006/main" matchingName="4_Title Slide_Yale Blue 5">
  <p:cSld name="4_Title Slide_Yale Blue 5">
    <p:spTree>
      <p:nvGrpSpPr>
        <p:cNvPr id="1" name="Shape 4765"/>
        <p:cNvGrpSpPr/>
        <p:nvPr/>
      </p:nvGrpSpPr>
      <p:grpSpPr>
        <a:xfrm>
          <a:off x="0" y="0"/>
          <a:ext cx="0" cy="0"/>
          <a:chOff x="0" y="0"/>
          <a:chExt cx="0" cy="0"/>
        </a:xfrm>
      </p:grpSpPr>
      <p:sp>
        <p:nvSpPr>
          <p:cNvPr id="4766" name="Google Shape;4766;p587"/>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767" name="Google Shape;4767;p587"/>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68" name="Google Shape;4768;p587"/>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4769" name="Google Shape;4769;p58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70" name="Google Shape;4770;p58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4771" name="Google Shape;4771;p587"/>
          <p:cNvSpPr/>
          <p:nvPr/>
        </p:nvSpPr>
        <p:spPr>
          <a:xfrm rot="10799991">
            <a:off x="-19" y="2000233"/>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4772" name="Google Shape;4772;p587"/>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4773" name="Google Shape;4773;p587"/>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4774" name="Google Shape;4774;p587"/>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593731103"/>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630801759"/>
      </p:ext>
    </p:extLst>
  </p:cSld>
  <p:clrMapOvr>
    <a:masterClrMapping/>
  </p:clrMapOvr>
</p:sldLayout>
</file>

<file path=ppt/slideLayouts/slideLayout1850.xml><?xml version="1.0" encoding="utf-8"?>
<p:sldLayout xmlns:a="http://schemas.openxmlformats.org/drawingml/2006/main" xmlns:r="http://schemas.openxmlformats.org/officeDocument/2006/relationships" xmlns:p="http://schemas.openxmlformats.org/presentationml/2006/main" matchingName="4_Title Slide_Yale Blue 6">
  <p:cSld name="4_Title Slide_Yale Blue 6">
    <p:spTree>
      <p:nvGrpSpPr>
        <p:cNvPr id="1" name="Shape 4775"/>
        <p:cNvGrpSpPr/>
        <p:nvPr/>
      </p:nvGrpSpPr>
      <p:grpSpPr>
        <a:xfrm>
          <a:off x="0" y="0"/>
          <a:ext cx="0" cy="0"/>
          <a:chOff x="0" y="0"/>
          <a:chExt cx="0" cy="0"/>
        </a:xfrm>
      </p:grpSpPr>
      <p:sp>
        <p:nvSpPr>
          <p:cNvPr id="4776" name="Google Shape;4776;p588"/>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777" name="Google Shape;4777;p588"/>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78" name="Google Shape;4778;p588"/>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4779" name="Google Shape;4779;p58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80" name="Google Shape;4780;p58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4781" name="Google Shape;4781;p588"/>
          <p:cNvSpPr/>
          <p:nvPr/>
        </p:nvSpPr>
        <p:spPr>
          <a:xfrm rot="10799991">
            <a:off x="-19" y="2000233"/>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4782" name="Google Shape;4782;p588"/>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4783" name="Google Shape;4783;p588"/>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4784" name="Google Shape;4784;p588"/>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1712575977"/>
      </p:ext>
    </p:extLst>
  </p:cSld>
  <p:clrMapOvr>
    <a:masterClrMapping/>
  </p:clrMapOvr>
</p:sldLayout>
</file>

<file path=ppt/slideLayouts/slideLayout1851.xml><?xml version="1.0" encoding="utf-8"?>
<p:sldLayout xmlns:a="http://schemas.openxmlformats.org/drawingml/2006/main" xmlns:r="http://schemas.openxmlformats.org/officeDocument/2006/relationships" xmlns:p="http://schemas.openxmlformats.org/presentationml/2006/main" matchingName="1_Title and Bullets Layout 4">
  <p:cSld name="1_Title and Bullets Layout 4">
    <p:spTree>
      <p:nvGrpSpPr>
        <p:cNvPr id="1" name="Shape 4785"/>
        <p:cNvGrpSpPr/>
        <p:nvPr/>
      </p:nvGrpSpPr>
      <p:grpSpPr>
        <a:xfrm>
          <a:off x="0" y="0"/>
          <a:ext cx="0" cy="0"/>
          <a:chOff x="0" y="0"/>
          <a:chExt cx="0" cy="0"/>
        </a:xfrm>
      </p:grpSpPr>
      <p:sp>
        <p:nvSpPr>
          <p:cNvPr id="4786" name="Google Shape;4786;p589"/>
          <p:cNvSpPr txBox="1">
            <a:spLocks noGrp="1"/>
          </p:cNvSpPr>
          <p:nvPr>
            <p:ph type="title"/>
          </p:nvPr>
        </p:nvSpPr>
        <p:spPr>
          <a:xfrm>
            <a:off x="848992" y="783842"/>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87" name="Google Shape;4787;p589"/>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788" name="Google Shape;4788;p589"/>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789" name="Google Shape;4789;p589"/>
          <p:cNvSpPr txBox="1">
            <a:spLocks noGrp="1"/>
          </p:cNvSpPr>
          <p:nvPr>
            <p:ph type="body" idx="1"/>
          </p:nvPr>
        </p:nvSpPr>
        <p:spPr>
          <a:xfrm>
            <a:off x="848783" y="1615023"/>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4790" name="Google Shape;4790;p589"/>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525565842"/>
      </p:ext>
    </p:extLst>
  </p:cSld>
  <p:clrMapOvr>
    <a:masterClrMapping/>
  </p:clrMapOvr>
</p:sldLayout>
</file>

<file path=ppt/slideLayouts/slideLayout1852.xml><?xml version="1.0" encoding="utf-8"?>
<p:sldLayout xmlns:a="http://schemas.openxmlformats.org/drawingml/2006/main" xmlns:r="http://schemas.openxmlformats.org/officeDocument/2006/relationships" xmlns:p="http://schemas.openxmlformats.org/presentationml/2006/main" matchingName="2_Title and Content 4">
  <p:cSld name="2_Title and Content 4">
    <p:spTree>
      <p:nvGrpSpPr>
        <p:cNvPr id="1" name="Shape 4791"/>
        <p:cNvGrpSpPr/>
        <p:nvPr/>
      </p:nvGrpSpPr>
      <p:grpSpPr>
        <a:xfrm>
          <a:off x="0" y="0"/>
          <a:ext cx="0" cy="0"/>
          <a:chOff x="0" y="0"/>
          <a:chExt cx="0" cy="0"/>
        </a:xfrm>
      </p:grpSpPr>
      <p:sp>
        <p:nvSpPr>
          <p:cNvPr id="4792" name="Google Shape;4792;p590"/>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4793" name="Google Shape;4793;p590"/>
          <p:cNvPicPr preferRelativeResize="0"/>
          <p:nvPr/>
        </p:nvPicPr>
        <p:blipFill rotWithShape="1">
          <a:blip r:embed="rId2">
            <a:alphaModFix/>
          </a:blip>
          <a:srcRect/>
          <a:stretch/>
        </p:blipFill>
        <p:spPr>
          <a:xfrm>
            <a:off x="7132668" y="6364407"/>
            <a:ext cx="5059329" cy="493593"/>
          </a:xfrm>
          <a:prstGeom prst="rect">
            <a:avLst/>
          </a:prstGeom>
          <a:noFill/>
          <a:ln>
            <a:noFill/>
          </a:ln>
        </p:spPr>
      </p:pic>
      <p:sp>
        <p:nvSpPr>
          <p:cNvPr id="4794" name="Google Shape;4794;p590"/>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795" name="Google Shape;4795;p590"/>
          <p:cNvSpPr txBox="1">
            <a:spLocks noGrp="1"/>
          </p:cNvSpPr>
          <p:nvPr>
            <p:ph type="title"/>
          </p:nvPr>
        </p:nvSpPr>
        <p:spPr>
          <a:xfrm>
            <a:off x="848992" y="806858"/>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96" name="Google Shape;4796;p590"/>
          <p:cNvSpPr txBox="1">
            <a:spLocks noGrp="1"/>
          </p:cNvSpPr>
          <p:nvPr>
            <p:ph type="body" idx="1"/>
          </p:nvPr>
        </p:nvSpPr>
        <p:spPr>
          <a:xfrm>
            <a:off x="848992" y="1637855"/>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710403255"/>
      </p:ext>
    </p:extLst>
  </p:cSld>
  <p:clrMapOvr>
    <a:masterClrMapping/>
  </p:clrMapOvr>
</p:sldLayout>
</file>

<file path=ppt/slideLayouts/slideLayout1853.xml><?xml version="1.0" encoding="utf-8"?>
<p:sldLayout xmlns:a="http://schemas.openxmlformats.org/drawingml/2006/main" xmlns:r="http://schemas.openxmlformats.org/officeDocument/2006/relationships" xmlns:p="http://schemas.openxmlformats.org/presentationml/2006/main" matchingName="1_Two Section | Picture and Copy Layout 4">
  <p:cSld name="1_Two Section | Picture and Copy Layout 4">
    <p:spTree>
      <p:nvGrpSpPr>
        <p:cNvPr id="1" name="Shape 4797"/>
        <p:cNvGrpSpPr/>
        <p:nvPr/>
      </p:nvGrpSpPr>
      <p:grpSpPr>
        <a:xfrm>
          <a:off x="0" y="0"/>
          <a:ext cx="0" cy="0"/>
          <a:chOff x="0" y="0"/>
          <a:chExt cx="0" cy="0"/>
        </a:xfrm>
      </p:grpSpPr>
      <p:sp>
        <p:nvSpPr>
          <p:cNvPr id="4798" name="Google Shape;4798;p591"/>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799" name="Google Shape;4799;p591"/>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800" name="Google Shape;4800;p591"/>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801" name="Google Shape;4801;p591"/>
          <p:cNvSpPr txBox="1">
            <a:spLocks noGrp="1"/>
          </p:cNvSpPr>
          <p:nvPr>
            <p:ph type="body" idx="2"/>
          </p:nvPr>
        </p:nvSpPr>
        <p:spPr>
          <a:xfrm>
            <a:off x="5549394"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802" name="Google Shape;4802;p591"/>
          <p:cNvSpPr txBox="1">
            <a:spLocks noGrp="1"/>
          </p:cNvSpPr>
          <p:nvPr>
            <p:ph type="title"/>
          </p:nvPr>
        </p:nvSpPr>
        <p:spPr>
          <a:xfrm>
            <a:off x="5549394" y="1154522"/>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803" name="Google Shape;4803;p591"/>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3928455168"/>
      </p:ext>
    </p:extLst>
  </p:cSld>
  <p:clrMapOvr>
    <a:masterClrMapping/>
  </p:clrMapOvr>
</p:sldLayout>
</file>

<file path=ppt/slideLayouts/slideLayout1854.xml><?xml version="1.0" encoding="utf-8"?>
<p:sldLayout xmlns:a="http://schemas.openxmlformats.org/drawingml/2006/main" xmlns:r="http://schemas.openxmlformats.org/officeDocument/2006/relationships" xmlns:p="http://schemas.openxmlformats.org/presentationml/2006/main" matchingName="4_Title Slide_Yale Blue 7">
  <p:cSld name="4_Title Slide_Yale Blue 7">
    <p:spTree>
      <p:nvGrpSpPr>
        <p:cNvPr id="1" name="Shape 4804"/>
        <p:cNvGrpSpPr/>
        <p:nvPr/>
      </p:nvGrpSpPr>
      <p:grpSpPr>
        <a:xfrm>
          <a:off x="0" y="0"/>
          <a:ext cx="0" cy="0"/>
          <a:chOff x="0" y="0"/>
          <a:chExt cx="0" cy="0"/>
        </a:xfrm>
      </p:grpSpPr>
      <p:sp>
        <p:nvSpPr>
          <p:cNvPr id="4805" name="Google Shape;4805;p592"/>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806" name="Google Shape;4806;p592"/>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807" name="Google Shape;4807;p592"/>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4808" name="Google Shape;4808;p59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809" name="Google Shape;4809;p59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4810" name="Google Shape;4810;p592"/>
          <p:cNvSpPr/>
          <p:nvPr/>
        </p:nvSpPr>
        <p:spPr>
          <a:xfrm rot="10799991">
            <a:off x="-19" y="2000233"/>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4811" name="Google Shape;4811;p592"/>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4812" name="Google Shape;4812;p592"/>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4813" name="Google Shape;4813;p592"/>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3600562727"/>
      </p:ext>
    </p:extLst>
  </p:cSld>
  <p:clrMapOvr>
    <a:masterClrMapping/>
  </p:clrMapOvr>
</p:sldLayout>
</file>

<file path=ppt/slideLayouts/slideLayout1855.xml><?xml version="1.0" encoding="utf-8"?>
<p:sldLayout xmlns:a="http://schemas.openxmlformats.org/drawingml/2006/main" xmlns:r="http://schemas.openxmlformats.org/officeDocument/2006/relationships" xmlns:p="http://schemas.openxmlformats.org/presentationml/2006/main" matchingName="1_Title and Bullets Layout 5">
  <p:cSld name="1_Title and Bullets Layout 5">
    <p:spTree>
      <p:nvGrpSpPr>
        <p:cNvPr id="1" name="Shape 4814"/>
        <p:cNvGrpSpPr/>
        <p:nvPr/>
      </p:nvGrpSpPr>
      <p:grpSpPr>
        <a:xfrm>
          <a:off x="0" y="0"/>
          <a:ext cx="0" cy="0"/>
          <a:chOff x="0" y="0"/>
          <a:chExt cx="0" cy="0"/>
        </a:xfrm>
      </p:grpSpPr>
      <p:sp>
        <p:nvSpPr>
          <p:cNvPr id="4815" name="Google Shape;4815;p593"/>
          <p:cNvSpPr txBox="1">
            <a:spLocks noGrp="1"/>
          </p:cNvSpPr>
          <p:nvPr>
            <p:ph type="title"/>
          </p:nvPr>
        </p:nvSpPr>
        <p:spPr>
          <a:xfrm>
            <a:off x="848992" y="783842"/>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816" name="Google Shape;4816;p593"/>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817" name="Google Shape;4817;p593"/>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818" name="Google Shape;4818;p593"/>
          <p:cNvSpPr txBox="1">
            <a:spLocks noGrp="1"/>
          </p:cNvSpPr>
          <p:nvPr>
            <p:ph type="body" idx="1"/>
          </p:nvPr>
        </p:nvSpPr>
        <p:spPr>
          <a:xfrm>
            <a:off x="848783" y="1615023"/>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4819" name="Google Shape;4819;p593"/>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3022631697"/>
      </p:ext>
    </p:extLst>
  </p:cSld>
  <p:clrMapOvr>
    <a:masterClrMapping/>
  </p:clrMapOvr>
</p:sldLayout>
</file>

<file path=ppt/slideLayouts/slideLayout1856.xml><?xml version="1.0" encoding="utf-8"?>
<p:sldLayout xmlns:a="http://schemas.openxmlformats.org/drawingml/2006/main" xmlns:r="http://schemas.openxmlformats.org/officeDocument/2006/relationships" xmlns:p="http://schemas.openxmlformats.org/presentationml/2006/main" matchingName="3_Title and Content 5">
  <p:cSld name="3_Title and Content 5">
    <p:spTree>
      <p:nvGrpSpPr>
        <p:cNvPr id="1" name="Shape 4820"/>
        <p:cNvGrpSpPr/>
        <p:nvPr/>
      </p:nvGrpSpPr>
      <p:grpSpPr>
        <a:xfrm>
          <a:off x="0" y="0"/>
          <a:ext cx="0" cy="0"/>
          <a:chOff x="0" y="0"/>
          <a:chExt cx="0" cy="0"/>
        </a:xfrm>
      </p:grpSpPr>
      <p:sp>
        <p:nvSpPr>
          <p:cNvPr id="4821" name="Google Shape;4821;p594"/>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4822" name="Google Shape;4822;p594"/>
          <p:cNvPicPr preferRelativeResize="0"/>
          <p:nvPr/>
        </p:nvPicPr>
        <p:blipFill rotWithShape="1">
          <a:blip r:embed="rId2">
            <a:alphaModFix/>
          </a:blip>
          <a:srcRect/>
          <a:stretch/>
        </p:blipFill>
        <p:spPr>
          <a:xfrm>
            <a:off x="7132668" y="6364407"/>
            <a:ext cx="5059329" cy="493593"/>
          </a:xfrm>
          <a:prstGeom prst="rect">
            <a:avLst/>
          </a:prstGeom>
          <a:noFill/>
          <a:ln>
            <a:noFill/>
          </a:ln>
        </p:spPr>
      </p:pic>
      <p:sp>
        <p:nvSpPr>
          <p:cNvPr id="4823" name="Google Shape;4823;p594"/>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824" name="Google Shape;4824;p594"/>
          <p:cNvSpPr txBox="1">
            <a:spLocks noGrp="1"/>
          </p:cNvSpPr>
          <p:nvPr>
            <p:ph type="title"/>
          </p:nvPr>
        </p:nvSpPr>
        <p:spPr>
          <a:xfrm>
            <a:off x="848992" y="806858"/>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825" name="Google Shape;4825;p594"/>
          <p:cNvSpPr txBox="1">
            <a:spLocks noGrp="1"/>
          </p:cNvSpPr>
          <p:nvPr>
            <p:ph type="body" idx="1"/>
          </p:nvPr>
        </p:nvSpPr>
        <p:spPr>
          <a:xfrm>
            <a:off x="848992" y="1637855"/>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664790347"/>
      </p:ext>
    </p:extLst>
  </p:cSld>
  <p:clrMapOvr>
    <a:masterClrMapping/>
  </p:clrMapOvr>
</p:sldLayout>
</file>

<file path=ppt/slideLayouts/slideLayout1857.xml><?xml version="1.0" encoding="utf-8"?>
<p:sldLayout xmlns:a="http://schemas.openxmlformats.org/drawingml/2006/main" xmlns:r="http://schemas.openxmlformats.org/officeDocument/2006/relationships" xmlns:p="http://schemas.openxmlformats.org/presentationml/2006/main" matchingName="1_Two Section | Picture and Copy Layout 5">
  <p:cSld name="1_Two Section | Picture and Copy Layout 5">
    <p:spTree>
      <p:nvGrpSpPr>
        <p:cNvPr id="1" name="Shape 4826"/>
        <p:cNvGrpSpPr/>
        <p:nvPr/>
      </p:nvGrpSpPr>
      <p:grpSpPr>
        <a:xfrm>
          <a:off x="0" y="0"/>
          <a:ext cx="0" cy="0"/>
          <a:chOff x="0" y="0"/>
          <a:chExt cx="0" cy="0"/>
        </a:xfrm>
      </p:grpSpPr>
      <p:sp>
        <p:nvSpPr>
          <p:cNvPr id="4827" name="Google Shape;4827;p595"/>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828" name="Google Shape;4828;p595"/>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4829" name="Google Shape;4829;p595"/>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830" name="Google Shape;4830;p595"/>
          <p:cNvSpPr txBox="1">
            <a:spLocks noGrp="1"/>
          </p:cNvSpPr>
          <p:nvPr>
            <p:ph type="body" idx="2"/>
          </p:nvPr>
        </p:nvSpPr>
        <p:spPr>
          <a:xfrm>
            <a:off x="5549394"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831" name="Google Shape;4831;p595"/>
          <p:cNvSpPr txBox="1">
            <a:spLocks noGrp="1"/>
          </p:cNvSpPr>
          <p:nvPr>
            <p:ph type="title"/>
          </p:nvPr>
        </p:nvSpPr>
        <p:spPr>
          <a:xfrm>
            <a:off x="5549394" y="1154522"/>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832" name="Google Shape;4832;p595"/>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3098060031"/>
      </p:ext>
    </p:extLst>
  </p:cSld>
  <p:clrMapOvr>
    <a:masterClrMapping/>
  </p:clrMapOvr>
</p:sldLayout>
</file>

<file path=ppt/slideLayouts/slideLayout1858.xml><?xml version="1.0" encoding="utf-8"?>
<p:sldLayout xmlns:a="http://schemas.openxmlformats.org/drawingml/2006/main" xmlns:r="http://schemas.openxmlformats.org/officeDocument/2006/relationships" xmlns:p="http://schemas.openxmlformats.org/presentationml/2006/main" matchingName="Cover 11">
  <p:cSld name="Cover 11">
    <p:spTree>
      <p:nvGrpSpPr>
        <p:cNvPr id="1" name="Shape 4833"/>
        <p:cNvGrpSpPr/>
        <p:nvPr/>
      </p:nvGrpSpPr>
      <p:grpSpPr>
        <a:xfrm>
          <a:off x="0" y="0"/>
          <a:ext cx="0" cy="0"/>
          <a:chOff x="0" y="0"/>
          <a:chExt cx="0" cy="0"/>
        </a:xfrm>
      </p:grpSpPr>
      <p:sp>
        <p:nvSpPr>
          <p:cNvPr id="4834" name="Google Shape;4834;p596"/>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835" name="Google Shape;4835;p596"/>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836" name="Google Shape;4836;p596"/>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4837" name="Google Shape;4837;p596"/>
          <p:cNvGrpSpPr/>
          <p:nvPr/>
        </p:nvGrpSpPr>
        <p:grpSpPr>
          <a:xfrm>
            <a:off x="0" y="5020349"/>
            <a:ext cx="12191996" cy="1837651"/>
            <a:chOff x="0" y="5020348"/>
            <a:chExt cx="12191996" cy="1837651"/>
          </a:xfrm>
        </p:grpSpPr>
        <p:sp>
          <p:nvSpPr>
            <p:cNvPr id="4838" name="Google Shape;4838;p596"/>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839" name="Google Shape;4839;p596"/>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4840" name="Google Shape;4840;p596"/>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3213954038"/>
      </p:ext>
    </p:extLst>
  </p:cSld>
  <p:clrMapOvr>
    <a:masterClrMapping/>
  </p:clrMapOvr>
</p:sldLayout>
</file>

<file path=ppt/slideLayouts/slideLayout1859.xml><?xml version="1.0" encoding="utf-8"?>
<p:sldLayout xmlns:a="http://schemas.openxmlformats.org/drawingml/2006/main" xmlns:r="http://schemas.openxmlformats.org/officeDocument/2006/relationships" xmlns:p="http://schemas.openxmlformats.org/presentationml/2006/main" matchingName="Divider 12">
  <p:cSld name="Divider 12">
    <p:spTree>
      <p:nvGrpSpPr>
        <p:cNvPr id="1" name="Shape 4841"/>
        <p:cNvGrpSpPr/>
        <p:nvPr/>
      </p:nvGrpSpPr>
      <p:grpSpPr>
        <a:xfrm>
          <a:off x="0" y="0"/>
          <a:ext cx="0" cy="0"/>
          <a:chOff x="0" y="0"/>
          <a:chExt cx="0" cy="0"/>
        </a:xfrm>
      </p:grpSpPr>
      <p:grpSp>
        <p:nvGrpSpPr>
          <p:cNvPr id="4842" name="Google Shape;4842;p597"/>
          <p:cNvGrpSpPr/>
          <p:nvPr/>
        </p:nvGrpSpPr>
        <p:grpSpPr>
          <a:xfrm>
            <a:off x="0" y="5020349"/>
            <a:ext cx="12191996" cy="1837651"/>
            <a:chOff x="0" y="5020348"/>
            <a:chExt cx="12191996" cy="1837651"/>
          </a:xfrm>
        </p:grpSpPr>
        <p:sp>
          <p:nvSpPr>
            <p:cNvPr id="4843" name="Google Shape;4843;p597"/>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844" name="Google Shape;4844;p59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845" name="Google Shape;4845;p59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4846" name="Google Shape;4846;p59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4847" name="Google Shape;4847;p597"/>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848" name="Google Shape;4848;p597"/>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669805044"/>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709868767"/>
      </p:ext>
    </p:extLst>
  </p:cSld>
  <p:clrMapOvr>
    <a:masterClrMapping/>
  </p:clrMapOvr>
</p:sldLayout>
</file>

<file path=ppt/slideLayouts/slideLayout1860.xml><?xml version="1.0" encoding="utf-8"?>
<p:sldLayout xmlns:a="http://schemas.openxmlformats.org/drawingml/2006/main" xmlns:r="http://schemas.openxmlformats.org/officeDocument/2006/relationships" xmlns:p="http://schemas.openxmlformats.org/presentationml/2006/main" matchingName="Photo Slide 11">
  <p:cSld name="Photo Slide 11">
    <p:spTree>
      <p:nvGrpSpPr>
        <p:cNvPr id="1" name="Shape 4849"/>
        <p:cNvGrpSpPr/>
        <p:nvPr/>
      </p:nvGrpSpPr>
      <p:grpSpPr>
        <a:xfrm>
          <a:off x="0" y="0"/>
          <a:ext cx="0" cy="0"/>
          <a:chOff x="0" y="0"/>
          <a:chExt cx="0" cy="0"/>
        </a:xfrm>
      </p:grpSpPr>
      <p:sp>
        <p:nvSpPr>
          <p:cNvPr id="4850" name="Google Shape;4850;p598"/>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4851" name="Google Shape;4851;p598"/>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4852" name="Google Shape;4852;p598"/>
          <p:cNvGrpSpPr/>
          <p:nvPr/>
        </p:nvGrpSpPr>
        <p:grpSpPr>
          <a:xfrm>
            <a:off x="1" y="5379425"/>
            <a:ext cx="2807363" cy="753895"/>
            <a:chOff x="0" y="5379424"/>
            <a:chExt cx="2807363" cy="753895"/>
          </a:xfrm>
        </p:grpSpPr>
        <p:sp>
          <p:nvSpPr>
            <p:cNvPr id="4853" name="Google Shape;4853;p598"/>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854" name="Google Shape;4854;p598"/>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4855" name="Google Shape;4855;p598"/>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337015232"/>
      </p:ext>
    </p:extLst>
  </p:cSld>
  <p:clrMapOvr>
    <a:masterClrMapping/>
  </p:clrMapOvr>
</p:sldLayout>
</file>

<file path=ppt/slideLayouts/slideLayout1861.xml><?xml version="1.0" encoding="utf-8"?>
<p:sldLayout xmlns:a="http://schemas.openxmlformats.org/drawingml/2006/main" xmlns:r="http://schemas.openxmlformats.org/officeDocument/2006/relationships" xmlns:p="http://schemas.openxmlformats.org/presentationml/2006/main" matchingName="Quotation 16">
  <p:cSld name="Quotation 16">
    <p:spTree>
      <p:nvGrpSpPr>
        <p:cNvPr id="1" name="Shape 4856"/>
        <p:cNvGrpSpPr/>
        <p:nvPr/>
      </p:nvGrpSpPr>
      <p:grpSpPr>
        <a:xfrm>
          <a:off x="0" y="0"/>
          <a:ext cx="0" cy="0"/>
          <a:chOff x="0" y="0"/>
          <a:chExt cx="0" cy="0"/>
        </a:xfrm>
      </p:grpSpPr>
      <p:sp>
        <p:nvSpPr>
          <p:cNvPr id="4857" name="Google Shape;4857;p59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858" name="Google Shape;4858;p59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859" name="Google Shape;4859;p599"/>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860" name="Google Shape;4860;p59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861" name="Google Shape;4861;p59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862" name="Google Shape;4862;p59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863" name="Google Shape;4863;p599"/>
          <p:cNvGrpSpPr/>
          <p:nvPr/>
        </p:nvGrpSpPr>
        <p:grpSpPr>
          <a:xfrm>
            <a:off x="7191545" y="0"/>
            <a:ext cx="5000460" cy="1425988"/>
            <a:chOff x="7191545" y="0"/>
            <a:chExt cx="5000460" cy="1425988"/>
          </a:xfrm>
        </p:grpSpPr>
        <p:pic>
          <p:nvPicPr>
            <p:cNvPr id="4864" name="Google Shape;4864;p59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865" name="Google Shape;4865;p599"/>
            <p:cNvGrpSpPr/>
            <p:nvPr/>
          </p:nvGrpSpPr>
          <p:grpSpPr>
            <a:xfrm>
              <a:off x="7191545" y="0"/>
              <a:ext cx="5000460" cy="1425988"/>
              <a:chOff x="7191545" y="0"/>
              <a:chExt cx="5000460" cy="1425988"/>
            </a:xfrm>
          </p:grpSpPr>
          <p:sp>
            <p:nvSpPr>
              <p:cNvPr id="4866" name="Google Shape;4866;p59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867" name="Google Shape;4867;p59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868" name="Google Shape;4868;p599"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339934362"/>
      </p:ext>
    </p:extLst>
  </p:cSld>
  <p:clrMapOvr>
    <a:masterClrMapping/>
  </p:clrMapOvr>
</p:sldLayout>
</file>

<file path=ppt/slideLayouts/slideLayout1862.xml><?xml version="1.0" encoding="utf-8"?>
<p:sldLayout xmlns:a="http://schemas.openxmlformats.org/drawingml/2006/main" xmlns:r="http://schemas.openxmlformats.org/officeDocument/2006/relationships" xmlns:p="http://schemas.openxmlformats.org/presentationml/2006/main" matchingName="1_Quotation 16">
  <p:cSld name="1_Quotation 16">
    <p:spTree>
      <p:nvGrpSpPr>
        <p:cNvPr id="1" name="Shape 4869"/>
        <p:cNvGrpSpPr/>
        <p:nvPr/>
      </p:nvGrpSpPr>
      <p:grpSpPr>
        <a:xfrm>
          <a:off x="0" y="0"/>
          <a:ext cx="0" cy="0"/>
          <a:chOff x="0" y="0"/>
          <a:chExt cx="0" cy="0"/>
        </a:xfrm>
      </p:grpSpPr>
      <p:sp>
        <p:nvSpPr>
          <p:cNvPr id="4870" name="Google Shape;4870;p60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871" name="Google Shape;4871;p60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872" name="Google Shape;4872;p600"/>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873" name="Google Shape;4873;p60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874" name="Google Shape;4874;p60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875" name="Google Shape;4875;p60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876" name="Google Shape;4876;p600"/>
          <p:cNvGrpSpPr/>
          <p:nvPr/>
        </p:nvGrpSpPr>
        <p:grpSpPr>
          <a:xfrm>
            <a:off x="7191545" y="0"/>
            <a:ext cx="5000460" cy="1425988"/>
            <a:chOff x="7191545" y="0"/>
            <a:chExt cx="5000460" cy="1425988"/>
          </a:xfrm>
        </p:grpSpPr>
        <p:pic>
          <p:nvPicPr>
            <p:cNvPr id="4877" name="Google Shape;4877;p60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878" name="Google Shape;4878;p600"/>
            <p:cNvGrpSpPr/>
            <p:nvPr/>
          </p:nvGrpSpPr>
          <p:grpSpPr>
            <a:xfrm>
              <a:off x="7191545" y="0"/>
              <a:ext cx="5000460" cy="1425988"/>
              <a:chOff x="7191545" y="0"/>
              <a:chExt cx="5000460" cy="1425988"/>
            </a:xfrm>
          </p:grpSpPr>
          <p:sp>
            <p:nvSpPr>
              <p:cNvPr id="4879" name="Google Shape;4879;p60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880" name="Google Shape;4880;p60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881" name="Google Shape;4881;p600"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872251975"/>
      </p:ext>
    </p:extLst>
  </p:cSld>
  <p:clrMapOvr>
    <a:masterClrMapping/>
  </p:clrMapOvr>
</p:sldLayout>
</file>

<file path=ppt/slideLayouts/slideLayout1863.xml><?xml version="1.0" encoding="utf-8"?>
<p:sldLayout xmlns:a="http://schemas.openxmlformats.org/drawingml/2006/main" xmlns:r="http://schemas.openxmlformats.org/officeDocument/2006/relationships" xmlns:p="http://schemas.openxmlformats.org/presentationml/2006/main" matchingName="Two Content 10">
  <p:cSld name="Two Content 10">
    <p:spTree>
      <p:nvGrpSpPr>
        <p:cNvPr id="1" name="Shape 4882"/>
        <p:cNvGrpSpPr/>
        <p:nvPr/>
      </p:nvGrpSpPr>
      <p:grpSpPr>
        <a:xfrm>
          <a:off x="0" y="0"/>
          <a:ext cx="0" cy="0"/>
          <a:chOff x="0" y="0"/>
          <a:chExt cx="0" cy="0"/>
        </a:xfrm>
      </p:grpSpPr>
      <p:sp>
        <p:nvSpPr>
          <p:cNvPr id="4883" name="Google Shape;4883;p601"/>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884" name="Google Shape;4884;p601"/>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4885" name="Google Shape;4885;p601"/>
          <p:cNvGrpSpPr/>
          <p:nvPr/>
        </p:nvGrpSpPr>
        <p:grpSpPr>
          <a:xfrm>
            <a:off x="7191545" y="0"/>
            <a:ext cx="5000460" cy="1425988"/>
            <a:chOff x="7191545" y="0"/>
            <a:chExt cx="5000460" cy="1425988"/>
          </a:xfrm>
        </p:grpSpPr>
        <p:pic>
          <p:nvPicPr>
            <p:cNvPr id="4886" name="Google Shape;4886;p60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887" name="Google Shape;4887;p601"/>
            <p:cNvGrpSpPr/>
            <p:nvPr/>
          </p:nvGrpSpPr>
          <p:grpSpPr>
            <a:xfrm>
              <a:off x="7191545" y="0"/>
              <a:ext cx="5000460" cy="1425988"/>
              <a:chOff x="7191545" y="0"/>
              <a:chExt cx="5000460" cy="1425988"/>
            </a:xfrm>
          </p:grpSpPr>
          <p:sp>
            <p:nvSpPr>
              <p:cNvPr id="4888" name="Google Shape;4888;p60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889" name="Google Shape;4889;p60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890" name="Google Shape;4890;p601"/>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891" name="Google Shape;4891;p601"/>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892" name="Google Shape;4892;p60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893" name="Google Shape;4893;p60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381887391"/>
      </p:ext>
    </p:extLst>
  </p:cSld>
  <p:clrMapOvr>
    <a:masterClrMapping/>
  </p:clrMapOvr>
</p:sldLayout>
</file>

<file path=ppt/slideLayouts/slideLayout1864.xml><?xml version="1.0" encoding="utf-8"?>
<p:sldLayout xmlns:a="http://schemas.openxmlformats.org/drawingml/2006/main" xmlns:r="http://schemas.openxmlformats.org/officeDocument/2006/relationships" xmlns:p="http://schemas.openxmlformats.org/presentationml/2006/main" matchingName="Comparison 9">
  <p:cSld name="Comparison 9">
    <p:spTree>
      <p:nvGrpSpPr>
        <p:cNvPr id="1" name="Shape 4894"/>
        <p:cNvGrpSpPr/>
        <p:nvPr/>
      </p:nvGrpSpPr>
      <p:grpSpPr>
        <a:xfrm>
          <a:off x="0" y="0"/>
          <a:ext cx="0" cy="0"/>
          <a:chOff x="0" y="0"/>
          <a:chExt cx="0" cy="0"/>
        </a:xfrm>
      </p:grpSpPr>
      <p:grpSp>
        <p:nvGrpSpPr>
          <p:cNvPr id="4895" name="Google Shape;4895;p602"/>
          <p:cNvGrpSpPr/>
          <p:nvPr/>
        </p:nvGrpSpPr>
        <p:grpSpPr>
          <a:xfrm>
            <a:off x="7191545" y="0"/>
            <a:ext cx="5000460" cy="1425988"/>
            <a:chOff x="7191545" y="0"/>
            <a:chExt cx="5000460" cy="1425988"/>
          </a:xfrm>
        </p:grpSpPr>
        <p:pic>
          <p:nvPicPr>
            <p:cNvPr id="4896" name="Google Shape;4896;p60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897" name="Google Shape;4897;p602"/>
            <p:cNvGrpSpPr/>
            <p:nvPr/>
          </p:nvGrpSpPr>
          <p:grpSpPr>
            <a:xfrm>
              <a:off x="7191545" y="0"/>
              <a:ext cx="5000460" cy="1425988"/>
              <a:chOff x="7191545" y="0"/>
              <a:chExt cx="5000460" cy="1425988"/>
            </a:xfrm>
          </p:grpSpPr>
          <p:sp>
            <p:nvSpPr>
              <p:cNvPr id="4898" name="Google Shape;4898;p60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899" name="Google Shape;4899;p60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900" name="Google Shape;4900;p602"/>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01" name="Google Shape;4901;p602"/>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902" name="Google Shape;4902;p602"/>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903" name="Google Shape;4903;p602"/>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904" name="Google Shape;4904;p602"/>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905" name="Google Shape;4905;p60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906" name="Google Shape;4906;p60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907" name="Google Shape;4907;p60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141910373"/>
      </p:ext>
    </p:extLst>
  </p:cSld>
  <p:clrMapOvr>
    <a:masterClrMapping/>
  </p:clrMapOvr>
</p:sldLayout>
</file>

<file path=ppt/slideLayouts/slideLayout1865.xml><?xml version="1.0" encoding="utf-8"?>
<p:sldLayout xmlns:a="http://schemas.openxmlformats.org/drawingml/2006/main" xmlns:r="http://schemas.openxmlformats.org/officeDocument/2006/relationships" xmlns:p="http://schemas.openxmlformats.org/presentationml/2006/main" matchingName="Title Only 9">
  <p:cSld name="Title Only 9">
    <p:spTree>
      <p:nvGrpSpPr>
        <p:cNvPr id="1" name="Shape 4908"/>
        <p:cNvGrpSpPr/>
        <p:nvPr/>
      </p:nvGrpSpPr>
      <p:grpSpPr>
        <a:xfrm>
          <a:off x="0" y="0"/>
          <a:ext cx="0" cy="0"/>
          <a:chOff x="0" y="0"/>
          <a:chExt cx="0" cy="0"/>
        </a:xfrm>
      </p:grpSpPr>
      <p:grpSp>
        <p:nvGrpSpPr>
          <p:cNvPr id="4909" name="Google Shape;4909;p603"/>
          <p:cNvGrpSpPr/>
          <p:nvPr/>
        </p:nvGrpSpPr>
        <p:grpSpPr>
          <a:xfrm>
            <a:off x="7191545" y="0"/>
            <a:ext cx="5000460" cy="1425988"/>
            <a:chOff x="7191545" y="0"/>
            <a:chExt cx="5000460" cy="1425988"/>
          </a:xfrm>
        </p:grpSpPr>
        <p:pic>
          <p:nvPicPr>
            <p:cNvPr id="4910" name="Google Shape;4910;p60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911" name="Google Shape;4911;p603"/>
            <p:cNvGrpSpPr/>
            <p:nvPr/>
          </p:nvGrpSpPr>
          <p:grpSpPr>
            <a:xfrm>
              <a:off x="7191545" y="0"/>
              <a:ext cx="5000460" cy="1425988"/>
              <a:chOff x="7191545" y="0"/>
              <a:chExt cx="5000460" cy="1425988"/>
            </a:xfrm>
          </p:grpSpPr>
          <p:sp>
            <p:nvSpPr>
              <p:cNvPr id="4912" name="Google Shape;4912;p60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913" name="Google Shape;4913;p60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914" name="Google Shape;4914;p603"/>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15" name="Google Shape;4915;p60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916" name="Google Shape;4916;p60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917" name="Google Shape;4917;p60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16844067"/>
      </p:ext>
    </p:extLst>
  </p:cSld>
  <p:clrMapOvr>
    <a:masterClrMapping/>
  </p:clrMapOvr>
</p:sldLayout>
</file>

<file path=ppt/slideLayouts/slideLayout1866.xml><?xml version="1.0" encoding="utf-8"?>
<p:sldLayout xmlns:a="http://schemas.openxmlformats.org/drawingml/2006/main" xmlns:r="http://schemas.openxmlformats.org/officeDocument/2006/relationships" xmlns:p="http://schemas.openxmlformats.org/presentationml/2006/main" matchingName="End 10">
  <p:cSld name="End 10">
    <p:spTree>
      <p:nvGrpSpPr>
        <p:cNvPr id="1" name="Shape 4918"/>
        <p:cNvGrpSpPr/>
        <p:nvPr/>
      </p:nvGrpSpPr>
      <p:grpSpPr>
        <a:xfrm>
          <a:off x="0" y="0"/>
          <a:ext cx="0" cy="0"/>
          <a:chOff x="0" y="0"/>
          <a:chExt cx="0" cy="0"/>
        </a:xfrm>
      </p:grpSpPr>
      <p:grpSp>
        <p:nvGrpSpPr>
          <p:cNvPr id="4919" name="Google Shape;4919;p604"/>
          <p:cNvGrpSpPr/>
          <p:nvPr/>
        </p:nvGrpSpPr>
        <p:grpSpPr>
          <a:xfrm>
            <a:off x="0" y="0"/>
            <a:ext cx="12191996" cy="2148830"/>
            <a:chOff x="0" y="0"/>
            <a:chExt cx="12191996" cy="2148830"/>
          </a:xfrm>
        </p:grpSpPr>
        <p:sp>
          <p:nvSpPr>
            <p:cNvPr id="4920" name="Google Shape;4920;p604"/>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921" name="Google Shape;4921;p604"/>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4922" name="Google Shape;4922;p604"/>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923" name="Google Shape;4923;p604"/>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924" name="Google Shape;4924;p604"/>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925" name="Google Shape;4925;p604"/>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156670768"/>
      </p:ext>
    </p:extLst>
  </p:cSld>
  <p:clrMapOvr>
    <a:masterClrMapping/>
  </p:clrMapOvr>
</p:sldLayout>
</file>

<file path=ppt/slideLayouts/slideLayout1867.xml><?xml version="1.0" encoding="utf-8"?>
<p:sldLayout xmlns:a="http://schemas.openxmlformats.org/drawingml/2006/main" xmlns:r="http://schemas.openxmlformats.org/officeDocument/2006/relationships" xmlns:p="http://schemas.openxmlformats.org/presentationml/2006/main" matchingName="Blank 8">
  <p:cSld name="Blank 8">
    <p:spTree>
      <p:nvGrpSpPr>
        <p:cNvPr id="1" name="Shape 4926"/>
        <p:cNvGrpSpPr/>
        <p:nvPr/>
      </p:nvGrpSpPr>
      <p:grpSpPr>
        <a:xfrm>
          <a:off x="0" y="0"/>
          <a:ext cx="0" cy="0"/>
          <a:chOff x="0" y="0"/>
          <a:chExt cx="0" cy="0"/>
        </a:xfrm>
      </p:grpSpPr>
      <p:sp>
        <p:nvSpPr>
          <p:cNvPr id="4927" name="Google Shape;4927;p60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928" name="Google Shape;4928;p60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929" name="Google Shape;4929;p60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930" name="Google Shape;4930;p605"/>
          <p:cNvGrpSpPr/>
          <p:nvPr/>
        </p:nvGrpSpPr>
        <p:grpSpPr>
          <a:xfrm>
            <a:off x="7191545" y="0"/>
            <a:ext cx="5000460" cy="1425988"/>
            <a:chOff x="7191545" y="0"/>
            <a:chExt cx="5000460" cy="1425988"/>
          </a:xfrm>
        </p:grpSpPr>
        <p:pic>
          <p:nvPicPr>
            <p:cNvPr id="4931" name="Google Shape;4931;p60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932" name="Google Shape;4932;p605"/>
            <p:cNvGrpSpPr/>
            <p:nvPr/>
          </p:nvGrpSpPr>
          <p:grpSpPr>
            <a:xfrm>
              <a:off x="7191545" y="0"/>
              <a:ext cx="5000460" cy="1425988"/>
              <a:chOff x="7191545" y="0"/>
              <a:chExt cx="5000460" cy="1425988"/>
            </a:xfrm>
          </p:grpSpPr>
          <p:sp>
            <p:nvSpPr>
              <p:cNvPr id="4933" name="Google Shape;4933;p60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934" name="Google Shape;4934;p60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1938831608"/>
      </p:ext>
    </p:extLst>
  </p:cSld>
  <p:clrMapOvr>
    <a:masterClrMapping/>
  </p:clrMapOvr>
</p:sldLayout>
</file>

<file path=ppt/slideLayouts/slideLayout1868.xml><?xml version="1.0" encoding="utf-8"?>
<p:sldLayout xmlns:a="http://schemas.openxmlformats.org/drawingml/2006/main" xmlns:r="http://schemas.openxmlformats.org/officeDocument/2006/relationships" xmlns:p="http://schemas.openxmlformats.org/presentationml/2006/main" matchingName="Cover 12">
  <p:cSld name="Cover 12">
    <p:spTree>
      <p:nvGrpSpPr>
        <p:cNvPr id="1" name="Shape 4935"/>
        <p:cNvGrpSpPr/>
        <p:nvPr/>
      </p:nvGrpSpPr>
      <p:grpSpPr>
        <a:xfrm>
          <a:off x="0" y="0"/>
          <a:ext cx="0" cy="0"/>
          <a:chOff x="0" y="0"/>
          <a:chExt cx="0" cy="0"/>
        </a:xfrm>
      </p:grpSpPr>
      <p:sp>
        <p:nvSpPr>
          <p:cNvPr id="4936" name="Google Shape;4936;p606"/>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937" name="Google Shape;4937;p606"/>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38" name="Google Shape;4938;p606"/>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4939" name="Google Shape;4939;p606"/>
          <p:cNvGrpSpPr/>
          <p:nvPr/>
        </p:nvGrpSpPr>
        <p:grpSpPr>
          <a:xfrm>
            <a:off x="0" y="5020349"/>
            <a:ext cx="12191996" cy="1837651"/>
            <a:chOff x="0" y="5020348"/>
            <a:chExt cx="12191996" cy="1837651"/>
          </a:xfrm>
        </p:grpSpPr>
        <p:sp>
          <p:nvSpPr>
            <p:cNvPr id="4940" name="Google Shape;4940;p606"/>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941" name="Google Shape;4941;p606"/>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4942" name="Google Shape;4942;p606"/>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1793274903"/>
      </p:ext>
    </p:extLst>
  </p:cSld>
  <p:clrMapOvr>
    <a:masterClrMapping/>
  </p:clrMapOvr>
</p:sldLayout>
</file>

<file path=ppt/slideLayouts/slideLayout1869.xml><?xml version="1.0" encoding="utf-8"?>
<p:sldLayout xmlns:a="http://schemas.openxmlformats.org/drawingml/2006/main" xmlns:r="http://schemas.openxmlformats.org/officeDocument/2006/relationships" xmlns:p="http://schemas.openxmlformats.org/presentationml/2006/main" matchingName="Divider 13">
  <p:cSld name="Divider 13">
    <p:spTree>
      <p:nvGrpSpPr>
        <p:cNvPr id="1" name="Shape 4943"/>
        <p:cNvGrpSpPr/>
        <p:nvPr/>
      </p:nvGrpSpPr>
      <p:grpSpPr>
        <a:xfrm>
          <a:off x="0" y="0"/>
          <a:ext cx="0" cy="0"/>
          <a:chOff x="0" y="0"/>
          <a:chExt cx="0" cy="0"/>
        </a:xfrm>
      </p:grpSpPr>
      <p:grpSp>
        <p:nvGrpSpPr>
          <p:cNvPr id="4944" name="Google Shape;4944;p607"/>
          <p:cNvGrpSpPr/>
          <p:nvPr/>
        </p:nvGrpSpPr>
        <p:grpSpPr>
          <a:xfrm>
            <a:off x="0" y="5020349"/>
            <a:ext cx="12191996" cy="1837651"/>
            <a:chOff x="0" y="5020348"/>
            <a:chExt cx="12191996" cy="1837651"/>
          </a:xfrm>
        </p:grpSpPr>
        <p:sp>
          <p:nvSpPr>
            <p:cNvPr id="4945" name="Google Shape;4945;p607"/>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946" name="Google Shape;4946;p60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947" name="Google Shape;4947;p60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4948" name="Google Shape;4948;p60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4949" name="Google Shape;4949;p607"/>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50" name="Google Shape;4950;p607"/>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4575180"/>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998157548"/>
      </p:ext>
    </p:extLst>
  </p:cSld>
  <p:clrMapOvr>
    <a:masterClrMapping/>
  </p:clrMapOvr>
</p:sldLayout>
</file>

<file path=ppt/slideLayouts/slideLayout1870.xml><?xml version="1.0" encoding="utf-8"?>
<p:sldLayout xmlns:a="http://schemas.openxmlformats.org/drawingml/2006/main" xmlns:r="http://schemas.openxmlformats.org/officeDocument/2006/relationships" xmlns:p="http://schemas.openxmlformats.org/presentationml/2006/main" matchingName="Photo Slide 12">
  <p:cSld name="Photo Slide 12">
    <p:spTree>
      <p:nvGrpSpPr>
        <p:cNvPr id="1" name="Shape 4951"/>
        <p:cNvGrpSpPr/>
        <p:nvPr/>
      </p:nvGrpSpPr>
      <p:grpSpPr>
        <a:xfrm>
          <a:off x="0" y="0"/>
          <a:ext cx="0" cy="0"/>
          <a:chOff x="0" y="0"/>
          <a:chExt cx="0" cy="0"/>
        </a:xfrm>
      </p:grpSpPr>
      <p:sp>
        <p:nvSpPr>
          <p:cNvPr id="4952" name="Google Shape;4952;p608"/>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4953" name="Google Shape;4953;p608"/>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4954" name="Google Shape;4954;p608"/>
          <p:cNvGrpSpPr/>
          <p:nvPr/>
        </p:nvGrpSpPr>
        <p:grpSpPr>
          <a:xfrm>
            <a:off x="1" y="5379425"/>
            <a:ext cx="2807363" cy="753895"/>
            <a:chOff x="0" y="5379424"/>
            <a:chExt cx="2807363" cy="753895"/>
          </a:xfrm>
        </p:grpSpPr>
        <p:sp>
          <p:nvSpPr>
            <p:cNvPr id="4955" name="Google Shape;4955;p608"/>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956" name="Google Shape;4956;p608"/>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4957" name="Google Shape;4957;p608"/>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2298618947"/>
      </p:ext>
    </p:extLst>
  </p:cSld>
  <p:clrMapOvr>
    <a:masterClrMapping/>
  </p:clrMapOvr>
</p:sldLayout>
</file>

<file path=ppt/slideLayouts/slideLayout1871.xml><?xml version="1.0" encoding="utf-8"?>
<p:sldLayout xmlns:a="http://schemas.openxmlformats.org/drawingml/2006/main" xmlns:r="http://schemas.openxmlformats.org/officeDocument/2006/relationships" xmlns:p="http://schemas.openxmlformats.org/presentationml/2006/main" matchingName="Quotation 17">
  <p:cSld name="Quotation 17">
    <p:spTree>
      <p:nvGrpSpPr>
        <p:cNvPr id="1" name="Shape 4958"/>
        <p:cNvGrpSpPr/>
        <p:nvPr/>
      </p:nvGrpSpPr>
      <p:grpSpPr>
        <a:xfrm>
          <a:off x="0" y="0"/>
          <a:ext cx="0" cy="0"/>
          <a:chOff x="0" y="0"/>
          <a:chExt cx="0" cy="0"/>
        </a:xfrm>
      </p:grpSpPr>
      <p:sp>
        <p:nvSpPr>
          <p:cNvPr id="4959" name="Google Shape;4959;p60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960" name="Google Shape;4960;p60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61" name="Google Shape;4961;p609"/>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962" name="Google Shape;4962;p60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963" name="Google Shape;4963;p60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964" name="Google Shape;4964;p60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965" name="Google Shape;4965;p609"/>
          <p:cNvGrpSpPr/>
          <p:nvPr/>
        </p:nvGrpSpPr>
        <p:grpSpPr>
          <a:xfrm>
            <a:off x="7191545" y="0"/>
            <a:ext cx="5000460" cy="1425988"/>
            <a:chOff x="7191545" y="0"/>
            <a:chExt cx="5000460" cy="1425988"/>
          </a:xfrm>
        </p:grpSpPr>
        <p:pic>
          <p:nvPicPr>
            <p:cNvPr id="4966" name="Google Shape;4966;p60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967" name="Google Shape;4967;p609"/>
            <p:cNvGrpSpPr/>
            <p:nvPr/>
          </p:nvGrpSpPr>
          <p:grpSpPr>
            <a:xfrm>
              <a:off x="7191545" y="0"/>
              <a:ext cx="5000460" cy="1425988"/>
              <a:chOff x="7191545" y="0"/>
              <a:chExt cx="5000460" cy="1425988"/>
            </a:xfrm>
          </p:grpSpPr>
          <p:sp>
            <p:nvSpPr>
              <p:cNvPr id="4968" name="Google Shape;4968;p60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969" name="Google Shape;4969;p60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970" name="Google Shape;4970;p609"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874181285"/>
      </p:ext>
    </p:extLst>
  </p:cSld>
  <p:clrMapOvr>
    <a:masterClrMapping/>
  </p:clrMapOvr>
</p:sldLayout>
</file>

<file path=ppt/slideLayouts/slideLayout1872.xml><?xml version="1.0" encoding="utf-8"?>
<p:sldLayout xmlns:a="http://schemas.openxmlformats.org/drawingml/2006/main" xmlns:r="http://schemas.openxmlformats.org/officeDocument/2006/relationships" xmlns:p="http://schemas.openxmlformats.org/presentationml/2006/main" matchingName="1_Quotation 17">
  <p:cSld name="1_Quotation 17">
    <p:spTree>
      <p:nvGrpSpPr>
        <p:cNvPr id="1" name="Shape 4971"/>
        <p:cNvGrpSpPr/>
        <p:nvPr/>
      </p:nvGrpSpPr>
      <p:grpSpPr>
        <a:xfrm>
          <a:off x="0" y="0"/>
          <a:ext cx="0" cy="0"/>
          <a:chOff x="0" y="0"/>
          <a:chExt cx="0" cy="0"/>
        </a:xfrm>
      </p:grpSpPr>
      <p:sp>
        <p:nvSpPr>
          <p:cNvPr id="4972" name="Google Shape;4972;p61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4973" name="Google Shape;4973;p61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74" name="Google Shape;4974;p610"/>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975" name="Google Shape;4975;p61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976" name="Google Shape;4976;p61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977" name="Google Shape;4977;p61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978" name="Google Shape;4978;p610"/>
          <p:cNvGrpSpPr/>
          <p:nvPr/>
        </p:nvGrpSpPr>
        <p:grpSpPr>
          <a:xfrm>
            <a:off x="7191545" y="0"/>
            <a:ext cx="5000460" cy="1425988"/>
            <a:chOff x="7191545" y="0"/>
            <a:chExt cx="5000460" cy="1425988"/>
          </a:xfrm>
        </p:grpSpPr>
        <p:pic>
          <p:nvPicPr>
            <p:cNvPr id="4979" name="Google Shape;4979;p61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980" name="Google Shape;4980;p610"/>
            <p:cNvGrpSpPr/>
            <p:nvPr/>
          </p:nvGrpSpPr>
          <p:grpSpPr>
            <a:xfrm>
              <a:off x="7191545" y="0"/>
              <a:ext cx="5000460" cy="1425988"/>
              <a:chOff x="7191545" y="0"/>
              <a:chExt cx="5000460" cy="1425988"/>
            </a:xfrm>
          </p:grpSpPr>
          <p:sp>
            <p:nvSpPr>
              <p:cNvPr id="4981" name="Google Shape;4981;p61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982" name="Google Shape;4982;p61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4983" name="Google Shape;4983;p610"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695994101"/>
      </p:ext>
    </p:extLst>
  </p:cSld>
  <p:clrMapOvr>
    <a:masterClrMapping/>
  </p:clrMapOvr>
</p:sldLayout>
</file>

<file path=ppt/slideLayouts/slideLayout1873.xml><?xml version="1.0" encoding="utf-8"?>
<p:sldLayout xmlns:a="http://schemas.openxmlformats.org/drawingml/2006/main" xmlns:r="http://schemas.openxmlformats.org/officeDocument/2006/relationships" xmlns:p="http://schemas.openxmlformats.org/presentationml/2006/main" matchingName="Title and Content 14">
  <p:cSld name="Title and Content 14">
    <p:spTree>
      <p:nvGrpSpPr>
        <p:cNvPr id="1" name="Shape 4984"/>
        <p:cNvGrpSpPr/>
        <p:nvPr/>
      </p:nvGrpSpPr>
      <p:grpSpPr>
        <a:xfrm>
          <a:off x="0" y="0"/>
          <a:ext cx="0" cy="0"/>
          <a:chOff x="0" y="0"/>
          <a:chExt cx="0" cy="0"/>
        </a:xfrm>
      </p:grpSpPr>
      <p:grpSp>
        <p:nvGrpSpPr>
          <p:cNvPr id="4985" name="Google Shape;4985;p611"/>
          <p:cNvGrpSpPr/>
          <p:nvPr/>
        </p:nvGrpSpPr>
        <p:grpSpPr>
          <a:xfrm>
            <a:off x="7191545" y="0"/>
            <a:ext cx="5000460" cy="1425988"/>
            <a:chOff x="7191545" y="0"/>
            <a:chExt cx="5000460" cy="1425988"/>
          </a:xfrm>
        </p:grpSpPr>
        <p:pic>
          <p:nvPicPr>
            <p:cNvPr id="4986" name="Google Shape;4986;p61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4987" name="Google Shape;4987;p611"/>
            <p:cNvGrpSpPr/>
            <p:nvPr/>
          </p:nvGrpSpPr>
          <p:grpSpPr>
            <a:xfrm>
              <a:off x="7191545" y="0"/>
              <a:ext cx="5000460" cy="1425988"/>
              <a:chOff x="7191545" y="0"/>
              <a:chExt cx="5000460" cy="1425988"/>
            </a:xfrm>
          </p:grpSpPr>
          <p:sp>
            <p:nvSpPr>
              <p:cNvPr id="4988" name="Google Shape;4988;p61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4989" name="Google Shape;4989;p61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4990" name="Google Shape;4990;p611"/>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91" name="Google Shape;4991;p611"/>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992" name="Google Shape;4992;p61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4993" name="Google Shape;4993;p61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4994" name="Google Shape;4994;p61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139983055"/>
      </p:ext>
    </p:extLst>
  </p:cSld>
  <p:clrMapOvr>
    <a:masterClrMapping/>
  </p:clrMapOvr>
</p:sldLayout>
</file>

<file path=ppt/slideLayouts/slideLayout1874.xml><?xml version="1.0" encoding="utf-8"?>
<p:sldLayout xmlns:a="http://schemas.openxmlformats.org/drawingml/2006/main" xmlns:r="http://schemas.openxmlformats.org/officeDocument/2006/relationships" xmlns:p="http://schemas.openxmlformats.org/presentationml/2006/main" matchingName="Two Content 11">
  <p:cSld name="Two Content 11">
    <p:spTree>
      <p:nvGrpSpPr>
        <p:cNvPr id="1" name="Shape 4995"/>
        <p:cNvGrpSpPr/>
        <p:nvPr/>
      </p:nvGrpSpPr>
      <p:grpSpPr>
        <a:xfrm>
          <a:off x="0" y="0"/>
          <a:ext cx="0" cy="0"/>
          <a:chOff x="0" y="0"/>
          <a:chExt cx="0" cy="0"/>
        </a:xfrm>
      </p:grpSpPr>
      <p:sp>
        <p:nvSpPr>
          <p:cNvPr id="4996" name="Google Shape;4996;p612"/>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97" name="Google Shape;4997;p612"/>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4998" name="Google Shape;4998;p612"/>
          <p:cNvGrpSpPr/>
          <p:nvPr/>
        </p:nvGrpSpPr>
        <p:grpSpPr>
          <a:xfrm>
            <a:off x="7191545" y="0"/>
            <a:ext cx="5000460" cy="1425988"/>
            <a:chOff x="7191545" y="0"/>
            <a:chExt cx="5000460" cy="1425988"/>
          </a:xfrm>
        </p:grpSpPr>
        <p:pic>
          <p:nvPicPr>
            <p:cNvPr id="4999" name="Google Shape;4999;p61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000" name="Google Shape;5000;p612"/>
            <p:cNvGrpSpPr/>
            <p:nvPr/>
          </p:nvGrpSpPr>
          <p:grpSpPr>
            <a:xfrm>
              <a:off x="7191545" y="0"/>
              <a:ext cx="5000460" cy="1425988"/>
              <a:chOff x="7191545" y="0"/>
              <a:chExt cx="5000460" cy="1425988"/>
            </a:xfrm>
          </p:grpSpPr>
          <p:sp>
            <p:nvSpPr>
              <p:cNvPr id="5001" name="Google Shape;5001;p61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002" name="Google Shape;5002;p61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5003" name="Google Shape;5003;p612"/>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004" name="Google Shape;5004;p612"/>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005" name="Google Shape;5005;p61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006" name="Google Shape;5006;p61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800064287"/>
      </p:ext>
    </p:extLst>
  </p:cSld>
  <p:clrMapOvr>
    <a:masterClrMapping/>
  </p:clrMapOvr>
</p:sldLayout>
</file>

<file path=ppt/slideLayouts/slideLayout1875.xml><?xml version="1.0" encoding="utf-8"?>
<p:sldLayout xmlns:a="http://schemas.openxmlformats.org/drawingml/2006/main" xmlns:r="http://schemas.openxmlformats.org/officeDocument/2006/relationships" xmlns:p="http://schemas.openxmlformats.org/presentationml/2006/main" matchingName="Comparison 10">
  <p:cSld name="Comparison 10">
    <p:spTree>
      <p:nvGrpSpPr>
        <p:cNvPr id="1" name="Shape 5007"/>
        <p:cNvGrpSpPr/>
        <p:nvPr/>
      </p:nvGrpSpPr>
      <p:grpSpPr>
        <a:xfrm>
          <a:off x="0" y="0"/>
          <a:ext cx="0" cy="0"/>
          <a:chOff x="0" y="0"/>
          <a:chExt cx="0" cy="0"/>
        </a:xfrm>
      </p:grpSpPr>
      <p:grpSp>
        <p:nvGrpSpPr>
          <p:cNvPr id="5008" name="Google Shape;5008;p613"/>
          <p:cNvGrpSpPr/>
          <p:nvPr/>
        </p:nvGrpSpPr>
        <p:grpSpPr>
          <a:xfrm>
            <a:off x="7191545" y="0"/>
            <a:ext cx="5000460" cy="1425988"/>
            <a:chOff x="7191545" y="0"/>
            <a:chExt cx="5000460" cy="1425988"/>
          </a:xfrm>
        </p:grpSpPr>
        <p:pic>
          <p:nvPicPr>
            <p:cNvPr id="5009" name="Google Shape;5009;p61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010" name="Google Shape;5010;p613"/>
            <p:cNvGrpSpPr/>
            <p:nvPr/>
          </p:nvGrpSpPr>
          <p:grpSpPr>
            <a:xfrm>
              <a:off x="7191545" y="0"/>
              <a:ext cx="5000460" cy="1425988"/>
              <a:chOff x="7191545" y="0"/>
              <a:chExt cx="5000460" cy="1425988"/>
            </a:xfrm>
          </p:grpSpPr>
          <p:sp>
            <p:nvSpPr>
              <p:cNvPr id="5011" name="Google Shape;5011;p61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012" name="Google Shape;5012;p61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5013" name="Google Shape;5013;p613"/>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14" name="Google Shape;5014;p613"/>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015" name="Google Shape;5015;p613"/>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016" name="Google Shape;5016;p613"/>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017" name="Google Shape;5017;p613"/>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018" name="Google Shape;5018;p61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019" name="Google Shape;5019;p61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020" name="Google Shape;5020;p61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596700341"/>
      </p:ext>
    </p:extLst>
  </p:cSld>
  <p:clrMapOvr>
    <a:masterClrMapping/>
  </p:clrMapOvr>
</p:sldLayout>
</file>

<file path=ppt/slideLayouts/slideLayout1876.xml><?xml version="1.0" encoding="utf-8"?>
<p:sldLayout xmlns:a="http://schemas.openxmlformats.org/drawingml/2006/main" xmlns:r="http://schemas.openxmlformats.org/officeDocument/2006/relationships" xmlns:p="http://schemas.openxmlformats.org/presentationml/2006/main" matchingName="Title Only 10">
  <p:cSld name="Title Only 10">
    <p:spTree>
      <p:nvGrpSpPr>
        <p:cNvPr id="1" name="Shape 5021"/>
        <p:cNvGrpSpPr/>
        <p:nvPr/>
      </p:nvGrpSpPr>
      <p:grpSpPr>
        <a:xfrm>
          <a:off x="0" y="0"/>
          <a:ext cx="0" cy="0"/>
          <a:chOff x="0" y="0"/>
          <a:chExt cx="0" cy="0"/>
        </a:xfrm>
      </p:grpSpPr>
      <p:grpSp>
        <p:nvGrpSpPr>
          <p:cNvPr id="5022" name="Google Shape;5022;p614"/>
          <p:cNvGrpSpPr/>
          <p:nvPr/>
        </p:nvGrpSpPr>
        <p:grpSpPr>
          <a:xfrm>
            <a:off x="7191545" y="0"/>
            <a:ext cx="5000460" cy="1425988"/>
            <a:chOff x="7191545" y="0"/>
            <a:chExt cx="5000460" cy="1425988"/>
          </a:xfrm>
        </p:grpSpPr>
        <p:pic>
          <p:nvPicPr>
            <p:cNvPr id="5023" name="Google Shape;5023;p61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024" name="Google Shape;5024;p614"/>
            <p:cNvGrpSpPr/>
            <p:nvPr/>
          </p:nvGrpSpPr>
          <p:grpSpPr>
            <a:xfrm>
              <a:off x="7191545" y="0"/>
              <a:ext cx="5000460" cy="1425988"/>
              <a:chOff x="7191545" y="0"/>
              <a:chExt cx="5000460" cy="1425988"/>
            </a:xfrm>
          </p:grpSpPr>
          <p:sp>
            <p:nvSpPr>
              <p:cNvPr id="5025" name="Google Shape;5025;p61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026" name="Google Shape;5026;p61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5027" name="Google Shape;5027;p614"/>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28" name="Google Shape;5028;p61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029" name="Google Shape;5029;p61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030" name="Google Shape;5030;p61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022610328"/>
      </p:ext>
    </p:extLst>
  </p:cSld>
  <p:clrMapOvr>
    <a:masterClrMapping/>
  </p:clrMapOvr>
</p:sldLayout>
</file>

<file path=ppt/slideLayouts/slideLayout1877.xml><?xml version="1.0" encoding="utf-8"?>
<p:sldLayout xmlns:a="http://schemas.openxmlformats.org/drawingml/2006/main" xmlns:r="http://schemas.openxmlformats.org/officeDocument/2006/relationships" xmlns:p="http://schemas.openxmlformats.org/presentationml/2006/main" matchingName="End 11">
  <p:cSld name="End 11">
    <p:spTree>
      <p:nvGrpSpPr>
        <p:cNvPr id="1" name="Shape 5031"/>
        <p:cNvGrpSpPr/>
        <p:nvPr/>
      </p:nvGrpSpPr>
      <p:grpSpPr>
        <a:xfrm>
          <a:off x="0" y="0"/>
          <a:ext cx="0" cy="0"/>
          <a:chOff x="0" y="0"/>
          <a:chExt cx="0" cy="0"/>
        </a:xfrm>
      </p:grpSpPr>
      <p:grpSp>
        <p:nvGrpSpPr>
          <p:cNvPr id="5032" name="Google Shape;5032;p615"/>
          <p:cNvGrpSpPr/>
          <p:nvPr/>
        </p:nvGrpSpPr>
        <p:grpSpPr>
          <a:xfrm>
            <a:off x="0" y="0"/>
            <a:ext cx="12191996" cy="2148830"/>
            <a:chOff x="0" y="0"/>
            <a:chExt cx="12191996" cy="2148830"/>
          </a:xfrm>
        </p:grpSpPr>
        <p:sp>
          <p:nvSpPr>
            <p:cNvPr id="5033" name="Google Shape;5033;p615"/>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034" name="Google Shape;5034;p615"/>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5035" name="Google Shape;5035;p615"/>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036" name="Google Shape;5036;p615"/>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037" name="Google Shape;5037;p615"/>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038" name="Google Shape;5038;p615"/>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636824736"/>
      </p:ext>
    </p:extLst>
  </p:cSld>
  <p:clrMapOvr>
    <a:masterClrMapping/>
  </p:clrMapOvr>
</p:sldLayout>
</file>

<file path=ppt/slideLayouts/slideLayout1878.xml><?xml version="1.0" encoding="utf-8"?>
<p:sldLayout xmlns:a="http://schemas.openxmlformats.org/drawingml/2006/main" xmlns:r="http://schemas.openxmlformats.org/officeDocument/2006/relationships" xmlns:p="http://schemas.openxmlformats.org/presentationml/2006/main" matchingName="Blank 9">
  <p:cSld name="Blank 9">
    <p:spTree>
      <p:nvGrpSpPr>
        <p:cNvPr id="1" name="Shape 5039"/>
        <p:cNvGrpSpPr/>
        <p:nvPr/>
      </p:nvGrpSpPr>
      <p:grpSpPr>
        <a:xfrm>
          <a:off x="0" y="0"/>
          <a:ext cx="0" cy="0"/>
          <a:chOff x="0" y="0"/>
          <a:chExt cx="0" cy="0"/>
        </a:xfrm>
      </p:grpSpPr>
      <p:sp>
        <p:nvSpPr>
          <p:cNvPr id="5040" name="Google Shape;5040;p61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041" name="Google Shape;5041;p61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042" name="Google Shape;5042;p61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043" name="Google Shape;5043;p616"/>
          <p:cNvGrpSpPr/>
          <p:nvPr/>
        </p:nvGrpSpPr>
        <p:grpSpPr>
          <a:xfrm>
            <a:off x="7191545" y="0"/>
            <a:ext cx="5000460" cy="1425988"/>
            <a:chOff x="7191545" y="0"/>
            <a:chExt cx="5000460" cy="1425988"/>
          </a:xfrm>
        </p:grpSpPr>
        <p:pic>
          <p:nvPicPr>
            <p:cNvPr id="5044" name="Google Shape;5044;p61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045" name="Google Shape;5045;p616"/>
            <p:cNvGrpSpPr/>
            <p:nvPr/>
          </p:nvGrpSpPr>
          <p:grpSpPr>
            <a:xfrm>
              <a:off x="7191545" y="0"/>
              <a:ext cx="5000460" cy="1425988"/>
              <a:chOff x="7191545" y="0"/>
              <a:chExt cx="5000460" cy="1425988"/>
            </a:xfrm>
          </p:grpSpPr>
          <p:sp>
            <p:nvSpPr>
              <p:cNvPr id="5046" name="Google Shape;5046;p61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047" name="Google Shape;5047;p61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87038247"/>
      </p:ext>
    </p:extLst>
  </p:cSld>
  <p:clrMapOvr>
    <a:masterClrMapping/>
  </p:clrMapOvr>
</p:sldLayout>
</file>

<file path=ppt/slideLayouts/slideLayout1879.xml><?xml version="1.0" encoding="utf-8"?>
<p:sldLayout xmlns:a="http://schemas.openxmlformats.org/drawingml/2006/main" xmlns:r="http://schemas.openxmlformats.org/officeDocument/2006/relationships" xmlns:p="http://schemas.openxmlformats.org/presentationml/2006/main" matchingName="1_Title Slide">
  <p:cSld name="1_Title Slide">
    <p:spTree>
      <p:nvGrpSpPr>
        <p:cNvPr id="1" name="Shape 5048"/>
        <p:cNvGrpSpPr/>
        <p:nvPr/>
      </p:nvGrpSpPr>
      <p:grpSpPr>
        <a:xfrm>
          <a:off x="0" y="0"/>
          <a:ext cx="0" cy="0"/>
          <a:chOff x="0" y="0"/>
          <a:chExt cx="0" cy="0"/>
        </a:xfrm>
      </p:grpSpPr>
      <p:sp>
        <p:nvSpPr>
          <p:cNvPr id="5049" name="Google Shape;5049;p617"/>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5050" name="Google Shape;5050;p617"/>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5051" name="Google Shape;5051;p617"/>
          <p:cNvGrpSpPr/>
          <p:nvPr/>
        </p:nvGrpSpPr>
        <p:grpSpPr>
          <a:xfrm>
            <a:off x="1" y="0"/>
            <a:ext cx="1862669" cy="6629400"/>
            <a:chOff x="0" y="0"/>
            <a:chExt cx="1862669" cy="6629400"/>
          </a:xfrm>
        </p:grpSpPr>
        <p:sp>
          <p:nvSpPr>
            <p:cNvPr id="5052" name="Google Shape;5052;p617"/>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5053" name="Google Shape;5053;p617"/>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5054" name="Google Shape;5054;p617"/>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5055" name="Google Shape;5055;p617"/>
          <p:cNvSpPr txBox="1">
            <a:spLocks noGrp="1"/>
          </p:cNvSpPr>
          <p:nvPr>
            <p:ph type="title"/>
          </p:nvPr>
        </p:nvSpPr>
        <p:spPr>
          <a:xfrm>
            <a:off x="1621872" y="1806425"/>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56" name="Google Shape;5056;p617"/>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057" name="Google Shape;5057;p617"/>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695213531"/>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880.xml><?xml version="1.0" encoding="utf-8"?>
<p:sldLayout xmlns:a="http://schemas.openxmlformats.org/drawingml/2006/main" xmlns:r="http://schemas.openxmlformats.org/officeDocument/2006/relationships" xmlns:p="http://schemas.openxmlformats.org/presentationml/2006/main" matchingName="2_Title Slide">
  <p:cSld name="2_Title Slide">
    <p:spTree>
      <p:nvGrpSpPr>
        <p:cNvPr id="1" name="Shape 5058"/>
        <p:cNvGrpSpPr/>
        <p:nvPr/>
      </p:nvGrpSpPr>
      <p:grpSpPr>
        <a:xfrm>
          <a:off x="0" y="0"/>
          <a:ext cx="0" cy="0"/>
          <a:chOff x="0" y="0"/>
          <a:chExt cx="0" cy="0"/>
        </a:xfrm>
      </p:grpSpPr>
      <p:sp>
        <p:nvSpPr>
          <p:cNvPr id="5059" name="Google Shape;5059;p618"/>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5060" name="Google Shape;5060;p618"/>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5061" name="Google Shape;5061;p618"/>
          <p:cNvGrpSpPr/>
          <p:nvPr/>
        </p:nvGrpSpPr>
        <p:grpSpPr>
          <a:xfrm>
            <a:off x="1" y="0"/>
            <a:ext cx="1862669" cy="6629400"/>
            <a:chOff x="0" y="0"/>
            <a:chExt cx="1862669" cy="6629400"/>
          </a:xfrm>
        </p:grpSpPr>
        <p:sp>
          <p:nvSpPr>
            <p:cNvPr id="5062" name="Google Shape;5062;p618"/>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5063" name="Google Shape;5063;p618"/>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5064" name="Google Shape;5064;p618"/>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5065" name="Google Shape;5065;p618"/>
          <p:cNvSpPr txBox="1">
            <a:spLocks noGrp="1"/>
          </p:cNvSpPr>
          <p:nvPr>
            <p:ph type="title"/>
          </p:nvPr>
        </p:nvSpPr>
        <p:spPr>
          <a:xfrm>
            <a:off x="1621872" y="1806425"/>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66" name="Google Shape;5066;p618"/>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067" name="Google Shape;5067;p618"/>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518701643"/>
      </p:ext>
    </p:extLst>
  </p:cSld>
  <p:clrMapOvr>
    <a:masterClrMapping/>
  </p:clrMapOvr>
</p:sldLayout>
</file>

<file path=ppt/slideLayouts/slideLayout1881.xml><?xml version="1.0" encoding="utf-8"?>
<p:sldLayout xmlns:a="http://schemas.openxmlformats.org/drawingml/2006/main" xmlns:r="http://schemas.openxmlformats.org/officeDocument/2006/relationships" xmlns:p="http://schemas.openxmlformats.org/presentationml/2006/main" matchingName="3_Title Slide">
  <p:cSld name="3_Title Slide">
    <p:spTree>
      <p:nvGrpSpPr>
        <p:cNvPr id="1" name="Shape 5068"/>
        <p:cNvGrpSpPr/>
        <p:nvPr/>
      </p:nvGrpSpPr>
      <p:grpSpPr>
        <a:xfrm>
          <a:off x="0" y="0"/>
          <a:ext cx="0" cy="0"/>
          <a:chOff x="0" y="0"/>
          <a:chExt cx="0" cy="0"/>
        </a:xfrm>
      </p:grpSpPr>
      <p:sp>
        <p:nvSpPr>
          <p:cNvPr id="5069" name="Google Shape;5069;p619"/>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5070" name="Google Shape;5070;p619"/>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5071" name="Google Shape;5071;p619"/>
          <p:cNvGrpSpPr/>
          <p:nvPr/>
        </p:nvGrpSpPr>
        <p:grpSpPr>
          <a:xfrm>
            <a:off x="1" y="0"/>
            <a:ext cx="1862669" cy="6629400"/>
            <a:chOff x="0" y="0"/>
            <a:chExt cx="1862669" cy="6629400"/>
          </a:xfrm>
        </p:grpSpPr>
        <p:sp>
          <p:nvSpPr>
            <p:cNvPr id="5072" name="Google Shape;5072;p619"/>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5073" name="Google Shape;5073;p619"/>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5074" name="Google Shape;5074;p619"/>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5075" name="Google Shape;5075;p619"/>
          <p:cNvSpPr txBox="1">
            <a:spLocks noGrp="1"/>
          </p:cNvSpPr>
          <p:nvPr>
            <p:ph type="title"/>
          </p:nvPr>
        </p:nvSpPr>
        <p:spPr>
          <a:xfrm>
            <a:off x="1621872" y="1806425"/>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76" name="Google Shape;5076;p619"/>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077" name="Google Shape;5077;p619"/>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804009099"/>
      </p:ext>
    </p:extLst>
  </p:cSld>
  <p:clrMapOvr>
    <a:masterClrMapping/>
  </p:clrMapOvr>
</p:sldLayout>
</file>

<file path=ppt/slideLayouts/slideLayout1882.xml><?xml version="1.0" encoding="utf-8"?>
<p:sldLayout xmlns:a="http://schemas.openxmlformats.org/drawingml/2006/main" xmlns:r="http://schemas.openxmlformats.org/officeDocument/2006/relationships" xmlns:p="http://schemas.openxmlformats.org/presentationml/2006/main" matchingName="Table of Content">
  <p:cSld name="Table of Content">
    <p:spTree>
      <p:nvGrpSpPr>
        <p:cNvPr id="1" name="Shape 5078"/>
        <p:cNvGrpSpPr/>
        <p:nvPr/>
      </p:nvGrpSpPr>
      <p:grpSpPr>
        <a:xfrm>
          <a:off x="0" y="0"/>
          <a:ext cx="0" cy="0"/>
          <a:chOff x="0" y="0"/>
          <a:chExt cx="0" cy="0"/>
        </a:xfrm>
      </p:grpSpPr>
      <p:sp>
        <p:nvSpPr>
          <p:cNvPr id="5079" name="Google Shape;5079;p620"/>
          <p:cNvSpPr/>
          <p:nvPr/>
        </p:nvSpPr>
        <p:spPr>
          <a:xfrm>
            <a:off x="-10579" y="6620933"/>
            <a:ext cx="12213165" cy="237067"/>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5080" name="Google Shape;5080;p620"/>
          <p:cNvSpPr txBox="1">
            <a:spLocks noGrp="1"/>
          </p:cNvSpPr>
          <p:nvPr>
            <p:ph type="title"/>
          </p:nvPr>
        </p:nvSpPr>
        <p:spPr>
          <a:xfrm>
            <a:off x="218112" y="224842"/>
            <a:ext cx="11715722" cy="569323"/>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79818A"/>
              </a:buClr>
              <a:buSzPts val="4400"/>
              <a:buFont typeface="Calibri"/>
              <a:buNone/>
              <a:defRPr sz="2933">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81" name="Google Shape;5081;p620"/>
          <p:cNvSpPr txBox="1">
            <a:spLocks noGrp="1"/>
          </p:cNvSpPr>
          <p:nvPr>
            <p:ph type="body" idx="1"/>
          </p:nvPr>
        </p:nvSpPr>
        <p:spPr>
          <a:xfrm>
            <a:off x="218112" y="917198"/>
            <a:ext cx="11715722" cy="4958672"/>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Font typeface="Noto Sans Symbols"/>
              <a:buChar char="▪"/>
              <a:defRPr sz="1867" b="1"/>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082" name="Google Shape;5082;p620"/>
          <p:cNvSpPr txBox="1">
            <a:spLocks noGrp="1"/>
          </p:cNvSpPr>
          <p:nvPr>
            <p:ph type="body" idx="2"/>
          </p:nvPr>
        </p:nvSpPr>
        <p:spPr>
          <a:xfrm>
            <a:off x="3858933" y="5969002"/>
            <a:ext cx="8074901" cy="649818"/>
          </a:xfrm>
          <a:prstGeom prst="rect">
            <a:avLst/>
          </a:prstGeom>
          <a:noFill/>
          <a:ln>
            <a:noFill/>
          </a:ln>
        </p:spPr>
        <p:txBody>
          <a:bodyPr spcFirstLastPara="1" wrap="square" lIns="91400" tIns="45700" rIns="91400" bIns="45700" anchor="b" anchorCtr="0">
            <a:noAutofit/>
          </a:bodyPr>
          <a:lstStyle>
            <a:lvl1pPr marL="304815" lvl="0" indent="-208840" algn="l">
              <a:lnSpc>
                <a:spcPct val="100000"/>
              </a:lnSpc>
              <a:spcBef>
                <a:spcPts val="1000"/>
              </a:spcBef>
              <a:spcAft>
                <a:spcPts val="0"/>
              </a:spcAft>
              <a:buSzPts val="1333"/>
              <a:buChar char="•"/>
              <a:defRPr sz="1333"/>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083" name="Google Shape;5083;p62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1pPr>
            <a:lvl2pPr marL="0" marR="0" lvl="1"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2pPr>
            <a:lvl3pPr marL="0" marR="0" lvl="2"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3pPr>
            <a:lvl4pPr marL="0" marR="0" lvl="3"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4pPr>
            <a:lvl5pPr marL="0" marR="0" lvl="4"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5pPr>
            <a:lvl6pPr marL="0" marR="0" lvl="5"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6pPr>
            <a:lvl7pPr marL="0" marR="0" lvl="6"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7pPr>
            <a:lvl8pPr marL="0" marR="0" lvl="7"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8pPr>
            <a:lvl9pPr marL="0" marR="0" lvl="8"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9pPr>
          </a:lstStyle>
          <a:p>
            <a:fld id="{00000000-1234-1234-1234-123412341234}" type="slidenum">
              <a:rPr lang="en-US" smtClean="0"/>
              <a:pPr/>
              <a:t>‹#›</a:t>
            </a:fld>
            <a:endParaRPr lang="en-US"/>
          </a:p>
        </p:txBody>
      </p:sp>
      <p:pic>
        <p:nvPicPr>
          <p:cNvPr id="5084" name="Google Shape;5084;p620"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598" y="5969002"/>
            <a:ext cx="3704344" cy="651930"/>
          </a:xfrm>
          <a:prstGeom prst="rect">
            <a:avLst/>
          </a:prstGeom>
          <a:noFill/>
          <a:ln>
            <a:noFill/>
          </a:ln>
        </p:spPr>
      </p:pic>
    </p:spTree>
    <p:extLst>
      <p:ext uri="{BB962C8B-B14F-4D97-AF65-F5344CB8AC3E}">
        <p14:creationId xmlns:p14="http://schemas.microsoft.com/office/powerpoint/2010/main" val="2228974463"/>
      </p:ext>
    </p:extLst>
  </p:cSld>
  <p:clrMapOvr>
    <a:masterClrMapping/>
  </p:clrMapOvr>
</p:sldLayout>
</file>

<file path=ppt/slideLayouts/slideLayout1883.xml><?xml version="1.0" encoding="utf-8"?>
<p:sldLayout xmlns:a="http://schemas.openxmlformats.org/drawingml/2006/main" xmlns:r="http://schemas.openxmlformats.org/officeDocument/2006/relationships" xmlns:p="http://schemas.openxmlformats.org/presentationml/2006/main" matchingName="3_Title Slide_Yale Blue 8">
  <p:cSld name="3_Title Slide_Yale Blue 8">
    <p:spTree>
      <p:nvGrpSpPr>
        <p:cNvPr id="1" name="Shape 5085"/>
        <p:cNvGrpSpPr/>
        <p:nvPr/>
      </p:nvGrpSpPr>
      <p:grpSpPr>
        <a:xfrm>
          <a:off x="0" y="0"/>
          <a:ext cx="0" cy="0"/>
          <a:chOff x="0" y="0"/>
          <a:chExt cx="0" cy="0"/>
        </a:xfrm>
      </p:grpSpPr>
      <p:sp>
        <p:nvSpPr>
          <p:cNvPr id="5086" name="Google Shape;5086;p621"/>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087" name="Google Shape;5087;p621"/>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88" name="Google Shape;5088;p621"/>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5089" name="Google Shape;5089;p62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90" name="Google Shape;5090;p62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5091" name="Google Shape;5091;p621"/>
          <p:cNvSpPr/>
          <p:nvPr/>
        </p:nvSpPr>
        <p:spPr>
          <a:xfrm rot="10799991">
            <a:off x="-19" y="2000233"/>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5092" name="Google Shape;5092;p621"/>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5093" name="Google Shape;5093;p621"/>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5094" name="Google Shape;5094;p621"/>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1589193022"/>
      </p:ext>
    </p:extLst>
  </p:cSld>
  <p:clrMapOvr>
    <a:masterClrMapping/>
  </p:clrMapOvr>
</p:sldLayout>
</file>

<file path=ppt/slideLayouts/slideLayout1884.xml><?xml version="1.0" encoding="utf-8"?>
<p:sldLayout xmlns:a="http://schemas.openxmlformats.org/drawingml/2006/main" xmlns:r="http://schemas.openxmlformats.org/officeDocument/2006/relationships" xmlns:p="http://schemas.openxmlformats.org/presentationml/2006/main" matchingName="1_Title Slide 2">
  <p:cSld name="1_Title Slide 2">
    <p:spTree>
      <p:nvGrpSpPr>
        <p:cNvPr id="1" name="Shape 5095"/>
        <p:cNvGrpSpPr/>
        <p:nvPr/>
      </p:nvGrpSpPr>
      <p:grpSpPr>
        <a:xfrm>
          <a:off x="0" y="0"/>
          <a:ext cx="0" cy="0"/>
          <a:chOff x="0" y="0"/>
          <a:chExt cx="0" cy="0"/>
        </a:xfrm>
      </p:grpSpPr>
      <p:sp>
        <p:nvSpPr>
          <p:cNvPr id="5096" name="Google Shape;5096;p622"/>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5097" name="Google Shape;5097;p622"/>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5098" name="Google Shape;5098;p622"/>
          <p:cNvGrpSpPr/>
          <p:nvPr/>
        </p:nvGrpSpPr>
        <p:grpSpPr>
          <a:xfrm>
            <a:off x="1" y="0"/>
            <a:ext cx="1862669" cy="6629400"/>
            <a:chOff x="0" y="0"/>
            <a:chExt cx="1862669" cy="6629400"/>
          </a:xfrm>
        </p:grpSpPr>
        <p:sp>
          <p:nvSpPr>
            <p:cNvPr id="5099" name="Google Shape;5099;p622"/>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5100" name="Google Shape;5100;p622"/>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5101" name="Google Shape;5101;p622"/>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5102" name="Google Shape;5102;p622"/>
          <p:cNvSpPr txBox="1">
            <a:spLocks noGrp="1"/>
          </p:cNvSpPr>
          <p:nvPr>
            <p:ph type="title"/>
          </p:nvPr>
        </p:nvSpPr>
        <p:spPr>
          <a:xfrm>
            <a:off x="1621872" y="1806425"/>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03" name="Google Shape;5103;p622"/>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104" name="Google Shape;5104;p622"/>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892564544"/>
      </p:ext>
    </p:extLst>
  </p:cSld>
  <p:clrMapOvr>
    <a:masterClrMapping/>
  </p:clrMapOvr>
</p:sldLayout>
</file>

<file path=ppt/slideLayouts/slideLayout1885.xml><?xml version="1.0" encoding="utf-8"?>
<p:sldLayout xmlns:a="http://schemas.openxmlformats.org/drawingml/2006/main" xmlns:r="http://schemas.openxmlformats.org/officeDocument/2006/relationships" xmlns:p="http://schemas.openxmlformats.org/presentationml/2006/main" matchingName="Table of Content 2">
  <p:cSld name="Table of Content 2">
    <p:spTree>
      <p:nvGrpSpPr>
        <p:cNvPr id="1" name="Shape 5105"/>
        <p:cNvGrpSpPr/>
        <p:nvPr/>
      </p:nvGrpSpPr>
      <p:grpSpPr>
        <a:xfrm>
          <a:off x="0" y="0"/>
          <a:ext cx="0" cy="0"/>
          <a:chOff x="0" y="0"/>
          <a:chExt cx="0" cy="0"/>
        </a:xfrm>
      </p:grpSpPr>
      <p:sp>
        <p:nvSpPr>
          <p:cNvPr id="5106" name="Google Shape;5106;p623"/>
          <p:cNvSpPr/>
          <p:nvPr/>
        </p:nvSpPr>
        <p:spPr>
          <a:xfrm>
            <a:off x="-10579" y="6620933"/>
            <a:ext cx="12213165" cy="237067"/>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5107" name="Google Shape;5107;p623"/>
          <p:cNvSpPr txBox="1">
            <a:spLocks noGrp="1"/>
          </p:cNvSpPr>
          <p:nvPr>
            <p:ph type="title"/>
          </p:nvPr>
        </p:nvSpPr>
        <p:spPr>
          <a:xfrm>
            <a:off x="218112" y="224842"/>
            <a:ext cx="11715722" cy="569323"/>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79818A"/>
              </a:buClr>
              <a:buSzPts val="4400"/>
              <a:buFont typeface="Calibri"/>
              <a:buNone/>
              <a:defRPr sz="2933">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08" name="Google Shape;5108;p623"/>
          <p:cNvSpPr txBox="1">
            <a:spLocks noGrp="1"/>
          </p:cNvSpPr>
          <p:nvPr>
            <p:ph type="body" idx="1"/>
          </p:nvPr>
        </p:nvSpPr>
        <p:spPr>
          <a:xfrm>
            <a:off x="218112" y="917198"/>
            <a:ext cx="11715722" cy="4958672"/>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Font typeface="Noto Sans Symbols"/>
              <a:buChar char="▪"/>
              <a:defRPr sz="1867" b="1"/>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109" name="Google Shape;5109;p623"/>
          <p:cNvSpPr txBox="1">
            <a:spLocks noGrp="1"/>
          </p:cNvSpPr>
          <p:nvPr>
            <p:ph type="body" idx="2"/>
          </p:nvPr>
        </p:nvSpPr>
        <p:spPr>
          <a:xfrm>
            <a:off x="3858933" y="5969002"/>
            <a:ext cx="8074901" cy="649818"/>
          </a:xfrm>
          <a:prstGeom prst="rect">
            <a:avLst/>
          </a:prstGeom>
          <a:noFill/>
          <a:ln>
            <a:noFill/>
          </a:ln>
        </p:spPr>
        <p:txBody>
          <a:bodyPr spcFirstLastPara="1" wrap="square" lIns="91400" tIns="45700" rIns="91400" bIns="45700" anchor="b" anchorCtr="0">
            <a:noAutofit/>
          </a:bodyPr>
          <a:lstStyle>
            <a:lvl1pPr marL="304815" lvl="0" indent="-208840" algn="l">
              <a:lnSpc>
                <a:spcPct val="100000"/>
              </a:lnSpc>
              <a:spcBef>
                <a:spcPts val="1000"/>
              </a:spcBef>
              <a:spcAft>
                <a:spcPts val="0"/>
              </a:spcAft>
              <a:buSzPts val="1333"/>
              <a:buChar char="•"/>
              <a:defRPr sz="1333"/>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110" name="Google Shape;5110;p62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1pPr>
            <a:lvl2pPr marL="0" marR="0" lvl="1"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2pPr>
            <a:lvl3pPr marL="0" marR="0" lvl="2"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3pPr>
            <a:lvl4pPr marL="0" marR="0" lvl="3"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4pPr>
            <a:lvl5pPr marL="0" marR="0" lvl="4"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5pPr>
            <a:lvl6pPr marL="0" marR="0" lvl="5"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6pPr>
            <a:lvl7pPr marL="0" marR="0" lvl="6"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7pPr>
            <a:lvl8pPr marL="0" marR="0" lvl="7"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8pPr>
            <a:lvl9pPr marL="0" marR="0" lvl="8"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9pPr>
          </a:lstStyle>
          <a:p>
            <a:fld id="{00000000-1234-1234-1234-123412341234}" type="slidenum">
              <a:rPr lang="en-US" smtClean="0"/>
              <a:pPr/>
              <a:t>‹#›</a:t>
            </a:fld>
            <a:endParaRPr lang="en-US"/>
          </a:p>
        </p:txBody>
      </p:sp>
      <p:pic>
        <p:nvPicPr>
          <p:cNvPr id="5111" name="Google Shape;5111;p623"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598" y="5969002"/>
            <a:ext cx="3704344" cy="651930"/>
          </a:xfrm>
          <a:prstGeom prst="rect">
            <a:avLst/>
          </a:prstGeom>
          <a:noFill/>
          <a:ln>
            <a:noFill/>
          </a:ln>
        </p:spPr>
      </p:pic>
    </p:spTree>
    <p:extLst>
      <p:ext uri="{BB962C8B-B14F-4D97-AF65-F5344CB8AC3E}">
        <p14:creationId xmlns:p14="http://schemas.microsoft.com/office/powerpoint/2010/main" val="4211865550"/>
      </p:ext>
    </p:extLst>
  </p:cSld>
  <p:clrMapOvr>
    <a:masterClrMapping/>
  </p:clrMapOvr>
</p:sldLayout>
</file>

<file path=ppt/slideLayouts/slideLayout1886.xml><?xml version="1.0" encoding="utf-8"?>
<p:sldLayout xmlns:a="http://schemas.openxmlformats.org/drawingml/2006/main" xmlns:r="http://schemas.openxmlformats.org/officeDocument/2006/relationships" xmlns:p="http://schemas.openxmlformats.org/presentationml/2006/main" matchingName="3_Title Slide_Yale Blue 9">
  <p:cSld name="3_Title Slide_Yale Blue 9">
    <p:spTree>
      <p:nvGrpSpPr>
        <p:cNvPr id="1" name="Shape 5112"/>
        <p:cNvGrpSpPr/>
        <p:nvPr/>
      </p:nvGrpSpPr>
      <p:grpSpPr>
        <a:xfrm>
          <a:off x="0" y="0"/>
          <a:ext cx="0" cy="0"/>
          <a:chOff x="0" y="0"/>
          <a:chExt cx="0" cy="0"/>
        </a:xfrm>
      </p:grpSpPr>
      <p:sp>
        <p:nvSpPr>
          <p:cNvPr id="5113" name="Google Shape;5113;p624"/>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114" name="Google Shape;5114;p624"/>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15" name="Google Shape;5115;p624"/>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5116" name="Google Shape;5116;p62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17" name="Google Shape;5117;p62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5118" name="Google Shape;5118;p624"/>
          <p:cNvSpPr/>
          <p:nvPr/>
        </p:nvSpPr>
        <p:spPr>
          <a:xfrm rot="10799991">
            <a:off x="-19" y="2000233"/>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5119" name="Google Shape;5119;p624"/>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5120" name="Google Shape;5120;p624"/>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5121" name="Google Shape;5121;p624"/>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327551740"/>
      </p:ext>
    </p:extLst>
  </p:cSld>
  <p:clrMapOvr>
    <a:masterClrMapping/>
  </p:clrMapOvr>
</p:sldLayout>
</file>

<file path=ppt/slideLayouts/slideLayout1887.xml><?xml version="1.0" encoding="utf-8"?>
<p:sldLayout xmlns:a="http://schemas.openxmlformats.org/drawingml/2006/main" xmlns:r="http://schemas.openxmlformats.org/officeDocument/2006/relationships" xmlns:p="http://schemas.openxmlformats.org/presentationml/2006/main" matchingName="Title and Bullets Layout 7">
  <p:cSld name="Title and Bullets Layout 7">
    <p:spTree>
      <p:nvGrpSpPr>
        <p:cNvPr id="1" name="Shape 5122"/>
        <p:cNvGrpSpPr/>
        <p:nvPr/>
      </p:nvGrpSpPr>
      <p:grpSpPr>
        <a:xfrm>
          <a:off x="0" y="0"/>
          <a:ext cx="0" cy="0"/>
          <a:chOff x="0" y="0"/>
          <a:chExt cx="0" cy="0"/>
        </a:xfrm>
      </p:grpSpPr>
      <p:sp>
        <p:nvSpPr>
          <p:cNvPr id="5123" name="Google Shape;5123;p625"/>
          <p:cNvSpPr txBox="1">
            <a:spLocks noGrp="1"/>
          </p:cNvSpPr>
          <p:nvPr>
            <p:ph type="title"/>
          </p:nvPr>
        </p:nvSpPr>
        <p:spPr>
          <a:xfrm>
            <a:off x="848992" y="783842"/>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24" name="Google Shape;5124;p625"/>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5125" name="Google Shape;5125;p625"/>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5126" name="Google Shape;5126;p625"/>
          <p:cNvSpPr txBox="1">
            <a:spLocks noGrp="1"/>
          </p:cNvSpPr>
          <p:nvPr>
            <p:ph type="body" idx="1"/>
          </p:nvPr>
        </p:nvSpPr>
        <p:spPr>
          <a:xfrm>
            <a:off x="848783" y="1615023"/>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5127" name="Google Shape;5127;p625"/>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1484774954"/>
      </p:ext>
    </p:extLst>
  </p:cSld>
  <p:clrMapOvr>
    <a:masterClrMapping/>
  </p:clrMapOvr>
</p:sldLayout>
</file>

<file path=ppt/slideLayouts/slideLayout1888.xml><?xml version="1.0" encoding="utf-8"?>
<p:sldLayout xmlns:a="http://schemas.openxmlformats.org/drawingml/2006/main" xmlns:r="http://schemas.openxmlformats.org/officeDocument/2006/relationships" xmlns:p="http://schemas.openxmlformats.org/presentationml/2006/main" matchingName="1_Title and Content 7">
  <p:cSld name="1_Title and Content 7">
    <p:spTree>
      <p:nvGrpSpPr>
        <p:cNvPr id="1" name="Shape 5128"/>
        <p:cNvGrpSpPr/>
        <p:nvPr/>
      </p:nvGrpSpPr>
      <p:grpSpPr>
        <a:xfrm>
          <a:off x="0" y="0"/>
          <a:ext cx="0" cy="0"/>
          <a:chOff x="0" y="0"/>
          <a:chExt cx="0" cy="0"/>
        </a:xfrm>
      </p:grpSpPr>
      <p:sp>
        <p:nvSpPr>
          <p:cNvPr id="5129" name="Google Shape;5129;p626"/>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pic>
        <p:nvPicPr>
          <p:cNvPr id="5130" name="Google Shape;5130;p626"/>
          <p:cNvPicPr preferRelativeResize="0"/>
          <p:nvPr/>
        </p:nvPicPr>
        <p:blipFill rotWithShape="1">
          <a:blip r:embed="rId2">
            <a:alphaModFix/>
          </a:blip>
          <a:srcRect/>
          <a:stretch/>
        </p:blipFill>
        <p:spPr>
          <a:xfrm>
            <a:off x="7132668" y="6364407"/>
            <a:ext cx="5059329" cy="493593"/>
          </a:xfrm>
          <a:prstGeom prst="rect">
            <a:avLst/>
          </a:prstGeom>
          <a:noFill/>
          <a:ln>
            <a:noFill/>
          </a:ln>
        </p:spPr>
      </p:pic>
      <p:sp>
        <p:nvSpPr>
          <p:cNvPr id="5131" name="Google Shape;5131;p626"/>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5132" name="Google Shape;5132;p626"/>
          <p:cNvSpPr txBox="1">
            <a:spLocks noGrp="1"/>
          </p:cNvSpPr>
          <p:nvPr>
            <p:ph type="title"/>
          </p:nvPr>
        </p:nvSpPr>
        <p:spPr>
          <a:xfrm>
            <a:off x="848992" y="806858"/>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33" name="Google Shape;5133;p626"/>
          <p:cNvSpPr txBox="1">
            <a:spLocks noGrp="1"/>
          </p:cNvSpPr>
          <p:nvPr>
            <p:ph type="body" idx="1"/>
          </p:nvPr>
        </p:nvSpPr>
        <p:spPr>
          <a:xfrm>
            <a:off x="848992" y="1637855"/>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598566957"/>
      </p:ext>
    </p:extLst>
  </p:cSld>
  <p:clrMapOvr>
    <a:masterClrMapping/>
  </p:clrMapOvr>
</p:sldLayout>
</file>

<file path=ppt/slideLayouts/slideLayout1889.xml><?xml version="1.0" encoding="utf-8"?>
<p:sldLayout xmlns:a="http://schemas.openxmlformats.org/drawingml/2006/main" xmlns:r="http://schemas.openxmlformats.org/officeDocument/2006/relationships" xmlns:p="http://schemas.openxmlformats.org/presentationml/2006/main" matchingName="Two Section | Picture and Copy Layout 7">
  <p:cSld name="Two Section | Picture and Copy Layout 7">
    <p:spTree>
      <p:nvGrpSpPr>
        <p:cNvPr id="1" name="Shape 5134"/>
        <p:cNvGrpSpPr/>
        <p:nvPr/>
      </p:nvGrpSpPr>
      <p:grpSpPr>
        <a:xfrm>
          <a:off x="0" y="0"/>
          <a:ext cx="0" cy="0"/>
          <a:chOff x="0" y="0"/>
          <a:chExt cx="0" cy="0"/>
        </a:xfrm>
      </p:grpSpPr>
      <p:sp>
        <p:nvSpPr>
          <p:cNvPr id="5135" name="Google Shape;5135;p627"/>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5136" name="Google Shape;5136;p627"/>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Calibri"/>
              <a:buNone/>
            </a:pPr>
            <a:endParaRPr sz="1351" b="0" i="0" u="none" strike="noStrike" cap="none">
              <a:solidFill>
                <a:srgbClr val="FFFFFF"/>
              </a:solidFill>
              <a:latin typeface="Calibri"/>
              <a:ea typeface="Calibri"/>
              <a:cs typeface="Calibri"/>
              <a:sym typeface="Calibri"/>
            </a:endParaRPr>
          </a:p>
        </p:txBody>
      </p:sp>
      <p:sp>
        <p:nvSpPr>
          <p:cNvPr id="5137" name="Google Shape;5137;p627"/>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138" name="Google Shape;5138;p627"/>
          <p:cNvSpPr txBox="1">
            <a:spLocks noGrp="1"/>
          </p:cNvSpPr>
          <p:nvPr>
            <p:ph type="body" idx="2"/>
          </p:nvPr>
        </p:nvSpPr>
        <p:spPr>
          <a:xfrm>
            <a:off x="5549394"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139" name="Google Shape;5139;p627"/>
          <p:cNvSpPr txBox="1">
            <a:spLocks noGrp="1"/>
          </p:cNvSpPr>
          <p:nvPr>
            <p:ph type="title"/>
          </p:nvPr>
        </p:nvSpPr>
        <p:spPr>
          <a:xfrm>
            <a:off x="5549394" y="1154522"/>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140" name="Google Shape;5140;p627"/>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40078325"/>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1337409"/>
      </p:ext>
    </p:extLst>
  </p:cSld>
  <p:clrMapOvr>
    <a:masterClrMapping/>
  </p:clrMapOvr>
</p:sldLayout>
</file>

<file path=ppt/slideLayouts/slideLayout1890.xml><?xml version="1.0" encoding="utf-8"?>
<p:sldLayout xmlns:a="http://schemas.openxmlformats.org/drawingml/2006/main" xmlns:r="http://schemas.openxmlformats.org/officeDocument/2006/relationships" xmlns:p="http://schemas.openxmlformats.org/presentationml/2006/main" matchingName="2_Title Slide 2">
  <p:cSld name="2_Title Slide 2">
    <p:spTree>
      <p:nvGrpSpPr>
        <p:cNvPr id="1" name="Shape 5141"/>
        <p:cNvGrpSpPr/>
        <p:nvPr/>
      </p:nvGrpSpPr>
      <p:grpSpPr>
        <a:xfrm>
          <a:off x="0" y="0"/>
          <a:ext cx="0" cy="0"/>
          <a:chOff x="0" y="0"/>
          <a:chExt cx="0" cy="0"/>
        </a:xfrm>
      </p:grpSpPr>
      <p:sp>
        <p:nvSpPr>
          <p:cNvPr id="5142" name="Google Shape;5142;p628"/>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5143" name="Google Shape;5143;p628"/>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5144" name="Google Shape;5144;p628"/>
          <p:cNvGrpSpPr/>
          <p:nvPr/>
        </p:nvGrpSpPr>
        <p:grpSpPr>
          <a:xfrm>
            <a:off x="1" y="0"/>
            <a:ext cx="1862669" cy="6629400"/>
            <a:chOff x="0" y="0"/>
            <a:chExt cx="1862669" cy="6629400"/>
          </a:xfrm>
        </p:grpSpPr>
        <p:sp>
          <p:nvSpPr>
            <p:cNvPr id="5145" name="Google Shape;5145;p628"/>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5146" name="Google Shape;5146;p628"/>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5147" name="Google Shape;5147;p628"/>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5148" name="Google Shape;5148;p628"/>
          <p:cNvSpPr txBox="1">
            <a:spLocks noGrp="1"/>
          </p:cNvSpPr>
          <p:nvPr>
            <p:ph type="title"/>
          </p:nvPr>
        </p:nvSpPr>
        <p:spPr>
          <a:xfrm>
            <a:off x="1621872" y="1806425"/>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49" name="Google Shape;5149;p628"/>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150" name="Google Shape;5150;p628"/>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418122319"/>
      </p:ext>
    </p:extLst>
  </p:cSld>
  <p:clrMapOvr>
    <a:masterClrMapping/>
  </p:clrMapOvr>
</p:sldLayout>
</file>

<file path=ppt/slideLayouts/slideLayout1891.xml><?xml version="1.0" encoding="utf-8"?>
<p:sldLayout xmlns:a="http://schemas.openxmlformats.org/drawingml/2006/main" xmlns:r="http://schemas.openxmlformats.org/officeDocument/2006/relationships" xmlns:p="http://schemas.openxmlformats.org/presentationml/2006/main" matchingName="4_Title Slide_Yale Blue 9">
  <p:cSld name="4_Title Slide_Yale Blue 9">
    <p:spTree>
      <p:nvGrpSpPr>
        <p:cNvPr id="1" name="Shape 5151"/>
        <p:cNvGrpSpPr/>
        <p:nvPr/>
      </p:nvGrpSpPr>
      <p:grpSpPr>
        <a:xfrm>
          <a:off x="0" y="0"/>
          <a:ext cx="0" cy="0"/>
          <a:chOff x="0" y="0"/>
          <a:chExt cx="0" cy="0"/>
        </a:xfrm>
      </p:grpSpPr>
      <p:sp>
        <p:nvSpPr>
          <p:cNvPr id="5152" name="Google Shape;5152;p629"/>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153" name="Google Shape;5153;p629"/>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54" name="Google Shape;5154;p629"/>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5155" name="Google Shape;5155;p62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56" name="Google Shape;5156;p62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5157" name="Google Shape;5157;p629"/>
          <p:cNvSpPr/>
          <p:nvPr/>
        </p:nvSpPr>
        <p:spPr>
          <a:xfrm rot="10799991">
            <a:off x="-19" y="2000233"/>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5158" name="Google Shape;5158;p629"/>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sp>
        <p:nvSpPr>
          <p:cNvPr id="5159" name="Google Shape;5159;p629"/>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5160" name="Google Shape;5160;p629"/>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283278346"/>
      </p:ext>
    </p:extLst>
  </p:cSld>
  <p:clrMapOvr>
    <a:masterClrMapping/>
  </p:clrMapOvr>
</p:sldLayout>
</file>

<file path=ppt/slideLayouts/slideLayout1892.xml><?xml version="1.0" encoding="utf-8"?>
<p:sldLayout xmlns:a="http://schemas.openxmlformats.org/drawingml/2006/main" xmlns:r="http://schemas.openxmlformats.org/officeDocument/2006/relationships" xmlns:p="http://schemas.openxmlformats.org/presentationml/2006/main" matchingName="3_Title Slide 2">
  <p:cSld name="3_Title Slide 2">
    <p:spTree>
      <p:nvGrpSpPr>
        <p:cNvPr id="1" name="Shape 5161"/>
        <p:cNvGrpSpPr/>
        <p:nvPr/>
      </p:nvGrpSpPr>
      <p:grpSpPr>
        <a:xfrm>
          <a:off x="0" y="0"/>
          <a:ext cx="0" cy="0"/>
          <a:chOff x="0" y="0"/>
          <a:chExt cx="0" cy="0"/>
        </a:xfrm>
      </p:grpSpPr>
      <p:sp>
        <p:nvSpPr>
          <p:cNvPr id="5162" name="Google Shape;5162;p630"/>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5163" name="Google Shape;5163;p630"/>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5164" name="Google Shape;5164;p630"/>
          <p:cNvGrpSpPr/>
          <p:nvPr/>
        </p:nvGrpSpPr>
        <p:grpSpPr>
          <a:xfrm>
            <a:off x="1" y="0"/>
            <a:ext cx="1862669" cy="6629400"/>
            <a:chOff x="0" y="0"/>
            <a:chExt cx="1862669" cy="6629400"/>
          </a:xfrm>
        </p:grpSpPr>
        <p:sp>
          <p:nvSpPr>
            <p:cNvPr id="5165" name="Google Shape;5165;p630"/>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Calibri"/>
                <a:buNone/>
              </a:pPr>
              <a:endParaRPr sz="2400" b="0" i="0" u="none" strike="noStrike" cap="none">
                <a:solidFill>
                  <a:srgbClr val="FFFFFF"/>
                </a:solidFill>
                <a:latin typeface="Calibri"/>
                <a:ea typeface="Calibri"/>
                <a:cs typeface="Calibri"/>
                <a:sym typeface="Calibri"/>
              </a:endParaRPr>
            </a:p>
          </p:txBody>
        </p:sp>
        <p:pic>
          <p:nvPicPr>
            <p:cNvPr id="5166" name="Google Shape;5166;p630"/>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5167" name="Google Shape;5167;p630"/>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5168" name="Google Shape;5168;p630"/>
          <p:cNvSpPr txBox="1">
            <a:spLocks noGrp="1"/>
          </p:cNvSpPr>
          <p:nvPr>
            <p:ph type="title"/>
          </p:nvPr>
        </p:nvSpPr>
        <p:spPr>
          <a:xfrm>
            <a:off x="1621872" y="1806425"/>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69" name="Google Shape;5169;p630"/>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170" name="Google Shape;5170;p630"/>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220816714"/>
      </p:ext>
    </p:extLst>
  </p:cSld>
  <p:clrMapOvr>
    <a:masterClrMapping/>
  </p:clrMapOvr>
</p:sldLayout>
</file>

<file path=ppt/slideLayouts/slideLayout1893.xml><?xml version="1.0" encoding="utf-8"?>
<p:sldLayout xmlns:a="http://schemas.openxmlformats.org/drawingml/2006/main" xmlns:r="http://schemas.openxmlformats.org/officeDocument/2006/relationships" xmlns:p="http://schemas.openxmlformats.org/presentationml/2006/main" matchingName="SECTION_HEADER" type="secHead">
  <p:cSld name="SECTION_HEADER">
    <p:spTree>
      <p:nvGrpSpPr>
        <p:cNvPr id="1" name="Shape 5171"/>
        <p:cNvGrpSpPr/>
        <p:nvPr/>
      </p:nvGrpSpPr>
      <p:grpSpPr>
        <a:xfrm>
          <a:off x="0" y="0"/>
          <a:ext cx="0" cy="0"/>
          <a:chOff x="0" y="0"/>
          <a:chExt cx="0" cy="0"/>
        </a:xfrm>
      </p:grpSpPr>
      <p:sp>
        <p:nvSpPr>
          <p:cNvPr id="5172" name="Google Shape;5172;p631"/>
          <p:cNvSpPr txBox="1">
            <a:spLocks noGrp="1"/>
          </p:cNvSpPr>
          <p:nvPr>
            <p:ph type="title"/>
          </p:nvPr>
        </p:nvSpPr>
        <p:spPr>
          <a:xfrm>
            <a:off x="963082" y="4406906"/>
            <a:ext cx="10363196" cy="1362071"/>
          </a:xfrm>
          <a:prstGeom prst="rect">
            <a:avLst/>
          </a:prstGeom>
          <a:noFill/>
          <a:ln>
            <a:noFill/>
          </a:ln>
        </p:spPr>
        <p:txBody>
          <a:bodyPr spcFirstLastPara="1" wrap="square" lIns="91400" tIns="45700" rIns="91400" bIns="45700" anchor="t" anchorCtr="0">
            <a:noAutofit/>
          </a:bodyPr>
          <a:lstStyle>
            <a:lvl1pPr lvl="0" algn="l">
              <a:lnSpc>
                <a:spcPct val="100000"/>
              </a:lnSpc>
              <a:spcBef>
                <a:spcPts val="0"/>
              </a:spcBef>
              <a:spcAft>
                <a:spcPts val="0"/>
              </a:spcAft>
              <a:buClr>
                <a:srgbClr val="1C498B"/>
              </a:buClr>
              <a:buSzPts val="6000"/>
              <a:buFont typeface="Calibri"/>
              <a:buNone/>
              <a:defRPr sz="4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73" name="Google Shape;5173;p631"/>
          <p:cNvSpPr txBox="1">
            <a:spLocks noGrp="1"/>
          </p:cNvSpPr>
          <p:nvPr>
            <p:ph type="body" idx="1"/>
          </p:nvPr>
        </p:nvSpPr>
        <p:spPr>
          <a:xfrm>
            <a:off x="963082" y="2906714"/>
            <a:ext cx="10363196" cy="1500182"/>
          </a:xfrm>
          <a:prstGeom prst="rect">
            <a:avLst/>
          </a:prstGeom>
          <a:noFill/>
          <a:ln>
            <a:noFill/>
          </a:ln>
        </p:spPr>
        <p:txBody>
          <a:bodyPr spcFirstLastPara="1" wrap="square" lIns="91400" tIns="45700" rIns="91400" bIns="45700" anchor="b" anchorCtr="0">
            <a:noAutofit/>
          </a:bodyPr>
          <a:lstStyle>
            <a:lvl1pPr marL="304815" lvl="0" indent="-152408" algn="l">
              <a:lnSpc>
                <a:spcPct val="100000"/>
              </a:lnSpc>
              <a:spcBef>
                <a:spcPts val="1000"/>
              </a:spcBef>
              <a:spcAft>
                <a:spcPts val="0"/>
              </a:spcAft>
              <a:buSzPts val="2400"/>
              <a:buNone/>
              <a:defRPr sz="2000">
                <a:solidFill>
                  <a:srgbClr val="919497"/>
                </a:solidFill>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174" name="Google Shape;5174;p631"/>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5175" name="Google Shape;5175;p63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76" name="Google Shape;5176;p63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3354072834"/>
      </p:ext>
    </p:extLst>
  </p:cSld>
  <p:clrMapOvr>
    <a:masterClrMapping/>
  </p:clrMapOvr>
</p:sldLayout>
</file>

<file path=ppt/slideLayouts/slideLayout1894.xml><?xml version="1.0" encoding="utf-8"?>
<p:sldLayout xmlns:a="http://schemas.openxmlformats.org/drawingml/2006/main" xmlns:r="http://schemas.openxmlformats.org/officeDocument/2006/relationships" xmlns:p="http://schemas.openxmlformats.org/presentationml/2006/main" matchingName="OBJECT_WITH_CAPTION_TEXT" type="objTx">
  <p:cSld name="OBJECT_WITH_CAPTION_TEXT">
    <p:spTree>
      <p:nvGrpSpPr>
        <p:cNvPr id="1" name="Shape 5177"/>
        <p:cNvGrpSpPr/>
        <p:nvPr/>
      </p:nvGrpSpPr>
      <p:grpSpPr>
        <a:xfrm>
          <a:off x="0" y="0"/>
          <a:ext cx="0" cy="0"/>
          <a:chOff x="0" y="0"/>
          <a:chExt cx="0" cy="0"/>
        </a:xfrm>
      </p:grpSpPr>
      <p:sp>
        <p:nvSpPr>
          <p:cNvPr id="5178" name="Google Shape;5178;p632"/>
          <p:cNvSpPr txBox="1">
            <a:spLocks noGrp="1"/>
          </p:cNvSpPr>
          <p:nvPr>
            <p:ph type="title"/>
          </p:nvPr>
        </p:nvSpPr>
        <p:spPr>
          <a:xfrm>
            <a:off x="609604" y="273048"/>
            <a:ext cx="4011079" cy="1162046"/>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3000"/>
              <a:buFont typeface="Calibri"/>
              <a:buNone/>
              <a:defRPr sz="2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79" name="Google Shape;5179;p632"/>
          <p:cNvSpPr txBox="1">
            <a:spLocks noGrp="1"/>
          </p:cNvSpPr>
          <p:nvPr>
            <p:ph type="body" idx="1"/>
          </p:nvPr>
        </p:nvSpPr>
        <p:spPr>
          <a:xfrm>
            <a:off x="4766731" y="273058"/>
            <a:ext cx="6815663" cy="5853110"/>
          </a:xfrm>
          <a:prstGeom prst="rect">
            <a:avLst/>
          </a:prstGeom>
          <a:noFill/>
          <a:ln>
            <a:noFill/>
          </a:ln>
        </p:spPr>
        <p:txBody>
          <a:bodyPr spcFirstLastPara="1" wrap="square" lIns="91400" tIns="45700" rIns="91400" bIns="45700" anchor="t" anchorCtr="0">
            <a:noAutofit/>
          </a:bodyPr>
          <a:lstStyle>
            <a:lvl1pPr marL="304815" lvl="0" indent="-287881" algn="l">
              <a:lnSpc>
                <a:spcPct val="100000"/>
              </a:lnSpc>
              <a:spcBef>
                <a:spcPts val="1000"/>
              </a:spcBef>
              <a:spcAft>
                <a:spcPts val="0"/>
              </a:spcAft>
              <a:buSzPts val="3200"/>
              <a:buChar char="•"/>
              <a:defRPr sz="32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180" name="Google Shape;5180;p632"/>
          <p:cNvSpPr txBox="1">
            <a:spLocks noGrp="1"/>
          </p:cNvSpPr>
          <p:nvPr>
            <p:ph type="body" idx="2"/>
          </p:nvPr>
        </p:nvSpPr>
        <p:spPr>
          <a:xfrm>
            <a:off x="609604" y="1435105"/>
            <a:ext cx="4011079" cy="469106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4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181" name="Google Shape;5181;p632"/>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5182" name="Google Shape;5182;p63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83" name="Google Shape;5183;p63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289230926"/>
      </p:ext>
    </p:extLst>
  </p:cSld>
  <p:clrMapOvr>
    <a:masterClrMapping/>
  </p:clrMapOvr>
</p:sldLayout>
</file>

<file path=ppt/slideLayouts/slideLayout1895.xml><?xml version="1.0" encoding="utf-8"?>
<p:sldLayout xmlns:a="http://schemas.openxmlformats.org/drawingml/2006/main" xmlns:r="http://schemas.openxmlformats.org/officeDocument/2006/relationships" xmlns:p="http://schemas.openxmlformats.org/presentationml/2006/main" matchingName="EVERYDAY CONTENT ONLY">
  <p:cSld name="EVERYDAY CONTENT ONLY">
    <p:spTree>
      <p:nvGrpSpPr>
        <p:cNvPr id="1" name="Shape 5184"/>
        <p:cNvGrpSpPr/>
        <p:nvPr/>
      </p:nvGrpSpPr>
      <p:grpSpPr>
        <a:xfrm>
          <a:off x="0" y="0"/>
          <a:ext cx="0" cy="0"/>
          <a:chOff x="0" y="0"/>
          <a:chExt cx="0" cy="0"/>
        </a:xfrm>
      </p:grpSpPr>
      <p:sp>
        <p:nvSpPr>
          <p:cNvPr id="5185" name="Google Shape;5185;p633"/>
          <p:cNvSpPr/>
          <p:nvPr/>
        </p:nvSpPr>
        <p:spPr>
          <a:xfrm>
            <a:off x="0" y="0"/>
            <a:ext cx="12191996" cy="1313060"/>
          </a:xfrm>
          <a:prstGeom prst="rect">
            <a:avLst/>
          </a:prstGeom>
          <a:gradFill>
            <a:gsLst>
              <a:gs pos="0">
                <a:srgbClr val="1C498B"/>
              </a:gs>
              <a:gs pos="100000">
                <a:srgbClr val="79818A"/>
              </a:gs>
            </a:gsLst>
            <a:lin ang="0" scaled="0"/>
          </a:gra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186" name="Google Shape;5186;p633"/>
          <p:cNvSpPr/>
          <p:nvPr/>
        </p:nvSpPr>
        <p:spPr>
          <a:xfrm>
            <a:off x="6863642" y="16268"/>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5187" name="Google Shape;5187;p633"/>
          <p:cNvSpPr txBox="1">
            <a:spLocks noGrp="1"/>
          </p:cNvSpPr>
          <p:nvPr>
            <p:ph type="body" idx="1"/>
          </p:nvPr>
        </p:nvSpPr>
        <p:spPr>
          <a:xfrm>
            <a:off x="508544" y="1707789"/>
            <a:ext cx="11203667" cy="4648571"/>
          </a:xfrm>
          <a:prstGeom prst="rect">
            <a:avLst/>
          </a:prstGeom>
          <a:noFill/>
          <a:ln>
            <a:noFill/>
          </a:ln>
        </p:spPr>
        <p:txBody>
          <a:bodyPr spcFirstLastPara="1" wrap="square" lIns="91400" tIns="45700" rIns="91400" bIns="45700" anchor="t" anchorCtr="0">
            <a:noAutofit/>
          </a:bodyPr>
          <a:lstStyle>
            <a:lvl1pPr marL="304815" lvl="0" indent="-254013" algn="l">
              <a:lnSpc>
                <a:spcPct val="100000"/>
              </a:lnSpc>
              <a:spcBef>
                <a:spcPts val="1000"/>
              </a:spcBef>
              <a:spcAft>
                <a:spcPts val="0"/>
              </a:spcAft>
              <a:buSzPts val="2400"/>
              <a:buChar char="•"/>
              <a:defRPr>
                <a:solidFill>
                  <a:srgbClr val="4B545E"/>
                </a:solidFill>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188" name="Google Shape;5188;p633"/>
          <p:cNvSpPr/>
          <p:nvPr/>
        </p:nvSpPr>
        <p:spPr>
          <a:xfrm>
            <a:off x="6863642" y="519644"/>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5189" name="Google Shape;5189;p633"/>
          <p:cNvSpPr txBox="1">
            <a:spLocks noGrp="1"/>
          </p:cNvSpPr>
          <p:nvPr>
            <p:ph type="title"/>
          </p:nvPr>
        </p:nvSpPr>
        <p:spPr>
          <a:xfrm>
            <a:off x="304796" y="170060"/>
            <a:ext cx="11430000" cy="114300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FFFFFF"/>
              </a:buClr>
              <a:buSzPts val="4800"/>
              <a:buFont typeface="Calibri"/>
              <a:buNone/>
              <a:defRPr sz="3200">
                <a:solidFill>
                  <a:srgbClr val="FFFFFF"/>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90" name="Google Shape;5190;p633"/>
          <p:cNvSpPr txBox="1">
            <a:spLocks noGrp="1"/>
          </p:cNvSpPr>
          <p:nvPr>
            <p:ph type="body" idx="2"/>
          </p:nvPr>
        </p:nvSpPr>
        <p:spPr>
          <a:xfrm>
            <a:off x="332184" y="953345"/>
            <a:ext cx="11430109" cy="415923"/>
          </a:xfrm>
          <a:prstGeom prst="rect">
            <a:avLst/>
          </a:prstGeom>
          <a:noFill/>
          <a:ln>
            <a:noFill/>
          </a:ln>
        </p:spPr>
        <p:txBody>
          <a:bodyPr spcFirstLastPara="1" wrap="square" lIns="91400" tIns="45700" rIns="91400" bIns="45700" anchor="t" anchorCtr="0">
            <a:normAutofit/>
          </a:bodyPr>
          <a:lstStyle>
            <a:lvl1pPr marL="304815" lvl="0" indent="-152408" algn="l">
              <a:lnSpc>
                <a:spcPct val="100000"/>
              </a:lnSpc>
              <a:spcBef>
                <a:spcPts val="1000"/>
              </a:spcBef>
              <a:spcAft>
                <a:spcPts val="0"/>
              </a:spcAft>
              <a:buSzPts val="2400"/>
              <a:buNone/>
              <a:defRPr sz="1400">
                <a:solidFill>
                  <a:srgbClr val="FFFFFF"/>
                </a:solidFill>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5191" name="Google Shape;5191;p633"/>
          <p:cNvCxnSpPr/>
          <p:nvPr/>
        </p:nvCxnSpPr>
        <p:spPr>
          <a:xfrm>
            <a:off x="11311722" y="6447270"/>
            <a:ext cx="0" cy="267883"/>
          </a:xfrm>
          <a:prstGeom prst="straightConnector1">
            <a:avLst/>
          </a:prstGeom>
          <a:noFill/>
          <a:ln w="9525" cap="flat" cmpd="sng">
            <a:solidFill>
              <a:srgbClr val="7F7F7F"/>
            </a:solidFill>
            <a:prstDash val="solid"/>
            <a:miter lim="8000"/>
            <a:headEnd type="none" w="sm" len="sm"/>
            <a:tailEnd type="none" w="sm" len="sm"/>
          </a:ln>
        </p:spPr>
      </p:cxnSp>
      <p:sp>
        <p:nvSpPr>
          <p:cNvPr id="5192" name="Google Shape;5192;p633"/>
          <p:cNvSpPr txBox="1">
            <a:spLocks noGrp="1"/>
          </p:cNvSpPr>
          <p:nvPr>
            <p:ph type="sldNum" idx="12"/>
          </p:nvPr>
        </p:nvSpPr>
        <p:spPr>
          <a:xfrm>
            <a:off x="11202597" y="6454531"/>
            <a:ext cx="559704" cy="319171"/>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9pPr>
          </a:lstStyle>
          <a:p>
            <a:fld id="{00000000-1234-1234-1234-123412341234}" type="slidenum">
              <a:rPr lang="en-US" smtClean="0"/>
              <a:pPr/>
              <a:t>‹#›</a:t>
            </a:fld>
            <a:endParaRPr lang="en-US"/>
          </a:p>
        </p:txBody>
      </p:sp>
      <p:pic>
        <p:nvPicPr>
          <p:cNvPr id="5193" name="Google Shape;5193;p633"/>
          <p:cNvPicPr preferRelativeResize="0"/>
          <p:nvPr/>
        </p:nvPicPr>
        <p:blipFill rotWithShape="1">
          <a:blip r:embed="rId2">
            <a:alphaModFix/>
          </a:blip>
          <a:srcRect/>
          <a:stretch/>
        </p:blipFill>
        <p:spPr>
          <a:xfrm>
            <a:off x="9596464" y="6492240"/>
            <a:ext cx="1606134" cy="229240"/>
          </a:xfrm>
          <a:prstGeom prst="rect">
            <a:avLst/>
          </a:prstGeom>
          <a:noFill/>
          <a:ln>
            <a:noFill/>
          </a:ln>
        </p:spPr>
      </p:pic>
    </p:spTree>
    <p:extLst>
      <p:ext uri="{BB962C8B-B14F-4D97-AF65-F5344CB8AC3E}">
        <p14:creationId xmlns:p14="http://schemas.microsoft.com/office/powerpoint/2010/main" val="111311314"/>
      </p:ext>
    </p:extLst>
  </p:cSld>
  <p:clrMapOvr>
    <a:masterClrMapping/>
  </p:clrMapOvr>
</p:sldLayout>
</file>

<file path=ppt/slideLayouts/slideLayout1896.xml><?xml version="1.0" encoding="utf-8"?>
<p:sldLayout xmlns:a="http://schemas.openxmlformats.org/drawingml/2006/main" xmlns:r="http://schemas.openxmlformats.org/officeDocument/2006/relationships" xmlns:p="http://schemas.openxmlformats.org/presentationml/2006/main" matchingName="6_Quotation">
  <p:cSld name="6_Quotation">
    <p:spTree>
      <p:nvGrpSpPr>
        <p:cNvPr id="1" name="Shape 5194"/>
        <p:cNvGrpSpPr/>
        <p:nvPr/>
      </p:nvGrpSpPr>
      <p:grpSpPr>
        <a:xfrm>
          <a:off x="0" y="0"/>
          <a:ext cx="0" cy="0"/>
          <a:chOff x="0" y="0"/>
          <a:chExt cx="0" cy="0"/>
        </a:xfrm>
      </p:grpSpPr>
      <p:sp>
        <p:nvSpPr>
          <p:cNvPr id="5195" name="Google Shape;5195;p63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196" name="Google Shape;5196;p63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97" name="Google Shape;5197;p634"/>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198" name="Google Shape;5198;p63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199" name="Google Shape;5199;p63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200" name="Google Shape;5200;p63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201" name="Google Shape;5201;p634"/>
          <p:cNvGrpSpPr/>
          <p:nvPr/>
        </p:nvGrpSpPr>
        <p:grpSpPr>
          <a:xfrm>
            <a:off x="7191545" y="0"/>
            <a:ext cx="5000460" cy="1425988"/>
            <a:chOff x="7191545" y="0"/>
            <a:chExt cx="5000460" cy="1425988"/>
          </a:xfrm>
        </p:grpSpPr>
        <p:pic>
          <p:nvPicPr>
            <p:cNvPr id="5202" name="Google Shape;5202;p63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203" name="Google Shape;5203;p634"/>
            <p:cNvGrpSpPr/>
            <p:nvPr/>
          </p:nvGrpSpPr>
          <p:grpSpPr>
            <a:xfrm>
              <a:off x="7191545" y="0"/>
              <a:ext cx="5000460" cy="1425988"/>
              <a:chOff x="7191545" y="0"/>
              <a:chExt cx="5000460" cy="1425988"/>
            </a:xfrm>
          </p:grpSpPr>
          <p:sp>
            <p:nvSpPr>
              <p:cNvPr id="5204" name="Google Shape;5204;p63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205" name="Google Shape;5205;p63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5206" name="Google Shape;5206;p634"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940020188"/>
      </p:ext>
    </p:extLst>
  </p:cSld>
  <p:clrMapOvr>
    <a:masterClrMapping/>
  </p:clrMapOvr>
</p:sldLayout>
</file>

<file path=ppt/slideLayouts/slideLayout1897.xml><?xml version="1.0" encoding="utf-8"?>
<p:sldLayout xmlns:a="http://schemas.openxmlformats.org/drawingml/2006/main" xmlns:r="http://schemas.openxmlformats.org/officeDocument/2006/relationships" xmlns:p="http://schemas.openxmlformats.org/presentationml/2006/main" matchingName="EVERYDAY CONTENT ONLY 2">
  <p:cSld name="EVERYDAY CONTENT ONLY 2">
    <p:spTree>
      <p:nvGrpSpPr>
        <p:cNvPr id="1" name="Shape 5207"/>
        <p:cNvGrpSpPr/>
        <p:nvPr/>
      </p:nvGrpSpPr>
      <p:grpSpPr>
        <a:xfrm>
          <a:off x="0" y="0"/>
          <a:ext cx="0" cy="0"/>
          <a:chOff x="0" y="0"/>
          <a:chExt cx="0" cy="0"/>
        </a:xfrm>
      </p:grpSpPr>
      <p:sp>
        <p:nvSpPr>
          <p:cNvPr id="5208" name="Google Shape;5208;p635"/>
          <p:cNvSpPr/>
          <p:nvPr/>
        </p:nvSpPr>
        <p:spPr>
          <a:xfrm>
            <a:off x="0" y="0"/>
            <a:ext cx="12191996" cy="1313060"/>
          </a:xfrm>
          <a:prstGeom prst="rect">
            <a:avLst/>
          </a:prstGeom>
          <a:gradFill>
            <a:gsLst>
              <a:gs pos="0">
                <a:srgbClr val="1C498B"/>
              </a:gs>
              <a:gs pos="100000">
                <a:srgbClr val="79818A"/>
              </a:gs>
            </a:gsLst>
            <a:lin ang="0" scaled="0"/>
          </a:gra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209" name="Google Shape;5209;p635"/>
          <p:cNvSpPr/>
          <p:nvPr/>
        </p:nvSpPr>
        <p:spPr>
          <a:xfrm>
            <a:off x="6863642" y="16268"/>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5210" name="Google Shape;5210;p635"/>
          <p:cNvSpPr txBox="1">
            <a:spLocks noGrp="1"/>
          </p:cNvSpPr>
          <p:nvPr>
            <p:ph type="body" idx="1"/>
          </p:nvPr>
        </p:nvSpPr>
        <p:spPr>
          <a:xfrm>
            <a:off x="508544" y="1707789"/>
            <a:ext cx="11203667" cy="4648571"/>
          </a:xfrm>
          <a:prstGeom prst="rect">
            <a:avLst/>
          </a:prstGeom>
          <a:noFill/>
          <a:ln>
            <a:noFill/>
          </a:ln>
        </p:spPr>
        <p:txBody>
          <a:bodyPr spcFirstLastPara="1" wrap="square" lIns="91400" tIns="45700" rIns="91400" bIns="45700" anchor="t" anchorCtr="0">
            <a:noAutofit/>
          </a:bodyPr>
          <a:lstStyle>
            <a:lvl1pPr marL="304815" lvl="0" indent="-254013" algn="l">
              <a:lnSpc>
                <a:spcPct val="100000"/>
              </a:lnSpc>
              <a:spcBef>
                <a:spcPts val="1000"/>
              </a:spcBef>
              <a:spcAft>
                <a:spcPts val="0"/>
              </a:spcAft>
              <a:buSzPts val="2400"/>
              <a:buChar char="•"/>
              <a:defRPr>
                <a:solidFill>
                  <a:srgbClr val="4B545E"/>
                </a:solidFill>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211" name="Google Shape;5211;p635"/>
          <p:cNvSpPr/>
          <p:nvPr/>
        </p:nvSpPr>
        <p:spPr>
          <a:xfrm>
            <a:off x="6863642" y="519644"/>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5212" name="Google Shape;5212;p635"/>
          <p:cNvSpPr txBox="1">
            <a:spLocks noGrp="1"/>
          </p:cNvSpPr>
          <p:nvPr>
            <p:ph type="title"/>
          </p:nvPr>
        </p:nvSpPr>
        <p:spPr>
          <a:xfrm>
            <a:off x="304796" y="170060"/>
            <a:ext cx="11430000" cy="114300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FFFFFF"/>
              </a:buClr>
              <a:buSzPts val="4800"/>
              <a:buFont typeface="Calibri"/>
              <a:buNone/>
              <a:defRPr sz="3200">
                <a:solidFill>
                  <a:srgbClr val="FFFFFF"/>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13" name="Google Shape;5213;p635"/>
          <p:cNvSpPr txBox="1">
            <a:spLocks noGrp="1"/>
          </p:cNvSpPr>
          <p:nvPr>
            <p:ph type="body" idx="2"/>
          </p:nvPr>
        </p:nvSpPr>
        <p:spPr>
          <a:xfrm>
            <a:off x="332184" y="953345"/>
            <a:ext cx="11430109" cy="415923"/>
          </a:xfrm>
          <a:prstGeom prst="rect">
            <a:avLst/>
          </a:prstGeom>
          <a:noFill/>
          <a:ln>
            <a:noFill/>
          </a:ln>
        </p:spPr>
        <p:txBody>
          <a:bodyPr spcFirstLastPara="1" wrap="square" lIns="91400" tIns="45700" rIns="91400" bIns="45700" anchor="t" anchorCtr="0">
            <a:normAutofit/>
          </a:bodyPr>
          <a:lstStyle>
            <a:lvl1pPr marL="304815" lvl="0" indent="-152408" algn="l">
              <a:lnSpc>
                <a:spcPct val="100000"/>
              </a:lnSpc>
              <a:spcBef>
                <a:spcPts val="1000"/>
              </a:spcBef>
              <a:spcAft>
                <a:spcPts val="0"/>
              </a:spcAft>
              <a:buSzPts val="2400"/>
              <a:buNone/>
              <a:defRPr sz="1400">
                <a:solidFill>
                  <a:srgbClr val="FFFFFF"/>
                </a:solidFill>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5214" name="Google Shape;5214;p635"/>
          <p:cNvCxnSpPr/>
          <p:nvPr/>
        </p:nvCxnSpPr>
        <p:spPr>
          <a:xfrm>
            <a:off x="11311722" y="6447270"/>
            <a:ext cx="0" cy="267883"/>
          </a:xfrm>
          <a:prstGeom prst="straightConnector1">
            <a:avLst/>
          </a:prstGeom>
          <a:noFill/>
          <a:ln w="9525" cap="flat" cmpd="sng">
            <a:solidFill>
              <a:srgbClr val="7F7F7F"/>
            </a:solidFill>
            <a:prstDash val="solid"/>
            <a:miter lim="8000"/>
            <a:headEnd type="none" w="sm" len="sm"/>
            <a:tailEnd type="none" w="sm" len="sm"/>
          </a:ln>
        </p:spPr>
      </p:cxnSp>
      <p:sp>
        <p:nvSpPr>
          <p:cNvPr id="5215" name="Google Shape;5215;p635"/>
          <p:cNvSpPr txBox="1">
            <a:spLocks noGrp="1"/>
          </p:cNvSpPr>
          <p:nvPr>
            <p:ph type="sldNum" idx="12"/>
          </p:nvPr>
        </p:nvSpPr>
        <p:spPr>
          <a:xfrm>
            <a:off x="11202597" y="6454531"/>
            <a:ext cx="559704" cy="319171"/>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9pPr>
          </a:lstStyle>
          <a:p>
            <a:fld id="{00000000-1234-1234-1234-123412341234}" type="slidenum">
              <a:rPr lang="en-US" smtClean="0"/>
              <a:pPr/>
              <a:t>‹#›</a:t>
            </a:fld>
            <a:endParaRPr lang="en-US"/>
          </a:p>
        </p:txBody>
      </p:sp>
      <p:pic>
        <p:nvPicPr>
          <p:cNvPr id="5216" name="Google Shape;5216;p635"/>
          <p:cNvPicPr preferRelativeResize="0"/>
          <p:nvPr/>
        </p:nvPicPr>
        <p:blipFill rotWithShape="1">
          <a:blip r:embed="rId2">
            <a:alphaModFix/>
          </a:blip>
          <a:srcRect/>
          <a:stretch/>
        </p:blipFill>
        <p:spPr>
          <a:xfrm>
            <a:off x="9596464" y="6492240"/>
            <a:ext cx="1606134" cy="229240"/>
          </a:xfrm>
          <a:prstGeom prst="rect">
            <a:avLst/>
          </a:prstGeom>
          <a:noFill/>
          <a:ln>
            <a:noFill/>
          </a:ln>
        </p:spPr>
      </p:pic>
    </p:spTree>
    <p:extLst>
      <p:ext uri="{BB962C8B-B14F-4D97-AF65-F5344CB8AC3E}">
        <p14:creationId xmlns:p14="http://schemas.microsoft.com/office/powerpoint/2010/main" val="2527571090"/>
      </p:ext>
    </p:extLst>
  </p:cSld>
  <p:clrMapOvr>
    <a:masterClrMapping/>
  </p:clrMapOvr>
</p:sldLayout>
</file>

<file path=ppt/slideLayouts/slideLayout1898.xml><?xml version="1.0" encoding="utf-8"?>
<p:sldLayout xmlns:a="http://schemas.openxmlformats.org/drawingml/2006/main" xmlns:r="http://schemas.openxmlformats.org/officeDocument/2006/relationships" xmlns:p="http://schemas.openxmlformats.org/presentationml/2006/main" matchingName="Cover 13">
  <p:cSld name="Cover 13">
    <p:spTree>
      <p:nvGrpSpPr>
        <p:cNvPr id="1" name="Shape 5217"/>
        <p:cNvGrpSpPr/>
        <p:nvPr/>
      </p:nvGrpSpPr>
      <p:grpSpPr>
        <a:xfrm>
          <a:off x="0" y="0"/>
          <a:ext cx="0" cy="0"/>
          <a:chOff x="0" y="0"/>
          <a:chExt cx="0" cy="0"/>
        </a:xfrm>
      </p:grpSpPr>
      <p:sp>
        <p:nvSpPr>
          <p:cNvPr id="5218" name="Google Shape;5218;p636"/>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219" name="Google Shape;5219;p636"/>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20" name="Google Shape;5220;p636"/>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5221" name="Google Shape;5221;p636"/>
          <p:cNvGrpSpPr/>
          <p:nvPr/>
        </p:nvGrpSpPr>
        <p:grpSpPr>
          <a:xfrm>
            <a:off x="0" y="5020349"/>
            <a:ext cx="12191996" cy="1837651"/>
            <a:chOff x="0" y="5020348"/>
            <a:chExt cx="12191996" cy="1837651"/>
          </a:xfrm>
        </p:grpSpPr>
        <p:sp>
          <p:nvSpPr>
            <p:cNvPr id="5222" name="Google Shape;5222;p636"/>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223" name="Google Shape;5223;p636"/>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5224" name="Google Shape;5224;p636"/>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3080270897"/>
      </p:ext>
    </p:extLst>
  </p:cSld>
  <p:clrMapOvr>
    <a:masterClrMapping/>
  </p:clrMapOvr>
</p:sldLayout>
</file>

<file path=ppt/slideLayouts/slideLayout1899.xml><?xml version="1.0" encoding="utf-8"?>
<p:sldLayout xmlns:a="http://schemas.openxmlformats.org/drawingml/2006/main" xmlns:r="http://schemas.openxmlformats.org/officeDocument/2006/relationships" xmlns:p="http://schemas.openxmlformats.org/presentationml/2006/main" matchingName="Divider 14">
  <p:cSld name="Divider 14">
    <p:spTree>
      <p:nvGrpSpPr>
        <p:cNvPr id="1" name="Shape 5225"/>
        <p:cNvGrpSpPr/>
        <p:nvPr/>
      </p:nvGrpSpPr>
      <p:grpSpPr>
        <a:xfrm>
          <a:off x="0" y="0"/>
          <a:ext cx="0" cy="0"/>
          <a:chOff x="0" y="0"/>
          <a:chExt cx="0" cy="0"/>
        </a:xfrm>
      </p:grpSpPr>
      <p:grpSp>
        <p:nvGrpSpPr>
          <p:cNvPr id="5226" name="Google Shape;5226;p637"/>
          <p:cNvGrpSpPr/>
          <p:nvPr/>
        </p:nvGrpSpPr>
        <p:grpSpPr>
          <a:xfrm>
            <a:off x="0" y="5020349"/>
            <a:ext cx="12191996" cy="1837651"/>
            <a:chOff x="0" y="5020348"/>
            <a:chExt cx="12191996" cy="1837651"/>
          </a:xfrm>
        </p:grpSpPr>
        <p:sp>
          <p:nvSpPr>
            <p:cNvPr id="5227" name="Google Shape;5227;p637"/>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228" name="Google Shape;5228;p63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229" name="Google Shape;5229;p63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5230" name="Google Shape;5230;p63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5231" name="Google Shape;5231;p637"/>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32" name="Google Shape;5232;p637"/>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60655421"/>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Photo Slide">
  <p:cSld name="Photo Slide 2">
    <p:spTree>
      <p:nvGrpSpPr>
        <p:cNvPr id="1" name="Shape 104"/>
        <p:cNvGrpSpPr/>
        <p:nvPr/>
      </p:nvGrpSpPr>
      <p:grpSpPr>
        <a:xfrm>
          <a:off x="0" y="0"/>
          <a:ext cx="0" cy="0"/>
          <a:chOff x="0" y="0"/>
          <a:chExt cx="0" cy="0"/>
        </a:xfrm>
      </p:grpSpPr>
      <p:sp>
        <p:nvSpPr>
          <p:cNvPr id="105" name="Google Shape;105;p1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06" name="Google Shape;106;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07" name="Google Shape;107;p11"/>
          <p:cNvGrpSpPr/>
          <p:nvPr/>
        </p:nvGrpSpPr>
        <p:grpSpPr>
          <a:xfrm>
            <a:off x="0" y="5379426"/>
            <a:ext cx="2807368" cy="753891"/>
            <a:chOff x="0" y="5379426"/>
            <a:chExt cx="2807368" cy="753891"/>
          </a:xfrm>
        </p:grpSpPr>
        <p:sp>
          <p:nvSpPr>
            <p:cNvPr id="108" name="Google Shape;108;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09" name="Google Shape;109;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0" name="Google Shape;110;p11"/>
          <p:cNvSpPr>
            <a:spLocks noGrp="1"/>
          </p:cNvSpPr>
          <p:nvPr>
            <p:ph type="pic" idx="2"/>
          </p:nvPr>
        </p:nvSpPr>
        <p:spPr>
          <a:xfrm>
            <a:off x="2807368" y="457202"/>
            <a:ext cx="8915400" cy="5943598"/>
          </a:xfrm>
          <a:prstGeom prst="rect">
            <a:avLst/>
          </a:prstGeom>
          <a:noFill/>
          <a:ln>
            <a:noFill/>
          </a:ln>
        </p:spPr>
      </p:sp>
      <p:pic>
        <p:nvPicPr>
          <p:cNvPr id="111" name="Google Shape;111;p11"/>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75216660"/>
      </p:ext>
    </p:extLst>
  </p:cSld>
  <p:clrMapOvr>
    <a:masterClrMapping/>
  </p:clrMapOvr>
</p:sldLayout>
</file>

<file path=ppt/slideLayouts/slideLayout1900.xml><?xml version="1.0" encoding="utf-8"?>
<p:sldLayout xmlns:a="http://schemas.openxmlformats.org/drawingml/2006/main" xmlns:r="http://schemas.openxmlformats.org/officeDocument/2006/relationships" xmlns:p="http://schemas.openxmlformats.org/presentationml/2006/main" matchingName="Photo Slide 13">
  <p:cSld name="Photo Slide 13">
    <p:spTree>
      <p:nvGrpSpPr>
        <p:cNvPr id="1" name="Shape 5233"/>
        <p:cNvGrpSpPr/>
        <p:nvPr/>
      </p:nvGrpSpPr>
      <p:grpSpPr>
        <a:xfrm>
          <a:off x="0" y="0"/>
          <a:ext cx="0" cy="0"/>
          <a:chOff x="0" y="0"/>
          <a:chExt cx="0" cy="0"/>
        </a:xfrm>
      </p:grpSpPr>
      <p:sp>
        <p:nvSpPr>
          <p:cNvPr id="5234" name="Google Shape;5234;p638"/>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5235" name="Google Shape;5235;p638"/>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5236" name="Google Shape;5236;p638"/>
          <p:cNvGrpSpPr/>
          <p:nvPr/>
        </p:nvGrpSpPr>
        <p:grpSpPr>
          <a:xfrm>
            <a:off x="1" y="5379425"/>
            <a:ext cx="2807363" cy="753895"/>
            <a:chOff x="0" y="5379424"/>
            <a:chExt cx="2807363" cy="753895"/>
          </a:xfrm>
        </p:grpSpPr>
        <p:sp>
          <p:nvSpPr>
            <p:cNvPr id="5237" name="Google Shape;5237;p638"/>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238" name="Google Shape;5238;p638"/>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5239" name="Google Shape;5239;p638"/>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401964013"/>
      </p:ext>
    </p:extLst>
  </p:cSld>
  <p:clrMapOvr>
    <a:masterClrMapping/>
  </p:clrMapOvr>
</p:sldLayout>
</file>

<file path=ppt/slideLayouts/slideLayout1901.xml><?xml version="1.0" encoding="utf-8"?>
<p:sldLayout xmlns:a="http://schemas.openxmlformats.org/drawingml/2006/main" xmlns:r="http://schemas.openxmlformats.org/officeDocument/2006/relationships" xmlns:p="http://schemas.openxmlformats.org/presentationml/2006/main" matchingName="7_Quotation">
  <p:cSld name="7_Quotation">
    <p:spTree>
      <p:nvGrpSpPr>
        <p:cNvPr id="1" name="Shape 5240"/>
        <p:cNvGrpSpPr/>
        <p:nvPr/>
      </p:nvGrpSpPr>
      <p:grpSpPr>
        <a:xfrm>
          <a:off x="0" y="0"/>
          <a:ext cx="0" cy="0"/>
          <a:chOff x="0" y="0"/>
          <a:chExt cx="0" cy="0"/>
        </a:xfrm>
      </p:grpSpPr>
      <p:sp>
        <p:nvSpPr>
          <p:cNvPr id="5241" name="Google Shape;5241;p63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242" name="Google Shape;5242;p63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43" name="Google Shape;5243;p639"/>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244" name="Google Shape;5244;p63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245" name="Google Shape;5245;p63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246" name="Google Shape;5246;p63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247" name="Google Shape;5247;p639"/>
          <p:cNvGrpSpPr/>
          <p:nvPr/>
        </p:nvGrpSpPr>
        <p:grpSpPr>
          <a:xfrm>
            <a:off x="7191545" y="0"/>
            <a:ext cx="5000460" cy="1425988"/>
            <a:chOff x="7191545" y="0"/>
            <a:chExt cx="5000460" cy="1425988"/>
          </a:xfrm>
        </p:grpSpPr>
        <p:pic>
          <p:nvPicPr>
            <p:cNvPr id="5248" name="Google Shape;5248;p63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249" name="Google Shape;5249;p639"/>
            <p:cNvGrpSpPr/>
            <p:nvPr/>
          </p:nvGrpSpPr>
          <p:grpSpPr>
            <a:xfrm>
              <a:off x="7191545" y="0"/>
              <a:ext cx="5000460" cy="1425988"/>
              <a:chOff x="7191545" y="0"/>
              <a:chExt cx="5000460" cy="1425988"/>
            </a:xfrm>
          </p:grpSpPr>
          <p:sp>
            <p:nvSpPr>
              <p:cNvPr id="5250" name="Google Shape;5250;p63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251" name="Google Shape;5251;p63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5252" name="Google Shape;5252;p639"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304483643"/>
      </p:ext>
    </p:extLst>
  </p:cSld>
  <p:clrMapOvr>
    <a:masterClrMapping/>
  </p:clrMapOvr>
</p:sldLayout>
</file>

<file path=ppt/slideLayouts/slideLayout1902.xml><?xml version="1.0" encoding="utf-8"?>
<p:sldLayout xmlns:a="http://schemas.openxmlformats.org/drawingml/2006/main" xmlns:r="http://schemas.openxmlformats.org/officeDocument/2006/relationships" xmlns:p="http://schemas.openxmlformats.org/presentationml/2006/main" matchingName="1_EVERYDAY CONTENT ONLY 2">
  <p:cSld name="1_EVERYDAY CONTENT ONLY 2">
    <p:spTree>
      <p:nvGrpSpPr>
        <p:cNvPr id="1" name="Shape 5253"/>
        <p:cNvGrpSpPr/>
        <p:nvPr/>
      </p:nvGrpSpPr>
      <p:grpSpPr>
        <a:xfrm>
          <a:off x="0" y="0"/>
          <a:ext cx="0" cy="0"/>
          <a:chOff x="0" y="0"/>
          <a:chExt cx="0" cy="0"/>
        </a:xfrm>
      </p:grpSpPr>
      <p:sp>
        <p:nvSpPr>
          <p:cNvPr id="5254" name="Google Shape;5254;p640"/>
          <p:cNvSpPr/>
          <p:nvPr/>
        </p:nvSpPr>
        <p:spPr>
          <a:xfrm>
            <a:off x="0" y="0"/>
            <a:ext cx="12191996" cy="1313060"/>
          </a:xfrm>
          <a:prstGeom prst="rect">
            <a:avLst/>
          </a:prstGeom>
          <a:gradFill>
            <a:gsLst>
              <a:gs pos="0">
                <a:srgbClr val="1C498B"/>
              </a:gs>
              <a:gs pos="100000">
                <a:srgbClr val="79818A"/>
              </a:gs>
            </a:gsLst>
            <a:lin ang="0" scaled="0"/>
          </a:gra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255" name="Google Shape;5255;p640"/>
          <p:cNvSpPr/>
          <p:nvPr/>
        </p:nvSpPr>
        <p:spPr>
          <a:xfrm>
            <a:off x="6863642" y="16268"/>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5256" name="Google Shape;5256;p640"/>
          <p:cNvSpPr txBox="1">
            <a:spLocks noGrp="1"/>
          </p:cNvSpPr>
          <p:nvPr>
            <p:ph type="body" idx="1"/>
          </p:nvPr>
        </p:nvSpPr>
        <p:spPr>
          <a:xfrm>
            <a:off x="508544" y="1707789"/>
            <a:ext cx="11203667" cy="4648571"/>
          </a:xfrm>
          <a:prstGeom prst="rect">
            <a:avLst/>
          </a:prstGeom>
          <a:noFill/>
          <a:ln>
            <a:noFill/>
          </a:ln>
        </p:spPr>
        <p:txBody>
          <a:bodyPr spcFirstLastPara="1" wrap="square" lIns="91400" tIns="45700" rIns="91400" bIns="45700" anchor="t" anchorCtr="0">
            <a:noAutofit/>
          </a:bodyPr>
          <a:lstStyle>
            <a:lvl1pPr marL="304815" lvl="0" indent="-254013" algn="l">
              <a:lnSpc>
                <a:spcPct val="100000"/>
              </a:lnSpc>
              <a:spcBef>
                <a:spcPts val="1000"/>
              </a:spcBef>
              <a:spcAft>
                <a:spcPts val="0"/>
              </a:spcAft>
              <a:buSzPts val="2400"/>
              <a:buChar char="•"/>
              <a:defRPr>
                <a:solidFill>
                  <a:srgbClr val="4B545E"/>
                </a:solidFill>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257" name="Google Shape;5257;p640"/>
          <p:cNvSpPr/>
          <p:nvPr/>
        </p:nvSpPr>
        <p:spPr>
          <a:xfrm>
            <a:off x="6863642" y="519644"/>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Calibri"/>
              <a:buNone/>
            </a:pPr>
            <a:endParaRPr sz="1525" b="0" i="0" u="none" strike="noStrike" cap="none">
              <a:solidFill>
                <a:srgbClr val="FFFFFF"/>
              </a:solidFill>
              <a:latin typeface="Helvetica Neue"/>
              <a:ea typeface="Helvetica Neue"/>
              <a:cs typeface="Helvetica Neue"/>
              <a:sym typeface="Helvetica Neue"/>
            </a:endParaRPr>
          </a:p>
        </p:txBody>
      </p:sp>
      <p:sp>
        <p:nvSpPr>
          <p:cNvPr id="5258" name="Google Shape;5258;p640"/>
          <p:cNvSpPr txBox="1">
            <a:spLocks noGrp="1"/>
          </p:cNvSpPr>
          <p:nvPr>
            <p:ph type="title"/>
          </p:nvPr>
        </p:nvSpPr>
        <p:spPr>
          <a:xfrm>
            <a:off x="304796" y="170060"/>
            <a:ext cx="11430000" cy="114300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FFFFFF"/>
              </a:buClr>
              <a:buSzPts val="4800"/>
              <a:buFont typeface="Calibri"/>
              <a:buNone/>
              <a:defRPr sz="3200">
                <a:solidFill>
                  <a:srgbClr val="FFFFFF"/>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59" name="Google Shape;5259;p640"/>
          <p:cNvSpPr txBox="1">
            <a:spLocks noGrp="1"/>
          </p:cNvSpPr>
          <p:nvPr>
            <p:ph type="body" idx="2"/>
          </p:nvPr>
        </p:nvSpPr>
        <p:spPr>
          <a:xfrm>
            <a:off x="332184" y="953345"/>
            <a:ext cx="11430109" cy="415923"/>
          </a:xfrm>
          <a:prstGeom prst="rect">
            <a:avLst/>
          </a:prstGeom>
          <a:noFill/>
          <a:ln>
            <a:noFill/>
          </a:ln>
        </p:spPr>
        <p:txBody>
          <a:bodyPr spcFirstLastPara="1" wrap="square" lIns="91400" tIns="45700" rIns="91400" bIns="45700" anchor="t" anchorCtr="0">
            <a:normAutofit/>
          </a:bodyPr>
          <a:lstStyle>
            <a:lvl1pPr marL="304815" lvl="0" indent="-152408" algn="l">
              <a:lnSpc>
                <a:spcPct val="100000"/>
              </a:lnSpc>
              <a:spcBef>
                <a:spcPts val="1000"/>
              </a:spcBef>
              <a:spcAft>
                <a:spcPts val="0"/>
              </a:spcAft>
              <a:buSzPts val="2400"/>
              <a:buNone/>
              <a:defRPr sz="1400">
                <a:solidFill>
                  <a:srgbClr val="FFFFFF"/>
                </a:solidFill>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5260" name="Google Shape;5260;p640"/>
          <p:cNvCxnSpPr/>
          <p:nvPr/>
        </p:nvCxnSpPr>
        <p:spPr>
          <a:xfrm>
            <a:off x="11311722" y="6447270"/>
            <a:ext cx="0" cy="267883"/>
          </a:xfrm>
          <a:prstGeom prst="straightConnector1">
            <a:avLst/>
          </a:prstGeom>
          <a:noFill/>
          <a:ln w="9525" cap="flat" cmpd="sng">
            <a:solidFill>
              <a:srgbClr val="7F7F7F"/>
            </a:solidFill>
            <a:prstDash val="solid"/>
            <a:miter lim="8000"/>
            <a:headEnd type="none" w="sm" len="sm"/>
            <a:tailEnd type="none" w="sm" len="sm"/>
          </a:ln>
        </p:spPr>
      </p:cxnSp>
      <p:sp>
        <p:nvSpPr>
          <p:cNvPr id="5261" name="Google Shape;5261;p640"/>
          <p:cNvSpPr txBox="1">
            <a:spLocks noGrp="1"/>
          </p:cNvSpPr>
          <p:nvPr>
            <p:ph type="sldNum" idx="12"/>
          </p:nvPr>
        </p:nvSpPr>
        <p:spPr>
          <a:xfrm>
            <a:off x="11202597" y="6454531"/>
            <a:ext cx="559704" cy="319171"/>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9pPr>
          </a:lstStyle>
          <a:p>
            <a:fld id="{00000000-1234-1234-1234-123412341234}" type="slidenum">
              <a:rPr lang="en-US" smtClean="0"/>
              <a:pPr/>
              <a:t>‹#›</a:t>
            </a:fld>
            <a:endParaRPr lang="en-US"/>
          </a:p>
        </p:txBody>
      </p:sp>
      <p:pic>
        <p:nvPicPr>
          <p:cNvPr id="5262" name="Google Shape;5262;p640"/>
          <p:cNvPicPr preferRelativeResize="0"/>
          <p:nvPr/>
        </p:nvPicPr>
        <p:blipFill rotWithShape="1">
          <a:blip r:embed="rId2">
            <a:alphaModFix/>
          </a:blip>
          <a:srcRect/>
          <a:stretch/>
        </p:blipFill>
        <p:spPr>
          <a:xfrm>
            <a:off x="9596464" y="6492240"/>
            <a:ext cx="1606134" cy="229240"/>
          </a:xfrm>
          <a:prstGeom prst="rect">
            <a:avLst/>
          </a:prstGeom>
          <a:noFill/>
          <a:ln>
            <a:noFill/>
          </a:ln>
        </p:spPr>
      </p:pic>
    </p:spTree>
    <p:extLst>
      <p:ext uri="{BB962C8B-B14F-4D97-AF65-F5344CB8AC3E}">
        <p14:creationId xmlns:p14="http://schemas.microsoft.com/office/powerpoint/2010/main" val="2760014836"/>
      </p:ext>
    </p:extLst>
  </p:cSld>
  <p:clrMapOvr>
    <a:masterClrMapping/>
  </p:clrMapOvr>
</p:sldLayout>
</file>

<file path=ppt/slideLayouts/slideLayout1903.xml><?xml version="1.0" encoding="utf-8"?>
<p:sldLayout xmlns:a="http://schemas.openxmlformats.org/drawingml/2006/main" xmlns:r="http://schemas.openxmlformats.org/officeDocument/2006/relationships" xmlns:p="http://schemas.openxmlformats.org/presentationml/2006/main" matchingName="1_Cover 13">
  <p:cSld name="1_Cover 13">
    <p:spTree>
      <p:nvGrpSpPr>
        <p:cNvPr id="1" name="Shape 5263"/>
        <p:cNvGrpSpPr/>
        <p:nvPr/>
      </p:nvGrpSpPr>
      <p:grpSpPr>
        <a:xfrm>
          <a:off x="0" y="0"/>
          <a:ext cx="0" cy="0"/>
          <a:chOff x="0" y="0"/>
          <a:chExt cx="0" cy="0"/>
        </a:xfrm>
      </p:grpSpPr>
      <p:sp>
        <p:nvSpPr>
          <p:cNvPr id="5264" name="Google Shape;5264;p641"/>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265" name="Google Shape;5265;p641"/>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66" name="Google Shape;5266;p641"/>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5267" name="Google Shape;5267;p641"/>
          <p:cNvGrpSpPr/>
          <p:nvPr/>
        </p:nvGrpSpPr>
        <p:grpSpPr>
          <a:xfrm>
            <a:off x="0" y="5020349"/>
            <a:ext cx="12191996" cy="1837651"/>
            <a:chOff x="0" y="5020348"/>
            <a:chExt cx="12191996" cy="1837651"/>
          </a:xfrm>
        </p:grpSpPr>
        <p:sp>
          <p:nvSpPr>
            <p:cNvPr id="5268" name="Google Shape;5268;p641"/>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269" name="Google Shape;5269;p641"/>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5270" name="Google Shape;5270;p641"/>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331455722"/>
      </p:ext>
    </p:extLst>
  </p:cSld>
  <p:clrMapOvr>
    <a:masterClrMapping/>
  </p:clrMapOvr>
</p:sldLayout>
</file>

<file path=ppt/slideLayouts/slideLayout1904.xml><?xml version="1.0" encoding="utf-8"?>
<p:sldLayout xmlns:a="http://schemas.openxmlformats.org/drawingml/2006/main" xmlns:r="http://schemas.openxmlformats.org/officeDocument/2006/relationships" xmlns:p="http://schemas.openxmlformats.org/presentationml/2006/main" matchingName="1_Divider 14">
  <p:cSld name="1_Divider 14">
    <p:spTree>
      <p:nvGrpSpPr>
        <p:cNvPr id="1" name="Shape 5271"/>
        <p:cNvGrpSpPr/>
        <p:nvPr/>
      </p:nvGrpSpPr>
      <p:grpSpPr>
        <a:xfrm>
          <a:off x="0" y="0"/>
          <a:ext cx="0" cy="0"/>
          <a:chOff x="0" y="0"/>
          <a:chExt cx="0" cy="0"/>
        </a:xfrm>
      </p:grpSpPr>
      <p:grpSp>
        <p:nvGrpSpPr>
          <p:cNvPr id="5272" name="Google Shape;5272;p642"/>
          <p:cNvGrpSpPr/>
          <p:nvPr/>
        </p:nvGrpSpPr>
        <p:grpSpPr>
          <a:xfrm>
            <a:off x="0" y="5020349"/>
            <a:ext cx="12191996" cy="1837651"/>
            <a:chOff x="0" y="5020348"/>
            <a:chExt cx="12191996" cy="1837651"/>
          </a:xfrm>
        </p:grpSpPr>
        <p:sp>
          <p:nvSpPr>
            <p:cNvPr id="5273" name="Google Shape;5273;p642"/>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274" name="Google Shape;5274;p642"/>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275" name="Google Shape;5275;p642"/>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5276" name="Google Shape;5276;p642"/>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5277" name="Google Shape;5277;p642"/>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78" name="Google Shape;5278;p642"/>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864708491"/>
      </p:ext>
    </p:extLst>
  </p:cSld>
  <p:clrMapOvr>
    <a:masterClrMapping/>
  </p:clrMapOvr>
</p:sldLayout>
</file>

<file path=ppt/slideLayouts/slideLayout1905.xml><?xml version="1.0" encoding="utf-8"?>
<p:sldLayout xmlns:a="http://schemas.openxmlformats.org/drawingml/2006/main" xmlns:r="http://schemas.openxmlformats.org/officeDocument/2006/relationships" xmlns:p="http://schemas.openxmlformats.org/presentationml/2006/main" matchingName="1_Photo Slide 13">
  <p:cSld name="1_Photo Slide 13">
    <p:spTree>
      <p:nvGrpSpPr>
        <p:cNvPr id="1" name="Shape 5279"/>
        <p:cNvGrpSpPr/>
        <p:nvPr/>
      </p:nvGrpSpPr>
      <p:grpSpPr>
        <a:xfrm>
          <a:off x="0" y="0"/>
          <a:ext cx="0" cy="0"/>
          <a:chOff x="0" y="0"/>
          <a:chExt cx="0" cy="0"/>
        </a:xfrm>
      </p:grpSpPr>
      <p:sp>
        <p:nvSpPr>
          <p:cNvPr id="5280" name="Google Shape;5280;p643"/>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5281" name="Google Shape;5281;p643"/>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5282" name="Google Shape;5282;p643"/>
          <p:cNvGrpSpPr/>
          <p:nvPr/>
        </p:nvGrpSpPr>
        <p:grpSpPr>
          <a:xfrm>
            <a:off x="1" y="5379425"/>
            <a:ext cx="2807363" cy="753895"/>
            <a:chOff x="0" y="5379424"/>
            <a:chExt cx="2807363" cy="753895"/>
          </a:xfrm>
        </p:grpSpPr>
        <p:sp>
          <p:nvSpPr>
            <p:cNvPr id="5283" name="Google Shape;5283;p643"/>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284" name="Google Shape;5284;p643"/>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5285" name="Google Shape;5285;p643"/>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2963549373"/>
      </p:ext>
    </p:extLst>
  </p:cSld>
  <p:clrMapOvr>
    <a:masterClrMapping/>
  </p:clrMapOvr>
</p:sldLayout>
</file>

<file path=ppt/slideLayouts/slideLayout1906.xml><?xml version="1.0" encoding="utf-8"?>
<p:sldLayout xmlns:a="http://schemas.openxmlformats.org/drawingml/2006/main" xmlns:r="http://schemas.openxmlformats.org/officeDocument/2006/relationships" xmlns:p="http://schemas.openxmlformats.org/presentationml/2006/main" matchingName="Blank 10">
  <p:cSld name="Blank 10">
    <p:spTree>
      <p:nvGrpSpPr>
        <p:cNvPr id="1" name="Shape 5286"/>
        <p:cNvGrpSpPr/>
        <p:nvPr/>
      </p:nvGrpSpPr>
      <p:grpSpPr>
        <a:xfrm>
          <a:off x="0" y="0"/>
          <a:ext cx="0" cy="0"/>
          <a:chOff x="0" y="0"/>
          <a:chExt cx="0" cy="0"/>
        </a:xfrm>
      </p:grpSpPr>
      <p:sp>
        <p:nvSpPr>
          <p:cNvPr id="5287" name="Google Shape;5287;p64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288" name="Google Shape;5288;p64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289" name="Google Shape;5289;p64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290" name="Google Shape;5290;p644"/>
          <p:cNvGrpSpPr/>
          <p:nvPr/>
        </p:nvGrpSpPr>
        <p:grpSpPr>
          <a:xfrm>
            <a:off x="7191545" y="0"/>
            <a:ext cx="5000460" cy="1425988"/>
            <a:chOff x="7191545" y="0"/>
            <a:chExt cx="5000460" cy="1425988"/>
          </a:xfrm>
        </p:grpSpPr>
        <p:pic>
          <p:nvPicPr>
            <p:cNvPr id="5291" name="Google Shape;5291;p64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292" name="Google Shape;5292;p644"/>
            <p:cNvGrpSpPr/>
            <p:nvPr/>
          </p:nvGrpSpPr>
          <p:grpSpPr>
            <a:xfrm>
              <a:off x="7191545" y="0"/>
              <a:ext cx="5000460" cy="1425988"/>
              <a:chOff x="7191545" y="0"/>
              <a:chExt cx="5000460" cy="1425988"/>
            </a:xfrm>
          </p:grpSpPr>
          <p:sp>
            <p:nvSpPr>
              <p:cNvPr id="5293" name="Google Shape;5293;p64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294" name="Google Shape;5294;p64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1485058788"/>
      </p:ext>
    </p:extLst>
  </p:cSld>
  <p:clrMapOvr>
    <a:masterClrMapping/>
  </p:clrMapOvr>
</p:sldLayout>
</file>

<file path=ppt/slideLayouts/slideLayout1907.xml><?xml version="1.0" encoding="utf-8"?>
<p:sldLayout xmlns:a="http://schemas.openxmlformats.org/drawingml/2006/main" xmlns:r="http://schemas.openxmlformats.org/officeDocument/2006/relationships" xmlns:p="http://schemas.openxmlformats.org/presentationml/2006/main" matchingName="Quotation 18">
  <p:cSld name="Quotation 18">
    <p:spTree>
      <p:nvGrpSpPr>
        <p:cNvPr id="1" name="Shape 5295"/>
        <p:cNvGrpSpPr/>
        <p:nvPr/>
      </p:nvGrpSpPr>
      <p:grpSpPr>
        <a:xfrm>
          <a:off x="0" y="0"/>
          <a:ext cx="0" cy="0"/>
          <a:chOff x="0" y="0"/>
          <a:chExt cx="0" cy="0"/>
        </a:xfrm>
      </p:grpSpPr>
      <p:sp>
        <p:nvSpPr>
          <p:cNvPr id="5296" name="Google Shape;5296;p64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297" name="Google Shape;5297;p64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98" name="Google Shape;5298;p645"/>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299" name="Google Shape;5299;p64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300" name="Google Shape;5300;p64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301" name="Google Shape;5301;p64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302" name="Google Shape;5302;p645"/>
          <p:cNvGrpSpPr/>
          <p:nvPr/>
        </p:nvGrpSpPr>
        <p:grpSpPr>
          <a:xfrm>
            <a:off x="7191545" y="0"/>
            <a:ext cx="5000460" cy="1425988"/>
            <a:chOff x="7191545" y="0"/>
            <a:chExt cx="5000460" cy="1425988"/>
          </a:xfrm>
        </p:grpSpPr>
        <p:pic>
          <p:nvPicPr>
            <p:cNvPr id="5303" name="Google Shape;5303;p64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304" name="Google Shape;5304;p645"/>
            <p:cNvGrpSpPr/>
            <p:nvPr/>
          </p:nvGrpSpPr>
          <p:grpSpPr>
            <a:xfrm>
              <a:off x="7191545" y="0"/>
              <a:ext cx="5000460" cy="1425988"/>
              <a:chOff x="7191545" y="0"/>
              <a:chExt cx="5000460" cy="1425988"/>
            </a:xfrm>
          </p:grpSpPr>
          <p:sp>
            <p:nvSpPr>
              <p:cNvPr id="5305" name="Google Shape;5305;p64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306" name="Google Shape;5306;p64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5307" name="Google Shape;5307;p645"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4200470536"/>
      </p:ext>
    </p:extLst>
  </p:cSld>
  <p:clrMapOvr>
    <a:masterClrMapping/>
  </p:clrMapOvr>
</p:sldLayout>
</file>

<file path=ppt/slideLayouts/slideLayout1908.xml><?xml version="1.0" encoding="utf-8"?>
<p:sldLayout xmlns:a="http://schemas.openxmlformats.org/drawingml/2006/main" xmlns:r="http://schemas.openxmlformats.org/officeDocument/2006/relationships" xmlns:p="http://schemas.openxmlformats.org/presentationml/2006/main" matchingName="Two Content 12">
  <p:cSld name="Two Content 12">
    <p:spTree>
      <p:nvGrpSpPr>
        <p:cNvPr id="1" name="Shape 5308"/>
        <p:cNvGrpSpPr/>
        <p:nvPr/>
      </p:nvGrpSpPr>
      <p:grpSpPr>
        <a:xfrm>
          <a:off x="0" y="0"/>
          <a:ext cx="0" cy="0"/>
          <a:chOff x="0" y="0"/>
          <a:chExt cx="0" cy="0"/>
        </a:xfrm>
      </p:grpSpPr>
      <p:sp>
        <p:nvSpPr>
          <p:cNvPr id="5309" name="Google Shape;5309;p64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310" name="Google Shape;5310;p646"/>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5311" name="Google Shape;5311;p646"/>
          <p:cNvGrpSpPr/>
          <p:nvPr/>
        </p:nvGrpSpPr>
        <p:grpSpPr>
          <a:xfrm>
            <a:off x="7191545" y="0"/>
            <a:ext cx="5000460" cy="1425988"/>
            <a:chOff x="7191545" y="0"/>
            <a:chExt cx="5000460" cy="1425988"/>
          </a:xfrm>
        </p:grpSpPr>
        <p:pic>
          <p:nvPicPr>
            <p:cNvPr id="5312" name="Google Shape;5312;p64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313" name="Google Shape;5313;p646"/>
            <p:cNvGrpSpPr/>
            <p:nvPr/>
          </p:nvGrpSpPr>
          <p:grpSpPr>
            <a:xfrm>
              <a:off x="7191545" y="0"/>
              <a:ext cx="5000460" cy="1425988"/>
              <a:chOff x="7191545" y="0"/>
              <a:chExt cx="5000460" cy="1425988"/>
            </a:xfrm>
          </p:grpSpPr>
          <p:sp>
            <p:nvSpPr>
              <p:cNvPr id="5314" name="Google Shape;5314;p64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315" name="Google Shape;5315;p64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5316" name="Google Shape;5316;p646"/>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317" name="Google Shape;5317;p646"/>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318" name="Google Shape;5318;p64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319" name="Google Shape;5319;p64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932648075"/>
      </p:ext>
    </p:extLst>
  </p:cSld>
  <p:clrMapOvr>
    <a:masterClrMapping/>
  </p:clrMapOvr>
</p:sldLayout>
</file>

<file path=ppt/slideLayouts/slideLayout1909.xml><?xml version="1.0" encoding="utf-8"?>
<p:sldLayout xmlns:a="http://schemas.openxmlformats.org/drawingml/2006/main" xmlns:r="http://schemas.openxmlformats.org/officeDocument/2006/relationships" xmlns:p="http://schemas.openxmlformats.org/presentationml/2006/main" matchingName="Comparison 11">
  <p:cSld name="Comparison 11">
    <p:spTree>
      <p:nvGrpSpPr>
        <p:cNvPr id="1" name="Shape 5320"/>
        <p:cNvGrpSpPr/>
        <p:nvPr/>
      </p:nvGrpSpPr>
      <p:grpSpPr>
        <a:xfrm>
          <a:off x="0" y="0"/>
          <a:ext cx="0" cy="0"/>
          <a:chOff x="0" y="0"/>
          <a:chExt cx="0" cy="0"/>
        </a:xfrm>
      </p:grpSpPr>
      <p:grpSp>
        <p:nvGrpSpPr>
          <p:cNvPr id="5321" name="Google Shape;5321;p647"/>
          <p:cNvGrpSpPr/>
          <p:nvPr/>
        </p:nvGrpSpPr>
        <p:grpSpPr>
          <a:xfrm>
            <a:off x="7191545" y="0"/>
            <a:ext cx="5000460" cy="1425988"/>
            <a:chOff x="7191545" y="0"/>
            <a:chExt cx="5000460" cy="1425988"/>
          </a:xfrm>
        </p:grpSpPr>
        <p:pic>
          <p:nvPicPr>
            <p:cNvPr id="5322" name="Google Shape;5322;p64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323" name="Google Shape;5323;p647"/>
            <p:cNvGrpSpPr/>
            <p:nvPr/>
          </p:nvGrpSpPr>
          <p:grpSpPr>
            <a:xfrm>
              <a:off x="7191545" y="0"/>
              <a:ext cx="5000460" cy="1425988"/>
              <a:chOff x="7191545" y="0"/>
              <a:chExt cx="5000460" cy="1425988"/>
            </a:xfrm>
          </p:grpSpPr>
          <p:sp>
            <p:nvSpPr>
              <p:cNvPr id="5324" name="Google Shape;5324;p64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325" name="Google Shape;5325;p64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5326" name="Google Shape;5326;p647"/>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327" name="Google Shape;5327;p647"/>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328" name="Google Shape;5328;p647"/>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329" name="Google Shape;5329;p647"/>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330" name="Google Shape;5330;p647"/>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331" name="Google Shape;5331;p64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332" name="Google Shape;5332;p64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333" name="Google Shape;5333;p64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964015336"/>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6272431"/>
      </p:ext>
    </p:extLst>
  </p:cSld>
  <p:clrMapOvr>
    <a:masterClrMapping/>
  </p:clrMapOvr>
</p:sldLayout>
</file>

<file path=ppt/slideLayouts/slideLayout1910.xml><?xml version="1.0" encoding="utf-8"?>
<p:sldLayout xmlns:a="http://schemas.openxmlformats.org/drawingml/2006/main" xmlns:r="http://schemas.openxmlformats.org/officeDocument/2006/relationships" xmlns:p="http://schemas.openxmlformats.org/presentationml/2006/main" matchingName="Title Only 11">
  <p:cSld name="Title Only 11">
    <p:spTree>
      <p:nvGrpSpPr>
        <p:cNvPr id="1" name="Shape 5334"/>
        <p:cNvGrpSpPr/>
        <p:nvPr/>
      </p:nvGrpSpPr>
      <p:grpSpPr>
        <a:xfrm>
          <a:off x="0" y="0"/>
          <a:ext cx="0" cy="0"/>
          <a:chOff x="0" y="0"/>
          <a:chExt cx="0" cy="0"/>
        </a:xfrm>
      </p:grpSpPr>
      <p:grpSp>
        <p:nvGrpSpPr>
          <p:cNvPr id="5335" name="Google Shape;5335;p648"/>
          <p:cNvGrpSpPr/>
          <p:nvPr/>
        </p:nvGrpSpPr>
        <p:grpSpPr>
          <a:xfrm>
            <a:off x="7191545" y="0"/>
            <a:ext cx="5000460" cy="1425988"/>
            <a:chOff x="7191545" y="0"/>
            <a:chExt cx="5000460" cy="1425988"/>
          </a:xfrm>
        </p:grpSpPr>
        <p:pic>
          <p:nvPicPr>
            <p:cNvPr id="5336" name="Google Shape;5336;p64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337" name="Google Shape;5337;p648"/>
            <p:cNvGrpSpPr/>
            <p:nvPr/>
          </p:nvGrpSpPr>
          <p:grpSpPr>
            <a:xfrm>
              <a:off x="7191545" y="0"/>
              <a:ext cx="5000460" cy="1425988"/>
              <a:chOff x="7191545" y="0"/>
              <a:chExt cx="5000460" cy="1425988"/>
            </a:xfrm>
          </p:grpSpPr>
          <p:sp>
            <p:nvSpPr>
              <p:cNvPr id="5338" name="Google Shape;5338;p64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339" name="Google Shape;5339;p64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5340" name="Google Shape;5340;p648"/>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341" name="Google Shape;5341;p64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342" name="Google Shape;5342;p64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343" name="Google Shape;5343;p64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905859786"/>
      </p:ext>
    </p:extLst>
  </p:cSld>
  <p:clrMapOvr>
    <a:masterClrMapping/>
  </p:clrMapOvr>
</p:sldLayout>
</file>

<file path=ppt/slideLayouts/slideLayout1911.xml><?xml version="1.0" encoding="utf-8"?>
<p:sldLayout xmlns:a="http://schemas.openxmlformats.org/drawingml/2006/main" xmlns:r="http://schemas.openxmlformats.org/officeDocument/2006/relationships" xmlns:p="http://schemas.openxmlformats.org/presentationml/2006/main" matchingName="End 12">
  <p:cSld name="End 12">
    <p:spTree>
      <p:nvGrpSpPr>
        <p:cNvPr id="1" name="Shape 5344"/>
        <p:cNvGrpSpPr/>
        <p:nvPr/>
      </p:nvGrpSpPr>
      <p:grpSpPr>
        <a:xfrm>
          <a:off x="0" y="0"/>
          <a:ext cx="0" cy="0"/>
          <a:chOff x="0" y="0"/>
          <a:chExt cx="0" cy="0"/>
        </a:xfrm>
      </p:grpSpPr>
      <p:grpSp>
        <p:nvGrpSpPr>
          <p:cNvPr id="5345" name="Google Shape;5345;p649"/>
          <p:cNvGrpSpPr/>
          <p:nvPr/>
        </p:nvGrpSpPr>
        <p:grpSpPr>
          <a:xfrm>
            <a:off x="0" y="0"/>
            <a:ext cx="12191996" cy="2148830"/>
            <a:chOff x="0" y="0"/>
            <a:chExt cx="12191996" cy="2148830"/>
          </a:xfrm>
        </p:grpSpPr>
        <p:sp>
          <p:nvSpPr>
            <p:cNvPr id="5346" name="Google Shape;5346;p649"/>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347" name="Google Shape;5347;p649"/>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5348" name="Google Shape;5348;p649"/>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349" name="Google Shape;5349;p649"/>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350" name="Google Shape;5350;p649"/>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351" name="Google Shape;5351;p649"/>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283995249"/>
      </p:ext>
    </p:extLst>
  </p:cSld>
  <p:clrMapOvr>
    <a:masterClrMapping/>
  </p:clrMapOvr>
</p:sldLayout>
</file>

<file path=ppt/slideLayouts/slideLayout1912.xml><?xml version="1.0" encoding="utf-8"?>
<p:sldLayout xmlns:a="http://schemas.openxmlformats.org/drawingml/2006/main" xmlns:r="http://schemas.openxmlformats.org/officeDocument/2006/relationships" xmlns:p="http://schemas.openxmlformats.org/presentationml/2006/main" matchingName="Blank 11">
  <p:cSld name="Blank 11">
    <p:spTree>
      <p:nvGrpSpPr>
        <p:cNvPr id="1" name="Shape 5352"/>
        <p:cNvGrpSpPr/>
        <p:nvPr/>
      </p:nvGrpSpPr>
      <p:grpSpPr>
        <a:xfrm>
          <a:off x="0" y="0"/>
          <a:ext cx="0" cy="0"/>
          <a:chOff x="0" y="0"/>
          <a:chExt cx="0" cy="0"/>
        </a:xfrm>
      </p:grpSpPr>
      <p:sp>
        <p:nvSpPr>
          <p:cNvPr id="5353" name="Google Shape;5353;p65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354" name="Google Shape;5354;p65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355" name="Google Shape;5355;p65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356" name="Google Shape;5356;p650"/>
          <p:cNvGrpSpPr/>
          <p:nvPr/>
        </p:nvGrpSpPr>
        <p:grpSpPr>
          <a:xfrm>
            <a:off x="7191545" y="0"/>
            <a:ext cx="5000460" cy="1425988"/>
            <a:chOff x="7191545" y="0"/>
            <a:chExt cx="5000460" cy="1425988"/>
          </a:xfrm>
        </p:grpSpPr>
        <p:pic>
          <p:nvPicPr>
            <p:cNvPr id="5357" name="Google Shape;5357;p65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358" name="Google Shape;5358;p650"/>
            <p:cNvGrpSpPr/>
            <p:nvPr/>
          </p:nvGrpSpPr>
          <p:grpSpPr>
            <a:xfrm>
              <a:off x="7191545" y="0"/>
              <a:ext cx="5000460" cy="1425988"/>
              <a:chOff x="7191545" y="0"/>
              <a:chExt cx="5000460" cy="1425988"/>
            </a:xfrm>
          </p:grpSpPr>
          <p:sp>
            <p:nvSpPr>
              <p:cNvPr id="5359" name="Google Shape;5359;p65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360" name="Google Shape;5360;p65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4131243106"/>
      </p:ext>
    </p:extLst>
  </p:cSld>
  <p:clrMapOvr>
    <a:masterClrMapping/>
  </p:clrMapOvr>
</p:sldLayout>
</file>

<file path=ppt/slideLayouts/slideLayout1913.xml><?xml version="1.0" encoding="utf-8"?>
<p:sldLayout xmlns:a="http://schemas.openxmlformats.org/drawingml/2006/main" xmlns:r="http://schemas.openxmlformats.org/officeDocument/2006/relationships" xmlns:p="http://schemas.openxmlformats.org/presentationml/2006/main" matchingName="6_Quotation 2">
  <p:cSld name="6_Quotation 2">
    <p:spTree>
      <p:nvGrpSpPr>
        <p:cNvPr id="1" name="Shape 5361"/>
        <p:cNvGrpSpPr/>
        <p:nvPr/>
      </p:nvGrpSpPr>
      <p:grpSpPr>
        <a:xfrm>
          <a:off x="0" y="0"/>
          <a:ext cx="0" cy="0"/>
          <a:chOff x="0" y="0"/>
          <a:chExt cx="0" cy="0"/>
        </a:xfrm>
      </p:grpSpPr>
      <p:sp>
        <p:nvSpPr>
          <p:cNvPr id="5362" name="Google Shape;5362;p651"/>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363" name="Google Shape;5363;p651"/>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364" name="Google Shape;5364;p651"/>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365" name="Google Shape;5365;p65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366" name="Google Shape;5366;p65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367" name="Google Shape;5367;p65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368" name="Google Shape;5368;p651"/>
          <p:cNvGrpSpPr/>
          <p:nvPr/>
        </p:nvGrpSpPr>
        <p:grpSpPr>
          <a:xfrm>
            <a:off x="7191545" y="0"/>
            <a:ext cx="5000460" cy="1425988"/>
            <a:chOff x="7191545" y="0"/>
            <a:chExt cx="5000460" cy="1425988"/>
          </a:xfrm>
        </p:grpSpPr>
        <p:pic>
          <p:nvPicPr>
            <p:cNvPr id="5369" name="Google Shape;5369;p65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370" name="Google Shape;5370;p651"/>
            <p:cNvGrpSpPr/>
            <p:nvPr/>
          </p:nvGrpSpPr>
          <p:grpSpPr>
            <a:xfrm>
              <a:off x="7191545" y="0"/>
              <a:ext cx="5000460" cy="1425988"/>
              <a:chOff x="7191545" y="0"/>
              <a:chExt cx="5000460" cy="1425988"/>
            </a:xfrm>
          </p:grpSpPr>
          <p:sp>
            <p:nvSpPr>
              <p:cNvPr id="5371" name="Google Shape;5371;p65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372" name="Google Shape;5372;p65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5373" name="Google Shape;5373;p651"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274372072"/>
      </p:ext>
    </p:extLst>
  </p:cSld>
  <p:clrMapOvr>
    <a:masterClrMapping/>
  </p:clrMapOvr>
</p:sldLayout>
</file>

<file path=ppt/slideLayouts/slideLayout1914.xml><?xml version="1.0" encoding="utf-8"?>
<p:sldLayout xmlns:a="http://schemas.openxmlformats.org/drawingml/2006/main" xmlns:r="http://schemas.openxmlformats.org/officeDocument/2006/relationships" xmlns:p="http://schemas.openxmlformats.org/presentationml/2006/main" matchingName="Cover B 3">
  <p:cSld name="Cover B 3">
    <p:spTree>
      <p:nvGrpSpPr>
        <p:cNvPr id="1" name="Shape 5374"/>
        <p:cNvGrpSpPr/>
        <p:nvPr/>
      </p:nvGrpSpPr>
      <p:grpSpPr>
        <a:xfrm>
          <a:off x="0" y="0"/>
          <a:ext cx="0" cy="0"/>
          <a:chOff x="0" y="0"/>
          <a:chExt cx="0" cy="0"/>
        </a:xfrm>
      </p:grpSpPr>
      <p:sp>
        <p:nvSpPr>
          <p:cNvPr id="5375" name="Google Shape;5375;p652"/>
          <p:cNvSpPr txBox="1">
            <a:spLocks noGrp="1"/>
          </p:cNvSpPr>
          <p:nvPr>
            <p:ph type="title"/>
          </p:nvPr>
        </p:nvSpPr>
        <p:spPr>
          <a:xfrm>
            <a:off x="513344" y="2633536"/>
            <a:ext cx="5194432" cy="2387598"/>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376" name="Google Shape;5376;p652"/>
          <p:cNvSpPr txBox="1">
            <a:spLocks noGrp="1"/>
          </p:cNvSpPr>
          <p:nvPr>
            <p:ph type="subTitle" idx="1"/>
          </p:nvPr>
        </p:nvSpPr>
        <p:spPr>
          <a:xfrm>
            <a:off x="513344" y="5400327"/>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5377" name="Google Shape;5377;p652"/>
          <p:cNvGrpSpPr/>
          <p:nvPr/>
        </p:nvGrpSpPr>
        <p:grpSpPr>
          <a:xfrm>
            <a:off x="0" y="0"/>
            <a:ext cx="6418722" cy="1509820"/>
            <a:chOff x="0" y="0"/>
            <a:chExt cx="6418722" cy="1509820"/>
          </a:xfrm>
        </p:grpSpPr>
        <p:sp>
          <p:nvSpPr>
            <p:cNvPr id="5378" name="Google Shape;5378;p652"/>
            <p:cNvSpPr/>
            <p:nvPr/>
          </p:nvSpPr>
          <p:spPr>
            <a:xfrm flipH="1">
              <a:off x="0" y="0"/>
              <a:ext cx="6418722" cy="1509820"/>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379" name="Google Shape;5379;p652"/>
            <p:cNvSpPr/>
            <p:nvPr/>
          </p:nvSpPr>
          <p:spPr>
            <a:xfrm flipH="1">
              <a:off x="0" y="0"/>
              <a:ext cx="6244227" cy="1352022"/>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pic>
        <p:nvPicPr>
          <p:cNvPr id="5380" name="Google Shape;5380;p652"/>
          <p:cNvPicPr preferRelativeResize="0"/>
          <p:nvPr/>
        </p:nvPicPr>
        <p:blipFill rotWithShape="1">
          <a:blip r:embed="rId2">
            <a:alphaModFix/>
          </a:blip>
          <a:srcRect/>
          <a:stretch/>
        </p:blipFill>
        <p:spPr>
          <a:xfrm>
            <a:off x="513345" y="136529"/>
            <a:ext cx="1945203" cy="879972"/>
          </a:xfrm>
          <a:prstGeom prst="rect">
            <a:avLst/>
          </a:prstGeom>
          <a:noFill/>
          <a:ln>
            <a:noFill/>
          </a:ln>
        </p:spPr>
      </p:pic>
    </p:spTree>
    <p:extLst>
      <p:ext uri="{BB962C8B-B14F-4D97-AF65-F5344CB8AC3E}">
        <p14:creationId xmlns:p14="http://schemas.microsoft.com/office/powerpoint/2010/main" val="3603945072"/>
      </p:ext>
    </p:extLst>
  </p:cSld>
  <p:clrMapOvr>
    <a:masterClrMapping/>
  </p:clrMapOvr>
</p:sldLayout>
</file>

<file path=ppt/slideLayouts/slideLayout1915.xml><?xml version="1.0" encoding="utf-8"?>
<p:sldLayout xmlns:a="http://schemas.openxmlformats.org/drawingml/2006/main" xmlns:r="http://schemas.openxmlformats.org/officeDocument/2006/relationships" xmlns:p="http://schemas.openxmlformats.org/presentationml/2006/main" matchingName="Cover 14">
  <p:cSld name="Cover 14">
    <p:spTree>
      <p:nvGrpSpPr>
        <p:cNvPr id="1" name="Shape 5381"/>
        <p:cNvGrpSpPr/>
        <p:nvPr/>
      </p:nvGrpSpPr>
      <p:grpSpPr>
        <a:xfrm>
          <a:off x="0" y="0"/>
          <a:ext cx="0" cy="0"/>
          <a:chOff x="0" y="0"/>
          <a:chExt cx="0" cy="0"/>
        </a:xfrm>
      </p:grpSpPr>
      <p:sp>
        <p:nvSpPr>
          <p:cNvPr id="5382" name="Google Shape;5382;p653"/>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383" name="Google Shape;5383;p653"/>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384" name="Google Shape;5384;p653"/>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5385" name="Google Shape;5385;p653"/>
          <p:cNvGrpSpPr/>
          <p:nvPr/>
        </p:nvGrpSpPr>
        <p:grpSpPr>
          <a:xfrm>
            <a:off x="0" y="5020349"/>
            <a:ext cx="12191996" cy="1837651"/>
            <a:chOff x="0" y="5020348"/>
            <a:chExt cx="12191996" cy="1837651"/>
          </a:xfrm>
        </p:grpSpPr>
        <p:sp>
          <p:nvSpPr>
            <p:cNvPr id="5386" name="Google Shape;5386;p653"/>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387" name="Google Shape;5387;p653"/>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5388" name="Google Shape;5388;p653"/>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3789731611"/>
      </p:ext>
    </p:extLst>
  </p:cSld>
  <p:clrMapOvr>
    <a:masterClrMapping/>
  </p:clrMapOvr>
</p:sldLayout>
</file>

<file path=ppt/slideLayouts/slideLayout1916.xml><?xml version="1.0" encoding="utf-8"?>
<p:sldLayout xmlns:a="http://schemas.openxmlformats.org/drawingml/2006/main" xmlns:r="http://schemas.openxmlformats.org/officeDocument/2006/relationships" xmlns:p="http://schemas.openxmlformats.org/presentationml/2006/main" matchingName="Divider 15">
  <p:cSld name="Divider 15">
    <p:spTree>
      <p:nvGrpSpPr>
        <p:cNvPr id="1" name="Shape 5389"/>
        <p:cNvGrpSpPr/>
        <p:nvPr/>
      </p:nvGrpSpPr>
      <p:grpSpPr>
        <a:xfrm>
          <a:off x="0" y="0"/>
          <a:ext cx="0" cy="0"/>
          <a:chOff x="0" y="0"/>
          <a:chExt cx="0" cy="0"/>
        </a:xfrm>
      </p:grpSpPr>
      <p:grpSp>
        <p:nvGrpSpPr>
          <p:cNvPr id="5390" name="Google Shape;5390;p654"/>
          <p:cNvGrpSpPr/>
          <p:nvPr/>
        </p:nvGrpSpPr>
        <p:grpSpPr>
          <a:xfrm>
            <a:off x="0" y="5020349"/>
            <a:ext cx="12191996" cy="1837651"/>
            <a:chOff x="0" y="5020348"/>
            <a:chExt cx="12191996" cy="1837651"/>
          </a:xfrm>
        </p:grpSpPr>
        <p:sp>
          <p:nvSpPr>
            <p:cNvPr id="5391" name="Google Shape;5391;p654"/>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392" name="Google Shape;5392;p654"/>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393" name="Google Shape;5393;p654"/>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5394" name="Google Shape;5394;p654"/>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5395" name="Google Shape;5395;p654"/>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396" name="Google Shape;5396;p654"/>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887710964"/>
      </p:ext>
    </p:extLst>
  </p:cSld>
  <p:clrMapOvr>
    <a:masterClrMapping/>
  </p:clrMapOvr>
</p:sldLayout>
</file>

<file path=ppt/slideLayouts/slideLayout1917.xml><?xml version="1.0" encoding="utf-8"?>
<p:sldLayout xmlns:a="http://schemas.openxmlformats.org/drawingml/2006/main" xmlns:r="http://schemas.openxmlformats.org/officeDocument/2006/relationships" xmlns:p="http://schemas.openxmlformats.org/presentationml/2006/main" matchingName="Photo Slide 14">
  <p:cSld name="Photo Slide 14">
    <p:spTree>
      <p:nvGrpSpPr>
        <p:cNvPr id="1" name="Shape 5397"/>
        <p:cNvGrpSpPr/>
        <p:nvPr/>
      </p:nvGrpSpPr>
      <p:grpSpPr>
        <a:xfrm>
          <a:off x="0" y="0"/>
          <a:ext cx="0" cy="0"/>
          <a:chOff x="0" y="0"/>
          <a:chExt cx="0" cy="0"/>
        </a:xfrm>
      </p:grpSpPr>
      <p:sp>
        <p:nvSpPr>
          <p:cNvPr id="5398" name="Google Shape;5398;p655"/>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5399" name="Google Shape;5399;p655"/>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5400" name="Google Shape;5400;p655"/>
          <p:cNvGrpSpPr/>
          <p:nvPr/>
        </p:nvGrpSpPr>
        <p:grpSpPr>
          <a:xfrm>
            <a:off x="1" y="5379425"/>
            <a:ext cx="2807363" cy="753895"/>
            <a:chOff x="0" y="5379424"/>
            <a:chExt cx="2807363" cy="753895"/>
          </a:xfrm>
        </p:grpSpPr>
        <p:sp>
          <p:nvSpPr>
            <p:cNvPr id="5401" name="Google Shape;5401;p655"/>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402" name="Google Shape;5402;p655"/>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5403" name="Google Shape;5403;p655"/>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167235228"/>
      </p:ext>
    </p:extLst>
  </p:cSld>
  <p:clrMapOvr>
    <a:masterClrMapping/>
  </p:clrMapOvr>
</p:sldLayout>
</file>

<file path=ppt/slideLayouts/slideLayout1918.xml><?xml version="1.0" encoding="utf-8"?>
<p:sldLayout xmlns:a="http://schemas.openxmlformats.org/drawingml/2006/main" xmlns:r="http://schemas.openxmlformats.org/officeDocument/2006/relationships" xmlns:p="http://schemas.openxmlformats.org/presentationml/2006/main" matchingName="Quotation 19">
  <p:cSld name="Quotation 19">
    <p:spTree>
      <p:nvGrpSpPr>
        <p:cNvPr id="1" name="Shape 5404"/>
        <p:cNvGrpSpPr/>
        <p:nvPr/>
      </p:nvGrpSpPr>
      <p:grpSpPr>
        <a:xfrm>
          <a:off x="0" y="0"/>
          <a:ext cx="0" cy="0"/>
          <a:chOff x="0" y="0"/>
          <a:chExt cx="0" cy="0"/>
        </a:xfrm>
      </p:grpSpPr>
      <p:sp>
        <p:nvSpPr>
          <p:cNvPr id="5405" name="Google Shape;5405;p65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406" name="Google Shape;5406;p65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07" name="Google Shape;5407;p656"/>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408" name="Google Shape;5408;p65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409" name="Google Shape;5409;p65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410" name="Google Shape;5410;p65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411" name="Google Shape;5411;p656"/>
          <p:cNvGrpSpPr/>
          <p:nvPr/>
        </p:nvGrpSpPr>
        <p:grpSpPr>
          <a:xfrm>
            <a:off x="7191545" y="0"/>
            <a:ext cx="5000460" cy="1425988"/>
            <a:chOff x="7191545" y="0"/>
            <a:chExt cx="5000460" cy="1425988"/>
          </a:xfrm>
        </p:grpSpPr>
        <p:pic>
          <p:nvPicPr>
            <p:cNvPr id="5412" name="Google Shape;5412;p65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413" name="Google Shape;5413;p656"/>
            <p:cNvGrpSpPr/>
            <p:nvPr/>
          </p:nvGrpSpPr>
          <p:grpSpPr>
            <a:xfrm>
              <a:off x="7191545" y="0"/>
              <a:ext cx="5000460" cy="1425988"/>
              <a:chOff x="7191545" y="0"/>
              <a:chExt cx="5000460" cy="1425988"/>
            </a:xfrm>
          </p:grpSpPr>
          <p:sp>
            <p:nvSpPr>
              <p:cNvPr id="5414" name="Google Shape;5414;p65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415" name="Google Shape;5415;p65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5416" name="Google Shape;5416;p656"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189790704"/>
      </p:ext>
    </p:extLst>
  </p:cSld>
  <p:clrMapOvr>
    <a:masterClrMapping/>
  </p:clrMapOvr>
</p:sldLayout>
</file>

<file path=ppt/slideLayouts/slideLayout1919.xml><?xml version="1.0" encoding="utf-8"?>
<p:sldLayout xmlns:a="http://schemas.openxmlformats.org/drawingml/2006/main" xmlns:r="http://schemas.openxmlformats.org/officeDocument/2006/relationships" xmlns:p="http://schemas.openxmlformats.org/presentationml/2006/main" matchingName="Quotation 20">
  <p:cSld name="Quotation 20">
    <p:spTree>
      <p:nvGrpSpPr>
        <p:cNvPr id="1" name="Shape 5417"/>
        <p:cNvGrpSpPr/>
        <p:nvPr/>
      </p:nvGrpSpPr>
      <p:grpSpPr>
        <a:xfrm>
          <a:off x="0" y="0"/>
          <a:ext cx="0" cy="0"/>
          <a:chOff x="0" y="0"/>
          <a:chExt cx="0" cy="0"/>
        </a:xfrm>
      </p:grpSpPr>
      <p:sp>
        <p:nvSpPr>
          <p:cNvPr id="5418" name="Google Shape;5418;p65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419" name="Google Shape;5419;p65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20" name="Google Shape;5420;p657"/>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421" name="Google Shape;5421;p65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422" name="Google Shape;5422;p65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423" name="Google Shape;5423;p65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424" name="Google Shape;5424;p657"/>
          <p:cNvGrpSpPr/>
          <p:nvPr/>
        </p:nvGrpSpPr>
        <p:grpSpPr>
          <a:xfrm>
            <a:off x="7191545" y="0"/>
            <a:ext cx="5000460" cy="1425988"/>
            <a:chOff x="7191545" y="0"/>
            <a:chExt cx="5000460" cy="1425988"/>
          </a:xfrm>
        </p:grpSpPr>
        <p:pic>
          <p:nvPicPr>
            <p:cNvPr id="5425" name="Google Shape;5425;p65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426" name="Google Shape;5426;p657"/>
            <p:cNvGrpSpPr/>
            <p:nvPr/>
          </p:nvGrpSpPr>
          <p:grpSpPr>
            <a:xfrm>
              <a:off x="7191545" y="0"/>
              <a:ext cx="5000460" cy="1425988"/>
              <a:chOff x="7191545" y="0"/>
              <a:chExt cx="5000460" cy="1425988"/>
            </a:xfrm>
          </p:grpSpPr>
          <p:sp>
            <p:nvSpPr>
              <p:cNvPr id="5427" name="Google Shape;5427;p65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428" name="Google Shape;5428;p65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5429" name="Google Shape;5429;p657"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928298384"/>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69300124"/>
      </p:ext>
    </p:extLst>
  </p:cSld>
  <p:clrMapOvr>
    <a:masterClrMapping/>
  </p:clrMapOvr>
</p:sldLayout>
</file>

<file path=ppt/slideLayouts/slideLayout1920.xml><?xml version="1.0" encoding="utf-8"?>
<p:sldLayout xmlns:a="http://schemas.openxmlformats.org/drawingml/2006/main" xmlns:r="http://schemas.openxmlformats.org/officeDocument/2006/relationships" xmlns:p="http://schemas.openxmlformats.org/presentationml/2006/main" matchingName="Title and Content 15">
  <p:cSld name="Title and Content 15">
    <p:spTree>
      <p:nvGrpSpPr>
        <p:cNvPr id="1" name="Shape 5430"/>
        <p:cNvGrpSpPr/>
        <p:nvPr/>
      </p:nvGrpSpPr>
      <p:grpSpPr>
        <a:xfrm>
          <a:off x="0" y="0"/>
          <a:ext cx="0" cy="0"/>
          <a:chOff x="0" y="0"/>
          <a:chExt cx="0" cy="0"/>
        </a:xfrm>
      </p:grpSpPr>
      <p:grpSp>
        <p:nvGrpSpPr>
          <p:cNvPr id="5431" name="Google Shape;5431;p658"/>
          <p:cNvGrpSpPr/>
          <p:nvPr/>
        </p:nvGrpSpPr>
        <p:grpSpPr>
          <a:xfrm>
            <a:off x="7191545" y="0"/>
            <a:ext cx="5000460" cy="1425988"/>
            <a:chOff x="7191545" y="0"/>
            <a:chExt cx="5000460" cy="1425988"/>
          </a:xfrm>
        </p:grpSpPr>
        <p:pic>
          <p:nvPicPr>
            <p:cNvPr id="5432" name="Google Shape;5432;p65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433" name="Google Shape;5433;p658"/>
            <p:cNvGrpSpPr/>
            <p:nvPr/>
          </p:nvGrpSpPr>
          <p:grpSpPr>
            <a:xfrm>
              <a:off x="7191545" y="0"/>
              <a:ext cx="5000460" cy="1425988"/>
              <a:chOff x="7191545" y="0"/>
              <a:chExt cx="5000460" cy="1425988"/>
            </a:xfrm>
          </p:grpSpPr>
          <p:sp>
            <p:nvSpPr>
              <p:cNvPr id="5434" name="Google Shape;5434;p65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435" name="Google Shape;5435;p65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5436" name="Google Shape;5436;p658"/>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37" name="Google Shape;5437;p658"/>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438" name="Google Shape;5438;p65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439" name="Google Shape;5439;p65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440" name="Google Shape;5440;p65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542342149"/>
      </p:ext>
    </p:extLst>
  </p:cSld>
  <p:clrMapOvr>
    <a:masterClrMapping/>
  </p:clrMapOvr>
</p:sldLayout>
</file>

<file path=ppt/slideLayouts/slideLayout1921.xml><?xml version="1.0" encoding="utf-8"?>
<p:sldLayout xmlns:a="http://schemas.openxmlformats.org/drawingml/2006/main" xmlns:r="http://schemas.openxmlformats.org/officeDocument/2006/relationships" xmlns:p="http://schemas.openxmlformats.org/presentationml/2006/main" matchingName="Two Content 13">
  <p:cSld name="Two Content 13">
    <p:spTree>
      <p:nvGrpSpPr>
        <p:cNvPr id="1" name="Shape 5441"/>
        <p:cNvGrpSpPr/>
        <p:nvPr/>
      </p:nvGrpSpPr>
      <p:grpSpPr>
        <a:xfrm>
          <a:off x="0" y="0"/>
          <a:ext cx="0" cy="0"/>
          <a:chOff x="0" y="0"/>
          <a:chExt cx="0" cy="0"/>
        </a:xfrm>
      </p:grpSpPr>
      <p:sp>
        <p:nvSpPr>
          <p:cNvPr id="5442" name="Google Shape;5442;p659"/>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43" name="Google Shape;5443;p659"/>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5444" name="Google Shape;5444;p659"/>
          <p:cNvGrpSpPr/>
          <p:nvPr/>
        </p:nvGrpSpPr>
        <p:grpSpPr>
          <a:xfrm>
            <a:off x="7191545" y="0"/>
            <a:ext cx="5000460" cy="1425988"/>
            <a:chOff x="7191545" y="0"/>
            <a:chExt cx="5000460" cy="1425988"/>
          </a:xfrm>
        </p:grpSpPr>
        <p:pic>
          <p:nvPicPr>
            <p:cNvPr id="5445" name="Google Shape;5445;p65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446" name="Google Shape;5446;p659"/>
            <p:cNvGrpSpPr/>
            <p:nvPr/>
          </p:nvGrpSpPr>
          <p:grpSpPr>
            <a:xfrm>
              <a:off x="7191545" y="0"/>
              <a:ext cx="5000460" cy="1425988"/>
              <a:chOff x="7191545" y="0"/>
              <a:chExt cx="5000460" cy="1425988"/>
            </a:xfrm>
          </p:grpSpPr>
          <p:sp>
            <p:nvSpPr>
              <p:cNvPr id="5447" name="Google Shape;5447;p65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448" name="Google Shape;5448;p65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5449" name="Google Shape;5449;p659"/>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450" name="Google Shape;5450;p659"/>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451" name="Google Shape;5451;p65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452" name="Google Shape;5452;p65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799046217"/>
      </p:ext>
    </p:extLst>
  </p:cSld>
  <p:clrMapOvr>
    <a:masterClrMapping/>
  </p:clrMapOvr>
</p:sldLayout>
</file>

<file path=ppt/slideLayouts/slideLayout1922.xml><?xml version="1.0" encoding="utf-8"?>
<p:sldLayout xmlns:a="http://schemas.openxmlformats.org/drawingml/2006/main" xmlns:r="http://schemas.openxmlformats.org/officeDocument/2006/relationships" xmlns:p="http://schemas.openxmlformats.org/presentationml/2006/main" matchingName="Comparison 12">
  <p:cSld name="Comparison 12">
    <p:spTree>
      <p:nvGrpSpPr>
        <p:cNvPr id="1" name="Shape 5453"/>
        <p:cNvGrpSpPr/>
        <p:nvPr/>
      </p:nvGrpSpPr>
      <p:grpSpPr>
        <a:xfrm>
          <a:off x="0" y="0"/>
          <a:ext cx="0" cy="0"/>
          <a:chOff x="0" y="0"/>
          <a:chExt cx="0" cy="0"/>
        </a:xfrm>
      </p:grpSpPr>
      <p:grpSp>
        <p:nvGrpSpPr>
          <p:cNvPr id="5454" name="Google Shape;5454;p660"/>
          <p:cNvGrpSpPr/>
          <p:nvPr/>
        </p:nvGrpSpPr>
        <p:grpSpPr>
          <a:xfrm>
            <a:off x="7191545" y="0"/>
            <a:ext cx="5000460" cy="1425988"/>
            <a:chOff x="7191545" y="0"/>
            <a:chExt cx="5000460" cy="1425988"/>
          </a:xfrm>
        </p:grpSpPr>
        <p:pic>
          <p:nvPicPr>
            <p:cNvPr id="5455" name="Google Shape;5455;p66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456" name="Google Shape;5456;p660"/>
            <p:cNvGrpSpPr/>
            <p:nvPr/>
          </p:nvGrpSpPr>
          <p:grpSpPr>
            <a:xfrm>
              <a:off x="7191545" y="0"/>
              <a:ext cx="5000460" cy="1425988"/>
              <a:chOff x="7191545" y="0"/>
              <a:chExt cx="5000460" cy="1425988"/>
            </a:xfrm>
          </p:grpSpPr>
          <p:sp>
            <p:nvSpPr>
              <p:cNvPr id="5457" name="Google Shape;5457;p66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458" name="Google Shape;5458;p66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5459" name="Google Shape;5459;p660"/>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60" name="Google Shape;5460;p660"/>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461" name="Google Shape;5461;p660"/>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462" name="Google Shape;5462;p660"/>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463" name="Google Shape;5463;p660"/>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464" name="Google Shape;5464;p66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465" name="Google Shape;5465;p66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466" name="Google Shape;5466;p66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97411259"/>
      </p:ext>
    </p:extLst>
  </p:cSld>
  <p:clrMapOvr>
    <a:masterClrMapping/>
  </p:clrMapOvr>
</p:sldLayout>
</file>

<file path=ppt/slideLayouts/slideLayout1923.xml><?xml version="1.0" encoding="utf-8"?>
<p:sldLayout xmlns:a="http://schemas.openxmlformats.org/drawingml/2006/main" xmlns:r="http://schemas.openxmlformats.org/officeDocument/2006/relationships" xmlns:p="http://schemas.openxmlformats.org/presentationml/2006/main" matchingName="Title Only 12">
  <p:cSld name="Title Only 12">
    <p:spTree>
      <p:nvGrpSpPr>
        <p:cNvPr id="1" name="Shape 5467"/>
        <p:cNvGrpSpPr/>
        <p:nvPr/>
      </p:nvGrpSpPr>
      <p:grpSpPr>
        <a:xfrm>
          <a:off x="0" y="0"/>
          <a:ext cx="0" cy="0"/>
          <a:chOff x="0" y="0"/>
          <a:chExt cx="0" cy="0"/>
        </a:xfrm>
      </p:grpSpPr>
      <p:grpSp>
        <p:nvGrpSpPr>
          <p:cNvPr id="5468" name="Google Shape;5468;p661"/>
          <p:cNvGrpSpPr/>
          <p:nvPr/>
        </p:nvGrpSpPr>
        <p:grpSpPr>
          <a:xfrm>
            <a:off x="7191545" y="0"/>
            <a:ext cx="5000460" cy="1425988"/>
            <a:chOff x="7191545" y="0"/>
            <a:chExt cx="5000460" cy="1425988"/>
          </a:xfrm>
        </p:grpSpPr>
        <p:pic>
          <p:nvPicPr>
            <p:cNvPr id="5469" name="Google Shape;5469;p66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470" name="Google Shape;5470;p661"/>
            <p:cNvGrpSpPr/>
            <p:nvPr/>
          </p:nvGrpSpPr>
          <p:grpSpPr>
            <a:xfrm>
              <a:off x="7191545" y="0"/>
              <a:ext cx="5000460" cy="1425988"/>
              <a:chOff x="7191545" y="0"/>
              <a:chExt cx="5000460" cy="1425988"/>
            </a:xfrm>
          </p:grpSpPr>
          <p:sp>
            <p:nvSpPr>
              <p:cNvPr id="5471" name="Google Shape;5471;p66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472" name="Google Shape;5472;p66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5473" name="Google Shape;5473;p661"/>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74" name="Google Shape;5474;p66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475" name="Google Shape;5475;p66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476" name="Google Shape;5476;p66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255099648"/>
      </p:ext>
    </p:extLst>
  </p:cSld>
  <p:clrMapOvr>
    <a:masterClrMapping/>
  </p:clrMapOvr>
</p:sldLayout>
</file>

<file path=ppt/slideLayouts/slideLayout1924.xml><?xml version="1.0" encoding="utf-8"?>
<p:sldLayout xmlns:a="http://schemas.openxmlformats.org/drawingml/2006/main" xmlns:r="http://schemas.openxmlformats.org/officeDocument/2006/relationships" xmlns:p="http://schemas.openxmlformats.org/presentationml/2006/main" matchingName="End 13">
  <p:cSld name="End 13">
    <p:spTree>
      <p:nvGrpSpPr>
        <p:cNvPr id="1" name="Shape 5477"/>
        <p:cNvGrpSpPr/>
        <p:nvPr/>
      </p:nvGrpSpPr>
      <p:grpSpPr>
        <a:xfrm>
          <a:off x="0" y="0"/>
          <a:ext cx="0" cy="0"/>
          <a:chOff x="0" y="0"/>
          <a:chExt cx="0" cy="0"/>
        </a:xfrm>
      </p:grpSpPr>
      <p:grpSp>
        <p:nvGrpSpPr>
          <p:cNvPr id="5478" name="Google Shape;5478;p662"/>
          <p:cNvGrpSpPr/>
          <p:nvPr/>
        </p:nvGrpSpPr>
        <p:grpSpPr>
          <a:xfrm>
            <a:off x="0" y="0"/>
            <a:ext cx="12191996" cy="2148830"/>
            <a:chOff x="0" y="0"/>
            <a:chExt cx="12191996" cy="2148830"/>
          </a:xfrm>
        </p:grpSpPr>
        <p:sp>
          <p:nvSpPr>
            <p:cNvPr id="5479" name="Google Shape;5479;p662"/>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480" name="Google Shape;5480;p662"/>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5481" name="Google Shape;5481;p662"/>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482" name="Google Shape;5482;p662"/>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483" name="Google Shape;5483;p662"/>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484" name="Google Shape;5484;p662"/>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2990175219"/>
      </p:ext>
    </p:extLst>
  </p:cSld>
  <p:clrMapOvr>
    <a:masterClrMapping/>
  </p:clrMapOvr>
</p:sldLayout>
</file>

<file path=ppt/slideLayouts/slideLayout1925.xml><?xml version="1.0" encoding="utf-8"?>
<p:sldLayout xmlns:a="http://schemas.openxmlformats.org/drawingml/2006/main" xmlns:r="http://schemas.openxmlformats.org/officeDocument/2006/relationships" xmlns:p="http://schemas.openxmlformats.org/presentationml/2006/main" matchingName="Blank 12">
  <p:cSld name="Blank 12">
    <p:spTree>
      <p:nvGrpSpPr>
        <p:cNvPr id="1" name="Shape 5485"/>
        <p:cNvGrpSpPr/>
        <p:nvPr/>
      </p:nvGrpSpPr>
      <p:grpSpPr>
        <a:xfrm>
          <a:off x="0" y="0"/>
          <a:ext cx="0" cy="0"/>
          <a:chOff x="0" y="0"/>
          <a:chExt cx="0" cy="0"/>
        </a:xfrm>
      </p:grpSpPr>
      <p:sp>
        <p:nvSpPr>
          <p:cNvPr id="5486" name="Google Shape;5486;p66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487" name="Google Shape;5487;p66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488" name="Google Shape;5488;p66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489" name="Google Shape;5489;p663"/>
          <p:cNvGrpSpPr/>
          <p:nvPr/>
        </p:nvGrpSpPr>
        <p:grpSpPr>
          <a:xfrm>
            <a:off x="7191545" y="0"/>
            <a:ext cx="5000460" cy="1425988"/>
            <a:chOff x="7191545" y="0"/>
            <a:chExt cx="5000460" cy="1425988"/>
          </a:xfrm>
        </p:grpSpPr>
        <p:pic>
          <p:nvPicPr>
            <p:cNvPr id="5490" name="Google Shape;5490;p66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491" name="Google Shape;5491;p663"/>
            <p:cNvGrpSpPr/>
            <p:nvPr/>
          </p:nvGrpSpPr>
          <p:grpSpPr>
            <a:xfrm>
              <a:off x="7191545" y="0"/>
              <a:ext cx="5000460" cy="1425988"/>
              <a:chOff x="7191545" y="0"/>
              <a:chExt cx="5000460" cy="1425988"/>
            </a:xfrm>
          </p:grpSpPr>
          <p:sp>
            <p:nvSpPr>
              <p:cNvPr id="5492" name="Google Shape;5492;p66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493" name="Google Shape;5493;p66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2317840662"/>
      </p:ext>
    </p:extLst>
  </p:cSld>
  <p:clrMapOvr>
    <a:masterClrMapping/>
  </p:clrMapOvr>
</p:sldLayout>
</file>

<file path=ppt/slideLayouts/slideLayout1926.xml><?xml version="1.0" encoding="utf-8"?>
<p:sldLayout xmlns:a="http://schemas.openxmlformats.org/drawingml/2006/main" xmlns:r="http://schemas.openxmlformats.org/officeDocument/2006/relationships" xmlns:p="http://schemas.openxmlformats.org/presentationml/2006/main" matchingName="1_Quotation 18">
  <p:cSld name="1_Quotation 18">
    <p:spTree>
      <p:nvGrpSpPr>
        <p:cNvPr id="1" name="Shape 5494"/>
        <p:cNvGrpSpPr/>
        <p:nvPr/>
      </p:nvGrpSpPr>
      <p:grpSpPr>
        <a:xfrm>
          <a:off x="0" y="0"/>
          <a:ext cx="0" cy="0"/>
          <a:chOff x="0" y="0"/>
          <a:chExt cx="0" cy="0"/>
        </a:xfrm>
      </p:grpSpPr>
      <p:sp>
        <p:nvSpPr>
          <p:cNvPr id="5495" name="Google Shape;5495;p66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496" name="Google Shape;5496;p66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97" name="Google Shape;5497;p664"/>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498" name="Google Shape;5498;p66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499" name="Google Shape;5499;p66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500" name="Google Shape;5500;p66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501" name="Google Shape;5501;p664"/>
          <p:cNvGrpSpPr/>
          <p:nvPr/>
        </p:nvGrpSpPr>
        <p:grpSpPr>
          <a:xfrm>
            <a:off x="7191545" y="0"/>
            <a:ext cx="5000460" cy="1425988"/>
            <a:chOff x="7191545" y="0"/>
            <a:chExt cx="5000460" cy="1425988"/>
          </a:xfrm>
        </p:grpSpPr>
        <p:pic>
          <p:nvPicPr>
            <p:cNvPr id="5502" name="Google Shape;5502;p66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503" name="Google Shape;5503;p664"/>
            <p:cNvGrpSpPr/>
            <p:nvPr/>
          </p:nvGrpSpPr>
          <p:grpSpPr>
            <a:xfrm>
              <a:off x="7191545" y="0"/>
              <a:ext cx="5000460" cy="1425988"/>
              <a:chOff x="7191545" y="0"/>
              <a:chExt cx="5000460" cy="1425988"/>
            </a:xfrm>
          </p:grpSpPr>
          <p:sp>
            <p:nvSpPr>
              <p:cNvPr id="5504" name="Google Shape;5504;p66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505" name="Google Shape;5505;p66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5506" name="Google Shape;5506;p664"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763980634"/>
      </p:ext>
    </p:extLst>
  </p:cSld>
  <p:clrMapOvr>
    <a:masterClrMapping/>
  </p:clrMapOvr>
</p:sldLayout>
</file>

<file path=ppt/slideLayouts/slideLayout1927.xml><?xml version="1.0" encoding="utf-8"?>
<p:sldLayout xmlns:a="http://schemas.openxmlformats.org/drawingml/2006/main" xmlns:r="http://schemas.openxmlformats.org/officeDocument/2006/relationships" xmlns:p="http://schemas.openxmlformats.org/presentationml/2006/main" matchingName="1_Two Content 12">
  <p:cSld name="1_Two Content 12">
    <p:spTree>
      <p:nvGrpSpPr>
        <p:cNvPr id="1" name="Shape 5507"/>
        <p:cNvGrpSpPr/>
        <p:nvPr/>
      </p:nvGrpSpPr>
      <p:grpSpPr>
        <a:xfrm>
          <a:off x="0" y="0"/>
          <a:ext cx="0" cy="0"/>
          <a:chOff x="0" y="0"/>
          <a:chExt cx="0" cy="0"/>
        </a:xfrm>
      </p:grpSpPr>
      <p:sp>
        <p:nvSpPr>
          <p:cNvPr id="5508" name="Google Shape;5508;p665"/>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509" name="Google Shape;5509;p665"/>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5510" name="Google Shape;5510;p665"/>
          <p:cNvGrpSpPr/>
          <p:nvPr/>
        </p:nvGrpSpPr>
        <p:grpSpPr>
          <a:xfrm>
            <a:off x="7191545" y="0"/>
            <a:ext cx="5000460" cy="1425988"/>
            <a:chOff x="7191545" y="0"/>
            <a:chExt cx="5000460" cy="1425988"/>
          </a:xfrm>
        </p:grpSpPr>
        <p:pic>
          <p:nvPicPr>
            <p:cNvPr id="5511" name="Google Shape;5511;p66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512" name="Google Shape;5512;p665"/>
            <p:cNvGrpSpPr/>
            <p:nvPr/>
          </p:nvGrpSpPr>
          <p:grpSpPr>
            <a:xfrm>
              <a:off x="7191545" y="0"/>
              <a:ext cx="5000460" cy="1425988"/>
              <a:chOff x="7191545" y="0"/>
              <a:chExt cx="5000460" cy="1425988"/>
            </a:xfrm>
          </p:grpSpPr>
          <p:sp>
            <p:nvSpPr>
              <p:cNvPr id="5513" name="Google Shape;5513;p66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514" name="Google Shape;5514;p66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5515" name="Google Shape;5515;p665"/>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516" name="Google Shape;5516;p665"/>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517" name="Google Shape;5517;p66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518" name="Google Shape;5518;p66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76472150"/>
      </p:ext>
    </p:extLst>
  </p:cSld>
  <p:clrMapOvr>
    <a:masterClrMapping/>
  </p:clrMapOvr>
</p:sldLayout>
</file>

<file path=ppt/slideLayouts/slideLayout1928.xml><?xml version="1.0" encoding="utf-8"?>
<p:sldLayout xmlns:a="http://schemas.openxmlformats.org/drawingml/2006/main" xmlns:r="http://schemas.openxmlformats.org/officeDocument/2006/relationships" xmlns:p="http://schemas.openxmlformats.org/presentationml/2006/main" matchingName="1_Comparison 11">
  <p:cSld name="1_Comparison 11">
    <p:spTree>
      <p:nvGrpSpPr>
        <p:cNvPr id="1" name="Shape 5519"/>
        <p:cNvGrpSpPr/>
        <p:nvPr/>
      </p:nvGrpSpPr>
      <p:grpSpPr>
        <a:xfrm>
          <a:off x="0" y="0"/>
          <a:ext cx="0" cy="0"/>
          <a:chOff x="0" y="0"/>
          <a:chExt cx="0" cy="0"/>
        </a:xfrm>
      </p:grpSpPr>
      <p:grpSp>
        <p:nvGrpSpPr>
          <p:cNvPr id="5520" name="Google Shape;5520;p666"/>
          <p:cNvGrpSpPr/>
          <p:nvPr/>
        </p:nvGrpSpPr>
        <p:grpSpPr>
          <a:xfrm>
            <a:off x="7191545" y="0"/>
            <a:ext cx="5000460" cy="1425988"/>
            <a:chOff x="7191545" y="0"/>
            <a:chExt cx="5000460" cy="1425988"/>
          </a:xfrm>
        </p:grpSpPr>
        <p:pic>
          <p:nvPicPr>
            <p:cNvPr id="5521" name="Google Shape;5521;p66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522" name="Google Shape;5522;p666"/>
            <p:cNvGrpSpPr/>
            <p:nvPr/>
          </p:nvGrpSpPr>
          <p:grpSpPr>
            <a:xfrm>
              <a:off x="7191545" y="0"/>
              <a:ext cx="5000460" cy="1425988"/>
              <a:chOff x="7191545" y="0"/>
              <a:chExt cx="5000460" cy="1425988"/>
            </a:xfrm>
          </p:grpSpPr>
          <p:sp>
            <p:nvSpPr>
              <p:cNvPr id="5523" name="Google Shape;5523;p66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524" name="Google Shape;5524;p66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5525" name="Google Shape;5525;p66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526" name="Google Shape;5526;p666"/>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527" name="Google Shape;5527;p666"/>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528" name="Google Shape;5528;p666"/>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529" name="Google Shape;5529;p666"/>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530" name="Google Shape;5530;p66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531" name="Google Shape;5531;p66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532" name="Google Shape;5532;p66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44997371"/>
      </p:ext>
    </p:extLst>
  </p:cSld>
  <p:clrMapOvr>
    <a:masterClrMapping/>
  </p:clrMapOvr>
</p:sldLayout>
</file>

<file path=ppt/slideLayouts/slideLayout1929.xml><?xml version="1.0" encoding="utf-8"?>
<p:sldLayout xmlns:a="http://schemas.openxmlformats.org/drawingml/2006/main" xmlns:r="http://schemas.openxmlformats.org/officeDocument/2006/relationships" xmlns:p="http://schemas.openxmlformats.org/presentationml/2006/main" matchingName="1_Title Only 11">
  <p:cSld name="1_Title Only 11">
    <p:spTree>
      <p:nvGrpSpPr>
        <p:cNvPr id="1" name="Shape 5533"/>
        <p:cNvGrpSpPr/>
        <p:nvPr/>
      </p:nvGrpSpPr>
      <p:grpSpPr>
        <a:xfrm>
          <a:off x="0" y="0"/>
          <a:ext cx="0" cy="0"/>
          <a:chOff x="0" y="0"/>
          <a:chExt cx="0" cy="0"/>
        </a:xfrm>
      </p:grpSpPr>
      <p:grpSp>
        <p:nvGrpSpPr>
          <p:cNvPr id="5534" name="Google Shape;5534;p667"/>
          <p:cNvGrpSpPr/>
          <p:nvPr/>
        </p:nvGrpSpPr>
        <p:grpSpPr>
          <a:xfrm>
            <a:off x="7191545" y="0"/>
            <a:ext cx="5000460" cy="1425988"/>
            <a:chOff x="7191545" y="0"/>
            <a:chExt cx="5000460" cy="1425988"/>
          </a:xfrm>
        </p:grpSpPr>
        <p:pic>
          <p:nvPicPr>
            <p:cNvPr id="5535" name="Google Shape;5535;p66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536" name="Google Shape;5536;p667"/>
            <p:cNvGrpSpPr/>
            <p:nvPr/>
          </p:nvGrpSpPr>
          <p:grpSpPr>
            <a:xfrm>
              <a:off x="7191545" y="0"/>
              <a:ext cx="5000460" cy="1425988"/>
              <a:chOff x="7191545" y="0"/>
              <a:chExt cx="5000460" cy="1425988"/>
            </a:xfrm>
          </p:grpSpPr>
          <p:sp>
            <p:nvSpPr>
              <p:cNvPr id="5537" name="Google Shape;5537;p66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538" name="Google Shape;5538;p66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5539" name="Google Shape;5539;p667"/>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540" name="Google Shape;5540;p66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541" name="Google Shape;5541;p66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542" name="Google Shape;5542;p66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719343446"/>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480140117"/>
      </p:ext>
    </p:extLst>
  </p:cSld>
  <p:clrMapOvr>
    <a:masterClrMapping/>
  </p:clrMapOvr>
</p:sldLayout>
</file>

<file path=ppt/slideLayouts/slideLayout1930.xml><?xml version="1.0" encoding="utf-8"?>
<p:sldLayout xmlns:a="http://schemas.openxmlformats.org/drawingml/2006/main" xmlns:r="http://schemas.openxmlformats.org/officeDocument/2006/relationships" xmlns:p="http://schemas.openxmlformats.org/presentationml/2006/main" matchingName="1_End 12">
  <p:cSld name="1_End 12">
    <p:spTree>
      <p:nvGrpSpPr>
        <p:cNvPr id="1" name="Shape 5543"/>
        <p:cNvGrpSpPr/>
        <p:nvPr/>
      </p:nvGrpSpPr>
      <p:grpSpPr>
        <a:xfrm>
          <a:off x="0" y="0"/>
          <a:ext cx="0" cy="0"/>
          <a:chOff x="0" y="0"/>
          <a:chExt cx="0" cy="0"/>
        </a:xfrm>
      </p:grpSpPr>
      <p:grpSp>
        <p:nvGrpSpPr>
          <p:cNvPr id="5544" name="Google Shape;5544;p668"/>
          <p:cNvGrpSpPr/>
          <p:nvPr/>
        </p:nvGrpSpPr>
        <p:grpSpPr>
          <a:xfrm>
            <a:off x="0" y="0"/>
            <a:ext cx="12191996" cy="2148830"/>
            <a:chOff x="0" y="0"/>
            <a:chExt cx="12191996" cy="2148830"/>
          </a:xfrm>
        </p:grpSpPr>
        <p:sp>
          <p:nvSpPr>
            <p:cNvPr id="5545" name="Google Shape;5545;p668"/>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546" name="Google Shape;5546;p668"/>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5547" name="Google Shape;5547;p668"/>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548" name="Google Shape;5548;p668"/>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549" name="Google Shape;5549;p668"/>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550" name="Google Shape;5550;p668"/>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806889018"/>
      </p:ext>
    </p:extLst>
  </p:cSld>
  <p:clrMapOvr>
    <a:masterClrMapping/>
  </p:clrMapOvr>
</p:sldLayout>
</file>

<file path=ppt/slideLayouts/slideLayout1931.xml><?xml version="1.0" encoding="utf-8"?>
<p:sldLayout xmlns:a="http://schemas.openxmlformats.org/drawingml/2006/main" xmlns:r="http://schemas.openxmlformats.org/officeDocument/2006/relationships" xmlns:p="http://schemas.openxmlformats.org/presentationml/2006/main" matchingName="1_Blank 11">
  <p:cSld name="1_Blank 11">
    <p:spTree>
      <p:nvGrpSpPr>
        <p:cNvPr id="1" name="Shape 5551"/>
        <p:cNvGrpSpPr/>
        <p:nvPr/>
      </p:nvGrpSpPr>
      <p:grpSpPr>
        <a:xfrm>
          <a:off x="0" y="0"/>
          <a:ext cx="0" cy="0"/>
          <a:chOff x="0" y="0"/>
          <a:chExt cx="0" cy="0"/>
        </a:xfrm>
      </p:grpSpPr>
      <p:sp>
        <p:nvSpPr>
          <p:cNvPr id="5552" name="Google Shape;5552;p66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553" name="Google Shape;5553;p66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554" name="Google Shape;5554;p66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555" name="Google Shape;5555;p669"/>
          <p:cNvGrpSpPr/>
          <p:nvPr/>
        </p:nvGrpSpPr>
        <p:grpSpPr>
          <a:xfrm>
            <a:off x="7191545" y="0"/>
            <a:ext cx="5000460" cy="1425988"/>
            <a:chOff x="7191545" y="0"/>
            <a:chExt cx="5000460" cy="1425988"/>
          </a:xfrm>
        </p:grpSpPr>
        <p:pic>
          <p:nvPicPr>
            <p:cNvPr id="5556" name="Google Shape;5556;p66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557" name="Google Shape;5557;p669"/>
            <p:cNvGrpSpPr/>
            <p:nvPr/>
          </p:nvGrpSpPr>
          <p:grpSpPr>
            <a:xfrm>
              <a:off x="7191545" y="0"/>
              <a:ext cx="5000460" cy="1425988"/>
              <a:chOff x="7191545" y="0"/>
              <a:chExt cx="5000460" cy="1425988"/>
            </a:xfrm>
          </p:grpSpPr>
          <p:sp>
            <p:nvSpPr>
              <p:cNvPr id="5558" name="Google Shape;5558;p66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559" name="Google Shape;5559;p66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2792683430"/>
      </p:ext>
    </p:extLst>
  </p:cSld>
  <p:clrMapOvr>
    <a:masterClrMapping/>
  </p:clrMapOvr>
</p:sldLayout>
</file>

<file path=ppt/slideLayouts/slideLayout1932.xml><?xml version="1.0" encoding="utf-8"?>
<p:sldLayout xmlns:a="http://schemas.openxmlformats.org/drawingml/2006/main" xmlns:r="http://schemas.openxmlformats.org/officeDocument/2006/relationships" xmlns:p="http://schemas.openxmlformats.org/presentationml/2006/main" matchingName="7_Quotation 2">
  <p:cSld name="7_Quotation 2">
    <p:spTree>
      <p:nvGrpSpPr>
        <p:cNvPr id="1" name="Shape 5560"/>
        <p:cNvGrpSpPr/>
        <p:nvPr/>
      </p:nvGrpSpPr>
      <p:grpSpPr>
        <a:xfrm>
          <a:off x="0" y="0"/>
          <a:ext cx="0" cy="0"/>
          <a:chOff x="0" y="0"/>
          <a:chExt cx="0" cy="0"/>
        </a:xfrm>
      </p:grpSpPr>
      <p:sp>
        <p:nvSpPr>
          <p:cNvPr id="5561" name="Google Shape;5561;p67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562" name="Google Shape;5562;p67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563" name="Google Shape;5563;p670"/>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564" name="Google Shape;5564;p67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565" name="Google Shape;5565;p67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566" name="Google Shape;5566;p67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567" name="Google Shape;5567;p670"/>
          <p:cNvGrpSpPr/>
          <p:nvPr/>
        </p:nvGrpSpPr>
        <p:grpSpPr>
          <a:xfrm>
            <a:off x="7191545" y="0"/>
            <a:ext cx="5000460" cy="1425988"/>
            <a:chOff x="7191545" y="0"/>
            <a:chExt cx="5000460" cy="1425988"/>
          </a:xfrm>
        </p:grpSpPr>
        <p:pic>
          <p:nvPicPr>
            <p:cNvPr id="5568" name="Google Shape;5568;p67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569" name="Google Shape;5569;p670"/>
            <p:cNvGrpSpPr/>
            <p:nvPr/>
          </p:nvGrpSpPr>
          <p:grpSpPr>
            <a:xfrm>
              <a:off x="7191545" y="0"/>
              <a:ext cx="5000460" cy="1425988"/>
              <a:chOff x="7191545" y="0"/>
              <a:chExt cx="5000460" cy="1425988"/>
            </a:xfrm>
          </p:grpSpPr>
          <p:sp>
            <p:nvSpPr>
              <p:cNvPr id="5570" name="Google Shape;5570;p67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571" name="Google Shape;5571;p67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5572" name="Google Shape;5572;p670"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077164078"/>
      </p:ext>
    </p:extLst>
  </p:cSld>
  <p:clrMapOvr>
    <a:masterClrMapping/>
  </p:clrMapOvr>
</p:sldLayout>
</file>

<file path=ppt/slideLayouts/slideLayout1933.xml><?xml version="1.0" encoding="utf-8"?>
<p:sldLayout xmlns:a="http://schemas.openxmlformats.org/drawingml/2006/main" xmlns:r="http://schemas.openxmlformats.org/officeDocument/2006/relationships" xmlns:p="http://schemas.openxmlformats.org/presentationml/2006/main" matchingName="1_Cover 14">
  <p:cSld name="1_Cover 14">
    <p:spTree>
      <p:nvGrpSpPr>
        <p:cNvPr id="1" name="Shape 5573"/>
        <p:cNvGrpSpPr/>
        <p:nvPr/>
      </p:nvGrpSpPr>
      <p:grpSpPr>
        <a:xfrm>
          <a:off x="0" y="0"/>
          <a:ext cx="0" cy="0"/>
          <a:chOff x="0" y="0"/>
          <a:chExt cx="0" cy="0"/>
        </a:xfrm>
      </p:grpSpPr>
      <p:sp>
        <p:nvSpPr>
          <p:cNvPr id="5574" name="Google Shape;5574;p671"/>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575" name="Google Shape;5575;p671"/>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576" name="Google Shape;5576;p671"/>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5577" name="Google Shape;5577;p671"/>
          <p:cNvGrpSpPr/>
          <p:nvPr/>
        </p:nvGrpSpPr>
        <p:grpSpPr>
          <a:xfrm>
            <a:off x="0" y="5020349"/>
            <a:ext cx="12191996" cy="1837651"/>
            <a:chOff x="0" y="5020348"/>
            <a:chExt cx="12191996" cy="1837651"/>
          </a:xfrm>
        </p:grpSpPr>
        <p:sp>
          <p:nvSpPr>
            <p:cNvPr id="5578" name="Google Shape;5578;p671"/>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579" name="Google Shape;5579;p671"/>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5580" name="Google Shape;5580;p671"/>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838031490"/>
      </p:ext>
    </p:extLst>
  </p:cSld>
  <p:clrMapOvr>
    <a:masterClrMapping/>
  </p:clrMapOvr>
</p:sldLayout>
</file>

<file path=ppt/slideLayouts/slideLayout1934.xml><?xml version="1.0" encoding="utf-8"?>
<p:sldLayout xmlns:a="http://schemas.openxmlformats.org/drawingml/2006/main" xmlns:r="http://schemas.openxmlformats.org/officeDocument/2006/relationships" xmlns:p="http://schemas.openxmlformats.org/presentationml/2006/main" matchingName="1_Divider 15">
  <p:cSld name="1_Divider 15">
    <p:spTree>
      <p:nvGrpSpPr>
        <p:cNvPr id="1" name="Shape 5581"/>
        <p:cNvGrpSpPr/>
        <p:nvPr/>
      </p:nvGrpSpPr>
      <p:grpSpPr>
        <a:xfrm>
          <a:off x="0" y="0"/>
          <a:ext cx="0" cy="0"/>
          <a:chOff x="0" y="0"/>
          <a:chExt cx="0" cy="0"/>
        </a:xfrm>
      </p:grpSpPr>
      <p:grpSp>
        <p:nvGrpSpPr>
          <p:cNvPr id="5582" name="Google Shape;5582;p672"/>
          <p:cNvGrpSpPr/>
          <p:nvPr/>
        </p:nvGrpSpPr>
        <p:grpSpPr>
          <a:xfrm>
            <a:off x="0" y="5020349"/>
            <a:ext cx="12191996" cy="1837651"/>
            <a:chOff x="0" y="5020348"/>
            <a:chExt cx="12191996" cy="1837651"/>
          </a:xfrm>
        </p:grpSpPr>
        <p:sp>
          <p:nvSpPr>
            <p:cNvPr id="5583" name="Google Shape;5583;p672"/>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584" name="Google Shape;5584;p672"/>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585" name="Google Shape;5585;p672"/>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5586" name="Google Shape;5586;p672"/>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5587" name="Google Shape;5587;p672"/>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588" name="Google Shape;5588;p672"/>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681619817"/>
      </p:ext>
    </p:extLst>
  </p:cSld>
  <p:clrMapOvr>
    <a:masterClrMapping/>
  </p:clrMapOvr>
</p:sldLayout>
</file>

<file path=ppt/slideLayouts/slideLayout1935.xml><?xml version="1.0" encoding="utf-8"?>
<p:sldLayout xmlns:a="http://schemas.openxmlformats.org/drawingml/2006/main" xmlns:r="http://schemas.openxmlformats.org/officeDocument/2006/relationships" xmlns:p="http://schemas.openxmlformats.org/presentationml/2006/main" matchingName="1_Photo Slide 14">
  <p:cSld name="1_Photo Slide 14">
    <p:spTree>
      <p:nvGrpSpPr>
        <p:cNvPr id="1" name="Shape 5589"/>
        <p:cNvGrpSpPr/>
        <p:nvPr/>
      </p:nvGrpSpPr>
      <p:grpSpPr>
        <a:xfrm>
          <a:off x="0" y="0"/>
          <a:ext cx="0" cy="0"/>
          <a:chOff x="0" y="0"/>
          <a:chExt cx="0" cy="0"/>
        </a:xfrm>
      </p:grpSpPr>
      <p:sp>
        <p:nvSpPr>
          <p:cNvPr id="5590" name="Google Shape;5590;p673"/>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5591" name="Google Shape;5591;p673"/>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5592" name="Google Shape;5592;p673"/>
          <p:cNvGrpSpPr/>
          <p:nvPr/>
        </p:nvGrpSpPr>
        <p:grpSpPr>
          <a:xfrm>
            <a:off x="1" y="5379425"/>
            <a:ext cx="2807363" cy="753895"/>
            <a:chOff x="0" y="5379424"/>
            <a:chExt cx="2807363" cy="753895"/>
          </a:xfrm>
        </p:grpSpPr>
        <p:sp>
          <p:nvSpPr>
            <p:cNvPr id="5593" name="Google Shape;5593;p673"/>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594" name="Google Shape;5594;p673"/>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5595" name="Google Shape;5595;p673"/>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2311421037"/>
      </p:ext>
    </p:extLst>
  </p:cSld>
  <p:clrMapOvr>
    <a:masterClrMapping/>
  </p:clrMapOvr>
</p:sldLayout>
</file>

<file path=ppt/slideLayouts/slideLayout1936.xml><?xml version="1.0" encoding="utf-8"?>
<p:sldLayout xmlns:a="http://schemas.openxmlformats.org/drawingml/2006/main" xmlns:r="http://schemas.openxmlformats.org/officeDocument/2006/relationships" xmlns:p="http://schemas.openxmlformats.org/presentationml/2006/main" matchingName="1_Quotation 19">
  <p:cSld name="1_Quotation 19">
    <p:spTree>
      <p:nvGrpSpPr>
        <p:cNvPr id="1" name="Shape 5596"/>
        <p:cNvGrpSpPr/>
        <p:nvPr/>
      </p:nvGrpSpPr>
      <p:grpSpPr>
        <a:xfrm>
          <a:off x="0" y="0"/>
          <a:ext cx="0" cy="0"/>
          <a:chOff x="0" y="0"/>
          <a:chExt cx="0" cy="0"/>
        </a:xfrm>
      </p:grpSpPr>
      <p:sp>
        <p:nvSpPr>
          <p:cNvPr id="5597" name="Google Shape;5597;p67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598" name="Google Shape;5598;p67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599" name="Google Shape;5599;p674"/>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600" name="Google Shape;5600;p67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601" name="Google Shape;5601;p67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602" name="Google Shape;5602;p67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603" name="Google Shape;5603;p674"/>
          <p:cNvGrpSpPr/>
          <p:nvPr/>
        </p:nvGrpSpPr>
        <p:grpSpPr>
          <a:xfrm>
            <a:off x="7191545" y="0"/>
            <a:ext cx="5000460" cy="1425988"/>
            <a:chOff x="7191545" y="0"/>
            <a:chExt cx="5000460" cy="1425988"/>
          </a:xfrm>
        </p:grpSpPr>
        <p:pic>
          <p:nvPicPr>
            <p:cNvPr id="5604" name="Google Shape;5604;p67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605" name="Google Shape;5605;p674"/>
            <p:cNvGrpSpPr/>
            <p:nvPr/>
          </p:nvGrpSpPr>
          <p:grpSpPr>
            <a:xfrm>
              <a:off x="7191545" y="0"/>
              <a:ext cx="5000460" cy="1425988"/>
              <a:chOff x="7191545" y="0"/>
              <a:chExt cx="5000460" cy="1425988"/>
            </a:xfrm>
          </p:grpSpPr>
          <p:sp>
            <p:nvSpPr>
              <p:cNvPr id="5606" name="Google Shape;5606;p67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607" name="Google Shape;5607;p67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5608" name="Google Shape;5608;p674"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925245159"/>
      </p:ext>
    </p:extLst>
  </p:cSld>
  <p:clrMapOvr>
    <a:masterClrMapping/>
  </p:clrMapOvr>
</p:sldLayout>
</file>

<file path=ppt/slideLayouts/slideLayout1937.xml><?xml version="1.0" encoding="utf-8"?>
<p:sldLayout xmlns:a="http://schemas.openxmlformats.org/drawingml/2006/main" xmlns:r="http://schemas.openxmlformats.org/officeDocument/2006/relationships" xmlns:p="http://schemas.openxmlformats.org/presentationml/2006/main" matchingName="1_Quotation 20">
  <p:cSld name="1_Quotation 20">
    <p:spTree>
      <p:nvGrpSpPr>
        <p:cNvPr id="1" name="Shape 5609"/>
        <p:cNvGrpSpPr/>
        <p:nvPr/>
      </p:nvGrpSpPr>
      <p:grpSpPr>
        <a:xfrm>
          <a:off x="0" y="0"/>
          <a:ext cx="0" cy="0"/>
          <a:chOff x="0" y="0"/>
          <a:chExt cx="0" cy="0"/>
        </a:xfrm>
      </p:grpSpPr>
      <p:sp>
        <p:nvSpPr>
          <p:cNvPr id="5610" name="Google Shape;5610;p67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611" name="Google Shape;5611;p67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12" name="Google Shape;5612;p675"/>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613" name="Google Shape;5613;p67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614" name="Google Shape;5614;p67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615" name="Google Shape;5615;p67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616" name="Google Shape;5616;p675"/>
          <p:cNvGrpSpPr/>
          <p:nvPr/>
        </p:nvGrpSpPr>
        <p:grpSpPr>
          <a:xfrm>
            <a:off x="7191545" y="0"/>
            <a:ext cx="5000460" cy="1425988"/>
            <a:chOff x="7191545" y="0"/>
            <a:chExt cx="5000460" cy="1425988"/>
          </a:xfrm>
        </p:grpSpPr>
        <p:pic>
          <p:nvPicPr>
            <p:cNvPr id="5617" name="Google Shape;5617;p67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618" name="Google Shape;5618;p675"/>
            <p:cNvGrpSpPr/>
            <p:nvPr/>
          </p:nvGrpSpPr>
          <p:grpSpPr>
            <a:xfrm>
              <a:off x="7191545" y="0"/>
              <a:ext cx="5000460" cy="1425988"/>
              <a:chOff x="7191545" y="0"/>
              <a:chExt cx="5000460" cy="1425988"/>
            </a:xfrm>
          </p:grpSpPr>
          <p:sp>
            <p:nvSpPr>
              <p:cNvPr id="5619" name="Google Shape;5619;p67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620" name="Google Shape;5620;p67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5621" name="Google Shape;5621;p675"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452422269"/>
      </p:ext>
    </p:extLst>
  </p:cSld>
  <p:clrMapOvr>
    <a:masterClrMapping/>
  </p:clrMapOvr>
</p:sldLayout>
</file>

<file path=ppt/slideLayouts/slideLayout1938.xml><?xml version="1.0" encoding="utf-8"?>
<p:sldLayout xmlns:a="http://schemas.openxmlformats.org/drawingml/2006/main" xmlns:r="http://schemas.openxmlformats.org/officeDocument/2006/relationships" xmlns:p="http://schemas.openxmlformats.org/presentationml/2006/main" matchingName="1_Title and Content 15">
  <p:cSld name="1_Title and Content 15">
    <p:spTree>
      <p:nvGrpSpPr>
        <p:cNvPr id="1" name="Shape 5622"/>
        <p:cNvGrpSpPr/>
        <p:nvPr/>
      </p:nvGrpSpPr>
      <p:grpSpPr>
        <a:xfrm>
          <a:off x="0" y="0"/>
          <a:ext cx="0" cy="0"/>
          <a:chOff x="0" y="0"/>
          <a:chExt cx="0" cy="0"/>
        </a:xfrm>
      </p:grpSpPr>
      <p:grpSp>
        <p:nvGrpSpPr>
          <p:cNvPr id="5623" name="Google Shape;5623;p676"/>
          <p:cNvGrpSpPr/>
          <p:nvPr/>
        </p:nvGrpSpPr>
        <p:grpSpPr>
          <a:xfrm>
            <a:off x="7191545" y="0"/>
            <a:ext cx="5000460" cy="1425988"/>
            <a:chOff x="7191545" y="0"/>
            <a:chExt cx="5000460" cy="1425988"/>
          </a:xfrm>
        </p:grpSpPr>
        <p:pic>
          <p:nvPicPr>
            <p:cNvPr id="5624" name="Google Shape;5624;p67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625" name="Google Shape;5625;p676"/>
            <p:cNvGrpSpPr/>
            <p:nvPr/>
          </p:nvGrpSpPr>
          <p:grpSpPr>
            <a:xfrm>
              <a:off x="7191545" y="0"/>
              <a:ext cx="5000460" cy="1425988"/>
              <a:chOff x="7191545" y="0"/>
              <a:chExt cx="5000460" cy="1425988"/>
            </a:xfrm>
          </p:grpSpPr>
          <p:sp>
            <p:nvSpPr>
              <p:cNvPr id="5626" name="Google Shape;5626;p67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627" name="Google Shape;5627;p67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5628" name="Google Shape;5628;p67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29" name="Google Shape;5629;p67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630" name="Google Shape;5630;p67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631" name="Google Shape;5631;p67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632" name="Google Shape;5632;p67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221393119"/>
      </p:ext>
    </p:extLst>
  </p:cSld>
  <p:clrMapOvr>
    <a:masterClrMapping/>
  </p:clrMapOvr>
</p:sldLayout>
</file>

<file path=ppt/slideLayouts/slideLayout1939.xml><?xml version="1.0" encoding="utf-8"?>
<p:sldLayout xmlns:a="http://schemas.openxmlformats.org/drawingml/2006/main" xmlns:r="http://schemas.openxmlformats.org/officeDocument/2006/relationships" xmlns:p="http://schemas.openxmlformats.org/presentationml/2006/main" matchingName="1_Two Content 13">
  <p:cSld name="1_Two Content 13">
    <p:spTree>
      <p:nvGrpSpPr>
        <p:cNvPr id="1" name="Shape 5633"/>
        <p:cNvGrpSpPr/>
        <p:nvPr/>
      </p:nvGrpSpPr>
      <p:grpSpPr>
        <a:xfrm>
          <a:off x="0" y="0"/>
          <a:ext cx="0" cy="0"/>
          <a:chOff x="0" y="0"/>
          <a:chExt cx="0" cy="0"/>
        </a:xfrm>
      </p:grpSpPr>
      <p:sp>
        <p:nvSpPr>
          <p:cNvPr id="5634" name="Google Shape;5634;p677"/>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35" name="Google Shape;5635;p677"/>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5636" name="Google Shape;5636;p677"/>
          <p:cNvGrpSpPr/>
          <p:nvPr/>
        </p:nvGrpSpPr>
        <p:grpSpPr>
          <a:xfrm>
            <a:off x="7191545" y="0"/>
            <a:ext cx="5000460" cy="1425988"/>
            <a:chOff x="7191545" y="0"/>
            <a:chExt cx="5000460" cy="1425988"/>
          </a:xfrm>
        </p:grpSpPr>
        <p:pic>
          <p:nvPicPr>
            <p:cNvPr id="5637" name="Google Shape;5637;p67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638" name="Google Shape;5638;p677"/>
            <p:cNvGrpSpPr/>
            <p:nvPr/>
          </p:nvGrpSpPr>
          <p:grpSpPr>
            <a:xfrm>
              <a:off x="7191545" y="0"/>
              <a:ext cx="5000460" cy="1425988"/>
              <a:chOff x="7191545" y="0"/>
              <a:chExt cx="5000460" cy="1425988"/>
            </a:xfrm>
          </p:grpSpPr>
          <p:sp>
            <p:nvSpPr>
              <p:cNvPr id="5639" name="Google Shape;5639;p67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640" name="Google Shape;5640;p67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5641" name="Google Shape;5641;p677"/>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642" name="Google Shape;5642;p677"/>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643" name="Google Shape;5643;p67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644" name="Google Shape;5644;p67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695342513"/>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059781530"/>
      </p:ext>
    </p:extLst>
  </p:cSld>
  <p:clrMapOvr>
    <a:masterClrMapping/>
  </p:clrMapOvr>
</p:sldLayout>
</file>

<file path=ppt/slideLayouts/slideLayout1940.xml><?xml version="1.0" encoding="utf-8"?>
<p:sldLayout xmlns:a="http://schemas.openxmlformats.org/drawingml/2006/main" xmlns:r="http://schemas.openxmlformats.org/officeDocument/2006/relationships" xmlns:p="http://schemas.openxmlformats.org/presentationml/2006/main" matchingName="1_Comparison 12">
  <p:cSld name="1_Comparison 12">
    <p:spTree>
      <p:nvGrpSpPr>
        <p:cNvPr id="1" name="Shape 5645"/>
        <p:cNvGrpSpPr/>
        <p:nvPr/>
      </p:nvGrpSpPr>
      <p:grpSpPr>
        <a:xfrm>
          <a:off x="0" y="0"/>
          <a:ext cx="0" cy="0"/>
          <a:chOff x="0" y="0"/>
          <a:chExt cx="0" cy="0"/>
        </a:xfrm>
      </p:grpSpPr>
      <p:grpSp>
        <p:nvGrpSpPr>
          <p:cNvPr id="5646" name="Google Shape;5646;p678"/>
          <p:cNvGrpSpPr/>
          <p:nvPr/>
        </p:nvGrpSpPr>
        <p:grpSpPr>
          <a:xfrm>
            <a:off x="7191545" y="0"/>
            <a:ext cx="5000460" cy="1425988"/>
            <a:chOff x="7191545" y="0"/>
            <a:chExt cx="5000460" cy="1425988"/>
          </a:xfrm>
        </p:grpSpPr>
        <p:pic>
          <p:nvPicPr>
            <p:cNvPr id="5647" name="Google Shape;5647;p67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648" name="Google Shape;5648;p678"/>
            <p:cNvGrpSpPr/>
            <p:nvPr/>
          </p:nvGrpSpPr>
          <p:grpSpPr>
            <a:xfrm>
              <a:off x="7191545" y="0"/>
              <a:ext cx="5000460" cy="1425988"/>
              <a:chOff x="7191545" y="0"/>
              <a:chExt cx="5000460" cy="1425988"/>
            </a:xfrm>
          </p:grpSpPr>
          <p:sp>
            <p:nvSpPr>
              <p:cNvPr id="5649" name="Google Shape;5649;p67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650" name="Google Shape;5650;p67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5651" name="Google Shape;5651;p678"/>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52" name="Google Shape;5652;p678"/>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653" name="Google Shape;5653;p678"/>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654" name="Google Shape;5654;p678"/>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655" name="Google Shape;5655;p678"/>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656" name="Google Shape;5656;p67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657" name="Google Shape;5657;p67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658" name="Google Shape;5658;p67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661590650"/>
      </p:ext>
    </p:extLst>
  </p:cSld>
  <p:clrMapOvr>
    <a:masterClrMapping/>
  </p:clrMapOvr>
</p:sldLayout>
</file>

<file path=ppt/slideLayouts/slideLayout1941.xml><?xml version="1.0" encoding="utf-8"?>
<p:sldLayout xmlns:a="http://schemas.openxmlformats.org/drawingml/2006/main" xmlns:r="http://schemas.openxmlformats.org/officeDocument/2006/relationships" xmlns:p="http://schemas.openxmlformats.org/presentationml/2006/main" matchingName="1_Title Only 12">
  <p:cSld name="1_Title Only 12">
    <p:spTree>
      <p:nvGrpSpPr>
        <p:cNvPr id="1" name="Shape 5659"/>
        <p:cNvGrpSpPr/>
        <p:nvPr/>
      </p:nvGrpSpPr>
      <p:grpSpPr>
        <a:xfrm>
          <a:off x="0" y="0"/>
          <a:ext cx="0" cy="0"/>
          <a:chOff x="0" y="0"/>
          <a:chExt cx="0" cy="0"/>
        </a:xfrm>
      </p:grpSpPr>
      <p:grpSp>
        <p:nvGrpSpPr>
          <p:cNvPr id="5660" name="Google Shape;5660;p679"/>
          <p:cNvGrpSpPr/>
          <p:nvPr/>
        </p:nvGrpSpPr>
        <p:grpSpPr>
          <a:xfrm>
            <a:off x="7191545" y="0"/>
            <a:ext cx="5000460" cy="1425988"/>
            <a:chOff x="7191545" y="0"/>
            <a:chExt cx="5000460" cy="1425988"/>
          </a:xfrm>
        </p:grpSpPr>
        <p:pic>
          <p:nvPicPr>
            <p:cNvPr id="5661" name="Google Shape;5661;p67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662" name="Google Shape;5662;p679"/>
            <p:cNvGrpSpPr/>
            <p:nvPr/>
          </p:nvGrpSpPr>
          <p:grpSpPr>
            <a:xfrm>
              <a:off x="7191545" y="0"/>
              <a:ext cx="5000460" cy="1425988"/>
              <a:chOff x="7191545" y="0"/>
              <a:chExt cx="5000460" cy="1425988"/>
            </a:xfrm>
          </p:grpSpPr>
          <p:sp>
            <p:nvSpPr>
              <p:cNvPr id="5663" name="Google Shape;5663;p67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664" name="Google Shape;5664;p67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5665" name="Google Shape;5665;p679"/>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66" name="Google Shape;5666;p67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667" name="Google Shape;5667;p67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668" name="Google Shape;5668;p67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050669751"/>
      </p:ext>
    </p:extLst>
  </p:cSld>
  <p:clrMapOvr>
    <a:masterClrMapping/>
  </p:clrMapOvr>
</p:sldLayout>
</file>

<file path=ppt/slideLayouts/slideLayout1942.xml><?xml version="1.0" encoding="utf-8"?>
<p:sldLayout xmlns:a="http://schemas.openxmlformats.org/drawingml/2006/main" xmlns:r="http://schemas.openxmlformats.org/officeDocument/2006/relationships" xmlns:p="http://schemas.openxmlformats.org/presentationml/2006/main" matchingName="1_End 13">
  <p:cSld name="1_End 13">
    <p:spTree>
      <p:nvGrpSpPr>
        <p:cNvPr id="1" name="Shape 5669"/>
        <p:cNvGrpSpPr/>
        <p:nvPr/>
      </p:nvGrpSpPr>
      <p:grpSpPr>
        <a:xfrm>
          <a:off x="0" y="0"/>
          <a:ext cx="0" cy="0"/>
          <a:chOff x="0" y="0"/>
          <a:chExt cx="0" cy="0"/>
        </a:xfrm>
      </p:grpSpPr>
      <p:grpSp>
        <p:nvGrpSpPr>
          <p:cNvPr id="5670" name="Google Shape;5670;p680"/>
          <p:cNvGrpSpPr/>
          <p:nvPr/>
        </p:nvGrpSpPr>
        <p:grpSpPr>
          <a:xfrm>
            <a:off x="0" y="0"/>
            <a:ext cx="12191996" cy="2148830"/>
            <a:chOff x="0" y="0"/>
            <a:chExt cx="12191996" cy="2148830"/>
          </a:xfrm>
        </p:grpSpPr>
        <p:sp>
          <p:nvSpPr>
            <p:cNvPr id="5671" name="Google Shape;5671;p680"/>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672" name="Google Shape;5672;p680"/>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5673" name="Google Shape;5673;p680"/>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674" name="Google Shape;5674;p680"/>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675" name="Google Shape;5675;p680"/>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676" name="Google Shape;5676;p680"/>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63204939"/>
      </p:ext>
    </p:extLst>
  </p:cSld>
  <p:clrMapOvr>
    <a:masterClrMapping/>
  </p:clrMapOvr>
</p:sldLayout>
</file>

<file path=ppt/slideLayouts/slideLayout1943.xml><?xml version="1.0" encoding="utf-8"?>
<p:sldLayout xmlns:a="http://schemas.openxmlformats.org/drawingml/2006/main" xmlns:r="http://schemas.openxmlformats.org/officeDocument/2006/relationships" xmlns:p="http://schemas.openxmlformats.org/presentationml/2006/main" matchingName="1_Blank 12">
  <p:cSld name="1_Blank 12">
    <p:spTree>
      <p:nvGrpSpPr>
        <p:cNvPr id="1" name="Shape 5677"/>
        <p:cNvGrpSpPr/>
        <p:nvPr/>
      </p:nvGrpSpPr>
      <p:grpSpPr>
        <a:xfrm>
          <a:off x="0" y="0"/>
          <a:ext cx="0" cy="0"/>
          <a:chOff x="0" y="0"/>
          <a:chExt cx="0" cy="0"/>
        </a:xfrm>
      </p:grpSpPr>
      <p:sp>
        <p:nvSpPr>
          <p:cNvPr id="5678" name="Google Shape;5678;p68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679" name="Google Shape;5679;p68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680" name="Google Shape;5680;p68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681" name="Google Shape;5681;p681"/>
          <p:cNvGrpSpPr/>
          <p:nvPr/>
        </p:nvGrpSpPr>
        <p:grpSpPr>
          <a:xfrm>
            <a:off x="7191545" y="0"/>
            <a:ext cx="5000460" cy="1425988"/>
            <a:chOff x="7191545" y="0"/>
            <a:chExt cx="5000460" cy="1425988"/>
          </a:xfrm>
        </p:grpSpPr>
        <p:pic>
          <p:nvPicPr>
            <p:cNvPr id="5682" name="Google Shape;5682;p68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683" name="Google Shape;5683;p681"/>
            <p:cNvGrpSpPr/>
            <p:nvPr/>
          </p:nvGrpSpPr>
          <p:grpSpPr>
            <a:xfrm>
              <a:off x="7191545" y="0"/>
              <a:ext cx="5000460" cy="1425988"/>
              <a:chOff x="7191545" y="0"/>
              <a:chExt cx="5000460" cy="1425988"/>
            </a:xfrm>
          </p:grpSpPr>
          <p:sp>
            <p:nvSpPr>
              <p:cNvPr id="5684" name="Google Shape;5684;p68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685" name="Google Shape;5685;p68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623134253"/>
      </p:ext>
    </p:extLst>
  </p:cSld>
  <p:clrMapOvr>
    <a:masterClrMapping/>
  </p:clrMapOvr>
</p:sldLayout>
</file>

<file path=ppt/slideLayouts/slideLayout1944.xml><?xml version="1.0" encoding="utf-8"?>
<p:sldLayout xmlns:a="http://schemas.openxmlformats.org/drawingml/2006/main" xmlns:r="http://schemas.openxmlformats.org/officeDocument/2006/relationships" xmlns:p="http://schemas.openxmlformats.org/presentationml/2006/main" matchingName="Title Slide 2">
  <p:cSld name="Title Slide 2">
    <p:spTree>
      <p:nvGrpSpPr>
        <p:cNvPr id="1" name="Shape 5686"/>
        <p:cNvGrpSpPr/>
        <p:nvPr/>
      </p:nvGrpSpPr>
      <p:grpSpPr>
        <a:xfrm>
          <a:off x="0" y="0"/>
          <a:ext cx="0" cy="0"/>
          <a:chOff x="0" y="0"/>
          <a:chExt cx="0" cy="0"/>
        </a:xfrm>
      </p:grpSpPr>
      <p:sp>
        <p:nvSpPr>
          <p:cNvPr id="5687" name="Google Shape;5687;p682"/>
          <p:cNvSpPr/>
          <p:nvPr/>
        </p:nvSpPr>
        <p:spPr>
          <a:xfrm>
            <a:off x="0" y="0"/>
            <a:ext cx="12191996"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688" name="Google Shape;5688;p682"/>
          <p:cNvSpPr/>
          <p:nvPr/>
        </p:nvSpPr>
        <p:spPr>
          <a:xfrm>
            <a:off x="1" y="5100853"/>
            <a:ext cx="7111361" cy="1757677"/>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pic>
        <p:nvPicPr>
          <p:cNvPr id="5689" name="Google Shape;5689;p682"/>
          <p:cNvPicPr preferRelativeResize="0"/>
          <p:nvPr/>
        </p:nvPicPr>
        <p:blipFill rotWithShape="1">
          <a:blip r:embed="rId2">
            <a:alphaModFix/>
          </a:blip>
          <a:srcRect/>
          <a:stretch/>
        </p:blipFill>
        <p:spPr>
          <a:xfrm>
            <a:off x="0" y="5041902"/>
            <a:ext cx="12191996" cy="1816098"/>
          </a:xfrm>
          <a:prstGeom prst="rect">
            <a:avLst/>
          </a:prstGeom>
          <a:noFill/>
          <a:ln>
            <a:noFill/>
          </a:ln>
        </p:spPr>
      </p:pic>
      <p:sp>
        <p:nvSpPr>
          <p:cNvPr id="5690" name="Google Shape;5690;p682"/>
          <p:cNvSpPr/>
          <p:nvPr/>
        </p:nvSpPr>
        <p:spPr>
          <a:xfrm>
            <a:off x="0" y="5020056"/>
            <a:ext cx="12191996" cy="1838328"/>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pic>
        <p:nvPicPr>
          <p:cNvPr id="5691" name="Google Shape;5691;p682"/>
          <p:cNvPicPr preferRelativeResize="0"/>
          <p:nvPr/>
        </p:nvPicPr>
        <p:blipFill rotWithShape="1">
          <a:blip r:embed="rId3">
            <a:alphaModFix/>
          </a:blip>
          <a:srcRect/>
          <a:stretch/>
        </p:blipFill>
        <p:spPr>
          <a:xfrm>
            <a:off x="313960" y="5564125"/>
            <a:ext cx="2025386" cy="911355"/>
          </a:xfrm>
          <a:prstGeom prst="rect">
            <a:avLst/>
          </a:prstGeom>
          <a:noFill/>
          <a:ln>
            <a:noFill/>
          </a:ln>
        </p:spPr>
      </p:pic>
      <p:sp>
        <p:nvSpPr>
          <p:cNvPr id="5692" name="Google Shape;5692;p682"/>
          <p:cNvSpPr/>
          <p:nvPr/>
        </p:nvSpPr>
        <p:spPr>
          <a:xfrm>
            <a:off x="1520190" y="2812538"/>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693" name="Google Shape;5693;p682"/>
          <p:cNvSpPr txBox="1">
            <a:spLocks noGrp="1"/>
          </p:cNvSpPr>
          <p:nvPr>
            <p:ph type="title"/>
          </p:nvPr>
        </p:nvSpPr>
        <p:spPr>
          <a:xfrm>
            <a:off x="471694" y="365445"/>
            <a:ext cx="11248619" cy="830997"/>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rgbClr val="444C55"/>
              </a:buClr>
              <a:buSzPts val="5400"/>
              <a:buFont typeface="Calibri"/>
              <a:buNone/>
              <a:defRPr b="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94" name="Google Shape;5694;p682"/>
          <p:cNvSpPr txBox="1">
            <a:spLocks noGrp="1"/>
          </p:cNvSpPr>
          <p:nvPr>
            <p:ph type="subTitle" idx="1"/>
          </p:nvPr>
        </p:nvSpPr>
        <p:spPr>
          <a:xfrm>
            <a:off x="1828800" y="3840480"/>
            <a:ext cx="8534396" cy="682238"/>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5695" name="Google Shape;5695;p682"/>
          <p:cNvSpPr txBox="1">
            <a:spLocks noGrp="1"/>
          </p:cNvSpPr>
          <p:nvPr>
            <p:ph type="ftr" idx="11"/>
          </p:nvPr>
        </p:nvSpPr>
        <p:spPr>
          <a:xfrm>
            <a:off x="609603" y="6356352"/>
            <a:ext cx="4114800" cy="365129"/>
          </a:xfrm>
          <a:prstGeom prst="rect">
            <a:avLst/>
          </a:prstGeom>
          <a:noFill/>
          <a:ln>
            <a:noFill/>
          </a:ln>
        </p:spPr>
        <p:txBody>
          <a:bodyPr spcFirstLastPara="1" wrap="square" lIns="0" tIns="0" rIns="0" bIns="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96" name="Google Shape;5696;p682"/>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919497"/>
              </a:buClr>
              <a:buSzPts val="2700"/>
              <a:buFont typeface="Calibri"/>
              <a:buNone/>
              <a:defRPr sz="18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5697" name="Google Shape;5697;p682"/>
          <p:cNvSpPr txBox="1">
            <a:spLocks noGrp="1"/>
          </p:cNvSpPr>
          <p:nvPr>
            <p:ph type="sldNum" idx="12"/>
          </p:nvPr>
        </p:nvSpPr>
        <p:spPr>
          <a:xfrm>
            <a:off x="8839203" y="6356352"/>
            <a:ext cx="2743200" cy="365129"/>
          </a:xfrm>
          <a:prstGeom prst="rect">
            <a:avLst/>
          </a:prstGeom>
          <a:noFill/>
          <a:ln>
            <a:noFill/>
          </a:ln>
        </p:spPr>
        <p:txBody>
          <a:bodyPr spcFirstLastPara="1" wrap="square" lIns="0" tIns="0" rIns="0" bIns="0" anchor="ctr" anchorCtr="0">
            <a:noAutofit/>
          </a:bodyPr>
          <a:lstStyle>
            <a:lvl1pPr marL="38105" marR="0" lvl="0"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1pPr>
            <a:lvl2pPr marL="38105" marR="0" lvl="1"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2pPr>
            <a:lvl3pPr marL="38105" marR="0" lvl="2"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3pPr>
            <a:lvl4pPr marL="38105" marR="0" lvl="3"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4pPr>
            <a:lvl5pPr marL="38105" marR="0" lvl="4"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5pPr>
            <a:lvl6pPr marL="38105" marR="0" lvl="5"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6pPr>
            <a:lvl7pPr marL="38105" marR="0" lvl="6"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7pPr>
            <a:lvl8pPr marL="38105" marR="0" lvl="7"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8pPr>
            <a:lvl9pPr marL="38105" marR="0" lvl="8"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195861142"/>
      </p:ext>
    </p:extLst>
  </p:cSld>
  <p:clrMapOvr>
    <a:masterClrMapping/>
  </p:clrMapOvr>
</p:sldLayout>
</file>

<file path=ppt/slideLayouts/slideLayout1945.xml><?xml version="1.0" encoding="utf-8"?>
<p:sldLayout xmlns:a="http://schemas.openxmlformats.org/drawingml/2006/main" xmlns:r="http://schemas.openxmlformats.org/officeDocument/2006/relationships" xmlns:p="http://schemas.openxmlformats.org/presentationml/2006/main" matchingName="2_Quotation 3">
  <p:cSld name="2_Quotation 3">
    <p:spTree>
      <p:nvGrpSpPr>
        <p:cNvPr id="1" name="Shape 5698"/>
        <p:cNvGrpSpPr/>
        <p:nvPr/>
      </p:nvGrpSpPr>
      <p:grpSpPr>
        <a:xfrm>
          <a:off x="0" y="0"/>
          <a:ext cx="0" cy="0"/>
          <a:chOff x="0" y="0"/>
          <a:chExt cx="0" cy="0"/>
        </a:xfrm>
      </p:grpSpPr>
      <p:sp>
        <p:nvSpPr>
          <p:cNvPr id="5699" name="Google Shape;5699;p68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700" name="Google Shape;5700;p68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01" name="Google Shape;5701;p683"/>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702" name="Google Shape;5702;p68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703" name="Google Shape;5703;p68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704" name="Google Shape;5704;p68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705" name="Google Shape;5705;p683"/>
          <p:cNvGrpSpPr/>
          <p:nvPr/>
        </p:nvGrpSpPr>
        <p:grpSpPr>
          <a:xfrm>
            <a:off x="7191545" y="0"/>
            <a:ext cx="5000460" cy="1425988"/>
            <a:chOff x="7191545" y="0"/>
            <a:chExt cx="5000460" cy="1425988"/>
          </a:xfrm>
        </p:grpSpPr>
        <p:pic>
          <p:nvPicPr>
            <p:cNvPr id="5706" name="Google Shape;5706;p68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707" name="Google Shape;5707;p683"/>
            <p:cNvGrpSpPr/>
            <p:nvPr/>
          </p:nvGrpSpPr>
          <p:grpSpPr>
            <a:xfrm>
              <a:off x="7191545" y="0"/>
              <a:ext cx="5000460" cy="1425988"/>
              <a:chOff x="7191545" y="0"/>
              <a:chExt cx="5000460" cy="1425988"/>
            </a:xfrm>
          </p:grpSpPr>
          <p:sp>
            <p:nvSpPr>
              <p:cNvPr id="5708" name="Google Shape;5708;p68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709" name="Google Shape;5709;p68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5710" name="Google Shape;5710;p683"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649157728"/>
      </p:ext>
    </p:extLst>
  </p:cSld>
  <p:clrMapOvr>
    <a:masterClrMapping/>
  </p:clrMapOvr>
</p:sldLayout>
</file>

<file path=ppt/slideLayouts/slideLayout1946.xml><?xml version="1.0" encoding="utf-8"?>
<p:sldLayout xmlns:a="http://schemas.openxmlformats.org/drawingml/2006/main" xmlns:r="http://schemas.openxmlformats.org/officeDocument/2006/relationships" xmlns:p="http://schemas.openxmlformats.org/presentationml/2006/main" matchingName="5_Quotation 3">
  <p:cSld name="5_Quotation 3">
    <p:spTree>
      <p:nvGrpSpPr>
        <p:cNvPr id="1" name="Shape 5711"/>
        <p:cNvGrpSpPr/>
        <p:nvPr/>
      </p:nvGrpSpPr>
      <p:grpSpPr>
        <a:xfrm>
          <a:off x="0" y="0"/>
          <a:ext cx="0" cy="0"/>
          <a:chOff x="0" y="0"/>
          <a:chExt cx="0" cy="0"/>
        </a:xfrm>
      </p:grpSpPr>
      <p:sp>
        <p:nvSpPr>
          <p:cNvPr id="5712" name="Google Shape;5712;p68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5713" name="Google Shape;5713;p68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14" name="Google Shape;5714;p684"/>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715" name="Google Shape;5715;p68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716" name="Google Shape;5716;p68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717" name="Google Shape;5717;p68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718" name="Google Shape;5718;p684"/>
          <p:cNvGrpSpPr/>
          <p:nvPr/>
        </p:nvGrpSpPr>
        <p:grpSpPr>
          <a:xfrm>
            <a:off x="7191545" y="0"/>
            <a:ext cx="5000460" cy="1425988"/>
            <a:chOff x="7191545" y="0"/>
            <a:chExt cx="5000460" cy="1425988"/>
          </a:xfrm>
        </p:grpSpPr>
        <p:pic>
          <p:nvPicPr>
            <p:cNvPr id="5719" name="Google Shape;5719;p68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720" name="Google Shape;5720;p684"/>
            <p:cNvGrpSpPr/>
            <p:nvPr/>
          </p:nvGrpSpPr>
          <p:grpSpPr>
            <a:xfrm>
              <a:off x="7191545" y="0"/>
              <a:ext cx="5000460" cy="1425988"/>
              <a:chOff x="7191545" y="0"/>
              <a:chExt cx="5000460" cy="1425988"/>
            </a:xfrm>
          </p:grpSpPr>
          <p:sp>
            <p:nvSpPr>
              <p:cNvPr id="5721" name="Google Shape;5721;p68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722" name="Google Shape;5722;p68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5723" name="Google Shape;5723;p684"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942355494"/>
      </p:ext>
    </p:extLst>
  </p:cSld>
  <p:clrMapOvr>
    <a:masterClrMapping/>
  </p:clrMapOvr>
</p:sldLayout>
</file>

<file path=ppt/slideLayouts/slideLayout1947.xml><?xml version="1.0" encoding="utf-8"?>
<p:sldLayout xmlns:a="http://schemas.openxmlformats.org/drawingml/2006/main" xmlns:r="http://schemas.openxmlformats.org/officeDocument/2006/relationships" xmlns:p="http://schemas.openxmlformats.org/presentationml/2006/main" matchingName="SECTION_TITLE_AND_DESCRIPTION">
  <p:cSld name="SECTION_TITLE_AND_DESCRIPTION">
    <p:spTree>
      <p:nvGrpSpPr>
        <p:cNvPr id="1" name="Shape 5724"/>
        <p:cNvGrpSpPr/>
        <p:nvPr/>
      </p:nvGrpSpPr>
      <p:grpSpPr>
        <a:xfrm>
          <a:off x="0" y="0"/>
          <a:ext cx="0" cy="0"/>
          <a:chOff x="0" y="0"/>
          <a:chExt cx="0" cy="0"/>
        </a:xfrm>
      </p:grpSpPr>
      <p:sp>
        <p:nvSpPr>
          <p:cNvPr id="5725" name="Google Shape;5725;p685"/>
          <p:cNvSpPr/>
          <p:nvPr/>
        </p:nvSpPr>
        <p:spPr>
          <a:xfrm flipH="1">
            <a:off x="-17263" y="2735665"/>
            <a:ext cx="12226780" cy="4153424"/>
          </a:xfrm>
          <a:custGeom>
            <a:avLst/>
            <a:gdLst/>
            <a:ahLst/>
            <a:cxnLst/>
            <a:rect l="l" t="t" r="r" b="b"/>
            <a:pathLst>
              <a:path w="285317" h="115437" extrusionOk="0">
                <a:moveTo>
                  <a:pt x="1114" y="1"/>
                </a:moveTo>
                <a:cubicBezTo>
                  <a:pt x="743" y="1"/>
                  <a:pt x="371" y="4"/>
                  <a:pt x="0" y="10"/>
                </a:cubicBezTo>
                <a:lnTo>
                  <a:pt x="0" y="115437"/>
                </a:lnTo>
                <a:lnTo>
                  <a:pt x="285316" y="115437"/>
                </a:lnTo>
                <a:lnTo>
                  <a:pt x="285316" y="16649"/>
                </a:lnTo>
                <a:cubicBezTo>
                  <a:pt x="275981" y="17517"/>
                  <a:pt x="266737" y="22219"/>
                  <a:pt x="260505" y="29363"/>
                </a:cubicBezTo>
                <a:cubicBezTo>
                  <a:pt x="255233" y="35366"/>
                  <a:pt x="250873" y="43355"/>
                  <a:pt x="243067" y="45021"/>
                </a:cubicBezTo>
                <a:cubicBezTo>
                  <a:pt x="241949" y="45253"/>
                  <a:pt x="240817" y="45339"/>
                  <a:pt x="239680" y="45339"/>
                </a:cubicBezTo>
                <a:cubicBezTo>
                  <a:pt x="237914" y="45339"/>
                  <a:pt x="236134" y="45133"/>
                  <a:pt x="234370" y="44952"/>
                </a:cubicBezTo>
                <a:cubicBezTo>
                  <a:pt x="231734" y="44685"/>
                  <a:pt x="229019" y="44498"/>
                  <a:pt x="226316" y="44498"/>
                </a:cubicBezTo>
                <a:cubicBezTo>
                  <a:pt x="219329" y="44498"/>
                  <a:pt x="212416" y="45750"/>
                  <a:pt x="207117" y="50111"/>
                </a:cubicBezTo>
                <a:cubicBezTo>
                  <a:pt x="200087" y="55886"/>
                  <a:pt x="197850" y="65495"/>
                  <a:pt x="194997" y="74169"/>
                </a:cubicBezTo>
                <a:cubicBezTo>
                  <a:pt x="192166" y="82842"/>
                  <a:pt x="187168" y="92178"/>
                  <a:pt x="178288" y="94255"/>
                </a:cubicBezTo>
                <a:cubicBezTo>
                  <a:pt x="177041" y="94543"/>
                  <a:pt x="175796" y="94669"/>
                  <a:pt x="174551" y="94669"/>
                </a:cubicBezTo>
                <a:cubicBezTo>
                  <a:pt x="165708" y="94669"/>
                  <a:pt x="156917" y="88301"/>
                  <a:pt x="148045" y="88301"/>
                </a:cubicBezTo>
                <a:cubicBezTo>
                  <a:pt x="146875" y="88301"/>
                  <a:pt x="145703" y="88412"/>
                  <a:pt x="144530" y="88663"/>
                </a:cubicBezTo>
                <a:cubicBezTo>
                  <a:pt x="141060" y="89393"/>
                  <a:pt x="137956" y="91333"/>
                  <a:pt x="134646" y="92612"/>
                </a:cubicBezTo>
                <a:cubicBezTo>
                  <a:pt x="131720" y="93737"/>
                  <a:pt x="128631" y="94264"/>
                  <a:pt x="125532" y="94264"/>
                </a:cubicBezTo>
                <a:cubicBezTo>
                  <a:pt x="113985" y="94264"/>
                  <a:pt x="102305" y="86940"/>
                  <a:pt x="98400" y="75926"/>
                </a:cubicBezTo>
                <a:cubicBezTo>
                  <a:pt x="97190" y="72525"/>
                  <a:pt x="96642" y="68873"/>
                  <a:pt x="94930" y="65678"/>
                </a:cubicBezTo>
                <a:cubicBezTo>
                  <a:pt x="90993" y="58324"/>
                  <a:pt x="81998" y="55419"/>
                  <a:pt x="73534" y="55419"/>
                </a:cubicBezTo>
                <a:cubicBezTo>
                  <a:pt x="72724" y="55419"/>
                  <a:pt x="71919" y="55446"/>
                  <a:pt x="71124" y="55498"/>
                </a:cubicBezTo>
                <a:cubicBezTo>
                  <a:pt x="62016" y="56114"/>
                  <a:pt x="53160" y="59195"/>
                  <a:pt x="44030" y="59264"/>
                </a:cubicBezTo>
                <a:cubicBezTo>
                  <a:pt x="43906" y="59265"/>
                  <a:pt x="43782" y="59266"/>
                  <a:pt x="43658" y="59266"/>
                </a:cubicBezTo>
                <a:cubicBezTo>
                  <a:pt x="41834" y="59266"/>
                  <a:pt x="39970" y="59093"/>
                  <a:pt x="38347" y="58260"/>
                </a:cubicBezTo>
                <a:cubicBezTo>
                  <a:pt x="34261" y="56205"/>
                  <a:pt x="33120" y="50727"/>
                  <a:pt x="33964" y="46208"/>
                </a:cubicBezTo>
                <a:cubicBezTo>
                  <a:pt x="34809" y="41688"/>
                  <a:pt x="37091" y="37557"/>
                  <a:pt x="37958" y="33038"/>
                </a:cubicBezTo>
                <a:cubicBezTo>
                  <a:pt x="40241" y="21169"/>
                  <a:pt x="31864" y="9117"/>
                  <a:pt x="20908" y="3981"/>
                </a:cubicBezTo>
                <a:cubicBezTo>
                  <a:pt x="14632" y="1016"/>
                  <a:pt x="7904" y="1"/>
                  <a:pt x="1114" y="1"/>
                </a:cubicBezTo>
                <a:close/>
              </a:path>
            </a:pathLst>
          </a:custGeom>
          <a:solidFill>
            <a:srgbClr val="FFFFFF">
              <a:alpha val="40392"/>
            </a:srgbClr>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sp>
        <p:nvSpPr>
          <p:cNvPr id="5726" name="Google Shape;5726;p685"/>
          <p:cNvSpPr txBox="1">
            <a:spLocks noGrp="1"/>
          </p:cNvSpPr>
          <p:nvPr>
            <p:ph type="title"/>
          </p:nvPr>
        </p:nvSpPr>
        <p:spPr>
          <a:xfrm>
            <a:off x="2540030" y="1086198"/>
            <a:ext cx="7112002" cy="1122398"/>
          </a:xfrm>
          <a:prstGeom prst="rect">
            <a:avLst/>
          </a:prstGeom>
          <a:noFill/>
          <a:ln>
            <a:noFill/>
          </a:ln>
        </p:spPr>
        <p:txBody>
          <a:bodyPr spcFirstLastPara="1" wrap="square" lIns="91400" tIns="91400" rIns="91400" bIns="91400" anchor="b" anchorCtr="1">
            <a:noAutofit/>
          </a:bodyPr>
          <a:lstStyle>
            <a:lvl1pPr lvl="0" algn="ctr">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27" name="Google Shape;5727;p685"/>
          <p:cNvSpPr txBox="1">
            <a:spLocks noGrp="1"/>
          </p:cNvSpPr>
          <p:nvPr>
            <p:ph type="subTitle" idx="1"/>
          </p:nvPr>
        </p:nvSpPr>
        <p:spPr>
          <a:xfrm>
            <a:off x="2893866" y="2208597"/>
            <a:ext cx="6404402" cy="1786399"/>
          </a:xfrm>
          <a:prstGeom prst="rect">
            <a:avLst/>
          </a:prstGeom>
          <a:noFill/>
          <a:ln>
            <a:noFill/>
          </a:ln>
        </p:spPr>
        <p:txBody>
          <a:bodyPr spcFirstLastPara="1" wrap="square" lIns="91400" tIns="91400" rIns="91400" bIns="91400" anchor="t" anchorCtr="1">
            <a:noAutofit/>
          </a:bodyPr>
          <a:lstStyle>
            <a:lvl1pPr lvl="0" algn="ctr">
              <a:lnSpc>
                <a:spcPct val="100000"/>
              </a:lnSpc>
              <a:spcBef>
                <a:spcPts val="0"/>
              </a:spcBef>
              <a:spcAft>
                <a:spcPts val="0"/>
              </a:spcAft>
              <a:buSzPts val="2400"/>
              <a:buNone/>
              <a:defRPr sz="2133"/>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5728" name="Google Shape;5728;p685"/>
          <p:cNvSpPr/>
          <p:nvPr/>
        </p:nvSpPr>
        <p:spPr>
          <a:xfrm flipH="1">
            <a:off x="279687" y="2690402"/>
            <a:ext cx="273524" cy="273524"/>
          </a:xfrm>
          <a:custGeom>
            <a:avLst/>
            <a:gdLst/>
            <a:ahLst/>
            <a:cxnLst/>
            <a:rect l="l" t="t" r="r" b="b"/>
            <a:pathLst>
              <a:path w="7602" h="7602" extrusionOk="0">
                <a:moveTo>
                  <a:pt x="2648" y="1"/>
                </a:moveTo>
                <a:cubicBezTo>
                  <a:pt x="2420" y="1"/>
                  <a:pt x="2237" y="183"/>
                  <a:pt x="2237" y="434"/>
                </a:cubicBezTo>
                <a:lnTo>
                  <a:pt x="2237" y="1804"/>
                </a:lnTo>
                <a:cubicBezTo>
                  <a:pt x="2237" y="2032"/>
                  <a:pt x="2032" y="2215"/>
                  <a:pt x="1804" y="2215"/>
                </a:cubicBezTo>
                <a:lnTo>
                  <a:pt x="434" y="2215"/>
                </a:lnTo>
                <a:cubicBezTo>
                  <a:pt x="206" y="2215"/>
                  <a:pt x="0" y="2420"/>
                  <a:pt x="0" y="2648"/>
                </a:cubicBezTo>
                <a:lnTo>
                  <a:pt x="0" y="4954"/>
                </a:lnTo>
                <a:cubicBezTo>
                  <a:pt x="0" y="5182"/>
                  <a:pt x="206" y="5387"/>
                  <a:pt x="434" y="5387"/>
                </a:cubicBezTo>
                <a:lnTo>
                  <a:pt x="1804" y="5387"/>
                </a:lnTo>
                <a:cubicBezTo>
                  <a:pt x="2032" y="5387"/>
                  <a:pt x="2237" y="5570"/>
                  <a:pt x="2237" y="5798"/>
                </a:cubicBezTo>
                <a:lnTo>
                  <a:pt x="2237" y="7168"/>
                </a:lnTo>
                <a:cubicBezTo>
                  <a:pt x="2237" y="7419"/>
                  <a:pt x="2420" y="7601"/>
                  <a:pt x="2648" y="7601"/>
                </a:cubicBezTo>
                <a:lnTo>
                  <a:pt x="4976" y="7601"/>
                </a:lnTo>
                <a:cubicBezTo>
                  <a:pt x="5205" y="7601"/>
                  <a:pt x="5387" y="7419"/>
                  <a:pt x="5387" y="7168"/>
                </a:cubicBezTo>
                <a:lnTo>
                  <a:pt x="5387" y="5798"/>
                </a:lnTo>
                <a:cubicBezTo>
                  <a:pt x="5387" y="5570"/>
                  <a:pt x="5570" y="5387"/>
                  <a:pt x="5798" y="5387"/>
                </a:cubicBezTo>
                <a:lnTo>
                  <a:pt x="7190" y="5387"/>
                </a:lnTo>
                <a:cubicBezTo>
                  <a:pt x="7419" y="5387"/>
                  <a:pt x="7601" y="5182"/>
                  <a:pt x="7601" y="4954"/>
                </a:cubicBezTo>
                <a:lnTo>
                  <a:pt x="7601" y="2648"/>
                </a:lnTo>
                <a:cubicBezTo>
                  <a:pt x="7601" y="2420"/>
                  <a:pt x="7419" y="2215"/>
                  <a:pt x="7190" y="2215"/>
                </a:cubicBezTo>
                <a:lnTo>
                  <a:pt x="5798" y="2215"/>
                </a:lnTo>
                <a:cubicBezTo>
                  <a:pt x="5570" y="2215"/>
                  <a:pt x="5387" y="2032"/>
                  <a:pt x="5387" y="1804"/>
                </a:cubicBezTo>
                <a:lnTo>
                  <a:pt x="5387" y="434"/>
                </a:lnTo>
                <a:cubicBezTo>
                  <a:pt x="5387" y="183"/>
                  <a:pt x="5205" y="1"/>
                  <a:pt x="4976" y="1"/>
                </a:cubicBezTo>
                <a:close/>
              </a:path>
            </a:pathLst>
          </a:custGeom>
          <a:solidFill>
            <a:srgbClr val="FFFFFF"/>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sp>
        <p:nvSpPr>
          <p:cNvPr id="5729" name="Google Shape;5729;p685"/>
          <p:cNvSpPr/>
          <p:nvPr/>
        </p:nvSpPr>
        <p:spPr>
          <a:xfrm flipH="1">
            <a:off x="11819096" y="3465522"/>
            <a:ext cx="598739" cy="2244687"/>
          </a:xfrm>
          <a:custGeom>
            <a:avLst/>
            <a:gdLst/>
            <a:ahLst/>
            <a:cxnLst/>
            <a:rect l="l" t="t" r="r" b="b"/>
            <a:pathLst>
              <a:path w="16641" h="62387" extrusionOk="0">
                <a:moveTo>
                  <a:pt x="5438" y="1"/>
                </a:moveTo>
                <a:cubicBezTo>
                  <a:pt x="5170" y="1"/>
                  <a:pt x="4901" y="24"/>
                  <a:pt x="4634" y="73"/>
                </a:cubicBezTo>
                <a:cubicBezTo>
                  <a:pt x="2831" y="415"/>
                  <a:pt x="1393" y="1853"/>
                  <a:pt x="708" y="3543"/>
                </a:cubicBezTo>
                <a:cubicBezTo>
                  <a:pt x="0" y="5232"/>
                  <a:pt x="0" y="7103"/>
                  <a:pt x="274" y="8906"/>
                </a:cubicBezTo>
                <a:cubicBezTo>
                  <a:pt x="959" y="13152"/>
                  <a:pt x="3173" y="16964"/>
                  <a:pt x="4839" y="20913"/>
                </a:cubicBezTo>
                <a:cubicBezTo>
                  <a:pt x="6483" y="24884"/>
                  <a:pt x="7579" y="29472"/>
                  <a:pt x="5912" y="33421"/>
                </a:cubicBezTo>
                <a:cubicBezTo>
                  <a:pt x="5136" y="35224"/>
                  <a:pt x="3858" y="36776"/>
                  <a:pt x="3196" y="38602"/>
                </a:cubicBezTo>
                <a:cubicBezTo>
                  <a:pt x="2078" y="41752"/>
                  <a:pt x="2945" y="45267"/>
                  <a:pt x="3972" y="48440"/>
                </a:cubicBezTo>
                <a:cubicBezTo>
                  <a:pt x="4520" y="50083"/>
                  <a:pt x="5091" y="51727"/>
                  <a:pt x="5227" y="53461"/>
                </a:cubicBezTo>
                <a:cubicBezTo>
                  <a:pt x="5433" y="56566"/>
                  <a:pt x="4109" y="59556"/>
                  <a:pt x="2831" y="62386"/>
                </a:cubicBezTo>
                <a:cubicBezTo>
                  <a:pt x="7738" y="57889"/>
                  <a:pt x="9975" y="51110"/>
                  <a:pt x="9359" y="44560"/>
                </a:cubicBezTo>
                <a:cubicBezTo>
                  <a:pt x="9199" y="42802"/>
                  <a:pt x="8834" y="40999"/>
                  <a:pt x="9222" y="39264"/>
                </a:cubicBezTo>
                <a:cubicBezTo>
                  <a:pt x="9633" y="37392"/>
                  <a:pt x="10843" y="35817"/>
                  <a:pt x="11824" y="34174"/>
                </a:cubicBezTo>
                <a:cubicBezTo>
                  <a:pt x="16640" y="26117"/>
                  <a:pt x="15887" y="15777"/>
                  <a:pt x="12577" y="7012"/>
                </a:cubicBezTo>
                <a:cubicBezTo>
                  <a:pt x="11915" y="5209"/>
                  <a:pt x="11116" y="3406"/>
                  <a:pt x="9793" y="2036"/>
                </a:cubicBezTo>
                <a:cubicBezTo>
                  <a:pt x="8658" y="842"/>
                  <a:pt x="7053" y="1"/>
                  <a:pt x="5438" y="1"/>
                </a:cubicBezTo>
                <a:close/>
              </a:path>
            </a:pathLst>
          </a:custGeom>
          <a:solidFill>
            <a:srgbClr val="A3B745"/>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grpSp>
        <p:nvGrpSpPr>
          <p:cNvPr id="5730" name="Google Shape;5730;p685"/>
          <p:cNvGrpSpPr/>
          <p:nvPr/>
        </p:nvGrpSpPr>
        <p:grpSpPr>
          <a:xfrm>
            <a:off x="11305842" y="2311749"/>
            <a:ext cx="1166042" cy="1974756"/>
            <a:chOff x="11305842" y="2311749"/>
            <a:chExt cx="1166042" cy="1974756"/>
          </a:xfrm>
        </p:grpSpPr>
        <p:sp>
          <p:nvSpPr>
            <p:cNvPr id="5731" name="Google Shape;5731;p685"/>
            <p:cNvSpPr/>
            <p:nvPr/>
          </p:nvSpPr>
          <p:spPr>
            <a:xfrm flipH="1">
              <a:off x="11594079" y="2311749"/>
              <a:ext cx="691533" cy="674123"/>
            </a:xfrm>
            <a:custGeom>
              <a:avLst/>
              <a:gdLst/>
              <a:ahLst/>
              <a:cxnLst/>
              <a:rect l="l" t="t" r="r" b="b"/>
              <a:pathLst>
                <a:path w="19220" h="18736" extrusionOk="0">
                  <a:moveTo>
                    <a:pt x="9145" y="0"/>
                  </a:moveTo>
                  <a:cubicBezTo>
                    <a:pt x="9095" y="0"/>
                    <a:pt x="9044" y="1"/>
                    <a:pt x="8994" y="2"/>
                  </a:cubicBezTo>
                  <a:cubicBezTo>
                    <a:pt x="7190" y="48"/>
                    <a:pt x="5410" y="824"/>
                    <a:pt x="4132" y="2079"/>
                  </a:cubicBezTo>
                  <a:cubicBezTo>
                    <a:pt x="3675" y="2536"/>
                    <a:pt x="3264" y="3084"/>
                    <a:pt x="3127" y="3723"/>
                  </a:cubicBezTo>
                  <a:cubicBezTo>
                    <a:pt x="2945" y="4476"/>
                    <a:pt x="3173" y="5275"/>
                    <a:pt x="3493" y="6005"/>
                  </a:cubicBezTo>
                  <a:cubicBezTo>
                    <a:pt x="4155" y="7466"/>
                    <a:pt x="5182" y="8744"/>
                    <a:pt x="5866" y="10182"/>
                  </a:cubicBezTo>
                  <a:cubicBezTo>
                    <a:pt x="4908" y="9406"/>
                    <a:pt x="3926" y="8630"/>
                    <a:pt x="2945" y="7854"/>
                  </a:cubicBezTo>
                  <a:cubicBezTo>
                    <a:pt x="2717" y="7671"/>
                    <a:pt x="2466" y="7489"/>
                    <a:pt x="2192" y="7420"/>
                  </a:cubicBezTo>
                  <a:cubicBezTo>
                    <a:pt x="2152" y="7416"/>
                    <a:pt x="2112" y="7413"/>
                    <a:pt x="2072" y="7413"/>
                  </a:cubicBezTo>
                  <a:cubicBezTo>
                    <a:pt x="1725" y="7413"/>
                    <a:pt x="1390" y="7586"/>
                    <a:pt x="1164" y="7831"/>
                  </a:cubicBezTo>
                  <a:cubicBezTo>
                    <a:pt x="913" y="8105"/>
                    <a:pt x="776" y="8470"/>
                    <a:pt x="662" y="8835"/>
                  </a:cubicBezTo>
                  <a:cubicBezTo>
                    <a:pt x="0" y="11323"/>
                    <a:pt x="1210" y="14062"/>
                    <a:pt x="3150" y="15752"/>
                  </a:cubicBezTo>
                  <a:cubicBezTo>
                    <a:pt x="5090" y="17441"/>
                    <a:pt x="7647" y="18239"/>
                    <a:pt x="10180" y="18673"/>
                  </a:cubicBezTo>
                  <a:cubicBezTo>
                    <a:pt x="10426" y="18715"/>
                    <a:pt x="10675" y="18735"/>
                    <a:pt x="10925" y="18735"/>
                  </a:cubicBezTo>
                  <a:cubicBezTo>
                    <a:pt x="12446" y="18735"/>
                    <a:pt x="14020" y="17997"/>
                    <a:pt x="15156" y="16938"/>
                  </a:cubicBezTo>
                  <a:cubicBezTo>
                    <a:pt x="16320" y="15866"/>
                    <a:pt x="16868" y="14291"/>
                    <a:pt x="17507" y="12853"/>
                  </a:cubicBezTo>
                  <a:cubicBezTo>
                    <a:pt x="18101" y="11483"/>
                    <a:pt x="18831" y="10159"/>
                    <a:pt x="19014" y="8676"/>
                  </a:cubicBezTo>
                  <a:cubicBezTo>
                    <a:pt x="19219" y="6987"/>
                    <a:pt x="18671" y="5275"/>
                    <a:pt x="18078" y="3677"/>
                  </a:cubicBezTo>
                  <a:cubicBezTo>
                    <a:pt x="17850" y="3015"/>
                    <a:pt x="17599" y="2376"/>
                    <a:pt x="17142" y="1874"/>
                  </a:cubicBezTo>
                  <a:cubicBezTo>
                    <a:pt x="16771" y="1485"/>
                    <a:pt x="16249" y="1205"/>
                    <a:pt x="15735" y="1205"/>
                  </a:cubicBezTo>
                  <a:cubicBezTo>
                    <a:pt x="15586" y="1205"/>
                    <a:pt x="15437" y="1229"/>
                    <a:pt x="15293" y="1280"/>
                  </a:cubicBezTo>
                  <a:cubicBezTo>
                    <a:pt x="14700" y="1509"/>
                    <a:pt x="14335" y="2102"/>
                    <a:pt x="14084" y="2695"/>
                  </a:cubicBezTo>
                  <a:cubicBezTo>
                    <a:pt x="13513" y="3997"/>
                    <a:pt x="13285" y="5412"/>
                    <a:pt x="13079" y="6804"/>
                  </a:cubicBezTo>
                  <a:cubicBezTo>
                    <a:pt x="13148" y="5571"/>
                    <a:pt x="13034" y="4339"/>
                    <a:pt x="12760" y="3129"/>
                  </a:cubicBezTo>
                  <a:cubicBezTo>
                    <a:pt x="12577" y="2262"/>
                    <a:pt x="12280" y="1372"/>
                    <a:pt x="11618" y="778"/>
                  </a:cubicBezTo>
                  <a:cubicBezTo>
                    <a:pt x="10949" y="195"/>
                    <a:pt x="10034" y="0"/>
                    <a:pt x="9145" y="0"/>
                  </a:cubicBezTo>
                  <a:close/>
                </a:path>
              </a:pathLst>
            </a:custGeom>
            <a:solidFill>
              <a:srgbClr val="1C498B"/>
            </a:solidFill>
            <a:ln>
              <a:noFill/>
            </a:ln>
          </p:spPr>
          <p:txBody>
            <a:bodyPr spcFirstLastPara="1" wrap="square" lIns="91400" tIns="91400" rIns="91400" bIns="91400"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sp>
          <p:nvSpPr>
            <p:cNvPr id="5732" name="Google Shape;5732;p685"/>
            <p:cNvSpPr/>
            <p:nvPr/>
          </p:nvSpPr>
          <p:spPr>
            <a:xfrm flipH="1">
              <a:off x="11713171" y="2660501"/>
              <a:ext cx="358106" cy="314901"/>
            </a:xfrm>
            <a:custGeom>
              <a:avLst/>
              <a:gdLst/>
              <a:ahLst/>
              <a:cxnLst/>
              <a:rect l="l" t="t" r="r" b="b"/>
              <a:pathLst>
                <a:path w="9953" h="8752" extrusionOk="0">
                  <a:moveTo>
                    <a:pt x="6563" y="1"/>
                  </a:moveTo>
                  <a:cubicBezTo>
                    <a:pt x="6452" y="1"/>
                    <a:pt x="6342" y="4"/>
                    <a:pt x="6232" y="10"/>
                  </a:cubicBezTo>
                  <a:cubicBezTo>
                    <a:pt x="4406" y="78"/>
                    <a:pt x="2626" y="740"/>
                    <a:pt x="1211" y="1882"/>
                  </a:cubicBezTo>
                  <a:cubicBezTo>
                    <a:pt x="754" y="2270"/>
                    <a:pt x="298" y="2726"/>
                    <a:pt x="138" y="3297"/>
                  </a:cubicBezTo>
                  <a:cubicBezTo>
                    <a:pt x="1" y="3776"/>
                    <a:pt x="92" y="4278"/>
                    <a:pt x="229" y="4758"/>
                  </a:cubicBezTo>
                  <a:cubicBezTo>
                    <a:pt x="822" y="6835"/>
                    <a:pt x="2671" y="8569"/>
                    <a:pt x="4817" y="8752"/>
                  </a:cubicBezTo>
                  <a:cubicBezTo>
                    <a:pt x="5661" y="8250"/>
                    <a:pt x="6780" y="8318"/>
                    <a:pt x="7670" y="7930"/>
                  </a:cubicBezTo>
                  <a:cubicBezTo>
                    <a:pt x="8515" y="7588"/>
                    <a:pt x="9131" y="6880"/>
                    <a:pt x="9496" y="6059"/>
                  </a:cubicBezTo>
                  <a:cubicBezTo>
                    <a:pt x="9838" y="5237"/>
                    <a:pt x="9953" y="4324"/>
                    <a:pt x="9884" y="3434"/>
                  </a:cubicBezTo>
                  <a:cubicBezTo>
                    <a:pt x="9816" y="2361"/>
                    <a:pt x="9519" y="1242"/>
                    <a:pt x="8674" y="603"/>
                  </a:cubicBezTo>
                  <a:cubicBezTo>
                    <a:pt x="8078" y="146"/>
                    <a:pt x="7310" y="1"/>
                    <a:pt x="6563" y="1"/>
                  </a:cubicBezTo>
                  <a:close/>
                </a:path>
              </a:pathLst>
            </a:custGeom>
            <a:solidFill>
              <a:srgbClr val="6B95FD"/>
            </a:solidFill>
            <a:ln>
              <a:noFill/>
            </a:ln>
          </p:spPr>
          <p:txBody>
            <a:bodyPr spcFirstLastPara="1" wrap="square" lIns="91400" tIns="91400" rIns="91400" bIns="91400"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sp>
          <p:nvSpPr>
            <p:cNvPr id="5733" name="Google Shape;5733;p685"/>
            <p:cNvSpPr/>
            <p:nvPr/>
          </p:nvSpPr>
          <p:spPr>
            <a:xfrm flipH="1">
              <a:off x="11305842" y="2781933"/>
              <a:ext cx="1166042" cy="1504572"/>
            </a:xfrm>
            <a:custGeom>
              <a:avLst/>
              <a:gdLst/>
              <a:ahLst/>
              <a:cxnLst/>
              <a:rect l="l" t="t" r="r" b="b"/>
              <a:pathLst>
                <a:path w="32408" h="41817" extrusionOk="0">
                  <a:moveTo>
                    <a:pt x="30309" y="1"/>
                  </a:moveTo>
                  <a:cubicBezTo>
                    <a:pt x="29836" y="1"/>
                    <a:pt x="29342" y="124"/>
                    <a:pt x="28916" y="310"/>
                  </a:cubicBezTo>
                  <a:cubicBezTo>
                    <a:pt x="27090" y="1109"/>
                    <a:pt x="25720" y="2661"/>
                    <a:pt x="24556" y="4281"/>
                  </a:cubicBezTo>
                  <a:cubicBezTo>
                    <a:pt x="22662" y="6906"/>
                    <a:pt x="21132" y="9828"/>
                    <a:pt x="20037" y="12909"/>
                  </a:cubicBezTo>
                  <a:cubicBezTo>
                    <a:pt x="20196" y="11700"/>
                    <a:pt x="20219" y="10513"/>
                    <a:pt x="20082" y="9326"/>
                  </a:cubicBezTo>
                  <a:cubicBezTo>
                    <a:pt x="19991" y="8413"/>
                    <a:pt x="19786" y="7500"/>
                    <a:pt x="19786" y="6587"/>
                  </a:cubicBezTo>
                  <a:cubicBezTo>
                    <a:pt x="19808" y="5674"/>
                    <a:pt x="20082" y="4715"/>
                    <a:pt x="20744" y="4099"/>
                  </a:cubicBezTo>
                  <a:cubicBezTo>
                    <a:pt x="21109" y="3779"/>
                    <a:pt x="21543" y="3574"/>
                    <a:pt x="21931" y="3277"/>
                  </a:cubicBezTo>
                  <a:cubicBezTo>
                    <a:pt x="22296" y="2980"/>
                    <a:pt x="22616" y="2524"/>
                    <a:pt x="22547" y="2044"/>
                  </a:cubicBezTo>
                  <a:cubicBezTo>
                    <a:pt x="22468" y="1992"/>
                    <a:pt x="22387" y="1969"/>
                    <a:pt x="22306" y="1969"/>
                  </a:cubicBezTo>
                  <a:cubicBezTo>
                    <a:pt x="21776" y="1969"/>
                    <a:pt x="21200" y="2926"/>
                    <a:pt x="20693" y="2926"/>
                  </a:cubicBezTo>
                  <a:cubicBezTo>
                    <a:pt x="20601" y="2926"/>
                    <a:pt x="20511" y="2895"/>
                    <a:pt x="20425" y="2820"/>
                  </a:cubicBezTo>
                  <a:cubicBezTo>
                    <a:pt x="20356" y="2752"/>
                    <a:pt x="20288" y="2661"/>
                    <a:pt x="20219" y="2569"/>
                  </a:cubicBezTo>
                  <a:cubicBezTo>
                    <a:pt x="20134" y="2490"/>
                    <a:pt x="20035" y="2455"/>
                    <a:pt x="19933" y="2455"/>
                  </a:cubicBezTo>
                  <a:cubicBezTo>
                    <a:pt x="19624" y="2455"/>
                    <a:pt x="19278" y="2763"/>
                    <a:pt x="19124" y="3072"/>
                  </a:cubicBezTo>
                  <a:cubicBezTo>
                    <a:pt x="18918" y="3482"/>
                    <a:pt x="18758" y="4030"/>
                    <a:pt x="18325" y="4190"/>
                  </a:cubicBezTo>
                  <a:cubicBezTo>
                    <a:pt x="18233" y="4223"/>
                    <a:pt x="18137" y="4236"/>
                    <a:pt x="18038" y="4236"/>
                  </a:cubicBezTo>
                  <a:cubicBezTo>
                    <a:pt x="17577" y="4236"/>
                    <a:pt x="17054" y="3945"/>
                    <a:pt x="16652" y="3945"/>
                  </a:cubicBezTo>
                  <a:cubicBezTo>
                    <a:pt x="16473" y="3945"/>
                    <a:pt x="16318" y="4002"/>
                    <a:pt x="16202" y="4167"/>
                  </a:cubicBezTo>
                  <a:cubicBezTo>
                    <a:pt x="16065" y="4350"/>
                    <a:pt x="16065" y="4578"/>
                    <a:pt x="15997" y="4783"/>
                  </a:cubicBezTo>
                  <a:cubicBezTo>
                    <a:pt x="15791" y="5423"/>
                    <a:pt x="15015" y="5605"/>
                    <a:pt x="14353" y="5719"/>
                  </a:cubicBezTo>
                  <a:cubicBezTo>
                    <a:pt x="14473" y="6130"/>
                    <a:pt x="14901" y="6336"/>
                    <a:pt x="15339" y="6336"/>
                  </a:cubicBezTo>
                  <a:cubicBezTo>
                    <a:pt x="15484" y="6336"/>
                    <a:pt x="15631" y="6313"/>
                    <a:pt x="15768" y="6267"/>
                  </a:cubicBezTo>
                  <a:cubicBezTo>
                    <a:pt x="16293" y="6107"/>
                    <a:pt x="16727" y="5696"/>
                    <a:pt x="17229" y="5423"/>
                  </a:cubicBezTo>
                  <a:cubicBezTo>
                    <a:pt x="17506" y="5271"/>
                    <a:pt x="17832" y="5169"/>
                    <a:pt x="18138" y="5169"/>
                  </a:cubicBezTo>
                  <a:cubicBezTo>
                    <a:pt x="18386" y="5169"/>
                    <a:pt x="18620" y="5236"/>
                    <a:pt x="18804" y="5400"/>
                  </a:cubicBezTo>
                  <a:cubicBezTo>
                    <a:pt x="19101" y="5674"/>
                    <a:pt x="19192" y="6062"/>
                    <a:pt x="19238" y="6450"/>
                  </a:cubicBezTo>
                  <a:cubicBezTo>
                    <a:pt x="19991" y="11311"/>
                    <a:pt x="19146" y="16356"/>
                    <a:pt x="17298" y="20898"/>
                  </a:cubicBezTo>
                  <a:cubicBezTo>
                    <a:pt x="16750" y="22290"/>
                    <a:pt x="16088" y="23614"/>
                    <a:pt x="15380" y="24915"/>
                  </a:cubicBezTo>
                  <a:cubicBezTo>
                    <a:pt x="16430" y="21925"/>
                    <a:pt x="16955" y="18753"/>
                    <a:pt x="16932" y="15603"/>
                  </a:cubicBezTo>
                  <a:cubicBezTo>
                    <a:pt x="16932" y="13480"/>
                    <a:pt x="16613" y="11220"/>
                    <a:pt x="15152" y="9668"/>
                  </a:cubicBezTo>
                  <a:cubicBezTo>
                    <a:pt x="14855" y="9349"/>
                    <a:pt x="14490" y="9052"/>
                    <a:pt x="14056" y="8960"/>
                  </a:cubicBezTo>
                  <a:cubicBezTo>
                    <a:pt x="13940" y="8931"/>
                    <a:pt x="13823" y="8918"/>
                    <a:pt x="13707" y="8918"/>
                  </a:cubicBezTo>
                  <a:cubicBezTo>
                    <a:pt x="12825" y="8918"/>
                    <a:pt x="12001" y="9716"/>
                    <a:pt x="11820" y="10604"/>
                  </a:cubicBezTo>
                  <a:cubicBezTo>
                    <a:pt x="11614" y="11608"/>
                    <a:pt x="12025" y="12658"/>
                    <a:pt x="12596" y="13526"/>
                  </a:cubicBezTo>
                  <a:cubicBezTo>
                    <a:pt x="13166" y="14393"/>
                    <a:pt x="13897" y="15146"/>
                    <a:pt x="14422" y="16013"/>
                  </a:cubicBezTo>
                  <a:cubicBezTo>
                    <a:pt x="15449" y="17725"/>
                    <a:pt x="15677" y="19802"/>
                    <a:pt x="15449" y="21765"/>
                  </a:cubicBezTo>
                  <a:cubicBezTo>
                    <a:pt x="15221" y="23637"/>
                    <a:pt x="14627" y="25417"/>
                    <a:pt x="14034" y="27198"/>
                  </a:cubicBezTo>
                  <a:cubicBezTo>
                    <a:pt x="12664" y="29343"/>
                    <a:pt x="11089" y="31398"/>
                    <a:pt x="9446" y="33338"/>
                  </a:cubicBezTo>
                  <a:cubicBezTo>
                    <a:pt x="8829" y="34068"/>
                    <a:pt x="8190" y="34776"/>
                    <a:pt x="7551" y="35461"/>
                  </a:cubicBezTo>
                  <a:cubicBezTo>
                    <a:pt x="8213" y="34091"/>
                    <a:pt x="8601" y="32607"/>
                    <a:pt x="8966" y="31147"/>
                  </a:cubicBezTo>
                  <a:cubicBezTo>
                    <a:pt x="9811" y="27746"/>
                    <a:pt x="10678" y="24322"/>
                    <a:pt x="10838" y="20807"/>
                  </a:cubicBezTo>
                  <a:cubicBezTo>
                    <a:pt x="10907" y="19437"/>
                    <a:pt x="10838" y="17954"/>
                    <a:pt x="9994" y="16881"/>
                  </a:cubicBezTo>
                  <a:cubicBezTo>
                    <a:pt x="9879" y="16744"/>
                    <a:pt x="9742" y="16607"/>
                    <a:pt x="9583" y="16561"/>
                  </a:cubicBezTo>
                  <a:cubicBezTo>
                    <a:pt x="9538" y="16550"/>
                    <a:pt x="9494" y="16545"/>
                    <a:pt x="9450" y="16545"/>
                  </a:cubicBezTo>
                  <a:cubicBezTo>
                    <a:pt x="9228" y="16545"/>
                    <a:pt x="9024" y="16679"/>
                    <a:pt x="8852" y="16812"/>
                  </a:cubicBezTo>
                  <a:cubicBezTo>
                    <a:pt x="8031" y="17520"/>
                    <a:pt x="7483" y="18501"/>
                    <a:pt x="7118" y="19506"/>
                  </a:cubicBezTo>
                  <a:cubicBezTo>
                    <a:pt x="6113" y="22176"/>
                    <a:pt x="6159" y="25098"/>
                    <a:pt x="6433" y="27928"/>
                  </a:cubicBezTo>
                  <a:cubicBezTo>
                    <a:pt x="6684" y="30667"/>
                    <a:pt x="7095" y="33384"/>
                    <a:pt x="6912" y="36100"/>
                  </a:cubicBezTo>
                  <a:cubicBezTo>
                    <a:pt x="4972" y="38086"/>
                    <a:pt x="2804" y="39866"/>
                    <a:pt x="338" y="41144"/>
                  </a:cubicBezTo>
                  <a:cubicBezTo>
                    <a:pt x="315" y="41138"/>
                    <a:pt x="293" y="41135"/>
                    <a:pt x="273" y="41135"/>
                  </a:cubicBezTo>
                  <a:cubicBezTo>
                    <a:pt x="1" y="41135"/>
                    <a:pt x="41" y="41677"/>
                    <a:pt x="338" y="41783"/>
                  </a:cubicBezTo>
                  <a:cubicBezTo>
                    <a:pt x="402" y="41806"/>
                    <a:pt x="467" y="41816"/>
                    <a:pt x="532" y="41816"/>
                  </a:cubicBezTo>
                  <a:cubicBezTo>
                    <a:pt x="792" y="41816"/>
                    <a:pt x="1055" y="41655"/>
                    <a:pt x="1274" y="41509"/>
                  </a:cubicBezTo>
                  <a:cubicBezTo>
                    <a:pt x="3488" y="40026"/>
                    <a:pt x="5543" y="38337"/>
                    <a:pt x="7460" y="36465"/>
                  </a:cubicBezTo>
                  <a:cubicBezTo>
                    <a:pt x="7648" y="36470"/>
                    <a:pt x="7836" y="36472"/>
                    <a:pt x="8024" y="36472"/>
                  </a:cubicBezTo>
                  <a:cubicBezTo>
                    <a:pt x="12339" y="36472"/>
                    <a:pt x="16707" y="35223"/>
                    <a:pt x="20425" y="32927"/>
                  </a:cubicBezTo>
                  <a:cubicBezTo>
                    <a:pt x="21771" y="32082"/>
                    <a:pt x="23141" y="31010"/>
                    <a:pt x="23552" y="29480"/>
                  </a:cubicBezTo>
                  <a:cubicBezTo>
                    <a:pt x="23643" y="29184"/>
                    <a:pt x="23689" y="28841"/>
                    <a:pt x="23575" y="28545"/>
                  </a:cubicBezTo>
                  <a:cubicBezTo>
                    <a:pt x="23415" y="28111"/>
                    <a:pt x="22913" y="27837"/>
                    <a:pt x="22456" y="27814"/>
                  </a:cubicBezTo>
                  <a:cubicBezTo>
                    <a:pt x="22429" y="27813"/>
                    <a:pt x="22402" y="27812"/>
                    <a:pt x="22374" y="27812"/>
                  </a:cubicBezTo>
                  <a:cubicBezTo>
                    <a:pt x="21925" y="27812"/>
                    <a:pt x="21496" y="27986"/>
                    <a:pt x="21087" y="28179"/>
                  </a:cubicBezTo>
                  <a:cubicBezTo>
                    <a:pt x="19420" y="28955"/>
                    <a:pt x="18028" y="30211"/>
                    <a:pt x="16522" y="31261"/>
                  </a:cubicBezTo>
                  <a:cubicBezTo>
                    <a:pt x="14102" y="32950"/>
                    <a:pt x="11386" y="34160"/>
                    <a:pt x="8647" y="35278"/>
                  </a:cubicBezTo>
                  <a:cubicBezTo>
                    <a:pt x="10770" y="33041"/>
                    <a:pt x="12687" y="30599"/>
                    <a:pt x="14330" y="27997"/>
                  </a:cubicBezTo>
                  <a:cubicBezTo>
                    <a:pt x="14516" y="28096"/>
                    <a:pt x="14742" y="28134"/>
                    <a:pt x="14979" y="28134"/>
                  </a:cubicBezTo>
                  <a:cubicBezTo>
                    <a:pt x="15179" y="28134"/>
                    <a:pt x="15387" y="28107"/>
                    <a:pt x="15586" y="28065"/>
                  </a:cubicBezTo>
                  <a:cubicBezTo>
                    <a:pt x="18553" y="27563"/>
                    <a:pt x="21178" y="25874"/>
                    <a:pt x="23392" y="23843"/>
                  </a:cubicBezTo>
                  <a:cubicBezTo>
                    <a:pt x="25218" y="22176"/>
                    <a:pt x="26861" y="20168"/>
                    <a:pt x="27455" y="17771"/>
                  </a:cubicBezTo>
                  <a:cubicBezTo>
                    <a:pt x="27592" y="17109"/>
                    <a:pt x="27660" y="16333"/>
                    <a:pt x="27227" y="15808"/>
                  </a:cubicBezTo>
                  <a:cubicBezTo>
                    <a:pt x="26936" y="15457"/>
                    <a:pt x="26498" y="15299"/>
                    <a:pt x="26042" y="15299"/>
                  </a:cubicBezTo>
                  <a:cubicBezTo>
                    <a:pt x="25638" y="15299"/>
                    <a:pt x="25219" y="15423"/>
                    <a:pt x="24876" y="15648"/>
                  </a:cubicBezTo>
                  <a:cubicBezTo>
                    <a:pt x="24168" y="16128"/>
                    <a:pt x="23734" y="16927"/>
                    <a:pt x="23323" y="17680"/>
                  </a:cubicBezTo>
                  <a:cubicBezTo>
                    <a:pt x="22022" y="20099"/>
                    <a:pt x="20607" y="22519"/>
                    <a:pt x="18599" y="24390"/>
                  </a:cubicBezTo>
                  <a:cubicBezTo>
                    <a:pt x="17480" y="25417"/>
                    <a:pt x="16202" y="26285"/>
                    <a:pt x="14878" y="27084"/>
                  </a:cubicBezTo>
                  <a:cubicBezTo>
                    <a:pt x="16864" y="23706"/>
                    <a:pt x="18393" y="20099"/>
                    <a:pt x="19375" y="16310"/>
                  </a:cubicBezTo>
                  <a:cubicBezTo>
                    <a:pt x="19420" y="16105"/>
                    <a:pt x="19489" y="15922"/>
                    <a:pt x="19534" y="15717"/>
                  </a:cubicBezTo>
                  <a:cubicBezTo>
                    <a:pt x="21292" y="13731"/>
                    <a:pt x="23232" y="11791"/>
                    <a:pt x="25286" y="10033"/>
                  </a:cubicBezTo>
                  <a:cubicBezTo>
                    <a:pt x="27592" y="8070"/>
                    <a:pt x="30125" y="6199"/>
                    <a:pt x="31563" y="3551"/>
                  </a:cubicBezTo>
                  <a:cubicBezTo>
                    <a:pt x="32088" y="2592"/>
                    <a:pt x="32408" y="1291"/>
                    <a:pt x="31655" y="515"/>
                  </a:cubicBezTo>
                  <a:cubicBezTo>
                    <a:pt x="31310" y="146"/>
                    <a:pt x="30822" y="1"/>
                    <a:pt x="30309" y="1"/>
                  </a:cubicBezTo>
                  <a:close/>
                </a:path>
              </a:pathLst>
            </a:custGeom>
            <a:solidFill>
              <a:srgbClr val="A3B745"/>
            </a:solidFill>
            <a:ln>
              <a:noFill/>
            </a:ln>
          </p:spPr>
          <p:txBody>
            <a:bodyPr spcFirstLastPara="1" wrap="square" lIns="91400" tIns="91400" rIns="91400" bIns="91400"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grpSp>
      <p:sp>
        <p:nvSpPr>
          <p:cNvPr id="5734" name="Google Shape;5734;p685"/>
          <p:cNvSpPr/>
          <p:nvPr/>
        </p:nvSpPr>
        <p:spPr>
          <a:xfrm>
            <a:off x="9732902" y="713333"/>
            <a:ext cx="232851" cy="151223"/>
          </a:xfrm>
          <a:custGeom>
            <a:avLst/>
            <a:gdLst/>
            <a:ahLst/>
            <a:cxnLst/>
            <a:rect l="l" t="t" r="r" b="b"/>
            <a:pathLst>
              <a:path w="8720" h="5663" extrusionOk="0">
                <a:moveTo>
                  <a:pt x="5592" y="207"/>
                </a:moveTo>
                <a:cubicBezTo>
                  <a:pt x="5958" y="207"/>
                  <a:pt x="6323" y="230"/>
                  <a:pt x="6688" y="298"/>
                </a:cubicBezTo>
                <a:cubicBezTo>
                  <a:pt x="7053" y="344"/>
                  <a:pt x="7487" y="435"/>
                  <a:pt x="7829" y="686"/>
                </a:cubicBezTo>
                <a:cubicBezTo>
                  <a:pt x="8035" y="823"/>
                  <a:pt x="8217" y="1097"/>
                  <a:pt x="8263" y="1371"/>
                </a:cubicBezTo>
                <a:cubicBezTo>
                  <a:pt x="5707" y="1417"/>
                  <a:pt x="3150" y="1599"/>
                  <a:pt x="617" y="1965"/>
                </a:cubicBezTo>
                <a:cubicBezTo>
                  <a:pt x="845" y="1736"/>
                  <a:pt x="1096" y="1554"/>
                  <a:pt x="1256" y="1440"/>
                </a:cubicBezTo>
                <a:cubicBezTo>
                  <a:pt x="2534" y="641"/>
                  <a:pt x="4086" y="207"/>
                  <a:pt x="5592" y="207"/>
                </a:cubicBezTo>
                <a:close/>
                <a:moveTo>
                  <a:pt x="8263" y="1577"/>
                </a:moveTo>
                <a:cubicBezTo>
                  <a:pt x="8263" y="1622"/>
                  <a:pt x="8263" y="1645"/>
                  <a:pt x="8240" y="1668"/>
                </a:cubicBezTo>
                <a:cubicBezTo>
                  <a:pt x="8172" y="1942"/>
                  <a:pt x="7943" y="2170"/>
                  <a:pt x="7738" y="2353"/>
                </a:cubicBezTo>
                <a:cubicBezTo>
                  <a:pt x="7213" y="2764"/>
                  <a:pt x="6711" y="3129"/>
                  <a:pt x="6414" y="3243"/>
                </a:cubicBezTo>
                <a:cubicBezTo>
                  <a:pt x="5119" y="3770"/>
                  <a:pt x="3698" y="4043"/>
                  <a:pt x="2292" y="4043"/>
                </a:cubicBezTo>
                <a:cubicBezTo>
                  <a:pt x="2236" y="4043"/>
                  <a:pt x="2179" y="4043"/>
                  <a:pt x="2123" y="4042"/>
                </a:cubicBezTo>
                <a:cubicBezTo>
                  <a:pt x="1735" y="4019"/>
                  <a:pt x="1324" y="3996"/>
                  <a:pt x="959" y="3836"/>
                </a:cubicBezTo>
                <a:cubicBezTo>
                  <a:pt x="571" y="3654"/>
                  <a:pt x="297" y="3334"/>
                  <a:pt x="229" y="2992"/>
                </a:cubicBezTo>
                <a:cubicBezTo>
                  <a:pt x="183" y="2695"/>
                  <a:pt x="274" y="2444"/>
                  <a:pt x="434" y="2193"/>
                </a:cubicBezTo>
                <a:cubicBezTo>
                  <a:pt x="3013" y="1828"/>
                  <a:pt x="5661" y="1622"/>
                  <a:pt x="8263" y="1577"/>
                </a:cubicBezTo>
                <a:close/>
                <a:moveTo>
                  <a:pt x="8377" y="1942"/>
                </a:moveTo>
                <a:cubicBezTo>
                  <a:pt x="8423" y="2353"/>
                  <a:pt x="8468" y="2764"/>
                  <a:pt x="8491" y="3174"/>
                </a:cubicBezTo>
                <a:cubicBezTo>
                  <a:pt x="8514" y="3311"/>
                  <a:pt x="8514" y="3425"/>
                  <a:pt x="8468" y="3540"/>
                </a:cubicBezTo>
                <a:cubicBezTo>
                  <a:pt x="8446" y="3631"/>
                  <a:pt x="8354" y="3722"/>
                  <a:pt x="8240" y="3813"/>
                </a:cubicBezTo>
                <a:cubicBezTo>
                  <a:pt x="8035" y="3996"/>
                  <a:pt x="7784" y="4179"/>
                  <a:pt x="7441" y="4361"/>
                </a:cubicBezTo>
                <a:cubicBezTo>
                  <a:pt x="6193" y="5075"/>
                  <a:pt x="4756" y="5461"/>
                  <a:pt x="3323" y="5461"/>
                </a:cubicBezTo>
                <a:cubicBezTo>
                  <a:pt x="3105" y="5461"/>
                  <a:pt x="2888" y="5452"/>
                  <a:pt x="2671" y="5434"/>
                </a:cubicBezTo>
                <a:cubicBezTo>
                  <a:pt x="2169" y="5388"/>
                  <a:pt x="1758" y="5320"/>
                  <a:pt x="1393" y="5206"/>
                </a:cubicBezTo>
                <a:cubicBezTo>
                  <a:pt x="936" y="5046"/>
                  <a:pt x="639" y="4863"/>
                  <a:pt x="480" y="4612"/>
                </a:cubicBezTo>
                <a:cubicBezTo>
                  <a:pt x="274" y="4293"/>
                  <a:pt x="251" y="3928"/>
                  <a:pt x="251" y="3540"/>
                </a:cubicBezTo>
                <a:lnTo>
                  <a:pt x="251" y="3540"/>
                </a:lnTo>
                <a:cubicBezTo>
                  <a:pt x="388" y="3745"/>
                  <a:pt x="594" y="3905"/>
                  <a:pt x="868" y="4019"/>
                </a:cubicBezTo>
                <a:cubicBezTo>
                  <a:pt x="1256" y="4202"/>
                  <a:pt x="1735" y="4247"/>
                  <a:pt x="2123" y="4247"/>
                </a:cubicBezTo>
                <a:lnTo>
                  <a:pt x="2374" y="4247"/>
                </a:lnTo>
                <a:cubicBezTo>
                  <a:pt x="3789" y="4247"/>
                  <a:pt x="5204" y="3973"/>
                  <a:pt x="6505" y="3425"/>
                </a:cubicBezTo>
                <a:cubicBezTo>
                  <a:pt x="6871" y="3289"/>
                  <a:pt x="7441" y="2855"/>
                  <a:pt x="7852" y="2512"/>
                </a:cubicBezTo>
                <a:cubicBezTo>
                  <a:pt x="8058" y="2353"/>
                  <a:pt x="8240" y="2170"/>
                  <a:pt x="8377" y="1942"/>
                </a:cubicBezTo>
                <a:close/>
                <a:moveTo>
                  <a:pt x="5642" y="0"/>
                </a:moveTo>
                <a:cubicBezTo>
                  <a:pt x="4073" y="0"/>
                  <a:pt x="2479" y="440"/>
                  <a:pt x="1142" y="1257"/>
                </a:cubicBezTo>
                <a:cubicBezTo>
                  <a:pt x="708" y="1531"/>
                  <a:pt x="23" y="2079"/>
                  <a:pt x="0" y="2786"/>
                </a:cubicBezTo>
                <a:cubicBezTo>
                  <a:pt x="0" y="2809"/>
                  <a:pt x="0" y="2832"/>
                  <a:pt x="0" y="2832"/>
                </a:cubicBezTo>
                <a:cubicBezTo>
                  <a:pt x="23" y="3037"/>
                  <a:pt x="23" y="3243"/>
                  <a:pt x="23" y="3448"/>
                </a:cubicBezTo>
                <a:cubicBezTo>
                  <a:pt x="46" y="3882"/>
                  <a:pt x="46" y="4338"/>
                  <a:pt x="297" y="4726"/>
                </a:cubicBezTo>
                <a:cubicBezTo>
                  <a:pt x="502" y="5023"/>
                  <a:pt x="822" y="5229"/>
                  <a:pt x="1324" y="5388"/>
                </a:cubicBezTo>
                <a:cubicBezTo>
                  <a:pt x="1712" y="5525"/>
                  <a:pt x="2146" y="5594"/>
                  <a:pt x="2648" y="5640"/>
                </a:cubicBezTo>
                <a:cubicBezTo>
                  <a:pt x="2876" y="5662"/>
                  <a:pt x="3082" y="5662"/>
                  <a:pt x="3310" y="5662"/>
                </a:cubicBezTo>
                <a:cubicBezTo>
                  <a:pt x="4794" y="5662"/>
                  <a:pt x="6277" y="5274"/>
                  <a:pt x="7555" y="4544"/>
                </a:cubicBezTo>
                <a:cubicBezTo>
                  <a:pt x="7898" y="4361"/>
                  <a:pt x="8149" y="4179"/>
                  <a:pt x="8377" y="3973"/>
                </a:cubicBezTo>
                <a:cubicBezTo>
                  <a:pt x="8514" y="3882"/>
                  <a:pt x="8628" y="3768"/>
                  <a:pt x="8674" y="3608"/>
                </a:cubicBezTo>
                <a:cubicBezTo>
                  <a:pt x="8720" y="3448"/>
                  <a:pt x="8720" y="3289"/>
                  <a:pt x="8720" y="3174"/>
                </a:cubicBezTo>
                <a:cubicBezTo>
                  <a:pt x="8651" y="2490"/>
                  <a:pt x="8583" y="1828"/>
                  <a:pt x="8468" y="1143"/>
                </a:cubicBezTo>
                <a:cubicBezTo>
                  <a:pt x="8468" y="1120"/>
                  <a:pt x="8423" y="1074"/>
                  <a:pt x="8400" y="1074"/>
                </a:cubicBezTo>
                <a:cubicBezTo>
                  <a:pt x="8286" y="846"/>
                  <a:pt x="8126" y="641"/>
                  <a:pt x="7943" y="504"/>
                </a:cubicBezTo>
                <a:cubicBezTo>
                  <a:pt x="7578" y="230"/>
                  <a:pt x="7099" y="139"/>
                  <a:pt x="6711" y="70"/>
                </a:cubicBezTo>
                <a:cubicBezTo>
                  <a:pt x="6358" y="23"/>
                  <a:pt x="6001" y="0"/>
                  <a:pt x="5642" y="0"/>
                </a:cubicBezTo>
                <a:close/>
              </a:path>
            </a:pathLst>
          </a:custGeom>
          <a:solidFill>
            <a:srgbClr val="444C55"/>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sp>
        <p:nvSpPr>
          <p:cNvPr id="5735" name="Google Shape;5735;p685"/>
          <p:cNvSpPr/>
          <p:nvPr/>
        </p:nvSpPr>
        <p:spPr>
          <a:xfrm>
            <a:off x="4209514" y="486277"/>
            <a:ext cx="219446" cy="72868"/>
          </a:xfrm>
          <a:custGeom>
            <a:avLst/>
            <a:gdLst/>
            <a:ahLst/>
            <a:cxnLst/>
            <a:rect l="l" t="t" r="r" b="b"/>
            <a:pathLst>
              <a:path w="8218" h="2729" extrusionOk="0">
                <a:moveTo>
                  <a:pt x="3698" y="948"/>
                </a:moveTo>
                <a:cubicBezTo>
                  <a:pt x="3835" y="1017"/>
                  <a:pt x="3972" y="1131"/>
                  <a:pt x="4064" y="1245"/>
                </a:cubicBezTo>
                <a:cubicBezTo>
                  <a:pt x="4315" y="1496"/>
                  <a:pt x="4406" y="1839"/>
                  <a:pt x="4315" y="2113"/>
                </a:cubicBezTo>
                <a:cubicBezTo>
                  <a:pt x="4269" y="2272"/>
                  <a:pt x="4132" y="2409"/>
                  <a:pt x="3995" y="2478"/>
                </a:cubicBezTo>
                <a:cubicBezTo>
                  <a:pt x="3927" y="2501"/>
                  <a:pt x="3858" y="2512"/>
                  <a:pt x="3793" y="2512"/>
                </a:cubicBezTo>
                <a:cubicBezTo>
                  <a:pt x="3727" y="2512"/>
                  <a:pt x="3664" y="2501"/>
                  <a:pt x="3607" y="2478"/>
                </a:cubicBezTo>
                <a:cubicBezTo>
                  <a:pt x="3288" y="2341"/>
                  <a:pt x="3219" y="1861"/>
                  <a:pt x="3379" y="1473"/>
                </a:cubicBezTo>
                <a:cubicBezTo>
                  <a:pt x="3447" y="1291"/>
                  <a:pt x="3562" y="1108"/>
                  <a:pt x="3698" y="948"/>
                </a:cubicBezTo>
                <a:close/>
                <a:moveTo>
                  <a:pt x="5462" y="0"/>
                </a:moveTo>
                <a:cubicBezTo>
                  <a:pt x="5246" y="0"/>
                  <a:pt x="5022" y="24"/>
                  <a:pt x="4794" y="81"/>
                </a:cubicBezTo>
                <a:cubicBezTo>
                  <a:pt x="4360" y="172"/>
                  <a:pt x="3950" y="401"/>
                  <a:pt x="3653" y="697"/>
                </a:cubicBezTo>
                <a:cubicBezTo>
                  <a:pt x="3420" y="620"/>
                  <a:pt x="3177" y="574"/>
                  <a:pt x="2923" y="574"/>
                </a:cubicBezTo>
                <a:cubicBezTo>
                  <a:pt x="2804" y="574"/>
                  <a:pt x="2682" y="584"/>
                  <a:pt x="2557" y="606"/>
                </a:cubicBezTo>
                <a:cubicBezTo>
                  <a:pt x="1918" y="697"/>
                  <a:pt x="1347" y="1063"/>
                  <a:pt x="982" y="1336"/>
                </a:cubicBezTo>
                <a:cubicBezTo>
                  <a:pt x="617" y="1588"/>
                  <a:pt x="183" y="1976"/>
                  <a:pt x="1" y="2501"/>
                </a:cubicBezTo>
                <a:cubicBezTo>
                  <a:pt x="1" y="2546"/>
                  <a:pt x="24" y="2615"/>
                  <a:pt x="69" y="2615"/>
                </a:cubicBezTo>
                <a:cubicBezTo>
                  <a:pt x="86" y="2620"/>
                  <a:pt x="102" y="2623"/>
                  <a:pt x="116" y="2623"/>
                </a:cubicBezTo>
                <a:cubicBezTo>
                  <a:pt x="159" y="2623"/>
                  <a:pt x="189" y="2598"/>
                  <a:pt x="206" y="2546"/>
                </a:cubicBezTo>
                <a:cubicBezTo>
                  <a:pt x="366" y="2090"/>
                  <a:pt x="777" y="1747"/>
                  <a:pt x="1119" y="1496"/>
                </a:cubicBezTo>
                <a:cubicBezTo>
                  <a:pt x="1667" y="1108"/>
                  <a:pt x="2146" y="880"/>
                  <a:pt x="2603" y="811"/>
                </a:cubicBezTo>
                <a:cubicBezTo>
                  <a:pt x="2702" y="796"/>
                  <a:pt x="2803" y="789"/>
                  <a:pt x="2905" y="789"/>
                </a:cubicBezTo>
                <a:cubicBezTo>
                  <a:pt x="3108" y="789"/>
                  <a:pt x="3310" y="819"/>
                  <a:pt x="3493" y="880"/>
                </a:cubicBezTo>
                <a:cubicBezTo>
                  <a:pt x="3356" y="1040"/>
                  <a:pt x="3242" y="1222"/>
                  <a:pt x="3173" y="1405"/>
                </a:cubicBezTo>
                <a:cubicBezTo>
                  <a:pt x="2991" y="1861"/>
                  <a:pt x="3082" y="2478"/>
                  <a:pt x="3516" y="2683"/>
                </a:cubicBezTo>
                <a:cubicBezTo>
                  <a:pt x="3607" y="2706"/>
                  <a:pt x="3698" y="2729"/>
                  <a:pt x="3767" y="2729"/>
                </a:cubicBezTo>
                <a:cubicBezTo>
                  <a:pt x="3881" y="2729"/>
                  <a:pt x="3972" y="2706"/>
                  <a:pt x="4064" y="2660"/>
                </a:cubicBezTo>
                <a:cubicBezTo>
                  <a:pt x="4292" y="2569"/>
                  <a:pt x="4452" y="2386"/>
                  <a:pt x="4520" y="2181"/>
                </a:cubicBezTo>
                <a:cubicBezTo>
                  <a:pt x="4634" y="1839"/>
                  <a:pt x="4520" y="1405"/>
                  <a:pt x="4223" y="1085"/>
                </a:cubicBezTo>
                <a:cubicBezTo>
                  <a:pt x="4109" y="971"/>
                  <a:pt x="3995" y="880"/>
                  <a:pt x="3858" y="789"/>
                </a:cubicBezTo>
                <a:cubicBezTo>
                  <a:pt x="4109" y="560"/>
                  <a:pt x="4475" y="355"/>
                  <a:pt x="4840" y="286"/>
                </a:cubicBezTo>
                <a:cubicBezTo>
                  <a:pt x="5051" y="237"/>
                  <a:pt x="5259" y="216"/>
                  <a:pt x="5460" y="216"/>
                </a:cubicBezTo>
                <a:cubicBezTo>
                  <a:pt x="5995" y="216"/>
                  <a:pt x="6477" y="365"/>
                  <a:pt x="6826" y="515"/>
                </a:cubicBezTo>
                <a:cubicBezTo>
                  <a:pt x="7191" y="675"/>
                  <a:pt x="7875" y="1040"/>
                  <a:pt x="8012" y="1702"/>
                </a:cubicBezTo>
                <a:cubicBezTo>
                  <a:pt x="8012" y="1770"/>
                  <a:pt x="8081" y="1793"/>
                  <a:pt x="8127" y="1793"/>
                </a:cubicBezTo>
                <a:cubicBezTo>
                  <a:pt x="8195" y="1770"/>
                  <a:pt x="8218" y="1724"/>
                  <a:pt x="8218" y="1656"/>
                </a:cubicBezTo>
                <a:cubicBezTo>
                  <a:pt x="8058" y="903"/>
                  <a:pt x="7328" y="492"/>
                  <a:pt x="6894" y="309"/>
                </a:cubicBezTo>
                <a:cubicBezTo>
                  <a:pt x="6531" y="161"/>
                  <a:pt x="6025" y="0"/>
                  <a:pt x="5462" y="0"/>
                </a:cubicBezTo>
                <a:close/>
              </a:path>
            </a:pathLst>
          </a:custGeom>
          <a:solidFill>
            <a:srgbClr val="444C55"/>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sp>
        <p:nvSpPr>
          <p:cNvPr id="5736" name="Google Shape;5736;p685"/>
          <p:cNvSpPr/>
          <p:nvPr/>
        </p:nvSpPr>
        <p:spPr>
          <a:xfrm rot="2699990" flipH="1">
            <a:off x="864473" y="864550"/>
            <a:ext cx="163997" cy="256050"/>
          </a:xfrm>
          <a:custGeom>
            <a:avLst/>
            <a:gdLst/>
            <a:ahLst/>
            <a:cxnLst/>
            <a:rect l="l" t="t" r="r" b="b"/>
            <a:pathLst>
              <a:path w="6141" h="9588" extrusionOk="0">
                <a:moveTo>
                  <a:pt x="5935" y="366"/>
                </a:moveTo>
                <a:lnTo>
                  <a:pt x="5935" y="366"/>
                </a:lnTo>
                <a:cubicBezTo>
                  <a:pt x="5821" y="3356"/>
                  <a:pt x="5547" y="6369"/>
                  <a:pt x="5090" y="9336"/>
                </a:cubicBezTo>
                <a:cubicBezTo>
                  <a:pt x="3424" y="8811"/>
                  <a:pt x="1826" y="8081"/>
                  <a:pt x="274" y="7373"/>
                </a:cubicBezTo>
                <a:cubicBezTo>
                  <a:pt x="1895" y="4840"/>
                  <a:pt x="3789" y="2489"/>
                  <a:pt x="5935" y="366"/>
                </a:cubicBezTo>
                <a:close/>
                <a:moveTo>
                  <a:pt x="6095" y="1"/>
                </a:moveTo>
                <a:cubicBezTo>
                  <a:pt x="6049" y="1"/>
                  <a:pt x="6003" y="1"/>
                  <a:pt x="5958" y="24"/>
                </a:cubicBezTo>
                <a:cubicBezTo>
                  <a:pt x="3721" y="2238"/>
                  <a:pt x="1712" y="4703"/>
                  <a:pt x="23" y="7350"/>
                </a:cubicBezTo>
                <a:cubicBezTo>
                  <a:pt x="0" y="7396"/>
                  <a:pt x="0" y="7419"/>
                  <a:pt x="23" y="7442"/>
                </a:cubicBezTo>
                <a:cubicBezTo>
                  <a:pt x="23" y="7465"/>
                  <a:pt x="46" y="7510"/>
                  <a:pt x="69" y="7510"/>
                </a:cubicBezTo>
                <a:cubicBezTo>
                  <a:pt x="1689" y="8264"/>
                  <a:pt x="3378" y="9040"/>
                  <a:pt x="5159" y="9565"/>
                </a:cubicBezTo>
                <a:cubicBezTo>
                  <a:pt x="5159" y="9587"/>
                  <a:pt x="5182" y="9587"/>
                  <a:pt x="5182" y="9587"/>
                </a:cubicBezTo>
                <a:cubicBezTo>
                  <a:pt x="5204" y="9587"/>
                  <a:pt x="5227" y="9565"/>
                  <a:pt x="5250" y="9565"/>
                </a:cubicBezTo>
                <a:cubicBezTo>
                  <a:pt x="5273" y="9542"/>
                  <a:pt x="5296" y="9519"/>
                  <a:pt x="5296" y="9496"/>
                </a:cubicBezTo>
                <a:cubicBezTo>
                  <a:pt x="5752" y="6392"/>
                  <a:pt x="6049" y="3242"/>
                  <a:pt x="6140" y="115"/>
                </a:cubicBezTo>
                <a:cubicBezTo>
                  <a:pt x="6140" y="69"/>
                  <a:pt x="6117" y="24"/>
                  <a:pt x="6095" y="1"/>
                </a:cubicBezTo>
                <a:close/>
              </a:path>
            </a:pathLst>
          </a:custGeom>
          <a:solidFill>
            <a:srgbClr val="444C55"/>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sp>
        <p:nvSpPr>
          <p:cNvPr id="5737" name="Google Shape;5737;p685"/>
          <p:cNvSpPr/>
          <p:nvPr/>
        </p:nvSpPr>
        <p:spPr>
          <a:xfrm>
            <a:off x="7362611" y="6444407"/>
            <a:ext cx="219446" cy="72868"/>
          </a:xfrm>
          <a:custGeom>
            <a:avLst/>
            <a:gdLst/>
            <a:ahLst/>
            <a:cxnLst/>
            <a:rect l="l" t="t" r="r" b="b"/>
            <a:pathLst>
              <a:path w="8218" h="2729" extrusionOk="0">
                <a:moveTo>
                  <a:pt x="3698" y="948"/>
                </a:moveTo>
                <a:cubicBezTo>
                  <a:pt x="3835" y="1017"/>
                  <a:pt x="3972" y="1131"/>
                  <a:pt x="4064" y="1245"/>
                </a:cubicBezTo>
                <a:cubicBezTo>
                  <a:pt x="4315" y="1496"/>
                  <a:pt x="4406" y="1839"/>
                  <a:pt x="4315" y="2113"/>
                </a:cubicBezTo>
                <a:cubicBezTo>
                  <a:pt x="4269" y="2272"/>
                  <a:pt x="4132" y="2409"/>
                  <a:pt x="3995" y="2478"/>
                </a:cubicBezTo>
                <a:cubicBezTo>
                  <a:pt x="3927" y="2501"/>
                  <a:pt x="3858" y="2512"/>
                  <a:pt x="3793" y="2512"/>
                </a:cubicBezTo>
                <a:cubicBezTo>
                  <a:pt x="3727" y="2512"/>
                  <a:pt x="3664" y="2501"/>
                  <a:pt x="3607" y="2478"/>
                </a:cubicBezTo>
                <a:cubicBezTo>
                  <a:pt x="3288" y="2341"/>
                  <a:pt x="3219" y="1861"/>
                  <a:pt x="3379" y="1473"/>
                </a:cubicBezTo>
                <a:cubicBezTo>
                  <a:pt x="3447" y="1291"/>
                  <a:pt x="3562" y="1108"/>
                  <a:pt x="3698" y="948"/>
                </a:cubicBezTo>
                <a:close/>
                <a:moveTo>
                  <a:pt x="5462" y="0"/>
                </a:moveTo>
                <a:cubicBezTo>
                  <a:pt x="5246" y="0"/>
                  <a:pt x="5022" y="24"/>
                  <a:pt x="4794" y="81"/>
                </a:cubicBezTo>
                <a:cubicBezTo>
                  <a:pt x="4360" y="172"/>
                  <a:pt x="3950" y="401"/>
                  <a:pt x="3653" y="697"/>
                </a:cubicBezTo>
                <a:cubicBezTo>
                  <a:pt x="3420" y="620"/>
                  <a:pt x="3177" y="574"/>
                  <a:pt x="2923" y="574"/>
                </a:cubicBezTo>
                <a:cubicBezTo>
                  <a:pt x="2804" y="574"/>
                  <a:pt x="2682" y="584"/>
                  <a:pt x="2557" y="606"/>
                </a:cubicBezTo>
                <a:cubicBezTo>
                  <a:pt x="1918" y="697"/>
                  <a:pt x="1347" y="1063"/>
                  <a:pt x="982" y="1336"/>
                </a:cubicBezTo>
                <a:cubicBezTo>
                  <a:pt x="617" y="1588"/>
                  <a:pt x="183" y="1976"/>
                  <a:pt x="1" y="2501"/>
                </a:cubicBezTo>
                <a:cubicBezTo>
                  <a:pt x="1" y="2546"/>
                  <a:pt x="24" y="2615"/>
                  <a:pt x="69" y="2615"/>
                </a:cubicBezTo>
                <a:cubicBezTo>
                  <a:pt x="86" y="2620"/>
                  <a:pt x="102" y="2623"/>
                  <a:pt x="116" y="2623"/>
                </a:cubicBezTo>
                <a:cubicBezTo>
                  <a:pt x="159" y="2623"/>
                  <a:pt x="189" y="2598"/>
                  <a:pt x="206" y="2546"/>
                </a:cubicBezTo>
                <a:cubicBezTo>
                  <a:pt x="366" y="2090"/>
                  <a:pt x="777" y="1747"/>
                  <a:pt x="1119" y="1496"/>
                </a:cubicBezTo>
                <a:cubicBezTo>
                  <a:pt x="1667" y="1108"/>
                  <a:pt x="2146" y="880"/>
                  <a:pt x="2603" y="811"/>
                </a:cubicBezTo>
                <a:cubicBezTo>
                  <a:pt x="2702" y="796"/>
                  <a:pt x="2803" y="789"/>
                  <a:pt x="2905" y="789"/>
                </a:cubicBezTo>
                <a:cubicBezTo>
                  <a:pt x="3108" y="789"/>
                  <a:pt x="3310" y="819"/>
                  <a:pt x="3493" y="880"/>
                </a:cubicBezTo>
                <a:cubicBezTo>
                  <a:pt x="3356" y="1040"/>
                  <a:pt x="3242" y="1222"/>
                  <a:pt x="3173" y="1405"/>
                </a:cubicBezTo>
                <a:cubicBezTo>
                  <a:pt x="2991" y="1861"/>
                  <a:pt x="3082" y="2478"/>
                  <a:pt x="3516" y="2683"/>
                </a:cubicBezTo>
                <a:cubicBezTo>
                  <a:pt x="3607" y="2706"/>
                  <a:pt x="3698" y="2729"/>
                  <a:pt x="3767" y="2729"/>
                </a:cubicBezTo>
                <a:cubicBezTo>
                  <a:pt x="3881" y="2729"/>
                  <a:pt x="3972" y="2706"/>
                  <a:pt x="4064" y="2660"/>
                </a:cubicBezTo>
                <a:cubicBezTo>
                  <a:pt x="4292" y="2569"/>
                  <a:pt x="4452" y="2386"/>
                  <a:pt x="4520" y="2181"/>
                </a:cubicBezTo>
                <a:cubicBezTo>
                  <a:pt x="4634" y="1839"/>
                  <a:pt x="4520" y="1405"/>
                  <a:pt x="4223" y="1085"/>
                </a:cubicBezTo>
                <a:cubicBezTo>
                  <a:pt x="4109" y="971"/>
                  <a:pt x="3995" y="880"/>
                  <a:pt x="3858" y="789"/>
                </a:cubicBezTo>
                <a:cubicBezTo>
                  <a:pt x="4109" y="560"/>
                  <a:pt x="4475" y="355"/>
                  <a:pt x="4840" y="286"/>
                </a:cubicBezTo>
                <a:cubicBezTo>
                  <a:pt x="5051" y="237"/>
                  <a:pt x="5259" y="216"/>
                  <a:pt x="5460" y="216"/>
                </a:cubicBezTo>
                <a:cubicBezTo>
                  <a:pt x="5995" y="216"/>
                  <a:pt x="6477" y="365"/>
                  <a:pt x="6826" y="515"/>
                </a:cubicBezTo>
                <a:cubicBezTo>
                  <a:pt x="7191" y="675"/>
                  <a:pt x="7875" y="1040"/>
                  <a:pt x="8012" y="1702"/>
                </a:cubicBezTo>
                <a:cubicBezTo>
                  <a:pt x="8012" y="1770"/>
                  <a:pt x="8081" y="1793"/>
                  <a:pt x="8127" y="1793"/>
                </a:cubicBezTo>
                <a:cubicBezTo>
                  <a:pt x="8195" y="1770"/>
                  <a:pt x="8218" y="1724"/>
                  <a:pt x="8218" y="1656"/>
                </a:cubicBezTo>
                <a:cubicBezTo>
                  <a:pt x="8058" y="903"/>
                  <a:pt x="7328" y="492"/>
                  <a:pt x="6894" y="309"/>
                </a:cubicBezTo>
                <a:cubicBezTo>
                  <a:pt x="6531" y="161"/>
                  <a:pt x="6025" y="0"/>
                  <a:pt x="5462" y="0"/>
                </a:cubicBezTo>
                <a:close/>
              </a:path>
            </a:pathLst>
          </a:custGeom>
          <a:solidFill>
            <a:srgbClr val="444C55"/>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sp>
        <p:nvSpPr>
          <p:cNvPr id="5738" name="Google Shape;5738;p685"/>
          <p:cNvSpPr/>
          <p:nvPr/>
        </p:nvSpPr>
        <p:spPr>
          <a:xfrm flipH="1">
            <a:off x="4280252" y="6457602"/>
            <a:ext cx="124029" cy="151232"/>
          </a:xfrm>
          <a:custGeom>
            <a:avLst/>
            <a:gdLst/>
            <a:ahLst/>
            <a:cxnLst/>
            <a:rect l="l" t="t" r="r" b="b"/>
            <a:pathLst>
              <a:path w="6141" h="9588" extrusionOk="0">
                <a:moveTo>
                  <a:pt x="5935" y="366"/>
                </a:moveTo>
                <a:lnTo>
                  <a:pt x="5935" y="366"/>
                </a:lnTo>
                <a:cubicBezTo>
                  <a:pt x="5821" y="3356"/>
                  <a:pt x="5547" y="6369"/>
                  <a:pt x="5090" y="9336"/>
                </a:cubicBezTo>
                <a:cubicBezTo>
                  <a:pt x="3424" y="8811"/>
                  <a:pt x="1826" y="8081"/>
                  <a:pt x="274" y="7373"/>
                </a:cubicBezTo>
                <a:cubicBezTo>
                  <a:pt x="1895" y="4840"/>
                  <a:pt x="3789" y="2489"/>
                  <a:pt x="5935" y="366"/>
                </a:cubicBezTo>
                <a:close/>
                <a:moveTo>
                  <a:pt x="6095" y="1"/>
                </a:moveTo>
                <a:cubicBezTo>
                  <a:pt x="6049" y="1"/>
                  <a:pt x="6003" y="1"/>
                  <a:pt x="5958" y="24"/>
                </a:cubicBezTo>
                <a:cubicBezTo>
                  <a:pt x="3721" y="2238"/>
                  <a:pt x="1712" y="4703"/>
                  <a:pt x="23" y="7350"/>
                </a:cubicBezTo>
                <a:cubicBezTo>
                  <a:pt x="0" y="7396"/>
                  <a:pt x="0" y="7419"/>
                  <a:pt x="23" y="7442"/>
                </a:cubicBezTo>
                <a:cubicBezTo>
                  <a:pt x="23" y="7465"/>
                  <a:pt x="46" y="7510"/>
                  <a:pt x="69" y="7510"/>
                </a:cubicBezTo>
                <a:cubicBezTo>
                  <a:pt x="1689" y="8264"/>
                  <a:pt x="3378" y="9040"/>
                  <a:pt x="5159" y="9565"/>
                </a:cubicBezTo>
                <a:cubicBezTo>
                  <a:pt x="5159" y="9587"/>
                  <a:pt x="5182" y="9587"/>
                  <a:pt x="5182" y="9587"/>
                </a:cubicBezTo>
                <a:cubicBezTo>
                  <a:pt x="5204" y="9587"/>
                  <a:pt x="5227" y="9565"/>
                  <a:pt x="5250" y="9565"/>
                </a:cubicBezTo>
                <a:cubicBezTo>
                  <a:pt x="5273" y="9542"/>
                  <a:pt x="5296" y="9519"/>
                  <a:pt x="5296" y="9496"/>
                </a:cubicBezTo>
                <a:cubicBezTo>
                  <a:pt x="5752" y="6392"/>
                  <a:pt x="6049" y="3242"/>
                  <a:pt x="6140" y="115"/>
                </a:cubicBezTo>
                <a:cubicBezTo>
                  <a:pt x="6140" y="69"/>
                  <a:pt x="6117" y="24"/>
                  <a:pt x="6095" y="1"/>
                </a:cubicBezTo>
                <a:close/>
              </a:path>
            </a:pathLst>
          </a:custGeom>
          <a:solidFill>
            <a:srgbClr val="444C55"/>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grpSp>
        <p:nvGrpSpPr>
          <p:cNvPr id="5739" name="Google Shape;5739;p685"/>
          <p:cNvGrpSpPr/>
          <p:nvPr/>
        </p:nvGrpSpPr>
        <p:grpSpPr>
          <a:xfrm>
            <a:off x="-291062" y="4128526"/>
            <a:ext cx="1732870" cy="3535929"/>
            <a:chOff x="-291062" y="4128525"/>
            <a:chExt cx="1732870" cy="3535929"/>
          </a:xfrm>
        </p:grpSpPr>
        <p:sp>
          <p:nvSpPr>
            <p:cNvPr id="5740" name="Google Shape;5740;p685"/>
            <p:cNvSpPr/>
            <p:nvPr/>
          </p:nvSpPr>
          <p:spPr>
            <a:xfrm flipH="1">
              <a:off x="-291062" y="4128525"/>
              <a:ext cx="923928" cy="1046805"/>
            </a:xfrm>
            <a:custGeom>
              <a:avLst/>
              <a:gdLst/>
              <a:ahLst/>
              <a:cxnLst/>
              <a:rect l="l" t="t" r="r" b="b"/>
              <a:pathLst>
                <a:path w="25679" h="29094" extrusionOk="0">
                  <a:moveTo>
                    <a:pt x="15362" y="0"/>
                  </a:moveTo>
                  <a:cubicBezTo>
                    <a:pt x="14997" y="0"/>
                    <a:pt x="14631" y="16"/>
                    <a:pt x="14266" y="43"/>
                  </a:cubicBezTo>
                  <a:cubicBezTo>
                    <a:pt x="13581" y="112"/>
                    <a:pt x="12897" y="203"/>
                    <a:pt x="12280" y="500"/>
                  </a:cubicBezTo>
                  <a:cubicBezTo>
                    <a:pt x="11504" y="888"/>
                    <a:pt x="10911" y="1550"/>
                    <a:pt x="10409" y="2234"/>
                  </a:cubicBezTo>
                  <a:cubicBezTo>
                    <a:pt x="8080" y="5498"/>
                    <a:pt x="7533" y="9653"/>
                    <a:pt x="6254" y="13464"/>
                  </a:cubicBezTo>
                  <a:cubicBezTo>
                    <a:pt x="6232" y="13533"/>
                    <a:pt x="6186" y="13624"/>
                    <a:pt x="6140" y="13693"/>
                  </a:cubicBezTo>
                  <a:cubicBezTo>
                    <a:pt x="6088" y="13737"/>
                    <a:pt x="6021" y="13758"/>
                    <a:pt x="5951" y="13758"/>
                  </a:cubicBezTo>
                  <a:cubicBezTo>
                    <a:pt x="5806" y="13758"/>
                    <a:pt x="5647" y="13671"/>
                    <a:pt x="5570" y="13533"/>
                  </a:cubicBezTo>
                  <a:cubicBezTo>
                    <a:pt x="5456" y="13350"/>
                    <a:pt x="5478" y="13099"/>
                    <a:pt x="5501" y="12871"/>
                  </a:cubicBezTo>
                  <a:cubicBezTo>
                    <a:pt x="5752" y="10383"/>
                    <a:pt x="6277" y="7941"/>
                    <a:pt x="7053" y="5544"/>
                  </a:cubicBezTo>
                  <a:cubicBezTo>
                    <a:pt x="7259" y="4928"/>
                    <a:pt x="7464" y="4289"/>
                    <a:pt x="7487" y="3627"/>
                  </a:cubicBezTo>
                  <a:cubicBezTo>
                    <a:pt x="7510" y="2965"/>
                    <a:pt x="7282" y="2257"/>
                    <a:pt x="6734" y="1869"/>
                  </a:cubicBezTo>
                  <a:cubicBezTo>
                    <a:pt x="6438" y="1663"/>
                    <a:pt x="6097" y="1577"/>
                    <a:pt x="5742" y="1577"/>
                  </a:cubicBezTo>
                  <a:cubicBezTo>
                    <a:pt x="5195" y="1577"/>
                    <a:pt x="4617" y="1784"/>
                    <a:pt x="4132" y="2075"/>
                  </a:cubicBezTo>
                  <a:cubicBezTo>
                    <a:pt x="3196" y="2622"/>
                    <a:pt x="2443" y="3467"/>
                    <a:pt x="1872" y="4403"/>
                  </a:cubicBezTo>
                  <a:cubicBezTo>
                    <a:pt x="0" y="7461"/>
                    <a:pt x="137" y="11296"/>
                    <a:pt x="662" y="14834"/>
                  </a:cubicBezTo>
                  <a:cubicBezTo>
                    <a:pt x="1233" y="18509"/>
                    <a:pt x="2169" y="22138"/>
                    <a:pt x="3470" y="25608"/>
                  </a:cubicBezTo>
                  <a:cubicBezTo>
                    <a:pt x="3903" y="26772"/>
                    <a:pt x="4588" y="28164"/>
                    <a:pt x="5958" y="28735"/>
                  </a:cubicBezTo>
                  <a:cubicBezTo>
                    <a:pt x="6548" y="28997"/>
                    <a:pt x="7176" y="29093"/>
                    <a:pt x="7811" y="29093"/>
                  </a:cubicBezTo>
                  <a:cubicBezTo>
                    <a:pt x="8281" y="29093"/>
                    <a:pt x="8756" y="29041"/>
                    <a:pt x="9222" y="28963"/>
                  </a:cubicBezTo>
                  <a:cubicBezTo>
                    <a:pt x="13673" y="28255"/>
                    <a:pt x="17485" y="25379"/>
                    <a:pt x="20657" y="22161"/>
                  </a:cubicBezTo>
                  <a:cubicBezTo>
                    <a:pt x="22050" y="20746"/>
                    <a:pt x="23351" y="19216"/>
                    <a:pt x="24264" y="17459"/>
                  </a:cubicBezTo>
                  <a:cubicBezTo>
                    <a:pt x="25177" y="15701"/>
                    <a:pt x="25679" y="13670"/>
                    <a:pt x="25382" y="11730"/>
                  </a:cubicBezTo>
                  <a:cubicBezTo>
                    <a:pt x="25291" y="11182"/>
                    <a:pt x="25108" y="10611"/>
                    <a:pt x="24652" y="10337"/>
                  </a:cubicBezTo>
                  <a:cubicBezTo>
                    <a:pt x="24472" y="10236"/>
                    <a:pt x="24273" y="10190"/>
                    <a:pt x="24071" y="10190"/>
                  </a:cubicBezTo>
                  <a:cubicBezTo>
                    <a:pt x="23686" y="10190"/>
                    <a:pt x="23293" y="10356"/>
                    <a:pt x="23008" y="10611"/>
                  </a:cubicBezTo>
                  <a:cubicBezTo>
                    <a:pt x="22552" y="10999"/>
                    <a:pt x="22278" y="11524"/>
                    <a:pt x="22004" y="12049"/>
                  </a:cubicBezTo>
                  <a:cubicBezTo>
                    <a:pt x="20885" y="14241"/>
                    <a:pt x="19516" y="16295"/>
                    <a:pt x="17918" y="18166"/>
                  </a:cubicBezTo>
                  <a:cubicBezTo>
                    <a:pt x="19288" y="15222"/>
                    <a:pt x="20657" y="12255"/>
                    <a:pt x="21639" y="9173"/>
                  </a:cubicBezTo>
                  <a:cubicBezTo>
                    <a:pt x="22232" y="7347"/>
                    <a:pt x="22643" y="5316"/>
                    <a:pt x="21913" y="3558"/>
                  </a:cubicBezTo>
                  <a:cubicBezTo>
                    <a:pt x="21342" y="2166"/>
                    <a:pt x="20087" y="1116"/>
                    <a:pt x="18694" y="568"/>
                  </a:cubicBezTo>
                  <a:cubicBezTo>
                    <a:pt x="17639" y="153"/>
                    <a:pt x="16505" y="0"/>
                    <a:pt x="15362" y="0"/>
                  </a:cubicBezTo>
                  <a:close/>
                </a:path>
              </a:pathLst>
            </a:custGeom>
            <a:solidFill>
              <a:srgbClr val="1C498B"/>
            </a:solidFill>
            <a:ln>
              <a:noFill/>
            </a:ln>
          </p:spPr>
          <p:txBody>
            <a:bodyPr spcFirstLastPara="1" wrap="square" lIns="91400" tIns="91400" rIns="91400" bIns="91400"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sp>
          <p:nvSpPr>
            <p:cNvPr id="5741" name="Google Shape;5741;p685"/>
            <p:cNvSpPr/>
            <p:nvPr/>
          </p:nvSpPr>
          <p:spPr>
            <a:xfrm flipH="1">
              <a:off x="-140771" y="4831351"/>
              <a:ext cx="1582579" cy="2833103"/>
            </a:xfrm>
            <a:custGeom>
              <a:avLst/>
              <a:gdLst/>
              <a:ahLst/>
              <a:cxnLst/>
              <a:rect l="l" t="t" r="r" b="b"/>
              <a:pathLst>
                <a:path w="43985" h="78741" extrusionOk="0">
                  <a:moveTo>
                    <a:pt x="15204" y="1"/>
                  </a:moveTo>
                  <a:cubicBezTo>
                    <a:pt x="14564" y="1"/>
                    <a:pt x="13931" y="314"/>
                    <a:pt x="13467" y="755"/>
                  </a:cubicBezTo>
                  <a:cubicBezTo>
                    <a:pt x="12303" y="1805"/>
                    <a:pt x="11938" y="3517"/>
                    <a:pt x="12098" y="5092"/>
                  </a:cubicBezTo>
                  <a:cubicBezTo>
                    <a:pt x="12280" y="6644"/>
                    <a:pt x="12874" y="8105"/>
                    <a:pt x="13376" y="9611"/>
                  </a:cubicBezTo>
                  <a:cubicBezTo>
                    <a:pt x="15727" y="16824"/>
                    <a:pt x="15248" y="24653"/>
                    <a:pt x="13833" y="32140"/>
                  </a:cubicBezTo>
                  <a:cubicBezTo>
                    <a:pt x="12098" y="36226"/>
                    <a:pt x="10957" y="40585"/>
                    <a:pt x="10432" y="44991"/>
                  </a:cubicBezTo>
                  <a:cubicBezTo>
                    <a:pt x="9929" y="41224"/>
                    <a:pt x="8811" y="37435"/>
                    <a:pt x="8583" y="33601"/>
                  </a:cubicBezTo>
                  <a:cubicBezTo>
                    <a:pt x="8332" y="29538"/>
                    <a:pt x="9062" y="25407"/>
                    <a:pt x="8103" y="21458"/>
                  </a:cubicBezTo>
                  <a:cubicBezTo>
                    <a:pt x="7838" y="20331"/>
                    <a:pt x="7124" y="19034"/>
                    <a:pt x="6003" y="19034"/>
                  </a:cubicBezTo>
                  <a:cubicBezTo>
                    <a:pt x="5966" y="19034"/>
                    <a:pt x="5928" y="19035"/>
                    <a:pt x="5889" y="19038"/>
                  </a:cubicBezTo>
                  <a:cubicBezTo>
                    <a:pt x="5364" y="19084"/>
                    <a:pt x="4908" y="19426"/>
                    <a:pt x="4565" y="19814"/>
                  </a:cubicBezTo>
                  <a:cubicBezTo>
                    <a:pt x="3516" y="21001"/>
                    <a:pt x="3264" y="22645"/>
                    <a:pt x="3173" y="24197"/>
                  </a:cubicBezTo>
                  <a:cubicBezTo>
                    <a:pt x="2945" y="28465"/>
                    <a:pt x="3607" y="32756"/>
                    <a:pt x="5136" y="36751"/>
                  </a:cubicBezTo>
                  <a:cubicBezTo>
                    <a:pt x="6711" y="40836"/>
                    <a:pt x="9199" y="44671"/>
                    <a:pt x="10135" y="48871"/>
                  </a:cubicBezTo>
                  <a:cubicBezTo>
                    <a:pt x="9929" y="55947"/>
                    <a:pt x="11482" y="63182"/>
                    <a:pt x="14905" y="69254"/>
                  </a:cubicBezTo>
                  <a:cubicBezTo>
                    <a:pt x="11938" y="66560"/>
                    <a:pt x="9678" y="63228"/>
                    <a:pt x="8240" y="59553"/>
                  </a:cubicBezTo>
                  <a:cubicBezTo>
                    <a:pt x="6985" y="56358"/>
                    <a:pt x="6346" y="52934"/>
                    <a:pt x="4976" y="49784"/>
                  </a:cubicBezTo>
                  <a:cubicBezTo>
                    <a:pt x="4680" y="49168"/>
                    <a:pt x="4337" y="48506"/>
                    <a:pt x="3698" y="48232"/>
                  </a:cubicBezTo>
                  <a:cubicBezTo>
                    <a:pt x="3521" y="48163"/>
                    <a:pt x="3337" y="48132"/>
                    <a:pt x="3153" y="48132"/>
                  </a:cubicBezTo>
                  <a:cubicBezTo>
                    <a:pt x="2600" y="48132"/>
                    <a:pt x="2043" y="48414"/>
                    <a:pt x="1667" y="48825"/>
                  </a:cubicBezTo>
                  <a:cubicBezTo>
                    <a:pt x="1164" y="49396"/>
                    <a:pt x="936" y="50149"/>
                    <a:pt x="799" y="50880"/>
                  </a:cubicBezTo>
                  <a:cubicBezTo>
                    <a:pt x="0" y="55148"/>
                    <a:pt x="1781" y="59599"/>
                    <a:pt x="4702" y="62794"/>
                  </a:cubicBezTo>
                  <a:cubicBezTo>
                    <a:pt x="7510" y="65899"/>
                    <a:pt x="11253" y="67998"/>
                    <a:pt x="15111" y="69619"/>
                  </a:cubicBezTo>
                  <a:cubicBezTo>
                    <a:pt x="17051" y="72952"/>
                    <a:pt x="19539" y="75919"/>
                    <a:pt x="22620" y="78293"/>
                  </a:cubicBezTo>
                  <a:cubicBezTo>
                    <a:pt x="22926" y="78526"/>
                    <a:pt x="23344" y="78740"/>
                    <a:pt x="23701" y="78740"/>
                  </a:cubicBezTo>
                  <a:cubicBezTo>
                    <a:pt x="23903" y="78740"/>
                    <a:pt x="24086" y="78671"/>
                    <a:pt x="24218" y="78498"/>
                  </a:cubicBezTo>
                  <a:cubicBezTo>
                    <a:pt x="19288" y="74960"/>
                    <a:pt x="15818" y="69665"/>
                    <a:pt x="13673" y="63981"/>
                  </a:cubicBezTo>
                  <a:cubicBezTo>
                    <a:pt x="13330" y="63045"/>
                    <a:pt x="13011" y="62087"/>
                    <a:pt x="12737" y="61128"/>
                  </a:cubicBezTo>
                  <a:cubicBezTo>
                    <a:pt x="12303" y="55148"/>
                    <a:pt x="13764" y="49122"/>
                    <a:pt x="17416" y="44534"/>
                  </a:cubicBezTo>
                  <a:cubicBezTo>
                    <a:pt x="19813" y="41476"/>
                    <a:pt x="23077" y="39170"/>
                    <a:pt x="25451" y="36089"/>
                  </a:cubicBezTo>
                  <a:cubicBezTo>
                    <a:pt x="26090" y="35244"/>
                    <a:pt x="26683" y="34103"/>
                    <a:pt x="26135" y="33190"/>
                  </a:cubicBezTo>
                  <a:cubicBezTo>
                    <a:pt x="25784" y="32575"/>
                    <a:pt x="25085" y="32364"/>
                    <a:pt x="24346" y="32364"/>
                  </a:cubicBezTo>
                  <a:cubicBezTo>
                    <a:pt x="23933" y="32364"/>
                    <a:pt x="23507" y="32430"/>
                    <a:pt x="23122" y="32528"/>
                  </a:cubicBezTo>
                  <a:cubicBezTo>
                    <a:pt x="19105" y="33624"/>
                    <a:pt x="15978" y="36910"/>
                    <a:pt x="13969" y="40563"/>
                  </a:cubicBezTo>
                  <a:cubicBezTo>
                    <a:pt x="12372" y="43507"/>
                    <a:pt x="11390" y="46771"/>
                    <a:pt x="11048" y="50081"/>
                  </a:cubicBezTo>
                  <a:cubicBezTo>
                    <a:pt x="10934" y="43986"/>
                    <a:pt x="12098" y="37846"/>
                    <a:pt x="14494" y="32231"/>
                  </a:cubicBezTo>
                  <a:cubicBezTo>
                    <a:pt x="17895" y="28077"/>
                    <a:pt x="22529" y="24904"/>
                    <a:pt x="27665" y="23147"/>
                  </a:cubicBezTo>
                  <a:cubicBezTo>
                    <a:pt x="32595" y="21481"/>
                    <a:pt x="38096" y="21047"/>
                    <a:pt x="42319" y="18011"/>
                  </a:cubicBezTo>
                  <a:cubicBezTo>
                    <a:pt x="42844" y="17623"/>
                    <a:pt x="43368" y="17189"/>
                    <a:pt x="43665" y="16596"/>
                  </a:cubicBezTo>
                  <a:cubicBezTo>
                    <a:pt x="43962" y="16003"/>
                    <a:pt x="43985" y="15226"/>
                    <a:pt x="43551" y="14724"/>
                  </a:cubicBezTo>
                  <a:cubicBezTo>
                    <a:pt x="43277" y="14428"/>
                    <a:pt x="42889" y="14245"/>
                    <a:pt x="42524" y="14108"/>
                  </a:cubicBezTo>
                  <a:cubicBezTo>
                    <a:pt x="41374" y="13717"/>
                    <a:pt x="40169" y="13560"/>
                    <a:pt x="38953" y="13560"/>
                  </a:cubicBezTo>
                  <a:cubicBezTo>
                    <a:pt x="37827" y="13560"/>
                    <a:pt x="36693" y="13694"/>
                    <a:pt x="35585" y="13903"/>
                  </a:cubicBezTo>
                  <a:cubicBezTo>
                    <a:pt x="30153" y="14884"/>
                    <a:pt x="25085" y="17623"/>
                    <a:pt x="21114" y="21458"/>
                  </a:cubicBezTo>
                  <a:cubicBezTo>
                    <a:pt x="21548" y="20864"/>
                    <a:pt x="22004" y="20294"/>
                    <a:pt x="22461" y="19723"/>
                  </a:cubicBezTo>
                  <a:cubicBezTo>
                    <a:pt x="24241" y="17463"/>
                    <a:pt x="25998" y="15204"/>
                    <a:pt x="27779" y="12967"/>
                  </a:cubicBezTo>
                  <a:cubicBezTo>
                    <a:pt x="28190" y="12419"/>
                    <a:pt x="28646" y="11848"/>
                    <a:pt x="29194" y="11437"/>
                  </a:cubicBezTo>
                  <a:cubicBezTo>
                    <a:pt x="30175" y="10730"/>
                    <a:pt x="31431" y="10502"/>
                    <a:pt x="32572" y="10114"/>
                  </a:cubicBezTo>
                  <a:cubicBezTo>
                    <a:pt x="33736" y="9748"/>
                    <a:pt x="34946" y="9086"/>
                    <a:pt x="35357" y="7945"/>
                  </a:cubicBezTo>
                  <a:cubicBezTo>
                    <a:pt x="34923" y="7788"/>
                    <a:pt x="34458" y="7710"/>
                    <a:pt x="33993" y="7710"/>
                  </a:cubicBezTo>
                  <a:cubicBezTo>
                    <a:pt x="33309" y="7710"/>
                    <a:pt x="32622" y="7879"/>
                    <a:pt x="32024" y="8219"/>
                  </a:cubicBezTo>
                  <a:cubicBezTo>
                    <a:pt x="32892" y="7215"/>
                    <a:pt x="33531" y="6051"/>
                    <a:pt x="33896" y="4772"/>
                  </a:cubicBezTo>
                  <a:cubicBezTo>
                    <a:pt x="33987" y="4499"/>
                    <a:pt x="34033" y="4179"/>
                    <a:pt x="33873" y="3951"/>
                  </a:cubicBezTo>
                  <a:cubicBezTo>
                    <a:pt x="33753" y="3779"/>
                    <a:pt x="33580" y="3710"/>
                    <a:pt x="33389" y="3710"/>
                  </a:cubicBezTo>
                  <a:cubicBezTo>
                    <a:pt x="33073" y="3710"/>
                    <a:pt x="32705" y="3897"/>
                    <a:pt x="32435" y="4111"/>
                  </a:cubicBezTo>
                  <a:cubicBezTo>
                    <a:pt x="31522" y="4864"/>
                    <a:pt x="30746" y="5777"/>
                    <a:pt x="30153" y="6827"/>
                  </a:cubicBezTo>
                  <a:cubicBezTo>
                    <a:pt x="30563" y="5343"/>
                    <a:pt x="30700" y="3768"/>
                    <a:pt x="30495" y="2239"/>
                  </a:cubicBezTo>
                  <a:cubicBezTo>
                    <a:pt x="30449" y="1897"/>
                    <a:pt x="30335" y="1508"/>
                    <a:pt x="30016" y="1417"/>
                  </a:cubicBezTo>
                  <a:cubicBezTo>
                    <a:pt x="29975" y="1406"/>
                    <a:pt x="29935" y="1401"/>
                    <a:pt x="29896" y="1401"/>
                  </a:cubicBezTo>
                  <a:cubicBezTo>
                    <a:pt x="29605" y="1401"/>
                    <a:pt x="29352" y="1683"/>
                    <a:pt x="29171" y="1965"/>
                  </a:cubicBezTo>
                  <a:cubicBezTo>
                    <a:pt x="28190" y="3517"/>
                    <a:pt x="27596" y="5343"/>
                    <a:pt x="27505" y="7215"/>
                  </a:cubicBezTo>
                  <a:cubicBezTo>
                    <a:pt x="27414" y="6165"/>
                    <a:pt x="27003" y="5161"/>
                    <a:pt x="26364" y="4339"/>
                  </a:cubicBezTo>
                  <a:cubicBezTo>
                    <a:pt x="26139" y="4045"/>
                    <a:pt x="25783" y="3764"/>
                    <a:pt x="25455" y="3764"/>
                  </a:cubicBezTo>
                  <a:cubicBezTo>
                    <a:pt x="25350" y="3764"/>
                    <a:pt x="25248" y="3793"/>
                    <a:pt x="25154" y="3859"/>
                  </a:cubicBezTo>
                  <a:cubicBezTo>
                    <a:pt x="24834" y="4065"/>
                    <a:pt x="24834" y="4499"/>
                    <a:pt x="24880" y="4864"/>
                  </a:cubicBezTo>
                  <a:cubicBezTo>
                    <a:pt x="25108" y="7192"/>
                    <a:pt x="25930" y="9474"/>
                    <a:pt x="27528" y="11346"/>
                  </a:cubicBezTo>
                  <a:cubicBezTo>
                    <a:pt x="24720" y="15820"/>
                    <a:pt x="21068" y="19700"/>
                    <a:pt x="18124" y="24105"/>
                  </a:cubicBezTo>
                  <a:cubicBezTo>
                    <a:pt x="17256" y="25429"/>
                    <a:pt x="16435" y="26776"/>
                    <a:pt x="15704" y="28191"/>
                  </a:cubicBezTo>
                  <a:cubicBezTo>
                    <a:pt x="16982" y="24562"/>
                    <a:pt x="17918" y="20819"/>
                    <a:pt x="18512" y="17030"/>
                  </a:cubicBezTo>
                  <a:cubicBezTo>
                    <a:pt x="19196" y="12602"/>
                    <a:pt x="19402" y="8059"/>
                    <a:pt x="18420" y="3723"/>
                  </a:cubicBezTo>
                  <a:cubicBezTo>
                    <a:pt x="18010" y="2011"/>
                    <a:pt x="17028" y="25"/>
                    <a:pt x="15271" y="2"/>
                  </a:cubicBezTo>
                  <a:cubicBezTo>
                    <a:pt x="15248" y="1"/>
                    <a:pt x="15226" y="1"/>
                    <a:pt x="15204" y="1"/>
                  </a:cubicBezTo>
                  <a:close/>
                </a:path>
              </a:pathLst>
            </a:custGeom>
            <a:solidFill>
              <a:srgbClr val="A3B745"/>
            </a:solidFill>
            <a:ln>
              <a:noFill/>
            </a:ln>
          </p:spPr>
          <p:txBody>
            <a:bodyPr spcFirstLastPara="1" wrap="square" lIns="91400" tIns="91400" rIns="91400" bIns="91400" anchor="ctr" anchorCtr="0">
              <a:noAutofit/>
            </a:bodyPr>
            <a:lstStyle/>
            <a:p>
              <a:pPr marL="0" marR="0" lvl="0" indent="0" algn="l" rtl="0">
                <a:lnSpc>
                  <a:spcPct val="100000"/>
                </a:lnSpc>
                <a:spcBef>
                  <a:spcPts val="0"/>
                </a:spcBef>
                <a:spcAft>
                  <a:spcPts val="0"/>
                </a:spcAft>
                <a:buClr>
                  <a:srgbClr val="000000"/>
                </a:buClr>
                <a:buSzPts val="2801"/>
                <a:buFont typeface="Calibri"/>
                <a:buNone/>
              </a:pPr>
              <a:endParaRPr sz="1867" b="0" i="0" u="none" strike="noStrike" cap="none">
                <a:solidFill>
                  <a:srgbClr val="444C55"/>
                </a:solidFill>
                <a:latin typeface="Arial"/>
                <a:ea typeface="Arial"/>
                <a:cs typeface="Arial"/>
                <a:sym typeface="Arial"/>
              </a:endParaRPr>
            </a:p>
          </p:txBody>
        </p:sp>
      </p:grpSp>
    </p:spTree>
    <p:extLst>
      <p:ext uri="{BB962C8B-B14F-4D97-AF65-F5344CB8AC3E}">
        <p14:creationId xmlns:p14="http://schemas.microsoft.com/office/powerpoint/2010/main" val="2109755061"/>
      </p:ext>
    </p:extLst>
  </p:cSld>
  <p:clrMapOvr>
    <a:masterClrMapping/>
  </p:clrMapOvr>
</p:sldLayout>
</file>

<file path=ppt/slideLayouts/slideLayout1948.xml><?xml version="1.0" encoding="utf-8"?>
<p:sldLayout xmlns:a="http://schemas.openxmlformats.org/drawingml/2006/main" xmlns:r="http://schemas.openxmlformats.org/officeDocument/2006/relationships" xmlns:p="http://schemas.openxmlformats.org/presentationml/2006/main" matchingName="2_Title and Content">
  <p:cSld name="2_Title and Content">
    <p:spTree>
      <p:nvGrpSpPr>
        <p:cNvPr id="1" name="Shape 5742"/>
        <p:cNvGrpSpPr/>
        <p:nvPr/>
      </p:nvGrpSpPr>
      <p:grpSpPr>
        <a:xfrm>
          <a:off x="0" y="0"/>
          <a:ext cx="0" cy="0"/>
          <a:chOff x="0" y="0"/>
          <a:chExt cx="0" cy="0"/>
        </a:xfrm>
      </p:grpSpPr>
      <p:grpSp>
        <p:nvGrpSpPr>
          <p:cNvPr id="5743" name="Google Shape;5743;p686"/>
          <p:cNvGrpSpPr/>
          <p:nvPr/>
        </p:nvGrpSpPr>
        <p:grpSpPr>
          <a:xfrm>
            <a:off x="7191545" y="0"/>
            <a:ext cx="5000460" cy="1425988"/>
            <a:chOff x="7191545" y="0"/>
            <a:chExt cx="5000460" cy="1425988"/>
          </a:xfrm>
        </p:grpSpPr>
        <p:pic>
          <p:nvPicPr>
            <p:cNvPr id="5744" name="Google Shape;5744;p68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5745" name="Google Shape;5745;p686"/>
            <p:cNvGrpSpPr/>
            <p:nvPr/>
          </p:nvGrpSpPr>
          <p:grpSpPr>
            <a:xfrm>
              <a:off x="7191545" y="0"/>
              <a:ext cx="5000460" cy="1425988"/>
              <a:chOff x="7191545" y="0"/>
              <a:chExt cx="5000460" cy="1425988"/>
            </a:xfrm>
          </p:grpSpPr>
          <p:sp>
            <p:nvSpPr>
              <p:cNvPr id="5746" name="Google Shape;5746;p68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5747" name="Google Shape;5747;p68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5748" name="Google Shape;5748;p68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49" name="Google Shape;5749;p68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750" name="Google Shape;5750;p68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751" name="Google Shape;5751;p68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5752" name="Google Shape;5752;p68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086239349"/>
      </p:ext>
    </p:extLst>
  </p:cSld>
  <p:clrMapOvr>
    <a:masterClrMapping/>
  </p:clrMapOvr>
</p:sldLayout>
</file>

<file path=ppt/slideLayouts/slideLayout1949.xml><?xml version="1.0" encoding="utf-8"?>
<p:sldLayout xmlns:a="http://schemas.openxmlformats.org/drawingml/2006/main" xmlns:r="http://schemas.openxmlformats.org/officeDocument/2006/relationships" xmlns:p="http://schemas.openxmlformats.org/presentationml/2006/main" matchingName="24_Photo Slide">
  <p:cSld name="24_Photo Slide">
    <p:spTree>
      <p:nvGrpSpPr>
        <p:cNvPr id="1" name="Shape 5753"/>
        <p:cNvGrpSpPr/>
        <p:nvPr/>
      </p:nvGrpSpPr>
      <p:grpSpPr>
        <a:xfrm>
          <a:off x="0" y="0"/>
          <a:ext cx="0" cy="0"/>
          <a:chOff x="0" y="0"/>
          <a:chExt cx="0" cy="0"/>
        </a:xfrm>
      </p:grpSpPr>
      <p:sp>
        <p:nvSpPr>
          <p:cNvPr id="5754" name="Google Shape;5754;p687"/>
          <p:cNvSpPr txBox="1">
            <a:spLocks noGrp="1"/>
          </p:cNvSpPr>
          <p:nvPr>
            <p:ph type="body" idx="1"/>
          </p:nvPr>
        </p:nvSpPr>
        <p:spPr>
          <a:xfrm>
            <a:off x="457200" y="1146255"/>
            <a:ext cx="2350172" cy="2971800"/>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5755" name="Google Shape;5755;p687"/>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5756" name="Google Shape;5756;p687"/>
          <p:cNvGrpSpPr/>
          <p:nvPr/>
        </p:nvGrpSpPr>
        <p:grpSpPr>
          <a:xfrm>
            <a:off x="1" y="5379425"/>
            <a:ext cx="2807363" cy="753895"/>
            <a:chOff x="0" y="5379424"/>
            <a:chExt cx="2807363" cy="753895"/>
          </a:xfrm>
        </p:grpSpPr>
        <p:sp>
          <p:nvSpPr>
            <p:cNvPr id="5757" name="Google Shape;5757;p687"/>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04115"/>
                </a:gs>
              </a:gsLst>
              <a:lin ang="0" scaled="0"/>
            </a:gra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Arial"/>
                <a:ea typeface="Arial"/>
                <a:cs typeface="Arial"/>
                <a:sym typeface="Arial"/>
              </a:endParaRPr>
            </a:p>
          </p:txBody>
        </p:sp>
        <p:sp>
          <p:nvSpPr>
            <p:cNvPr id="5758" name="Google Shape;5758;p687"/>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Arial"/>
                <a:ea typeface="Arial"/>
                <a:cs typeface="Arial"/>
                <a:sym typeface="Arial"/>
              </a:endParaRPr>
            </a:p>
          </p:txBody>
        </p:sp>
      </p:grpSp>
      <p:sp>
        <p:nvSpPr>
          <p:cNvPr id="5759" name="Google Shape;5759;p687"/>
          <p:cNvSpPr>
            <a:spLocks noGrp="1"/>
          </p:cNvSpPr>
          <p:nvPr>
            <p:ph type="pic" idx="2"/>
          </p:nvPr>
        </p:nvSpPr>
        <p:spPr>
          <a:xfrm>
            <a:off x="2807363" y="457200"/>
            <a:ext cx="8915400" cy="5943600"/>
          </a:xfrm>
          <a:prstGeom prst="rect">
            <a:avLst/>
          </a:prstGeom>
          <a:noFill/>
          <a:ln>
            <a:noFill/>
          </a:ln>
        </p:spPr>
      </p:sp>
      <p:pic>
        <p:nvPicPr>
          <p:cNvPr id="5760" name="Google Shape;5760;p687"/>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2547308465"/>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2B5EF7A9-934F-4AEF-9B1F-6C2A2A939180}"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6ACA920-F5E0-407F-80F6-F6490A51C589}" type="slidenum">
              <a:rPr lang="en-US" smtClean="0"/>
              <a:t>‹#›</a:t>
            </a:fld>
            <a:endParaRPr lang="en-US"/>
          </a:p>
        </p:txBody>
      </p:sp>
    </p:spTree>
    <p:extLst>
      <p:ext uri="{BB962C8B-B14F-4D97-AF65-F5344CB8AC3E}">
        <p14:creationId xmlns:p14="http://schemas.microsoft.com/office/powerpoint/2010/main" val="3783658486"/>
      </p:ext>
    </p:extLst>
  </p:cSld>
  <p:clrMapOvr>
    <a:masterClrMapping/>
  </p:clrMapOvr>
</p:sldLayout>
</file>

<file path=ppt/slideLayouts/slideLayout1950.xml><?xml version="1.0" encoding="utf-8"?>
<p:sldLayout xmlns:a="http://schemas.openxmlformats.org/drawingml/2006/main" xmlns:r="http://schemas.openxmlformats.org/officeDocument/2006/relationships" xmlns:p="http://schemas.openxmlformats.org/presentationml/2006/main" matchingName="OBJECT" type="obj">
  <p:cSld name="OBJECT">
    <p:spTree>
      <p:nvGrpSpPr>
        <p:cNvPr id="1" name="Shape 3885"/>
        <p:cNvGrpSpPr/>
        <p:nvPr/>
      </p:nvGrpSpPr>
      <p:grpSpPr>
        <a:xfrm>
          <a:off x="0" y="0"/>
          <a:ext cx="0" cy="0"/>
          <a:chOff x="0" y="0"/>
          <a:chExt cx="0" cy="0"/>
        </a:xfrm>
      </p:grpSpPr>
      <p:grpSp>
        <p:nvGrpSpPr>
          <p:cNvPr id="3886" name="Google Shape;3886;p84"/>
          <p:cNvGrpSpPr/>
          <p:nvPr/>
        </p:nvGrpSpPr>
        <p:grpSpPr>
          <a:xfrm>
            <a:off x="7191545" y="0"/>
            <a:ext cx="5000460" cy="1425988"/>
            <a:chOff x="7191545" y="0"/>
            <a:chExt cx="5000460" cy="1425988"/>
          </a:xfrm>
        </p:grpSpPr>
        <p:pic>
          <p:nvPicPr>
            <p:cNvPr id="3887" name="Google Shape;3887;p8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3888" name="Google Shape;3888;p84"/>
            <p:cNvGrpSpPr/>
            <p:nvPr/>
          </p:nvGrpSpPr>
          <p:grpSpPr>
            <a:xfrm>
              <a:off x="7191545" y="0"/>
              <a:ext cx="5000460" cy="1425988"/>
              <a:chOff x="7191545" y="0"/>
              <a:chExt cx="5000460" cy="1425988"/>
            </a:xfrm>
          </p:grpSpPr>
          <p:sp>
            <p:nvSpPr>
              <p:cNvPr id="3889" name="Google Shape;3889;p8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444C55"/>
                  </a:solidFill>
                  <a:latin typeface="Calibri"/>
                  <a:ea typeface="Calibri"/>
                  <a:cs typeface="Calibri"/>
                  <a:sym typeface="Calibri"/>
                </a:endParaRPr>
              </a:p>
            </p:txBody>
          </p:sp>
          <p:sp>
            <p:nvSpPr>
              <p:cNvPr id="3890" name="Google Shape;3890;p8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444C55"/>
                  </a:solidFill>
                  <a:latin typeface="Calibri"/>
                  <a:ea typeface="Calibri"/>
                  <a:cs typeface="Calibri"/>
                  <a:sym typeface="Calibri"/>
                </a:endParaRPr>
              </a:p>
            </p:txBody>
          </p:sp>
        </p:grpSp>
      </p:grpSp>
      <p:sp>
        <p:nvSpPr>
          <p:cNvPr id="3891" name="Google Shape;3891;p84"/>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36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892" name="Google Shape;3892;p84"/>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90000"/>
              </a:lnSpc>
              <a:spcBef>
                <a:spcPts val="500"/>
              </a:spcBef>
              <a:spcAft>
                <a:spcPts val="0"/>
              </a:spcAft>
              <a:buClr>
                <a:srgbClr val="000000"/>
              </a:buClr>
              <a:buSzPts val="1800"/>
              <a:buChar char="•"/>
              <a:defRPr/>
            </a:lvl2pPr>
            <a:lvl3pPr marL="1371669" lvl="2" indent="-342917" algn="l">
              <a:lnSpc>
                <a:spcPct val="90000"/>
              </a:lnSpc>
              <a:spcBef>
                <a:spcPts val="500"/>
              </a:spcBef>
              <a:spcAft>
                <a:spcPts val="0"/>
              </a:spcAft>
              <a:buClr>
                <a:srgbClr val="000000"/>
              </a:buClr>
              <a:buSzPts val="1800"/>
              <a:buChar char="•"/>
              <a:defRPr/>
            </a:lvl3pPr>
            <a:lvl4pPr marL="1828891" lvl="3" indent="-342917" algn="l">
              <a:lnSpc>
                <a:spcPct val="90000"/>
              </a:lnSpc>
              <a:spcBef>
                <a:spcPts val="500"/>
              </a:spcBef>
              <a:spcAft>
                <a:spcPts val="0"/>
              </a:spcAft>
              <a:buClr>
                <a:srgbClr val="000000"/>
              </a:buClr>
              <a:buSzPts val="1800"/>
              <a:buChar char="•"/>
              <a:defRPr/>
            </a:lvl4pPr>
            <a:lvl5pPr marL="2286114" lvl="4" indent="-342917" algn="l">
              <a:lnSpc>
                <a:spcPct val="90000"/>
              </a:lnSpc>
              <a:spcBef>
                <a:spcPts val="500"/>
              </a:spcBef>
              <a:spcAft>
                <a:spcPts val="0"/>
              </a:spcAft>
              <a:buClr>
                <a:srgbClr val="000000"/>
              </a:buClr>
              <a:buSzPts val="1800"/>
              <a:buChar char="•"/>
              <a:defRPr/>
            </a:lvl5pPr>
            <a:lvl6pPr marL="2743337" lvl="5" indent="-342917" algn="l">
              <a:lnSpc>
                <a:spcPct val="90000"/>
              </a:lnSpc>
              <a:spcBef>
                <a:spcPts val="5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3893" name="Google Shape;3893;p8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2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2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2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2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2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2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2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2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2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3894" name="Google Shape;3894;p8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3895" name="Google Shape;3895;p8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200"/>
              <a:buFont typeface="Calibri"/>
              <a:buNone/>
              <a:defRPr/>
            </a:lvl1pPr>
            <a:lvl2pPr lvl="1" algn="l">
              <a:spcBef>
                <a:spcPts val="0"/>
              </a:spcBef>
              <a:spcAft>
                <a:spcPts val="0"/>
              </a:spcAft>
              <a:buClr>
                <a:schemeClr val="dk1"/>
              </a:buClr>
              <a:buSzPts val="1400"/>
              <a:buFont typeface="Arial"/>
              <a:buNone/>
              <a:defRPr/>
            </a:lvl2pPr>
            <a:lvl3pPr lvl="2" algn="l">
              <a:spcBef>
                <a:spcPts val="0"/>
              </a:spcBef>
              <a:spcAft>
                <a:spcPts val="0"/>
              </a:spcAft>
              <a:buClr>
                <a:schemeClr val="dk1"/>
              </a:buClr>
              <a:buSzPts val="1400"/>
              <a:buFont typeface="Arial"/>
              <a:buNone/>
              <a:defRPr/>
            </a:lvl3pPr>
            <a:lvl4pPr lvl="3" algn="l">
              <a:spcBef>
                <a:spcPts val="0"/>
              </a:spcBef>
              <a:spcAft>
                <a:spcPts val="0"/>
              </a:spcAft>
              <a:buClr>
                <a:schemeClr val="dk1"/>
              </a:buClr>
              <a:buSzPts val="1400"/>
              <a:buFont typeface="Arial"/>
              <a:buNone/>
              <a:defRPr/>
            </a:lvl4pPr>
            <a:lvl5pPr lvl="4" algn="l">
              <a:spcBef>
                <a:spcPts val="0"/>
              </a:spcBef>
              <a:spcAft>
                <a:spcPts val="0"/>
              </a:spcAft>
              <a:buClr>
                <a:schemeClr val="dk1"/>
              </a:buClr>
              <a:buSzPts val="1400"/>
              <a:buFont typeface="Arial"/>
              <a:buNone/>
              <a:defRPr/>
            </a:lvl5pPr>
            <a:lvl6pPr lvl="5" algn="l">
              <a:spcBef>
                <a:spcPts val="0"/>
              </a:spcBef>
              <a:spcAft>
                <a:spcPts val="0"/>
              </a:spcAft>
              <a:buClr>
                <a:schemeClr val="dk1"/>
              </a:buClr>
              <a:buSzPts val="1400"/>
              <a:buFont typeface="Arial"/>
              <a:buNone/>
              <a:defRPr/>
            </a:lvl6pPr>
            <a:lvl7pPr lvl="6" algn="l">
              <a:spcBef>
                <a:spcPts val="0"/>
              </a:spcBef>
              <a:spcAft>
                <a:spcPts val="0"/>
              </a:spcAft>
              <a:buClr>
                <a:schemeClr val="dk1"/>
              </a:buClr>
              <a:buSzPts val="1400"/>
              <a:buFont typeface="Arial"/>
              <a:buNone/>
              <a:defRPr/>
            </a:lvl7pPr>
            <a:lvl8pPr lvl="7" algn="l">
              <a:spcBef>
                <a:spcPts val="0"/>
              </a:spcBef>
              <a:spcAft>
                <a:spcPts val="0"/>
              </a:spcAft>
              <a:buClr>
                <a:schemeClr val="dk1"/>
              </a:buClr>
              <a:buSzPts val="1400"/>
              <a:buFont typeface="Arial"/>
              <a:buNone/>
              <a:defRPr/>
            </a:lvl8pPr>
            <a:lvl9pPr lvl="8" algn="l">
              <a:spcBef>
                <a:spcPts val="0"/>
              </a:spcBef>
              <a:spcAft>
                <a:spcPts val="0"/>
              </a:spcAft>
              <a:buClr>
                <a:schemeClr val="dk1"/>
              </a:buClr>
              <a:buSzPts val="1400"/>
              <a:buFont typeface="Arial"/>
              <a:buNone/>
              <a:defRPr/>
            </a:lvl9pPr>
          </a:lstStyle>
          <a:p>
            <a:endParaRPr/>
          </a:p>
        </p:txBody>
      </p:sp>
    </p:spTree>
    <p:extLst>
      <p:ext uri="{BB962C8B-B14F-4D97-AF65-F5344CB8AC3E}">
        <p14:creationId xmlns:p14="http://schemas.microsoft.com/office/powerpoint/2010/main" val="967644899"/>
      </p:ext>
    </p:extLst>
  </p:cSld>
  <p:clrMapOvr>
    <a:masterClrMapping/>
  </p:clrMapOvr>
</p:sldLayout>
</file>

<file path=ppt/slideLayouts/slideLayout1951.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163316895"/>
      </p:ext>
    </p:extLst>
  </p:cSld>
  <p:clrMapOvr>
    <a:masterClrMapping/>
  </p:clrMapOvr>
</p:sldLayout>
</file>

<file path=ppt/slideLayouts/slideLayout1952.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864955312"/>
      </p:ext>
    </p:extLst>
  </p:cSld>
  <p:clrMapOvr>
    <a:masterClrMapping/>
  </p:clrMapOvr>
</p:sldLayout>
</file>

<file path=ppt/slideLayouts/slideLayout19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521715026"/>
      </p:ext>
    </p:extLst>
  </p:cSld>
  <p:clrMapOvr>
    <a:masterClrMapping/>
  </p:clrMapOvr>
</p:sldLayout>
</file>

<file path=ppt/slideLayouts/slideLayout19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880037180"/>
      </p:ext>
    </p:extLst>
  </p:cSld>
  <p:clrMapOvr>
    <a:masterClrMapping/>
  </p:clrMapOvr>
</p:sldLayout>
</file>

<file path=ppt/slideLayouts/slideLayout1955.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827777001"/>
      </p:ext>
    </p:extLst>
  </p:cSld>
  <p:clrMapOvr>
    <a:masterClrMapping/>
  </p:clrMapOvr>
</p:sldLayout>
</file>

<file path=ppt/slideLayouts/slideLayout195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048961245"/>
      </p:ext>
    </p:extLst>
  </p:cSld>
  <p:clrMapOvr>
    <a:masterClrMapping/>
  </p:clrMapOvr>
</p:sldLayout>
</file>

<file path=ppt/slideLayouts/slideLayout1957.xml><?xml version="1.0" encoding="utf-8"?>
<p:sldLayout xmlns:a="http://schemas.openxmlformats.org/drawingml/2006/main" xmlns:r="http://schemas.openxmlformats.org/officeDocument/2006/relationships" xmlns:p="http://schemas.openxmlformats.org/presentationml/2006/main" preserve="1" userDrawn="1">
  <p:cSld name="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3"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3" y="3766865"/>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812327240"/>
      </p:ext>
    </p:extLst>
  </p:cSld>
  <p:clrMapOvr>
    <a:masterClrMapping/>
  </p:clrMapOvr>
</p:sldLayout>
</file>

<file path=ppt/slideLayouts/slideLayout1958.xml><?xml version="1.0" encoding="utf-8"?>
<p:sldLayout xmlns:a="http://schemas.openxmlformats.org/drawingml/2006/main" xmlns:r="http://schemas.openxmlformats.org/officeDocument/2006/relationships" xmlns:p="http://schemas.openxmlformats.org/presentationml/2006/main" type="obj" preserve="1">
  <p:cSld name="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7"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4"/>
            <a:ext cx="2036763" cy="2036763"/>
          </a:xfrm>
          <a:prstGeom prst="rect">
            <a:avLst/>
          </a:prstGeom>
        </p:spPr>
      </p:pic>
    </p:spTree>
    <p:extLst>
      <p:ext uri="{BB962C8B-B14F-4D97-AF65-F5344CB8AC3E}">
        <p14:creationId xmlns:p14="http://schemas.microsoft.com/office/powerpoint/2010/main" val="2504541961"/>
      </p:ext>
    </p:extLst>
  </p:cSld>
  <p:clrMapOvr>
    <a:masterClrMapping/>
  </p:clrMapOvr>
</p:sldLayout>
</file>

<file path=ppt/slideLayouts/slideLayout1959.xml><?xml version="1.0" encoding="utf-8"?>
<p:sldLayout xmlns:a="http://schemas.openxmlformats.org/drawingml/2006/main" xmlns:r="http://schemas.openxmlformats.org/officeDocument/2006/relationships" xmlns:p="http://schemas.openxmlformats.org/presentationml/2006/main" preserve="1" userDrawn="1">
  <p:cSld name="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3"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3" y="3766865"/>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4124563292"/>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userDrawn="1">
  <p:cSld name="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1629644005"/>
      </p:ext>
    </p:extLst>
  </p:cSld>
  <p:clrMapOvr>
    <a:masterClrMapping/>
  </p:clrMapOvr>
</p:sldLayout>
</file>

<file path=ppt/slideLayouts/slideLayout1960.xml><?xml version="1.0" encoding="utf-8"?>
<p:sldLayout xmlns:a="http://schemas.openxmlformats.org/drawingml/2006/main" xmlns:r="http://schemas.openxmlformats.org/officeDocument/2006/relationships" xmlns:p="http://schemas.openxmlformats.org/presentationml/2006/main" type="obj" preserve="1">
  <p:cSld name="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7"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4"/>
            <a:ext cx="2036763" cy="2036763"/>
          </a:xfrm>
          <a:prstGeom prst="rect">
            <a:avLst/>
          </a:prstGeom>
        </p:spPr>
      </p:pic>
    </p:spTree>
    <p:extLst>
      <p:ext uri="{BB962C8B-B14F-4D97-AF65-F5344CB8AC3E}">
        <p14:creationId xmlns:p14="http://schemas.microsoft.com/office/powerpoint/2010/main" val="1766655264"/>
      </p:ext>
    </p:extLst>
  </p:cSld>
  <p:clrMapOvr>
    <a:masterClrMapping/>
  </p:clrMapOvr>
</p:sldLayout>
</file>

<file path=ppt/slideLayouts/slideLayout1961.xml><?xml version="1.0" encoding="utf-8"?>
<p:sldLayout xmlns:a="http://schemas.openxmlformats.org/drawingml/2006/main" xmlns:r="http://schemas.openxmlformats.org/officeDocument/2006/relationships" xmlns:p="http://schemas.openxmlformats.org/presentationml/2006/main" preserve="1" userDrawn="1">
  <p:cSld name="2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Tree>
    <p:extLst>
      <p:ext uri="{BB962C8B-B14F-4D97-AF65-F5344CB8AC3E}">
        <p14:creationId xmlns:p14="http://schemas.microsoft.com/office/powerpoint/2010/main" val="1016573163"/>
      </p:ext>
    </p:extLst>
  </p:cSld>
  <p:clrMapOvr>
    <a:masterClrMapping/>
  </p:clrMapOvr>
</p:sldLayout>
</file>

<file path=ppt/slideLayouts/slideLayout1962.xml><?xml version="1.0" encoding="utf-8"?>
<p:sldLayout xmlns:a="http://schemas.openxmlformats.org/drawingml/2006/main" xmlns:r="http://schemas.openxmlformats.org/officeDocument/2006/relationships" xmlns:p="http://schemas.openxmlformats.org/presentationml/2006/main" preserve="1" userDrawn="1">
  <p:cSld name="1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Tree>
    <p:extLst>
      <p:ext uri="{BB962C8B-B14F-4D97-AF65-F5344CB8AC3E}">
        <p14:creationId xmlns:p14="http://schemas.microsoft.com/office/powerpoint/2010/main" val="2492371675"/>
      </p:ext>
    </p:extLst>
  </p:cSld>
  <p:clrMapOvr>
    <a:masterClrMapping/>
  </p:clrMapOvr>
</p:sldLayout>
</file>

<file path=ppt/slideLayouts/slideLayout1963.xml><?xml version="1.0" encoding="utf-8"?>
<p:sldLayout xmlns:a="http://schemas.openxmlformats.org/drawingml/2006/main" xmlns:r="http://schemas.openxmlformats.org/officeDocument/2006/relationships" xmlns:p="http://schemas.openxmlformats.org/presentationml/2006/main" preserve="1" userDrawn="1">
  <p:cSld name="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017661390"/>
      </p:ext>
    </p:extLst>
  </p:cSld>
  <p:clrMapOvr>
    <a:masterClrMapping/>
  </p:clrMapOvr>
</p:sldLayout>
</file>

<file path=ppt/slideLayouts/slideLayout1964.xml><?xml version="1.0" encoding="utf-8"?>
<p:sldLayout xmlns:a="http://schemas.openxmlformats.org/drawingml/2006/main" xmlns:r="http://schemas.openxmlformats.org/officeDocument/2006/relationships" xmlns:p="http://schemas.openxmlformats.org/presentationml/2006/main" preserve="1" userDrawn="1">
  <p:cSld name="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993918906"/>
      </p:ext>
    </p:extLst>
  </p:cSld>
  <p:clrMapOvr>
    <a:masterClrMapping/>
  </p:clrMapOvr>
</p:sldLayout>
</file>

<file path=ppt/slideLayouts/slideLayout1965.xml><?xml version="1.0" encoding="utf-8"?>
<p:sldLayout xmlns:a="http://schemas.openxmlformats.org/drawingml/2006/main" xmlns:r="http://schemas.openxmlformats.org/officeDocument/2006/relationships" xmlns:p="http://schemas.openxmlformats.org/presentationml/2006/main" type="obj" preserve="1">
  <p:cSld name="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331790358"/>
      </p:ext>
    </p:extLst>
  </p:cSld>
  <p:clrMapOvr>
    <a:masterClrMapping/>
  </p:clrMapOvr>
</p:sldLayout>
</file>

<file path=ppt/slideLayouts/slideLayout1966.xml><?xml version="1.0" encoding="utf-8"?>
<p:sldLayout xmlns:a="http://schemas.openxmlformats.org/drawingml/2006/main" xmlns:r="http://schemas.openxmlformats.org/officeDocument/2006/relationships" xmlns:p="http://schemas.openxmlformats.org/presentationml/2006/main" preserve="1" userDrawn="1">
  <p:cSld name="3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4029758632"/>
      </p:ext>
    </p:extLst>
  </p:cSld>
  <p:clrMapOvr>
    <a:masterClrMapping/>
  </p:clrMapOvr>
</p:sldLayout>
</file>

<file path=ppt/slideLayouts/slideLayout1967.xml><?xml version="1.0" encoding="utf-8"?>
<p:sldLayout xmlns:a="http://schemas.openxmlformats.org/drawingml/2006/main" xmlns:r="http://schemas.openxmlformats.org/officeDocument/2006/relationships" xmlns:p="http://schemas.openxmlformats.org/presentationml/2006/main" type="obj" preserve="1">
  <p:cSld name="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707306298"/>
      </p:ext>
    </p:extLst>
  </p:cSld>
  <p:clrMapOvr>
    <a:masterClrMapping/>
  </p:clrMapOvr>
</p:sldLayout>
</file>

<file path=ppt/slideLayouts/slideLayout1968.xml><?xml version="1.0" encoding="utf-8"?>
<p:sldLayout xmlns:a="http://schemas.openxmlformats.org/drawingml/2006/main" xmlns:r="http://schemas.openxmlformats.org/officeDocument/2006/relationships" xmlns:p="http://schemas.openxmlformats.org/presentationml/2006/main" type="obj" preserve="1">
  <p:cSld name="1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61745995"/>
      </p:ext>
    </p:extLst>
  </p:cSld>
  <p:clrMapOvr>
    <a:masterClrMapping/>
  </p:clrMapOvr>
</p:sldLayout>
</file>

<file path=ppt/slideLayouts/slideLayout1969.xml><?xml version="1.0" encoding="utf-8"?>
<p:sldLayout xmlns:a="http://schemas.openxmlformats.org/drawingml/2006/main" xmlns:r="http://schemas.openxmlformats.org/officeDocument/2006/relationships" xmlns:p="http://schemas.openxmlformats.org/presentationml/2006/main" type="twoObj" preserve="1">
  <p:cSld name="1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77735327"/>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userDrawn="1">
  <p:cSld name="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309320368"/>
      </p:ext>
    </p:extLst>
  </p:cSld>
  <p:clrMapOvr>
    <a:masterClrMapping/>
  </p:clrMapOvr>
</p:sldLayout>
</file>

<file path=ppt/slideLayouts/slideLayout1970.xml><?xml version="1.0" encoding="utf-8"?>
<p:sldLayout xmlns:a="http://schemas.openxmlformats.org/drawingml/2006/main" xmlns:r="http://schemas.openxmlformats.org/officeDocument/2006/relationships" xmlns:p="http://schemas.openxmlformats.org/presentationml/2006/main" preserve="1" userDrawn="1">
  <p:cSld name="1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1"/>
            <a:ext cx="12192000" cy="2148831"/>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2"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1" y="1887490"/>
            <a:ext cx="5582652" cy="1078263"/>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896055130"/>
      </p:ext>
    </p:extLst>
  </p:cSld>
  <p:clrMapOvr>
    <a:masterClrMapping/>
  </p:clrMapOvr>
</p:sldLayout>
</file>

<file path=ppt/slideLayouts/slideLayout1971.xml><?xml version="1.0" encoding="utf-8"?>
<p:sldLayout xmlns:a="http://schemas.openxmlformats.org/drawingml/2006/main" xmlns:r="http://schemas.openxmlformats.org/officeDocument/2006/relationships" xmlns:p="http://schemas.openxmlformats.org/presentationml/2006/main" type="twoTxTwoObj" preserve="1">
  <p:cSld name="4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51613109"/>
      </p:ext>
    </p:extLst>
  </p:cSld>
  <p:clrMapOvr>
    <a:masterClrMapping/>
  </p:clrMapOvr>
</p:sldLayout>
</file>

<file path=ppt/slideLayouts/slideLayout1972.xml><?xml version="1.0" encoding="utf-8"?>
<p:sldLayout xmlns:a="http://schemas.openxmlformats.org/drawingml/2006/main" xmlns:r="http://schemas.openxmlformats.org/officeDocument/2006/relationships" xmlns:p="http://schemas.openxmlformats.org/presentationml/2006/main" preserve="1" userDrawn="1">
  <p:cSld name="1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283308247"/>
      </p:ext>
    </p:extLst>
  </p:cSld>
  <p:clrMapOvr>
    <a:masterClrMapping/>
  </p:clrMapOvr>
</p:sldLayout>
</file>

<file path=ppt/slideLayouts/slideLayout1973.xml><?xml version="1.0" encoding="utf-8"?>
<p:sldLayout xmlns:a="http://schemas.openxmlformats.org/drawingml/2006/main" xmlns:r="http://schemas.openxmlformats.org/officeDocument/2006/relationships" xmlns:p="http://schemas.openxmlformats.org/presentationml/2006/main" type="twoTxTwoObj" preserve="1">
  <p:cSld name="1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55415939"/>
      </p:ext>
    </p:extLst>
  </p:cSld>
  <p:clrMapOvr>
    <a:masterClrMapping/>
  </p:clrMapOvr>
</p:sldLayout>
</file>

<file path=ppt/slideLayouts/slideLayout1974.xml><?xml version="1.0" encoding="utf-8"?>
<p:sldLayout xmlns:a="http://schemas.openxmlformats.org/drawingml/2006/main" xmlns:r="http://schemas.openxmlformats.org/officeDocument/2006/relationships" xmlns:p="http://schemas.openxmlformats.org/presentationml/2006/main" preserve="1" userDrawn="1">
  <p:cSld name="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231936752"/>
      </p:ext>
    </p:extLst>
  </p:cSld>
  <p:clrMapOvr>
    <a:masterClrMapping/>
  </p:clrMapOvr>
</p:sldLayout>
</file>

<file path=ppt/slideLayouts/slideLayout1975.xml><?xml version="1.0" encoding="utf-8"?>
<p:sldLayout xmlns:a="http://schemas.openxmlformats.org/drawingml/2006/main" xmlns:r="http://schemas.openxmlformats.org/officeDocument/2006/relationships" xmlns:p="http://schemas.openxmlformats.org/presentationml/2006/main" preserve="1" userDrawn="1">
  <p:cSld name="4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3895225942"/>
      </p:ext>
    </p:extLst>
  </p:cSld>
  <p:clrMapOvr>
    <a:masterClrMapping/>
  </p:clrMapOvr>
</p:sldLayout>
</file>

<file path=ppt/slideLayouts/slideLayout1976.xml><?xml version="1.0" encoding="utf-8"?>
<p:sldLayout xmlns:a="http://schemas.openxmlformats.org/drawingml/2006/main" xmlns:r="http://schemas.openxmlformats.org/officeDocument/2006/relationships" xmlns:p="http://schemas.openxmlformats.org/presentationml/2006/main" preserve="1" userDrawn="1">
  <p:cSld name="2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1849839292"/>
      </p:ext>
    </p:extLst>
  </p:cSld>
  <p:clrMapOvr>
    <a:masterClrMapping/>
  </p:clrMapOvr>
</p:sldLayout>
</file>

<file path=ppt/slideLayouts/slideLayout1977.xml><?xml version="1.0" encoding="utf-8"?>
<p:sldLayout xmlns:a="http://schemas.openxmlformats.org/drawingml/2006/main" xmlns:r="http://schemas.openxmlformats.org/officeDocument/2006/relationships" xmlns:p="http://schemas.openxmlformats.org/presentationml/2006/main" preserve="1" userDrawn="1">
  <p:cSld name="5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Tree>
    <p:extLst>
      <p:ext uri="{BB962C8B-B14F-4D97-AF65-F5344CB8AC3E}">
        <p14:creationId xmlns:p14="http://schemas.microsoft.com/office/powerpoint/2010/main" val="1911046821"/>
      </p:ext>
    </p:extLst>
  </p:cSld>
  <p:clrMapOvr>
    <a:masterClrMapping/>
  </p:clrMapOvr>
</p:sldLayout>
</file>

<file path=ppt/slideLayouts/slideLayout1978.xml><?xml version="1.0" encoding="utf-8"?>
<p:sldLayout xmlns:a="http://schemas.openxmlformats.org/drawingml/2006/main" xmlns:r="http://schemas.openxmlformats.org/officeDocument/2006/relationships" xmlns:p="http://schemas.openxmlformats.org/presentationml/2006/main" type="obj" preserve="1">
  <p:cSld name="2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4"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85744956"/>
      </p:ext>
    </p:extLst>
  </p:cSld>
  <p:clrMapOvr>
    <a:masterClrMapping/>
  </p:clrMapOvr>
</p:sldLayout>
</file>

<file path=ppt/slideLayouts/slideLayout1979.xml><?xml version="1.0" encoding="utf-8"?>
<p:sldLayout xmlns:a="http://schemas.openxmlformats.org/drawingml/2006/main" xmlns:r="http://schemas.openxmlformats.org/officeDocument/2006/relationships" xmlns:p="http://schemas.openxmlformats.org/presentationml/2006/main" type="twoObj" preserve="1">
  <p:cSld name="2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4"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2" y="1825625"/>
            <a:ext cx="5410199" cy="435133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9"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31324965"/>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userDrawn="1">
  <p:cSld name="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610496501"/>
      </p:ext>
    </p:extLst>
  </p:cSld>
  <p:clrMapOvr>
    <a:masterClrMapping/>
  </p:clrMapOvr>
</p:sldLayout>
</file>

<file path=ppt/slideLayouts/slideLayout1980.xml><?xml version="1.0" encoding="utf-8"?>
<p:sldLayout xmlns:a="http://schemas.openxmlformats.org/drawingml/2006/main" xmlns:r="http://schemas.openxmlformats.org/officeDocument/2006/relationships" xmlns:p="http://schemas.openxmlformats.org/presentationml/2006/main" type="twoTxTwoObj" preserve="1">
  <p:cSld name="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46806153"/>
      </p:ext>
    </p:extLst>
  </p:cSld>
  <p:clrMapOvr>
    <a:masterClrMapping/>
  </p:clrMapOvr>
</p:sldLayout>
</file>

<file path=ppt/slideLayouts/slideLayout1981.xml><?xml version="1.0" encoding="utf-8"?>
<p:sldLayout xmlns:a="http://schemas.openxmlformats.org/drawingml/2006/main" xmlns:r="http://schemas.openxmlformats.org/officeDocument/2006/relationships" xmlns:p="http://schemas.openxmlformats.org/presentationml/2006/main" preserve="1" userDrawn="1">
  <p:cSld name="3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1" y="1146258"/>
            <a:ext cx="2350169" cy="2971799"/>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8"/>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9"/>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9"/>
            <a:ext cx="2025315" cy="911940"/>
          </a:xfrm>
          <a:prstGeom prst="rect">
            <a:avLst/>
          </a:prstGeom>
        </p:spPr>
      </p:pic>
    </p:spTree>
    <p:extLst>
      <p:ext uri="{BB962C8B-B14F-4D97-AF65-F5344CB8AC3E}">
        <p14:creationId xmlns:p14="http://schemas.microsoft.com/office/powerpoint/2010/main" val="3718063639"/>
      </p:ext>
    </p:extLst>
  </p:cSld>
  <p:clrMapOvr>
    <a:masterClrMapping/>
  </p:clrMapOvr>
</p:sldLayout>
</file>

<file path=ppt/slideLayouts/slideLayout1982.xml><?xml version="1.0" encoding="utf-8"?>
<p:sldLayout xmlns:a="http://schemas.openxmlformats.org/drawingml/2006/main" xmlns:r="http://schemas.openxmlformats.org/officeDocument/2006/relationships" xmlns:p="http://schemas.openxmlformats.org/presentationml/2006/main" preserve="1" userDrawn="1">
  <p:cSld name="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1"/>
            <a:ext cx="12192000" cy="2148831"/>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2"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1" y="1887490"/>
            <a:ext cx="5582652" cy="1078263"/>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949973527"/>
      </p:ext>
    </p:extLst>
  </p:cSld>
  <p:clrMapOvr>
    <a:masterClrMapping/>
  </p:clrMapOvr>
</p:sldLayout>
</file>

<file path=ppt/slideLayouts/slideLayout1983.xml><?xml version="1.0" encoding="utf-8"?>
<p:sldLayout xmlns:a="http://schemas.openxmlformats.org/drawingml/2006/main" xmlns:r="http://schemas.openxmlformats.org/officeDocument/2006/relationships" xmlns:p="http://schemas.openxmlformats.org/presentationml/2006/main" type="twoTxTwoObj" preserve="1">
  <p:cSld name="3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692578710"/>
      </p:ext>
    </p:extLst>
  </p:cSld>
  <p:clrMapOvr>
    <a:masterClrMapping/>
  </p:clrMapOvr>
</p:sldLayout>
</file>

<file path=ppt/slideLayouts/slideLayout1984.xml><?xml version="1.0" encoding="utf-8"?>
<p:sldLayout xmlns:a="http://schemas.openxmlformats.org/drawingml/2006/main" xmlns:r="http://schemas.openxmlformats.org/officeDocument/2006/relationships" xmlns:p="http://schemas.openxmlformats.org/presentationml/2006/main" preserve="1" userDrawn="1">
  <p:cSld name="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3"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3" y="3766865"/>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896810053"/>
      </p:ext>
    </p:extLst>
  </p:cSld>
  <p:clrMapOvr>
    <a:masterClrMapping/>
  </p:clrMapOvr>
</p:sldLayout>
</file>

<file path=ppt/slideLayouts/slideLayout1985.xml><?xml version="1.0" encoding="utf-8"?>
<p:sldLayout xmlns:a="http://schemas.openxmlformats.org/drawingml/2006/main" xmlns:r="http://schemas.openxmlformats.org/officeDocument/2006/relationships" xmlns:p="http://schemas.openxmlformats.org/presentationml/2006/main" type="obj" preserve="1">
  <p:cSld name="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035029731"/>
      </p:ext>
    </p:extLst>
  </p:cSld>
  <p:clrMapOvr>
    <a:masterClrMapping/>
  </p:clrMapOvr>
</p:sldLayout>
</file>

<file path=ppt/slideLayouts/slideLayout1986.xml><?xml version="1.0" encoding="utf-8"?>
<p:sldLayout xmlns:a="http://schemas.openxmlformats.org/drawingml/2006/main" xmlns:r="http://schemas.openxmlformats.org/officeDocument/2006/relationships" xmlns:p="http://schemas.openxmlformats.org/presentationml/2006/main" type="obj" preserve="1">
  <p:cSld name="3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15756591"/>
      </p:ext>
    </p:extLst>
  </p:cSld>
  <p:clrMapOvr>
    <a:masterClrMapping/>
  </p:clrMapOvr>
</p:sldLayout>
</file>

<file path=ppt/slideLayouts/slideLayout1987.xml><?xml version="1.0" encoding="utf-8"?>
<p:sldLayout xmlns:a="http://schemas.openxmlformats.org/drawingml/2006/main" xmlns:r="http://schemas.openxmlformats.org/officeDocument/2006/relationships" xmlns:p="http://schemas.openxmlformats.org/presentationml/2006/main" type="obj" preserve="1">
  <p:cSld name="1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031956561"/>
      </p:ext>
    </p:extLst>
  </p:cSld>
  <p:clrMapOvr>
    <a:masterClrMapping/>
  </p:clrMapOvr>
</p:sldLayout>
</file>

<file path=ppt/slideLayouts/slideLayout1988.xml><?xml version="1.0" encoding="utf-8"?>
<p:sldLayout xmlns:a="http://schemas.openxmlformats.org/drawingml/2006/main" xmlns:r="http://schemas.openxmlformats.org/officeDocument/2006/relationships" xmlns:p="http://schemas.openxmlformats.org/presentationml/2006/main" preserve="1" userDrawn="1">
  <p:cSld name="Cover B">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331D4E-0EAC-D04C-AD34-22F65D243FA1}"/>
              </a:ext>
            </a:extLst>
          </p:cNvPr>
          <p:cNvSpPr>
            <a:spLocks noGrp="1"/>
          </p:cNvSpPr>
          <p:nvPr>
            <p:ph type="ctrTitle"/>
          </p:nvPr>
        </p:nvSpPr>
        <p:spPr>
          <a:xfrm>
            <a:off x="513350" y="2633533"/>
            <a:ext cx="5194433" cy="2387600"/>
          </a:xfrm>
        </p:spPr>
        <p:txBody>
          <a:bodyPr anchor="b">
            <a:noAutofit/>
          </a:bodyPr>
          <a:lstStyle>
            <a:lvl1pPr algn="l">
              <a:defRPr sz="4000">
                <a:solidFill>
                  <a:schemeClr val="tx1"/>
                </a:solidFill>
              </a:defRPr>
            </a:lvl1pPr>
          </a:lstStyle>
          <a:p>
            <a:r>
              <a:rPr lang="en-US"/>
              <a:t>Click to edit Master title style</a:t>
            </a:r>
          </a:p>
        </p:txBody>
      </p:sp>
      <p:sp>
        <p:nvSpPr>
          <p:cNvPr id="3" name="Subtitle 2">
            <a:extLst>
              <a:ext uri="{FF2B5EF4-FFF2-40B4-BE49-F238E27FC236}">
                <a16:creationId xmlns:a16="http://schemas.microsoft.com/office/drawing/2014/main" id="{1F519E7E-7FC1-9A40-A17D-7E7F8C7269F8}"/>
              </a:ext>
            </a:extLst>
          </p:cNvPr>
          <p:cNvSpPr>
            <a:spLocks noGrp="1"/>
          </p:cNvSpPr>
          <p:nvPr>
            <p:ph type="subTitle" idx="1"/>
          </p:nvPr>
        </p:nvSpPr>
        <p:spPr>
          <a:xfrm>
            <a:off x="513350" y="5400328"/>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grpSp>
        <p:nvGrpSpPr>
          <p:cNvPr id="28" name="Group 27">
            <a:extLst>
              <a:ext uri="{FF2B5EF4-FFF2-40B4-BE49-F238E27FC236}">
                <a16:creationId xmlns:a16="http://schemas.microsoft.com/office/drawing/2014/main" id="{8DA88010-3869-0040-9A12-E3C1DFDF98B0}"/>
              </a:ext>
            </a:extLst>
          </p:cNvPr>
          <p:cNvGrpSpPr/>
          <p:nvPr userDrawn="1"/>
        </p:nvGrpSpPr>
        <p:grpSpPr>
          <a:xfrm flipH="1">
            <a:off x="-1" y="2"/>
            <a:ext cx="6418725" cy="1509823"/>
            <a:chOff x="7522541" y="1"/>
            <a:chExt cx="4669459" cy="1098357"/>
          </a:xfrm>
        </p:grpSpPr>
        <p:sp>
          <p:nvSpPr>
            <p:cNvPr id="30" name="Freeform 29">
              <a:extLst>
                <a:ext uri="{FF2B5EF4-FFF2-40B4-BE49-F238E27FC236}">
                  <a16:creationId xmlns:a16="http://schemas.microsoft.com/office/drawing/2014/main" id="{F722652D-3022-0749-A7E0-A0EA58DDD572}"/>
                </a:ext>
              </a:extLst>
            </p:cNvPr>
            <p:cNvSpPr/>
            <p:nvPr userDrawn="1"/>
          </p:nvSpPr>
          <p:spPr>
            <a:xfrm>
              <a:off x="7522541" y="1"/>
              <a:ext cx="4669459" cy="1098357"/>
            </a:xfrm>
            <a:custGeom>
              <a:avLst/>
              <a:gdLst>
                <a:gd name="connsiteX0" fmla="*/ 0 w 4669459"/>
                <a:gd name="connsiteY0" fmla="*/ 0 h 1098357"/>
                <a:gd name="connsiteX1" fmla="*/ 393099 w 4669459"/>
                <a:gd name="connsiteY1" fmla="*/ 0 h 1098357"/>
                <a:gd name="connsiteX2" fmla="*/ 485580 w 4669459"/>
                <a:gd name="connsiteY2" fmla="*/ 28411 h 1098357"/>
                <a:gd name="connsiteX3" fmla="*/ 2241464 w 4669459"/>
                <a:gd name="connsiteY3" fmla="*/ 572540 h 1098357"/>
                <a:gd name="connsiteX4" fmla="*/ 4645823 w 4669459"/>
                <a:gd name="connsiteY4" fmla="*/ 731027 h 1098357"/>
                <a:gd name="connsiteX5" fmla="*/ 4669459 w 4669459"/>
                <a:gd name="connsiteY5" fmla="*/ 726784 h 1098357"/>
                <a:gd name="connsiteX6" fmla="*/ 4669459 w 4669459"/>
                <a:gd name="connsiteY6" fmla="*/ 1079503 h 1098357"/>
                <a:gd name="connsiteX7" fmla="*/ 4627787 w 4669459"/>
                <a:gd name="connsiteY7" fmla="*/ 1083679 h 1098357"/>
                <a:gd name="connsiteX8" fmla="*/ 568062 w 4669459"/>
                <a:gd name="connsiteY8" fmla="*/ 207626 h 109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9459" h="1098357">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flip="none" rotWithShape="1">
              <a:gsLst>
                <a:gs pos="0">
                  <a:schemeClr val="accent3">
                    <a:lumMod val="75000"/>
                  </a:schemeClr>
                </a:gs>
                <a:gs pos="40000">
                  <a:schemeClr val="accent3"/>
                </a:gs>
              </a:gsLst>
              <a:lin ang="0" scaled="0"/>
              <a:tileRect/>
            </a:gradFill>
            <a:ln w="3289" cap="flat">
              <a:noFill/>
              <a:prstDash val="solid"/>
              <a:miter/>
            </a:ln>
          </p:spPr>
          <p:txBody>
            <a:bodyPr rtlCol="0" anchor="ctr"/>
            <a:lstStyle/>
            <a:p>
              <a:endParaRPr lang="en-US" sz="1800"/>
            </a:p>
          </p:txBody>
        </p:sp>
        <p:sp>
          <p:nvSpPr>
            <p:cNvPr id="31" name="Freeform 30">
              <a:extLst>
                <a:ext uri="{FF2B5EF4-FFF2-40B4-BE49-F238E27FC236}">
                  <a16:creationId xmlns:a16="http://schemas.microsoft.com/office/drawing/2014/main" id="{67B75392-8779-2B46-8DA6-CC055372E224}"/>
                </a:ext>
              </a:extLst>
            </p:cNvPr>
            <p:cNvSpPr/>
            <p:nvPr userDrawn="1"/>
          </p:nvSpPr>
          <p:spPr>
            <a:xfrm>
              <a:off x="7649481" y="1"/>
              <a:ext cx="4542519" cy="983565"/>
            </a:xfrm>
            <a:custGeom>
              <a:avLst/>
              <a:gdLst>
                <a:gd name="connsiteX0" fmla="*/ 0 w 4542519"/>
                <a:gd name="connsiteY0" fmla="*/ 0 h 983565"/>
                <a:gd name="connsiteX1" fmla="*/ 4542519 w 4542519"/>
                <a:gd name="connsiteY1" fmla="*/ 0 h 983565"/>
                <a:gd name="connsiteX2" fmla="*/ 4542519 w 4542519"/>
                <a:gd name="connsiteY2" fmla="*/ 957397 h 983565"/>
                <a:gd name="connsiteX3" fmla="*/ 4542518 w 4542519"/>
                <a:gd name="connsiteY3" fmla="*/ 957403 h 983565"/>
                <a:gd name="connsiteX4" fmla="*/ 4510552 w 4542519"/>
                <a:gd name="connsiteY4" fmla="*/ 961138 h 983565"/>
                <a:gd name="connsiteX5" fmla="*/ 439600 w 4542519"/>
                <a:gd name="connsiteY5" fmla="*/ 152515 h 98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42519" h="983565">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w="3289" cap="flat">
              <a:noFill/>
              <a:prstDash val="solid"/>
              <a:miter/>
            </a:ln>
          </p:spPr>
          <p:txBody>
            <a:bodyPr rtlCol="0" anchor="ctr"/>
            <a:lstStyle/>
            <a:p>
              <a:endParaRPr lang="en-US" sz="1800"/>
            </a:p>
          </p:txBody>
        </p:sp>
      </p:grpSp>
      <p:pic>
        <p:nvPicPr>
          <p:cNvPr id="29" name="Picture 28">
            <a:extLst>
              <a:ext uri="{FF2B5EF4-FFF2-40B4-BE49-F238E27FC236}">
                <a16:creationId xmlns:a16="http://schemas.microsoft.com/office/drawing/2014/main" id="{0F7B7F6A-87A0-4D46-948E-5CBC780A2B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13349" y="136526"/>
            <a:ext cx="1945207" cy="879975"/>
          </a:xfrm>
          <a:prstGeom prst="rect">
            <a:avLst/>
          </a:prstGeom>
        </p:spPr>
      </p:pic>
    </p:spTree>
    <p:extLst>
      <p:ext uri="{BB962C8B-B14F-4D97-AF65-F5344CB8AC3E}">
        <p14:creationId xmlns:p14="http://schemas.microsoft.com/office/powerpoint/2010/main" val="1748560876"/>
      </p:ext>
    </p:extLst>
  </p:cSld>
  <p:clrMapOvr>
    <a:masterClrMapping/>
  </p:clrMapOvr>
</p:sldLayout>
</file>

<file path=ppt/slideLayouts/slideLayout1989.xml><?xml version="1.0" encoding="utf-8"?>
<p:sldLayout xmlns:a="http://schemas.openxmlformats.org/drawingml/2006/main" xmlns:r="http://schemas.openxmlformats.org/officeDocument/2006/relationships" xmlns:p="http://schemas.openxmlformats.org/presentationml/2006/main" preserve="1" userDrawn="1">
  <p:cSld name="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3"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3" y="3766865"/>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930731627"/>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cSld name="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410130633"/>
      </p:ext>
    </p:extLst>
  </p:cSld>
  <p:clrMapOvr>
    <a:masterClrMapping/>
  </p:clrMapOvr>
</p:sldLayout>
</file>

<file path=ppt/slideLayouts/slideLayout1990.xml><?xml version="1.0" encoding="utf-8"?>
<p:sldLayout xmlns:a="http://schemas.openxmlformats.org/drawingml/2006/main" xmlns:r="http://schemas.openxmlformats.org/officeDocument/2006/relationships" xmlns:p="http://schemas.openxmlformats.org/presentationml/2006/main" preserve="1" userDrawn="1">
  <p:cSld name="8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Tree>
    <p:extLst>
      <p:ext uri="{BB962C8B-B14F-4D97-AF65-F5344CB8AC3E}">
        <p14:creationId xmlns:p14="http://schemas.microsoft.com/office/powerpoint/2010/main" val="697177773"/>
      </p:ext>
    </p:extLst>
  </p:cSld>
  <p:clrMapOvr>
    <a:masterClrMapping/>
  </p:clrMapOvr>
</p:sldLayout>
</file>

<file path=ppt/slideLayouts/slideLayout1991.xml><?xml version="1.0" encoding="utf-8"?>
<p:sldLayout xmlns:a="http://schemas.openxmlformats.org/drawingml/2006/main" xmlns:r="http://schemas.openxmlformats.org/officeDocument/2006/relationships" xmlns:p="http://schemas.openxmlformats.org/presentationml/2006/main" preserve="1" userDrawn="1">
  <p:cSld name="1_Cover B">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331D4E-0EAC-D04C-AD34-22F65D243FA1}"/>
              </a:ext>
            </a:extLst>
          </p:cNvPr>
          <p:cNvSpPr>
            <a:spLocks noGrp="1"/>
          </p:cNvSpPr>
          <p:nvPr>
            <p:ph type="ctrTitle"/>
          </p:nvPr>
        </p:nvSpPr>
        <p:spPr>
          <a:xfrm>
            <a:off x="513349" y="2633534"/>
            <a:ext cx="5194433" cy="2387600"/>
          </a:xfrm>
        </p:spPr>
        <p:txBody>
          <a:bodyPr anchor="b">
            <a:noAutofit/>
          </a:bodyPr>
          <a:lstStyle>
            <a:lvl1pPr algn="l">
              <a:defRPr sz="4000">
                <a:solidFill>
                  <a:schemeClr val="tx1"/>
                </a:solidFill>
              </a:defRPr>
            </a:lvl1pPr>
          </a:lstStyle>
          <a:p>
            <a:r>
              <a:rPr lang="en-US"/>
              <a:t>Click to edit Master title style</a:t>
            </a:r>
          </a:p>
        </p:txBody>
      </p:sp>
      <p:sp>
        <p:nvSpPr>
          <p:cNvPr id="3" name="Subtitle 2">
            <a:extLst>
              <a:ext uri="{FF2B5EF4-FFF2-40B4-BE49-F238E27FC236}">
                <a16:creationId xmlns:a16="http://schemas.microsoft.com/office/drawing/2014/main" id="{1F519E7E-7FC1-9A40-A17D-7E7F8C7269F8}"/>
              </a:ext>
            </a:extLst>
          </p:cNvPr>
          <p:cNvSpPr>
            <a:spLocks noGrp="1"/>
          </p:cNvSpPr>
          <p:nvPr>
            <p:ph type="subTitle" idx="1"/>
          </p:nvPr>
        </p:nvSpPr>
        <p:spPr>
          <a:xfrm>
            <a:off x="513349" y="5400326"/>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grpSp>
        <p:nvGrpSpPr>
          <p:cNvPr id="28" name="Group 27">
            <a:extLst>
              <a:ext uri="{FF2B5EF4-FFF2-40B4-BE49-F238E27FC236}">
                <a16:creationId xmlns:a16="http://schemas.microsoft.com/office/drawing/2014/main" id="{8DA88010-3869-0040-9A12-E3C1DFDF98B0}"/>
              </a:ext>
            </a:extLst>
          </p:cNvPr>
          <p:cNvGrpSpPr/>
          <p:nvPr userDrawn="1"/>
        </p:nvGrpSpPr>
        <p:grpSpPr>
          <a:xfrm flipH="1">
            <a:off x="-1" y="2"/>
            <a:ext cx="6418725" cy="1509822"/>
            <a:chOff x="7522541" y="1"/>
            <a:chExt cx="4669459" cy="1098357"/>
          </a:xfrm>
        </p:grpSpPr>
        <p:sp>
          <p:nvSpPr>
            <p:cNvPr id="30" name="Freeform 29">
              <a:extLst>
                <a:ext uri="{FF2B5EF4-FFF2-40B4-BE49-F238E27FC236}">
                  <a16:creationId xmlns:a16="http://schemas.microsoft.com/office/drawing/2014/main" id="{F722652D-3022-0749-A7E0-A0EA58DDD572}"/>
                </a:ext>
              </a:extLst>
            </p:cNvPr>
            <p:cNvSpPr/>
            <p:nvPr userDrawn="1"/>
          </p:nvSpPr>
          <p:spPr>
            <a:xfrm>
              <a:off x="7522541" y="1"/>
              <a:ext cx="4669459" cy="1098357"/>
            </a:xfrm>
            <a:custGeom>
              <a:avLst/>
              <a:gdLst>
                <a:gd name="connsiteX0" fmla="*/ 0 w 4669459"/>
                <a:gd name="connsiteY0" fmla="*/ 0 h 1098357"/>
                <a:gd name="connsiteX1" fmla="*/ 393099 w 4669459"/>
                <a:gd name="connsiteY1" fmla="*/ 0 h 1098357"/>
                <a:gd name="connsiteX2" fmla="*/ 485580 w 4669459"/>
                <a:gd name="connsiteY2" fmla="*/ 28411 h 1098357"/>
                <a:gd name="connsiteX3" fmla="*/ 2241464 w 4669459"/>
                <a:gd name="connsiteY3" fmla="*/ 572540 h 1098357"/>
                <a:gd name="connsiteX4" fmla="*/ 4645823 w 4669459"/>
                <a:gd name="connsiteY4" fmla="*/ 731027 h 1098357"/>
                <a:gd name="connsiteX5" fmla="*/ 4669459 w 4669459"/>
                <a:gd name="connsiteY5" fmla="*/ 726784 h 1098357"/>
                <a:gd name="connsiteX6" fmla="*/ 4669459 w 4669459"/>
                <a:gd name="connsiteY6" fmla="*/ 1079503 h 1098357"/>
                <a:gd name="connsiteX7" fmla="*/ 4627787 w 4669459"/>
                <a:gd name="connsiteY7" fmla="*/ 1083679 h 1098357"/>
                <a:gd name="connsiteX8" fmla="*/ 568062 w 4669459"/>
                <a:gd name="connsiteY8" fmla="*/ 207626 h 109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9459" h="1098357">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flip="none" rotWithShape="1">
              <a:gsLst>
                <a:gs pos="0">
                  <a:schemeClr val="accent3">
                    <a:lumMod val="75000"/>
                  </a:schemeClr>
                </a:gs>
                <a:gs pos="40000">
                  <a:schemeClr val="accent3"/>
                </a:gs>
              </a:gsLst>
              <a:lin ang="0" scaled="0"/>
              <a:tileRect/>
            </a:gradFill>
            <a:ln w="3289" cap="flat">
              <a:noFill/>
              <a:prstDash val="solid"/>
              <a:miter/>
            </a:ln>
          </p:spPr>
          <p:txBody>
            <a:bodyPr rtlCol="0" anchor="ctr"/>
            <a:lstStyle/>
            <a:p>
              <a:endParaRPr lang="en-US" sz="1800"/>
            </a:p>
          </p:txBody>
        </p:sp>
        <p:sp>
          <p:nvSpPr>
            <p:cNvPr id="31" name="Freeform 30">
              <a:extLst>
                <a:ext uri="{FF2B5EF4-FFF2-40B4-BE49-F238E27FC236}">
                  <a16:creationId xmlns:a16="http://schemas.microsoft.com/office/drawing/2014/main" id="{67B75392-8779-2B46-8DA6-CC055372E224}"/>
                </a:ext>
              </a:extLst>
            </p:cNvPr>
            <p:cNvSpPr/>
            <p:nvPr userDrawn="1"/>
          </p:nvSpPr>
          <p:spPr>
            <a:xfrm>
              <a:off x="7649481" y="1"/>
              <a:ext cx="4542519" cy="983565"/>
            </a:xfrm>
            <a:custGeom>
              <a:avLst/>
              <a:gdLst>
                <a:gd name="connsiteX0" fmla="*/ 0 w 4542519"/>
                <a:gd name="connsiteY0" fmla="*/ 0 h 983565"/>
                <a:gd name="connsiteX1" fmla="*/ 4542519 w 4542519"/>
                <a:gd name="connsiteY1" fmla="*/ 0 h 983565"/>
                <a:gd name="connsiteX2" fmla="*/ 4542519 w 4542519"/>
                <a:gd name="connsiteY2" fmla="*/ 957397 h 983565"/>
                <a:gd name="connsiteX3" fmla="*/ 4542518 w 4542519"/>
                <a:gd name="connsiteY3" fmla="*/ 957403 h 983565"/>
                <a:gd name="connsiteX4" fmla="*/ 4510552 w 4542519"/>
                <a:gd name="connsiteY4" fmla="*/ 961138 h 983565"/>
                <a:gd name="connsiteX5" fmla="*/ 439600 w 4542519"/>
                <a:gd name="connsiteY5" fmla="*/ 152515 h 98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42519" h="983565">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w="3289" cap="flat">
              <a:noFill/>
              <a:prstDash val="solid"/>
              <a:miter/>
            </a:ln>
          </p:spPr>
          <p:txBody>
            <a:bodyPr rtlCol="0" anchor="ctr"/>
            <a:lstStyle/>
            <a:p>
              <a:endParaRPr lang="en-US" sz="1800"/>
            </a:p>
          </p:txBody>
        </p:sp>
      </p:grpSp>
      <p:pic>
        <p:nvPicPr>
          <p:cNvPr id="29" name="Picture 28">
            <a:extLst>
              <a:ext uri="{FF2B5EF4-FFF2-40B4-BE49-F238E27FC236}">
                <a16:creationId xmlns:a16="http://schemas.microsoft.com/office/drawing/2014/main" id="{0F7B7F6A-87A0-4D46-948E-5CBC780A2B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13348" y="136526"/>
            <a:ext cx="1945206" cy="879974"/>
          </a:xfrm>
          <a:prstGeom prst="rect">
            <a:avLst/>
          </a:prstGeom>
        </p:spPr>
      </p:pic>
    </p:spTree>
    <p:extLst>
      <p:ext uri="{BB962C8B-B14F-4D97-AF65-F5344CB8AC3E}">
        <p14:creationId xmlns:p14="http://schemas.microsoft.com/office/powerpoint/2010/main" val="4218499755"/>
      </p:ext>
    </p:extLst>
  </p:cSld>
  <p:clrMapOvr>
    <a:masterClrMapping/>
  </p:clrMapOvr>
</p:sldLayout>
</file>

<file path=ppt/slideLayouts/slideLayout1992.xml><?xml version="1.0" encoding="utf-8"?>
<p:sldLayout xmlns:a="http://schemas.openxmlformats.org/drawingml/2006/main" xmlns:r="http://schemas.openxmlformats.org/officeDocument/2006/relationships" xmlns:p="http://schemas.openxmlformats.org/presentationml/2006/main" preserve="1" userDrawn="1">
  <p:cSld name="8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209642354"/>
      </p:ext>
    </p:extLst>
  </p:cSld>
  <p:clrMapOvr>
    <a:masterClrMapping/>
  </p:clrMapOvr>
</p:sldLayout>
</file>

<file path=ppt/slideLayouts/slideLayout1993.xml><?xml version="1.0" encoding="utf-8"?>
<p:sldLayout xmlns:a="http://schemas.openxmlformats.org/drawingml/2006/main" xmlns:r="http://schemas.openxmlformats.org/officeDocument/2006/relationships" xmlns:p="http://schemas.openxmlformats.org/presentationml/2006/main" preserve="1" userDrawn="1">
  <p:cSld name="9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492903234"/>
      </p:ext>
    </p:extLst>
  </p:cSld>
  <p:clrMapOvr>
    <a:masterClrMapping/>
  </p:clrMapOvr>
</p:sldLayout>
</file>

<file path=ppt/slideLayouts/slideLayout1994.xml><?xml version="1.0" encoding="utf-8"?>
<p:sldLayout xmlns:a="http://schemas.openxmlformats.org/drawingml/2006/main" xmlns:r="http://schemas.openxmlformats.org/officeDocument/2006/relationships" xmlns:p="http://schemas.openxmlformats.org/presentationml/2006/main" preserve="1" userDrawn="1">
  <p:cSld name="5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1704033295"/>
      </p:ext>
    </p:extLst>
  </p:cSld>
  <p:clrMapOvr>
    <a:masterClrMapping/>
  </p:clrMapOvr>
</p:sldLayout>
</file>

<file path=ppt/slideLayouts/slideLayout1995.xml><?xml version="1.0" encoding="utf-8"?>
<p:sldLayout xmlns:a="http://schemas.openxmlformats.org/drawingml/2006/main" xmlns:r="http://schemas.openxmlformats.org/officeDocument/2006/relationships" xmlns:p="http://schemas.openxmlformats.org/presentationml/2006/main" type="obj" preserve="1">
  <p:cSld name="5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620377630"/>
      </p:ext>
    </p:extLst>
  </p:cSld>
  <p:clrMapOvr>
    <a:masterClrMapping/>
  </p:clrMapOvr>
</p:sldLayout>
</file>

<file path=ppt/slideLayouts/slideLayout1996.xml><?xml version="1.0" encoding="utf-8"?>
<p:sldLayout xmlns:a="http://schemas.openxmlformats.org/drawingml/2006/main" xmlns:r="http://schemas.openxmlformats.org/officeDocument/2006/relationships" xmlns:p="http://schemas.openxmlformats.org/presentationml/2006/main" type="twoObj" preserve="1">
  <p:cSld name="4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36989802"/>
      </p:ext>
    </p:extLst>
  </p:cSld>
  <p:clrMapOvr>
    <a:masterClrMapping/>
  </p:clrMapOvr>
</p:sldLayout>
</file>

<file path=ppt/slideLayouts/slideLayout1997.xml><?xml version="1.0" encoding="utf-8"?>
<p:sldLayout xmlns:a="http://schemas.openxmlformats.org/drawingml/2006/main" xmlns:r="http://schemas.openxmlformats.org/officeDocument/2006/relationships" xmlns:p="http://schemas.openxmlformats.org/presentationml/2006/main" type="twoTxTwoObj" preserve="1">
  <p:cSld name="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51324782"/>
      </p:ext>
    </p:extLst>
  </p:cSld>
  <p:clrMapOvr>
    <a:masterClrMapping/>
  </p:clrMapOvr>
</p:sldLayout>
</file>

<file path=ppt/slideLayouts/slideLayout1998.xml><?xml version="1.0" encoding="utf-8"?>
<p:sldLayout xmlns:a="http://schemas.openxmlformats.org/drawingml/2006/main" xmlns:r="http://schemas.openxmlformats.org/officeDocument/2006/relationships" xmlns:p="http://schemas.openxmlformats.org/presentationml/2006/main" type="twoTxTwoObj" preserve="1">
  <p:cSld name="7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266994070"/>
      </p:ext>
    </p:extLst>
  </p:cSld>
  <p:clrMapOvr>
    <a:masterClrMapping/>
  </p:clrMapOvr>
</p:sldLayout>
</file>

<file path=ppt/slideLayouts/slideLayout1999.xml><?xml version="1.0" encoding="utf-8"?>
<p:sldLayout xmlns:a="http://schemas.openxmlformats.org/drawingml/2006/main" xmlns:r="http://schemas.openxmlformats.org/officeDocument/2006/relationships" xmlns:p="http://schemas.openxmlformats.org/presentationml/2006/main" type="twoTxTwoObj" preserve="1">
  <p:cSld name="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39558848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846CE7D5-CF57-46EF-B807-FDD0502418D4}"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94913845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Quotation">
  <p:cSld name="Quotation">
    <p:spTree>
      <p:nvGrpSpPr>
        <p:cNvPr id="1" name="Shape 112"/>
        <p:cNvGrpSpPr/>
        <p:nvPr/>
      </p:nvGrpSpPr>
      <p:grpSpPr>
        <a:xfrm>
          <a:off x="0" y="0"/>
          <a:ext cx="0" cy="0"/>
          <a:chOff x="0" y="0"/>
          <a:chExt cx="0" cy="0"/>
        </a:xfrm>
      </p:grpSpPr>
      <p:sp>
        <p:nvSpPr>
          <p:cNvPr id="113" name="Google Shape;113;p12"/>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4" name="Google Shape;114;p12"/>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15" name="Google Shape;115;p1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6" name="Google Shape;116;p1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7" name="Google Shape;117;p1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8" name="Google Shape;118;p1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119" name="Google Shape;119;p12"/>
          <p:cNvGrpSpPr/>
          <p:nvPr/>
        </p:nvGrpSpPr>
        <p:grpSpPr>
          <a:xfrm>
            <a:off x="7191542" y="1"/>
            <a:ext cx="5000459" cy="1425992"/>
            <a:chOff x="7191542" y="1"/>
            <a:chExt cx="5000459" cy="1425992"/>
          </a:xfrm>
        </p:grpSpPr>
        <p:pic>
          <p:nvPicPr>
            <p:cNvPr id="120" name="Google Shape;120;p1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1" name="Google Shape;121;p12"/>
            <p:cNvGrpSpPr/>
            <p:nvPr/>
          </p:nvGrpSpPr>
          <p:grpSpPr>
            <a:xfrm>
              <a:off x="7191542" y="1"/>
              <a:ext cx="5000459" cy="1425992"/>
              <a:chOff x="7186272" y="0"/>
              <a:chExt cx="5005729" cy="1427495"/>
            </a:xfrm>
          </p:grpSpPr>
          <p:sp>
            <p:nvSpPr>
              <p:cNvPr id="122" name="Google Shape;122;p1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23" name="Google Shape;123;p1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pic>
        <p:nvPicPr>
          <p:cNvPr id="124" name="Google Shape;124;p12" descr="Open quotation mark with solid fill"/>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11512" y="136525"/>
            <a:ext cx="2036762" cy="2036762"/>
          </a:xfrm>
          <a:prstGeom prst="rect">
            <a:avLst/>
          </a:prstGeom>
          <a:noFill/>
          <a:ln>
            <a:noFill/>
          </a:ln>
        </p:spPr>
      </p:pic>
    </p:spTree>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cSld name="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698059872"/>
      </p:ext>
    </p:extLst>
  </p:cSld>
  <p:clrMapOvr>
    <a:masterClrMapping/>
  </p:clrMapOvr>
</p:sldLayout>
</file>

<file path=ppt/slideLayouts/slideLayout200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462185491"/>
      </p:ext>
    </p:extLst>
  </p:cSld>
  <p:clrMapOvr>
    <a:masterClrMapping/>
  </p:clrMapOvr>
</p:sldLayout>
</file>

<file path=ppt/slideLayouts/slideLayout2001.xml><?xml version="1.0" encoding="utf-8"?>
<p:sldLayout xmlns:a="http://schemas.openxmlformats.org/drawingml/2006/main" xmlns:r="http://schemas.openxmlformats.org/officeDocument/2006/relationships" xmlns:p="http://schemas.openxmlformats.org/presentationml/2006/main" preserve="1" userDrawn="1">
  <p:cSld name="2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257422312"/>
      </p:ext>
    </p:extLst>
  </p:cSld>
  <p:clrMapOvr>
    <a:masterClrMapping/>
  </p:clrMapOvr>
</p:sldLayout>
</file>

<file path=ppt/slideLayouts/slideLayout200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860654773"/>
      </p:ext>
    </p:extLst>
  </p:cSld>
  <p:clrMapOvr>
    <a:masterClrMapping/>
  </p:clrMapOvr>
</p:sldLayout>
</file>

<file path=ppt/slideLayouts/slideLayout2003.xml><?xml version="1.0" encoding="utf-8"?>
<p:sldLayout xmlns:a="http://schemas.openxmlformats.org/drawingml/2006/main" xmlns:r="http://schemas.openxmlformats.org/officeDocument/2006/relationships" xmlns:p="http://schemas.openxmlformats.org/presentationml/2006/main" type="obj" preserve="1">
  <p:cSld name="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701775139"/>
      </p:ext>
    </p:extLst>
  </p:cSld>
  <p:clrMapOvr>
    <a:masterClrMapping/>
  </p:clrMapOvr>
</p:sldLayout>
</file>

<file path=ppt/slideLayouts/slideLayout2004.xml><?xml version="1.0" encoding="utf-8"?>
<p:sldLayout xmlns:a="http://schemas.openxmlformats.org/drawingml/2006/main" xmlns:r="http://schemas.openxmlformats.org/officeDocument/2006/relationships" xmlns:p="http://schemas.openxmlformats.org/presentationml/2006/main" preserve="1" userDrawn="1">
  <p:cSld name="6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818253107"/>
      </p:ext>
    </p:extLst>
  </p:cSld>
  <p:clrMapOvr>
    <a:masterClrMapping/>
  </p:clrMapOvr>
</p:sldLayout>
</file>

<file path=ppt/slideLayouts/slideLayout2005.xml><?xml version="1.0" encoding="utf-8"?>
<p:sldLayout xmlns:a="http://schemas.openxmlformats.org/drawingml/2006/main" xmlns:r="http://schemas.openxmlformats.org/officeDocument/2006/relationships" xmlns:p="http://schemas.openxmlformats.org/presentationml/2006/main" preserve="1" userDrawn="1">
  <p:cSld name="6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4005049094"/>
      </p:ext>
    </p:extLst>
  </p:cSld>
  <p:clrMapOvr>
    <a:masterClrMapping/>
  </p:clrMapOvr>
</p:sldLayout>
</file>

<file path=ppt/slideLayouts/slideLayout2006.xml><?xml version="1.0" encoding="utf-8"?>
<p:sldLayout xmlns:a="http://schemas.openxmlformats.org/drawingml/2006/main" xmlns:r="http://schemas.openxmlformats.org/officeDocument/2006/relationships" xmlns:p="http://schemas.openxmlformats.org/presentationml/2006/main" preserve="1" userDrawn="1">
  <p:cSld name="4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639895159"/>
      </p:ext>
    </p:extLst>
  </p:cSld>
  <p:clrMapOvr>
    <a:masterClrMapping/>
  </p:clrMapOvr>
</p:sldLayout>
</file>

<file path=ppt/slideLayouts/slideLayout2007.xml><?xml version="1.0" encoding="utf-8"?>
<p:sldLayout xmlns:a="http://schemas.openxmlformats.org/drawingml/2006/main" xmlns:r="http://schemas.openxmlformats.org/officeDocument/2006/relationships" xmlns:p="http://schemas.openxmlformats.org/presentationml/2006/main" userDrawn="1">
  <p:cSld name="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4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7"/>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4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7"/>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4"/>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2" y="6492241"/>
            <a:ext cx="1606135" cy="229239"/>
          </a:xfrm>
          <a:prstGeom prst="rect">
            <a:avLst/>
          </a:prstGeom>
        </p:spPr>
      </p:pic>
    </p:spTree>
    <p:custDataLst>
      <p:tags r:id="rId1"/>
    </p:custDataLst>
    <p:extLst>
      <p:ext uri="{BB962C8B-B14F-4D97-AF65-F5344CB8AC3E}">
        <p14:creationId xmlns:p14="http://schemas.microsoft.com/office/powerpoint/2010/main" val="3814137651"/>
      </p:ext>
    </p:extLst>
  </p:cSld>
  <p:clrMapOvr>
    <a:masterClrMapping/>
  </p:clrMapOvr>
</p:sldLayout>
</file>

<file path=ppt/slideLayouts/slideLayout2008.xml><?xml version="1.0" encoding="utf-8"?>
<p:sldLayout xmlns:a="http://schemas.openxmlformats.org/drawingml/2006/main" xmlns:r="http://schemas.openxmlformats.org/officeDocument/2006/relationships" xmlns:p="http://schemas.openxmlformats.org/presentationml/2006/main" userDrawn="1">
  <p:cSld name="1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6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7"/>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6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7"/>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5"/>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3" y="6492241"/>
            <a:ext cx="1606135" cy="229239"/>
          </a:xfrm>
          <a:prstGeom prst="rect">
            <a:avLst/>
          </a:prstGeom>
        </p:spPr>
      </p:pic>
    </p:spTree>
    <p:custDataLst>
      <p:tags r:id="rId1"/>
    </p:custDataLst>
    <p:extLst>
      <p:ext uri="{BB962C8B-B14F-4D97-AF65-F5344CB8AC3E}">
        <p14:creationId xmlns:p14="http://schemas.microsoft.com/office/powerpoint/2010/main" val="779908892"/>
      </p:ext>
    </p:extLst>
  </p:cSld>
  <p:clrMapOvr>
    <a:masterClrMapping/>
  </p:clrMapOvr>
</p:sldLayout>
</file>

<file path=ppt/slideLayouts/slideLayout2009.xml><?xml version="1.0" encoding="utf-8"?>
<p:sldLayout xmlns:a="http://schemas.openxmlformats.org/drawingml/2006/main" xmlns:r="http://schemas.openxmlformats.org/officeDocument/2006/relationships" xmlns:p="http://schemas.openxmlformats.org/presentationml/2006/main" userDrawn="1">
  <p:cSld name="2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6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7"/>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6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7"/>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5"/>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3" y="6492241"/>
            <a:ext cx="1606135" cy="229239"/>
          </a:xfrm>
          <a:prstGeom prst="rect">
            <a:avLst/>
          </a:prstGeom>
        </p:spPr>
      </p:pic>
    </p:spTree>
    <p:custDataLst>
      <p:tags r:id="rId1"/>
    </p:custDataLst>
    <p:extLst>
      <p:ext uri="{BB962C8B-B14F-4D97-AF65-F5344CB8AC3E}">
        <p14:creationId xmlns:p14="http://schemas.microsoft.com/office/powerpoint/2010/main" val="2681926299"/>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userDrawn="1">
  <p:cSld name="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309320368"/>
      </p:ext>
    </p:extLst>
  </p:cSld>
  <p:clrMapOvr>
    <a:masterClrMapping/>
  </p:clrMapOvr>
</p:sldLayout>
</file>

<file path=ppt/slideLayouts/slideLayout2010.xml><?xml version="1.0" encoding="utf-8"?>
<p:sldLayout xmlns:a="http://schemas.openxmlformats.org/drawingml/2006/main" xmlns:r="http://schemas.openxmlformats.org/officeDocument/2006/relationships" xmlns:p="http://schemas.openxmlformats.org/presentationml/2006/main" preserve="1" userDrawn="1">
  <p:cSld name="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3"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3" y="3766865"/>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231292905"/>
      </p:ext>
    </p:extLst>
  </p:cSld>
  <p:clrMapOvr>
    <a:masterClrMapping/>
  </p:clrMapOvr>
</p:sldLayout>
</file>

<file path=ppt/slideLayouts/slideLayout2011.xml><?xml version="1.0" encoding="utf-8"?>
<p:sldLayout xmlns:a="http://schemas.openxmlformats.org/drawingml/2006/main" xmlns:r="http://schemas.openxmlformats.org/officeDocument/2006/relationships" xmlns:p="http://schemas.openxmlformats.org/presentationml/2006/main" preserve="1" userDrawn="1">
  <p:cSld name="10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Tree>
    <p:extLst>
      <p:ext uri="{BB962C8B-B14F-4D97-AF65-F5344CB8AC3E}">
        <p14:creationId xmlns:p14="http://schemas.microsoft.com/office/powerpoint/2010/main" val="1513657173"/>
      </p:ext>
    </p:extLst>
  </p:cSld>
  <p:clrMapOvr>
    <a:masterClrMapping/>
  </p:clrMapOvr>
</p:sldLayout>
</file>

<file path=ppt/slideLayouts/slideLayout2012.xml><?xml version="1.0" encoding="utf-8"?>
<p:sldLayout xmlns:a="http://schemas.openxmlformats.org/drawingml/2006/main" xmlns:r="http://schemas.openxmlformats.org/officeDocument/2006/relationships" xmlns:p="http://schemas.openxmlformats.org/presentationml/2006/main" userDrawn="1">
  <p:cSld name="3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4"/>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2" y="6492240"/>
            <a:ext cx="1606135" cy="229238"/>
          </a:xfrm>
          <a:prstGeom prst="rect">
            <a:avLst/>
          </a:prstGeom>
        </p:spPr>
      </p:pic>
    </p:spTree>
    <p:custDataLst>
      <p:tags r:id="rId1"/>
    </p:custDataLst>
    <p:extLst>
      <p:ext uri="{BB962C8B-B14F-4D97-AF65-F5344CB8AC3E}">
        <p14:creationId xmlns:p14="http://schemas.microsoft.com/office/powerpoint/2010/main" val="1406472698"/>
      </p:ext>
    </p:extLst>
  </p:cSld>
  <p:clrMapOvr>
    <a:masterClrMapping/>
  </p:clrMapOvr>
</p:sldLayout>
</file>

<file path=ppt/slideLayouts/slideLayout2013.xml><?xml version="1.0" encoding="utf-8"?>
<p:sldLayout xmlns:a="http://schemas.openxmlformats.org/drawingml/2006/main" xmlns:r="http://schemas.openxmlformats.org/officeDocument/2006/relationships" xmlns:p="http://schemas.openxmlformats.org/presentationml/2006/main" preserve="1" userDrawn="1">
  <p:cSld name="5_Cover B">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331D4E-0EAC-D04C-AD34-22F65D243FA1}"/>
              </a:ext>
            </a:extLst>
          </p:cNvPr>
          <p:cNvSpPr>
            <a:spLocks noGrp="1"/>
          </p:cNvSpPr>
          <p:nvPr>
            <p:ph type="ctrTitle"/>
          </p:nvPr>
        </p:nvSpPr>
        <p:spPr>
          <a:xfrm>
            <a:off x="513348" y="2633534"/>
            <a:ext cx="5194433" cy="2387600"/>
          </a:xfrm>
        </p:spPr>
        <p:txBody>
          <a:bodyPr anchor="b">
            <a:noAutofit/>
          </a:bodyPr>
          <a:lstStyle>
            <a:lvl1pPr algn="l">
              <a:defRPr sz="4000">
                <a:solidFill>
                  <a:schemeClr val="tx1"/>
                </a:solidFill>
              </a:defRPr>
            </a:lvl1pPr>
          </a:lstStyle>
          <a:p>
            <a:r>
              <a:rPr lang="en-US"/>
              <a:t>Click to edit Master title style</a:t>
            </a:r>
          </a:p>
        </p:txBody>
      </p:sp>
      <p:sp>
        <p:nvSpPr>
          <p:cNvPr id="3" name="Subtitle 2">
            <a:extLst>
              <a:ext uri="{FF2B5EF4-FFF2-40B4-BE49-F238E27FC236}">
                <a16:creationId xmlns:a16="http://schemas.microsoft.com/office/drawing/2014/main" id="{1F519E7E-7FC1-9A40-A17D-7E7F8C7269F8}"/>
              </a:ext>
            </a:extLst>
          </p:cNvPr>
          <p:cNvSpPr>
            <a:spLocks noGrp="1"/>
          </p:cNvSpPr>
          <p:nvPr>
            <p:ph type="subTitle" idx="1"/>
          </p:nvPr>
        </p:nvSpPr>
        <p:spPr>
          <a:xfrm>
            <a:off x="513348" y="5400325"/>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grpSp>
        <p:nvGrpSpPr>
          <p:cNvPr id="28" name="Group 27">
            <a:extLst>
              <a:ext uri="{FF2B5EF4-FFF2-40B4-BE49-F238E27FC236}">
                <a16:creationId xmlns:a16="http://schemas.microsoft.com/office/drawing/2014/main" id="{8DA88010-3869-0040-9A12-E3C1DFDF98B0}"/>
              </a:ext>
            </a:extLst>
          </p:cNvPr>
          <p:cNvGrpSpPr/>
          <p:nvPr userDrawn="1"/>
        </p:nvGrpSpPr>
        <p:grpSpPr>
          <a:xfrm flipH="1">
            <a:off x="-1" y="1"/>
            <a:ext cx="6418725" cy="1509822"/>
            <a:chOff x="7522541" y="1"/>
            <a:chExt cx="4669459" cy="1098357"/>
          </a:xfrm>
        </p:grpSpPr>
        <p:sp>
          <p:nvSpPr>
            <p:cNvPr id="30" name="Freeform 29">
              <a:extLst>
                <a:ext uri="{FF2B5EF4-FFF2-40B4-BE49-F238E27FC236}">
                  <a16:creationId xmlns:a16="http://schemas.microsoft.com/office/drawing/2014/main" id="{F722652D-3022-0749-A7E0-A0EA58DDD572}"/>
                </a:ext>
              </a:extLst>
            </p:cNvPr>
            <p:cNvSpPr/>
            <p:nvPr userDrawn="1"/>
          </p:nvSpPr>
          <p:spPr>
            <a:xfrm>
              <a:off x="7522541" y="1"/>
              <a:ext cx="4669459" cy="1098357"/>
            </a:xfrm>
            <a:custGeom>
              <a:avLst/>
              <a:gdLst>
                <a:gd name="connsiteX0" fmla="*/ 0 w 4669459"/>
                <a:gd name="connsiteY0" fmla="*/ 0 h 1098357"/>
                <a:gd name="connsiteX1" fmla="*/ 393099 w 4669459"/>
                <a:gd name="connsiteY1" fmla="*/ 0 h 1098357"/>
                <a:gd name="connsiteX2" fmla="*/ 485580 w 4669459"/>
                <a:gd name="connsiteY2" fmla="*/ 28411 h 1098357"/>
                <a:gd name="connsiteX3" fmla="*/ 2241464 w 4669459"/>
                <a:gd name="connsiteY3" fmla="*/ 572540 h 1098357"/>
                <a:gd name="connsiteX4" fmla="*/ 4645823 w 4669459"/>
                <a:gd name="connsiteY4" fmla="*/ 731027 h 1098357"/>
                <a:gd name="connsiteX5" fmla="*/ 4669459 w 4669459"/>
                <a:gd name="connsiteY5" fmla="*/ 726784 h 1098357"/>
                <a:gd name="connsiteX6" fmla="*/ 4669459 w 4669459"/>
                <a:gd name="connsiteY6" fmla="*/ 1079503 h 1098357"/>
                <a:gd name="connsiteX7" fmla="*/ 4627787 w 4669459"/>
                <a:gd name="connsiteY7" fmla="*/ 1083679 h 1098357"/>
                <a:gd name="connsiteX8" fmla="*/ 568062 w 4669459"/>
                <a:gd name="connsiteY8" fmla="*/ 207626 h 109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9459" h="1098357">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flip="none" rotWithShape="1">
              <a:gsLst>
                <a:gs pos="0">
                  <a:schemeClr val="accent3">
                    <a:lumMod val="75000"/>
                  </a:schemeClr>
                </a:gs>
                <a:gs pos="40000">
                  <a:schemeClr val="accent3"/>
                </a:gs>
              </a:gsLst>
              <a:lin ang="0" scaled="0"/>
              <a:tileRect/>
            </a:gradFill>
            <a:ln w="3289"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67B75392-8779-2B46-8DA6-CC055372E224}"/>
                </a:ext>
              </a:extLst>
            </p:cNvPr>
            <p:cNvSpPr/>
            <p:nvPr userDrawn="1"/>
          </p:nvSpPr>
          <p:spPr>
            <a:xfrm>
              <a:off x="7649481" y="1"/>
              <a:ext cx="4542519" cy="983565"/>
            </a:xfrm>
            <a:custGeom>
              <a:avLst/>
              <a:gdLst>
                <a:gd name="connsiteX0" fmla="*/ 0 w 4542519"/>
                <a:gd name="connsiteY0" fmla="*/ 0 h 983565"/>
                <a:gd name="connsiteX1" fmla="*/ 4542519 w 4542519"/>
                <a:gd name="connsiteY1" fmla="*/ 0 h 983565"/>
                <a:gd name="connsiteX2" fmla="*/ 4542519 w 4542519"/>
                <a:gd name="connsiteY2" fmla="*/ 957397 h 983565"/>
                <a:gd name="connsiteX3" fmla="*/ 4542518 w 4542519"/>
                <a:gd name="connsiteY3" fmla="*/ 957403 h 983565"/>
                <a:gd name="connsiteX4" fmla="*/ 4510552 w 4542519"/>
                <a:gd name="connsiteY4" fmla="*/ 961138 h 983565"/>
                <a:gd name="connsiteX5" fmla="*/ 439600 w 4542519"/>
                <a:gd name="connsiteY5" fmla="*/ 152515 h 98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42519" h="983565">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w="3289" cap="flat">
              <a:noFill/>
              <a:prstDash val="solid"/>
              <a:miter/>
            </a:ln>
          </p:spPr>
          <p:txBody>
            <a:bodyPr rtlCol="0" anchor="ctr"/>
            <a:lstStyle/>
            <a:p>
              <a:endParaRPr lang="en-US"/>
            </a:p>
          </p:txBody>
        </p:sp>
      </p:grpSp>
      <p:pic>
        <p:nvPicPr>
          <p:cNvPr id="29" name="Picture 28">
            <a:extLst>
              <a:ext uri="{FF2B5EF4-FFF2-40B4-BE49-F238E27FC236}">
                <a16:creationId xmlns:a16="http://schemas.microsoft.com/office/drawing/2014/main" id="{0F7B7F6A-87A0-4D46-948E-5CBC780A2B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13348" y="136525"/>
            <a:ext cx="1945206" cy="879974"/>
          </a:xfrm>
          <a:prstGeom prst="rect">
            <a:avLst/>
          </a:prstGeom>
        </p:spPr>
      </p:pic>
    </p:spTree>
    <p:extLst>
      <p:ext uri="{BB962C8B-B14F-4D97-AF65-F5344CB8AC3E}">
        <p14:creationId xmlns:p14="http://schemas.microsoft.com/office/powerpoint/2010/main" val="498563213"/>
      </p:ext>
    </p:extLst>
  </p:cSld>
  <p:clrMapOvr>
    <a:masterClrMapping/>
  </p:clrMapOvr>
</p:sldLayout>
</file>

<file path=ppt/slideLayouts/slideLayout2014.xml><?xml version="1.0" encoding="utf-8"?>
<p:sldLayout xmlns:a="http://schemas.openxmlformats.org/drawingml/2006/main" xmlns:r="http://schemas.openxmlformats.org/officeDocument/2006/relationships" xmlns:p="http://schemas.openxmlformats.org/presentationml/2006/main" preserve="1" userDrawn="1">
  <p:cSld name="4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767699877"/>
      </p:ext>
    </p:extLst>
  </p:cSld>
  <p:clrMapOvr>
    <a:masterClrMapping/>
  </p:clrMapOvr>
</p:sldLayout>
</file>

<file path=ppt/slideLayouts/slideLayout2015.xml><?xml version="1.0" encoding="utf-8"?>
<p:sldLayout xmlns:a="http://schemas.openxmlformats.org/drawingml/2006/main" xmlns:r="http://schemas.openxmlformats.org/officeDocument/2006/relationships" xmlns:p="http://schemas.openxmlformats.org/presentationml/2006/main" preserve="1" userDrawn="1">
  <p:cSld name="43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4107209642"/>
      </p:ext>
    </p:extLst>
  </p:cSld>
  <p:clrMapOvr>
    <a:masterClrMapping/>
  </p:clrMapOvr>
</p:sldLayout>
</file>

<file path=ppt/slideLayouts/slideLayout2016.xml><?xml version="1.0" encoding="utf-8"?>
<p:sldLayout xmlns:a="http://schemas.openxmlformats.org/drawingml/2006/main" xmlns:r="http://schemas.openxmlformats.org/officeDocument/2006/relationships" xmlns:p="http://schemas.openxmlformats.org/presentationml/2006/main" type="obj" preserve="1">
  <p:cSld name="10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080907906"/>
      </p:ext>
    </p:extLst>
  </p:cSld>
  <p:clrMapOvr>
    <a:masterClrMapping/>
  </p:clrMapOvr>
</p:sldLayout>
</file>

<file path=ppt/slideLayouts/slideLayout2017.xml><?xml version="1.0" encoding="utf-8"?>
<p:sldLayout xmlns:a="http://schemas.openxmlformats.org/drawingml/2006/main" xmlns:r="http://schemas.openxmlformats.org/officeDocument/2006/relationships" xmlns:p="http://schemas.openxmlformats.org/presentationml/2006/main" type="obj" preserve="1">
  <p:cSld name="4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85585301"/>
      </p:ext>
    </p:extLst>
  </p:cSld>
  <p:clrMapOvr>
    <a:masterClrMapping/>
  </p:clrMapOvr>
</p:sldLayout>
</file>

<file path=ppt/slideLayouts/slideLayout2018.xml><?xml version="1.0" encoding="utf-8"?>
<p:sldLayout xmlns:a="http://schemas.openxmlformats.org/drawingml/2006/main" xmlns:r="http://schemas.openxmlformats.org/officeDocument/2006/relationships" xmlns:p="http://schemas.openxmlformats.org/presentationml/2006/main" type="twoObj" preserve="1">
  <p:cSld name="3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16664290"/>
      </p:ext>
    </p:extLst>
  </p:cSld>
  <p:clrMapOvr>
    <a:masterClrMapping/>
  </p:clrMapOvr>
</p:sldLayout>
</file>

<file path=ppt/slideLayouts/slideLayout2019.xml><?xml version="1.0" encoding="utf-8"?>
<p:sldLayout xmlns:a="http://schemas.openxmlformats.org/drawingml/2006/main" xmlns:r="http://schemas.openxmlformats.org/officeDocument/2006/relationships" xmlns:p="http://schemas.openxmlformats.org/presentationml/2006/main" type="twoTxTwoObj" preserve="1">
  <p:cSld name="9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51831976"/>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userDrawn="1">
  <p:cSld name="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610496501"/>
      </p:ext>
    </p:extLst>
  </p:cSld>
  <p:clrMapOvr>
    <a:masterClrMapping/>
  </p:clrMapOvr>
</p:sldLayout>
</file>

<file path=ppt/slideLayouts/slideLayout2020.xml><?xml version="1.0" encoding="utf-8"?>
<p:sldLayout xmlns:a="http://schemas.openxmlformats.org/drawingml/2006/main" xmlns:r="http://schemas.openxmlformats.org/officeDocument/2006/relationships" xmlns:p="http://schemas.openxmlformats.org/presentationml/2006/main" type="twoTxTwoObj" preserve="1">
  <p:cSld name="5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179854164"/>
      </p:ext>
    </p:extLst>
  </p:cSld>
  <p:clrMapOvr>
    <a:masterClrMapping/>
  </p:clrMapOvr>
</p:sldLayout>
</file>

<file path=ppt/slideLayouts/slideLayout2021.xml><?xml version="1.0" encoding="utf-8"?>
<p:sldLayout xmlns:a="http://schemas.openxmlformats.org/drawingml/2006/main" xmlns:r="http://schemas.openxmlformats.org/officeDocument/2006/relationships" xmlns:p="http://schemas.openxmlformats.org/presentationml/2006/main" type="titleOnly" preserve="1">
  <p:cSld name="1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169544240"/>
      </p:ext>
    </p:extLst>
  </p:cSld>
  <p:clrMapOvr>
    <a:masterClrMapping/>
  </p:clrMapOvr>
</p:sldLayout>
</file>

<file path=ppt/slideLayouts/slideLayout2022.xml><?xml version="1.0" encoding="utf-8"?>
<p:sldLayout xmlns:a="http://schemas.openxmlformats.org/drawingml/2006/main" xmlns:r="http://schemas.openxmlformats.org/officeDocument/2006/relationships" xmlns:p="http://schemas.openxmlformats.org/presentationml/2006/main" preserve="1" userDrawn="1">
  <p:cSld name="3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293438049"/>
      </p:ext>
    </p:extLst>
  </p:cSld>
  <p:clrMapOvr>
    <a:masterClrMapping/>
  </p:clrMapOvr>
</p:sldLayout>
</file>

<file path=ppt/slideLayouts/slideLayout2023.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808218652"/>
      </p:ext>
    </p:extLst>
  </p:cSld>
  <p:clrMapOvr>
    <a:masterClrMapping/>
  </p:clrMapOvr>
</p:sldLayout>
</file>

<file path=ppt/slideLayouts/slideLayout2024.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graphicFrame>
        <p:nvGraphicFramePr>
          <p:cNvPr id="6" name="Object 7" hidden="1"/>
          <p:cNvGraphicFramePr>
            <a:graphicFrameLocks noChangeAspect="1"/>
          </p:cNvGraphicFramePr>
          <p:nvPr userDrawn="1">
            <p:custDataLst>
              <p:tags r:id="rId1"/>
            </p:custDataLst>
          </p:nvPr>
        </p:nvGraphicFramePr>
        <p:xfrm>
          <a:off x="2119" y="2119"/>
          <a:ext cx="2116" cy="2116"/>
        </p:xfrm>
        <a:graphic>
          <a:graphicData uri="http://schemas.openxmlformats.org/presentationml/2006/ole">
            <mc:AlternateContent xmlns:mc="http://schemas.openxmlformats.org/markup-compatibility/2006">
              <mc:Choice xmlns:v="urn:schemas-microsoft-com:vml" Requires="v">
                <p:oleObj name="think-cell Slide" r:id="rId3" imgW="360" imgH="360" progId="TCLayout.ActiveDocument.1">
                  <p:embed/>
                </p:oleObj>
              </mc:Choice>
              <mc:Fallback>
                <p:oleObj name="think-cell Slide" r:id="rId3" imgW="360" imgH="360" progId="TCLayout.ActiveDocument.1">
                  <p:embed/>
                  <p:pic>
                    <p:nvPicPr>
                      <p:cNvPr id="6" name="Object 7"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9" y="2119"/>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Rectangle 6"/>
          <p:cNvSpPr/>
          <p:nvPr userDrawn="1"/>
        </p:nvSpPr>
        <p:spPr>
          <a:xfrm>
            <a:off x="-21165" y="6629400"/>
            <a:ext cx="12213167" cy="228600"/>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pic>
        <p:nvPicPr>
          <p:cNvPr id="8" name="Picture 13"/>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945967" y="408519"/>
            <a:ext cx="3706284" cy="1813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1"/>
          <p:cNvGrpSpPr>
            <a:grpSpLocks/>
          </p:cNvGrpSpPr>
          <p:nvPr userDrawn="1"/>
        </p:nvGrpSpPr>
        <p:grpSpPr bwMode="auto">
          <a:xfrm>
            <a:off x="1" y="0"/>
            <a:ext cx="1862667" cy="6629400"/>
            <a:chOff x="-15876" y="0"/>
            <a:chExt cx="1927803" cy="6858000"/>
          </a:xfrm>
        </p:grpSpPr>
        <p:sp>
          <p:nvSpPr>
            <p:cNvPr id="10" name="Rectangle 9"/>
            <p:cNvSpPr/>
            <p:nvPr userDrawn="1"/>
          </p:nvSpPr>
          <p:spPr>
            <a:xfrm>
              <a:off x="-15876" y="0"/>
              <a:ext cx="1844557" cy="6858000"/>
            </a:xfrm>
            <a:prstGeom prst="rect">
              <a:avLst/>
            </a:prstGeom>
            <a:solidFill>
              <a:srgbClr val="800000"/>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defRPr/>
              </a:pPr>
              <a:endParaRPr lang="en-US" sz="2400"/>
            </a:p>
          </p:txBody>
        </p:sp>
        <p:pic>
          <p:nvPicPr>
            <p:cNvPr id="11" name="Picture 7"/>
            <p:cNvPicPr>
              <a:picLocks noChangeAspect="1"/>
            </p:cNvPicPr>
            <p:nvPr userDrawn="1"/>
          </p:nvPicPr>
          <p:blipFill>
            <a:blip r:embed="rId6" cstate="print">
              <a:extLst>
                <a:ext uri="{28A0092B-C50C-407E-A947-70E740481C1C}">
                  <a14:useLocalDpi xmlns:a14="http://schemas.microsoft.com/office/drawing/2010/main"/>
                </a:ext>
              </a:extLst>
            </a:blip>
            <a:srcRect l="7219" t="16937" r="72250" b="20589"/>
            <a:stretch>
              <a:fillRect/>
            </a:stretch>
          </p:blipFill>
          <p:spPr bwMode="auto">
            <a:xfrm>
              <a:off x="-15876" y="0"/>
              <a:ext cx="1927803" cy="68580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29" name="Subtitle 2"/>
          <p:cNvSpPr>
            <a:spLocks noGrp="1"/>
          </p:cNvSpPr>
          <p:nvPr>
            <p:ph type="subTitle" idx="1"/>
          </p:nvPr>
        </p:nvSpPr>
        <p:spPr>
          <a:xfrm>
            <a:off x="3147490" y="4195763"/>
            <a:ext cx="5488516" cy="365760"/>
          </a:xfrm>
          <a:prstGeom prst="rect">
            <a:avLst/>
          </a:prstGeom>
        </p:spPr>
        <p:txBody>
          <a:bodyPr/>
          <a:lstStyle>
            <a:lvl1pPr>
              <a:defRPr sz="1867"/>
            </a:lvl1pPr>
          </a:lstStyle>
          <a:p>
            <a:r>
              <a:rPr lang="en-US" altLang="en-US"/>
              <a:t>Click to edit Master subtitle style</a:t>
            </a:r>
          </a:p>
        </p:txBody>
      </p:sp>
      <p:sp>
        <p:nvSpPr>
          <p:cNvPr id="30" name="Title 1"/>
          <p:cNvSpPr>
            <a:spLocks noGrp="1"/>
          </p:cNvSpPr>
          <p:nvPr>
            <p:ph type="ctrTitle"/>
          </p:nvPr>
        </p:nvSpPr>
        <p:spPr>
          <a:xfrm>
            <a:off x="1621873" y="1806429"/>
            <a:ext cx="10189827" cy="2278211"/>
          </a:xfrm>
        </p:spPr>
        <p:txBody>
          <a:bodyPr anchor="b"/>
          <a:lstStyle>
            <a:lvl1pPr marL="0" indent="0">
              <a:defRPr sz="5333">
                <a:solidFill>
                  <a:schemeClr val="tx2"/>
                </a:solidFill>
                <a:latin typeface="+mn-lt"/>
              </a:defRPr>
            </a:lvl1pPr>
          </a:lstStyle>
          <a:p>
            <a:r>
              <a:rPr lang="en-US"/>
              <a:t>Click to edit Master title style</a:t>
            </a:r>
          </a:p>
        </p:txBody>
      </p:sp>
      <p:sp>
        <p:nvSpPr>
          <p:cNvPr id="31" name="Text Placeholder 3"/>
          <p:cNvSpPr>
            <a:spLocks noGrp="1"/>
          </p:cNvSpPr>
          <p:nvPr>
            <p:ph type="body" sz="quarter" idx="10"/>
          </p:nvPr>
        </p:nvSpPr>
        <p:spPr>
          <a:xfrm>
            <a:off x="3147484" y="4600575"/>
            <a:ext cx="5486400" cy="365760"/>
          </a:xfrm>
          <a:prstGeom prst="rect">
            <a:avLst/>
          </a:prstGeom>
        </p:spPr>
        <p:txBody>
          <a:bodyPr/>
          <a:lstStyle>
            <a:lvl1pPr>
              <a:defRPr sz="1867"/>
            </a:lvl1pPr>
          </a:lstStyle>
          <a:p>
            <a:pPr lvl="0"/>
            <a:r>
              <a:rPr lang="en-US"/>
              <a:t>Edit Master text styles</a:t>
            </a:r>
          </a:p>
        </p:txBody>
      </p:sp>
      <p:sp>
        <p:nvSpPr>
          <p:cNvPr id="32" name="Text Placeholder 4"/>
          <p:cNvSpPr>
            <a:spLocks noGrp="1"/>
          </p:cNvSpPr>
          <p:nvPr>
            <p:ph type="body" sz="quarter" idx="11"/>
          </p:nvPr>
        </p:nvSpPr>
        <p:spPr>
          <a:xfrm>
            <a:off x="3147484" y="5005387"/>
            <a:ext cx="5486400" cy="365760"/>
          </a:xfrm>
          <a:prstGeom prst="rect">
            <a:avLst/>
          </a:prstGeom>
        </p:spPr>
        <p:txBody>
          <a:bodyPr/>
          <a:lstStyle>
            <a:lvl1pPr>
              <a:defRPr sz="1867"/>
            </a:lvl1pPr>
          </a:lstStyle>
          <a:p>
            <a:pPr lvl="0"/>
            <a:r>
              <a:rPr lang="en-US"/>
              <a:t>Edit Master text styles</a:t>
            </a:r>
          </a:p>
        </p:txBody>
      </p:sp>
    </p:spTree>
    <p:extLst>
      <p:ext uri="{BB962C8B-B14F-4D97-AF65-F5344CB8AC3E}">
        <p14:creationId xmlns:p14="http://schemas.microsoft.com/office/powerpoint/2010/main" val="1052845178"/>
      </p:ext>
    </p:extLst>
  </p:cSld>
  <p:clrMapOvr>
    <a:masterClrMapping/>
  </p:clrMapOvr>
</p:sldLayout>
</file>

<file path=ppt/slideLayouts/slideLayout2025.xml><?xml version="1.0" encoding="utf-8"?>
<p:sldLayout xmlns:a="http://schemas.openxmlformats.org/drawingml/2006/main" xmlns:r="http://schemas.openxmlformats.org/officeDocument/2006/relationships" xmlns:p="http://schemas.openxmlformats.org/presentationml/2006/main" userDrawn="1">
  <p:cSld name="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9" y="2119"/>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9" y="2119"/>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3"/>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9" y="2119"/>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9" y="2119"/>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5" y="224840"/>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5" y="917198"/>
            <a:ext cx="11715725" cy="4958671"/>
          </a:xfrm>
          <a:prstGeom prst="rect">
            <a:avLst/>
          </a:prstGeom>
        </p:spPr>
        <p:txBody>
          <a:bodyPr/>
          <a:lstStyle>
            <a:lvl1pPr marL="380981" indent="-380981">
              <a:buFont typeface="Wingdings" panose="05000000000000000000" pitchFamily="2" charset="2"/>
              <a:buChar char="§"/>
              <a:defRPr sz="1867" b="1"/>
            </a:lvl1pPr>
            <a:lvl2pPr marL="609570" indent="-296319">
              <a:buFont typeface="Arial" panose="020B0604020202020204" pitchFamily="34" charset="0"/>
              <a:buChar char="̶"/>
              <a:defRPr sz="1867"/>
            </a:lvl2pPr>
            <a:lvl3pPr marL="922821" indent="-313251">
              <a:buFont typeface="Arial" panose="020B0604020202020204" pitchFamily="34" charset="0"/>
              <a:buChar char="•"/>
              <a:defRPr sz="1867"/>
            </a:lvl3pPr>
            <a:lvl4pPr marL="1219140" indent="-296319">
              <a:buFont typeface="Wingdings" panose="05000000000000000000" pitchFamily="2" charset="2"/>
              <a:buChar char="ü"/>
              <a:defRPr sz="1867"/>
            </a:lvl4pPr>
            <a:lvl5pPr marL="1532390" indent="-313251">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8" y="5969002"/>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2" y="5969000"/>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90504234"/>
      </p:ext>
    </p:extLst>
  </p:cSld>
  <p:clrMapOvr>
    <a:masterClrMapping/>
  </p:clrMapOvr>
</p:sldLayout>
</file>

<file path=ppt/slideLayouts/slideLayout2026.xml><?xml version="1.0" encoding="utf-8"?>
<p:sldLayout xmlns:a="http://schemas.openxmlformats.org/drawingml/2006/main" xmlns:r="http://schemas.openxmlformats.org/officeDocument/2006/relationships" xmlns:p="http://schemas.openxmlformats.org/presentationml/2006/main" userDrawn="1">
  <p:cSld name="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8"/>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2"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29"/>
            <a:ext cx="4395959" cy="1140163"/>
          </a:xfrm>
          <a:prstGeom prst="rect">
            <a:avLst/>
          </a:prstGeom>
        </p:spPr>
      </p:pic>
    </p:spTree>
    <p:extLst>
      <p:ext uri="{BB962C8B-B14F-4D97-AF65-F5344CB8AC3E}">
        <p14:creationId xmlns:p14="http://schemas.microsoft.com/office/powerpoint/2010/main" val="1843804781"/>
      </p:ext>
    </p:extLst>
  </p:cSld>
  <p:clrMapOvr>
    <a:masterClrMapping/>
  </p:clrMapOvr>
</p:sldLayout>
</file>

<file path=ppt/slideLayouts/slideLayout2027.xml><?xml version="1.0" encoding="utf-8"?>
<p:sldLayout xmlns:a="http://schemas.openxmlformats.org/drawingml/2006/main" xmlns:r="http://schemas.openxmlformats.org/officeDocument/2006/relationships" xmlns:p="http://schemas.openxmlformats.org/presentationml/2006/main" userDrawn="1">
  <p:cSld name="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53069"/>
            <a:ext cx="10177757"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9"/>
            <a:ext cx="10176933" cy="3812116"/>
          </a:xfrm>
          <a:prstGeom prst="rect">
            <a:avLst/>
          </a:prstGeom>
        </p:spPr>
        <p:txBody>
          <a:bodyPr/>
          <a:lstStyle>
            <a:lvl1pPr marL="380981" indent="-380981">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79741070"/>
      </p:ext>
    </p:extLst>
  </p:cSld>
  <p:clrMapOvr>
    <a:masterClrMapping/>
  </p:clrMapOvr>
</p:sldLayout>
</file>

<file path=ppt/slideLayouts/slideLayout2028.xml><?xml version="1.0" encoding="utf-8"?>
<p:sldLayout xmlns:a="http://schemas.openxmlformats.org/drawingml/2006/main" xmlns:r="http://schemas.openxmlformats.org/officeDocument/2006/relationships" xmlns:p="http://schemas.openxmlformats.org/presentationml/2006/main">
  <p:cSld name="7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776079"/>
            <a:ext cx="10156179"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4"/>
            <a:ext cx="10156179" cy="4117159"/>
          </a:xfrm>
          <a:prstGeom prst="rect">
            <a:avLst/>
          </a:prstGeom>
        </p:spPr>
        <p:txBody>
          <a:bodyPr/>
          <a:lstStyle>
            <a:lvl1pPr marL="0" marR="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614125781"/>
      </p:ext>
    </p:extLst>
  </p:cSld>
  <p:clrMapOvr>
    <a:masterClrMapping/>
  </p:clrMapOvr>
</p:sldLayout>
</file>

<file path=ppt/slideLayouts/slideLayout2029.xml><?xml version="1.0" encoding="utf-8"?>
<p:sldLayout xmlns:a="http://schemas.openxmlformats.org/drawingml/2006/main" xmlns:r="http://schemas.openxmlformats.org/officeDocument/2006/relationships" xmlns:p="http://schemas.openxmlformats.org/presentationml/2006/main">
  <p:cSld name="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7" y="1997128"/>
            <a:ext cx="5466561" cy="3085413"/>
          </a:xfrm>
          <a:prstGeom prst="rect">
            <a:avLst/>
          </a:prstGeom>
        </p:spPr>
        <p:txBody>
          <a:bodyPr/>
          <a:lstStyle>
            <a:lvl1pPr marL="0" marR="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7" y="1123750"/>
            <a:ext cx="5466561"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510296472"/>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p:cSld name="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410130633"/>
      </p:ext>
    </p:extLst>
  </p:cSld>
  <p:clrMapOvr>
    <a:masterClrMapping/>
  </p:clrMapOvr>
</p:sldLayout>
</file>

<file path=ppt/slideLayouts/slideLayout2030.xml><?xml version="1.0" encoding="utf-8"?>
<p:sldLayout xmlns:a="http://schemas.openxmlformats.org/drawingml/2006/main" xmlns:r="http://schemas.openxmlformats.org/officeDocument/2006/relationships" xmlns:p="http://schemas.openxmlformats.org/presentationml/2006/main" preserve="1" userDrawn="1">
  <p:cSld name="1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3"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3" y="3766865"/>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751390698"/>
      </p:ext>
    </p:extLst>
  </p:cSld>
  <p:clrMapOvr>
    <a:masterClrMapping/>
  </p:clrMapOvr>
</p:sldLayout>
</file>

<file path=ppt/slideLayouts/slideLayout2031.xml><?xml version="1.0" encoding="utf-8"?>
<p:sldLayout xmlns:a="http://schemas.openxmlformats.org/drawingml/2006/main" xmlns:r="http://schemas.openxmlformats.org/officeDocument/2006/relationships" xmlns:p="http://schemas.openxmlformats.org/presentationml/2006/main" preserve="1" userDrawn="1">
  <p:cSld name="12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Tree>
    <p:extLst>
      <p:ext uri="{BB962C8B-B14F-4D97-AF65-F5344CB8AC3E}">
        <p14:creationId xmlns:p14="http://schemas.microsoft.com/office/powerpoint/2010/main" val="4293167245"/>
      </p:ext>
    </p:extLst>
  </p:cSld>
  <p:clrMapOvr>
    <a:masterClrMapping/>
  </p:clrMapOvr>
</p:sldLayout>
</file>

<file path=ppt/slideLayouts/slideLayout2032.xml><?xml version="1.0" encoding="utf-8"?>
<p:sldLayout xmlns:a="http://schemas.openxmlformats.org/drawingml/2006/main" xmlns:r="http://schemas.openxmlformats.org/officeDocument/2006/relationships" xmlns:p="http://schemas.openxmlformats.org/presentationml/2006/main" type="twoTxTwoObj" preserve="1">
  <p:cSld name="11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405557353"/>
      </p:ext>
    </p:extLst>
  </p:cSld>
  <p:clrMapOvr>
    <a:masterClrMapping/>
  </p:clrMapOvr>
</p:sldLayout>
</file>

<file path=ppt/slideLayouts/slideLayout2033.xml><?xml version="1.0" encoding="utf-8"?>
<p:sldLayout xmlns:a="http://schemas.openxmlformats.org/drawingml/2006/main" xmlns:r="http://schemas.openxmlformats.org/officeDocument/2006/relationships" xmlns:p="http://schemas.openxmlformats.org/presentationml/2006/main" type="titleOnly" preserve="1">
  <p:cSld name="2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782672748"/>
      </p:ext>
    </p:extLst>
  </p:cSld>
  <p:clrMapOvr>
    <a:masterClrMapping/>
  </p:clrMapOvr>
</p:sldLayout>
</file>

<file path=ppt/slideLayouts/slideLayout2034.xml><?xml version="1.0" encoding="utf-8"?>
<p:sldLayout xmlns:a="http://schemas.openxmlformats.org/drawingml/2006/main" xmlns:r="http://schemas.openxmlformats.org/officeDocument/2006/relationships" xmlns:p="http://schemas.openxmlformats.org/presentationml/2006/main" preserve="1" userDrawn="1">
  <p:cSld name="4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125363927"/>
      </p:ext>
    </p:extLst>
  </p:cSld>
  <p:clrMapOvr>
    <a:masterClrMapping/>
  </p:clrMapOvr>
</p:sldLayout>
</file>

<file path=ppt/slideLayouts/slideLayout2035.xml><?xml version="1.0" encoding="utf-8"?>
<p:sldLayout xmlns:a="http://schemas.openxmlformats.org/drawingml/2006/main" xmlns:r="http://schemas.openxmlformats.org/officeDocument/2006/relationships" xmlns:p="http://schemas.openxmlformats.org/presentationml/2006/main" type="blank" preserve="1">
  <p:cSld name="2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914078800"/>
      </p:ext>
    </p:extLst>
  </p:cSld>
  <p:clrMapOvr>
    <a:masterClrMapping/>
  </p:clrMapOvr>
</p:sldLayout>
</file>

<file path=ppt/slideLayouts/slideLayout2036.xml><?xml version="1.0" encoding="utf-8"?>
<p:sldLayout xmlns:a="http://schemas.openxmlformats.org/drawingml/2006/main" xmlns:r="http://schemas.openxmlformats.org/officeDocument/2006/relationships" xmlns:p="http://schemas.openxmlformats.org/presentationml/2006/main" type="obj" preserve="1">
  <p:cSld name="1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466289156"/>
      </p:ext>
    </p:extLst>
  </p:cSld>
  <p:clrMapOvr>
    <a:masterClrMapping/>
  </p:clrMapOvr>
</p:sldLayout>
</file>

<file path=ppt/slideLayouts/slideLayout2037.xml><?xml version="1.0" encoding="utf-8"?>
<p:sldLayout xmlns:a="http://schemas.openxmlformats.org/drawingml/2006/main" xmlns:r="http://schemas.openxmlformats.org/officeDocument/2006/relationships" xmlns:p="http://schemas.openxmlformats.org/presentationml/2006/main" type="obj" preserve="1">
  <p:cSld name="1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389667846"/>
      </p:ext>
    </p:extLst>
  </p:cSld>
  <p:clrMapOvr>
    <a:masterClrMapping/>
  </p:clrMapOvr>
</p:sldLayout>
</file>

<file path=ppt/slideLayouts/slideLayout2038.xml><?xml version="1.0" encoding="utf-8"?>
<p:sldLayout xmlns:a="http://schemas.openxmlformats.org/drawingml/2006/main" xmlns:r="http://schemas.openxmlformats.org/officeDocument/2006/relationships" xmlns:p="http://schemas.openxmlformats.org/presentationml/2006/main" type="obj" preserve="1">
  <p:cSld name="Title Slide">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sz="1800"/>
          </a:p>
        </p:txBody>
      </p:sp>
      <p:sp>
        <p:nvSpPr>
          <p:cNvPr id="17" name="bg object 17"/>
          <p:cNvSpPr/>
          <p:nvPr/>
        </p:nvSpPr>
        <p:spPr>
          <a:xfrm>
            <a:off x="3"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sz="1800"/>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6"/>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sz="1800"/>
          </a:p>
        </p:txBody>
      </p:sp>
      <p:pic>
        <p:nvPicPr>
          <p:cNvPr id="20" name="bg object 20"/>
          <p:cNvPicPr/>
          <p:nvPr/>
        </p:nvPicPr>
        <p:blipFill>
          <a:blip r:embed="rId3" cstate="print"/>
          <a:stretch>
            <a:fillRect/>
          </a:stretch>
        </p:blipFill>
        <p:spPr>
          <a:xfrm>
            <a:off x="313957" y="5564124"/>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sz="1800"/>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369332"/>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6/1/2026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2">
              <a:lnSpc>
                <a:spcPts val="1425"/>
              </a:lnSpc>
            </a:pPr>
            <a:fld id="{81D60167-4931-47E6-BA6A-407CBD079E47}" type="slidenum">
              <a:rPr lang="en-US" spc="-5" smtClean="0">
                <a:solidFill>
                  <a:srgbClr val="929599"/>
                </a:solidFill>
              </a:rPr>
              <a:pPr marL="38102">
                <a:lnSpc>
                  <a:spcPts val="1425"/>
                </a:lnSpc>
              </a:pPr>
              <a:t>‹#›</a:t>
            </a:fld>
            <a:endParaRPr lang="en-US" spc="-5">
              <a:solidFill>
                <a:srgbClr val="929599"/>
              </a:solidFill>
            </a:endParaRPr>
          </a:p>
        </p:txBody>
      </p:sp>
    </p:spTree>
    <p:extLst>
      <p:ext uri="{BB962C8B-B14F-4D97-AF65-F5344CB8AC3E}">
        <p14:creationId xmlns:p14="http://schemas.microsoft.com/office/powerpoint/2010/main" val="621569427"/>
      </p:ext>
    </p:extLst>
  </p:cSld>
  <p:clrMapOvr>
    <a:masterClrMapping/>
  </p:clrMapOvr>
</p:sldLayout>
</file>

<file path=ppt/slideLayouts/slideLayout2039.xml><?xml version="1.0" encoding="utf-8"?>
<p:sldLayout xmlns:a="http://schemas.openxmlformats.org/drawingml/2006/main" xmlns:r="http://schemas.openxmlformats.org/officeDocument/2006/relationships" xmlns:p="http://schemas.openxmlformats.org/presentationml/2006/main" preserve="1" userDrawn="1">
  <p:cSld name="11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Tree>
    <p:extLst>
      <p:ext uri="{BB962C8B-B14F-4D97-AF65-F5344CB8AC3E}">
        <p14:creationId xmlns:p14="http://schemas.microsoft.com/office/powerpoint/2010/main" val="1590091981"/>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cSld name="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698059872"/>
      </p:ext>
    </p:extLst>
  </p:cSld>
  <p:clrMapOvr>
    <a:masterClrMapping/>
  </p:clrMapOvr>
</p:sldLayout>
</file>

<file path=ppt/slideLayouts/slideLayout2040.xml><?xml version="1.0" encoding="utf-8"?>
<p:sldLayout xmlns:a="http://schemas.openxmlformats.org/drawingml/2006/main" xmlns:r="http://schemas.openxmlformats.org/officeDocument/2006/relationships" xmlns:p="http://schemas.openxmlformats.org/presentationml/2006/main" type="twoObj" preserve="1">
  <p:cSld name="6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970579403"/>
      </p:ext>
    </p:extLst>
  </p:cSld>
  <p:clrMapOvr>
    <a:masterClrMapping/>
  </p:clrMapOvr>
</p:sldLayout>
</file>

<file path=ppt/slideLayouts/slideLayout2041.xml><?xml version="1.0" encoding="utf-8"?>
<p:sldLayout xmlns:a="http://schemas.openxmlformats.org/drawingml/2006/main" xmlns:r="http://schemas.openxmlformats.org/officeDocument/2006/relationships" xmlns:p="http://schemas.openxmlformats.org/presentationml/2006/main" type="twoTxTwoObj" preserve="1">
  <p:cSld name="13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466494831"/>
      </p:ext>
    </p:extLst>
  </p:cSld>
  <p:clrMapOvr>
    <a:masterClrMapping/>
  </p:clrMapOvr>
</p:sldLayout>
</file>

<file path=ppt/slideLayouts/slideLayout2042.xml><?xml version="1.0" encoding="utf-8"?>
<p:sldLayout xmlns:a="http://schemas.openxmlformats.org/drawingml/2006/main" xmlns:r="http://schemas.openxmlformats.org/officeDocument/2006/relationships" xmlns:p="http://schemas.openxmlformats.org/presentationml/2006/main" type="twoTxTwoObj" preserve="1">
  <p:cSld name="1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061457077"/>
      </p:ext>
    </p:extLst>
  </p:cSld>
  <p:clrMapOvr>
    <a:masterClrMapping/>
  </p:clrMapOvr>
</p:sldLayout>
</file>

<file path=ppt/slideLayouts/slideLayout2043.xml><?xml version="1.0" encoding="utf-8"?>
<p:sldLayout xmlns:a="http://schemas.openxmlformats.org/drawingml/2006/main" xmlns:r="http://schemas.openxmlformats.org/officeDocument/2006/relationships" xmlns:p="http://schemas.openxmlformats.org/presentationml/2006/main" type="titleOnly" preserve="1">
  <p:cSld name="3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355827960"/>
      </p:ext>
    </p:extLst>
  </p:cSld>
  <p:clrMapOvr>
    <a:masterClrMapping/>
  </p:clrMapOvr>
</p:sldLayout>
</file>

<file path=ppt/slideLayouts/slideLayout2044.xml><?xml version="1.0" encoding="utf-8"?>
<p:sldLayout xmlns:a="http://schemas.openxmlformats.org/drawingml/2006/main" xmlns:r="http://schemas.openxmlformats.org/officeDocument/2006/relationships" xmlns:p="http://schemas.openxmlformats.org/presentationml/2006/main" preserve="1" userDrawn="1">
  <p:cSld name="5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215960957"/>
      </p:ext>
    </p:extLst>
  </p:cSld>
  <p:clrMapOvr>
    <a:masterClrMapping/>
  </p:clrMapOvr>
</p:sldLayout>
</file>

<file path=ppt/slideLayouts/slideLayout2045.xml><?xml version="1.0" encoding="utf-8"?>
<p:sldLayout xmlns:a="http://schemas.openxmlformats.org/drawingml/2006/main" xmlns:r="http://schemas.openxmlformats.org/officeDocument/2006/relationships" xmlns:p="http://schemas.openxmlformats.org/presentationml/2006/main" type="blank" preserve="1">
  <p:cSld name="3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788239321"/>
      </p:ext>
    </p:extLst>
  </p:cSld>
  <p:clrMapOvr>
    <a:masterClrMapping/>
  </p:clrMapOvr>
</p:sldLayout>
</file>

<file path=ppt/slideLayouts/slideLayout2046.xml><?xml version="1.0" encoding="utf-8"?>
<p:sldLayout xmlns:a="http://schemas.openxmlformats.org/drawingml/2006/main" xmlns:r="http://schemas.openxmlformats.org/officeDocument/2006/relationships" xmlns:p="http://schemas.openxmlformats.org/presentationml/2006/main" preserve="1" userDrawn="1">
  <p:cSld name="1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085511649"/>
      </p:ext>
    </p:extLst>
  </p:cSld>
  <p:clrMapOvr>
    <a:masterClrMapping/>
  </p:clrMapOvr>
</p:sldLayout>
</file>

<file path=ppt/slideLayouts/slideLayout2047.xml><?xml version="1.0" encoding="utf-8"?>
<p:sldLayout xmlns:a="http://schemas.openxmlformats.org/drawingml/2006/main" xmlns:r="http://schemas.openxmlformats.org/officeDocument/2006/relationships" xmlns:p="http://schemas.openxmlformats.org/presentationml/2006/main" preserve="1" userDrawn="1">
  <p:cSld name="13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724490269"/>
      </p:ext>
    </p:extLst>
  </p:cSld>
  <p:clrMapOvr>
    <a:masterClrMapping/>
  </p:clrMapOvr>
</p:sldLayout>
</file>

<file path=ppt/slideLayouts/slideLayout2048.xml><?xml version="1.0" encoding="utf-8"?>
<p:sldLayout xmlns:a="http://schemas.openxmlformats.org/drawingml/2006/main" xmlns:r="http://schemas.openxmlformats.org/officeDocument/2006/relationships" xmlns:p="http://schemas.openxmlformats.org/presentationml/2006/main" preserve="1" userDrawn="1">
  <p:cSld name="1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77026828"/>
      </p:ext>
    </p:extLst>
  </p:cSld>
  <p:clrMapOvr>
    <a:masterClrMapping/>
  </p:clrMapOvr>
</p:sldLayout>
</file>

<file path=ppt/slideLayouts/slideLayout2049.xml><?xml version="1.0" encoding="utf-8"?>
<p:sldLayout xmlns:a="http://schemas.openxmlformats.org/drawingml/2006/main" xmlns:r="http://schemas.openxmlformats.org/officeDocument/2006/relationships" xmlns:p="http://schemas.openxmlformats.org/presentationml/2006/main" preserve="1" userDrawn="1">
  <p:cSld name="1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3"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3" y="3766865"/>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396424196"/>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userDrawn="1">
  <p:cSld name="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309320368"/>
      </p:ext>
    </p:extLst>
  </p:cSld>
  <p:clrMapOvr>
    <a:masterClrMapping/>
  </p:clrMapOvr>
</p:sldLayout>
</file>

<file path=ppt/slideLayouts/slideLayout2050.xml><?xml version="1.0" encoding="utf-8"?>
<p:sldLayout xmlns:a="http://schemas.openxmlformats.org/drawingml/2006/main" xmlns:r="http://schemas.openxmlformats.org/officeDocument/2006/relationships" xmlns:p="http://schemas.openxmlformats.org/presentationml/2006/main" preserve="1" userDrawn="1">
  <p:cSld name="14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Tree>
    <p:extLst>
      <p:ext uri="{BB962C8B-B14F-4D97-AF65-F5344CB8AC3E}">
        <p14:creationId xmlns:p14="http://schemas.microsoft.com/office/powerpoint/2010/main" val="3822497714"/>
      </p:ext>
    </p:extLst>
  </p:cSld>
  <p:clrMapOvr>
    <a:masterClrMapping/>
  </p:clrMapOvr>
</p:sldLayout>
</file>

<file path=ppt/slideLayouts/slideLayout2051.xml><?xml version="1.0" encoding="utf-8"?>
<p:sldLayout xmlns:a="http://schemas.openxmlformats.org/drawingml/2006/main" xmlns:r="http://schemas.openxmlformats.org/officeDocument/2006/relationships" xmlns:p="http://schemas.openxmlformats.org/presentationml/2006/main" preserve="1" userDrawn="1">
  <p:cSld name="1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3"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3" y="3766865"/>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4273124148"/>
      </p:ext>
    </p:extLst>
  </p:cSld>
  <p:clrMapOvr>
    <a:masterClrMapping/>
  </p:clrMapOvr>
</p:sldLayout>
</file>

<file path=ppt/slideLayouts/slideLayout2052.xml><?xml version="1.0" encoding="utf-8"?>
<p:sldLayout xmlns:a="http://schemas.openxmlformats.org/drawingml/2006/main" xmlns:r="http://schemas.openxmlformats.org/officeDocument/2006/relationships" xmlns:p="http://schemas.openxmlformats.org/presentationml/2006/main" preserve="1" userDrawn="1">
  <p:cSld name="4_Cover B">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331D4E-0EAC-D04C-AD34-22F65D243FA1}"/>
              </a:ext>
            </a:extLst>
          </p:cNvPr>
          <p:cNvSpPr>
            <a:spLocks noGrp="1"/>
          </p:cNvSpPr>
          <p:nvPr>
            <p:ph type="ctrTitle"/>
          </p:nvPr>
        </p:nvSpPr>
        <p:spPr>
          <a:xfrm>
            <a:off x="513349" y="2633533"/>
            <a:ext cx="5194433" cy="2387600"/>
          </a:xfrm>
        </p:spPr>
        <p:txBody>
          <a:bodyPr anchor="b">
            <a:noAutofit/>
          </a:bodyPr>
          <a:lstStyle>
            <a:lvl1pPr algn="l">
              <a:defRPr sz="4000">
                <a:solidFill>
                  <a:schemeClr val="tx1"/>
                </a:solidFill>
              </a:defRPr>
            </a:lvl1pPr>
          </a:lstStyle>
          <a:p>
            <a:r>
              <a:rPr lang="en-US"/>
              <a:t>Click to edit Master title style</a:t>
            </a:r>
          </a:p>
        </p:txBody>
      </p:sp>
      <p:sp>
        <p:nvSpPr>
          <p:cNvPr id="3" name="Subtitle 2">
            <a:extLst>
              <a:ext uri="{FF2B5EF4-FFF2-40B4-BE49-F238E27FC236}">
                <a16:creationId xmlns:a16="http://schemas.microsoft.com/office/drawing/2014/main" id="{1F519E7E-7FC1-9A40-A17D-7E7F8C7269F8}"/>
              </a:ext>
            </a:extLst>
          </p:cNvPr>
          <p:cNvSpPr>
            <a:spLocks noGrp="1"/>
          </p:cNvSpPr>
          <p:nvPr>
            <p:ph type="subTitle" idx="1"/>
          </p:nvPr>
        </p:nvSpPr>
        <p:spPr>
          <a:xfrm>
            <a:off x="513349" y="5400326"/>
            <a:ext cx="5194433"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grpSp>
        <p:nvGrpSpPr>
          <p:cNvPr id="28" name="Group 27">
            <a:extLst>
              <a:ext uri="{FF2B5EF4-FFF2-40B4-BE49-F238E27FC236}">
                <a16:creationId xmlns:a16="http://schemas.microsoft.com/office/drawing/2014/main" id="{8DA88010-3869-0040-9A12-E3C1DFDF98B0}"/>
              </a:ext>
            </a:extLst>
          </p:cNvPr>
          <p:cNvGrpSpPr/>
          <p:nvPr userDrawn="1"/>
        </p:nvGrpSpPr>
        <p:grpSpPr>
          <a:xfrm flipH="1">
            <a:off x="-1" y="2"/>
            <a:ext cx="6418725" cy="1509823"/>
            <a:chOff x="7522541" y="1"/>
            <a:chExt cx="4669459" cy="1098357"/>
          </a:xfrm>
        </p:grpSpPr>
        <p:sp>
          <p:nvSpPr>
            <p:cNvPr id="30" name="Freeform 29">
              <a:extLst>
                <a:ext uri="{FF2B5EF4-FFF2-40B4-BE49-F238E27FC236}">
                  <a16:creationId xmlns:a16="http://schemas.microsoft.com/office/drawing/2014/main" id="{F722652D-3022-0749-A7E0-A0EA58DDD572}"/>
                </a:ext>
              </a:extLst>
            </p:cNvPr>
            <p:cNvSpPr/>
            <p:nvPr userDrawn="1"/>
          </p:nvSpPr>
          <p:spPr>
            <a:xfrm>
              <a:off x="7522541" y="1"/>
              <a:ext cx="4669459" cy="1098357"/>
            </a:xfrm>
            <a:custGeom>
              <a:avLst/>
              <a:gdLst>
                <a:gd name="connsiteX0" fmla="*/ 0 w 4669459"/>
                <a:gd name="connsiteY0" fmla="*/ 0 h 1098357"/>
                <a:gd name="connsiteX1" fmla="*/ 393099 w 4669459"/>
                <a:gd name="connsiteY1" fmla="*/ 0 h 1098357"/>
                <a:gd name="connsiteX2" fmla="*/ 485580 w 4669459"/>
                <a:gd name="connsiteY2" fmla="*/ 28411 h 1098357"/>
                <a:gd name="connsiteX3" fmla="*/ 2241464 w 4669459"/>
                <a:gd name="connsiteY3" fmla="*/ 572540 h 1098357"/>
                <a:gd name="connsiteX4" fmla="*/ 4645823 w 4669459"/>
                <a:gd name="connsiteY4" fmla="*/ 731027 h 1098357"/>
                <a:gd name="connsiteX5" fmla="*/ 4669459 w 4669459"/>
                <a:gd name="connsiteY5" fmla="*/ 726784 h 1098357"/>
                <a:gd name="connsiteX6" fmla="*/ 4669459 w 4669459"/>
                <a:gd name="connsiteY6" fmla="*/ 1079503 h 1098357"/>
                <a:gd name="connsiteX7" fmla="*/ 4627787 w 4669459"/>
                <a:gd name="connsiteY7" fmla="*/ 1083679 h 1098357"/>
                <a:gd name="connsiteX8" fmla="*/ 568062 w 4669459"/>
                <a:gd name="connsiteY8" fmla="*/ 207626 h 109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9459" h="1098357">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flip="none" rotWithShape="1">
              <a:gsLst>
                <a:gs pos="0">
                  <a:schemeClr val="accent3">
                    <a:lumMod val="75000"/>
                  </a:schemeClr>
                </a:gs>
                <a:gs pos="40000">
                  <a:schemeClr val="accent3"/>
                </a:gs>
              </a:gsLst>
              <a:lin ang="0" scaled="0"/>
              <a:tileRect/>
            </a:gradFill>
            <a:ln w="3289" cap="flat">
              <a:noFill/>
              <a:prstDash val="solid"/>
              <a:miter/>
            </a:ln>
          </p:spPr>
          <p:txBody>
            <a:bodyPr rtlCol="0" anchor="ctr"/>
            <a:lstStyle/>
            <a:p>
              <a:endParaRPr lang="en-US" sz="1800"/>
            </a:p>
          </p:txBody>
        </p:sp>
        <p:sp>
          <p:nvSpPr>
            <p:cNvPr id="31" name="Freeform 30">
              <a:extLst>
                <a:ext uri="{FF2B5EF4-FFF2-40B4-BE49-F238E27FC236}">
                  <a16:creationId xmlns:a16="http://schemas.microsoft.com/office/drawing/2014/main" id="{67B75392-8779-2B46-8DA6-CC055372E224}"/>
                </a:ext>
              </a:extLst>
            </p:cNvPr>
            <p:cNvSpPr/>
            <p:nvPr userDrawn="1"/>
          </p:nvSpPr>
          <p:spPr>
            <a:xfrm>
              <a:off x="7649481" y="1"/>
              <a:ext cx="4542519" cy="983565"/>
            </a:xfrm>
            <a:custGeom>
              <a:avLst/>
              <a:gdLst>
                <a:gd name="connsiteX0" fmla="*/ 0 w 4542519"/>
                <a:gd name="connsiteY0" fmla="*/ 0 h 983565"/>
                <a:gd name="connsiteX1" fmla="*/ 4542519 w 4542519"/>
                <a:gd name="connsiteY1" fmla="*/ 0 h 983565"/>
                <a:gd name="connsiteX2" fmla="*/ 4542519 w 4542519"/>
                <a:gd name="connsiteY2" fmla="*/ 957397 h 983565"/>
                <a:gd name="connsiteX3" fmla="*/ 4542518 w 4542519"/>
                <a:gd name="connsiteY3" fmla="*/ 957403 h 983565"/>
                <a:gd name="connsiteX4" fmla="*/ 4510552 w 4542519"/>
                <a:gd name="connsiteY4" fmla="*/ 961138 h 983565"/>
                <a:gd name="connsiteX5" fmla="*/ 439600 w 4542519"/>
                <a:gd name="connsiteY5" fmla="*/ 152515 h 98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42519" h="983565">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w="3289" cap="flat">
              <a:noFill/>
              <a:prstDash val="solid"/>
              <a:miter/>
            </a:ln>
          </p:spPr>
          <p:txBody>
            <a:bodyPr rtlCol="0" anchor="ctr"/>
            <a:lstStyle/>
            <a:p>
              <a:endParaRPr lang="en-US" sz="1800"/>
            </a:p>
          </p:txBody>
        </p:sp>
      </p:grpSp>
      <p:pic>
        <p:nvPicPr>
          <p:cNvPr id="29" name="Picture 28">
            <a:extLst>
              <a:ext uri="{FF2B5EF4-FFF2-40B4-BE49-F238E27FC236}">
                <a16:creationId xmlns:a16="http://schemas.microsoft.com/office/drawing/2014/main" id="{0F7B7F6A-87A0-4D46-948E-5CBC780A2B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13349" y="136526"/>
            <a:ext cx="1945207" cy="879975"/>
          </a:xfrm>
          <a:prstGeom prst="rect">
            <a:avLst/>
          </a:prstGeom>
        </p:spPr>
      </p:pic>
    </p:spTree>
    <p:extLst>
      <p:ext uri="{BB962C8B-B14F-4D97-AF65-F5344CB8AC3E}">
        <p14:creationId xmlns:p14="http://schemas.microsoft.com/office/powerpoint/2010/main" val="1343103862"/>
      </p:ext>
    </p:extLst>
  </p:cSld>
  <p:clrMapOvr>
    <a:masterClrMapping/>
  </p:clrMapOvr>
</p:sldLayout>
</file>

<file path=ppt/slideLayouts/slideLayout2053.xml><?xml version="1.0" encoding="utf-8"?>
<p:sldLayout xmlns:a="http://schemas.openxmlformats.org/drawingml/2006/main" xmlns:r="http://schemas.openxmlformats.org/officeDocument/2006/relationships" xmlns:p="http://schemas.openxmlformats.org/presentationml/2006/main" preserve="1" userDrawn="1">
  <p:cSld name="15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Tree>
    <p:extLst>
      <p:ext uri="{BB962C8B-B14F-4D97-AF65-F5344CB8AC3E}">
        <p14:creationId xmlns:p14="http://schemas.microsoft.com/office/powerpoint/2010/main" val="1113882276"/>
      </p:ext>
    </p:extLst>
  </p:cSld>
  <p:clrMapOvr>
    <a:masterClrMapping/>
  </p:clrMapOvr>
</p:sldLayout>
</file>

<file path=ppt/slideLayouts/slideLayout2054.xml><?xml version="1.0" encoding="utf-8"?>
<p:sldLayout xmlns:a="http://schemas.openxmlformats.org/drawingml/2006/main" xmlns:r="http://schemas.openxmlformats.org/officeDocument/2006/relationships" xmlns:p="http://schemas.openxmlformats.org/presentationml/2006/main" preserve="1" userDrawn="1">
  <p:cSld name="16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608891421"/>
      </p:ext>
    </p:extLst>
  </p:cSld>
  <p:clrMapOvr>
    <a:masterClrMapping/>
  </p:clrMapOvr>
</p:sldLayout>
</file>

<file path=ppt/slideLayouts/slideLayout2055.xml><?xml version="1.0" encoding="utf-8"?>
<p:sldLayout xmlns:a="http://schemas.openxmlformats.org/drawingml/2006/main" xmlns:r="http://schemas.openxmlformats.org/officeDocument/2006/relationships" xmlns:p="http://schemas.openxmlformats.org/presentationml/2006/main" type="twoTxTwoObj" preserve="1">
  <p:cSld name="15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1687829"/>
      </p:ext>
    </p:extLst>
  </p:cSld>
  <p:clrMapOvr>
    <a:masterClrMapping/>
  </p:clrMapOvr>
</p:sldLayout>
</file>

<file path=ppt/slideLayouts/slideLayout2056.xml><?xml version="1.0" encoding="utf-8"?>
<p:sldLayout xmlns:a="http://schemas.openxmlformats.org/drawingml/2006/main" xmlns:r="http://schemas.openxmlformats.org/officeDocument/2006/relationships" xmlns:p="http://schemas.openxmlformats.org/presentationml/2006/main" preserve="1" userDrawn="1">
  <p:cSld name="1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413345445"/>
      </p:ext>
    </p:extLst>
  </p:cSld>
  <p:clrMapOvr>
    <a:masterClrMapping/>
  </p:clrMapOvr>
</p:sldLayout>
</file>

<file path=ppt/slideLayouts/slideLayout2057.xml><?xml version="1.0" encoding="utf-8"?>
<p:sldLayout xmlns:a="http://schemas.openxmlformats.org/drawingml/2006/main" xmlns:r="http://schemas.openxmlformats.org/officeDocument/2006/relationships" xmlns:p="http://schemas.openxmlformats.org/presentationml/2006/main" preserve="1" userDrawn="1">
  <p:cSld name="16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Tree>
    <p:extLst>
      <p:ext uri="{BB962C8B-B14F-4D97-AF65-F5344CB8AC3E}">
        <p14:creationId xmlns:p14="http://schemas.microsoft.com/office/powerpoint/2010/main" val="2642438723"/>
      </p:ext>
    </p:extLst>
  </p:cSld>
  <p:clrMapOvr>
    <a:masterClrMapping/>
  </p:clrMapOvr>
</p:sldLayout>
</file>

<file path=ppt/slideLayouts/slideLayout2058.xml><?xml version="1.0" encoding="utf-8"?>
<p:sldLayout xmlns:a="http://schemas.openxmlformats.org/drawingml/2006/main" xmlns:r="http://schemas.openxmlformats.org/officeDocument/2006/relationships" xmlns:p="http://schemas.openxmlformats.org/presentationml/2006/main" type="titleOnly" preserve="1">
  <p:cSld name="5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11407787"/>
      </p:ext>
    </p:extLst>
  </p:cSld>
  <p:clrMapOvr>
    <a:masterClrMapping/>
  </p:clrMapOvr>
</p:sldLayout>
</file>

<file path=ppt/slideLayouts/slideLayout2059.xml><?xml version="1.0" encoding="utf-8"?>
<p:sldLayout xmlns:a="http://schemas.openxmlformats.org/drawingml/2006/main" xmlns:r="http://schemas.openxmlformats.org/officeDocument/2006/relationships" xmlns:p="http://schemas.openxmlformats.org/presentationml/2006/main" type="obj" preserve="1">
  <p:cSld name="2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877686885"/>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userDrawn="1">
  <p:cSld name="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610496501"/>
      </p:ext>
    </p:extLst>
  </p:cSld>
  <p:clrMapOvr>
    <a:masterClrMapping/>
  </p:clrMapOvr>
</p:sldLayout>
</file>

<file path=ppt/slideLayouts/slideLayout2060.xml><?xml version="1.0" encoding="utf-8"?>
<p:sldLayout xmlns:a="http://schemas.openxmlformats.org/drawingml/2006/main" xmlns:r="http://schemas.openxmlformats.org/officeDocument/2006/relationships" xmlns:p="http://schemas.openxmlformats.org/presentationml/2006/main" preserve="1" userDrawn="1">
  <p:cSld name="17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3075763349"/>
      </p:ext>
    </p:extLst>
  </p:cSld>
  <p:clrMapOvr>
    <a:masterClrMapping/>
  </p:clrMapOvr>
</p:sldLayout>
</file>

<file path=ppt/slideLayouts/slideLayout2061.xml><?xml version="1.0" encoding="utf-8"?>
<p:sldLayout xmlns:a="http://schemas.openxmlformats.org/drawingml/2006/main" xmlns:r="http://schemas.openxmlformats.org/officeDocument/2006/relationships" xmlns:p="http://schemas.openxmlformats.org/presentationml/2006/main" preserve="1" userDrawn="1">
  <p:cSld name="7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1988204242"/>
      </p:ext>
    </p:extLst>
  </p:cSld>
  <p:clrMapOvr>
    <a:masterClrMapping/>
  </p:clrMapOvr>
</p:sldLayout>
</file>

<file path=ppt/slideLayouts/slideLayout2062.xml><?xml version="1.0" encoding="utf-8"?>
<p:sldLayout xmlns:a="http://schemas.openxmlformats.org/drawingml/2006/main" xmlns:r="http://schemas.openxmlformats.org/officeDocument/2006/relationships" xmlns:p="http://schemas.openxmlformats.org/presentationml/2006/main" type="obj" preserve="1">
  <p:cSld name="8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219389401"/>
      </p:ext>
    </p:extLst>
  </p:cSld>
  <p:clrMapOvr>
    <a:masterClrMapping/>
  </p:clrMapOvr>
</p:sldLayout>
</file>

<file path=ppt/slideLayouts/slideLayout2063.xml><?xml version="1.0" encoding="utf-8"?>
<p:sldLayout xmlns:a="http://schemas.openxmlformats.org/drawingml/2006/main" xmlns:r="http://schemas.openxmlformats.org/officeDocument/2006/relationships" xmlns:p="http://schemas.openxmlformats.org/presentationml/2006/main" type="twoObj" preserve="1">
  <p:cSld name="7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90844140"/>
      </p:ext>
    </p:extLst>
  </p:cSld>
  <p:clrMapOvr>
    <a:masterClrMapping/>
  </p:clrMapOvr>
</p:sldLayout>
</file>

<file path=ppt/slideLayouts/slideLayout2064.xml><?xml version="1.0" encoding="utf-8"?>
<p:sldLayout xmlns:a="http://schemas.openxmlformats.org/drawingml/2006/main" xmlns:r="http://schemas.openxmlformats.org/officeDocument/2006/relationships" xmlns:p="http://schemas.openxmlformats.org/presentationml/2006/main" type="twoTxTwoObj" preserve="1">
  <p:cSld name="17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745153418"/>
      </p:ext>
    </p:extLst>
  </p:cSld>
  <p:clrMapOvr>
    <a:masterClrMapping/>
  </p:clrMapOvr>
</p:sldLayout>
</file>

<file path=ppt/slideLayouts/slideLayout2065.xml><?xml version="1.0" encoding="utf-8"?>
<p:sldLayout xmlns:a="http://schemas.openxmlformats.org/drawingml/2006/main" xmlns:r="http://schemas.openxmlformats.org/officeDocument/2006/relationships" xmlns:p="http://schemas.openxmlformats.org/presentationml/2006/main" type="twoTxTwoObj" preserve="1">
  <p:cSld name="14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794108255"/>
      </p:ext>
    </p:extLst>
  </p:cSld>
  <p:clrMapOvr>
    <a:masterClrMapping/>
  </p:clrMapOvr>
</p:sldLayout>
</file>

<file path=ppt/slideLayouts/slideLayout2066.xml><?xml version="1.0" encoding="utf-8"?>
<p:sldLayout xmlns:a="http://schemas.openxmlformats.org/drawingml/2006/main" xmlns:r="http://schemas.openxmlformats.org/officeDocument/2006/relationships" xmlns:p="http://schemas.openxmlformats.org/presentationml/2006/main" type="titleOnly" preserve="1">
  <p:cSld name="6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523498689"/>
      </p:ext>
    </p:extLst>
  </p:cSld>
  <p:clrMapOvr>
    <a:masterClrMapping/>
  </p:clrMapOvr>
</p:sldLayout>
</file>

<file path=ppt/slideLayouts/slideLayout2067.xml><?xml version="1.0" encoding="utf-8"?>
<p:sldLayout xmlns:a="http://schemas.openxmlformats.org/drawingml/2006/main" xmlns:r="http://schemas.openxmlformats.org/officeDocument/2006/relationships" xmlns:p="http://schemas.openxmlformats.org/presentationml/2006/main" preserve="1" userDrawn="1">
  <p:cSld name="6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034833073"/>
      </p:ext>
    </p:extLst>
  </p:cSld>
  <p:clrMapOvr>
    <a:masterClrMapping/>
  </p:clrMapOvr>
</p:sldLayout>
</file>

<file path=ppt/slideLayouts/slideLayout2068.xml><?xml version="1.0" encoding="utf-8"?>
<p:sldLayout xmlns:a="http://schemas.openxmlformats.org/drawingml/2006/main" xmlns:r="http://schemas.openxmlformats.org/officeDocument/2006/relationships" xmlns:p="http://schemas.openxmlformats.org/presentationml/2006/main" type="blank" preserve="1">
  <p:cSld name="4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550605222"/>
      </p:ext>
    </p:extLst>
  </p:cSld>
  <p:clrMapOvr>
    <a:masterClrMapping/>
  </p:clrMapOvr>
</p:sldLayout>
</file>

<file path=ppt/slideLayouts/slideLayout2069.xml><?xml version="1.0" encoding="utf-8"?>
<p:sldLayout xmlns:a="http://schemas.openxmlformats.org/drawingml/2006/main" xmlns:r="http://schemas.openxmlformats.org/officeDocument/2006/relationships" xmlns:p="http://schemas.openxmlformats.org/presentationml/2006/main" preserve="1" userDrawn="1">
  <p:cSld name="18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990818018"/>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p:cSld name="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410130633"/>
      </p:ext>
    </p:extLst>
  </p:cSld>
  <p:clrMapOvr>
    <a:masterClrMapping/>
  </p:clrMapOvr>
</p:sldLayout>
</file>

<file path=ppt/slideLayouts/slideLayout2070.xml><?xml version="1.0" encoding="utf-8"?>
<p:sldLayout xmlns:a="http://schemas.openxmlformats.org/drawingml/2006/main" xmlns:r="http://schemas.openxmlformats.org/officeDocument/2006/relationships" xmlns:p="http://schemas.openxmlformats.org/presentationml/2006/main" preserve="1" userDrawn="1">
  <p:cSld name="18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904999488"/>
      </p:ext>
    </p:extLst>
  </p:cSld>
  <p:clrMapOvr>
    <a:masterClrMapping/>
  </p:clrMapOvr>
</p:sldLayout>
</file>

<file path=ppt/slideLayouts/slideLayout2071.xml><?xml version="1.0" encoding="utf-8"?>
<p:sldLayout xmlns:a="http://schemas.openxmlformats.org/drawingml/2006/main" xmlns:r="http://schemas.openxmlformats.org/officeDocument/2006/relationships" xmlns:p="http://schemas.openxmlformats.org/presentationml/2006/main" preserve="1" userDrawn="1">
  <p:cSld name="1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3"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3" y="3766865"/>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173367281"/>
      </p:ext>
    </p:extLst>
  </p:cSld>
  <p:clrMapOvr>
    <a:masterClrMapping/>
  </p:clrMapOvr>
</p:sldLayout>
</file>

<file path=ppt/slideLayouts/slideLayout2072.xml><?xml version="1.0" encoding="utf-8"?>
<p:sldLayout xmlns:a="http://schemas.openxmlformats.org/drawingml/2006/main" xmlns:r="http://schemas.openxmlformats.org/officeDocument/2006/relationships" xmlns:p="http://schemas.openxmlformats.org/presentationml/2006/main" preserve="1" userDrawn="1">
  <p:cSld name="19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Tree>
    <p:extLst>
      <p:ext uri="{BB962C8B-B14F-4D97-AF65-F5344CB8AC3E}">
        <p14:creationId xmlns:p14="http://schemas.microsoft.com/office/powerpoint/2010/main" val="4012493097"/>
      </p:ext>
    </p:extLst>
  </p:cSld>
  <p:clrMapOvr>
    <a:masterClrMapping/>
  </p:clrMapOvr>
</p:sldLayout>
</file>

<file path=ppt/slideLayouts/slideLayout2073.xml><?xml version="1.0" encoding="utf-8"?>
<p:sldLayout xmlns:a="http://schemas.openxmlformats.org/drawingml/2006/main" xmlns:r="http://schemas.openxmlformats.org/officeDocument/2006/relationships" xmlns:p="http://schemas.openxmlformats.org/presentationml/2006/main" type="obj" preserve="1">
  <p:cSld name="2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945751081"/>
      </p:ext>
    </p:extLst>
  </p:cSld>
  <p:clrMapOvr>
    <a:masterClrMapping/>
  </p:clrMapOvr>
</p:sldLayout>
</file>

<file path=ppt/slideLayouts/slideLayout2074.xml><?xml version="1.0" encoding="utf-8"?>
<p:sldLayout xmlns:a="http://schemas.openxmlformats.org/drawingml/2006/main" xmlns:r="http://schemas.openxmlformats.org/officeDocument/2006/relationships" xmlns:p="http://schemas.openxmlformats.org/presentationml/2006/main" type="obj" preserve="1">
  <p:cSld name="9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528450588"/>
      </p:ext>
    </p:extLst>
  </p:cSld>
  <p:clrMapOvr>
    <a:masterClrMapping/>
  </p:clrMapOvr>
</p:sldLayout>
</file>

<file path=ppt/slideLayouts/slideLayout2075.xml><?xml version="1.0" encoding="utf-8"?>
<p:sldLayout xmlns:a="http://schemas.openxmlformats.org/drawingml/2006/main" xmlns:r="http://schemas.openxmlformats.org/officeDocument/2006/relationships" xmlns:p="http://schemas.openxmlformats.org/presentationml/2006/main" type="twoObj" preserve="1">
  <p:cSld name="8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727611373"/>
      </p:ext>
    </p:extLst>
  </p:cSld>
  <p:clrMapOvr>
    <a:masterClrMapping/>
  </p:clrMapOvr>
</p:sldLayout>
</file>

<file path=ppt/slideLayouts/slideLayout2076.xml><?xml version="1.0" encoding="utf-8"?>
<p:sldLayout xmlns:a="http://schemas.openxmlformats.org/drawingml/2006/main" xmlns:r="http://schemas.openxmlformats.org/officeDocument/2006/relationships" xmlns:p="http://schemas.openxmlformats.org/presentationml/2006/main" type="twoTxTwoObj" preserve="1">
  <p:cSld name="19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48852971"/>
      </p:ext>
    </p:extLst>
  </p:cSld>
  <p:clrMapOvr>
    <a:masterClrMapping/>
  </p:clrMapOvr>
</p:sldLayout>
</file>

<file path=ppt/slideLayouts/slideLayout2077.xml><?xml version="1.0" encoding="utf-8"?>
<p:sldLayout xmlns:a="http://schemas.openxmlformats.org/drawingml/2006/main" xmlns:r="http://schemas.openxmlformats.org/officeDocument/2006/relationships" xmlns:p="http://schemas.openxmlformats.org/presentationml/2006/main" type="twoTxTwoObj" preserve="1">
  <p:cSld name="1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37142585"/>
      </p:ext>
    </p:extLst>
  </p:cSld>
  <p:clrMapOvr>
    <a:masterClrMapping/>
  </p:clrMapOvr>
</p:sldLayout>
</file>

<file path=ppt/slideLayouts/slideLayout2078.xml><?xml version="1.0" encoding="utf-8"?>
<p:sldLayout xmlns:a="http://schemas.openxmlformats.org/drawingml/2006/main" xmlns:r="http://schemas.openxmlformats.org/officeDocument/2006/relationships" xmlns:p="http://schemas.openxmlformats.org/presentationml/2006/main" preserve="1" userDrawn="1">
  <p:cSld name="8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1732938309"/>
      </p:ext>
    </p:extLst>
  </p:cSld>
  <p:clrMapOvr>
    <a:masterClrMapping/>
  </p:clrMapOvr>
</p:sldLayout>
</file>

<file path=ppt/slideLayouts/slideLayout2079.xml><?xml version="1.0" encoding="utf-8"?>
<p:sldLayout xmlns:a="http://schemas.openxmlformats.org/drawingml/2006/main" xmlns:r="http://schemas.openxmlformats.org/officeDocument/2006/relationships" xmlns:p="http://schemas.openxmlformats.org/presentationml/2006/main" preserve="1" userDrawn="1">
  <p:cSld name="7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639575397"/>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cSld name="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698059872"/>
      </p:ext>
    </p:extLst>
  </p:cSld>
  <p:clrMapOvr>
    <a:masterClrMapping/>
  </p:clrMapOvr>
</p:sldLayout>
</file>

<file path=ppt/slideLayouts/slideLayout2080.xml><?xml version="1.0" encoding="utf-8"?>
<p:sldLayout xmlns:a="http://schemas.openxmlformats.org/drawingml/2006/main" xmlns:r="http://schemas.openxmlformats.org/officeDocument/2006/relationships" xmlns:p="http://schemas.openxmlformats.org/presentationml/2006/main" type="blank" preserve="1">
  <p:cSld name="5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14895738"/>
      </p:ext>
    </p:extLst>
  </p:cSld>
  <p:clrMapOvr>
    <a:masterClrMapping/>
  </p:clrMapOvr>
</p:sldLayout>
</file>

<file path=ppt/slideLayouts/slideLayout2081.xml><?xml version="1.0" encoding="utf-8"?>
<p:sldLayout xmlns:a="http://schemas.openxmlformats.org/drawingml/2006/main" xmlns:r="http://schemas.openxmlformats.org/officeDocument/2006/relationships" xmlns:p="http://schemas.openxmlformats.org/presentationml/2006/main" type="titleOnly" preserve="1">
  <p:cSld name="7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65738571"/>
      </p:ext>
    </p:extLst>
  </p:cSld>
  <p:clrMapOvr>
    <a:masterClrMapping/>
  </p:clrMapOvr>
</p:sldLayout>
</file>

<file path=ppt/slideLayouts/slideLayout2082.xml><?xml version="1.0" encoding="utf-8"?>
<p:sldLayout xmlns:a="http://schemas.openxmlformats.org/drawingml/2006/main" xmlns:r="http://schemas.openxmlformats.org/officeDocument/2006/relationships" xmlns:p="http://schemas.openxmlformats.org/presentationml/2006/main" preserve="1" userDrawn="1">
  <p:cSld name="20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783433632"/>
      </p:ext>
    </p:extLst>
  </p:cSld>
  <p:clrMapOvr>
    <a:masterClrMapping/>
  </p:clrMapOvr>
</p:sldLayout>
</file>

<file path=ppt/slideLayouts/slideLayout2083.xml><?xml version="1.0" encoding="utf-8"?>
<p:sldLayout xmlns:a="http://schemas.openxmlformats.org/drawingml/2006/main" xmlns:r="http://schemas.openxmlformats.org/officeDocument/2006/relationships" xmlns:p="http://schemas.openxmlformats.org/presentationml/2006/main" preserve="1" userDrawn="1">
  <p:cSld name="20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3583147738"/>
      </p:ext>
    </p:extLst>
  </p:cSld>
  <p:clrMapOvr>
    <a:masterClrMapping/>
  </p:clrMapOvr>
</p:sldLayout>
</file>

<file path=ppt/slideLayouts/slideLayout2084.xml><?xml version="1.0" encoding="utf-8"?>
<p:sldLayout xmlns:a="http://schemas.openxmlformats.org/drawingml/2006/main" xmlns:r="http://schemas.openxmlformats.org/officeDocument/2006/relationships" xmlns:p="http://schemas.openxmlformats.org/presentationml/2006/main" preserve="1" userDrawn="1">
  <p:cSld name="2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3"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3" y="3766865"/>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4104393923"/>
      </p:ext>
    </p:extLst>
  </p:cSld>
  <p:clrMapOvr>
    <a:masterClrMapping/>
  </p:clrMapOvr>
</p:sldLayout>
</file>

<file path=ppt/slideLayouts/slideLayout2085.xml><?xml version="1.0" encoding="utf-8"?>
<p:sldLayout xmlns:a="http://schemas.openxmlformats.org/drawingml/2006/main" xmlns:r="http://schemas.openxmlformats.org/officeDocument/2006/relationships" xmlns:p="http://schemas.openxmlformats.org/presentationml/2006/main" preserve="1" userDrawn="1">
  <p:cSld name="21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Tree>
    <p:extLst>
      <p:ext uri="{BB962C8B-B14F-4D97-AF65-F5344CB8AC3E}">
        <p14:creationId xmlns:p14="http://schemas.microsoft.com/office/powerpoint/2010/main" val="3135729562"/>
      </p:ext>
    </p:extLst>
  </p:cSld>
  <p:clrMapOvr>
    <a:masterClrMapping/>
  </p:clrMapOvr>
</p:sldLayout>
</file>

<file path=ppt/slideLayouts/slideLayout2086.xml><?xml version="1.0" encoding="utf-8"?>
<p:sldLayout xmlns:a="http://schemas.openxmlformats.org/drawingml/2006/main" xmlns:r="http://schemas.openxmlformats.org/officeDocument/2006/relationships" xmlns:p="http://schemas.openxmlformats.org/presentationml/2006/main" type="obj" preserve="1">
  <p:cSld name="2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93281271"/>
      </p:ext>
    </p:extLst>
  </p:cSld>
  <p:clrMapOvr>
    <a:masterClrMapping/>
  </p:clrMapOvr>
</p:sldLayout>
</file>

<file path=ppt/slideLayouts/slideLayout2087.xml><?xml version="1.0" encoding="utf-8"?>
<p:sldLayout xmlns:a="http://schemas.openxmlformats.org/drawingml/2006/main" xmlns:r="http://schemas.openxmlformats.org/officeDocument/2006/relationships" xmlns:p="http://schemas.openxmlformats.org/presentationml/2006/main" preserve="1" userDrawn="1">
  <p:cSld name="2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331257513"/>
      </p:ext>
    </p:extLst>
  </p:cSld>
  <p:clrMapOvr>
    <a:masterClrMapping/>
  </p:clrMapOvr>
</p:sldLayout>
</file>

<file path=ppt/slideLayouts/slideLayout2088.xml><?xml version="1.0" encoding="utf-8"?>
<p:sldLayout xmlns:a="http://schemas.openxmlformats.org/drawingml/2006/main" xmlns:r="http://schemas.openxmlformats.org/officeDocument/2006/relationships" xmlns:p="http://schemas.openxmlformats.org/presentationml/2006/main" preserve="1" userDrawn="1">
  <p:cSld name="22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Tree>
    <p:extLst>
      <p:ext uri="{BB962C8B-B14F-4D97-AF65-F5344CB8AC3E}">
        <p14:creationId xmlns:p14="http://schemas.microsoft.com/office/powerpoint/2010/main" val="2519902199"/>
      </p:ext>
    </p:extLst>
  </p:cSld>
  <p:clrMapOvr>
    <a:masterClrMapping/>
  </p:clrMapOvr>
</p:sldLayout>
</file>

<file path=ppt/slideLayouts/slideLayout2089.xml><?xml version="1.0" encoding="utf-8"?>
<p:sldLayout xmlns:a="http://schemas.openxmlformats.org/drawingml/2006/main" xmlns:r="http://schemas.openxmlformats.org/officeDocument/2006/relationships" xmlns:p="http://schemas.openxmlformats.org/presentationml/2006/main" preserve="1" userDrawn="1">
  <p:cSld name="9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1" y="1146258"/>
            <a:ext cx="2350169" cy="2971799"/>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9"/>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9"/>
            <a:ext cx="2025315" cy="911940"/>
          </a:xfrm>
          <a:prstGeom prst="rect">
            <a:avLst/>
          </a:prstGeom>
        </p:spPr>
      </p:pic>
    </p:spTree>
    <p:extLst>
      <p:ext uri="{BB962C8B-B14F-4D97-AF65-F5344CB8AC3E}">
        <p14:creationId xmlns:p14="http://schemas.microsoft.com/office/powerpoint/2010/main" val="4125860273"/>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userDrawn="1">
  <p:cSld name="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610496501"/>
      </p:ext>
    </p:extLst>
  </p:cSld>
  <p:clrMapOvr>
    <a:masterClrMapping/>
  </p:clrMapOvr>
</p:sldLayout>
</file>

<file path=ppt/slideLayouts/slideLayout2090.xml><?xml version="1.0" encoding="utf-8"?>
<p:sldLayout xmlns:a="http://schemas.openxmlformats.org/drawingml/2006/main" xmlns:r="http://schemas.openxmlformats.org/officeDocument/2006/relationships" xmlns:p="http://schemas.openxmlformats.org/presentationml/2006/main" type="obj" preserve="1">
  <p:cSld name="10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73897406"/>
      </p:ext>
    </p:extLst>
  </p:cSld>
  <p:clrMapOvr>
    <a:masterClrMapping/>
  </p:clrMapOvr>
</p:sldLayout>
</file>

<file path=ppt/slideLayouts/slideLayout2091.xml><?xml version="1.0" encoding="utf-8"?>
<p:sldLayout xmlns:a="http://schemas.openxmlformats.org/drawingml/2006/main" xmlns:r="http://schemas.openxmlformats.org/officeDocument/2006/relationships" xmlns:p="http://schemas.openxmlformats.org/presentationml/2006/main" type="twoObj" preserve="1">
  <p:cSld name="9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620910411"/>
      </p:ext>
    </p:extLst>
  </p:cSld>
  <p:clrMapOvr>
    <a:masterClrMapping/>
  </p:clrMapOvr>
</p:sldLayout>
</file>

<file path=ppt/slideLayouts/slideLayout2092.xml><?xml version="1.0" encoding="utf-8"?>
<p:sldLayout xmlns:a="http://schemas.openxmlformats.org/drawingml/2006/main" xmlns:r="http://schemas.openxmlformats.org/officeDocument/2006/relationships" xmlns:p="http://schemas.openxmlformats.org/presentationml/2006/main" type="twoTxTwoObj" preserve="1">
  <p:cSld name="21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11154035"/>
      </p:ext>
    </p:extLst>
  </p:cSld>
  <p:clrMapOvr>
    <a:masterClrMapping/>
  </p:clrMapOvr>
</p:sldLayout>
</file>

<file path=ppt/slideLayouts/slideLayout2093.xml><?xml version="1.0" encoding="utf-8"?>
<p:sldLayout xmlns:a="http://schemas.openxmlformats.org/drawingml/2006/main" xmlns:r="http://schemas.openxmlformats.org/officeDocument/2006/relationships" xmlns:p="http://schemas.openxmlformats.org/presentationml/2006/main" type="twoTxTwoObj" preserve="1">
  <p:cSld name="1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411130734"/>
      </p:ext>
    </p:extLst>
  </p:cSld>
  <p:clrMapOvr>
    <a:masterClrMapping/>
  </p:clrMapOvr>
</p:sldLayout>
</file>

<file path=ppt/slideLayouts/slideLayout2094.xml><?xml version="1.0" encoding="utf-8"?>
<p:sldLayout xmlns:a="http://schemas.openxmlformats.org/drawingml/2006/main" xmlns:r="http://schemas.openxmlformats.org/officeDocument/2006/relationships" xmlns:p="http://schemas.openxmlformats.org/presentationml/2006/main" preserve="1" userDrawn="1">
  <p:cSld name="10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98314365"/>
      </p:ext>
    </p:extLst>
  </p:cSld>
  <p:clrMapOvr>
    <a:masterClrMapping/>
  </p:clrMapOvr>
</p:sldLayout>
</file>

<file path=ppt/slideLayouts/slideLayout2095.xml><?xml version="1.0" encoding="utf-8"?>
<p:sldLayout xmlns:a="http://schemas.openxmlformats.org/drawingml/2006/main" xmlns:r="http://schemas.openxmlformats.org/officeDocument/2006/relationships" xmlns:p="http://schemas.openxmlformats.org/presentationml/2006/main" preserve="1" userDrawn="1">
  <p:cSld name="8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014266721"/>
      </p:ext>
    </p:extLst>
  </p:cSld>
  <p:clrMapOvr>
    <a:masterClrMapping/>
  </p:clrMapOvr>
</p:sldLayout>
</file>

<file path=ppt/slideLayouts/slideLayout2096.xml><?xml version="1.0" encoding="utf-8"?>
<p:sldLayout xmlns:a="http://schemas.openxmlformats.org/drawingml/2006/main" xmlns:r="http://schemas.openxmlformats.org/officeDocument/2006/relationships" xmlns:p="http://schemas.openxmlformats.org/presentationml/2006/main" type="blank" preserve="1">
  <p:cSld name="6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892665472"/>
      </p:ext>
    </p:extLst>
  </p:cSld>
  <p:clrMapOvr>
    <a:masterClrMapping/>
  </p:clrMapOvr>
</p:sldLayout>
</file>

<file path=ppt/slideLayouts/slideLayout2097.xml><?xml version="1.0" encoding="utf-8"?>
<p:sldLayout xmlns:a="http://schemas.openxmlformats.org/drawingml/2006/main" xmlns:r="http://schemas.openxmlformats.org/officeDocument/2006/relationships" xmlns:p="http://schemas.openxmlformats.org/presentationml/2006/main" type="titleOnly" preserve="1">
  <p:cSld name="8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06221495"/>
      </p:ext>
    </p:extLst>
  </p:cSld>
  <p:clrMapOvr>
    <a:masterClrMapping/>
  </p:clrMapOvr>
</p:sldLayout>
</file>

<file path=ppt/slideLayouts/slideLayout2098.xml><?xml version="1.0" encoding="utf-8"?>
<p:sldLayout xmlns:a="http://schemas.openxmlformats.org/drawingml/2006/main" xmlns:r="http://schemas.openxmlformats.org/officeDocument/2006/relationships" xmlns:p="http://schemas.openxmlformats.org/presentationml/2006/main" preserve="1" userDrawn="1">
  <p:cSld name="11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703834363"/>
      </p:ext>
    </p:extLst>
  </p:cSld>
  <p:clrMapOvr>
    <a:masterClrMapping/>
  </p:clrMapOvr>
</p:sldLayout>
</file>

<file path=ppt/slideLayouts/slideLayout2099.xml><?xml version="1.0" encoding="utf-8"?>
<p:sldLayout xmlns:a="http://schemas.openxmlformats.org/drawingml/2006/main" xmlns:r="http://schemas.openxmlformats.org/officeDocument/2006/relationships" xmlns:p="http://schemas.openxmlformats.org/presentationml/2006/main" type="obj" preserve="1">
  <p:cSld name="2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28240508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Comparison">
  <p:cSld name="Comparison">
    <p:spTree>
      <p:nvGrpSpPr>
        <p:cNvPr id="1" name="Shape 148"/>
        <p:cNvGrpSpPr/>
        <p:nvPr/>
      </p:nvGrpSpPr>
      <p:grpSpPr>
        <a:xfrm>
          <a:off x="0" y="0"/>
          <a:ext cx="0" cy="0"/>
          <a:chOff x="0" y="0"/>
          <a:chExt cx="0" cy="0"/>
        </a:xfrm>
      </p:grpSpPr>
      <p:grpSp>
        <p:nvGrpSpPr>
          <p:cNvPr id="149" name="Google Shape;149;p15"/>
          <p:cNvGrpSpPr/>
          <p:nvPr/>
        </p:nvGrpSpPr>
        <p:grpSpPr>
          <a:xfrm>
            <a:off x="7191542" y="1"/>
            <a:ext cx="5000459" cy="1425992"/>
            <a:chOff x="7191542" y="1"/>
            <a:chExt cx="5000459" cy="1425992"/>
          </a:xfrm>
        </p:grpSpPr>
        <p:pic>
          <p:nvPicPr>
            <p:cNvPr id="150" name="Google Shape;150;p1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51" name="Google Shape;151;p15"/>
            <p:cNvGrpSpPr/>
            <p:nvPr/>
          </p:nvGrpSpPr>
          <p:grpSpPr>
            <a:xfrm>
              <a:off x="7191542" y="1"/>
              <a:ext cx="5000459" cy="1425992"/>
              <a:chOff x="7186272" y="0"/>
              <a:chExt cx="5005729" cy="1427495"/>
            </a:xfrm>
          </p:grpSpPr>
          <p:sp>
            <p:nvSpPr>
              <p:cNvPr id="152" name="Google Shape;152;p1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53" name="Google Shape;153;p1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154" name="Google Shape;154;p1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55" name="Google Shape;155;p15"/>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56" name="Google Shape;156;p15"/>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7" name="Google Shape;157;p15"/>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58" name="Google Shape;158;p15"/>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9" name="Google Shape;159;p1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160" name="Google Shape;160;p1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61" name="Google Shape;161;p1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p:cSld name="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410130633"/>
      </p:ext>
    </p:extLst>
  </p:cSld>
  <p:clrMapOvr>
    <a:masterClrMapping/>
  </p:clrMapOvr>
</p:sldLayout>
</file>

<file path=ppt/slideLayouts/slideLayout2100.xml><?xml version="1.0" encoding="utf-8"?>
<p:sldLayout xmlns:a="http://schemas.openxmlformats.org/drawingml/2006/main" xmlns:r="http://schemas.openxmlformats.org/officeDocument/2006/relationships" xmlns:p="http://schemas.openxmlformats.org/presentationml/2006/main" type="obj" preserve="1">
  <p:cSld name="11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152327646"/>
      </p:ext>
    </p:extLst>
  </p:cSld>
  <p:clrMapOvr>
    <a:masterClrMapping/>
  </p:clrMapOvr>
</p:sldLayout>
</file>

<file path=ppt/slideLayouts/slideLayout2101.xml><?xml version="1.0" encoding="utf-8"?>
<p:sldLayout xmlns:a="http://schemas.openxmlformats.org/drawingml/2006/main" xmlns:r="http://schemas.openxmlformats.org/officeDocument/2006/relationships" xmlns:p="http://schemas.openxmlformats.org/presentationml/2006/main" type="twoObj" preserve="1">
  <p:cSld name="10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919605797"/>
      </p:ext>
    </p:extLst>
  </p:cSld>
  <p:clrMapOvr>
    <a:masterClrMapping/>
  </p:clrMapOvr>
</p:sldLayout>
</file>

<file path=ppt/slideLayouts/slideLayout2102.xml><?xml version="1.0" encoding="utf-8"?>
<p:sldLayout xmlns:a="http://schemas.openxmlformats.org/drawingml/2006/main" xmlns:r="http://schemas.openxmlformats.org/officeDocument/2006/relationships" xmlns:p="http://schemas.openxmlformats.org/presentationml/2006/main" type="twoTxTwoObj" preserve="1">
  <p:cSld name="23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276203059"/>
      </p:ext>
    </p:extLst>
  </p:cSld>
  <p:clrMapOvr>
    <a:masterClrMapping/>
  </p:clrMapOvr>
</p:sldLayout>
</file>

<file path=ppt/slideLayouts/slideLayout2103.xml><?xml version="1.0" encoding="utf-8"?>
<p:sldLayout xmlns:a="http://schemas.openxmlformats.org/drawingml/2006/main" xmlns:r="http://schemas.openxmlformats.org/officeDocument/2006/relationships" xmlns:p="http://schemas.openxmlformats.org/presentationml/2006/main" type="twoTxTwoObj" preserve="1">
  <p:cSld name="2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427605257"/>
      </p:ext>
    </p:extLst>
  </p:cSld>
  <p:clrMapOvr>
    <a:masterClrMapping/>
  </p:clrMapOvr>
</p:sldLayout>
</file>

<file path=ppt/slideLayouts/slideLayout2104.xml><?xml version="1.0" encoding="utf-8"?>
<p:sldLayout xmlns:a="http://schemas.openxmlformats.org/drawingml/2006/main" xmlns:r="http://schemas.openxmlformats.org/officeDocument/2006/relationships" xmlns:p="http://schemas.openxmlformats.org/presentationml/2006/main" type="titleOnly" preserve="1">
  <p:cSld name="9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207648222"/>
      </p:ext>
    </p:extLst>
  </p:cSld>
  <p:clrMapOvr>
    <a:masterClrMapping/>
  </p:clrMapOvr>
</p:sldLayout>
</file>

<file path=ppt/slideLayouts/slideLayout2105.xml><?xml version="1.0" encoding="utf-8"?>
<p:sldLayout xmlns:a="http://schemas.openxmlformats.org/drawingml/2006/main" xmlns:r="http://schemas.openxmlformats.org/officeDocument/2006/relationships" xmlns:p="http://schemas.openxmlformats.org/presentationml/2006/main" preserve="1" userDrawn="1">
  <p:cSld name="9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729893185"/>
      </p:ext>
    </p:extLst>
  </p:cSld>
  <p:clrMapOvr>
    <a:masterClrMapping/>
  </p:clrMapOvr>
</p:sldLayout>
</file>

<file path=ppt/slideLayouts/slideLayout2106.xml><?xml version="1.0" encoding="utf-8"?>
<p:sldLayout xmlns:a="http://schemas.openxmlformats.org/drawingml/2006/main" xmlns:r="http://schemas.openxmlformats.org/officeDocument/2006/relationships" xmlns:p="http://schemas.openxmlformats.org/presentationml/2006/main" type="blank" preserve="1">
  <p:cSld name="7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3378336290"/>
      </p:ext>
    </p:extLst>
  </p:cSld>
  <p:clrMapOvr>
    <a:masterClrMapping/>
  </p:clrMapOvr>
</p:sldLayout>
</file>

<file path=ppt/slideLayouts/slideLayout2107.xml><?xml version="1.0" encoding="utf-8"?>
<p:sldLayout xmlns:a="http://schemas.openxmlformats.org/drawingml/2006/main" xmlns:r="http://schemas.openxmlformats.org/officeDocument/2006/relationships" xmlns:p="http://schemas.openxmlformats.org/presentationml/2006/main" preserve="1" userDrawn="1">
  <p:cSld name="2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3"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3" y="3766865"/>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956491696"/>
      </p:ext>
    </p:extLst>
  </p:cSld>
  <p:clrMapOvr>
    <a:masterClrMapping/>
  </p:clrMapOvr>
</p:sldLayout>
</file>

<file path=ppt/slideLayouts/slideLayout2108.xml><?xml version="1.0" encoding="utf-8"?>
<p:sldLayout xmlns:a="http://schemas.openxmlformats.org/drawingml/2006/main" xmlns:r="http://schemas.openxmlformats.org/officeDocument/2006/relationships" xmlns:p="http://schemas.openxmlformats.org/presentationml/2006/main" preserve="1" userDrawn="1">
  <p:cSld name="23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Tree>
    <p:extLst>
      <p:ext uri="{BB962C8B-B14F-4D97-AF65-F5344CB8AC3E}">
        <p14:creationId xmlns:p14="http://schemas.microsoft.com/office/powerpoint/2010/main" val="2659425051"/>
      </p:ext>
    </p:extLst>
  </p:cSld>
  <p:clrMapOvr>
    <a:masterClrMapping/>
  </p:clrMapOvr>
</p:sldLayout>
</file>

<file path=ppt/slideLayouts/slideLayout2109.xml><?xml version="1.0" encoding="utf-8"?>
<p:sldLayout xmlns:a="http://schemas.openxmlformats.org/drawingml/2006/main" xmlns:r="http://schemas.openxmlformats.org/officeDocument/2006/relationships" xmlns:p="http://schemas.openxmlformats.org/presentationml/2006/main" preserve="1" userDrawn="1">
  <p:cSld name="2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587626612"/>
      </p:ext>
    </p:extLst>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cSld name="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698059872"/>
      </p:ext>
    </p:extLst>
  </p:cSld>
  <p:clrMapOvr>
    <a:masterClrMapping/>
  </p:clrMapOvr>
</p:sldLayout>
</file>

<file path=ppt/slideLayouts/slideLayout2110.xml><?xml version="1.0" encoding="utf-8"?>
<p:sldLayout xmlns:a="http://schemas.openxmlformats.org/drawingml/2006/main" xmlns:r="http://schemas.openxmlformats.org/officeDocument/2006/relationships" xmlns:p="http://schemas.openxmlformats.org/presentationml/2006/main" preserve="1" userDrawn="1">
  <p:cSld name="24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236940975"/>
      </p:ext>
    </p:extLst>
  </p:cSld>
  <p:clrMapOvr>
    <a:masterClrMapping/>
  </p:clrMapOvr>
</p:sldLayout>
</file>

<file path=ppt/slideLayouts/slideLayout2111.xml><?xml version="1.0" encoding="utf-8"?>
<p:sldLayout xmlns:a="http://schemas.openxmlformats.org/drawingml/2006/main" xmlns:r="http://schemas.openxmlformats.org/officeDocument/2006/relationships" xmlns:p="http://schemas.openxmlformats.org/presentationml/2006/main" preserve="1" userDrawn="1">
  <p:cSld name="12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89253612"/>
      </p:ext>
    </p:extLst>
  </p:cSld>
  <p:clrMapOvr>
    <a:masterClrMapping/>
  </p:clrMapOvr>
</p:sldLayout>
</file>

<file path=ppt/slideLayouts/slideLayout2112.xml><?xml version="1.0" encoding="utf-8"?>
<p:sldLayout xmlns:a="http://schemas.openxmlformats.org/drawingml/2006/main" xmlns:r="http://schemas.openxmlformats.org/officeDocument/2006/relationships" xmlns:p="http://schemas.openxmlformats.org/presentationml/2006/main" type="obj" preserve="1">
  <p:cSld name="12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240070232"/>
      </p:ext>
    </p:extLst>
  </p:cSld>
  <p:clrMapOvr>
    <a:masterClrMapping/>
  </p:clrMapOvr>
</p:sldLayout>
</file>

<file path=ppt/slideLayouts/slideLayout2113.xml><?xml version="1.0" encoding="utf-8"?>
<p:sldLayout xmlns:a="http://schemas.openxmlformats.org/drawingml/2006/main" xmlns:r="http://schemas.openxmlformats.org/officeDocument/2006/relationships" xmlns:p="http://schemas.openxmlformats.org/presentationml/2006/main" type="twoObj" preserve="1">
  <p:cSld name="11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395146775"/>
      </p:ext>
    </p:extLst>
  </p:cSld>
  <p:clrMapOvr>
    <a:masterClrMapping/>
  </p:clrMapOvr>
</p:sldLayout>
</file>

<file path=ppt/slideLayouts/slideLayout2114.xml><?xml version="1.0" encoding="utf-8"?>
<p:sldLayout xmlns:a="http://schemas.openxmlformats.org/drawingml/2006/main" xmlns:r="http://schemas.openxmlformats.org/officeDocument/2006/relationships" xmlns:p="http://schemas.openxmlformats.org/presentationml/2006/main" type="twoTxTwoObj" preserve="1">
  <p:cSld name="25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52715467"/>
      </p:ext>
    </p:extLst>
  </p:cSld>
  <p:clrMapOvr>
    <a:masterClrMapping/>
  </p:clrMapOvr>
</p:sldLayout>
</file>

<file path=ppt/slideLayouts/slideLayout2115.xml><?xml version="1.0" encoding="utf-8"?>
<p:sldLayout xmlns:a="http://schemas.openxmlformats.org/drawingml/2006/main" xmlns:r="http://schemas.openxmlformats.org/officeDocument/2006/relationships" xmlns:p="http://schemas.openxmlformats.org/presentationml/2006/main" type="twoTxTwoObj" preserve="1">
  <p:cSld name="2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399342517"/>
      </p:ext>
    </p:extLst>
  </p:cSld>
  <p:clrMapOvr>
    <a:masterClrMapping/>
  </p:clrMapOvr>
</p:sldLayout>
</file>

<file path=ppt/slideLayouts/slideLayout2116.xml><?xml version="1.0" encoding="utf-8"?>
<p:sldLayout xmlns:a="http://schemas.openxmlformats.org/drawingml/2006/main" xmlns:r="http://schemas.openxmlformats.org/officeDocument/2006/relationships" xmlns:p="http://schemas.openxmlformats.org/presentationml/2006/main" type="titleOnly" preserve="1">
  <p:cSld name="10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762751837"/>
      </p:ext>
    </p:extLst>
  </p:cSld>
  <p:clrMapOvr>
    <a:masterClrMapping/>
  </p:clrMapOvr>
</p:sldLayout>
</file>

<file path=ppt/slideLayouts/slideLayout2117.xml><?xml version="1.0" encoding="utf-8"?>
<p:sldLayout xmlns:a="http://schemas.openxmlformats.org/drawingml/2006/main" xmlns:r="http://schemas.openxmlformats.org/officeDocument/2006/relationships" xmlns:p="http://schemas.openxmlformats.org/presentationml/2006/main" preserve="1" userDrawn="1">
  <p:cSld name="10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440578192"/>
      </p:ext>
    </p:extLst>
  </p:cSld>
  <p:clrMapOvr>
    <a:masterClrMapping/>
  </p:clrMapOvr>
</p:sldLayout>
</file>

<file path=ppt/slideLayouts/slideLayout2118.xml><?xml version="1.0" encoding="utf-8"?>
<p:sldLayout xmlns:a="http://schemas.openxmlformats.org/drawingml/2006/main" xmlns:r="http://schemas.openxmlformats.org/officeDocument/2006/relationships" xmlns:p="http://schemas.openxmlformats.org/presentationml/2006/main" type="blank" preserve="1">
  <p:cSld name="8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3770620228"/>
      </p:ext>
    </p:extLst>
  </p:cSld>
  <p:clrMapOvr>
    <a:masterClrMapping/>
  </p:clrMapOvr>
</p:sldLayout>
</file>

<file path=ppt/slideLayouts/slideLayout2119.xml><?xml version="1.0" encoding="utf-8"?>
<p:sldLayout xmlns:a="http://schemas.openxmlformats.org/drawingml/2006/main" xmlns:r="http://schemas.openxmlformats.org/officeDocument/2006/relationships" xmlns:p="http://schemas.openxmlformats.org/presentationml/2006/main" preserve="1" userDrawn="1">
  <p:cSld name="2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398905798"/>
      </p:ext>
    </p:extLst>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630801759"/>
      </p:ext>
    </p:extLst>
  </p:cSld>
  <p:clrMapOvr>
    <a:masterClrMapping/>
  </p:clrMapOvr>
</p:sldLayout>
</file>

<file path=ppt/slideLayouts/slideLayout2120.xml><?xml version="1.0" encoding="utf-8"?>
<p:sldLayout xmlns:a="http://schemas.openxmlformats.org/drawingml/2006/main" xmlns:r="http://schemas.openxmlformats.org/officeDocument/2006/relationships" xmlns:p="http://schemas.openxmlformats.org/presentationml/2006/main" preserve="1" userDrawn="1">
  <p:cSld name="25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595507048"/>
      </p:ext>
    </p:extLst>
  </p:cSld>
  <p:clrMapOvr>
    <a:masterClrMapping/>
  </p:clrMapOvr>
</p:sldLayout>
</file>

<file path=ppt/slideLayouts/slideLayout2121.xml><?xml version="1.0" encoding="utf-8"?>
<p:sldLayout xmlns:a="http://schemas.openxmlformats.org/drawingml/2006/main" xmlns:r="http://schemas.openxmlformats.org/officeDocument/2006/relationships" xmlns:p="http://schemas.openxmlformats.org/presentationml/2006/main" preserve="1" userDrawn="1">
  <p:cSld name="26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3"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3" y="3766865"/>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599789136"/>
      </p:ext>
    </p:extLst>
  </p:cSld>
  <p:clrMapOvr>
    <a:masterClrMapping/>
  </p:clrMapOvr>
</p:sldLayout>
</file>

<file path=ppt/slideLayouts/slideLayout2122.xml><?xml version="1.0" encoding="utf-8"?>
<p:sldLayout xmlns:a="http://schemas.openxmlformats.org/drawingml/2006/main" xmlns:r="http://schemas.openxmlformats.org/officeDocument/2006/relationships" xmlns:p="http://schemas.openxmlformats.org/presentationml/2006/main" preserve="1" userDrawn="1">
  <p:cSld name="26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Tree>
    <p:extLst>
      <p:ext uri="{BB962C8B-B14F-4D97-AF65-F5344CB8AC3E}">
        <p14:creationId xmlns:p14="http://schemas.microsoft.com/office/powerpoint/2010/main" val="2816765472"/>
      </p:ext>
    </p:extLst>
  </p:cSld>
  <p:clrMapOvr>
    <a:masterClrMapping/>
  </p:clrMapOvr>
</p:sldLayout>
</file>

<file path=ppt/slideLayouts/slideLayout2123.xml><?xml version="1.0" encoding="utf-8"?>
<p:sldLayout xmlns:a="http://schemas.openxmlformats.org/drawingml/2006/main" xmlns:r="http://schemas.openxmlformats.org/officeDocument/2006/relationships" xmlns:p="http://schemas.openxmlformats.org/presentationml/2006/main" type="obj" preserve="1">
  <p:cSld name="3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50360267"/>
      </p:ext>
    </p:extLst>
  </p:cSld>
  <p:clrMapOvr>
    <a:masterClrMapping/>
  </p:clrMapOvr>
</p:sldLayout>
</file>

<file path=ppt/slideLayouts/slideLayout2124.xml><?xml version="1.0" encoding="utf-8"?>
<p:sldLayout xmlns:a="http://schemas.openxmlformats.org/drawingml/2006/main" xmlns:r="http://schemas.openxmlformats.org/officeDocument/2006/relationships" xmlns:p="http://schemas.openxmlformats.org/presentationml/2006/main" preserve="1" userDrawn="1">
  <p:cSld name="13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035717966"/>
      </p:ext>
    </p:extLst>
  </p:cSld>
  <p:clrMapOvr>
    <a:masterClrMapping/>
  </p:clrMapOvr>
</p:sldLayout>
</file>

<file path=ppt/slideLayouts/slideLayout2125.xml><?xml version="1.0" encoding="utf-8"?>
<p:sldLayout xmlns:a="http://schemas.openxmlformats.org/drawingml/2006/main" xmlns:r="http://schemas.openxmlformats.org/officeDocument/2006/relationships" xmlns:p="http://schemas.openxmlformats.org/presentationml/2006/main" type="obj" preserve="1">
  <p:cSld name="13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995373785"/>
      </p:ext>
    </p:extLst>
  </p:cSld>
  <p:clrMapOvr>
    <a:masterClrMapping/>
  </p:clrMapOvr>
</p:sldLayout>
</file>

<file path=ppt/slideLayouts/slideLayout2126.xml><?xml version="1.0" encoding="utf-8"?>
<p:sldLayout xmlns:a="http://schemas.openxmlformats.org/drawingml/2006/main" xmlns:r="http://schemas.openxmlformats.org/officeDocument/2006/relationships" xmlns:p="http://schemas.openxmlformats.org/presentationml/2006/main" type="twoObj" preserve="1">
  <p:cSld name="12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535441571"/>
      </p:ext>
    </p:extLst>
  </p:cSld>
  <p:clrMapOvr>
    <a:masterClrMapping/>
  </p:clrMapOvr>
</p:sldLayout>
</file>

<file path=ppt/slideLayouts/slideLayout2127.xml><?xml version="1.0" encoding="utf-8"?>
<p:sldLayout xmlns:a="http://schemas.openxmlformats.org/drawingml/2006/main" xmlns:r="http://schemas.openxmlformats.org/officeDocument/2006/relationships" xmlns:p="http://schemas.openxmlformats.org/presentationml/2006/main" type="twoTxTwoObj" preserve="1">
  <p:cSld name="27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22893098"/>
      </p:ext>
    </p:extLst>
  </p:cSld>
  <p:clrMapOvr>
    <a:masterClrMapping/>
  </p:clrMapOvr>
</p:sldLayout>
</file>

<file path=ppt/slideLayouts/slideLayout2128.xml><?xml version="1.0" encoding="utf-8"?>
<p:sldLayout xmlns:a="http://schemas.openxmlformats.org/drawingml/2006/main" xmlns:r="http://schemas.openxmlformats.org/officeDocument/2006/relationships" xmlns:p="http://schemas.openxmlformats.org/presentationml/2006/main" type="twoTxTwoObj" preserve="1">
  <p:cSld name="24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74383042"/>
      </p:ext>
    </p:extLst>
  </p:cSld>
  <p:clrMapOvr>
    <a:masterClrMapping/>
  </p:clrMapOvr>
</p:sldLayout>
</file>

<file path=ppt/slideLayouts/slideLayout2129.xml><?xml version="1.0" encoding="utf-8"?>
<p:sldLayout xmlns:a="http://schemas.openxmlformats.org/drawingml/2006/main" xmlns:r="http://schemas.openxmlformats.org/officeDocument/2006/relationships" xmlns:p="http://schemas.openxmlformats.org/presentationml/2006/main" type="titleOnly" preserve="1">
  <p:cSld name="11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02536715"/>
      </p:ext>
    </p:extLst>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709868767"/>
      </p:ext>
    </p:extLst>
  </p:cSld>
  <p:clrMapOvr>
    <a:masterClrMapping/>
  </p:clrMapOvr>
</p:sldLayout>
</file>

<file path=ppt/slideLayouts/slideLayout2130.xml><?xml version="1.0" encoding="utf-8"?>
<p:sldLayout xmlns:a="http://schemas.openxmlformats.org/drawingml/2006/main" xmlns:r="http://schemas.openxmlformats.org/officeDocument/2006/relationships" xmlns:p="http://schemas.openxmlformats.org/presentationml/2006/main" preserve="1" userDrawn="1">
  <p:cSld name="11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450240471"/>
      </p:ext>
    </p:extLst>
  </p:cSld>
  <p:clrMapOvr>
    <a:masterClrMapping/>
  </p:clrMapOvr>
</p:sldLayout>
</file>

<file path=ppt/slideLayouts/slideLayout2131.xml><?xml version="1.0" encoding="utf-8"?>
<p:sldLayout xmlns:a="http://schemas.openxmlformats.org/drawingml/2006/main" xmlns:r="http://schemas.openxmlformats.org/officeDocument/2006/relationships" xmlns:p="http://schemas.openxmlformats.org/presentationml/2006/main" type="blank" preserve="1">
  <p:cSld name="9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4293491606"/>
      </p:ext>
    </p:extLst>
  </p:cSld>
  <p:clrMapOvr>
    <a:masterClrMapping/>
  </p:clrMapOvr>
</p:sldLayout>
</file>

<file path=ppt/slideLayouts/slideLayout2132.xml><?xml version="1.0" encoding="utf-8"?>
<p:sldLayout xmlns:a="http://schemas.openxmlformats.org/drawingml/2006/main" xmlns:r="http://schemas.openxmlformats.org/officeDocument/2006/relationships" xmlns:p="http://schemas.openxmlformats.org/presentationml/2006/main" preserve="1" userDrawn="1">
  <p:cSld name="28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3"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3" y="3766865"/>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41244236"/>
      </p:ext>
    </p:extLst>
  </p:cSld>
  <p:clrMapOvr>
    <a:masterClrMapping/>
  </p:clrMapOvr>
</p:sldLayout>
</file>

<file path=ppt/slideLayouts/slideLayout2133.xml><?xml version="1.0" encoding="utf-8"?>
<p:sldLayout xmlns:a="http://schemas.openxmlformats.org/drawingml/2006/main" xmlns:r="http://schemas.openxmlformats.org/officeDocument/2006/relationships" xmlns:p="http://schemas.openxmlformats.org/presentationml/2006/main" preserve="1" userDrawn="1">
  <p:cSld name="27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Tree>
    <p:extLst>
      <p:ext uri="{BB962C8B-B14F-4D97-AF65-F5344CB8AC3E}">
        <p14:creationId xmlns:p14="http://schemas.microsoft.com/office/powerpoint/2010/main" val="3661590437"/>
      </p:ext>
    </p:extLst>
  </p:cSld>
  <p:clrMapOvr>
    <a:masterClrMapping/>
  </p:clrMapOvr>
</p:sldLayout>
</file>

<file path=ppt/slideLayouts/slideLayout2134.xml><?xml version="1.0" encoding="utf-8"?>
<p:sldLayout xmlns:a="http://schemas.openxmlformats.org/drawingml/2006/main" xmlns:r="http://schemas.openxmlformats.org/officeDocument/2006/relationships" xmlns:p="http://schemas.openxmlformats.org/presentationml/2006/main" preserve="1" userDrawn="1">
  <p:cSld name="28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363230007"/>
      </p:ext>
    </p:extLst>
  </p:cSld>
  <p:clrMapOvr>
    <a:masterClrMapping/>
  </p:clrMapOvr>
</p:sldLayout>
</file>

<file path=ppt/slideLayouts/slideLayout2135.xml><?xml version="1.0" encoding="utf-8"?>
<p:sldLayout xmlns:a="http://schemas.openxmlformats.org/drawingml/2006/main" xmlns:r="http://schemas.openxmlformats.org/officeDocument/2006/relationships" xmlns:p="http://schemas.openxmlformats.org/presentationml/2006/main" type="obj" preserve="1">
  <p:cSld name="3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528646719"/>
      </p:ext>
    </p:extLst>
  </p:cSld>
  <p:clrMapOvr>
    <a:masterClrMapping/>
  </p:clrMapOvr>
</p:sldLayout>
</file>

<file path=ppt/slideLayouts/slideLayout2136.xml><?xml version="1.0" encoding="utf-8"?>
<p:sldLayout xmlns:a="http://schemas.openxmlformats.org/drawingml/2006/main" xmlns:r="http://schemas.openxmlformats.org/officeDocument/2006/relationships" xmlns:p="http://schemas.openxmlformats.org/presentationml/2006/main" type="obj" preserve="1">
  <p:cSld name="3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0536554"/>
      </p:ext>
    </p:extLst>
  </p:cSld>
  <p:clrMapOvr>
    <a:masterClrMapping/>
  </p:clrMapOvr>
</p:sldLayout>
</file>

<file path=ppt/slideLayouts/slideLayout2137.xml><?xml version="1.0" encoding="utf-8"?>
<p:sldLayout xmlns:a="http://schemas.openxmlformats.org/drawingml/2006/main" xmlns:r="http://schemas.openxmlformats.org/officeDocument/2006/relationships" xmlns:p="http://schemas.openxmlformats.org/presentationml/2006/main" preserve="1" userDrawn="1">
  <p:cSld name="30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4001896340"/>
      </p:ext>
    </p:extLst>
  </p:cSld>
  <p:clrMapOvr>
    <a:masterClrMapping/>
  </p:clrMapOvr>
</p:sldLayout>
</file>

<file path=ppt/slideLayouts/slideLayout2138.xml><?xml version="1.0" encoding="utf-8"?>
<p:sldLayout xmlns:a="http://schemas.openxmlformats.org/drawingml/2006/main" xmlns:r="http://schemas.openxmlformats.org/officeDocument/2006/relationships" xmlns:p="http://schemas.openxmlformats.org/presentationml/2006/main" type="twoTxTwoObj" preserve="1">
  <p:cSld name="29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149118965"/>
      </p:ext>
    </p:extLst>
  </p:cSld>
  <p:clrMapOvr>
    <a:masterClrMapping/>
  </p:clrMapOvr>
</p:sldLayout>
</file>

<file path=ppt/slideLayouts/slideLayout2139.xml><?xml version="1.0" encoding="utf-8"?>
<p:sldLayout xmlns:a="http://schemas.openxmlformats.org/drawingml/2006/main" xmlns:r="http://schemas.openxmlformats.org/officeDocument/2006/relationships" xmlns:p="http://schemas.openxmlformats.org/presentationml/2006/main" type="twoTxTwoObj" preserve="1">
  <p:cSld name="3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29463813"/>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998157548"/>
      </p:ext>
    </p:extLst>
  </p:cSld>
  <p:clrMapOvr>
    <a:masterClrMapping/>
  </p:clrMapOvr>
</p:sldLayout>
</file>

<file path=ppt/slideLayouts/slideLayout2140.xml><?xml version="1.0" encoding="utf-8"?>
<p:sldLayout xmlns:a="http://schemas.openxmlformats.org/drawingml/2006/main" xmlns:r="http://schemas.openxmlformats.org/officeDocument/2006/relationships" xmlns:p="http://schemas.openxmlformats.org/presentationml/2006/main" type="titleOnly" preserve="1">
  <p:cSld name="12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533535805"/>
      </p:ext>
    </p:extLst>
  </p:cSld>
  <p:clrMapOvr>
    <a:masterClrMapping/>
  </p:clrMapOvr>
</p:sldLayout>
</file>

<file path=ppt/slideLayouts/slideLayout2141.xml><?xml version="1.0" encoding="utf-8"?>
<p:sldLayout xmlns:a="http://schemas.openxmlformats.org/drawingml/2006/main" xmlns:r="http://schemas.openxmlformats.org/officeDocument/2006/relationships" xmlns:p="http://schemas.openxmlformats.org/presentationml/2006/main" preserve="1" userDrawn="1">
  <p:cSld name="12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358178203"/>
      </p:ext>
    </p:extLst>
  </p:cSld>
  <p:clrMapOvr>
    <a:masterClrMapping/>
  </p:clrMapOvr>
</p:sldLayout>
</file>

<file path=ppt/slideLayouts/slideLayout2142.xml><?xml version="1.0" encoding="utf-8"?>
<p:sldLayout xmlns:a="http://schemas.openxmlformats.org/drawingml/2006/main" xmlns:r="http://schemas.openxmlformats.org/officeDocument/2006/relationships" xmlns:p="http://schemas.openxmlformats.org/presentationml/2006/main" type="blank" preserve="1">
  <p:cSld name="10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656548826"/>
      </p:ext>
    </p:extLst>
  </p:cSld>
  <p:clrMapOvr>
    <a:masterClrMapping/>
  </p:clrMapOvr>
</p:sldLayout>
</file>

<file path=ppt/slideLayouts/slideLayout2143.xml><?xml version="1.0" encoding="utf-8"?>
<p:sldLayout xmlns:a="http://schemas.openxmlformats.org/drawingml/2006/main" xmlns:r="http://schemas.openxmlformats.org/officeDocument/2006/relationships" xmlns:p="http://schemas.openxmlformats.org/presentationml/2006/main" preserve="1" userDrawn="1">
  <p:cSld name="3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525475683"/>
      </p:ext>
    </p:extLst>
  </p:cSld>
  <p:clrMapOvr>
    <a:masterClrMapping/>
  </p:clrMapOvr>
</p:sldLayout>
</file>

<file path=ppt/slideLayouts/slideLayout2144.xml><?xml version="1.0" encoding="utf-8"?>
<p:sldLayout xmlns:a="http://schemas.openxmlformats.org/drawingml/2006/main" xmlns:r="http://schemas.openxmlformats.org/officeDocument/2006/relationships" xmlns:p="http://schemas.openxmlformats.org/presentationml/2006/main" preserve="1" userDrawn="1">
  <p:cSld name="3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3"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3" y="3766865"/>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670030040"/>
      </p:ext>
    </p:extLst>
  </p:cSld>
  <p:clrMapOvr>
    <a:masterClrMapping/>
  </p:clrMapOvr>
</p:sldLayout>
</file>

<file path=ppt/slideLayouts/slideLayout2145.xml><?xml version="1.0" encoding="utf-8"?>
<p:sldLayout xmlns:a="http://schemas.openxmlformats.org/drawingml/2006/main" xmlns:r="http://schemas.openxmlformats.org/officeDocument/2006/relationships" xmlns:p="http://schemas.openxmlformats.org/presentationml/2006/main" type="obj" preserve="1">
  <p:cSld name="3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7"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4"/>
            <a:ext cx="2036763" cy="2036763"/>
          </a:xfrm>
          <a:prstGeom prst="rect">
            <a:avLst/>
          </a:prstGeom>
        </p:spPr>
      </p:pic>
    </p:spTree>
    <p:extLst>
      <p:ext uri="{BB962C8B-B14F-4D97-AF65-F5344CB8AC3E}">
        <p14:creationId xmlns:p14="http://schemas.microsoft.com/office/powerpoint/2010/main" val="1241418359"/>
      </p:ext>
    </p:extLst>
  </p:cSld>
  <p:clrMapOvr>
    <a:masterClrMapping/>
  </p:clrMapOvr>
</p:sldLayout>
</file>

<file path=ppt/slideLayouts/slideLayout2146.xml><?xml version="1.0" encoding="utf-8"?>
<p:sldLayout xmlns:a="http://schemas.openxmlformats.org/drawingml/2006/main" xmlns:r="http://schemas.openxmlformats.org/officeDocument/2006/relationships" xmlns:p="http://schemas.openxmlformats.org/presentationml/2006/main" preserve="1" userDrawn="1">
  <p:cSld name="29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Tree>
    <p:extLst>
      <p:ext uri="{BB962C8B-B14F-4D97-AF65-F5344CB8AC3E}">
        <p14:creationId xmlns:p14="http://schemas.microsoft.com/office/powerpoint/2010/main" val="3271351816"/>
      </p:ext>
    </p:extLst>
  </p:cSld>
  <p:clrMapOvr>
    <a:masterClrMapping/>
  </p:clrMapOvr>
</p:sldLayout>
</file>

<file path=ppt/slideLayouts/slideLayout2147.xml><?xml version="1.0" encoding="utf-8"?>
<p:sldLayout xmlns:a="http://schemas.openxmlformats.org/drawingml/2006/main" xmlns:r="http://schemas.openxmlformats.org/officeDocument/2006/relationships" xmlns:p="http://schemas.openxmlformats.org/presentationml/2006/main" preserve="1" userDrawn="1">
  <p:cSld name="30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Tree>
    <p:extLst>
      <p:ext uri="{BB962C8B-B14F-4D97-AF65-F5344CB8AC3E}">
        <p14:creationId xmlns:p14="http://schemas.microsoft.com/office/powerpoint/2010/main" val="1977897883"/>
      </p:ext>
    </p:extLst>
  </p:cSld>
  <p:clrMapOvr>
    <a:masterClrMapping/>
  </p:clrMapOvr>
</p:sldLayout>
</file>

<file path=ppt/slideLayouts/slideLayout2148.xml><?xml version="1.0" encoding="utf-8"?>
<p:sldLayout xmlns:a="http://schemas.openxmlformats.org/drawingml/2006/main" xmlns:r="http://schemas.openxmlformats.org/officeDocument/2006/relationships" xmlns:p="http://schemas.openxmlformats.org/presentationml/2006/main" type="obj" preserve="1">
  <p:cSld name="17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4"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764736930"/>
      </p:ext>
    </p:extLst>
  </p:cSld>
  <p:clrMapOvr>
    <a:masterClrMapping/>
  </p:clrMapOvr>
</p:sldLayout>
</file>

<file path=ppt/slideLayouts/slideLayout2149.xml><?xml version="1.0" encoding="utf-8"?>
<p:sldLayout xmlns:a="http://schemas.openxmlformats.org/drawingml/2006/main" xmlns:r="http://schemas.openxmlformats.org/officeDocument/2006/relationships" xmlns:p="http://schemas.openxmlformats.org/presentationml/2006/main" type="twoObj" preserve="1">
  <p:cSld name="16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4"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2" y="1825625"/>
            <a:ext cx="5410199" cy="4351339"/>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9"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35014524"/>
      </p:ext>
    </p:extLst>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546532180"/>
      </p:ext>
    </p:extLst>
  </p:cSld>
  <p:clrMapOvr>
    <a:masterClrMapping/>
  </p:clrMapOvr>
</p:sldLayout>
</file>

<file path=ppt/slideLayouts/slideLayout2150.xml><?xml version="1.0" encoding="utf-8"?>
<p:sldLayout xmlns:a="http://schemas.openxmlformats.org/drawingml/2006/main" xmlns:r="http://schemas.openxmlformats.org/officeDocument/2006/relationships" xmlns:p="http://schemas.openxmlformats.org/presentationml/2006/main" type="twoTxTwoObj" preserve="1">
  <p:cSld name="3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40511227"/>
      </p:ext>
    </p:extLst>
  </p:cSld>
  <p:clrMapOvr>
    <a:masterClrMapping/>
  </p:clrMapOvr>
</p:sldLayout>
</file>

<file path=ppt/slideLayouts/slideLayout2151.xml><?xml version="1.0" encoding="utf-8"?>
<p:sldLayout xmlns:a="http://schemas.openxmlformats.org/drawingml/2006/main" xmlns:r="http://schemas.openxmlformats.org/officeDocument/2006/relationships" xmlns:p="http://schemas.openxmlformats.org/presentationml/2006/main" preserve="1" userDrawn="1">
  <p:cSld name="14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1" y="1146258"/>
            <a:ext cx="2350169" cy="2971799"/>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9"/>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9"/>
            <a:ext cx="2025315" cy="911940"/>
          </a:xfrm>
          <a:prstGeom prst="rect">
            <a:avLst/>
          </a:prstGeom>
        </p:spPr>
      </p:pic>
    </p:spTree>
    <p:extLst>
      <p:ext uri="{BB962C8B-B14F-4D97-AF65-F5344CB8AC3E}">
        <p14:creationId xmlns:p14="http://schemas.microsoft.com/office/powerpoint/2010/main" val="1907273518"/>
      </p:ext>
    </p:extLst>
  </p:cSld>
  <p:clrMapOvr>
    <a:masterClrMapping/>
  </p:clrMapOvr>
</p:sldLayout>
</file>

<file path=ppt/slideLayouts/slideLayout2152.xml><?xml version="1.0" encoding="utf-8"?>
<p:sldLayout xmlns:a="http://schemas.openxmlformats.org/drawingml/2006/main" xmlns:r="http://schemas.openxmlformats.org/officeDocument/2006/relationships" xmlns:p="http://schemas.openxmlformats.org/presentationml/2006/main" preserve="1" userDrawn="1">
  <p:cSld name="13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1"/>
            <a:ext cx="12192000" cy="2148831"/>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2"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1" y="1887490"/>
            <a:ext cx="5582652" cy="1078263"/>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054038072"/>
      </p:ext>
    </p:extLst>
  </p:cSld>
  <p:clrMapOvr>
    <a:masterClrMapping/>
  </p:clrMapOvr>
</p:sldLayout>
</file>

<file path=ppt/slideLayouts/slideLayout2153.xml><?xml version="1.0" encoding="utf-8"?>
<p:sldLayout xmlns:a="http://schemas.openxmlformats.org/drawingml/2006/main" xmlns:r="http://schemas.openxmlformats.org/officeDocument/2006/relationships" xmlns:p="http://schemas.openxmlformats.org/presentationml/2006/main" type="twoTxTwoObj" preserve="1">
  <p:cSld name="33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478202954"/>
      </p:ext>
    </p:extLst>
  </p:cSld>
  <p:clrMapOvr>
    <a:masterClrMapping/>
  </p:clrMapOvr>
</p:sldLayout>
</file>

<file path=ppt/slideLayouts/slideLayout2154.xml><?xml version="1.0" encoding="utf-8"?>
<p:sldLayout xmlns:a="http://schemas.openxmlformats.org/drawingml/2006/main" xmlns:r="http://schemas.openxmlformats.org/officeDocument/2006/relationships" xmlns:p="http://schemas.openxmlformats.org/presentationml/2006/main" type="blank" preserve="1">
  <p:cSld name="11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4"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962790490"/>
      </p:ext>
    </p:extLst>
  </p:cSld>
  <p:clrMapOvr>
    <a:masterClrMapping/>
  </p:clrMapOvr>
</p:sldLayout>
</file>

<file path=ppt/slideLayouts/slideLayout2155.xml><?xml version="1.0" encoding="utf-8"?>
<p:sldLayout xmlns:a="http://schemas.openxmlformats.org/drawingml/2006/main" xmlns:r="http://schemas.openxmlformats.org/officeDocument/2006/relationships" xmlns:p="http://schemas.openxmlformats.org/presentationml/2006/main" type="titleOnly" preserve="1">
  <p:cSld name="13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4"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465354275"/>
      </p:ext>
    </p:extLst>
  </p:cSld>
  <p:clrMapOvr>
    <a:masterClrMapping/>
  </p:clrMapOvr>
</p:sldLayout>
</file>

<file path=ppt/slideLayouts/slideLayout2156.xml><?xml version="1.0" encoding="utf-8"?>
<p:sldLayout xmlns:a="http://schemas.openxmlformats.org/drawingml/2006/main" xmlns:r="http://schemas.openxmlformats.org/officeDocument/2006/relationships" xmlns:p="http://schemas.openxmlformats.org/presentationml/2006/main" type="blank" preserve="1">
  <p:cSld name="12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60459040"/>
      </p:ext>
    </p:extLst>
  </p:cSld>
  <p:clrMapOvr>
    <a:masterClrMapping/>
  </p:clrMapOvr>
</p:sldLayout>
</file>

<file path=ppt/slideLayouts/slideLayout2157.xml><?xml version="1.0" encoding="utf-8"?>
<p:sldLayout xmlns:a="http://schemas.openxmlformats.org/drawingml/2006/main" xmlns:r="http://schemas.openxmlformats.org/officeDocument/2006/relationships" xmlns:p="http://schemas.openxmlformats.org/presentationml/2006/main" type="obj" preserve="1">
  <p:cSld name="3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172769227"/>
      </p:ext>
    </p:extLst>
  </p:cSld>
  <p:clrMapOvr>
    <a:masterClrMapping/>
  </p:clrMapOvr>
</p:sldLayout>
</file>

<file path=ppt/slideLayouts/slideLayout2158.xml><?xml version="1.0" encoding="utf-8"?>
<p:sldLayout xmlns:a="http://schemas.openxmlformats.org/drawingml/2006/main" xmlns:r="http://schemas.openxmlformats.org/officeDocument/2006/relationships" xmlns:p="http://schemas.openxmlformats.org/presentationml/2006/main" type="obj" preserve="1">
  <p:cSld name="4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7"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4"/>
            <a:ext cx="2036763" cy="2036763"/>
          </a:xfrm>
          <a:prstGeom prst="rect">
            <a:avLst/>
          </a:prstGeom>
        </p:spPr>
      </p:pic>
    </p:spTree>
    <p:extLst>
      <p:ext uri="{BB962C8B-B14F-4D97-AF65-F5344CB8AC3E}">
        <p14:creationId xmlns:p14="http://schemas.microsoft.com/office/powerpoint/2010/main" val="529096240"/>
      </p:ext>
    </p:extLst>
  </p:cSld>
  <p:clrMapOvr>
    <a:masterClrMapping/>
  </p:clrMapOvr>
</p:sldLayout>
</file>

<file path=ppt/slideLayouts/slideLayout2159.xml><?xml version="1.0" encoding="utf-8"?>
<p:sldLayout xmlns:a="http://schemas.openxmlformats.org/drawingml/2006/main" xmlns:r="http://schemas.openxmlformats.org/officeDocument/2006/relationships" xmlns:p="http://schemas.openxmlformats.org/presentationml/2006/main" type="titleOnly" preserve="1">
  <p:cSld name="14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71323088"/>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1337409"/>
      </p:ext>
    </p:extLst>
  </p:cSld>
  <p:clrMapOvr>
    <a:masterClrMapping/>
  </p:clrMapOvr>
</p:sldLayout>
</file>

<file path=ppt/slideLayouts/slideLayout2160.xml><?xml version="1.0" encoding="utf-8"?>
<p:sldLayout xmlns:a="http://schemas.openxmlformats.org/drawingml/2006/main" xmlns:r="http://schemas.openxmlformats.org/officeDocument/2006/relationships" xmlns:p="http://schemas.openxmlformats.org/presentationml/2006/main" type="blank" preserve="1">
  <p:cSld name="14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035272519"/>
      </p:ext>
    </p:extLst>
  </p:cSld>
  <p:clrMapOvr>
    <a:masterClrMapping/>
  </p:clrMapOvr>
</p:sldLayout>
</file>

<file path=ppt/slideLayouts/slideLayout2161.xml><?xml version="1.0" encoding="utf-8"?>
<p:sldLayout xmlns:a="http://schemas.openxmlformats.org/drawingml/2006/main" xmlns:r="http://schemas.openxmlformats.org/officeDocument/2006/relationships" xmlns:p="http://schemas.openxmlformats.org/presentationml/2006/main" type="obj" preserve="1">
  <p:cSld name="2_Title Slide">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sz="1800"/>
          </a:p>
        </p:txBody>
      </p:sp>
      <p:sp>
        <p:nvSpPr>
          <p:cNvPr id="17" name="bg object 17"/>
          <p:cNvSpPr/>
          <p:nvPr/>
        </p:nvSpPr>
        <p:spPr>
          <a:xfrm>
            <a:off x="3"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sz="1800"/>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6"/>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sz="1800"/>
          </a:p>
        </p:txBody>
      </p:sp>
      <p:pic>
        <p:nvPicPr>
          <p:cNvPr id="20" name="bg object 20"/>
          <p:cNvPicPr/>
          <p:nvPr/>
        </p:nvPicPr>
        <p:blipFill>
          <a:blip r:embed="rId3" cstate="print">
            <a:extLst>
              <a:ext uri="{28A0092B-C50C-407E-A947-70E740481C1C}">
                <a14:useLocalDpi xmlns:a14="http://schemas.microsoft.com/office/drawing/2010/main"/>
              </a:ext>
            </a:extLst>
          </a:blip>
          <a:stretch>
            <a:fillRect/>
          </a:stretch>
        </p:blipFill>
        <p:spPr>
          <a:xfrm>
            <a:off x="313957" y="5564124"/>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sz="1800"/>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369332"/>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6/1/2026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2">
              <a:lnSpc>
                <a:spcPts val="1425"/>
              </a:lnSpc>
            </a:pPr>
            <a:fld id="{81D60167-4931-47E6-BA6A-407CBD079E47}" type="slidenum">
              <a:rPr lang="en-US" spc="-5" smtClean="0">
                <a:solidFill>
                  <a:srgbClr val="929599"/>
                </a:solidFill>
              </a:rPr>
              <a:pPr marL="38102">
                <a:lnSpc>
                  <a:spcPts val="1425"/>
                </a:lnSpc>
              </a:pPr>
              <a:t>‹#›</a:t>
            </a:fld>
            <a:endParaRPr lang="en-US" spc="-5">
              <a:solidFill>
                <a:srgbClr val="929599"/>
              </a:solidFill>
            </a:endParaRPr>
          </a:p>
        </p:txBody>
      </p:sp>
    </p:spTree>
    <p:extLst>
      <p:ext uri="{BB962C8B-B14F-4D97-AF65-F5344CB8AC3E}">
        <p14:creationId xmlns:p14="http://schemas.microsoft.com/office/powerpoint/2010/main" val="3334095256"/>
      </p:ext>
    </p:extLst>
  </p:cSld>
  <p:clrMapOvr>
    <a:masterClrMapping/>
  </p:clrMapOvr>
</p:sldLayout>
</file>

<file path=ppt/slideLayouts/slideLayout2162.xml><?xml version="1.0" encoding="utf-8"?>
<p:sldLayout xmlns:a="http://schemas.openxmlformats.org/drawingml/2006/main" xmlns:r="http://schemas.openxmlformats.org/officeDocument/2006/relationships" xmlns:p="http://schemas.openxmlformats.org/presentationml/2006/main" preserve="1" userDrawn="1">
  <p:cSld name="2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834311445"/>
      </p:ext>
    </p:extLst>
  </p:cSld>
  <p:clrMapOvr>
    <a:masterClrMapping/>
  </p:clrMapOvr>
</p:sldLayout>
</file>

<file path=ppt/slideLayouts/slideLayout2163.xml><?xml version="1.0" encoding="utf-8"?>
<p:sldLayout xmlns:a="http://schemas.openxmlformats.org/drawingml/2006/main" xmlns:r="http://schemas.openxmlformats.org/officeDocument/2006/relationships" xmlns:p="http://schemas.openxmlformats.org/presentationml/2006/main" type="obj" preserve="1">
  <p:cSld name="15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343108727"/>
      </p:ext>
    </p:extLst>
  </p:cSld>
  <p:clrMapOvr>
    <a:masterClrMapping/>
  </p:clrMapOvr>
</p:sldLayout>
</file>

<file path=ppt/slideLayouts/slideLayout2164.xml><?xml version="1.0" encoding="utf-8"?>
<p:sldLayout xmlns:a="http://schemas.openxmlformats.org/drawingml/2006/main" xmlns:r="http://schemas.openxmlformats.org/officeDocument/2006/relationships" xmlns:p="http://schemas.openxmlformats.org/presentationml/2006/main" type="twoObj" preserve="1">
  <p:cSld name="14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87888220"/>
      </p:ext>
    </p:extLst>
  </p:cSld>
  <p:clrMapOvr>
    <a:masterClrMapping/>
  </p:clrMapOvr>
</p:sldLayout>
</file>

<file path=ppt/slideLayouts/slideLayout2165.xml><?xml version="1.0" encoding="utf-8"?>
<p:sldLayout xmlns:a="http://schemas.openxmlformats.org/drawingml/2006/main" xmlns:r="http://schemas.openxmlformats.org/officeDocument/2006/relationships" xmlns:p="http://schemas.openxmlformats.org/presentationml/2006/main" type="twoTxTwoObj" preserve="1">
  <p:cSld name="2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49081017"/>
      </p:ext>
    </p:extLst>
  </p:cSld>
  <p:clrMapOvr>
    <a:masterClrMapping/>
  </p:clrMapOvr>
</p:sldLayout>
</file>

<file path=ppt/slideLayouts/slideLayout2166.xml><?xml version="1.0" encoding="utf-8"?>
<p:sldLayout xmlns:a="http://schemas.openxmlformats.org/drawingml/2006/main" xmlns:r="http://schemas.openxmlformats.org/officeDocument/2006/relationships" xmlns:p="http://schemas.openxmlformats.org/presentationml/2006/main" type="obj" preserve="1">
  <p:cSld name="3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252630605"/>
      </p:ext>
    </p:extLst>
  </p:cSld>
  <p:clrMapOvr>
    <a:masterClrMapping/>
  </p:clrMapOvr>
</p:sldLayout>
</file>

<file path=ppt/slideLayouts/slideLayout2167.xml><?xml version="1.0" encoding="utf-8"?>
<p:sldLayout xmlns:a="http://schemas.openxmlformats.org/drawingml/2006/main" xmlns:r="http://schemas.openxmlformats.org/officeDocument/2006/relationships" xmlns:p="http://schemas.openxmlformats.org/presentationml/2006/main" preserve="1" userDrawn="1">
  <p:cSld name="3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3"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3" y="3766865"/>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986095703"/>
      </p:ext>
    </p:extLst>
  </p:cSld>
  <p:clrMapOvr>
    <a:masterClrMapping/>
  </p:clrMapOvr>
</p:sldLayout>
</file>

<file path=ppt/slideLayouts/slideLayout2168.xml><?xml version="1.0" encoding="utf-8"?>
<p:sldLayout xmlns:a="http://schemas.openxmlformats.org/drawingml/2006/main" xmlns:r="http://schemas.openxmlformats.org/officeDocument/2006/relationships" xmlns:p="http://schemas.openxmlformats.org/presentationml/2006/main" preserve="1" userDrawn="1">
  <p:cSld name="33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Tree>
    <p:extLst>
      <p:ext uri="{BB962C8B-B14F-4D97-AF65-F5344CB8AC3E}">
        <p14:creationId xmlns:p14="http://schemas.microsoft.com/office/powerpoint/2010/main" val="2409817504"/>
      </p:ext>
    </p:extLst>
  </p:cSld>
  <p:clrMapOvr>
    <a:masterClrMapping/>
  </p:clrMapOvr>
</p:sldLayout>
</file>

<file path=ppt/slideLayouts/slideLayout2169.xml><?xml version="1.0" encoding="utf-8"?>
<p:sldLayout xmlns:a="http://schemas.openxmlformats.org/drawingml/2006/main" xmlns:r="http://schemas.openxmlformats.org/officeDocument/2006/relationships" xmlns:p="http://schemas.openxmlformats.org/presentationml/2006/main" preserve="1" userDrawn="1">
  <p:cSld name="3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569832839"/>
      </p:ext>
    </p:extLst>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75216660"/>
      </p:ext>
    </p:extLst>
  </p:cSld>
  <p:clrMapOvr>
    <a:masterClrMapping/>
  </p:clrMapOvr>
</p:sldLayout>
</file>

<file path=ppt/slideLayouts/slideLayout2170.xml><?xml version="1.0" encoding="utf-8"?>
<p:sldLayout xmlns:a="http://schemas.openxmlformats.org/drawingml/2006/main" xmlns:r="http://schemas.openxmlformats.org/officeDocument/2006/relationships" xmlns:p="http://schemas.openxmlformats.org/presentationml/2006/main" preserve="1" userDrawn="1">
  <p:cSld name="34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2198149396"/>
      </p:ext>
    </p:extLst>
  </p:cSld>
  <p:clrMapOvr>
    <a:masterClrMapping/>
  </p:clrMapOvr>
</p:sldLayout>
</file>

<file path=ppt/slideLayouts/slideLayout2171.xml><?xml version="1.0" encoding="utf-8"?>
<p:sldLayout xmlns:a="http://schemas.openxmlformats.org/drawingml/2006/main" xmlns:r="http://schemas.openxmlformats.org/officeDocument/2006/relationships" xmlns:p="http://schemas.openxmlformats.org/presentationml/2006/main" preserve="1" userDrawn="1">
  <p:cSld name="16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715345102"/>
      </p:ext>
    </p:extLst>
  </p:cSld>
  <p:clrMapOvr>
    <a:masterClrMapping/>
  </p:clrMapOvr>
</p:sldLayout>
</file>

<file path=ppt/slideLayouts/slideLayout2172.xml><?xml version="1.0" encoding="utf-8"?>
<p:sldLayout xmlns:a="http://schemas.openxmlformats.org/drawingml/2006/main" xmlns:r="http://schemas.openxmlformats.org/officeDocument/2006/relationships" xmlns:p="http://schemas.openxmlformats.org/presentationml/2006/main" type="obj" preserve="1">
  <p:cSld name="18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8765287"/>
      </p:ext>
    </p:extLst>
  </p:cSld>
  <p:clrMapOvr>
    <a:masterClrMapping/>
  </p:clrMapOvr>
</p:sldLayout>
</file>

<file path=ppt/slideLayouts/slideLayout2173.xml><?xml version="1.0" encoding="utf-8"?>
<p:sldLayout xmlns:a="http://schemas.openxmlformats.org/drawingml/2006/main" xmlns:r="http://schemas.openxmlformats.org/officeDocument/2006/relationships" xmlns:p="http://schemas.openxmlformats.org/presentationml/2006/main" type="twoObj" preserve="1">
  <p:cSld name="17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14017706"/>
      </p:ext>
    </p:extLst>
  </p:cSld>
  <p:clrMapOvr>
    <a:masterClrMapping/>
  </p:clrMapOvr>
</p:sldLayout>
</file>

<file path=ppt/slideLayouts/slideLayout2174.xml><?xml version="1.0" encoding="utf-8"?>
<p:sldLayout xmlns:a="http://schemas.openxmlformats.org/drawingml/2006/main" xmlns:r="http://schemas.openxmlformats.org/officeDocument/2006/relationships" xmlns:p="http://schemas.openxmlformats.org/presentationml/2006/main" type="twoTxTwoObj" preserve="1">
  <p:cSld name="3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396195531"/>
      </p:ext>
    </p:extLst>
  </p:cSld>
  <p:clrMapOvr>
    <a:masterClrMapping/>
  </p:clrMapOvr>
</p:sldLayout>
</file>

<file path=ppt/slideLayouts/slideLayout2175.xml><?xml version="1.0" encoding="utf-8"?>
<p:sldLayout xmlns:a="http://schemas.openxmlformats.org/drawingml/2006/main" xmlns:r="http://schemas.openxmlformats.org/officeDocument/2006/relationships" xmlns:p="http://schemas.openxmlformats.org/presentationml/2006/main" type="twoTxTwoObj" preserve="1">
  <p:cSld name="2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669293634"/>
      </p:ext>
    </p:extLst>
  </p:cSld>
  <p:clrMapOvr>
    <a:masterClrMapping/>
  </p:clrMapOvr>
</p:sldLayout>
</file>

<file path=ppt/slideLayouts/slideLayout2176.xml><?xml version="1.0" encoding="utf-8"?>
<p:sldLayout xmlns:a="http://schemas.openxmlformats.org/drawingml/2006/main" xmlns:r="http://schemas.openxmlformats.org/officeDocument/2006/relationships" xmlns:p="http://schemas.openxmlformats.org/presentationml/2006/main" type="titleOnly" preserve="1">
  <p:cSld name="16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06501552"/>
      </p:ext>
    </p:extLst>
  </p:cSld>
  <p:clrMapOvr>
    <a:masterClrMapping/>
  </p:clrMapOvr>
</p:sldLayout>
</file>

<file path=ppt/slideLayouts/slideLayout2177.xml><?xml version="1.0" encoding="utf-8"?>
<p:sldLayout xmlns:a="http://schemas.openxmlformats.org/drawingml/2006/main" xmlns:r="http://schemas.openxmlformats.org/officeDocument/2006/relationships" xmlns:p="http://schemas.openxmlformats.org/presentationml/2006/main" preserve="1" userDrawn="1">
  <p:cSld name="16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647807710"/>
      </p:ext>
    </p:extLst>
  </p:cSld>
  <p:clrMapOvr>
    <a:masterClrMapping/>
  </p:clrMapOvr>
</p:sldLayout>
</file>

<file path=ppt/slideLayouts/slideLayout2178.xml><?xml version="1.0" encoding="utf-8"?>
<p:sldLayout xmlns:a="http://schemas.openxmlformats.org/drawingml/2006/main" xmlns:r="http://schemas.openxmlformats.org/officeDocument/2006/relationships" xmlns:p="http://schemas.openxmlformats.org/presentationml/2006/main" type="blank" preserve="1">
  <p:cSld name="16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45121684"/>
      </p:ext>
    </p:extLst>
  </p:cSld>
  <p:clrMapOvr>
    <a:masterClrMapping/>
  </p:clrMapOvr>
</p:sldLayout>
</file>

<file path=ppt/slideLayouts/slideLayout2179.xml><?xml version="1.0" encoding="utf-8"?>
<p:sldLayout xmlns:a="http://schemas.openxmlformats.org/drawingml/2006/main" xmlns:r="http://schemas.openxmlformats.org/officeDocument/2006/relationships" xmlns:p="http://schemas.openxmlformats.org/presentationml/2006/main" preserve="1" userDrawn="1">
  <p:cSld name="3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3"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3" y="3766865"/>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847602173"/>
      </p:ext>
    </p:extLst>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6272431"/>
      </p:ext>
    </p:extLst>
  </p:cSld>
  <p:clrMapOvr>
    <a:masterClrMapping/>
  </p:clrMapOvr>
</p:sldLayout>
</file>

<file path=ppt/slideLayouts/slideLayout2180.xml><?xml version="1.0" encoding="utf-8"?>
<p:sldLayout xmlns:a="http://schemas.openxmlformats.org/drawingml/2006/main" xmlns:r="http://schemas.openxmlformats.org/officeDocument/2006/relationships" xmlns:p="http://schemas.openxmlformats.org/presentationml/2006/main" preserve="1" userDrawn="1">
  <p:cSld name="35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Tree>
    <p:extLst>
      <p:ext uri="{BB962C8B-B14F-4D97-AF65-F5344CB8AC3E}">
        <p14:creationId xmlns:p14="http://schemas.microsoft.com/office/powerpoint/2010/main" val="265545443"/>
      </p:ext>
    </p:extLst>
  </p:cSld>
  <p:clrMapOvr>
    <a:masterClrMapping/>
  </p:clrMapOvr>
</p:sldLayout>
</file>

<file path=ppt/slideLayouts/slideLayout2181.xml><?xml version="1.0" encoding="utf-8"?>
<p:sldLayout xmlns:a="http://schemas.openxmlformats.org/drawingml/2006/main" xmlns:r="http://schemas.openxmlformats.org/officeDocument/2006/relationships" xmlns:p="http://schemas.openxmlformats.org/presentationml/2006/main" preserve="1" userDrawn="1">
  <p:cSld name="36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910524640"/>
      </p:ext>
    </p:extLst>
  </p:cSld>
  <p:clrMapOvr>
    <a:masterClrMapping/>
  </p:clrMapOvr>
</p:sldLayout>
</file>

<file path=ppt/slideLayouts/slideLayout2182.xml><?xml version="1.0" encoding="utf-8"?>
<p:sldLayout xmlns:a="http://schemas.openxmlformats.org/drawingml/2006/main" xmlns:r="http://schemas.openxmlformats.org/officeDocument/2006/relationships" xmlns:p="http://schemas.openxmlformats.org/presentationml/2006/main" preserve="1" userDrawn="1">
  <p:cSld name="36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928990092"/>
      </p:ext>
    </p:extLst>
  </p:cSld>
  <p:clrMapOvr>
    <a:masterClrMapping/>
  </p:clrMapOvr>
</p:sldLayout>
</file>

<file path=ppt/slideLayouts/slideLayout2183.xml><?xml version="1.0" encoding="utf-8"?>
<p:sldLayout xmlns:a="http://schemas.openxmlformats.org/drawingml/2006/main" xmlns:r="http://schemas.openxmlformats.org/officeDocument/2006/relationships" xmlns:p="http://schemas.openxmlformats.org/presentationml/2006/main" preserve="1" userDrawn="1">
  <p:cSld name="17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98912934"/>
      </p:ext>
    </p:extLst>
  </p:cSld>
  <p:clrMapOvr>
    <a:masterClrMapping/>
  </p:clrMapOvr>
</p:sldLayout>
</file>

<file path=ppt/slideLayouts/slideLayout2184.xml><?xml version="1.0" encoding="utf-8"?>
<p:sldLayout xmlns:a="http://schemas.openxmlformats.org/drawingml/2006/main" xmlns:r="http://schemas.openxmlformats.org/officeDocument/2006/relationships" xmlns:p="http://schemas.openxmlformats.org/presentationml/2006/main" preserve="1" userDrawn="1">
  <p:cSld name="38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468260445"/>
      </p:ext>
    </p:extLst>
  </p:cSld>
  <p:clrMapOvr>
    <a:masterClrMapping/>
  </p:clrMapOvr>
</p:sldLayout>
</file>

<file path=ppt/slideLayouts/slideLayout2185.xml><?xml version="1.0" encoding="utf-8"?>
<p:sldLayout xmlns:a="http://schemas.openxmlformats.org/drawingml/2006/main" xmlns:r="http://schemas.openxmlformats.org/officeDocument/2006/relationships" xmlns:p="http://schemas.openxmlformats.org/presentationml/2006/main" preserve="1" userDrawn="1">
  <p:cSld name="37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Tree>
    <p:extLst>
      <p:ext uri="{BB962C8B-B14F-4D97-AF65-F5344CB8AC3E}">
        <p14:creationId xmlns:p14="http://schemas.microsoft.com/office/powerpoint/2010/main" val="2451243511"/>
      </p:ext>
    </p:extLst>
  </p:cSld>
  <p:clrMapOvr>
    <a:masterClrMapping/>
  </p:clrMapOvr>
</p:sldLayout>
</file>

<file path=ppt/slideLayouts/slideLayout2186.xml><?xml version="1.0" encoding="utf-8"?>
<p:sldLayout xmlns:a="http://schemas.openxmlformats.org/drawingml/2006/main" xmlns:r="http://schemas.openxmlformats.org/officeDocument/2006/relationships" xmlns:p="http://schemas.openxmlformats.org/presentationml/2006/main" type="twoTxTwoObj" preserve="1">
  <p:cSld name="3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971821284"/>
      </p:ext>
    </p:extLst>
  </p:cSld>
  <p:clrMapOvr>
    <a:masterClrMapping/>
  </p:clrMapOvr>
</p:sldLayout>
</file>

<file path=ppt/slideLayouts/slideLayout2187.xml><?xml version="1.0" encoding="utf-8"?>
<p:sldLayout xmlns:a="http://schemas.openxmlformats.org/drawingml/2006/main" xmlns:r="http://schemas.openxmlformats.org/officeDocument/2006/relationships" xmlns:p="http://schemas.openxmlformats.org/presentationml/2006/main" type="obj" preserve="1">
  <p:cSld name="19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00507527"/>
      </p:ext>
    </p:extLst>
  </p:cSld>
  <p:clrMapOvr>
    <a:masterClrMapping/>
  </p:clrMapOvr>
</p:sldLayout>
</file>

<file path=ppt/slideLayouts/slideLayout2188.xml><?xml version="1.0" encoding="utf-8"?>
<p:sldLayout xmlns:a="http://schemas.openxmlformats.org/drawingml/2006/main" xmlns:r="http://schemas.openxmlformats.org/officeDocument/2006/relationships" xmlns:p="http://schemas.openxmlformats.org/presentationml/2006/main" type="twoObj" preserve="1">
  <p:cSld name="18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34703030"/>
      </p:ext>
    </p:extLst>
  </p:cSld>
  <p:clrMapOvr>
    <a:masterClrMapping/>
  </p:clrMapOvr>
</p:sldLayout>
</file>

<file path=ppt/slideLayouts/slideLayout2189.xml><?xml version="1.0" encoding="utf-8"?>
<p:sldLayout xmlns:a="http://schemas.openxmlformats.org/drawingml/2006/main" xmlns:r="http://schemas.openxmlformats.org/officeDocument/2006/relationships" xmlns:p="http://schemas.openxmlformats.org/presentationml/2006/main" type="twoTxTwoObj" preserve="1">
  <p:cSld name="41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600301052"/>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69300124"/>
      </p:ext>
    </p:extLst>
  </p:cSld>
  <p:clrMapOvr>
    <a:masterClrMapping/>
  </p:clrMapOvr>
</p:sldLayout>
</file>

<file path=ppt/slideLayouts/slideLayout2190.xml><?xml version="1.0" encoding="utf-8"?>
<p:sldLayout xmlns:a="http://schemas.openxmlformats.org/drawingml/2006/main" xmlns:r="http://schemas.openxmlformats.org/officeDocument/2006/relationships" xmlns:p="http://schemas.openxmlformats.org/presentationml/2006/main" type="twoTxTwoObj" preserve="1">
  <p:cSld name="35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133751335"/>
      </p:ext>
    </p:extLst>
  </p:cSld>
  <p:clrMapOvr>
    <a:masterClrMapping/>
  </p:clrMapOvr>
</p:sldLayout>
</file>

<file path=ppt/slideLayouts/slideLayout2191.xml><?xml version="1.0" encoding="utf-8"?>
<p:sldLayout xmlns:a="http://schemas.openxmlformats.org/drawingml/2006/main" xmlns:r="http://schemas.openxmlformats.org/officeDocument/2006/relationships" xmlns:p="http://schemas.openxmlformats.org/presentationml/2006/main" type="titleOnly" preserve="1">
  <p:cSld name="17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710616578"/>
      </p:ext>
    </p:extLst>
  </p:cSld>
  <p:clrMapOvr>
    <a:masterClrMapping/>
  </p:clrMapOvr>
</p:sldLayout>
</file>

<file path=ppt/slideLayouts/slideLayout2192.xml><?xml version="1.0" encoding="utf-8"?>
<p:sldLayout xmlns:a="http://schemas.openxmlformats.org/drawingml/2006/main" xmlns:r="http://schemas.openxmlformats.org/officeDocument/2006/relationships" xmlns:p="http://schemas.openxmlformats.org/presentationml/2006/main" preserve="1" userDrawn="1">
  <p:cSld name="17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937635916"/>
      </p:ext>
    </p:extLst>
  </p:cSld>
  <p:clrMapOvr>
    <a:masterClrMapping/>
  </p:clrMapOvr>
</p:sldLayout>
</file>

<file path=ppt/slideLayouts/slideLayout2193.xml><?xml version="1.0" encoding="utf-8"?>
<p:sldLayout xmlns:a="http://schemas.openxmlformats.org/drawingml/2006/main" xmlns:r="http://schemas.openxmlformats.org/officeDocument/2006/relationships" xmlns:p="http://schemas.openxmlformats.org/presentationml/2006/main" type="blank" preserve="1">
  <p:cSld name="17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442588648"/>
      </p:ext>
    </p:extLst>
  </p:cSld>
  <p:clrMapOvr>
    <a:masterClrMapping/>
  </p:clrMapOvr>
</p:sldLayout>
</file>

<file path=ppt/slideLayouts/slideLayout2194.xml><?xml version="1.0" encoding="utf-8"?>
<p:sldLayout xmlns:a="http://schemas.openxmlformats.org/drawingml/2006/main" xmlns:r="http://schemas.openxmlformats.org/officeDocument/2006/relationships" xmlns:p="http://schemas.openxmlformats.org/presentationml/2006/main" type="obj" preserve="1">
  <p:cSld name="5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887046068"/>
      </p:ext>
    </p:extLst>
  </p:cSld>
  <p:clrMapOvr>
    <a:masterClrMapping/>
  </p:clrMapOvr>
</p:sldLayout>
</file>

<file path=ppt/slideLayouts/slideLayout2195.xml><?xml version="1.0" encoding="utf-8"?>
<p:sldLayout xmlns:a="http://schemas.openxmlformats.org/drawingml/2006/main" xmlns:r="http://schemas.openxmlformats.org/officeDocument/2006/relationships" xmlns:p="http://schemas.openxmlformats.org/presentationml/2006/main" type="title">
  <p:cSld name="3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7"/>
            <a:ext cx="9144000" cy="1655763"/>
          </a:xfrm>
        </p:spPr>
        <p:txBody>
          <a:bodyPr/>
          <a:lstStyle>
            <a:lvl1pPr marL="0" indent="0" algn="ctr">
              <a:buNone/>
              <a:defRPr sz="2400"/>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2B5EF7A9-934F-4AEF-9B1F-6C2A2A939180}"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6ACA920-F5E0-407F-80F6-F6490A51C589}" type="slidenum">
              <a:rPr lang="en-US" smtClean="0"/>
              <a:t>‹#›</a:t>
            </a:fld>
            <a:endParaRPr lang="en-US"/>
          </a:p>
        </p:txBody>
      </p:sp>
    </p:spTree>
    <p:extLst>
      <p:ext uri="{BB962C8B-B14F-4D97-AF65-F5344CB8AC3E}">
        <p14:creationId xmlns:p14="http://schemas.microsoft.com/office/powerpoint/2010/main" val="890197757"/>
      </p:ext>
    </p:extLst>
  </p:cSld>
  <p:clrMapOvr>
    <a:masterClrMapping/>
  </p:clrMapOvr>
</p:sldLayout>
</file>

<file path=ppt/slideLayouts/slideLayout2196.xml><?xml version="1.0" encoding="utf-8"?>
<p:sldLayout xmlns:a="http://schemas.openxmlformats.org/drawingml/2006/main" xmlns:r="http://schemas.openxmlformats.org/officeDocument/2006/relationships" xmlns:p="http://schemas.openxmlformats.org/presentationml/2006/main" userDrawn="1">
  <p:cSld name="4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8"/>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3"/>
            <a:ext cx="8178613" cy="1629459"/>
          </a:xfrm>
          <a:prstGeom prst="rect">
            <a:avLst/>
          </a:prstGeom>
        </p:spPr>
        <p:txBody>
          <a:bodyPr anchor="b"/>
          <a:lstStyle>
            <a:lvl1pPr algn="l">
              <a:defRPr sz="5335"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2"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7" y="4178331"/>
            <a:ext cx="4395959" cy="1140163"/>
          </a:xfrm>
          <a:prstGeom prst="rect">
            <a:avLst/>
          </a:prstGeom>
        </p:spPr>
      </p:pic>
    </p:spTree>
    <p:extLst>
      <p:ext uri="{BB962C8B-B14F-4D97-AF65-F5344CB8AC3E}">
        <p14:creationId xmlns:p14="http://schemas.microsoft.com/office/powerpoint/2010/main" val="2537688548"/>
      </p:ext>
    </p:extLst>
  </p:cSld>
  <p:clrMapOvr>
    <a:masterClrMapping/>
  </p:clrMapOvr>
</p:sldLayout>
</file>

<file path=ppt/slideLayouts/slideLayout2197.xml><?xml version="1.0" encoding="utf-8"?>
<p:sldLayout xmlns:a="http://schemas.openxmlformats.org/drawingml/2006/main" xmlns:r="http://schemas.openxmlformats.org/officeDocument/2006/relationships" xmlns:p="http://schemas.openxmlformats.org/presentationml/2006/main" userDrawn="1">
  <p:cSld name="5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8"/>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3"/>
            <a:ext cx="8178613" cy="1629459"/>
          </a:xfrm>
          <a:prstGeom prst="rect">
            <a:avLst/>
          </a:prstGeom>
        </p:spPr>
        <p:txBody>
          <a:bodyPr anchor="b"/>
          <a:lstStyle>
            <a:lvl1pPr algn="l">
              <a:defRPr sz="5335"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2"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7" y="4178331"/>
            <a:ext cx="4395959" cy="1140163"/>
          </a:xfrm>
          <a:prstGeom prst="rect">
            <a:avLst/>
          </a:prstGeom>
        </p:spPr>
      </p:pic>
    </p:spTree>
    <p:extLst>
      <p:ext uri="{BB962C8B-B14F-4D97-AF65-F5344CB8AC3E}">
        <p14:creationId xmlns:p14="http://schemas.microsoft.com/office/powerpoint/2010/main" val="3414987663"/>
      </p:ext>
    </p:extLst>
  </p:cSld>
  <p:clrMapOvr>
    <a:masterClrMapping/>
  </p:clrMapOvr>
</p:sldLayout>
</file>

<file path=ppt/slideLayouts/slideLayout2198.xml><?xml version="1.0" encoding="utf-8"?>
<p:sldLayout xmlns:a="http://schemas.openxmlformats.org/drawingml/2006/main" xmlns:r="http://schemas.openxmlformats.org/officeDocument/2006/relationships" xmlns:p="http://schemas.openxmlformats.org/presentationml/2006/main" userDrawn="1">
  <p:cSld name="1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53070"/>
            <a:ext cx="10177757"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9"/>
            <a:ext cx="10176933" cy="3812116"/>
          </a:xfrm>
          <a:prstGeom prst="rect">
            <a:avLst/>
          </a:prstGeom>
        </p:spPr>
        <p:txBody>
          <a:bodyPr/>
          <a:lstStyle>
            <a:lvl1pPr marL="381000" indent="-38100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889874605"/>
      </p:ext>
    </p:extLst>
  </p:cSld>
  <p:clrMapOvr>
    <a:masterClrMapping/>
  </p:clrMapOvr>
</p:sldLayout>
</file>

<file path=ppt/slideLayouts/slideLayout2199.xml><?xml version="1.0" encoding="utf-8"?>
<p:sldLayout xmlns:a="http://schemas.openxmlformats.org/drawingml/2006/main" xmlns:r="http://schemas.openxmlformats.org/officeDocument/2006/relationships" xmlns:p="http://schemas.openxmlformats.org/presentationml/2006/main">
  <p:cSld name="22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776081"/>
            <a:ext cx="10156179"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18980515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End">
  <p:cSld name="End">
    <p:spTree>
      <p:nvGrpSpPr>
        <p:cNvPr id="1" name="Shape 172"/>
        <p:cNvGrpSpPr/>
        <p:nvPr/>
      </p:nvGrpSpPr>
      <p:grpSpPr>
        <a:xfrm>
          <a:off x="0" y="0"/>
          <a:ext cx="0" cy="0"/>
          <a:chOff x="0" y="0"/>
          <a:chExt cx="0" cy="0"/>
        </a:xfrm>
      </p:grpSpPr>
      <p:grpSp>
        <p:nvGrpSpPr>
          <p:cNvPr id="173" name="Google Shape;173;p17"/>
          <p:cNvGrpSpPr/>
          <p:nvPr/>
        </p:nvGrpSpPr>
        <p:grpSpPr>
          <a:xfrm>
            <a:off x="0" y="0"/>
            <a:ext cx="12192000" cy="2148830"/>
            <a:chOff x="0" y="0"/>
            <a:chExt cx="12192000" cy="2148830"/>
          </a:xfrm>
        </p:grpSpPr>
        <p:sp>
          <p:nvSpPr>
            <p:cNvPr id="174" name="Google Shape;174;p17"/>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75" name="Google Shape;175;p17"/>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sp>
        <p:nvSpPr>
          <p:cNvPr id="176" name="Google Shape;176;p17"/>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77" name="Google Shape;177;p17"/>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8" name="Google Shape;178;p17"/>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pic>
        <p:nvPicPr>
          <p:cNvPr id="179" name="Google Shape;179;p17"/>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80" name="Google Shape;180;p17"/>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480140117"/>
      </p:ext>
    </p:extLst>
  </p:cSld>
  <p:clrMapOvr>
    <a:masterClrMapping/>
  </p:clrMapOvr>
</p:sldLayout>
</file>

<file path=ppt/slideLayouts/slideLayout2200.xml><?xml version="1.0" encoding="utf-8"?>
<p:sldLayout xmlns:a="http://schemas.openxmlformats.org/drawingml/2006/main" xmlns:r="http://schemas.openxmlformats.org/officeDocument/2006/relationships" xmlns:p="http://schemas.openxmlformats.org/presentationml/2006/main">
  <p:cSld name="1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7" y="1997128"/>
            <a:ext cx="5466561" cy="3085413"/>
          </a:xfrm>
          <a:prstGeom prst="rect">
            <a:avLst/>
          </a:prstGeom>
        </p:spPr>
        <p:txBody>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7" y="1123751"/>
            <a:ext cx="5466561"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584822021"/>
      </p:ext>
    </p:extLst>
  </p:cSld>
  <p:clrMapOvr>
    <a:masterClrMapping/>
  </p:clrMapOvr>
</p:sldLayout>
</file>

<file path=ppt/slideLayouts/slideLayout2201.xml><?xml version="1.0" encoding="utf-8"?>
<p:sldLayout xmlns:a="http://schemas.openxmlformats.org/drawingml/2006/main" xmlns:r="http://schemas.openxmlformats.org/officeDocument/2006/relationships" xmlns:p="http://schemas.openxmlformats.org/presentationml/2006/main" userDrawn="1">
  <p:cSld name="6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8"/>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3"/>
            <a:ext cx="8178613" cy="1629459"/>
          </a:xfrm>
          <a:prstGeom prst="rect">
            <a:avLst/>
          </a:prstGeom>
        </p:spPr>
        <p:txBody>
          <a:bodyPr anchor="b"/>
          <a:lstStyle>
            <a:lvl1pPr algn="l">
              <a:defRPr sz="5335"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2"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7" y="4178331"/>
            <a:ext cx="4395959" cy="1140163"/>
          </a:xfrm>
          <a:prstGeom prst="rect">
            <a:avLst/>
          </a:prstGeom>
        </p:spPr>
      </p:pic>
    </p:spTree>
    <p:extLst>
      <p:ext uri="{BB962C8B-B14F-4D97-AF65-F5344CB8AC3E}">
        <p14:creationId xmlns:p14="http://schemas.microsoft.com/office/powerpoint/2010/main" val="239434203"/>
      </p:ext>
    </p:extLst>
  </p:cSld>
  <p:clrMapOvr>
    <a:masterClrMapping/>
  </p:clrMapOvr>
</p:sldLayout>
</file>

<file path=ppt/slideLayouts/slideLayout2202.xml><?xml version="1.0" encoding="utf-8"?>
<p:sldLayout xmlns:a="http://schemas.openxmlformats.org/drawingml/2006/main" xmlns:r="http://schemas.openxmlformats.org/officeDocument/2006/relationships" xmlns:p="http://schemas.openxmlformats.org/presentationml/2006/main" userDrawn="1">
  <p:cSld name="2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53070"/>
            <a:ext cx="10177757"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9"/>
            <a:ext cx="10176933" cy="3812116"/>
          </a:xfrm>
          <a:prstGeom prst="rect">
            <a:avLst/>
          </a:prstGeom>
        </p:spPr>
        <p:txBody>
          <a:bodyPr/>
          <a:lstStyle>
            <a:lvl1pPr marL="381000" indent="-38100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288831190"/>
      </p:ext>
    </p:extLst>
  </p:cSld>
  <p:clrMapOvr>
    <a:masterClrMapping/>
  </p:clrMapOvr>
</p:sldLayout>
</file>

<file path=ppt/slideLayouts/slideLayout2203.xml><?xml version="1.0" encoding="utf-8"?>
<p:sldLayout xmlns:a="http://schemas.openxmlformats.org/drawingml/2006/main" xmlns:r="http://schemas.openxmlformats.org/officeDocument/2006/relationships" xmlns:p="http://schemas.openxmlformats.org/presentationml/2006/main">
  <p:cSld name="23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776081"/>
            <a:ext cx="10156179"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049085757"/>
      </p:ext>
    </p:extLst>
  </p:cSld>
  <p:clrMapOvr>
    <a:masterClrMapping/>
  </p:clrMapOvr>
</p:sldLayout>
</file>

<file path=ppt/slideLayouts/slideLayout2204.xml><?xml version="1.0" encoding="utf-8"?>
<p:sldLayout xmlns:a="http://schemas.openxmlformats.org/drawingml/2006/main" xmlns:r="http://schemas.openxmlformats.org/officeDocument/2006/relationships" xmlns:p="http://schemas.openxmlformats.org/presentationml/2006/main">
  <p:cSld name="2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7" y="1997128"/>
            <a:ext cx="5466561" cy="3085413"/>
          </a:xfrm>
          <a:prstGeom prst="rect">
            <a:avLst/>
          </a:prstGeom>
        </p:spPr>
        <p:txBody>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7" y="1123751"/>
            <a:ext cx="5466561"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994907473"/>
      </p:ext>
    </p:extLst>
  </p:cSld>
  <p:clrMapOvr>
    <a:masterClrMapping/>
  </p:clrMapOvr>
</p:sldLayout>
</file>

<file path=ppt/slideLayouts/slideLayout2205.xml><?xml version="1.0" encoding="utf-8"?>
<p:sldLayout xmlns:a="http://schemas.openxmlformats.org/drawingml/2006/main" xmlns:r="http://schemas.openxmlformats.org/officeDocument/2006/relationships" xmlns:p="http://schemas.openxmlformats.org/presentationml/2006/main" userDrawn="1">
  <p:cSld name="7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8"/>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3"/>
            <a:ext cx="8178613" cy="1629459"/>
          </a:xfrm>
          <a:prstGeom prst="rect">
            <a:avLst/>
          </a:prstGeom>
        </p:spPr>
        <p:txBody>
          <a:bodyPr anchor="b"/>
          <a:lstStyle>
            <a:lvl1pPr algn="l">
              <a:defRPr sz="5335"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2"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7" y="4178331"/>
            <a:ext cx="4395959" cy="1140163"/>
          </a:xfrm>
          <a:prstGeom prst="rect">
            <a:avLst/>
          </a:prstGeom>
        </p:spPr>
      </p:pic>
    </p:spTree>
    <p:extLst>
      <p:ext uri="{BB962C8B-B14F-4D97-AF65-F5344CB8AC3E}">
        <p14:creationId xmlns:p14="http://schemas.microsoft.com/office/powerpoint/2010/main" val="2416035113"/>
      </p:ext>
    </p:extLst>
  </p:cSld>
  <p:clrMapOvr>
    <a:masterClrMapping/>
  </p:clrMapOvr>
</p:sldLayout>
</file>

<file path=ppt/slideLayouts/slideLayout2206.xml><?xml version="1.0" encoding="utf-8"?>
<p:sldLayout xmlns:a="http://schemas.openxmlformats.org/drawingml/2006/main" xmlns:r="http://schemas.openxmlformats.org/officeDocument/2006/relationships" xmlns:p="http://schemas.openxmlformats.org/presentationml/2006/main" userDrawn="1">
  <p:cSld name="8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8"/>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3"/>
            <a:ext cx="8178613" cy="1629459"/>
          </a:xfrm>
          <a:prstGeom prst="rect">
            <a:avLst/>
          </a:prstGeom>
        </p:spPr>
        <p:txBody>
          <a:bodyPr anchor="b"/>
          <a:lstStyle>
            <a:lvl1pPr algn="l">
              <a:defRPr sz="5335"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2"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7" y="4178331"/>
            <a:ext cx="4395959" cy="1140163"/>
          </a:xfrm>
          <a:prstGeom prst="rect">
            <a:avLst/>
          </a:prstGeom>
        </p:spPr>
      </p:pic>
    </p:spTree>
    <p:extLst>
      <p:ext uri="{BB962C8B-B14F-4D97-AF65-F5344CB8AC3E}">
        <p14:creationId xmlns:p14="http://schemas.microsoft.com/office/powerpoint/2010/main" val="3204423359"/>
      </p:ext>
    </p:extLst>
  </p:cSld>
  <p:clrMapOvr>
    <a:masterClrMapping/>
  </p:clrMapOvr>
</p:sldLayout>
</file>

<file path=ppt/slideLayouts/slideLayout2207.xml><?xml version="1.0" encoding="utf-8"?>
<p:sldLayout xmlns:a="http://schemas.openxmlformats.org/drawingml/2006/main" xmlns:r="http://schemas.openxmlformats.org/officeDocument/2006/relationships" xmlns:p="http://schemas.openxmlformats.org/presentationml/2006/main" userDrawn="1">
  <p:cSld name="9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8"/>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3"/>
            <a:ext cx="8178613" cy="1629459"/>
          </a:xfrm>
          <a:prstGeom prst="rect">
            <a:avLst/>
          </a:prstGeom>
        </p:spPr>
        <p:txBody>
          <a:bodyPr anchor="b"/>
          <a:lstStyle>
            <a:lvl1pPr algn="l">
              <a:defRPr sz="5335"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2"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7" y="4178331"/>
            <a:ext cx="4395959" cy="1140163"/>
          </a:xfrm>
          <a:prstGeom prst="rect">
            <a:avLst/>
          </a:prstGeom>
        </p:spPr>
      </p:pic>
    </p:spTree>
    <p:extLst>
      <p:ext uri="{BB962C8B-B14F-4D97-AF65-F5344CB8AC3E}">
        <p14:creationId xmlns:p14="http://schemas.microsoft.com/office/powerpoint/2010/main" val="4169345545"/>
      </p:ext>
    </p:extLst>
  </p:cSld>
  <p:clrMapOvr>
    <a:masterClrMapping/>
  </p:clrMapOvr>
</p:sldLayout>
</file>

<file path=ppt/slideLayouts/slideLayout2208.xml><?xml version="1.0" encoding="utf-8"?>
<p:sldLayout xmlns:a="http://schemas.openxmlformats.org/drawingml/2006/main" xmlns:r="http://schemas.openxmlformats.org/officeDocument/2006/relationships" xmlns:p="http://schemas.openxmlformats.org/presentationml/2006/main" userDrawn="1">
  <p:cSld name="3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53070"/>
            <a:ext cx="10177757"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9"/>
            <a:ext cx="10176933" cy="3812116"/>
          </a:xfrm>
          <a:prstGeom prst="rect">
            <a:avLst/>
          </a:prstGeom>
        </p:spPr>
        <p:txBody>
          <a:bodyPr/>
          <a:lstStyle>
            <a:lvl1pPr marL="381000" indent="-38100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265355683"/>
      </p:ext>
    </p:extLst>
  </p:cSld>
  <p:clrMapOvr>
    <a:masterClrMapping/>
  </p:clrMapOvr>
</p:sldLayout>
</file>

<file path=ppt/slideLayouts/slideLayout2209.xml><?xml version="1.0" encoding="utf-8"?>
<p:sldLayout xmlns:a="http://schemas.openxmlformats.org/drawingml/2006/main" xmlns:r="http://schemas.openxmlformats.org/officeDocument/2006/relationships" xmlns:p="http://schemas.openxmlformats.org/presentationml/2006/main">
  <p:cSld name="24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776081"/>
            <a:ext cx="10156179"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689751333"/>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059781530"/>
      </p:ext>
    </p:extLst>
  </p:cSld>
  <p:clrMapOvr>
    <a:masterClrMapping/>
  </p:clrMapOvr>
</p:sldLayout>
</file>

<file path=ppt/slideLayouts/slideLayout2210.xml><?xml version="1.0" encoding="utf-8"?>
<p:sldLayout xmlns:a="http://schemas.openxmlformats.org/drawingml/2006/main" xmlns:r="http://schemas.openxmlformats.org/officeDocument/2006/relationships" xmlns:p="http://schemas.openxmlformats.org/presentationml/2006/main">
  <p:cSld name="3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7" y="1997128"/>
            <a:ext cx="5466561" cy="3085413"/>
          </a:xfrm>
          <a:prstGeom prst="rect">
            <a:avLst/>
          </a:prstGeom>
        </p:spPr>
        <p:txBody>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7" y="1123751"/>
            <a:ext cx="5466561"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917086894"/>
      </p:ext>
    </p:extLst>
  </p:cSld>
  <p:clrMapOvr>
    <a:masterClrMapping/>
  </p:clrMapOvr>
</p:sldLayout>
</file>

<file path=ppt/slideLayouts/slideLayout2211.xml><?xml version="1.0" encoding="utf-8"?>
<p:sldLayout xmlns:a="http://schemas.openxmlformats.org/drawingml/2006/main" xmlns:r="http://schemas.openxmlformats.org/officeDocument/2006/relationships" xmlns:p="http://schemas.openxmlformats.org/presentationml/2006/main" userDrawn="1">
  <p:cSld name="10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8"/>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3"/>
            <a:ext cx="8178613" cy="1629459"/>
          </a:xfrm>
          <a:prstGeom prst="rect">
            <a:avLst/>
          </a:prstGeom>
        </p:spPr>
        <p:txBody>
          <a:bodyPr anchor="b"/>
          <a:lstStyle>
            <a:lvl1pPr algn="l">
              <a:defRPr sz="5335"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2"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7" y="4178331"/>
            <a:ext cx="4395959" cy="1140163"/>
          </a:xfrm>
          <a:prstGeom prst="rect">
            <a:avLst/>
          </a:prstGeom>
        </p:spPr>
      </p:pic>
    </p:spTree>
    <p:extLst>
      <p:ext uri="{BB962C8B-B14F-4D97-AF65-F5344CB8AC3E}">
        <p14:creationId xmlns:p14="http://schemas.microsoft.com/office/powerpoint/2010/main" val="2257403181"/>
      </p:ext>
    </p:extLst>
  </p:cSld>
  <p:clrMapOvr>
    <a:masterClrMapping/>
  </p:clrMapOvr>
</p:sldLayout>
</file>

<file path=ppt/slideLayouts/slideLayout2212.xml><?xml version="1.0" encoding="utf-8"?>
<p:sldLayout xmlns:a="http://schemas.openxmlformats.org/drawingml/2006/main" xmlns:r="http://schemas.openxmlformats.org/officeDocument/2006/relationships" xmlns:p="http://schemas.openxmlformats.org/presentationml/2006/main" userDrawn="1">
  <p:cSld name="4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53070"/>
            <a:ext cx="10177757"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9"/>
            <a:ext cx="10176933" cy="3812116"/>
          </a:xfrm>
          <a:prstGeom prst="rect">
            <a:avLst/>
          </a:prstGeom>
        </p:spPr>
        <p:txBody>
          <a:bodyPr/>
          <a:lstStyle>
            <a:lvl1pPr marL="381000" indent="-38100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717410965"/>
      </p:ext>
    </p:extLst>
  </p:cSld>
  <p:clrMapOvr>
    <a:masterClrMapping/>
  </p:clrMapOvr>
</p:sldLayout>
</file>

<file path=ppt/slideLayouts/slideLayout2213.xml><?xml version="1.0" encoding="utf-8"?>
<p:sldLayout xmlns:a="http://schemas.openxmlformats.org/drawingml/2006/main" xmlns:r="http://schemas.openxmlformats.org/officeDocument/2006/relationships" xmlns:p="http://schemas.openxmlformats.org/presentationml/2006/main">
  <p:cSld name="25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776081"/>
            <a:ext cx="10156179"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670340047"/>
      </p:ext>
    </p:extLst>
  </p:cSld>
  <p:clrMapOvr>
    <a:masterClrMapping/>
  </p:clrMapOvr>
</p:sldLayout>
</file>

<file path=ppt/slideLayouts/slideLayout2214.xml><?xml version="1.0" encoding="utf-8"?>
<p:sldLayout xmlns:a="http://schemas.openxmlformats.org/drawingml/2006/main" xmlns:r="http://schemas.openxmlformats.org/officeDocument/2006/relationships" xmlns:p="http://schemas.openxmlformats.org/presentationml/2006/main">
  <p:cSld name="4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7" y="1997128"/>
            <a:ext cx="5466561" cy="3085413"/>
          </a:xfrm>
          <a:prstGeom prst="rect">
            <a:avLst/>
          </a:prstGeom>
        </p:spPr>
        <p:txBody>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7" y="1123751"/>
            <a:ext cx="5466561"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208304740"/>
      </p:ext>
    </p:extLst>
  </p:cSld>
  <p:clrMapOvr>
    <a:masterClrMapping/>
  </p:clrMapOvr>
</p:sldLayout>
</file>

<file path=ppt/slideLayouts/slideLayout2215.xml><?xml version="1.0" encoding="utf-8"?>
<p:sldLayout xmlns:a="http://schemas.openxmlformats.org/drawingml/2006/main" xmlns:r="http://schemas.openxmlformats.org/officeDocument/2006/relationships" xmlns:p="http://schemas.openxmlformats.org/presentationml/2006/main" userDrawn="1">
  <p:cSld name="12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8"/>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3"/>
            <a:ext cx="8178613" cy="1629459"/>
          </a:xfrm>
          <a:prstGeom prst="rect">
            <a:avLst/>
          </a:prstGeom>
        </p:spPr>
        <p:txBody>
          <a:bodyPr anchor="b"/>
          <a:lstStyle>
            <a:lvl1pPr algn="l">
              <a:defRPr sz="5335"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2"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7" y="4178331"/>
            <a:ext cx="4395959" cy="1140163"/>
          </a:xfrm>
          <a:prstGeom prst="rect">
            <a:avLst/>
          </a:prstGeom>
        </p:spPr>
      </p:pic>
    </p:spTree>
    <p:extLst>
      <p:ext uri="{BB962C8B-B14F-4D97-AF65-F5344CB8AC3E}">
        <p14:creationId xmlns:p14="http://schemas.microsoft.com/office/powerpoint/2010/main" val="1271646757"/>
      </p:ext>
    </p:extLst>
  </p:cSld>
  <p:clrMapOvr>
    <a:masterClrMapping/>
  </p:clrMapOvr>
</p:sldLayout>
</file>

<file path=ppt/slideLayouts/slideLayout2216.xml><?xml version="1.0" encoding="utf-8"?>
<p:sldLayout xmlns:a="http://schemas.openxmlformats.org/drawingml/2006/main" xmlns:r="http://schemas.openxmlformats.org/officeDocument/2006/relationships" xmlns:p="http://schemas.openxmlformats.org/presentationml/2006/main" userDrawn="1">
  <p:cSld name="1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8"/>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3"/>
            <a:ext cx="8178613" cy="1629459"/>
          </a:xfrm>
          <a:prstGeom prst="rect">
            <a:avLst/>
          </a:prstGeom>
        </p:spPr>
        <p:txBody>
          <a:bodyPr anchor="b"/>
          <a:lstStyle>
            <a:lvl1pPr algn="l">
              <a:defRPr sz="5335"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2"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7" y="4178331"/>
            <a:ext cx="4395959" cy="1140163"/>
          </a:xfrm>
          <a:prstGeom prst="rect">
            <a:avLst/>
          </a:prstGeom>
        </p:spPr>
      </p:pic>
    </p:spTree>
    <p:extLst>
      <p:ext uri="{BB962C8B-B14F-4D97-AF65-F5344CB8AC3E}">
        <p14:creationId xmlns:p14="http://schemas.microsoft.com/office/powerpoint/2010/main" val="1582570361"/>
      </p:ext>
    </p:extLst>
  </p:cSld>
  <p:clrMapOvr>
    <a:masterClrMapping/>
  </p:clrMapOvr>
</p:sldLayout>
</file>

<file path=ppt/slideLayouts/slideLayout2217.xml><?xml version="1.0" encoding="utf-8"?>
<p:sldLayout xmlns:a="http://schemas.openxmlformats.org/drawingml/2006/main" xmlns:r="http://schemas.openxmlformats.org/officeDocument/2006/relationships" xmlns:p="http://schemas.openxmlformats.org/presentationml/2006/main" userDrawn="1">
  <p:cSld name="5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53070"/>
            <a:ext cx="10177757"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9"/>
            <a:ext cx="10176933" cy="3812116"/>
          </a:xfrm>
          <a:prstGeom prst="rect">
            <a:avLst/>
          </a:prstGeom>
        </p:spPr>
        <p:txBody>
          <a:bodyPr/>
          <a:lstStyle>
            <a:lvl1pPr marL="381000" indent="-38100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638402656"/>
      </p:ext>
    </p:extLst>
  </p:cSld>
  <p:clrMapOvr>
    <a:masterClrMapping/>
  </p:clrMapOvr>
</p:sldLayout>
</file>

<file path=ppt/slideLayouts/slideLayout2218.xml><?xml version="1.0" encoding="utf-8"?>
<p:sldLayout xmlns:a="http://schemas.openxmlformats.org/drawingml/2006/main" xmlns:r="http://schemas.openxmlformats.org/officeDocument/2006/relationships" xmlns:p="http://schemas.openxmlformats.org/presentationml/2006/main">
  <p:cSld name="26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776081"/>
            <a:ext cx="10156179"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560954269"/>
      </p:ext>
    </p:extLst>
  </p:cSld>
  <p:clrMapOvr>
    <a:masterClrMapping/>
  </p:clrMapOvr>
</p:sldLayout>
</file>

<file path=ppt/slideLayouts/slideLayout2219.xml><?xml version="1.0" encoding="utf-8"?>
<p:sldLayout xmlns:a="http://schemas.openxmlformats.org/drawingml/2006/main" xmlns:r="http://schemas.openxmlformats.org/officeDocument/2006/relationships" xmlns:p="http://schemas.openxmlformats.org/presentationml/2006/main">
  <p:cSld name="5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7" y="1997128"/>
            <a:ext cx="5466561" cy="3085413"/>
          </a:xfrm>
          <a:prstGeom prst="rect">
            <a:avLst/>
          </a:prstGeom>
        </p:spPr>
        <p:txBody>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7" y="1123751"/>
            <a:ext cx="5466561"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559918172"/>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630801759"/>
      </p:ext>
    </p:extLst>
  </p:cSld>
  <p:clrMapOvr>
    <a:masterClrMapping/>
  </p:clrMapOvr>
</p:sldLayout>
</file>

<file path=ppt/slideLayouts/slideLayout2220.xml><?xml version="1.0" encoding="utf-8"?>
<p:sldLayout xmlns:a="http://schemas.openxmlformats.org/drawingml/2006/main" xmlns:r="http://schemas.openxmlformats.org/officeDocument/2006/relationships" xmlns:p="http://schemas.openxmlformats.org/presentationml/2006/main" userDrawn="1">
  <p:cSld name="14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8"/>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3"/>
            <a:ext cx="8178613" cy="1629459"/>
          </a:xfrm>
          <a:prstGeom prst="rect">
            <a:avLst/>
          </a:prstGeom>
        </p:spPr>
        <p:txBody>
          <a:bodyPr anchor="b"/>
          <a:lstStyle>
            <a:lvl1pPr algn="l">
              <a:defRPr sz="5335"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2"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7" y="4178331"/>
            <a:ext cx="4395959" cy="1140163"/>
          </a:xfrm>
          <a:prstGeom prst="rect">
            <a:avLst/>
          </a:prstGeom>
        </p:spPr>
      </p:pic>
    </p:spTree>
    <p:extLst>
      <p:ext uri="{BB962C8B-B14F-4D97-AF65-F5344CB8AC3E}">
        <p14:creationId xmlns:p14="http://schemas.microsoft.com/office/powerpoint/2010/main" val="1067180589"/>
      </p:ext>
    </p:extLst>
  </p:cSld>
  <p:clrMapOvr>
    <a:masterClrMapping/>
  </p:clrMapOvr>
</p:sldLayout>
</file>

<file path=ppt/slideLayouts/slideLayout2221.xml><?xml version="1.0" encoding="utf-8"?>
<p:sldLayout xmlns:a="http://schemas.openxmlformats.org/drawingml/2006/main" xmlns:r="http://schemas.openxmlformats.org/officeDocument/2006/relationships" xmlns:p="http://schemas.openxmlformats.org/presentationml/2006/main" userDrawn="1">
  <p:cSld name="6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53070"/>
            <a:ext cx="10177757"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9"/>
            <a:ext cx="10176933" cy="3812116"/>
          </a:xfrm>
          <a:prstGeom prst="rect">
            <a:avLst/>
          </a:prstGeom>
        </p:spPr>
        <p:txBody>
          <a:bodyPr/>
          <a:lstStyle>
            <a:lvl1pPr marL="381000" indent="-38100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994655310"/>
      </p:ext>
    </p:extLst>
  </p:cSld>
  <p:clrMapOvr>
    <a:masterClrMapping/>
  </p:clrMapOvr>
</p:sldLayout>
</file>

<file path=ppt/slideLayouts/slideLayout2222.xml><?xml version="1.0" encoding="utf-8"?>
<p:sldLayout xmlns:a="http://schemas.openxmlformats.org/drawingml/2006/main" xmlns:r="http://schemas.openxmlformats.org/officeDocument/2006/relationships" xmlns:p="http://schemas.openxmlformats.org/presentationml/2006/main">
  <p:cSld name="27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776081"/>
            <a:ext cx="10156179"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887209010"/>
      </p:ext>
    </p:extLst>
  </p:cSld>
  <p:clrMapOvr>
    <a:masterClrMapping/>
  </p:clrMapOvr>
</p:sldLayout>
</file>

<file path=ppt/slideLayouts/slideLayout2223.xml><?xml version="1.0" encoding="utf-8"?>
<p:sldLayout xmlns:a="http://schemas.openxmlformats.org/drawingml/2006/main" xmlns:r="http://schemas.openxmlformats.org/officeDocument/2006/relationships" xmlns:p="http://schemas.openxmlformats.org/presentationml/2006/main">
  <p:cSld name="6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7" y="1997128"/>
            <a:ext cx="5466561" cy="3085413"/>
          </a:xfrm>
          <a:prstGeom prst="rect">
            <a:avLst/>
          </a:prstGeom>
        </p:spPr>
        <p:txBody>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7" y="1123751"/>
            <a:ext cx="5466561"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524464527"/>
      </p:ext>
    </p:extLst>
  </p:cSld>
  <p:clrMapOvr>
    <a:masterClrMapping/>
  </p:clrMapOvr>
</p:sldLayout>
</file>

<file path=ppt/slideLayouts/slideLayout2224.xml><?xml version="1.0" encoding="utf-8"?>
<p:sldLayout xmlns:a="http://schemas.openxmlformats.org/drawingml/2006/main" xmlns:r="http://schemas.openxmlformats.org/officeDocument/2006/relationships" xmlns:p="http://schemas.openxmlformats.org/presentationml/2006/main" userDrawn="1">
  <p:cSld name="7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53070"/>
            <a:ext cx="10177757"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9"/>
            <a:ext cx="10176933" cy="3812116"/>
          </a:xfrm>
          <a:prstGeom prst="rect">
            <a:avLst/>
          </a:prstGeom>
        </p:spPr>
        <p:txBody>
          <a:bodyPr/>
          <a:lstStyle>
            <a:lvl1pPr marL="381000" indent="-38100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603023466"/>
      </p:ext>
    </p:extLst>
  </p:cSld>
  <p:clrMapOvr>
    <a:masterClrMapping/>
  </p:clrMapOvr>
</p:sldLayout>
</file>

<file path=ppt/slideLayouts/slideLayout2225.xml><?xml version="1.0" encoding="utf-8"?>
<p:sldLayout xmlns:a="http://schemas.openxmlformats.org/drawingml/2006/main" xmlns:r="http://schemas.openxmlformats.org/officeDocument/2006/relationships" xmlns:p="http://schemas.openxmlformats.org/presentationml/2006/main">
  <p:cSld name="28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776081"/>
            <a:ext cx="10156179"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512122414"/>
      </p:ext>
    </p:extLst>
  </p:cSld>
  <p:clrMapOvr>
    <a:masterClrMapping/>
  </p:clrMapOvr>
</p:sldLayout>
</file>

<file path=ppt/slideLayouts/slideLayout2226.xml><?xml version="1.0" encoding="utf-8"?>
<p:sldLayout xmlns:a="http://schemas.openxmlformats.org/drawingml/2006/main" xmlns:r="http://schemas.openxmlformats.org/officeDocument/2006/relationships" xmlns:p="http://schemas.openxmlformats.org/presentationml/2006/main">
  <p:cSld name="7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7" y="1997128"/>
            <a:ext cx="5466561" cy="3085413"/>
          </a:xfrm>
          <a:prstGeom prst="rect">
            <a:avLst/>
          </a:prstGeom>
        </p:spPr>
        <p:txBody>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7" y="1123751"/>
            <a:ext cx="5466561"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609904232"/>
      </p:ext>
    </p:extLst>
  </p:cSld>
  <p:clrMapOvr>
    <a:masterClrMapping/>
  </p:clrMapOvr>
</p:sldLayout>
</file>

<file path=ppt/slideLayouts/slideLayout2227.xml><?xml version="1.0" encoding="utf-8"?>
<p:sldLayout xmlns:a="http://schemas.openxmlformats.org/drawingml/2006/main" xmlns:r="http://schemas.openxmlformats.org/officeDocument/2006/relationships" xmlns:p="http://schemas.openxmlformats.org/presentationml/2006/main" userDrawn="1">
  <p:cSld name="8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53070"/>
            <a:ext cx="10177757"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9"/>
            <a:ext cx="10176933" cy="3812116"/>
          </a:xfrm>
          <a:prstGeom prst="rect">
            <a:avLst/>
          </a:prstGeom>
        </p:spPr>
        <p:txBody>
          <a:bodyPr/>
          <a:lstStyle>
            <a:lvl1pPr marL="381000" indent="-38100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375477895"/>
      </p:ext>
    </p:extLst>
  </p:cSld>
  <p:clrMapOvr>
    <a:masterClrMapping/>
  </p:clrMapOvr>
</p:sldLayout>
</file>

<file path=ppt/slideLayouts/slideLayout2228.xml><?xml version="1.0" encoding="utf-8"?>
<p:sldLayout xmlns:a="http://schemas.openxmlformats.org/drawingml/2006/main" xmlns:r="http://schemas.openxmlformats.org/officeDocument/2006/relationships" xmlns:p="http://schemas.openxmlformats.org/presentationml/2006/main">
  <p:cSld name="8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7" y="1997128"/>
            <a:ext cx="5466561" cy="3085413"/>
          </a:xfrm>
          <a:prstGeom prst="rect">
            <a:avLst/>
          </a:prstGeom>
        </p:spPr>
        <p:txBody>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7" y="1123751"/>
            <a:ext cx="5466561"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986727503"/>
      </p:ext>
    </p:extLst>
  </p:cSld>
  <p:clrMapOvr>
    <a:masterClrMapping/>
  </p:clrMapOvr>
</p:sldLayout>
</file>

<file path=ppt/slideLayouts/slideLayout2229.xml><?xml version="1.0" encoding="utf-8"?>
<p:sldLayout xmlns:a="http://schemas.openxmlformats.org/drawingml/2006/main" xmlns:r="http://schemas.openxmlformats.org/officeDocument/2006/relationships" xmlns:p="http://schemas.openxmlformats.org/presentationml/2006/main">
  <p:cSld name="29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776081"/>
            <a:ext cx="10156179"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628685571"/>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709868767"/>
      </p:ext>
    </p:extLst>
  </p:cSld>
  <p:clrMapOvr>
    <a:masterClrMapping/>
  </p:clrMapOvr>
</p:sldLayout>
</file>

<file path=ppt/slideLayouts/slideLayout2230.xml><?xml version="1.0" encoding="utf-8"?>
<p:sldLayout xmlns:a="http://schemas.openxmlformats.org/drawingml/2006/main" xmlns:r="http://schemas.openxmlformats.org/officeDocument/2006/relationships" xmlns:p="http://schemas.openxmlformats.org/presentationml/2006/main" preserve="1" userDrawn="1">
  <p:cSld name="4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3"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3" y="3766865"/>
            <a:ext cx="5194433"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66561092"/>
      </p:ext>
    </p:extLst>
  </p:cSld>
  <p:clrMapOvr>
    <a:masterClrMapping/>
  </p:clrMapOvr>
</p:sldLayout>
</file>

<file path=ppt/slideLayouts/slideLayout2231.xml><?xml version="1.0" encoding="utf-8"?>
<p:sldLayout xmlns:a="http://schemas.openxmlformats.org/drawingml/2006/main" xmlns:r="http://schemas.openxmlformats.org/officeDocument/2006/relationships" xmlns:p="http://schemas.openxmlformats.org/presentationml/2006/main" preserve="1" userDrawn="1">
  <p:cSld name="40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Tree>
    <p:extLst>
      <p:ext uri="{BB962C8B-B14F-4D97-AF65-F5344CB8AC3E}">
        <p14:creationId xmlns:p14="http://schemas.microsoft.com/office/powerpoint/2010/main" val="1673920027"/>
      </p:ext>
    </p:extLst>
  </p:cSld>
  <p:clrMapOvr>
    <a:masterClrMapping/>
  </p:clrMapOvr>
</p:sldLayout>
</file>

<file path=ppt/slideLayouts/slideLayout2232.xml><?xml version="1.0" encoding="utf-8"?>
<p:sldLayout xmlns:a="http://schemas.openxmlformats.org/drawingml/2006/main" xmlns:r="http://schemas.openxmlformats.org/officeDocument/2006/relationships" xmlns:p="http://schemas.openxmlformats.org/presentationml/2006/main" type="title">
  <p:cSld name="4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2B5EF7A9-934F-4AEF-9B1F-6C2A2A939180}"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6ACA920-F5E0-407F-80F6-F6490A51C589}" type="slidenum">
              <a:rPr lang="en-US" smtClean="0"/>
              <a:t>‹#›</a:t>
            </a:fld>
            <a:endParaRPr lang="en-US"/>
          </a:p>
        </p:txBody>
      </p:sp>
    </p:spTree>
    <p:extLst>
      <p:ext uri="{BB962C8B-B14F-4D97-AF65-F5344CB8AC3E}">
        <p14:creationId xmlns:p14="http://schemas.microsoft.com/office/powerpoint/2010/main" val="3690720475"/>
      </p:ext>
    </p:extLst>
  </p:cSld>
  <p:clrMapOvr>
    <a:masterClrMapping/>
  </p:clrMapOvr>
</p:sldLayout>
</file>

<file path=ppt/slideLayouts/slideLayout2233.xml><?xml version="1.0" encoding="utf-8"?>
<p:sldLayout xmlns:a="http://schemas.openxmlformats.org/drawingml/2006/main" xmlns:r="http://schemas.openxmlformats.org/officeDocument/2006/relationships" xmlns:p="http://schemas.openxmlformats.org/presentationml/2006/main" userDrawn="1">
  <p:cSld name="16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1233086333"/>
      </p:ext>
    </p:extLst>
  </p:cSld>
  <p:clrMapOvr>
    <a:masterClrMapping/>
  </p:clrMapOvr>
</p:sldLayout>
</file>

<file path=ppt/slideLayouts/slideLayout2234.xml><?xml version="1.0" encoding="utf-8"?>
<p:sldLayout xmlns:a="http://schemas.openxmlformats.org/drawingml/2006/main" xmlns:r="http://schemas.openxmlformats.org/officeDocument/2006/relationships" xmlns:p="http://schemas.openxmlformats.org/presentationml/2006/main" userDrawn="1">
  <p:cSld name="17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3157238999"/>
      </p:ext>
    </p:extLst>
  </p:cSld>
  <p:clrMapOvr>
    <a:masterClrMapping/>
  </p:clrMapOvr>
</p:sldLayout>
</file>

<file path=ppt/slideLayouts/slideLayout2235.xml><?xml version="1.0" encoding="utf-8"?>
<p:sldLayout xmlns:a="http://schemas.openxmlformats.org/drawingml/2006/main" xmlns:r="http://schemas.openxmlformats.org/officeDocument/2006/relationships" xmlns:p="http://schemas.openxmlformats.org/presentationml/2006/main" userDrawn="1">
  <p:cSld name="10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302979823"/>
      </p:ext>
    </p:extLst>
  </p:cSld>
  <p:clrMapOvr>
    <a:masterClrMapping/>
  </p:clrMapOvr>
</p:sldLayout>
</file>

<file path=ppt/slideLayouts/slideLayout2236.xml><?xml version="1.0" encoding="utf-8"?>
<p:sldLayout xmlns:a="http://schemas.openxmlformats.org/drawingml/2006/main" xmlns:r="http://schemas.openxmlformats.org/officeDocument/2006/relationships" xmlns:p="http://schemas.openxmlformats.org/presentationml/2006/main">
  <p:cSld name="20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560454612"/>
      </p:ext>
    </p:extLst>
  </p:cSld>
  <p:clrMapOvr>
    <a:masterClrMapping/>
  </p:clrMapOvr>
</p:sldLayout>
</file>

<file path=ppt/slideLayouts/slideLayout2237.xml><?xml version="1.0" encoding="utf-8"?>
<p:sldLayout xmlns:a="http://schemas.openxmlformats.org/drawingml/2006/main" xmlns:r="http://schemas.openxmlformats.org/officeDocument/2006/relationships" xmlns:p="http://schemas.openxmlformats.org/presentationml/2006/main">
  <p:cSld name="10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439180797"/>
      </p:ext>
    </p:extLst>
  </p:cSld>
  <p:clrMapOvr>
    <a:masterClrMapping/>
  </p:clrMapOvr>
</p:sldLayout>
</file>

<file path=ppt/slideLayouts/slideLayout2238.xml><?xml version="1.0" encoding="utf-8"?>
<p:sldLayout xmlns:a="http://schemas.openxmlformats.org/drawingml/2006/main" xmlns:r="http://schemas.openxmlformats.org/officeDocument/2006/relationships" xmlns:p="http://schemas.openxmlformats.org/presentationml/2006/main" userDrawn="1">
  <p:cSld name="18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1222032006"/>
      </p:ext>
    </p:extLst>
  </p:cSld>
  <p:clrMapOvr>
    <a:masterClrMapping/>
  </p:clrMapOvr>
</p:sldLayout>
</file>

<file path=ppt/slideLayouts/slideLayout2239.xml><?xml version="1.0" encoding="utf-8"?>
<p:sldLayout xmlns:a="http://schemas.openxmlformats.org/drawingml/2006/main" xmlns:r="http://schemas.openxmlformats.org/officeDocument/2006/relationships" xmlns:p="http://schemas.openxmlformats.org/presentationml/2006/main" userDrawn="1">
  <p:cSld name="11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673473427"/>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998157548"/>
      </p:ext>
    </p:extLst>
  </p:cSld>
  <p:clrMapOvr>
    <a:masterClrMapping/>
  </p:clrMapOvr>
</p:sldLayout>
</file>

<file path=ppt/slideLayouts/slideLayout2240.xml><?xml version="1.0" encoding="utf-8"?>
<p:sldLayout xmlns:a="http://schemas.openxmlformats.org/drawingml/2006/main" xmlns:r="http://schemas.openxmlformats.org/officeDocument/2006/relationships" xmlns:p="http://schemas.openxmlformats.org/presentationml/2006/main">
  <p:cSld name="2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788216696"/>
      </p:ext>
    </p:extLst>
  </p:cSld>
  <p:clrMapOvr>
    <a:masterClrMapping/>
  </p:clrMapOvr>
</p:sldLayout>
</file>

<file path=ppt/slideLayouts/slideLayout2241.xml><?xml version="1.0" encoding="utf-8"?>
<p:sldLayout xmlns:a="http://schemas.openxmlformats.org/drawingml/2006/main" xmlns:r="http://schemas.openxmlformats.org/officeDocument/2006/relationships" xmlns:p="http://schemas.openxmlformats.org/presentationml/2006/main">
  <p:cSld name="11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983390785"/>
      </p:ext>
    </p:extLst>
  </p:cSld>
  <p:clrMapOvr>
    <a:masterClrMapping/>
  </p:clrMapOvr>
</p:sldLayout>
</file>

<file path=ppt/slideLayouts/slideLayout2242.xml><?xml version="1.0" encoding="utf-8"?>
<p:sldLayout xmlns:a="http://schemas.openxmlformats.org/drawingml/2006/main" xmlns:r="http://schemas.openxmlformats.org/officeDocument/2006/relationships" xmlns:p="http://schemas.openxmlformats.org/presentationml/2006/main" userDrawn="1">
  <p:cSld name="19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3757393932"/>
      </p:ext>
    </p:extLst>
  </p:cSld>
  <p:clrMapOvr>
    <a:masterClrMapping/>
  </p:clrMapOvr>
</p:sldLayout>
</file>

<file path=ppt/slideLayouts/slideLayout2243.xml><?xml version="1.0" encoding="utf-8"?>
<p:sldLayout xmlns:a="http://schemas.openxmlformats.org/drawingml/2006/main" xmlns:r="http://schemas.openxmlformats.org/officeDocument/2006/relationships" xmlns:p="http://schemas.openxmlformats.org/presentationml/2006/main" userDrawn="1">
  <p:cSld name="20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3544487608"/>
      </p:ext>
    </p:extLst>
  </p:cSld>
  <p:clrMapOvr>
    <a:masterClrMapping/>
  </p:clrMapOvr>
</p:sldLayout>
</file>

<file path=ppt/slideLayouts/slideLayout2244.xml><?xml version="1.0" encoding="utf-8"?>
<p:sldLayout xmlns:a="http://schemas.openxmlformats.org/drawingml/2006/main" xmlns:r="http://schemas.openxmlformats.org/officeDocument/2006/relationships" xmlns:p="http://schemas.openxmlformats.org/presentationml/2006/main" userDrawn="1">
  <p:cSld name="21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1405821275"/>
      </p:ext>
    </p:extLst>
  </p:cSld>
  <p:clrMapOvr>
    <a:masterClrMapping/>
  </p:clrMapOvr>
</p:sldLayout>
</file>

<file path=ppt/slideLayouts/slideLayout2245.xml><?xml version="1.0" encoding="utf-8"?>
<p:sldLayout xmlns:a="http://schemas.openxmlformats.org/drawingml/2006/main" xmlns:r="http://schemas.openxmlformats.org/officeDocument/2006/relationships" xmlns:p="http://schemas.openxmlformats.org/presentationml/2006/main" userDrawn="1">
  <p:cSld name="12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764676489"/>
      </p:ext>
    </p:extLst>
  </p:cSld>
  <p:clrMapOvr>
    <a:masterClrMapping/>
  </p:clrMapOvr>
</p:sldLayout>
</file>

<file path=ppt/slideLayouts/slideLayout2246.xml><?xml version="1.0" encoding="utf-8"?>
<p:sldLayout xmlns:a="http://schemas.openxmlformats.org/drawingml/2006/main" xmlns:r="http://schemas.openxmlformats.org/officeDocument/2006/relationships" xmlns:p="http://schemas.openxmlformats.org/presentationml/2006/main">
  <p:cSld name="3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4205836901"/>
      </p:ext>
    </p:extLst>
  </p:cSld>
  <p:clrMapOvr>
    <a:masterClrMapping/>
  </p:clrMapOvr>
</p:sldLayout>
</file>

<file path=ppt/slideLayouts/slideLayout2247.xml><?xml version="1.0" encoding="utf-8"?>
<p:sldLayout xmlns:a="http://schemas.openxmlformats.org/drawingml/2006/main" xmlns:r="http://schemas.openxmlformats.org/officeDocument/2006/relationships" xmlns:p="http://schemas.openxmlformats.org/presentationml/2006/main">
  <p:cSld name="12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688684773"/>
      </p:ext>
    </p:extLst>
  </p:cSld>
  <p:clrMapOvr>
    <a:masterClrMapping/>
  </p:clrMapOvr>
</p:sldLayout>
</file>

<file path=ppt/slideLayouts/slideLayout2248.xml><?xml version="1.0" encoding="utf-8"?>
<p:sldLayout xmlns:a="http://schemas.openxmlformats.org/drawingml/2006/main" xmlns:r="http://schemas.openxmlformats.org/officeDocument/2006/relationships" xmlns:p="http://schemas.openxmlformats.org/presentationml/2006/main" userDrawn="1">
  <p:cSld name="22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3962918147"/>
      </p:ext>
    </p:extLst>
  </p:cSld>
  <p:clrMapOvr>
    <a:masterClrMapping/>
  </p:clrMapOvr>
</p:sldLayout>
</file>

<file path=ppt/slideLayouts/slideLayout2249.xml><?xml version="1.0" encoding="utf-8"?>
<p:sldLayout xmlns:a="http://schemas.openxmlformats.org/drawingml/2006/main" xmlns:r="http://schemas.openxmlformats.org/officeDocument/2006/relationships" xmlns:p="http://schemas.openxmlformats.org/presentationml/2006/main" userDrawn="1">
  <p:cSld name="13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050481986"/>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2250.xml><?xml version="1.0" encoding="utf-8"?>
<p:sldLayout xmlns:a="http://schemas.openxmlformats.org/drawingml/2006/main" xmlns:r="http://schemas.openxmlformats.org/officeDocument/2006/relationships" xmlns:p="http://schemas.openxmlformats.org/presentationml/2006/main">
  <p:cSld name="32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284811377"/>
      </p:ext>
    </p:extLst>
  </p:cSld>
  <p:clrMapOvr>
    <a:masterClrMapping/>
  </p:clrMapOvr>
</p:sldLayout>
</file>

<file path=ppt/slideLayouts/slideLayout2251.xml><?xml version="1.0" encoding="utf-8"?>
<p:sldLayout xmlns:a="http://schemas.openxmlformats.org/drawingml/2006/main" xmlns:r="http://schemas.openxmlformats.org/officeDocument/2006/relationships" xmlns:p="http://schemas.openxmlformats.org/presentationml/2006/main">
  <p:cSld name="13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80045534"/>
      </p:ext>
    </p:extLst>
  </p:cSld>
  <p:clrMapOvr>
    <a:masterClrMapping/>
  </p:clrMapOvr>
</p:sldLayout>
</file>

<file path=ppt/slideLayouts/slideLayout2252.xml><?xml version="1.0" encoding="utf-8"?>
<p:sldLayout xmlns:a="http://schemas.openxmlformats.org/drawingml/2006/main" xmlns:r="http://schemas.openxmlformats.org/officeDocument/2006/relationships" xmlns:p="http://schemas.openxmlformats.org/presentationml/2006/main" userDrawn="1">
  <p:cSld name="14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140430821"/>
      </p:ext>
    </p:extLst>
  </p:cSld>
  <p:clrMapOvr>
    <a:masterClrMapping/>
  </p:clrMapOvr>
</p:sldLayout>
</file>

<file path=ppt/slideLayouts/slideLayout2253.xml><?xml version="1.0" encoding="utf-8"?>
<p:sldLayout xmlns:a="http://schemas.openxmlformats.org/drawingml/2006/main" xmlns:r="http://schemas.openxmlformats.org/officeDocument/2006/relationships" xmlns:p="http://schemas.openxmlformats.org/presentationml/2006/main">
  <p:cSld name="33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607500329"/>
      </p:ext>
    </p:extLst>
  </p:cSld>
  <p:clrMapOvr>
    <a:masterClrMapping/>
  </p:clrMapOvr>
</p:sldLayout>
</file>

<file path=ppt/slideLayouts/slideLayout2254.xml><?xml version="1.0" encoding="utf-8"?>
<p:sldLayout xmlns:a="http://schemas.openxmlformats.org/drawingml/2006/main" xmlns:r="http://schemas.openxmlformats.org/officeDocument/2006/relationships" xmlns:p="http://schemas.openxmlformats.org/presentationml/2006/main">
  <p:cSld name="14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623285781"/>
      </p:ext>
    </p:extLst>
  </p:cSld>
  <p:clrMapOvr>
    <a:masterClrMapping/>
  </p:clrMapOvr>
</p:sldLayout>
</file>

<file path=ppt/slideLayouts/slideLayout2255.xml><?xml version="1.0" encoding="utf-8"?>
<p:sldLayout xmlns:a="http://schemas.openxmlformats.org/drawingml/2006/main" xmlns:r="http://schemas.openxmlformats.org/officeDocument/2006/relationships" xmlns:p="http://schemas.openxmlformats.org/presentationml/2006/main" userDrawn="1">
  <p:cSld name="2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3264333642"/>
      </p:ext>
    </p:extLst>
  </p:cSld>
  <p:clrMapOvr>
    <a:masterClrMapping/>
  </p:clrMapOvr>
</p:sldLayout>
</file>

<file path=ppt/slideLayouts/slideLayout2256.xml><?xml version="1.0" encoding="utf-8"?>
<p:sldLayout xmlns:a="http://schemas.openxmlformats.org/drawingml/2006/main" xmlns:r="http://schemas.openxmlformats.org/officeDocument/2006/relationships" xmlns:p="http://schemas.openxmlformats.org/presentationml/2006/main" userDrawn="1">
  <p:cSld name="15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259362212"/>
      </p:ext>
    </p:extLst>
  </p:cSld>
  <p:clrMapOvr>
    <a:masterClrMapping/>
  </p:clrMapOvr>
</p:sldLayout>
</file>

<file path=ppt/slideLayouts/slideLayout2257.xml><?xml version="1.0" encoding="utf-8"?>
<p:sldLayout xmlns:a="http://schemas.openxmlformats.org/drawingml/2006/main" xmlns:r="http://schemas.openxmlformats.org/officeDocument/2006/relationships" xmlns:p="http://schemas.openxmlformats.org/presentationml/2006/main">
  <p:cSld name="34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040101880"/>
      </p:ext>
    </p:extLst>
  </p:cSld>
  <p:clrMapOvr>
    <a:masterClrMapping/>
  </p:clrMapOvr>
</p:sldLayout>
</file>

<file path=ppt/slideLayouts/slideLayout2258.xml><?xml version="1.0" encoding="utf-8"?>
<p:sldLayout xmlns:a="http://schemas.openxmlformats.org/drawingml/2006/main" xmlns:r="http://schemas.openxmlformats.org/officeDocument/2006/relationships" xmlns:p="http://schemas.openxmlformats.org/presentationml/2006/main">
  <p:cSld name="15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4892588"/>
      </p:ext>
    </p:extLst>
  </p:cSld>
  <p:clrMapOvr>
    <a:masterClrMapping/>
  </p:clrMapOvr>
</p:sldLayout>
</file>

<file path=ppt/slideLayouts/slideLayout2259.xml><?xml version="1.0" encoding="utf-8"?>
<p:sldLayout xmlns:a="http://schemas.openxmlformats.org/drawingml/2006/main" xmlns:r="http://schemas.openxmlformats.org/officeDocument/2006/relationships" xmlns:p="http://schemas.openxmlformats.org/presentationml/2006/main" userDrawn="1">
  <p:cSld name="16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928583740"/>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1337409"/>
      </p:ext>
    </p:extLst>
  </p:cSld>
  <p:clrMapOvr>
    <a:masterClrMapping/>
  </p:clrMapOvr>
</p:sldLayout>
</file>

<file path=ppt/slideLayouts/slideLayout2260.xml><?xml version="1.0" encoding="utf-8"?>
<p:sldLayout xmlns:a="http://schemas.openxmlformats.org/drawingml/2006/main" xmlns:r="http://schemas.openxmlformats.org/officeDocument/2006/relationships" xmlns:p="http://schemas.openxmlformats.org/presentationml/2006/main">
  <p:cSld name="35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495282982"/>
      </p:ext>
    </p:extLst>
  </p:cSld>
  <p:clrMapOvr>
    <a:masterClrMapping/>
  </p:clrMapOvr>
</p:sldLayout>
</file>

<file path=ppt/slideLayouts/slideLayout2261.xml><?xml version="1.0" encoding="utf-8"?>
<p:sldLayout xmlns:a="http://schemas.openxmlformats.org/drawingml/2006/main" xmlns:r="http://schemas.openxmlformats.org/officeDocument/2006/relationships" xmlns:p="http://schemas.openxmlformats.org/presentationml/2006/main">
  <p:cSld name="16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41190877"/>
      </p:ext>
    </p:extLst>
  </p:cSld>
  <p:clrMapOvr>
    <a:masterClrMapping/>
  </p:clrMapOvr>
</p:sldLayout>
</file>

<file path=ppt/slideLayouts/slideLayout2262.xml><?xml version="1.0" encoding="utf-8"?>
<p:sldLayout xmlns:a="http://schemas.openxmlformats.org/drawingml/2006/main" xmlns:r="http://schemas.openxmlformats.org/officeDocument/2006/relationships" xmlns:p="http://schemas.openxmlformats.org/presentationml/2006/main" userDrawn="1">
  <p:cSld name="17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262052923"/>
      </p:ext>
    </p:extLst>
  </p:cSld>
  <p:clrMapOvr>
    <a:masterClrMapping/>
  </p:clrMapOvr>
</p:sldLayout>
</file>

<file path=ppt/slideLayouts/slideLayout2263.xml><?xml version="1.0" encoding="utf-8"?>
<p:sldLayout xmlns:a="http://schemas.openxmlformats.org/drawingml/2006/main" xmlns:r="http://schemas.openxmlformats.org/officeDocument/2006/relationships" xmlns:p="http://schemas.openxmlformats.org/presentationml/2006/main">
  <p:cSld name="36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793762649"/>
      </p:ext>
    </p:extLst>
  </p:cSld>
  <p:clrMapOvr>
    <a:masterClrMapping/>
  </p:clrMapOvr>
</p:sldLayout>
</file>

<file path=ppt/slideLayouts/slideLayout2264.xml><?xml version="1.0" encoding="utf-8"?>
<p:sldLayout xmlns:a="http://schemas.openxmlformats.org/drawingml/2006/main" xmlns:r="http://schemas.openxmlformats.org/officeDocument/2006/relationships" xmlns:p="http://schemas.openxmlformats.org/presentationml/2006/main" preserve="1" userDrawn="1">
  <p:cSld name="4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262084804"/>
      </p:ext>
    </p:extLst>
  </p:cSld>
  <p:clrMapOvr>
    <a:masterClrMapping/>
  </p:clrMapOvr>
</p:sldLayout>
</file>

<file path=ppt/slideLayouts/slideLayout2265.xml><?xml version="1.0" encoding="utf-8"?>
<p:sldLayout xmlns:a="http://schemas.openxmlformats.org/drawingml/2006/main" xmlns:r="http://schemas.openxmlformats.org/officeDocument/2006/relationships" xmlns:p="http://schemas.openxmlformats.org/presentationml/2006/main" type="obj" preserve="1">
  <p:cSld name="5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073772309"/>
      </p:ext>
    </p:extLst>
  </p:cSld>
  <p:clrMapOvr>
    <a:masterClrMapping/>
  </p:clrMapOvr>
</p:sldLayout>
</file>

<file path=ppt/slideLayouts/slideLayout2266.xml><?xml version="1.0" encoding="utf-8"?>
<p:sldLayout xmlns:a="http://schemas.openxmlformats.org/drawingml/2006/main" xmlns:r="http://schemas.openxmlformats.org/officeDocument/2006/relationships" xmlns:p="http://schemas.openxmlformats.org/presentationml/2006/main" preserve="1" userDrawn="1">
  <p:cSld name="41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569642903"/>
      </p:ext>
    </p:extLst>
  </p:cSld>
  <p:clrMapOvr>
    <a:masterClrMapping/>
  </p:clrMapOvr>
</p:sldLayout>
</file>

<file path=ppt/slideLayouts/slideLayout2267.xml><?xml version="1.0" encoding="utf-8"?>
<p:sldLayout xmlns:a="http://schemas.openxmlformats.org/drawingml/2006/main" xmlns:r="http://schemas.openxmlformats.org/officeDocument/2006/relationships" xmlns:p="http://schemas.openxmlformats.org/presentationml/2006/main" type="obj" preserve="1">
  <p:cSld name="41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937916716"/>
      </p:ext>
    </p:extLst>
  </p:cSld>
  <p:clrMapOvr>
    <a:masterClrMapping/>
  </p:clrMapOvr>
</p:sldLayout>
</file>

<file path=ppt/slideLayouts/slideLayout2268.xml><?xml version="1.0" encoding="utf-8"?>
<p:sldLayout xmlns:a="http://schemas.openxmlformats.org/drawingml/2006/main" xmlns:r="http://schemas.openxmlformats.org/officeDocument/2006/relationships" xmlns:p="http://schemas.openxmlformats.org/presentationml/2006/main" type="twoObj" preserve="1">
  <p:cSld name="21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119312338"/>
      </p:ext>
    </p:extLst>
  </p:cSld>
  <p:clrMapOvr>
    <a:masterClrMapping/>
  </p:clrMapOvr>
</p:sldLayout>
</file>

<file path=ppt/slideLayouts/slideLayout2269.xml><?xml version="1.0" encoding="utf-8"?>
<p:sldLayout xmlns:a="http://schemas.openxmlformats.org/drawingml/2006/main" xmlns:r="http://schemas.openxmlformats.org/officeDocument/2006/relationships" xmlns:p="http://schemas.openxmlformats.org/presentationml/2006/main" type="twoTxTwoObj" preserve="1">
  <p:cSld name="43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195026734"/>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75216660"/>
      </p:ext>
    </p:extLst>
  </p:cSld>
  <p:clrMapOvr>
    <a:masterClrMapping/>
  </p:clrMapOvr>
</p:sldLayout>
</file>

<file path=ppt/slideLayouts/slideLayout2270.xml><?xml version="1.0" encoding="utf-8"?>
<p:sldLayout xmlns:a="http://schemas.openxmlformats.org/drawingml/2006/main" xmlns:r="http://schemas.openxmlformats.org/officeDocument/2006/relationships" xmlns:p="http://schemas.openxmlformats.org/presentationml/2006/main" preserve="1" userDrawn="1">
  <p:cSld name="4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865198259"/>
      </p:ext>
    </p:extLst>
  </p:cSld>
  <p:clrMapOvr>
    <a:masterClrMapping/>
  </p:clrMapOvr>
</p:sldLayout>
</file>

<file path=ppt/slideLayouts/slideLayout2271.xml><?xml version="1.0" encoding="utf-8"?>
<p:sldLayout xmlns:a="http://schemas.openxmlformats.org/drawingml/2006/main" xmlns:r="http://schemas.openxmlformats.org/officeDocument/2006/relationships" xmlns:p="http://schemas.openxmlformats.org/presentationml/2006/main">
  <p:cSld name="18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766854095"/>
      </p:ext>
    </p:extLst>
  </p:cSld>
  <p:clrMapOvr>
    <a:masterClrMapping/>
  </p:clrMapOvr>
</p:sldLayout>
</file>

<file path=ppt/slideLayouts/slideLayout2272.xml><?xml version="1.0" encoding="utf-8"?>
<p:sldLayout xmlns:a="http://schemas.openxmlformats.org/drawingml/2006/main" xmlns:r="http://schemas.openxmlformats.org/officeDocument/2006/relationships" xmlns:p="http://schemas.openxmlformats.org/presentationml/2006/main" preserve="1" userDrawn="1">
  <p:cSld name="40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206260559"/>
      </p:ext>
    </p:extLst>
  </p:cSld>
  <p:clrMapOvr>
    <a:masterClrMapping/>
  </p:clrMapOvr>
</p:sldLayout>
</file>

<file path=ppt/slideLayouts/slideLayout2273.xml><?xml version="1.0" encoding="utf-8"?>
<p:sldLayout xmlns:a="http://schemas.openxmlformats.org/drawingml/2006/main" xmlns:r="http://schemas.openxmlformats.org/officeDocument/2006/relationships" xmlns:p="http://schemas.openxmlformats.org/presentationml/2006/main" preserve="1" userDrawn="1">
  <p:cSld name="39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416997822"/>
      </p:ext>
    </p:extLst>
  </p:cSld>
  <p:clrMapOvr>
    <a:masterClrMapping/>
  </p:clrMapOvr>
</p:sldLayout>
</file>

<file path=ppt/slideLayouts/slideLayout2274.xml><?xml version="1.0" encoding="utf-8"?>
<p:sldLayout xmlns:a="http://schemas.openxmlformats.org/drawingml/2006/main" xmlns:r="http://schemas.openxmlformats.org/officeDocument/2006/relationships" xmlns:p="http://schemas.openxmlformats.org/presentationml/2006/main" preserve="1" userDrawn="1">
  <p:cSld name="18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2783283284"/>
      </p:ext>
    </p:extLst>
  </p:cSld>
  <p:clrMapOvr>
    <a:masterClrMapping/>
  </p:clrMapOvr>
</p:sldLayout>
</file>

<file path=ppt/slideLayouts/slideLayout2275.xml><?xml version="1.0" encoding="utf-8"?>
<p:sldLayout xmlns:a="http://schemas.openxmlformats.org/drawingml/2006/main" xmlns:r="http://schemas.openxmlformats.org/officeDocument/2006/relationships" xmlns:p="http://schemas.openxmlformats.org/presentationml/2006/main" type="obj" preserve="1">
  <p:cSld name="4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8105423"/>
      </p:ext>
    </p:extLst>
  </p:cSld>
  <p:clrMapOvr>
    <a:masterClrMapping/>
  </p:clrMapOvr>
</p:sldLayout>
</file>

<file path=ppt/slideLayouts/slideLayout2276.xml><?xml version="1.0" encoding="utf-8"?>
<p:sldLayout xmlns:a="http://schemas.openxmlformats.org/drawingml/2006/main" xmlns:r="http://schemas.openxmlformats.org/officeDocument/2006/relationships" xmlns:p="http://schemas.openxmlformats.org/presentationml/2006/main" type="obj" preserve="1">
  <p:cSld name="37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81995839"/>
      </p:ext>
    </p:extLst>
  </p:cSld>
  <p:clrMapOvr>
    <a:masterClrMapping/>
  </p:clrMapOvr>
</p:sldLayout>
</file>

<file path=ppt/slideLayouts/slideLayout2277.xml><?xml version="1.0" encoding="utf-8"?>
<p:sldLayout xmlns:a="http://schemas.openxmlformats.org/drawingml/2006/main" xmlns:r="http://schemas.openxmlformats.org/officeDocument/2006/relationships" xmlns:p="http://schemas.openxmlformats.org/presentationml/2006/main" type="twoObj" preserve="1">
  <p:cSld name="19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6459046"/>
      </p:ext>
    </p:extLst>
  </p:cSld>
  <p:clrMapOvr>
    <a:masterClrMapping/>
  </p:clrMapOvr>
</p:sldLayout>
</file>

<file path=ppt/slideLayouts/slideLayout2278.xml><?xml version="1.0" encoding="utf-8"?>
<p:sldLayout xmlns:a="http://schemas.openxmlformats.org/drawingml/2006/main" xmlns:r="http://schemas.openxmlformats.org/officeDocument/2006/relationships" xmlns:p="http://schemas.openxmlformats.org/presentationml/2006/main" type="twoTxTwoObj" preserve="1">
  <p:cSld name="45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11" indent="0">
              <a:buNone/>
              <a:defRPr sz="2000" b="1"/>
            </a:lvl2pPr>
            <a:lvl3pPr marL="914424" indent="0">
              <a:buNone/>
              <a:defRPr sz="1800" b="1"/>
            </a:lvl3pPr>
            <a:lvl4pPr marL="1371635" indent="0">
              <a:buNone/>
              <a:defRPr sz="1600" b="1"/>
            </a:lvl4pPr>
            <a:lvl5pPr marL="1828845" indent="0">
              <a:buNone/>
              <a:defRPr sz="1600" b="1"/>
            </a:lvl5pPr>
            <a:lvl6pPr marL="2286058" indent="0">
              <a:buNone/>
              <a:defRPr sz="1600" b="1"/>
            </a:lvl6pPr>
            <a:lvl7pPr marL="2743269" indent="0">
              <a:buNone/>
              <a:defRPr sz="1600" b="1"/>
            </a:lvl7pPr>
            <a:lvl8pPr marL="3200480" indent="0">
              <a:buNone/>
              <a:defRPr sz="1600" b="1"/>
            </a:lvl8pPr>
            <a:lvl9pPr marL="3657691"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38920114"/>
      </p:ext>
    </p:extLst>
  </p:cSld>
  <p:clrMapOvr>
    <a:masterClrMapping/>
  </p:clrMapOvr>
</p:sldLayout>
</file>

<file path=ppt/slideLayouts/slideLayout2279.xml><?xml version="1.0" encoding="utf-8"?>
<p:sldLayout xmlns:a="http://schemas.openxmlformats.org/drawingml/2006/main" xmlns:r="http://schemas.openxmlformats.org/officeDocument/2006/relationships" xmlns:p="http://schemas.openxmlformats.org/presentationml/2006/main" type="twoTxTwoObj" preserve="1">
  <p:cSld name="37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36548154"/>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6272431"/>
      </p:ext>
    </p:extLst>
  </p:cSld>
  <p:clrMapOvr>
    <a:masterClrMapping/>
  </p:clrMapOvr>
</p:sldLayout>
</file>

<file path=ppt/slideLayouts/slideLayout2280.xml><?xml version="1.0" encoding="utf-8"?>
<p:sldLayout xmlns:a="http://schemas.openxmlformats.org/drawingml/2006/main" xmlns:r="http://schemas.openxmlformats.org/officeDocument/2006/relationships" xmlns:p="http://schemas.openxmlformats.org/presentationml/2006/main" type="titleOnly" preserve="1">
  <p:cSld name="18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133055632"/>
      </p:ext>
    </p:extLst>
  </p:cSld>
  <p:clrMapOvr>
    <a:masterClrMapping/>
  </p:clrMapOvr>
</p:sldLayout>
</file>

<file path=ppt/slideLayouts/slideLayout2281.xml><?xml version="1.0" encoding="utf-8"?>
<p:sldLayout xmlns:a="http://schemas.openxmlformats.org/drawingml/2006/main" xmlns:r="http://schemas.openxmlformats.org/officeDocument/2006/relationships" xmlns:p="http://schemas.openxmlformats.org/presentationml/2006/main" preserve="1" userDrawn="1">
  <p:cSld name="18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482880119"/>
      </p:ext>
    </p:extLst>
  </p:cSld>
  <p:clrMapOvr>
    <a:masterClrMapping/>
  </p:clrMapOvr>
</p:sldLayout>
</file>

<file path=ppt/slideLayouts/slideLayout2282.xml><?xml version="1.0" encoding="utf-8"?>
<p:sldLayout xmlns:a="http://schemas.openxmlformats.org/drawingml/2006/main" xmlns:r="http://schemas.openxmlformats.org/officeDocument/2006/relationships" xmlns:p="http://schemas.openxmlformats.org/presentationml/2006/main" type="blank" preserve="1">
  <p:cSld name="18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868792852"/>
      </p:ext>
    </p:extLst>
  </p:cSld>
  <p:clrMapOvr>
    <a:masterClrMapping/>
  </p:clrMapOvr>
</p:sldLayout>
</file>

<file path=ppt/slideLayouts/slideLayout2283.xml><?xml version="1.0" encoding="utf-8"?>
<p:sldLayout xmlns:a="http://schemas.openxmlformats.org/drawingml/2006/main" xmlns:r="http://schemas.openxmlformats.org/officeDocument/2006/relationships" xmlns:p="http://schemas.openxmlformats.org/presentationml/2006/main" userDrawn="1">
  <p:cSld name="5_Title Slide">
    <p:spTree>
      <p:nvGrpSpPr>
        <p:cNvPr id="1" name=""/>
        <p:cNvGrpSpPr/>
        <p:nvPr/>
      </p:nvGrpSpPr>
      <p:grpSpPr>
        <a:xfrm>
          <a:off x="0" y="0"/>
          <a:ext cx="0" cy="0"/>
          <a:chOff x="0" y="0"/>
          <a:chExt cx="0" cy="0"/>
        </a:xfrm>
      </p:grpSpPr>
      <p:graphicFrame>
        <p:nvGraphicFramePr>
          <p:cNvPr id="6" name="Object 7" hidden="1"/>
          <p:cNvGraphicFramePr>
            <a:graphicFrameLocks noChangeAspect="1"/>
          </p:cNvGraphicFramePr>
          <p:nvPr userDrawn="1">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3" imgW="360" imgH="360" progId="TCLayout.ActiveDocument.1">
                  <p:embed/>
                </p:oleObj>
              </mc:Choice>
              <mc:Fallback>
                <p:oleObj name="think-cell Slide" r:id="rId3" imgW="360" imgH="360" progId="TCLayout.ActiveDocument.1">
                  <p:embed/>
                  <p:pic>
                    <p:nvPicPr>
                      <p:cNvPr id="6" name="Object 7"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Rectangle 6"/>
          <p:cNvSpPr/>
          <p:nvPr userDrawn="1"/>
        </p:nvSpPr>
        <p:spPr>
          <a:xfrm>
            <a:off x="-21166" y="6629400"/>
            <a:ext cx="12213167" cy="228600"/>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pic>
        <p:nvPicPr>
          <p:cNvPr id="8" name="Picture 13"/>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945967" y="408519"/>
            <a:ext cx="3706284" cy="1813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1"/>
          <p:cNvGrpSpPr>
            <a:grpSpLocks/>
          </p:cNvGrpSpPr>
          <p:nvPr userDrawn="1"/>
        </p:nvGrpSpPr>
        <p:grpSpPr bwMode="auto">
          <a:xfrm>
            <a:off x="1" y="0"/>
            <a:ext cx="1862667" cy="6629400"/>
            <a:chOff x="-15876" y="0"/>
            <a:chExt cx="1927803" cy="6858000"/>
          </a:xfrm>
        </p:grpSpPr>
        <p:sp>
          <p:nvSpPr>
            <p:cNvPr id="10" name="Rectangle 9"/>
            <p:cNvSpPr/>
            <p:nvPr userDrawn="1"/>
          </p:nvSpPr>
          <p:spPr>
            <a:xfrm>
              <a:off x="-15876" y="0"/>
              <a:ext cx="1844557" cy="6858000"/>
            </a:xfrm>
            <a:prstGeom prst="rect">
              <a:avLst/>
            </a:prstGeom>
            <a:solidFill>
              <a:srgbClr val="800000"/>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defRPr/>
              </a:pPr>
              <a:endParaRPr lang="en-US" sz="2400"/>
            </a:p>
          </p:txBody>
        </p:sp>
        <p:pic>
          <p:nvPicPr>
            <p:cNvPr id="11" name="Picture 7"/>
            <p:cNvPicPr>
              <a:picLocks noChangeAspect="1"/>
            </p:cNvPicPr>
            <p:nvPr userDrawn="1"/>
          </p:nvPicPr>
          <p:blipFill>
            <a:blip r:embed="rId6" cstate="email">
              <a:extLst>
                <a:ext uri="{28A0092B-C50C-407E-A947-70E740481C1C}">
                  <a14:useLocalDpi xmlns:a14="http://schemas.microsoft.com/office/drawing/2010/main"/>
                </a:ext>
              </a:extLst>
            </a:blip>
            <a:srcRect l="7219" t="16937" r="72250" b="20589"/>
            <a:stretch>
              <a:fillRect/>
            </a:stretch>
          </p:blipFill>
          <p:spPr bwMode="auto">
            <a:xfrm>
              <a:off x="-15876" y="0"/>
              <a:ext cx="1927803" cy="68580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29" name="Subtitle 2"/>
          <p:cNvSpPr>
            <a:spLocks noGrp="1"/>
          </p:cNvSpPr>
          <p:nvPr>
            <p:ph type="subTitle" idx="1"/>
          </p:nvPr>
        </p:nvSpPr>
        <p:spPr>
          <a:xfrm>
            <a:off x="3147489" y="4195763"/>
            <a:ext cx="5488516" cy="365760"/>
          </a:xfrm>
          <a:prstGeom prst="rect">
            <a:avLst/>
          </a:prstGeom>
        </p:spPr>
        <p:txBody>
          <a:bodyPr/>
          <a:lstStyle>
            <a:lvl1pPr>
              <a:defRPr sz="1867"/>
            </a:lvl1pPr>
          </a:lstStyle>
          <a:p>
            <a:r>
              <a:rPr lang="en-US" altLang="en-US"/>
              <a:t>Click to edit Master subtitle style</a:t>
            </a:r>
          </a:p>
        </p:txBody>
      </p:sp>
      <p:sp>
        <p:nvSpPr>
          <p:cNvPr id="30" name="Title 1"/>
          <p:cNvSpPr>
            <a:spLocks noGrp="1"/>
          </p:cNvSpPr>
          <p:nvPr>
            <p:ph type="ctrTitle"/>
          </p:nvPr>
        </p:nvSpPr>
        <p:spPr>
          <a:xfrm>
            <a:off x="1621873" y="1806430"/>
            <a:ext cx="10189827" cy="2278211"/>
          </a:xfrm>
        </p:spPr>
        <p:txBody>
          <a:bodyPr anchor="b"/>
          <a:lstStyle>
            <a:lvl1pPr marL="0" indent="0">
              <a:defRPr sz="5334">
                <a:solidFill>
                  <a:schemeClr val="tx2"/>
                </a:solidFill>
                <a:latin typeface="+mn-lt"/>
              </a:defRPr>
            </a:lvl1pPr>
          </a:lstStyle>
          <a:p>
            <a:r>
              <a:rPr lang="en-US"/>
              <a:t>Click to edit Master title style</a:t>
            </a:r>
          </a:p>
        </p:txBody>
      </p:sp>
      <p:sp>
        <p:nvSpPr>
          <p:cNvPr id="31" name="Text Placeholder 3"/>
          <p:cNvSpPr>
            <a:spLocks noGrp="1"/>
          </p:cNvSpPr>
          <p:nvPr>
            <p:ph type="body" sz="quarter" idx="10"/>
          </p:nvPr>
        </p:nvSpPr>
        <p:spPr>
          <a:xfrm>
            <a:off x="3147484" y="4600575"/>
            <a:ext cx="5486400" cy="365760"/>
          </a:xfrm>
          <a:prstGeom prst="rect">
            <a:avLst/>
          </a:prstGeom>
        </p:spPr>
        <p:txBody>
          <a:bodyPr/>
          <a:lstStyle>
            <a:lvl1pPr>
              <a:defRPr sz="1867"/>
            </a:lvl1pPr>
          </a:lstStyle>
          <a:p>
            <a:pPr lvl="0"/>
            <a:r>
              <a:rPr lang="en-US"/>
              <a:t>Edit Master text styles</a:t>
            </a:r>
          </a:p>
        </p:txBody>
      </p:sp>
      <p:sp>
        <p:nvSpPr>
          <p:cNvPr id="32" name="Text Placeholder 4"/>
          <p:cNvSpPr>
            <a:spLocks noGrp="1"/>
          </p:cNvSpPr>
          <p:nvPr>
            <p:ph type="body" sz="quarter" idx="11"/>
          </p:nvPr>
        </p:nvSpPr>
        <p:spPr>
          <a:xfrm>
            <a:off x="3147484" y="5005387"/>
            <a:ext cx="5486400" cy="365760"/>
          </a:xfrm>
          <a:prstGeom prst="rect">
            <a:avLst/>
          </a:prstGeom>
        </p:spPr>
        <p:txBody>
          <a:bodyPr/>
          <a:lstStyle>
            <a:lvl1pPr>
              <a:defRPr sz="1867"/>
            </a:lvl1pPr>
          </a:lstStyle>
          <a:p>
            <a:pPr lvl="0"/>
            <a:r>
              <a:rPr lang="en-US"/>
              <a:t>Edit Master text styles</a:t>
            </a:r>
          </a:p>
        </p:txBody>
      </p:sp>
    </p:spTree>
    <p:extLst>
      <p:ext uri="{BB962C8B-B14F-4D97-AF65-F5344CB8AC3E}">
        <p14:creationId xmlns:p14="http://schemas.microsoft.com/office/powerpoint/2010/main" val="3762929504"/>
      </p:ext>
    </p:extLst>
  </p:cSld>
  <p:clrMapOvr>
    <a:masterClrMapping/>
  </p:clrMapOvr>
</p:sldLayout>
</file>

<file path=ppt/slideLayouts/slideLayout2284.xml><?xml version="1.0" encoding="utf-8"?>
<p:sldLayout xmlns:a="http://schemas.openxmlformats.org/drawingml/2006/main" xmlns:r="http://schemas.openxmlformats.org/officeDocument/2006/relationships" xmlns:p="http://schemas.openxmlformats.org/presentationml/2006/main" userDrawn="1">
  <p:cSld name="1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4"/>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5" y="224841"/>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5" y="917198"/>
            <a:ext cx="11715725" cy="4958671"/>
          </a:xfrm>
          <a:prstGeom prst="rect">
            <a:avLst/>
          </a:prstGeom>
        </p:spPr>
        <p:txBody>
          <a:bodyPr/>
          <a:lstStyle>
            <a:lvl1pPr marL="381009" indent="-381009">
              <a:buFont typeface="Wingdings" panose="05000000000000000000" pitchFamily="2" charset="2"/>
              <a:buChar char="§"/>
              <a:defRPr sz="1867" b="1"/>
            </a:lvl1pPr>
            <a:lvl2pPr marL="609616" indent="-296341">
              <a:buFont typeface="Arial" panose="020B0604020202020204" pitchFamily="34" charset="0"/>
              <a:buChar char="̶"/>
              <a:defRPr sz="1867"/>
            </a:lvl2pPr>
            <a:lvl3pPr marL="922890" indent="-313275">
              <a:buFont typeface="Arial" panose="020B0604020202020204" pitchFamily="34" charset="0"/>
              <a:buChar char="•"/>
              <a:defRPr sz="1867"/>
            </a:lvl3pPr>
            <a:lvl4pPr marL="1219231" indent="-296341">
              <a:buFont typeface="Wingdings" panose="05000000000000000000" pitchFamily="2" charset="2"/>
              <a:buChar char="ü"/>
              <a:defRPr sz="1867"/>
            </a:lvl4pPr>
            <a:lvl5pPr marL="1532505" indent="-313275">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8" y="5969002"/>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2" y="5969001"/>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58258635"/>
      </p:ext>
    </p:extLst>
  </p:cSld>
  <p:clrMapOvr>
    <a:masterClrMapping/>
  </p:clrMapOvr>
</p:sldLayout>
</file>

<file path=ppt/slideLayouts/slideLayout2285.xml><?xml version="1.0" encoding="utf-8"?>
<p:sldLayout xmlns:a="http://schemas.openxmlformats.org/drawingml/2006/main" xmlns:r="http://schemas.openxmlformats.org/officeDocument/2006/relationships" xmlns:p="http://schemas.openxmlformats.org/presentationml/2006/main" userDrawn="1">
  <p:cSld name="6_Title Slide">
    <p:spTree>
      <p:nvGrpSpPr>
        <p:cNvPr id="1" name=""/>
        <p:cNvGrpSpPr/>
        <p:nvPr/>
      </p:nvGrpSpPr>
      <p:grpSpPr>
        <a:xfrm>
          <a:off x="0" y="0"/>
          <a:ext cx="0" cy="0"/>
          <a:chOff x="0" y="0"/>
          <a:chExt cx="0" cy="0"/>
        </a:xfrm>
      </p:grpSpPr>
      <p:graphicFrame>
        <p:nvGraphicFramePr>
          <p:cNvPr id="6" name="Object 7" hidden="1"/>
          <p:cNvGraphicFramePr>
            <a:graphicFrameLocks noChangeAspect="1"/>
          </p:cNvGraphicFramePr>
          <p:nvPr userDrawn="1">
            <p:custDataLst>
              <p:tags r:id="rId1"/>
            </p:custDataLst>
          </p:nvPr>
        </p:nvGraphicFramePr>
        <p:xfrm>
          <a:off x="2119" y="2119"/>
          <a:ext cx="2116" cy="2116"/>
        </p:xfrm>
        <a:graphic>
          <a:graphicData uri="http://schemas.openxmlformats.org/presentationml/2006/ole">
            <mc:AlternateContent xmlns:mc="http://schemas.openxmlformats.org/markup-compatibility/2006">
              <mc:Choice xmlns:v="urn:schemas-microsoft-com:vml" Requires="v">
                <p:oleObj name="think-cell Slide" r:id="rId3" imgW="360" imgH="360" progId="TCLayout.ActiveDocument.1">
                  <p:embed/>
                </p:oleObj>
              </mc:Choice>
              <mc:Fallback>
                <p:oleObj name="think-cell Slide" r:id="rId3" imgW="360" imgH="360" progId="TCLayout.ActiveDocument.1">
                  <p:embed/>
                  <p:pic>
                    <p:nvPicPr>
                      <p:cNvPr id="6" name="Object 7"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9" y="2119"/>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Rectangle 6"/>
          <p:cNvSpPr/>
          <p:nvPr userDrawn="1"/>
        </p:nvSpPr>
        <p:spPr>
          <a:xfrm>
            <a:off x="-21165" y="6629400"/>
            <a:ext cx="12213167" cy="228600"/>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pic>
        <p:nvPicPr>
          <p:cNvPr id="8" name="Picture 13"/>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945967" y="408521"/>
            <a:ext cx="3706284" cy="1813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1"/>
          <p:cNvGrpSpPr>
            <a:grpSpLocks/>
          </p:cNvGrpSpPr>
          <p:nvPr userDrawn="1"/>
        </p:nvGrpSpPr>
        <p:grpSpPr bwMode="auto">
          <a:xfrm>
            <a:off x="1" y="0"/>
            <a:ext cx="1862667" cy="6629400"/>
            <a:chOff x="-15876" y="0"/>
            <a:chExt cx="1927803" cy="6858000"/>
          </a:xfrm>
        </p:grpSpPr>
        <p:sp>
          <p:nvSpPr>
            <p:cNvPr id="10" name="Rectangle 9"/>
            <p:cNvSpPr/>
            <p:nvPr userDrawn="1"/>
          </p:nvSpPr>
          <p:spPr>
            <a:xfrm>
              <a:off x="-15876" y="0"/>
              <a:ext cx="1844557" cy="6858000"/>
            </a:xfrm>
            <a:prstGeom prst="rect">
              <a:avLst/>
            </a:prstGeom>
            <a:solidFill>
              <a:srgbClr val="800000"/>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defRPr/>
              </a:pPr>
              <a:endParaRPr lang="en-US" sz="2400"/>
            </a:p>
          </p:txBody>
        </p:sp>
        <p:pic>
          <p:nvPicPr>
            <p:cNvPr id="11" name="Picture 7"/>
            <p:cNvPicPr>
              <a:picLocks noChangeAspect="1"/>
            </p:cNvPicPr>
            <p:nvPr userDrawn="1"/>
          </p:nvPicPr>
          <p:blipFill>
            <a:blip r:embed="rId6" cstate="email">
              <a:extLst>
                <a:ext uri="{28A0092B-C50C-407E-A947-70E740481C1C}">
                  <a14:useLocalDpi xmlns:a14="http://schemas.microsoft.com/office/drawing/2010/main"/>
                </a:ext>
              </a:extLst>
            </a:blip>
            <a:srcRect l="7219" t="16937" r="72250" b="20589"/>
            <a:stretch>
              <a:fillRect/>
            </a:stretch>
          </p:blipFill>
          <p:spPr bwMode="auto">
            <a:xfrm>
              <a:off x="-15876" y="0"/>
              <a:ext cx="1927803" cy="68580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29" name="Subtitle 2"/>
          <p:cNvSpPr>
            <a:spLocks noGrp="1"/>
          </p:cNvSpPr>
          <p:nvPr>
            <p:ph type="subTitle" idx="1"/>
          </p:nvPr>
        </p:nvSpPr>
        <p:spPr>
          <a:xfrm>
            <a:off x="3147490" y="4195763"/>
            <a:ext cx="5488516" cy="365760"/>
          </a:xfrm>
          <a:prstGeom prst="rect">
            <a:avLst/>
          </a:prstGeom>
        </p:spPr>
        <p:txBody>
          <a:bodyPr/>
          <a:lstStyle>
            <a:lvl1pPr>
              <a:defRPr sz="1867"/>
            </a:lvl1pPr>
          </a:lstStyle>
          <a:p>
            <a:r>
              <a:rPr lang="en-US" altLang="en-US"/>
              <a:t>Click to edit Master subtitle style</a:t>
            </a:r>
          </a:p>
        </p:txBody>
      </p:sp>
      <p:sp>
        <p:nvSpPr>
          <p:cNvPr id="30" name="Title 1"/>
          <p:cNvSpPr>
            <a:spLocks noGrp="1"/>
          </p:cNvSpPr>
          <p:nvPr>
            <p:ph type="ctrTitle"/>
          </p:nvPr>
        </p:nvSpPr>
        <p:spPr>
          <a:xfrm>
            <a:off x="1621873" y="1806431"/>
            <a:ext cx="10189827" cy="2278211"/>
          </a:xfrm>
        </p:spPr>
        <p:txBody>
          <a:bodyPr anchor="b"/>
          <a:lstStyle>
            <a:lvl1pPr marL="0" indent="0">
              <a:defRPr sz="5335">
                <a:solidFill>
                  <a:schemeClr val="tx2"/>
                </a:solidFill>
                <a:latin typeface="+mn-lt"/>
              </a:defRPr>
            </a:lvl1pPr>
          </a:lstStyle>
          <a:p>
            <a:r>
              <a:rPr lang="en-US"/>
              <a:t>Click to edit Master title style</a:t>
            </a:r>
          </a:p>
        </p:txBody>
      </p:sp>
      <p:sp>
        <p:nvSpPr>
          <p:cNvPr id="31" name="Text Placeholder 3"/>
          <p:cNvSpPr>
            <a:spLocks noGrp="1"/>
          </p:cNvSpPr>
          <p:nvPr>
            <p:ph type="body" sz="quarter" idx="10"/>
          </p:nvPr>
        </p:nvSpPr>
        <p:spPr>
          <a:xfrm>
            <a:off x="3147484" y="4600575"/>
            <a:ext cx="5486400" cy="365760"/>
          </a:xfrm>
          <a:prstGeom prst="rect">
            <a:avLst/>
          </a:prstGeom>
        </p:spPr>
        <p:txBody>
          <a:bodyPr/>
          <a:lstStyle>
            <a:lvl1pPr>
              <a:defRPr sz="1867"/>
            </a:lvl1pPr>
          </a:lstStyle>
          <a:p>
            <a:pPr lvl="0"/>
            <a:r>
              <a:rPr lang="en-US"/>
              <a:t>Edit Master text styles</a:t>
            </a:r>
          </a:p>
        </p:txBody>
      </p:sp>
      <p:sp>
        <p:nvSpPr>
          <p:cNvPr id="32" name="Text Placeholder 4"/>
          <p:cNvSpPr>
            <a:spLocks noGrp="1"/>
          </p:cNvSpPr>
          <p:nvPr>
            <p:ph type="body" sz="quarter" idx="11"/>
          </p:nvPr>
        </p:nvSpPr>
        <p:spPr>
          <a:xfrm>
            <a:off x="3147484" y="5005387"/>
            <a:ext cx="5486400" cy="365760"/>
          </a:xfrm>
          <a:prstGeom prst="rect">
            <a:avLst/>
          </a:prstGeom>
        </p:spPr>
        <p:txBody>
          <a:bodyPr/>
          <a:lstStyle>
            <a:lvl1pPr>
              <a:defRPr sz="1867"/>
            </a:lvl1pPr>
          </a:lstStyle>
          <a:p>
            <a:pPr lvl="0"/>
            <a:r>
              <a:rPr lang="en-US"/>
              <a:t>Edit Master text styles</a:t>
            </a:r>
          </a:p>
        </p:txBody>
      </p:sp>
    </p:spTree>
    <p:extLst>
      <p:ext uri="{BB962C8B-B14F-4D97-AF65-F5344CB8AC3E}">
        <p14:creationId xmlns:p14="http://schemas.microsoft.com/office/powerpoint/2010/main" val="168611291"/>
      </p:ext>
    </p:extLst>
  </p:cSld>
  <p:clrMapOvr>
    <a:masterClrMapping/>
  </p:clrMapOvr>
</p:sldLayout>
</file>

<file path=ppt/slideLayouts/slideLayout2286.xml><?xml version="1.0" encoding="utf-8"?>
<p:sldLayout xmlns:a="http://schemas.openxmlformats.org/drawingml/2006/main" xmlns:r="http://schemas.openxmlformats.org/officeDocument/2006/relationships" xmlns:p="http://schemas.openxmlformats.org/presentationml/2006/main" userDrawn="1">
  <p:cSld name="2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9" y="2119"/>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9" y="2119"/>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5"/>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9" y="2119"/>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9" y="2119"/>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6" y="224842"/>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6" y="917199"/>
            <a:ext cx="11715725" cy="4958671"/>
          </a:xfrm>
          <a:prstGeom prst="rect">
            <a:avLst/>
          </a:prstGeom>
        </p:spPr>
        <p:txBody>
          <a:bodyPr/>
          <a:lstStyle>
            <a:lvl1pPr marL="381000" indent="-381000">
              <a:buFont typeface="Wingdings" panose="05000000000000000000" pitchFamily="2" charset="2"/>
              <a:buChar char="§"/>
              <a:defRPr sz="1867" b="1"/>
            </a:lvl1pPr>
            <a:lvl2pPr marL="609601" indent="-296334">
              <a:buFont typeface="Arial" panose="020B0604020202020204" pitchFamily="34" charset="0"/>
              <a:buChar char="̶"/>
              <a:defRPr sz="1867"/>
            </a:lvl2pPr>
            <a:lvl3pPr marL="922868" indent="-313267">
              <a:buFont typeface="Arial" panose="020B0604020202020204" pitchFamily="34" charset="0"/>
              <a:buChar char="•"/>
              <a:defRPr sz="1867"/>
            </a:lvl3pPr>
            <a:lvl4pPr marL="1219200" indent="-296334">
              <a:buFont typeface="Wingdings" panose="05000000000000000000" pitchFamily="2" charset="2"/>
              <a:buChar char="ü"/>
              <a:defRPr sz="1867"/>
            </a:lvl4pPr>
            <a:lvl5pPr marL="1532467" indent="-313267">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9" y="5969004"/>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3" y="5969002"/>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09636524"/>
      </p:ext>
    </p:extLst>
  </p:cSld>
  <p:clrMapOvr>
    <a:masterClrMapping/>
  </p:clrMapOvr>
</p:sldLayout>
</file>

<file path=ppt/slideLayouts/slideLayout2287.xml><?xml version="1.0" encoding="utf-8"?>
<p:sldLayout xmlns:a="http://schemas.openxmlformats.org/drawingml/2006/main" xmlns:r="http://schemas.openxmlformats.org/officeDocument/2006/relationships" xmlns:p="http://schemas.openxmlformats.org/presentationml/2006/main" preserve="1" userDrawn="1">
  <p:cSld name="4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310621689"/>
      </p:ext>
    </p:extLst>
  </p:cSld>
  <p:clrMapOvr>
    <a:masterClrMapping/>
  </p:clrMapOvr>
</p:sldLayout>
</file>

<file path=ppt/slideLayouts/slideLayout2288.xml><?xml version="1.0" encoding="utf-8"?>
<p:sldLayout xmlns:a="http://schemas.openxmlformats.org/drawingml/2006/main" xmlns:r="http://schemas.openxmlformats.org/officeDocument/2006/relationships" xmlns:p="http://schemas.openxmlformats.org/presentationml/2006/main" preserve="1" userDrawn="1">
  <p:cSld name="47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Tree>
    <p:extLst>
      <p:ext uri="{BB962C8B-B14F-4D97-AF65-F5344CB8AC3E}">
        <p14:creationId xmlns:p14="http://schemas.microsoft.com/office/powerpoint/2010/main" val="3737842139"/>
      </p:ext>
    </p:extLst>
  </p:cSld>
  <p:clrMapOvr>
    <a:masterClrMapping/>
  </p:clrMapOvr>
</p:sldLayout>
</file>

<file path=ppt/slideLayouts/slideLayout2289.xml><?xml version="1.0" encoding="utf-8"?>
<p:sldLayout xmlns:a="http://schemas.openxmlformats.org/drawingml/2006/main" xmlns:r="http://schemas.openxmlformats.org/officeDocument/2006/relationships" xmlns:p="http://schemas.openxmlformats.org/presentationml/2006/main" preserve="1" userDrawn="1">
  <p:cSld name="48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Tree>
    <p:extLst>
      <p:ext uri="{BB962C8B-B14F-4D97-AF65-F5344CB8AC3E}">
        <p14:creationId xmlns:p14="http://schemas.microsoft.com/office/powerpoint/2010/main" val="2824918756"/>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69300124"/>
      </p:ext>
    </p:extLst>
  </p:cSld>
  <p:clrMapOvr>
    <a:masterClrMapping/>
  </p:clrMapOvr>
</p:sldLayout>
</file>

<file path=ppt/slideLayouts/slideLayout2290.xml><?xml version="1.0" encoding="utf-8"?>
<p:sldLayout xmlns:a="http://schemas.openxmlformats.org/drawingml/2006/main" xmlns:r="http://schemas.openxmlformats.org/officeDocument/2006/relationships" xmlns:p="http://schemas.openxmlformats.org/presentationml/2006/main" type="twoTxTwoObj" preserve="1">
  <p:cSld name="47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366416265"/>
      </p:ext>
    </p:extLst>
  </p:cSld>
  <p:clrMapOvr>
    <a:masterClrMapping/>
  </p:clrMapOvr>
</p:sldLayout>
</file>

<file path=ppt/slideLayouts/slideLayout2291.xml><?xml version="1.0" encoding="utf-8"?>
<p:sldLayout xmlns:a="http://schemas.openxmlformats.org/drawingml/2006/main" xmlns:r="http://schemas.openxmlformats.org/officeDocument/2006/relationships" xmlns:p="http://schemas.openxmlformats.org/presentationml/2006/main" preserve="1" userDrawn="1">
  <p:cSld name="50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903462944"/>
      </p:ext>
    </p:extLst>
  </p:cSld>
  <p:clrMapOvr>
    <a:masterClrMapping/>
  </p:clrMapOvr>
</p:sldLayout>
</file>

<file path=ppt/slideLayouts/slideLayout2292.xml><?xml version="1.0" encoding="utf-8"?>
<p:sldLayout xmlns:a="http://schemas.openxmlformats.org/drawingml/2006/main" xmlns:r="http://schemas.openxmlformats.org/officeDocument/2006/relationships" xmlns:p="http://schemas.openxmlformats.org/presentationml/2006/main" preserve="1" userDrawn="1">
  <p:cSld name="49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Tree>
    <p:extLst>
      <p:ext uri="{BB962C8B-B14F-4D97-AF65-F5344CB8AC3E}">
        <p14:creationId xmlns:p14="http://schemas.microsoft.com/office/powerpoint/2010/main" val="2180152400"/>
      </p:ext>
    </p:extLst>
  </p:cSld>
  <p:clrMapOvr>
    <a:masterClrMapping/>
  </p:clrMapOvr>
</p:sldLayout>
</file>

<file path=ppt/slideLayouts/slideLayout2293.xml><?xml version="1.0" encoding="utf-8"?>
<p:sldLayout xmlns:a="http://schemas.openxmlformats.org/drawingml/2006/main" xmlns:r="http://schemas.openxmlformats.org/officeDocument/2006/relationships" xmlns:p="http://schemas.openxmlformats.org/presentationml/2006/main" type="twoTxTwoObj" preserve="1">
  <p:cSld name="4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597071035"/>
      </p:ext>
    </p:extLst>
  </p:cSld>
  <p:clrMapOvr>
    <a:masterClrMapping/>
  </p:clrMapOvr>
</p:sldLayout>
</file>

<file path=ppt/slideLayouts/slideLayout2294.xml><?xml version="1.0" encoding="utf-8"?>
<p:sldLayout xmlns:a="http://schemas.openxmlformats.org/drawingml/2006/main" xmlns:r="http://schemas.openxmlformats.org/officeDocument/2006/relationships" xmlns:p="http://schemas.openxmlformats.org/presentationml/2006/main" preserve="1" userDrawn="1">
  <p:cSld name="5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516214980"/>
      </p:ext>
    </p:extLst>
  </p:cSld>
  <p:clrMapOvr>
    <a:masterClrMapping/>
  </p:clrMapOvr>
</p:sldLayout>
</file>

<file path=ppt/slideLayouts/slideLayout2295.xml><?xml version="1.0" encoding="utf-8"?>
<p:sldLayout xmlns:a="http://schemas.openxmlformats.org/drawingml/2006/main" xmlns:r="http://schemas.openxmlformats.org/officeDocument/2006/relationships" xmlns:p="http://schemas.openxmlformats.org/presentationml/2006/main" preserve="1" userDrawn="1">
  <p:cSld name="50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Tree>
    <p:extLst>
      <p:ext uri="{BB962C8B-B14F-4D97-AF65-F5344CB8AC3E}">
        <p14:creationId xmlns:p14="http://schemas.microsoft.com/office/powerpoint/2010/main" val="2159587256"/>
      </p:ext>
    </p:extLst>
  </p:cSld>
  <p:clrMapOvr>
    <a:masterClrMapping/>
  </p:clrMapOvr>
</p:sldLayout>
</file>

<file path=ppt/slideLayouts/slideLayout2296.xml><?xml version="1.0" encoding="utf-8"?>
<p:sldLayout xmlns:a="http://schemas.openxmlformats.org/drawingml/2006/main" xmlns:r="http://schemas.openxmlformats.org/officeDocument/2006/relationships" xmlns:p="http://schemas.openxmlformats.org/presentationml/2006/main" type="twoTxTwoObj" preserve="1">
  <p:cSld name="49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34479677"/>
      </p:ext>
    </p:extLst>
  </p:cSld>
  <p:clrMapOvr>
    <a:masterClrMapping/>
  </p:clrMapOvr>
</p:sldLayout>
</file>

<file path=ppt/slideLayouts/slideLayout2297.xml><?xml version="1.0" encoding="utf-8"?>
<p:sldLayout xmlns:a="http://schemas.openxmlformats.org/drawingml/2006/main" xmlns:r="http://schemas.openxmlformats.org/officeDocument/2006/relationships" xmlns:p="http://schemas.openxmlformats.org/presentationml/2006/main" type="twoTxTwoObj" preserve="1">
  <p:cSld name="5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701904354"/>
      </p:ext>
    </p:extLst>
  </p:cSld>
  <p:clrMapOvr>
    <a:masterClrMapping/>
  </p:clrMapOvr>
</p:sldLayout>
</file>

<file path=ppt/slideLayouts/slideLayout2298.xml><?xml version="1.0" encoding="utf-8"?>
<p:sldLayout xmlns:a="http://schemas.openxmlformats.org/drawingml/2006/main" xmlns:r="http://schemas.openxmlformats.org/officeDocument/2006/relationships" xmlns:p="http://schemas.openxmlformats.org/presentationml/2006/main" preserve="1" userDrawn="1">
  <p:cSld name="5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202277096"/>
      </p:ext>
    </p:extLst>
  </p:cSld>
  <p:clrMapOvr>
    <a:masterClrMapping/>
  </p:clrMapOvr>
</p:sldLayout>
</file>

<file path=ppt/slideLayouts/slideLayout2299.xml><?xml version="1.0" encoding="utf-8"?>
<p:sldLayout xmlns:a="http://schemas.openxmlformats.org/drawingml/2006/main" xmlns:r="http://schemas.openxmlformats.org/officeDocument/2006/relationships" xmlns:p="http://schemas.openxmlformats.org/presentationml/2006/main" preserve="1" userDrawn="1">
  <p:cSld name="51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Tree>
    <p:extLst>
      <p:ext uri="{BB962C8B-B14F-4D97-AF65-F5344CB8AC3E}">
        <p14:creationId xmlns:p14="http://schemas.microsoft.com/office/powerpoint/2010/main" val="1813373175"/>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Cover">
  <p:cSld name="Cover 3">
    <p:spTree>
      <p:nvGrpSpPr>
        <p:cNvPr id="1" name="Shape 190"/>
        <p:cNvGrpSpPr/>
        <p:nvPr/>
      </p:nvGrpSpPr>
      <p:grpSpPr>
        <a:xfrm>
          <a:off x="0" y="0"/>
          <a:ext cx="0" cy="0"/>
          <a:chOff x="0" y="0"/>
          <a:chExt cx="0" cy="0"/>
        </a:xfrm>
      </p:grpSpPr>
      <p:sp>
        <p:nvSpPr>
          <p:cNvPr id="191" name="Google Shape;191;p19"/>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92" name="Google Shape;192;p19"/>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93" name="Google Shape;193;p19"/>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94" name="Google Shape;194;p19"/>
          <p:cNvSpPr>
            <a:spLocks noGrp="1"/>
          </p:cNvSpPr>
          <p:nvPr>
            <p:ph type="pic" idx="2"/>
          </p:nvPr>
        </p:nvSpPr>
        <p:spPr>
          <a:xfrm>
            <a:off x="7118684" y="233915"/>
            <a:ext cx="5073316" cy="5943600"/>
          </a:xfrm>
          <a:prstGeom prst="rect">
            <a:avLst/>
          </a:prstGeom>
          <a:noFill/>
          <a:ln>
            <a:noFill/>
          </a:ln>
        </p:spPr>
      </p:sp>
      <p:grpSp>
        <p:nvGrpSpPr>
          <p:cNvPr id="195" name="Google Shape;195;p19"/>
          <p:cNvGrpSpPr/>
          <p:nvPr/>
        </p:nvGrpSpPr>
        <p:grpSpPr>
          <a:xfrm>
            <a:off x="0" y="5020348"/>
            <a:ext cx="12192000" cy="1837653"/>
            <a:chOff x="0" y="5020348"/>
            <a:chExt cx="12192000" cy="1837653"/>
          </a:xfrm>
        </p:grpSpPr>
        <p:sp>
          <p:nvSpPr>
            <p:cNvPr id="196" name="Google Shape;196;p1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97" name="Google Shape;197;p1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198" name="Google Shape;198;p1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480140117"/>
      </p:ext>
    </p:extLst>
  </p:cSld>
  <p:clrMapOvr>
    <a:masterClrMapping/>
  </p:clrMapOvr>
</p:sldLayout>
</file>

<file path=ppt/slideLayouts/slideLayout2300.xml><?xml version="1.0" encoding="utf-8"?>
<p:sldLayout xmlns:a="http://schemas.openxmlformats.org/drawingml/2006/main" xmlns:r="http://schemas.openxmlformats.org/officeDocument/2006/relationships" xmlns:p="http://schemas.openxmlformats.org/presentationml/2006/main" type="twoTxTwoObj" preserve="1">
  <p:cSld name="51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22419798"/>
      </p:ext>
    </p:extLst>
  </p:cSld>
  <p:clrMapOvr>
    <a:masterClrMapping/>
  </p:clrMapOvr>
</p:sldLayout>
</file>

<file path=ppt/slideLayouts/slideLayout2301.xml><?xml version="1.0" encoding="utf-8"?>
<p:sldLayout xmlns:a="http://schemas.openxmlformats.org/drawingml/2006/main" xmlns:r="http://schemas.openxmlformats.org/officeDocument/2006/relationships" xmlns:p="http://schemas.openxmlformats.org/presentationml/2006/main" preserve="1" userDrawn="1">
  <p:cSld name="5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127964231"/>
      </p:ext>
    </p:extLst>
  </p:cSld>
  <p:clrMapOvr>
    <a:masterClrMapping/>
  </p:clrMapOvr>
</p:sldLayout>
</file>

<file path=ppt/slideLayouts/slideLayout2302.xml><?xml version="1.0" encoding="utf-8"?>
<p:sldLayout xmlns:a="http://schemas.openxmlformats.org/drawingml/2006/main" xmlns:r="http://schemas.openxmlformats.org/officeDocument/2006/relationships" xmlns:p="http://schemas.openxmlformats.org/presentationml/2006/main" preserve="1" userDrawn="1">
  <p:cSld name="52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Tree>
    <p:extLst>
      <p:ext uri="{BB962C8B-B14F-4D97-AF65-F5344CB8AC3E}">
        <p14:creationId xmlns:p14="http://schemas.microsoft.com/office/powerpoint/2010/main" val="2159921879"/>
      </p:ext>
    </p:extLst>
  </p:cSld>
  <p:clrMapOvr>
    <a:masterClrMapping/>
  </p:clrMapOvr>
</p:sldLayout>
</file>

<file path=ppt/slideLayouts/slideLayout2303.xml><?xml version="1.0" encoding="utf-8"?>
<p:sldLayout xmlns:a="http://schemas.openxmlformats.org/drawingml/2006/main" xmlns:r="http://schemas.openxmlformats.org/officeDocument/2006/relationships" xmlns:p="http://schemas.openxmlformats.org/presentationml/2006/main" type="twoTxTwoObj" preserve="1">
  <p:cSld name="5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628837023"/>
      </p:ext>
    </p:extLst>
  </p:cSld>
  <p:clrMapOvr>
    <a:masterClrMapping/>
  </p:clrMapOvr>
</p:sldLayout>
</file>

<file path=ppt/slideLayouts/slideLayout2304.xml><?xml version="1.0" encoding="utf-8"?>
<p:sldLayout xmlns:a="http://schemas.openxmlformats.org/drawingml/2006/main" xmlns:r="http://schemas.openxmlformats.org/officeDocument/2006/relationships" xmlns:p="http://schemas.openxmlformats.org/presentationml/2006/main" preserve="1" userDrawn="1">
  <p:cSld name="5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82883092"/>
      </p:ext>
    </p:extLst>
  </p:cSld>
  <p:clrMapOvr>
    <a:masterClrMapping/>
  </p:clrMapOvr>
</p:sldLayout>
</file>

<file path=ppt/slideLayouts/slideLayout2305.xml><?xml version="1.0" encoding="utf-8"?>
<p:sldLayout xmlns:a="http://schemas.openxmlformats.org/drawingml/2006/main" xmlns:r="http://schemas.openxmlformats.org/officeDocument/2006/relationships" xmlns:p="http://schemas.openxmlformats.org/presentationml/2006/main" userDrawn="1">
  <p:cSld name="20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53069"/>
            <a:ext cx="10177757"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9"/>
            <a:ext cx="10176933" cy="3812116"/>
          </a:xfrm>
          <a:prstGeom prst="rect">
            <a:avLst/>
          </a:prstGeom>
        </p:spPr>
        <p:txBody>
          <a:bodyPr/>
          <a:lstStyle>
            <a:lvl1pPr marL="380981" indent="-380981">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640201532"/>
      </p:ext>
    </p:extLst>
  </p:cSld>
  <p:clrMapOvr>
    <a:masterClrMapping/>
  </p:clrMapOvr>
</p:sldLayout>
</file>

<file path=ppt/slideLayouts/slideLayout2306.xml><?xml version="1.0" encoding="utf-8"?>
<p:sldLayout xmlns:a="http://schemas.openxmlformats.org/drawingml/2006/main" xmlns:r="http://schemas.openxmlformats.org/officeDocument/2006/relationships" xmlns:p="http://schemas.openxmlformats.org/presentationml/2006/main">
  <p:cSld name="44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776079"/>
            <a:ext cx="10156179"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4"/>
            <a:ext cx="10156179" cy="4117159"/>
          </a:xfrm>
          <a:prstGeom prst="rect">
            <a:avLst/>
          </a:prstGeom>
        </p:spPr>
        <p:txBody>
          <a:bodyPr/>
          <a:lstStyle>
            <a:lvl1pPr marL="0" marR="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267895346"/>
      </p:ext>
    </p:extLst>
  </p:cSld>
  <p:clrMapOvr>
    <a:masterClrMapping/>
  </p:clrMapOvr>
</p:sldLayout>
</file>

<file path=ppt/slideLayouts/slideLayout2307.xml><?xml version="1.0" encoding="utf-8"?>
<p:sldLayout xmlns:a="http://schemas.openxmlformats.org/drawingml/2006/main" xmlns:r="http://schemas.openxmlformats.org/officeDocument/2006/relationships" xmlns:p="http://schemas.openxmlformats.org/presentationml/2006/main">
  <p:cSld name="20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7" y="1997128"/>
            <a:ext cx="5466561" cy="3085413"/>
          </a:xfrm>
          <a:prstGeom prst="rect">
            <a:avLst/>
          </a:prstGeom>
        </p:spPr>
        <p:txBody>
          <a:bodyPr/>
          <a:lstStyle>
            <a:lvl1pPr marL="0" marR="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7" y="1123750"/>
            <a:ext cx="5466561"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337658170"/>
      </p:ext>
    </p:extLst>
  </p:cSld>
  <p:clrMapOvr>
    <a:masterClrMapping/>
  </p:clrMapOvr>
</p:sldLayout>
</file>

<file path=ppt/slideLayouts/slideLayout2308.xml><?xml version="1.0" encoding="utf-8"?>
<p:sldLayout xmlns:a="http://schemas.openxmlformats.org/drawingml/2006/main" xmlns:r="http://schemas.openxmlformats.org/officeDocument/2006/relationships" xmlns:p="http://schemas.openxmlformats.org/presentationml/2006/main" userDrawn="1">
  <p:cSld name="27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8"/>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2"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29"/>
            <a:ext cx="4395959" cy="1140163"/>
          </a:xfrm>
          <a:prstGeom prst="rect">
            <a:avLst/>
          </a:prstGeom>
        </p:spPr>
      </p:pic>
    </p:spTree>
    <p:extLst>
      <p:ext uri="{BB962C8B-B14F-4D97-AF65-F5344CB8AC3E}">
        <p14:creationId xmlns:p14="http://schemas.microsoft.com/office/powerpoint/2010/main" val="4190830491"/>
      </p:ext>
    </p:extLst>
  </p:cSld>
  <p:clrMapOvr>
    <a:masterClrMapping/>
  </p:clrMapOvr>
</p:sldLayout>
</file>

<file path=ppt/slideLayouts/slideLayout2309.xml><?xml version="1.0" encoding="utf-8"?>
<p:sldLayout xmlns:a="http://schemas.openxmlformats.org/drawingml/2006/main" xmlns:r="http://schemas.openxmlformats.org/officeDocument/2006/relationships" xmlns:p="http://schemas.openxmlformats.org/presentationml/2006/main" userDrawn="1">
  <p:cSld name="21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53069"/>
            <a:ext cx="10177757"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9"/>
            <a:ext cx="10176933" cy="3812116"/>
          </a:xfrm>
          <a:prstGeom prst="rect">
            <a:avLst/>
          </a:prstGeom>
        </p:spPr>
        <p:txBody>
          <a:bodyPr/>
          <a:lstStyle>
            <a:lvl1pPr marL="380981" indent="-380981">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620281131"/>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059781530"/>
      </p:ext>
    </p:extLst>
  </p:cSld>
  <p:clrMapOvr>
    <a:masterClrMapping/>
  </p:clrMapOvr>
</p:sldLayout>
</file>

<file path=ppt/slideLayouts/slideLayout2310.xml><?xml version="1.0" encoding="utf-8"?>
<p:sldLayout xmlns:a="http://schemas.openxmlformats.org/drawingml/2006/main" xmlns:r="http://schemas.openxmlformats.org/officeDocument/2006/relationships" xmlns:p="http://schemas.openxmlformats.org/presentationml/2006/main">
  <p:cSld name="45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776079"/>
            <a:ext cx="10156179"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4"/>
            <a:ext cx="10156179" cy="4117159"/>
          </a:xfrm>
          <a:prstGeom prst="rect">
            <a:avLst/>
          </a:prstGeom>
        </p:spPr>
        <p:txBody>
          <a:bodyPr/>
          <a:lstStyle>
            <a:lvl1pPr marL="0" marR="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550125352"/>
      </p:ext>
    </p:extLst>
  </p:cSld>
  <p:clrMapOvr>
    <a:masterClrMapping/>
  </p:clrMapOvr>
</p:sldLayout>
</file>

<file path=ppt/slideLayouts/slideLayout2311.xml><?xml version="1.0" encoding="utf-8"?>
<p:sldLayout xmlns:a="http://schemas.openxmlformats.org/drawingml/2006/main" xmlns:r="http://schemas.openxmlformats.org/officeDocument/2006/relationships" xmlns:p="http://schemas.openxmlformats.org/presentationml/2006/main">
  <p:cSld name="21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7" y="1997128"/>
            <a:ext cx="5466561" cy="3085413"/>
          </a:xfrm>
          <a:prstGeom prst="rect">
            <a:avLst/>
          </a:prstGeom>
        </p:spPr>
        <p:txBody>
          <a:bodyPr/>
          <a:lstStyle>
            <a:lvl1pPr marL="0" marR="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7" y="1123750"/>
            <a:ext cx="5466561"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27314861"/>
      </p:ext>
    </p:extLst>
  </p:cSld>
  <p:clrMapOvr>
    <a:masterClrMapping/>
  </p:clrMapOvr>
</p:sldLayout>
</file>

<file path=ppt/slideLayouts/slideLayout2312.xml><?xml version="1.0" encoding="utf-8"?>
<p:sldLayout xmlns:a="http://schemas.openxmlformats.org/drawingml/2006/main" xmlns:r="http://schemas.openxmlformats.org/officeDocument/2006/relationships" xmlns:p="http://schemas.openxmlformats.org/presentationml/2006/main" userDrawn="1">
  <p:cSld name="3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9" y="2119"/>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9" y="2119"/>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3"/>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9" y="2119"/>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9" y="2119"/>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5" y="224840"/>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5" y="917198"/>
            <a:ext cx="11715725" cy="4958671"/>
          </a:xfrm>
          <a:prstGeom prst="rect">
            <a:avLst/>
          </a:prstGeom>
        </p:spPr>
        <p:txBody>
          <a:bodyPr/>
          <a:lstStyle>
            <a:lvl1pPr marL="380981" indent="-380981">
              <a:buFont typeface="Wingdings" panose="05000000000000000000" pitchFamily="2" charset="2"/>
              <a:buChar char="§"/>
              <a:defRPr sz="1867" b="1"/>
            </a:lvl1pPr>
            <a:lvl2pPr marL="609570" indent="-296319">
              <a:buFont typeface="Arial" panose="020B0604020202020204" pitchFamily="34" charset="0"/>
              <a:buChar char="̶"/>
              <a:defRPr sz="1867"/>
            </a:lvl2pPr>
            <a:lvl3pPr marL="922821" indent="-313251">
              <a:buFont typeface="Arial" panose="020B0604020202020204" pitchFamily="34" charset="0"/>
              <a:buChar char="•"/>
              <a:defRPr sz="1867"/>
            </a:lvl3pPr>
            <a:lvl4pPr marL="1219140" indent="-296319">
              <a:buFont typeface="Wingdings" panose="05000000000000000000" pitchFamily="2" charset="2"/>
              <a:buChar char="ü"/>
              <a:defRPr sz="1867"/>
            </a:lvl4pPr>
            <a:lvl5pPr marL="1532390" indent="-313251">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8" y="5969002"/>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2" y="5969000"/>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64495055"/>
      </p:ext>
    </p:extLst>
  </p:cSld>
  <p:clrMapOvr>
    <a:masterClrMapping/>
  </p:clrMapOvr>
</p:sldLayout>
</file>

<file path=ppt/slideLayouts/slideLayout2313.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4"/>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189" indent="0">
              <a:buNone/>
              <a:defRPr sz="1800">
                <a:solidFill>
                  <a:schemeClr val="tx1">
                    <a:tint val="75000"/>
                  </a:schemeClr>
                </a:solidFill>
              </a:defRPr>
            </a:lvl2pPr>
            <a:lvl3pPr marL="914377" indent="0">
              <a:buNone/>
              <a:defRPr sz="1600">
                <a:solidFill>
                  <a:schemeClr val="tx1">
                    <a:tint val="75000"/>
                  </a:schemeClr>
                </a:solidFill>
              </a:defRPr>
            </a:lvl3pPr>
            <a:lvl4pPr marL="1371566" indent="0">
              <a:buNone/>
              <a:defRPr sz="1400">
                <a:solidFill>
                  <a:schemeClr val="tx1">
                    <a:tint val="75000"/>
                  </a:schemeClr>
                </a:solidFill>
              </a:defRPr>
            </a:lvl4pPr>
            <a:lvl5pPr marL="1828754" indent="0">
              <a:buNone/>
              <a:defRPr sz="1400">
                <a:solidFill>
                  <a:schemeClr val="tx1">
                    <a:tint val="75000"/>
                  </a:schemeClr>
                </a:solidFill>
              </a:defRPr>
            </a:lvl5pPr>
            <a:lvl6pPr marL="2285943" indent="0">
              <a:buNone/>
              <a:defRPr sz="1400">
                <a:solidFill>
                  <a:schemeClr val="tx1">
                    <a:tint val="75000"/>
                  </a:schemeClr>
                </a:solidFill>
              </a:defRPr>
            </a:lvl6pPr>
            <a:lvl7pPr marL="2743131" indent="0">
              <a:buNone/>
              <a:defRPr sz="1400">
                <a:solidFill>
                  <a:schemeClr val="tx1">
                    <a:tint val="75000"/>
                  </a:schemeClr>
                </a:solidFill>
              </a:defRPr>
            </a:lvl7pPr>
            <a:lvl8pPr marL="3200320" indent="0">
              <a:buNone/>
              <a:defRPr sz="1400">
                <a:solidFill>
                  <a:schemeClr val="tx1">
                    <a:tint val="75000"/>
                  </a:schemeClr>
                </a:solidFill>
              </a:defRPr>
            </a:lvl8pPr>
            <a:lvl9pPr marL="3657509"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14B6A3B-6EE5-45FC-B5E7-85EA02CF9438}" type="datetime1">
              <a:rPr lang="en-US" altLang="ja-JP"/>
              <a:pPr>
                <a:defRPr/>
              </a:pPr>
              <a:t>6/1/2026</a:t>
            </a:fld>
            <a:endParaRPr lang="en-US" alt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CBFBC7D3-7B25-4FDD-856F-1603EF21A3CD}" type="slidenum">
              <a:rPr lang="en-US" altLang="en-US"/>
              <a:pPr>
                <a:defRPr/>
              </a:pPr>
              <a:t>‹#›</a:t>
            </a:fld>
            <a:endParaRPr lang="en-US" altLang="en-US"/>
          </a:p>
        </p:txBody>
      </p:sp>
    </p:spTree>
    <p:extLst>
      <p:ext uri="{BB962C8B-B14F-4D97-AF65-F5344CB8AC3E}">
        <p14:creationId xmlns:p14="http://schemas.microsoft.com/office/powerpoint/2010/main" val="2623246645"/>
      </p:ext>
    </p:extLst>
  </p:cSld>
  <p:clrMapOvr>
    <a:masterClrMapping/>
  </p:clrMapOvr>
</p:sldLayout>
</file>

<file path=ppt/slideLayouts/slideLayout2314.xml><?xml version="1.0" encoding="utf-8"?>
<p:sldLayout xmlns:a="http://schemas.openxmlformats.org/drawingml/2006/main" xmlns:r="http://schemas.openxmlformats.org/officeDocument/2006/relationships" xmlns:p="http://schemas.openxmlformats.org/presentationml/2006/main" type="objTx">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6" y="273052"/>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6"/>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6" y="1435104"/>
            <a:ext cx="4011084" cy="4691063"/>
          </a:xfrm>
        </p:spPr>
        <p:txBody>
          <a:bodyPr/>
          <a:lstStyle>
            <a:lvl1pPr marL="0" indent="0">
              <a:buNone/>
              <a:defRPr sz="1400"/>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6D367D64-CF7F-42F3-8C27-B520EE2453CF}" type="datetime1">
              <a:rPr lang="en-US" altLang="ja-JP"/>
              <a:pPr>
                <a:defRPr/>
              </a:pPr>
              <a:t>6/1/2026</a:t>
            </a:fld>
            <a:endParaRPr lang="en-US" alt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0EC650D0-02D5-42FB-907E-376816E2D544}" type="slidenum">
              <a:rPr lang="en-US" altLang="en-US"/>
              <a:pPr>
                <a:defRPr/>
              </a:pPr>
              <a:t>‹#›</a:t>
            </a:fld>
            <a:endParaRPr lang="en-US" altLang="en-US"/>
          </a:p>
        </p:txBody>
      </p:sp>
    </p:spTree>
    <p:extLst>
      <p:ext uri="{BB962C8B-B14F-4D97-AF65-F5344CB8AC3E}">
        <p14:creationId xmlns:p14="http://schemas.microsoft.com/office/powerpoint/2010/main" val="2178417678"/>
      </p:ext>
    </p:extLst>
  </p:cSld>
  <p:clrMapOvr>
    <a:masterClrMapping/>
  </p:clrMapOvr>
</p:sldLayout>
</file>

<file path=ppt/slideLayouts/slideLayout2315.xml><?xml version="1.0" encoding="utf-8"?>
<p:sldLayout xmlns:a="http://schemas.openxmlformats.org/drawingml/2006/main" xmlns:r="http://schemas.openxmlformats.org/officeDocument/2006/relationships" xmlns:p="http://schemas.openxmlformats.org/presentationml/2006/main" userDrawn="1">
  <p:cSld name="4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4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7"/>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4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7"/>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4"/>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2" y="6492241"/>
            <a:ext cx="1606135" cy="229239"/>
          </a:xfrm>
          <a:prstGeom prst="rect">
            <a:avLst/>
          </a:prstGeom>
        </p:spPr>
      </p:pic>
    </p:spTree>
    <p:custDataLst>
      <p:tags r:id="rId1"/>
    </p:custDataLst>
    <p:extLst>
      <p:ext uri="{BB962C8B-B14F-4D97-AF65-F5344CB8AC3E}">
        <p14:creationId xmlns:p14="http://schemas.microsoft.com/office/powerpoint/2010/main" val="2552761243"/>
      </p:ext>
    </p:extLst>
  </p:cSld>
  <p:clrMapOvr>
    <a:masterClrMapping/>
  </p:clrMapOvr>
</p:sldLayout>
</file>

<file path=ppt/slideLayouts/slideLayout2316.xml><?xml version="1.0" encoding="utf-8"?>
<p:sldLayout xmlns:a="http://schemas.openxmlformats.org/drawingml/2006/main" xmlns:r="http://schemas.openxmlformats.org/officeDocument/2006/relationships" xmlns:p="http://schemas.openxmlformats.org/presentationml/2006/main" matchingName="Title and Content">
  <p:cSld name="6_Title and Content">
    <p:spTree>
      <p:nvGrpSpPr>
        <p:cNvPr id="1" name="Shape 75"/>
        <p:cNvGrpSpPr/>
        <p:nvPr/>
      </p:nvGrpSpPr>
      <p:grpSpPr>
        <a:xfrm>
          <a:off x="0" y="0"/>
          <a:ext cx="0" cy="0"/>
          <a:chOff x="0" y="0"/>
          <a:chExt cx="0" cy="0"/>
        </a:xfrm>
      </p:grpSpPr>
      <p:grpSp>
        <p:nvGrpSpPr>
          <p:cNvPr id="76" name="Google Shape;76;p44"/>
          <p:cNvGrpSpPr/>
          <p:nvPr/>
        </p:nvGrpSpPr>
        <p:grpSpPr>
          <a:xfrm>
            <a:off x="7191543" y="1"/>
            <a:ext cx="5000459" cy="1425992"/>
            <a:chOff x="7191542" y="1"/>
            <a:chExt cx="5000459" cy="1425992"/>
          </a:xfrm>
        </p:grpSpPr>
        <p:pic>
          <p:nvPicPr>
            <p:cNvPr id="77" name="Google Shape;77;p4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8" name="Google Shape;78;p44"/>
            <p:cNvGrpSpPr/>
            <p:nvPr/>
          </p:nvGrpSpPr>
          <p:grpSpPr>
            <a:xfrm>
              <a:off x="7191542" y="1"/>
              <a:ext cx="5000459" cy="1425992"/>
              <a:chOff x="7186272" y="0"/>
              <a:chExt cx="5005729" cy="1427495"/>
            </a:xfrm>
          </p:grpSpPr>
          <p:sp>
            <p:nvSpPr>
              <p:cNvPr id="79" name="Google Shape;79;p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0" name="Google Shape;80;p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1" name="Google Shape;81;p4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 name="Google Shape;82;p44"/>
          <p:cNvSpPr txBox="1">
            <a:spLocks noGrp="1"/>
          </p:cNvSpPr>
          <p:nvPr>
            <p:ph type="body" idx="1"/>
          </p:nvPr>
        </p:nvSpPr>
        <p:spPr>
          <a:xfrm>
            <a:off x="609600" y="1825625"/>
            <a:ext cx="10972800" cy="4351339"/>
          </a:xfrm>
          <a:prstGeom prst="rect">
            <a:avLst/>
          </a:prstGeom>
          <a:noFill/>
          <a:ln>
            <a:noFill/>
          </a:ln>
        </p:spPr>
        <p:txBody>
          <a:bodyPr spcFirstLastPara="1" wrap="square" lIns="91425" tIns="45700" rIns="91425" bIns="45700" anchor="t" anchorCtr="0">
            <a:noAutofit/>
          </a:bodyPr>
          <a:lstStyle>
            <a:lvl1pPr marL="457189" lvl="0" indent="-342891" algn="l">
              <a:lnSpc>
                <a:spcPct val="100000"/>
              </a:lnSpc>
              <a:spcBef>
                <a:spcPts val="1000"/>
              </a:spcBef>
              <a:spcAft>
                <a:spcPts val="0"/>
              </a:spcAft>
              <a:buSzPts val="1800"/>
              <a:buChar char="•"/>
              <a:defRPr/>
            </a:lvl1pPr>
            <a:lvl2pPr marL="914377" lvl="1" indent="-342891" algn="l">
              <a:lnSpc>
                <a:spcPct val="100000"/>
              </a:lnSpc>
              <a:spcBef>
                <a:spcPts val="1000"/>
              </a:spcBef>
              <a:spcAft>
                <a:spcPts val="0"/>
              </a:spcAft>
              <a:buSzPts val="1800"/>
              <a:buChar char="•"/>
              <a:defRPr/>
            </a:lvl2pPr>
            <a:lvl3pPr marL="1371566" lvl="2" indent="-342891" algn="l">
              <a:lnSpc>
                <a:spcPct val="100000"/>
              </a:lnSpc>
              <a:spcBef>
                <a:spcPts val="1000"/>
              </a:spcBef>
              <a:spcAft>
                <a:spcPts val="0"/>
              </a:spcAft>
              <a:buSzPts val="1800"/>
              <a:buChar char="•"/>
              <a:defRPr/>
            </a:lvl3pPr>
            <a:lvl4pPr marL="1828754" lvl="3" indent="-342891" algn="l">
              <a:lnSpc>
                <a:spcPct val="100000"/>
              </a:lnSpc>
              <a:spcBef>
                <a:spcPts val="1000"/>
              </a:spcBef>
              <a:spcAft>
                <a:spcPts val="0"/>
              </a:spcAft>
              <a:buSzPts val="1800"/>
              <a:buChar char="•"/>
              <a:defRPr/>
            </a:lvl4pPr>
            <a:lvl5pPr marL="2285943" lvl="4" indent="-342891" algn="l">
              <a:lnSpc>
                <a:spcPct val="100000"/>
              </a:lnSpc>
              <a:spcBef>
                <a:spcPts val="1000"/>
              </a:spcBef>
              <a:spcAft>
                <a:spcPts val="0"/>
              </a:spcAft>
              <a:buSzPts val="1800"/>
              <a:buChar char="•"/>
              <a:defRPr/>
            </a:lvl5pPr>
            <a:lvl6pPr marL="2743131" lvl="5" indent="-342891" algn="l">
              <a:lnSpc>
                <a:spcPct val="90000"/>
              </a:lnSpc>
              <a:spcBef>
                <a:spcPts val="1000"/>
              </a:spcBef>
              <a:spcAft>
                <a:spcPts val="0"/>
              </a:spcAft>
              <a:buClr>
                <a:schemeClr val="dk1"/>
              </a:buClr>
              <a:buSzPts val="1800"/>
              <a:buChar char="•"/>
              <a:defRPr/>
            </a:lvl6pPr>
            <a:lvl7pPr marL="3200320" lvl="6" indent="-342891" algn="l">
              <a:lnSpc>
                <a:spcPct val="90000"/>
              </a:lnSpc>
              <a:spcBef>
                <a:spcPts val="500"/>
              </a:spcBef>
              <a:spcAft>
                <a:spcPts val="0"/>
              </a:spcAft>
              <a:buClr>
                <a:schemeClr val="dk1"/>
              </a:buClr>
              <a:buSzPts val="1800"/>
              <a:buChar char="•"/>
              <a:defRPr/>
            </a:lvl7pPr>
            <a:lvl8pPr marL="3657509" lvl="7" indent="-342891" algn="l">
              <a:lnSpc>
                <a:spcPct val="90000"/>
              </a:lnSpc>
              <a:spcBef>
                <a:spcPts val="500"/>
              </a:spcBef>
              <a:spcAft>
                <a:spcPts val="0"/>
              </a:spcAft>
              <a:buClr>
                <a:schemeClr val="dk1"/>
              </a:buClr>
              <a:buSzPts val="1800"/>
              <a:buChar char="•"/>
              <a:defRPr/>
            </a:lvl8pPr>
            <a:lvl9pPr marL="4114697" lvl="8" indent="-342891" algn="l">
              <a:lnSpc>
                <a:spcPct val="90000"/>
              </a:lnSpc>
              <a:spcBef>
                <a:spcPts val="500"/>
              </a:spcBef>
              <a:spcAft>
                <a:spcPts val="0"/>
              </a:spcAft>
              <a:buClr>
                <a:schemeClr val="dk1"/>
              </a:buClr>
              <a:buSzPts val="1800"/>
              <a:buChar char="•"/>
              <a:defRPr/>
            </a:lvl9pPr>
          </a:lstStyle>
          <a:p>
            <a:endParaRPr/>
          </a:p>
        </p:txBody>
      </p:sp>
      <p:sp>
        <p:nvSpPr>
          <p:cNvPr id="83" name="Google Shape;83;p4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84" name="Google Shape;84;p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 name="Google Shape;85;p44"/>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316351735"/>
      </p:ext>
    </p:extLst>
  </p:cSld>
  <p:clrMapOvr>
    <a:masterClrMapping/>
  </p:clrMapOvr>
</p:sldLayout>
</file>

<file path=ppt/slideLayouts/slideLayout2317.xml><?xml version="1.0" encoding="utf-8"?>
<p:sldLayout xmlns:a="http://schemas.openxmlformats.org/drawingml/2006/main" xmlns:r="http://schemas.openxmlformats.org/officeDocument/2006/relationships" xmlns:p="http://schemas.openxmlformats.org/presentationml/2006/main" matchingName="Photo Slide">
  <p:cSld name="6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1" y="1146258"/>
            <a:ext cx="2350169" cy="2971799"/>
          </a:xfrm>
          <a:prstGeom prst="rect">
            <a:avLst/>
          </a:prstGeom>
          <a:noFill/>
          <a:ln>
            <a:noFill/>
          </a:ln>
        </p:spPr>
        <p:txBody>
          <a:bodyPr spcFirstLastPara="1" wrap="square" lIns="91425" tIns="45700" rIns="91425" bIns="45700" anchor="t" anchorCtr="0">
            <a:noAutofit/>
          </a:bodyPr>
          <a:lstStyle>
            <a:lvl1pPr marL="457189" lvl="0" indent="-228594" algn="l">
              <a:lnSpc>
                <a:spcPct val="100000"/>
              </a:lnSpc>
              <a:spcBef>
                <a:spcPts val="1000"/>
              </a:spcBef>
              <a:spcAft>
                <a:spcPts val="0"/>
              </a:spcAft>
              <a:buSzPts val="2400"/>
              <a:buNone/>
              <a:defRPr b="0">
                <a:solidFill>
                  <a:schemeClr val="dk1"/>
                </a:solidFill>
              </a:defRPr>
            </a:lvl1pPr>
            <a:lvl2pPr marL="914377" lvl="1" indent="-342891" algn="l">
              <a:lnSpc>
                <a:spcPct val="100000"/>
              </a:lnSpc>
              <a:spcBef>
                <a:spcPts val="1000"/>
              </a:spcBef>
              <a:spcAft>
                <a:spcPts val="0"/>
              </a:spcAft>
              <a:buSzPts val="1800"/>
              <a:buChar char="•"/>
              <a:defRPr/>
            </a:lvl2pPr>
            <a:lvl3pPr marL="1371566" lvl="2" indent="-342891" algn="l">
              <a:lnSpc>
                <a:spcPct val="100000"/>
              </a:lnSpc>
              <a:spcBef>
                <a:spcPts val="1000"/>
              </a:spcBef>
              <a:spcAft>
                <a:spcPts val="0"/>
              </a:spcAft>
              <a:buSzPts val="1800"/>
              <a:buChar char="•"/>
              <a:defRPr/>
            </a:lvl3pPr>
            <a:lvl4pPr marL="1828754" lvl="3" indent="-342891" algn="l">
              <a:lnSpc>
                <a:spcPct val="100000"/>
              </a:lnSpc>
              <a:spcBef>
                <a:spcPts val="1000"/>
              </a:spcBef>
              <a:spcAft>
                <a:spcPts val="0"/>
              </a:spcAft>
              <a:buSzPts val="1800"/>
              <a:buChar char="•"/>
              <a:defRPr/>
            </a:lvl4pPr>
            <a:lvl5pPr marL="2285943" lvl="4" indent="-342891" algn="l">
              <a:lnSpc>
                <a:spcPct val="100000"/>
              </a:lnSpc>
              <a:spcBef>
                <a:spcPts val="1000"/>
              </a:spcBef>
              <a:spcAft>
                <a:spcPts val="0"/>
              </a:spcAft>
              <a:buSzPts val="1800"/>
              <a:buChar char="•"/>
              <a:defRPr/>
            </a:lvl5pPr>
            <a:lvl6pPr marL="2743131" lvl="5" indent="-342891" algn="l">
              <a:lnSpc>
                <a:spcPct val="90000"/>
              </a:lnSpc>
              <a:spcBef>
                <a:spcPts val="1000"/>
              </a:spcBef>
              <a:spcAft>
                <a:spcPts val="0"/>
              </a:spcAft>
              <a:buClr>
                <a:schemeClr val="dk1"/>
              </a:buClr>
              <a:buSzPts val="1800"/>
              <a:buChar char="•"/>
              <a:defRPr/>
            </a:lvl6pPr>
            <a:lvl7pPr marL="3200320" lvl="6" indent="-342891" algn="l">
              <a:lnSpc>
                <a:spcPct val="90000"/>
              </a:lnSpc>
              <a:spcBef>
                <a:spcPts val="500"/>
              </a:spcBef>
              <a:spcAft>
                <a:spcPts val="0"/>
              </a:spcAft>
              <a:buClr>
                <a:schemeClr val="dk1"/>
              </a:buClr>
              <a:buSzPts val="1800"/>
              <a:buChar char="•"/>
              <a:defRPr/>
            </a:lvl7pPr>
            <a:lvl8pPr marL="3657509" lvl="7" indent="-342891" algn="l">
              <a:lnSpc>
                <a:spcPct val="90000"/>
              </a:lnSpc>
              <a:spcBef>
                <a:spcPts val="500"/>
              </a:spcBef>
              <a:spcAft>
                <a:spcPts val="0"/>
              </a:spcAft>
              <a:buClr>
                <a:schemeClr val="dk1"/>
              </a:buClr>
              <a:buSzPts val="1800"/>
              <a:buChar char="•"/>
              <a:defRPr/>
            </a:lvl8pPr>
            <a:lvl9pPr marL="4114697" lvl="8" indent="-342891"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7"/>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9"/>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9" y="4385539"/>
            <a:ext cx="2025315" cy="911940"/>
          </a:xfrm>
          <a:prstGeom prst="rect">
            <a:avLst/>
          </a:prstGeom>
          <a:noFill/>
          <a:ln>
            <a:noFill/>
          </a:ln>
        </p:spPr>
      </p:pic>
    </p:spTree>
    <p:extLst>
      <p:ext uri="{BB962C8B-B14F-4D97-AF65-F5344CB8AC3E}">
        <p14:creationId xmlns:p14="http://schemas.microsoft.com/office/powerpoint/2010/main" val="2606214132"/>
      </p:ext>
    </p:extLst>
  </p:cSld>
  <p:clrMapOvr>
    <a:masterClrMapping/>
  </p:clrMapOvr>
</p:sldLayout>
</file>

<file path=ppt/slideLayouts/slideLayout2318.xml><?xml version="1.0" encoding="utf-8"?>
<p:sldLayout xmlns:a="http://schemas.openxmlformats.org/drawingml/2006/main" xmlns:r="http://schemas.openxmlformats.org/officeDocument/2006/relationships" xmlns:p="http://schemas.openxmlformats.org/presentationml/2006/main" matchingName="Photo Slide">
  <p:cSld name="6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1" y="1146258"/>
            <a:ext cx="2350169" cy="2971799"/>
          </a:xfrm>
          <a:prstGeom prst="rect">
            <a:avLst/>
          </a:prstGeom>
          <a:noFill/>
          <a:ln>
            <a:noFill/>
          </a:ln>
        </p:spPr>
        <p:txBody>
          <a:bodyPr spcFirstLastPara="1" wrap="square" lIns="91425" tIns="45700" rIns="91425" bIns="45700" anchor="t" anchorCtr="0">
            <a:noAutofit/>
          </a:bodyPr>
          <a:lstStyle>
            <a:lvl1pPr marL="457189" lvl="0" indent="-228594" algn="l">
              <a:lnSpc>
                <a:spcPct val="100000"/>
              </a:lnSpc>
              <a:spcBef>
                <a:spcPts val="1000"/>
              </a:spcBef>
              <a:spcAft>
                <a:spcPts val="0"/>
              </a:spcAft>
              <a:buSzPts val="2400"/>
              <a:buNone/>
              <a:defRPr b="0">
                <a:solidFill>
                  <a:schemeClr val="dk1"/>
                </a:solidFill>
              </a:defRPr>
            </a:lvl1pPr>
            <a:lvl2pPr marL="914377" lvl="1" indent="-342891" algn="l">
              <a:lnSpc>
                <a:spcPct val="100000"/>
              </a:lnSpc>
              <a:spcBef>
                <a:spcPts val="1000"/>
              </a:spcBef>
              <a:spcAft>
                <a:spcPts val="0"/>
              </a:spcAft>
              <a:buSzPts val="1800"/>
              <a:buChar char="•"/>
              <a:defRPr/>
            </a:lvl2pPr>
            <a:lvl3pPr marL="1371566" lvl="2" indent="-342891" algn="l">
              <a:lnSpc>
                <a:spcPct val="100000"/>
              </a:lnSpc>
              <a:spcBef>
                <a:spcPts val="1000"/>
              </a:spcBef>
              <a:spcAft>
                <a:spcPts val="0"/>
              </a:spcAft>
              <a:buSzPts val="1800"/>
              <a:buChar char="•"/>
              <a:defRPr/>
            </a:lvl3pPr>
            <a:lvl4pPr marL="1828754" lvl="3" indent="-342891" algn="l">
              <a:lnSpc>
                <a:spcPct val="100000"/>
              </a:lnSpc>
              <a:spcBef>
                <a:spcPts val="1000"/>
              </a:spcBef>
              <a:spcAft>
                <a:spcPts val="0"/>
              </a:spcAft>
              <a:buSzPts val="1800"/>
              <a:buChar char="•"/>
              <a:defRPr/>
            </a:lvl4pPr>
            <a:lvl5pPr marL="2285943" lvl="4" indent="-342891" algn="l">
              <a:lnSpc>
                <a:spcPct val="100000"/>
              </a:lnSpc>
              <a:spcBef>
                <a:spcPts val="1000"/>
              </a:spcBef>
              <a:spcAft>
                <a:spcPts val="0"/>
              </a:spcAft>
              <a:buSzPts val="1800"/>
              <a:buChar char="•"/>
              <a:defRPr/>
            </a:lvl5pPr>
            <a:lvl6pPr marL="2743131" lvl="5" indent="-342891" algn="l">
              <a:lnSpc>
                <a:spcPct val="90000"/>
              </a:lnSpc>
              <a:spcBef>
                <a:spcPts val="1000"/>
              </a:spcBef>
              <a:spcAft>
                <a:spcPts val="0"/>
              </a:spcAft>
              <a:buClr>
                <a:schemeClr val="dk1"/>
              </a:buClr>
              <a:buSzPts val="1800"/>
              <a:buChar char="•"/>
              <a:defRPr/>
            </a:lvl6pPr>
            <a:lvl7pPr marL="3200320" lvl="6" indent="-342891" algn="l">
              <a:lnSpc>
                <a:spcPct val="90000"/>
              </a:lnSpc>
              <a:spcBef>
                <a:spcPts val="500"/>
              </a:spcBef>
              <a:spcAft>
                <a:spcPts val="0"/>
              </a:spcAft>
              <a:buClr>
                <a:schemeClr val="dk1"/>
              </a:buClr>
              <a:buSzPts val="1800"/>
              <a:buChar char="•"/>
              <a:defRPr/>
            </a:lvl7pPr>
            <a:lvl8pPr marL="3657509" lvl="7" indent="-342891" algn="l">
              <a:lnSpc>
                <a:spcPct val="90000"/>
              </a:lnSpc>
              <a:spcBef>
                <a:spcPts val="500"/>
              </a:spcBef>
              <a:spcAft>
                <a:spcPts val="0"/>
              </a:spcAft>
              <a:buClr>
                <a:schemeClr val="dk1"/>
              </a:buClr>
              <a:buSzPts val="1800"/>
              <a:buChar char="•"/>
              <a:defRPr/>
            </a:lvl8pPr>
            <a:lvl9pPr marL="4114697" lvl="8" indent="-342891"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7"/>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9"/>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9" y="4385539"/>
            <a:ext cx="2025315" cy="911940"/>
          </a:xfrm>
          <a:prstGeom prst="rect">
            <a:avLst/>
          </a:prstGeom>
          <a:noFill/>
          <a:ln>
            <a:noFill/>
          </a:ln>
        </p:spPr>
      </p:pic>
    </p:spTree>
    <p:extLst>
      <p:ext uri="{BB962C8B-B14F-4D97-AF65-F5344CB8AC3E}">
        <p14:creationId xmlns:p14="http://schemas.microsoft.com/office/powerpoint/2010/main" val="354812689"/>
      </p:ext>
    </p:extLst>
  </p:cSld>
  <p:clrMapOvr>
    <a:masterClrMapping/>
  </p:clrMapOvr>
</p:sldLayout>
</file>

<file path=ppt/slideLayouts/slideLayout2319.xml><?xml version="1.0" encoding="utf-8"?>
<p:sldLayout xmlns:a="http://schemas.openxmlformats.org/drawingml/2006/main" xmlns:r="http://schemas.openxmlformats.org/officeDocument/2006/relationships" xmlns:p="http://schemas.openxmlformats.org/presentationml/2006/main" matchingName="Photo Slide">
  <p:cSld name="6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1" y="1146258"/>
            <a:ext cx="2350169" cy="2971799"/>
          </a:xfrm>
          <a:prstGeom prst="rect">
            <a:avLst/>
          </a:prstGeom>
          <a:noFill/>
          <a:ln>
            <a:noFill/>
          </a:ln>
        </p:spPr>
        <p:txBody>
          <a:bodyPr spcFirstLastPara="1" wrap="square" lIns="91425" tIns="45700" rIns="91425" bIns="45700" anchor="t" anchorCtr="0">
            <a:noAutofit/>
          </a:bodyPr>
          <a:lstStyle>
            <a:lvl1pPr marL="457189" lvl="0" indent="-228594" algn="l">
              <a:lnSpc>
                <a:spcPct val="100000"/>
              </a:lnSpc>
              <a:spcBef>
                <a:spcPts val="1000"/>
              </a:spcBef>
              <a:spcAft>
                <a:spcPts val="0"/>
              </a:spcAft>
              <a:buSzPts val="2400"/>
              <a:buNone/>
              <a:defRPr b="0">
                <a:solidFill>
                  <a:schemeClr val="dk1"/>
                </a:solidFill>
              </a:defRPr>
            </a:lvl1pPr>
            <a:lvl2pPr marL="914377" lvl="1" indent="-342891" algn="l">
              <a:lnSpc>
                <a:spcPct val="100000"/>
              </a:lnSpc>
              <a:spcBef>
                <a:spcPts val="1000"/>
              </a:spcBef>
              <a:spcAft>
                <a:spcPts val="0"/>
              </a:spcAft>
              <a:buSzPts val="1800"/>
              <a:buChar char="•"/>
              <a:defRPr/>
            </a:lvl2pPr>
            <a:lvl3pPr marL="1371566" lvl="2" indent="-342891" algn="l">
              <a:lnSpc>
                <a:spcPct val="100000"/>
              </a:lnSpc>
              <a:spcBef>
                <a:spcPts val="1000"/>
              </a:spcBef>
              <a:spcAft>
                <a:spcPts val="0"/>
              </a:spcAft>
              <a:buSzPts val="1800"/>
              <a:buChar char="•"/>
              <a:defRPr/>
            </a:lvl3pPr>
            <a:lvl4pPr marL="1828754" lvl="3" indent="-342891" algn="l">
              <a:lnSpc>
                <a:spcPct val="100000"/>
              </a:lnSpc>
              <a:spcBef>
                <a:spcPts val="1000"/>
              </a:spcBef>
              <a:spcAft>
                <a:spcPts val="0"/>
              </a:spcAft>
              <a:buSzPts val="1800"/>
              <a:buChar char="•"/>
              <a:defRPr/>
            </a:lvl4pPr>
            <a:lvl5pPr marL="2285943" lvl="4" indent="-342891" algn="l">
              <a:lnSpc>
                <a:spcPct val="100000"/>
              </a:lnSpc>
              <a:spcBef>
                <a:spcPts val="1000"/>
              </a:spcBef>
              <a:spcAft>
                <a:spcPts val="0"/>
              </a:spcAft>
              <a:buSzPts val="1800"/>
              <a:buChar char="•"/>
              <a:defRPr/>
            </a:lvl5pPr>
            <a:lvl6pPr marL="2743131" lvl="5" indent="-342891" algn="l">
              <a:lnSpc>
                <a:spcPct val="90000"/>
              </a:lnSpc>
              <a:spcBef>
                <a:spcPts val="1000"/>
              </a:spcBef>
              <a:spcAft>
                <a:spcPts val="0"/>
              </a:spcAft>
              <a:buClr>
                <a:schemeClr val="dk1"/>
              </a:buClr>
              <a:buSzPts val="1800"/>
              <a:buChar char="•"/>
              <a:defRPr/>
            </a:lvl6pPr>
            <a:lvl7pPr marL="3200320" lvl="6" indent="-342891" algn="l">
              <a:lnSpc>
                <a:spcPct val="90000"/>
              </a:lnSpc>
              <a:spcBef>
                <a:spcPts val="500"/>
              </a:spcBef>
              <a:spcAft>
                <a:spcPts val="0"/>
              </a:spcAft>
              <a:buClr>
                <a:schemeClr val="dk1"/>
              </a:buClr>
              <a:buSzPts val="1800"/>
              <a:buChar char="•"/>
              <a:defRPr/>
            </a:lvl7pPr>
            <a:lvl8pPr marL="3657509" lvl="7" indent="-342891" algn="l">
              <a:lnSpc>
                <a:spcPct val="90000"/>
              </a:lnSpc>
              <a:spcBef>
                <a:spcPts val="500"/>
              </a:spcBef>
              <a:spcAft>
                <a:spcPts val="0"/>
              </a:spcAft>
              <a:buClr>
                <a:schemeClr val="dk1"/>
              </a:buClr>
              <a:buSzPts val="1800"/>
              <a:buChar char="•"/>
              <a:defRPr/>
            </a:lvl8pPr>
            <a:lvl9pPr marL="4114697" lvl="8" indent="-342891"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7"/>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9"/>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9" y="4385539"/>
            <a:ext cx="2025315" cy="911940"/>
          </a:xfrm>
          <a:prstGeom prst="rect">
            <a:avLst/>
          </a:prstGeom>
          <a:noFill/>
          <a:ln>
            <a:noFill/>
          </a:ln>
        </p:spPr>
      </p:pic>
    </p:spTree>
    <p:extLst>
      <p:ext uri="{BB962C8B-B14F-4D97-AF65-F5344CB8AC3E}">
        <p14:creationId xmlns:p14="http://schemas.microsoft.com/office/powerpoint/2010/main" val="3174707703"/>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showMasterSp="0" userDrawn="1">
  <p:cSld name="1_Title Slide">
    <p:spTree>
      <p:nvGrpSpPr>
        <p:cNvPr id="1" name=""/>
        <p:cNvGrpSpPr/>
        <p:nvPr/>
      </p:nvGrpSpPr>
      <p:grpSpPr>
        <a:xfrm>
          <a:off x="0" y="0"/>
          <a:ext cx="0" cy="0"/>
          <a:chOff x="0" y="0"/>
          <a:chExt cx="0" cy="0"/>
        </a:xfrm>
      </p:grpSpPr>
      <p:graphicFrame>
        <p:nvGraphicFramePr>
          <p:cNvPr id="6" name="Object 7" hidden="1"/>
          <p:cNvGraphicFramePr>
            <a:graphicFrameLocks noChangeAspect="1"/>
          </p:cNvGraphicFramePr>
          <p:nvPr userDrawn="1">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3" imgW="360" imgH="360" progId="TCLayout.ActiveDocument.1">
                  <p:embed/>
                </p:oleObj>
              </mc:Choice>
              <mc:Fallback>
                <p:oleObj name="think-cell Slide" r:id="rId3" imgW="360" imgH="360" progId="TCLayout.ActiveDocument.1">
                  <p:embed/>
                  <p:pic>
                    <p:nvPicPr>
                      <p:cNvPr id="6" name="Object 7"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Rectangle 6"/>
          <p:cNvSpPr/>
          <p:nvPr userDrawn="1"/>
        </p:nvSpPr>
        <p:spPr>
          <a:xfrm>
            <a:off x="-21166" y="6629400"/>
            <a:ext cx="12213167" cy="228600"/>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pic>
        <p:nvPicPr>
          <p:cNvPr id="8" name="Picture 13"/>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945967" y="408518"/>
            <a:ext cx="3706284" cy="1813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1"/>
          <p:cNvGrpSpPr>
            <a:grpSpLocks/>
          </p:cNvGrpSpPr>
          <p:nvPr userDrawn="1"/>
        </p:nvGrpSpPr>
        <p:grpSpPr bwMode="auto">
          <a:xfrm>
            <a:off x="0" y="0"/>
            <a:ext cx="1862667" cy="6629400"/>
            <a:chOff x="-15876" y="0"/>
            <a:chExt cx="1927803" cy="6858000"/>
          </a:xfrm>
        </p:grpSpPr>
        <p:sp>
          <p:nvSpPr>
            <p:cNvPr id="10" name="Rectangle 9"/>
            <p:cNvSpPr/>
            <p:nvPr userDrawn="1"/>
          </p:nvSpPr>
          <p:spPr>
            <a:xfrm>
              <a:off x="-15876" y="0"/>
              <a:ext cx="1844557" cy="6858000"/>
            </a:xfrm>
            <a:prstGeom prst="rect">
              <a:avLst/>
            </a:prstGeom>
            <a:solidFill>
              <a:srgbClr val="800000"/>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defRPr/>
              </a:pPr>
              <a:endParaRPr lang="en-US" sz="2400"/>
            </a:p>
          </p:txBody>
        </p:sp>
        <p:pic>
          <p:nvPicPr>
            <p:cNvPr id="11" name="Picture 7"/>
            <p:cNvPicPr>
              <a:picLocks noChangeAspect="1"/>
            </p:cNvPicPr>
            <p:nvPr userDrawn="1"/>
          </p:nvPicPr>
          <p:blipFill>
            <a:blip r:embed="rId6" cstate="email">
              <a:extLst>
                <a:ext uri="{28A0092B-C50C-407E-A947-70E740481C1C}">
                  <a14:useLocalDpi xmlns:a14="http://schemas.microsoft.com/office/drawing/2010/main"/>
                </a:ext>
              </a:extLst>
            </a:blip>
            <a:srcRect l="7219" t="16937" r="72250" b="20589"/>
            <a:stretch>
              <a:fillRect/>
            </a:stretch>
          </p:blipFill>
          <p:spPr bwMode="auto">
            <a:xfrm>
              <a:off x="-15876" y="0"/>
              <a:ext cx="1927803" cy="68580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29" name="Subtitle 2"/>
          <p:cNvSpPr>
            <a:spLocks noGrp="1"/>
          </p:cNvSpPr>
          <p:nvPr>
            <p:ph type="subTitle" idx="1"/>
          </p:nvPr>
        </p:nvSpPr>
        <p:spPr>
          <a:xfrm>
            <a:off x="3147489" y="4195763"/>
            <a:ext cx="5488516" cy="365760"/>
          </a:xfrm>
          <a:prstGeom prst="rect">
            <a:avLst/>
          </a:prstGeom>
        </p:spPr>
        <p:txBody>
          <a:bodyPr/>
          <a:lstStyle>
            <a:lvl1pPr>
              <a:defRPr sz="1867"/>
            </a:lvl1pPr>
          </a:lstStyle>
          <a:p>
            <a:r>
              <a:rPr lang="en-US" altLang="en-US"/>
              <a:t>Click to edit Master subtitle style</a:t>
            </a:r>
          </a:p>
        </p:txBody>
      </p:sp>
      <p:sp>
        <p:nvSpPr>
          <p:cNvPr id="30" name="Title 1"/>
          <p:cNvSpPr>
            <a:spLocks noGrp="1"/>
          </p:cNvSpPr>
          <p:nvPr>
            <p:ph type="ctrTitle"/>
          </p:nvPr>
        </p:nvSpPr>
        <p:spPr>
          <a:xfrm>
            <a:off x="1621872" y="1806429"/>
            <a:ext cx="10189827" cy="2278211"/>
          </a:xfrm>
        </p:spPr>
        <p:txBody>
          <a:bodyPr anchor="b"/>
          <a:lstStyle>
            <a:lvl1pPr marL="0" indent="0">
              <a:defRPr sz="5333">
                <a:solidFill>
                  <a:schemeClr val="tx2"/>
                </a:solidFill>
                <a:latin typeface="+mn-lt"/>
              </a:defRPr>
            </a:lvl1pPr>
          </a:lstStyle>
          <a:p>
            <a:r>
              <a:rPr lang="en-US"/>
              <a:t>Click to edit Master title style</a:t>
            </a:r>
          </a:p>
        </p:txBody>
      </p:sp>
      <p:sp>
        <p:nvSpPr>
          <p:cNvPr id="31" name="Text Placeholder 3"/>
          <p:cNvSpPr>
            <a:spLocks noGrp="1"/>
          </p:cNvSpPr>
          <p:nvPr>
            <p:ph type="body" sz="quarter" idx="10"/>
          </p:nvPr>
        </p:nvSpPr>
        <p:spPr>
          <a:xfrm>
            <a:off x="3147484" y="4600575"/>
            <a:ext cx="5486400" cy="365760"/>
          </a:xfrm>
          <a:prstGeom prst="rect">
            <a:avLst/>
          </a:prstGeom>
        </p:spPr>
        <p:txBody>
          <a:bodyPr/>
          <a:lstStyle>
            <a:lvl1pPr>
              <a:defRPr sz="1867"/>
            </a:lvl1pPr>
          </a:lstStyle>
          <a:p>
            <a:pPr lvl="0"/>
            <a:r>
              <a:rPr lang="en-US"/>
              <a:t>Edit Master text styles</a:t>
            </a:r>
          </a:p>
        </p:txBody>
      </p:sp>
      <p:sp>
        <p:nvSpPr>
          <p:cNvPr id="32" name="Text Placeholder 4"/>
          <p:cNvSpPr>
            <a:spLocks noGrp="1"/>
          </p:cNvSpPr>
          <p:nvPr>
            <p:ph type="body" sz="quarter" idx="11"/>
          </p:nvPr>
        </p:nvSpPr>
        <p:spPr>
          <a:xfrm>
            <a:off x="3147484" y="5005387"/>
            <a:ext cx="5486400" cy="365760"/>
          </a:xfrm>
          <a:prstGeom prst="rect">
            <a:avLst/>
          </a:prstGeom>
        </p:spPr>
        <p:txBody>
          <a:bodyPr/>
          <a:lstStyle>
            <a:lvl1pPr>
              <a:defRPr sz="1867"/>
            </a:lvl1pPr>
          </a:lstStyle>
          <a:p>
            <a:pPr lvl="0"/>
            <a:r>
              <a:rPr lang="en-US"/>
              <a:t>Edit Master text styles</a:t>
            </a:r>
          </a:p>
        </p:txBody>
      </p:sp>
    </p:spTree>
    <p:extLst>
      <p:ext uri="{BB962C8B-B14F-4D97-AF65-F5344CB8AC3E}">
        <p14:creationId xmlns:p14="http://schemas.microsoft.com/office/powerpoint/2010/main" val="1993753234"/>
      </p:ext>
    </p:extLst>
  </p:cSld>
  <p:clrMapOvr>
    <a:masterClrMapping/>
  </p:clrMapOvr>
</p:sldLayout>
</file>

<file path=ppt/slideLayouts/slideLayout2320.xml><?xml version="1.0" encoding="utf-8"?>
<p:sldLayout xmlns:a="http://schemas.openxmlformats.org/drawingml/2006/main" xmlns:r="http://schemas.openxmlformats.org/officeDocument/2006/relationships" xmlns:p="http://schemas.openxmlformats.org/presentationml/2006/main" preserve="1" userDrawn="1">
  <p:cSld name="5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403001940"/>
      </p:ext>
    </p:extLst>
  </p:cSld>
  <p:clrMapOvr>
    <a:masterClrMapping/>
  </p:clrMapOvr>
</p:sldLayout>
</file>

<file path=ppt/slideLayouts/slideLayout2321.xml><?xml version="1.0" encoding="utf-8"?>
<p:sldLayout xmlns:a="http://schemas.openxmlformats.org/drawingml/2006/main" xmlns:r="http://schemas.openxmlformats.org/officeDocument/2006/relationships" xmlns:p="http://schemas.openxmlformats.org/presentationml/2006/main" preserve="1" userDrawn="1">
  <p:cSld name="53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Tree>
    <p:extLst>
      <p:ext uri="{BB962C8B-B14F-4D97-AF65-F5344CB8AC3E}">
        <p14:creationId xmlns:p14="http://schemas.microsoft.com/office/powerpoint/2010/main" val="2453293849"/>
      </p:ext>
    </p:extLst>
  </p:cSld>
  <p:clrMapOvr>
    <a:masterClrMapping/>
  </p:clrMapOvr>
</p:sldLayout>
</file>

<file path=ppt/slideLayouts/slideLayout2322.xml><?xml version="1.0" encoding="utf-8"?>
<p:sldLayout xmlns:a="http://schemas.openxmlformats.org/drawingml/2006/main" xmlns:r="http://schemas.openxmlformats.org/officeDocument/2006/relationships" xmlns:p="http://schemas.openxmlformats.org/presentationml/2006/main" type="twoTxTwoObj" preserve="1">
  <p:cSld name="53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752650399"/>
      </p:ext>
    </p:extLst>
  </p:cSld>
  <p:clrMapOvr>
    <a:masterClrMapping/>
  </p:clrMapOvr>
</p:sldLayout>
</file>

<file path=ppt/slideLayouts/slideLayout2323.xml><?xml version="1.0" encoding="utf-8"?>
<p:sldLayout xmlns:a="http://schemas.openxmlformats.org/drawingml/2006/main" xmlns:r="http://schemas.openxmlformats.org/officeDocument/2006/relationships" xmlns:p="http://schemas.openxmlformats.org/presentationml/2006/main" type="obj" preserve="1">
  <p:cSld name="7_Title Slide">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sz="1800"/>
          </a:p>
        </p:txBody>
      </p:sp>
      <p:sp>
        <p:nvSpPr>
          <p:cNvPr id="17" name="bg object 17"/>
          <p:cNvSpPr/>
          <p:nvPr/>
        </p:nvSpPr>
        <p:spPr>
          <a:xfrm>
            <a:off x="3"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sz="1800"/>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6"/>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sz="1800"/>
          </a:p>
        </p:txBody>
      </p:sp>
      <p:pic>
        <p:nvPicPr>
          <p:cNvPr id="20" name="bg object 20"/>
          <p:cNvPicPr/>
          <p:nvPr/>
        </p:nvPicPr>
        <p:blipFill>
          <a:blip r:embed="rId3" cstate="print"/>
          <a:stretch>
            <a:fillRect/>
          </a:stretch>
        </p:blipFill>
        <p:spPr>
          <a:xfrm>
            <a:off x="313958" y="5564125"/>
            <a:ext cx="2025383" cy="911351"/>
          </a:xfrm>
          <a:prstGeom prst="rect">
            <a:avLst/>
          </a:prstGeom>
        </p:spPr>
      </p:pic>
      <p:sp>
        <p:nvSpPr>
          <p:cNvPr id="21" name="bg object 21"/>
          <p:cNvSpPr/>
          <p:nvPr/>
        </p:nvSpPr>
        <p:spPr>
          <a:xfrm>
            <a:off x="1520189" y="2812543"/>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sz="1800"/>
          </a:p>
        </p:txBody>
      </p:sp>
      <p:sp>
        <p:nvSpPr>
          <p:cNvPr id="2" name="Holder 2"/>
          <p:cNvSpPr>
            <a:spLocks noGrp="1"/>
          </p:cNvSpPr>
          <p:nvPr>
            <p:ph type="ctrTitle"/>
          </p:nvPr>
        </p:nvSpPr>
        <p:spPr>
          <a:xfrm>
            <a:off x="471689" y="493920"/>
            <a:ext cx="11248619"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1"/>
            <a:ext cx="8534400" cy="17145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6/1/2026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099">
              <a:lnSpc>
                <a:spcPts val="1425"/>
              </a:lnSpc>
            </a:pPr>
            <a:fld id="{81D60167-4931-47E6-BA6A-407CBD079E47}" type="slidenum">
              <a:rPr spc="-5">
                <a:solidFill>
                  <a:srgbClr val="929599"/>
                </a:solidFill>
              </a:rPr>
              <a:pPr marL="38099">
                <a:lnSpc>
                  <a:spcPts val="1425"/>
                </a:lnSpc>
              </a:pPr>
              <a:t>‹#›</a:t>
            </a:fld>
            <a:endParaRPr spc="-5">
              <a:solidFill>
                <a:srgbClr val="929599"/>
              </a:solidFill>
            </a:endParaRPr>
          </a:p>
        </p:txBody>
      </p:sp>
    </p:spTree>
    <p:extLst>
      <p:ext uri="{BB962C8B-B14F-4D97-AF65-F5344CB8AC3E}">
        <p14:creationId xmlns:p14="http://schemas.microsoft.com/office/powerpoint/2010/main" val="356183567"/>
      </p:ext>
    </p:extLst>
  </p:cSld>
  <p:clrMapOvr>
    <a:masterClrMapping/>
  </p:clrMapOvr>
</p:sldLayout>
</file>

<file path=ppt/slideLayouts/slideLayout2324.xml><?xml version="1.0" encoding="utf-8"?>
<p:sldLayout xmlns:a="http://schemas.openxmlformats.org/drawingml/2006/main" xmlns:r="http://schemas.openxmlformats.org/officeDocument/2006/relationships" xmlns:p="http://schemas.openxmlformats.org/presentationml/2006/main" type="twoTxTwoObj" preserve="1">
  <p:cSld name="55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799841092"/>
      </p:ext>
    </p:extLst>
  </p:cSld>
  <p:clrMapOvr>
    <a:masterClrMapping/>
  </p:clrMapOvr>
</p:sldLayout>
</file>

<file path=ppt/slideLayouts/slideLayout2325.xml><?xml version="1.0" encoding="utf-8"?>
<p:sldLayout xmlns:a="http://schemas.openxmlformats.org/drawingml/2006/main" xmlns:r="http://schemas.openxmlformats.org/officeDocument/2006/relationships" xmlns:p="http://schemas.openxmlformats.org/presentationml/2006/main" preserve="1" userDrawn="1">
  <p:cSld name="5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466555017"/>
      </p:ext>
    </p:extLst>
  </p:cSld>
  <p:clrMapOvr>
    <a:masterClrMapping/>
  </p:clrMapOvr>
</p:sldLayout>
</file>

<file path=ppt/slideLayouts/slideLayout2326.xml><?xml version="1.0" encoding="utf-8"?>
<p:sldLayout xmlns:a="http://schemas.openxmlformats.org/drawingml/2006/main" xmlns:r="http://schemas.openxmlformats.org/officeDocument/2006/relationships" xmlns:p="http://schemas.openxmlformats.org/presentationml/2006/main" preserve="1" userDrawn="1">
  <p:cSld name="55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Tree>
    <p:extLst>
      <p:ext uri="{BB962C8B-B14F-4D97-AF65-F5344CB8AC3E}">
        <p14:creationId xmlns:p14="http://schemas.microsoft.com/office/powerpoint/2010/main" val="419353513"/>
      </p:ext>
    </p:extLst>
  </p:cSld>
  <p:clrMapOvr>
    <a:masterClrMapping/>
  </p:clrMapOvr>
</p:sldLayout>
</file>

<file path=ppt/slideLayouts/slideLayout2327.xml><?xml version="1.0" encoding="utf-8"?>
<p:sldLayout xmlns:a="http://schemas.openxmlformats.org/drawingml/2006/main" xmlns:r="http://schemas.openxmlformats.org/officeDocument/2006/relationships" xmlns:p="http://schemas.openxmlformats.org/presentationml/2006/main" type="obj" preserve="1">
  <p:cSld name="8_Title Slide">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sz="1800"/>
          </a:p>
        </p:txBody>
      </p:sp>
      <p:sp>
        <p:nvSpPr>
          <p:cNvPr id="17" name="bg object 17"/>
          <p:cNvSpPr/>
          <p:nvPr/>
        </p:nvSpPr>
        <p:spPr>
          <a:xfrm>
            <a:off x="3"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sz="1800"/>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6"/>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sz="1800"/>
          </a:p>
        </p:txBody>
      </p:sp>
      <p:pic>
        <p:nvPicPr>
          <p:cNvPr id="20" name="bg object 20"/>
          <p:cNvPicPr/>
          <p:nvPr/>
        </p:nvPicPr>
        <p:blipFill>
          <a:blip r:embed="rId3" cstate="print">
            <a:extLst>
              <a:ext uri="{28A0092B-C50C-407E-A947-70E740481C1C}">
                <a14:useLocalDpi xmlns:a14="http://schemas.microsoft.com/office/drawing/2010/main"/>
              </a:ext>
            </a:extLst>
          </a:blip>
          <a:stretch>
            <a:fillRect/>
          </a:stretch>
        </p:blipFill>
        <p:spPr>
          <a:xfrm>
            <a:off x="313958" y="5564125"/>
            <a:ext cx="2025383" cy="911351"/>
          </a:xfrm>
          <a:prstGeom prst="rect">
            <a:avLst/>
          </a:prstGeom>
        </p:spPr>
      </p:pic>
      <p:sp>
        <p:nvSpPr>
          <p:cNvPr id="21" name="bg object 21"/>
          <p:cNvSpPr/>
          <p:nvPr/>
        </p:nvSpPr>
        <p:spPr>
          <a:xfrm>
            <a:off x="1520189" y="2812543"/>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sz="1800"/>
          </a:p>
        </p:txBody>
      </p:sp>
      <p:sp>
        <p:nvSpPr>
          <p:cNvPr id="2" name="Holder 2"/>
          <p:cNvSpPr>
            <a:spLocks noGrp="1"/>
          </p:cNvSpPr>
          <p:nvPr>
            <p:ph type="ctrTitle"/>
          </p:nvPr>
        </p:nvSpPr>
        <p:spPr>
          <a:xfrm>
            <a:off x="471689" y="493920"/>
            <a:ext cx="11248619"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1"/>
            <a:ext cx="8534400" cy="17145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6/1/2026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099">
              <a:lnSpc>
                <a:spcPts val="1425"/>
              </a:lnSpc>
            </a:pPr>
            <a:fld id="{81D60167-4931-47E6-BA6A-407CBD079E47}" type="slidenum">
              <a:rPr spc="-5">
                <a:solidFill>
                  <a:srgbClr val="929599"/>
                </a:solidFill>
              </a:rPr>
              <a:pPr marL="38099">
                <a:lnSpc>
                  <a:spcPts val="1425"/>
                </a:lnSpc>
              </a:pPr>
              <a:t>‹#›</a:t>
            </a:fld>
            <a:endParaRPr spc="-5">
              <a:solidFill>
                <a:srgbClr val="929599"/>
              </a:solidFill>
            </a:endParaRPr>
          </a:p>
        </p:txBody>
      </p:sp>
    </p:spTree>
    <p:extLst>
      <p:ext uri="{BB962C8B-B14F-4D97-AF65-F5344CB8AC3E}">
        <p14:creationId xmlns:p14="http://schemas.microsoft.com/office/powerpoint/2010/main" val="2781765173"/>
      </p:ext>
    </p:extLst>
  </p:cSld>
  <p:clrMapOvr>
    <a:masterClrMapping/>
  </p:clrMapOvr>
</p:sldLayout>
</file>

<file path=ppt/slideLayouts/slideLayout2328.xml><?xml version="1.0" encoding="utf-8"?>
<p:sldLayout xmlns:a="http://schemas.openxmlformats.org/drawingml/2006/main" xmlns:r="http://schemas.openxmlformats.org/officeDocument/2006/relationships" xmlns:p="http://schemas.openxmlformats.org/presentationml/2006/main" preserve="1" userDrawn="1">
  <p:cSld name="5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736974319"/>
      </p:ext>
    </p:extLst>
  </p:cSld>
  <p:clrMapOvr>
    <a:masterClrMapping/>
  </p:clrMapOvr>
</p:sldLayout>
</file>

<file path=ppt/slideLayouts/slideLayout2329.xml><?xml version="1.0" encoding="utf-8"?>
<p:sldLayout xmlns:a="http://schemas.openxmlformats.org/drawingml/2006/main" xmlns:r="http://schemas.openxmlformats.org/officeDocument/2006/relationships" xmlns:p="http://schemas.openxmlformats.org/presentationml/2006/main" preserve="1" userDrawn="1">
  <p:cSld name="57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Tree>
    <p:extLst>
      <p:ext uri="{BB962C8B-B14F-4D97-AF65-F5344CB8AC3E}">
        <p14:creationId xmlns:p14="http://schemas.microsoft.com/office/powerpoint/2010/main" val="2778633904"/>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showMasterSp="0" userDrawn="1">
  <p:cSld name="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3"/>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4" y="224840"/>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4" y="917197"/>
            <a:ext cx="11715725" cy="4958671"/>
          </a:xfrm>
          <a:prstGeom prst="rect">
            <a:avLst/>
          </a:prstGeom>
        </p:spPr>
        <p:txBody>
          <a:bodyPr/>
          <a:lstStyle>
            <a:lvl1pPr marL="380990" indent="-380990">
              <a:buFont typeface="Wingdings" panose="05000000000000000000" pitchFamily="2" charset="2"/>
              <a:buChar char="§"/>
              <a:defRPr sz="1867" b="1"/>
            </a:lvl1pPr>
            <a:lvl2pPr marL="609585" indent="-296326">
              <a:buFont typeface="Arial" panose="020B0604020202020204" pitchFamily="34" charset="0"/>
              <a:buChar char="̶"/>
              <a:defRPr sz="1867"/>
            </a:lvl2pPr>
            <a:lvl3pPr marL="922844" indent="-313259">
              <a:buFont typeface="Arial" panose="020B0604020202020204" pitchFamily="34" charset="0"/>
              <a:buChar char="•"/>
              <a:defRPr sz="1867"/>
            </a:lvl3pPr>
            <a:lvl4pPr marL="1219170" indent="-296326">
              <a:buFont typeface="Wingdings" panose="05000000000000000000" pitchFamily="2" charset="2"/>
              <a:buChar char="ü"/>
              <a:defRPr sz="1867"/>
            </a:lvl4pPr>
            <a:lvl5pPr marL="1532428" indent="-313259">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7" y="5969001"/>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1" y="5969000"/>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30479694"/>
      </p:ext>
    </p:extLst>
  </p:cSld>
  <p:clrMapOvr>
    <a:masterClrMapping/>
  </p:clrMapOvr>
</p:sldLayout>
</file>

<file path=ppt/slideLayouts/slideLayout2330.xml><?xml version="1.0" encoding="utf-8"?>
<p:sldLayout xmlns:a="http://schemas.openxmlformats.org/drawingml/2006/main" xmlns:r="http://schemas.openxmlformats.org/officeDocument/2006/relationships" xmlns:p="http://schemas.openxmlformats.org/presentationml/2006/main" type="twoTxTwoObj" preserve="1">
  <p:cSld name="57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72176560"/>
      </p:ext>
    </p:extLst>
  </p:cSld>
  <p:clrMapOvr>
    <a:masterClrMapping/>
  </p:clrMapOvr>
</p:sldLayout>
</file>

<file path=ppt/slideLayouts/slideLayout2331.xml><?xml version="1.0" encoding="utf-8"?>
<p:sldLayout xmlns:a="http://schemas.openxmlformats.org/drawingml/2006/main" xmlns:r="http://schemas.openxmlformats.org/officeDocument/2006/relationships" xmlns:p="http://schemas.openxmlformats.org/presentationml/2006/main" preserve="1" userDrawn="1">
  <p:cSld name="60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751150515"/>
      </p:ext>
    </p:extLst>
  </p:cSld>
  <p:clrMapOvr>
    <a:masterClrMapping/>
  </p:clrMapOvr>
</p:sldLayout>
</file>

<file path=ppt/slideLayouts/slideLayout2332.xml><?xml version="1.0" encoding="utf-8"?>
<p:sldLayout xmlns:a="http://schemas.openxmlformats.org/drawingml/2006/main" xmlns:r="http://schemas.openxmlformats.org/officeDocument/2006/relationships" xmlns:p="http://schemas.openxmlformats.org/presentationml/2006/main" preserve="1" userDrawn="1">
  <p:cSld name="58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Tree>
    <p:extLst>
      <p:ext uri="{BB962C8B-B14F-4D97-AF65-F5344CB8AC3E}">
        <p14:creationId xmlns:p14="http://schemas.microsoft.com/office/powerpoint/2010/main" val="3855234823"/>
      </p:ext>
    </p:extLst>
  </p:cSld>
  <p:clrMapOvr>
    <a:masterClrMapping/>
  </p:clrMapOvr>
</p:sldLayout>
</file>

<file path=ppt/slideLayouts/slideLayout2333.xml><?xml version="1.0" encoding="utf-8"?>
<p:sldLayout xmlns:a="http://schemas.openxmlformats.org/drawingml/2006/main" xmlns:r="http://schemas.openxmlformats.org/officeDocument/2006/relationships" xmlns:p="http://schemas.openxmlformats.org/presentationml/2006/main" type="twoTxTwoObj" preserve="1">
  <p:cSld name="5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44354536"/>
      </p:ext>
    </p:extLst>
  </p:cSld>
  <p:clrMapOvr>
    <a:masterClrMapping/>
  </p:clrMapOvr>
</p:sldLayout>
</file>

<file path=ppt/slideLayouts/slideLayout2334.xml><?xml version="1.0" encoding="utf-8"?>
<p:sldLayout xmlns:a="http://schemas.openxmlformats.org/drawingml/2006/main" xmlns:r="http://schemas.openxmlformats.org/officeDocument/2006/relationships" xmlns:p="http://schemas.openxmlformats.org/presentationml/2006/main" matchingName="Title and Content">
  <p:cSld name="6_Title and Content">
    <p:spTree>
      <p:nvGrpSpPr>
        <p:cNvPr id="1" name="Shape 42"/>
        <p:cNvGrpSpPr/>
        <p:nvPr/>
      </p:nvGrpSpPr>
      <p:grpSpPr>
        <a:xfrm>
          <a:off x="0" y="0"/>
          <a:ext cx="0" cy="0"/>
          <a:chOff x="0" y="0"/>
          <a:chExt cx="0" cy="0"/>
        </a:xfrm>
      </p:grpSpPr>
      <p:grpSp>
        <p:nvGrpSpPr>
          <p:cNvPr id="43" name="Google Shape;43;p38"/>
          <p:cNvGrpSpPr/>
          <p:nvPr/>
        </p:nvGrpSpPr>
        <p:grpSpPr>
          <a:xfrm>
            <a:off x="7191543" y="1"/>
            <a:ext cx="5000459" cy="1425992"/>
            <a:chOff x="7191542" y="1"/>
            <a:chExt cx="5000459" cy="1425992"/>
          </a:xfrm>
        </p:grpSpPr>
        <p:pic>
          <p:nvPicPr>
            <p:cNvPr id="44" name="Google Shape;44;p38"/>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45" name="Google Shape;45;p38"/>
            <p:cNvGrpSpPr/>
            <p:nvPr/>
          </p:nvGrpSpPr>
          <p:grpSpPr>
            <a:xfrm>
              <a:off x="7191542" y="1"/>
              <a:ext cx="5000459" cy="1425992"/>
              <a:chOff x="7186272" y="0"/>
              <a:chExt cx="5005729" cy="1427495"/>
            </a:xfrm>
          </p:grpSpPr>
          <p:sp>
            <p:nvSpPr>
              <p:cNvPr id="46" name="Google Shape;46;p3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47" name="Google Shape;47;p3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48" name="Google Shape;48;p3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 name="Google Shape;49;p38"/>
          <p:cNvSpPr txBox="1">
            <a:spLocks noGrp="1"/>
          </p:cNvSpPr>
          <p:nvPr>
            <p:ph type="body" idx="1"/>
          </p:nvPr>
        </p:nvSpPr>
        <p:spPr>
          <a:xfrm>
            <a:off x="609600" y="1825625"/>
            <a:ext cx="10972800" cy="4351339"/>
          </a:xfrm>
          <a:prstGeom prst="rect">
            <a:avLst/>
          </a:prstGeom>
          <a:noFill/>
          <a:ln>
            <a:noFill/>
          </a:ln>
        </p:spPr>
        <p:txBody>
          <a:bodyPr spcFirstLastPara="1" wrap="square" lIns="91425" tIns="45700" rIns="91425" bIns="45700" anchor="t" anchorCtr="0">
            <a:noAutofit/>
          </a:bodyPr>
          <a:lstStyle>
            <a:lvl1pPr marL="457189" lvl="0" indent="-342891" algn="l">
              <a:lnSpc>
                <a:spcPct val="100000"/>
              </a:lnSpc>
              <a:spcBef>
                <a:spcPts val="1000"/>
              </a:spcBef>
              <a:spcAft>
                <a:spcPts val="0"/>
              </a:spcAft>
              <a:buSzPts val="1800"/>
              <a:buChar char="•"/>
              <a:defRPr/>
            </a:lvl1pPr>
            <a:lvl2pPr marL="914377" lvl="1" indent="-342891" algn="l">
              <a:lnSpc>
                <a:spcPct val="100000"/>
              </a:lnSpc>
              <a:spcBef>
                <a:spcPts val="1000"/>
              </a:spcBef>
              <a:spcAft>
                <a:spcPts val="0"/>
              </a:spcAft>
              <a:buSzPts val="1800"/>
              <a:buChar char="•"/>
              <a:defRPr/>
            </a:lvl2pPr>
            <a:lvl3pPr marL="1371566" lvl="2" indent="-342891" algn="l">
              <a:lnSpc>
                <a:spcPct val="100000"/>
              </a:lnSpc>
              <a:spcBef>
                <a:spcPts val="1000"/>
              </a:spcBef>
              <a:spcAft>
                <a:spcPts val="0"/>
              </a:spcAft>
              <a:buSzPts val="1800"/>
              <a:buChar char="•"/>
              <a:defRPr/>
            </a:lvl3pPr>
            <a:lvl4pPr marL="1828754" lvl="3" indent="-342891" algn="l">
              <a:lnSpc>
                <a:spcPct val="100000"/>
              </a:lnSpc>
              <a:spcBef>
                <a:spcPts val="1000"/>
              </a:spcBef>
              <a:spcAft>
                <a:spcPts val="0"/>
              </a:spcAft>
              <a:buSzPts val="1800"/>
              <a:buChar char="•"/>
              <a:defRPr/>
            </a:lvl4pPr>
            <a:lvl5pPr marL="2285943" lvl="4" indent="-342891" algn="l">
              <a:lnSpc>
                <a:spcPct val="100000"/>
              </a:lnSpc>
              <a:spcBef>
                <a:spcPts val="1000"/>
              </a:spcBef>
              <a:spcAft>
                <a:spcPts val="0"/>
              </a:spcAft>
              <a:buSzPts val="1800"/>
              <a:buChar char="•"/>
              <a:defRPr/>
            </a:lvl5pPr>
            <a:lvl6pPr marL="2743131" lvl="5" indent="-342891" algn="l">
              <a:lnSpc>
                <a:spcPct val="90000"/>
              </a:lnSpc>
              <a:spcBef>
                <a:spcPts val="1000"/>
              </a:spcBef>
              <a:spcAft>
                <a:spcPts val="0"/>
              </a:spcAft>
              <a:buClr>
                <a:schemeClr val="dk1"/>
              </a:buClr>
              <a:buSzPts val="1800"/>
              <a:buChar char="•"/>
              <a:defRPr/>
            </a:lvl6pPr>
            <a:lvl7pPr marL="3200320" lvl="6" indent="-342891" algn="l">
              <a:lnSpc>
                <a:spcPct val="90000"/>
              </a:lnSpc>
              <a:spcBef>
                <a:spcPts val="500"/>
              </a:spcBef>
              <a:spcAft>
                <a:spcPts val="0"/>
              </a:spcAft>
              <a:buClr>
                <a:schemeClr val="dk1"/>
              </a:buClr>
              <a:buSzPts val="1800"/>
              <a:buChar char="•"/>
              <a:defRPr/>
            </a:lvl7pPr>
            <a:lvl8pPr marL="3657509" lvl="7" indent="-342891" algn="l">
              <a:lnSpc>
                <a:spcPct val="90000"/>
              </a:lnSpc>
              <a:spcBef>
                <a:spcPts val="500"/>
              </a:spcBef>
              <a:spcAft>
                <a:spcPts val="0"/>
              </a:spcAft>
              <a:buClr>
                <a:schemeClr val="dk1"/>
              </a:buClr>
              <a:buSzPts val="1800"/>
              <a:buChar char="•"/>
              <a:defRPr/>
            </a:lvl8pPr>
            <a:lvl9pPr marL="4114697" lvl="8" indent="-342891" algn="l">
              <a:lnSpc>
                <a:spcPct val="90000"/>
              </a:lnSpc>
              <a:spcBef>
                <a:spcPts val="500"/>
              </a:spcBef>
              <a:spcAft>
                <a:spcPts val="0"/>
              </a:spcAft>
              <a:buClr>
                <a:schemeClr val="dk1"/>
              </a:buClr>
              <a:buSzPts val="1800"/>
              <a:buChar char="•"/>
              <a:defRPr/>
            </a:lvl9pPr>
          </a:lstStyle>
          <a:p>
            <a:endParaRPr/>
          </a:p>
        </p:txBody>
      </p:sp>
      <p:sp>
        <p:nvSpPr>
          <p:cNvPr id="50" name="Google Shape;50;p3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1" name="Google Shape;51;p3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2" name="Google Shape;52;p38"/>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323597338"/>
      </p:ext>
    </p:extLst>
  </p:cSld>
  <p:clrMapOvr>
    <a:masterClrMapping/>
  </p:clrMapOvr>
</p:sldLayout>
</file>

<file path=ppt/slideLayouts/slideLayout2335.xml><?xml version="1.0" encoding="utf-8"?>
<p:sldLayout xmlns:a="http://schemas.openxmlformats.org/drawingml/2006/main" xmlns:r="http://schemas.openxmlformats.org/officeDocument/2006/relationships" xmlns:p="http://schemas.openxmlformats.org/presentationml/2006/main" type="title">
  <p:cSld name="9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7"/>
            <a:ext cx="9144000" cy="1655763"/>
          </a:xfrm>
        </p:spPr>
        <p:txBody>
          <a:bodyPr/>
          <a:lstStyle>
            <a:lvl1pPr marL="0" indent="0" algn="ctr">
              <a:buNone/>
              <a:defRPr sz="2400"/>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2B5EF7A9-934F-4AEF-9B1F-6C2A2A939180}"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6ACA920-F5E0-407F-80F6-F6490A51C589}" type="slidenum">
              <a:rPr lang="en-US" smtClean="0"/>
              <a:t>‹#›</a:t>
            </a:fld>
            <a:endParaRPr lang="en-US"/>
          </a:p>
        </p:txBody>
      </p:sp>
    </p:spTree>
    <p:extLst>
      <p:ext uri="{BB962C8B-B14F-4D97-AF65-F5344CB8AC3E}">
        <p14:creationId xmlns:p14="http://schemas.microsoft.com/office/powerpoint/2010/main" val="243988477"/>
      </p:ext>
    </p:extLst>
  </p:cSld>
  <p:clrMapOvr>
    <a:masterClrMapping/>
  </p:clrMapOvr>
</p:sldLayout>
</file>

<file path=ppt/slideLayouts/slideLayout2336.xml><?xml version="1.0" encoding="utf-8"?>
<p:sldLayout xmlns:a="http://schemas.openxmlformats.org/drawingml/2006/main" xmlns:r="http://schemas.openxmlformats.org/officeDocument/2006/relationships" xmlns:p="http://schemas.openxmlformats.org/presentationml/2006/main" userDrawn="1">
  <p:cSld name="28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8"/>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2"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29"/>
            <a:ext cx="4395959" cy="1140163"/>
          </a:xfrm>
          <a:prstGeom prst="rect">
            <a:avLst/>
          </a:prstGeom>
        </p:spPr>
      </p:pic>
    </p:spTree>
    <p:extLst>
      <p:ext uri="{BB962C8B-B14F-4D97-AF65-F5344CB8AC3E}">
        <p14:creationId xmlns:p14="http://schemas.microsoft.com/office/powerpoint/2010/main" val="1512690132"/>
      </p:ext>
    </p:extLst>
  </p:cSld>
  <p:clrMapOvr>
    <a:masterClrMapping/>
  </p:clrMapOvr>
</p:sldLayout>
</file>

<file path=ppt/slideLayouts/slideLayout2337.xml><?xml version="1.0" encoding="utf-8"?>
<p:sldLayout xmlns:a="http://schemas.openxmlformats.org/drawingml/2006/main" xmlns:r="http://schemas.openxmlformats.org/officeDocument/2006/relationships" xmlns:p="http://schemas.openxmlformats.org/presentationml/2006/main" userDrawn="1">
  <p:cSld name="29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8"/>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2"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29"/>
            <a:ext cx="4395959" cy="1140163"/>
          </a:xfrm>
          <a:prstGeom prst="rect">
            <a:avLst/>
          </a:prstGeom>
        </p:spPr>
      </p:pic>
    </p:spTree>
    <p:extLst>
      <p:ext uri="{BB962C8B-B14F-4D97-AF65-F5344CB8AC3E}">
        <p14:creationId xmlns:p14="http://schemas.microsoft.com/office/powerpoint/2010/main" val="1664901021"/>
      </p:ext>
    </p:extLst>
  </p:cSld>
  <p:clrMapOvr>
    <a:masterClrMapping/>
  </p:clrMapOvr>
</p:sldLayout>
</file>

<file path=ppt/slideLayouts/slideLayout2338.xml><?xml version="1.0" encoding="utf-8"?>
<p:sldLayout xmlns:a="http://schemas.openxmlformats.org/drawingml/2006/main" xmlns:r="http://schemas.openxmlformats.org/officeDocument/2006/relationships" xmlns:p="http://schemas.openxmlformats.org/presentationml/2006/main" userDrawn="1">
  <p:cSld name="22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53069"/>
            <a:ext cx="10177757"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9"/>
            <a:ext cx="10176933" cy="3812116"/>
          </a:xfrm>
          <a:prstGeom prst="rect">
            <a:avLst/>
          </a:prstGeom>
        </p:spPr>
        <p:txBody>
          <a:bodyPr/>
          <a:lstStyle>
            <a:lvl1pPr marL="380981" indent="-380981">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929938184"/>
      </p:ext>
    </p:extLst>
  </p:cSld>
  <p:clrMapOvr>
    <a:masterClrMapping/>
  </p:clrMapOvr>
</p:sldLayout>
</file>

<file path=ppt/slideLayouts/slideLayout2339.xml><?xml version="1.0" encoding="utf-8"?>
<p:sldLayout xmlns:a="http://schemas.openxmlformats.org/drawingml/2006/main" xmlns:r="http://schemas.openxmlformats.org/officeDocument/2006/relationships" xmlns:p="http://schemas.openxmlformats.org/presentationml/2006/main">
  <p:cSld name="46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776079"/>
            <a:ext cx="10156179"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4"/>
            <a:ext cx="10156179" cy="4117159"/>
          </a:xfrm>
          <a:prstGeom prst="rect">
            <a:avLst/>
          </a:prstGeom>
        </p:spPr>
        <p:txBody>
          <a:bodyPr/>
          <a:lstStyle>
            <a:lvl1pPr marL="0" marR="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462422184"/>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userDrawn="1">
  <p:cSld name="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309320368"/>
      </p:ext>
    </p:extLst>
  </p:cSld>
  <p:clrMapOvr>
    <a:masterClrMapping/>
  </p:clrMapOvr>
</p:sldLayout>
</file>

<file path=ppt/slideLayouts/slideLayout2340.xml><?xml version="1.0" encoding="utf-8"?>
<p:sldLayout xmlns:a="http://schemas.openxmlformats.org/drawingml/2006/main" xmlns:r="http://schemas.openxmlformats.org/officeDocument/2006/relationships" xmlns:p="http://schemas.openxmlformats.org/presentationml/2006/main">
  <p:cSld name="22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7" y="1997128"/>
            <a:ext cx="5466561" cy="3085413"/>
          </a:xfrm>
          <a:prstGeom prst="rect">
            <a:avLst/>
          </a:prstGeom>
        </p:spPr>
        <p:txBody>
          <a:bodyPr/>
          <a:lstStyle>
            <a:lvl1pPr marL="0" marR="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7" y="1123750"/>
            <a:ext cx="5466561"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639825361"/>
      </p:ext>
    </p:extLst>
  </p:cSld>
  <p:clrMapOvr>
    <a:masterClrMapping/>
  </p:clrMapOvr>
</p:sldLayout>
</file>

<file path=ppt/slideLayouts/slideLayout2341.xml><?xml version="1.0" encoding="utf-8"?>
<p:sldLayout xmlns:a="http://schemas.openxmlformats.org/drawingml/2006/main" xmlns:r="http://schemas.openxmlformats.org/officeDocument/2006/relationships" xmlns:p="http://schemas.openxmlformats.org/presentationml/2006/main" userDrawn="1">
  <p:cSld name="30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8"/>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2"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29"/>
            <a:ext cx="4395959" cy="1140163"/>
          </a:xfrm>
          <a:prstGeom prst="rect">
            <a:avLst/>
          </a:prstGeom>
        </p:spPr>
      </p:pic>
    </p:spTree>
    <p:extLst>
      <p:ext uri="{BB962C8B-B14F-4D97-AF65-F5344CB8AC3E}">
        <p14:creationId xmlns:p14="http://schemas.microsoft.com/office/powerpoint/2010/main" val="314011317"/>
      </p:ext>
    </p:extLst>
  </p:cSld>
  <p:clrMapOvr>
    <a:masterClrMapping/>
  </p:clrMapOvr>
</p:sldLayout>
</file>

<file path=ppt/slideLayouts/slideLayout2342.xml><?xml version="1.0" encoding="utf-8"?>
<p:sldLayout xmlns:a="http://schemas.openxmlformats.org/drawingml/2006/main" xmlns:r="http://schemas.openxmlformats.org/officeDocument/2006/relationships" xmlns:p="http://schemas.openxmlformats.org/presentationml/2006/main" userDrawn="1">
  <p:cSld name="23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53069"/>
            <a:ext cx="10177757"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9"/>
            <a:ext cx="10176933" cy="3812116"/>
          </a:xfrm>
          <a:prstGeom prst="rect">
            <a:avLst/>
          </a:prstGeom>
        </p:spPr>
        <p:txBody>
          <a:bodyPr/>
          <a:lstStyle>
            <a:lvl1pPr marL="380981" indent="-380981">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439660755"/>
      </p:ext>
    </p:extLst>
  </p:cSld>
  <p:clrMapOvr>
    <a:masterClrMapping/>
  </p:clrMapOvr>
</p:sldLayout>
</file>

<file path=ppt/slideLayouts/slideLayout2343.xml><?xml version="1.0" encoding="utf-8"?>
<p:sldLayout xmlns:a="http://schemas.openxmlformats.org/drawingml/2006/main" xmlns:r="http://schemas.openxmlformats.org/officeDocument/2006/relationships" xmlns:p="http://schemas.openxmlformats.org/presentationml/2006/main">
  <p:cSld name="47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776079"/>
            <a:ext cx="10156179"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4"/>
            <a:ext cx="10156179" cy="4117159"/>
          </a:xfrm>
          <a:prstGeom prst="rect">
            <a:avLst/>
          </a:prstGeom>
        </p:spPr>
        <p:txBody>
          <a:bodyPr/>
          <a:lstStyle>
            <a:lvl1pPr marL="0" marR="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111568705"/>
      </p:ext>
    </p:extLst>
  </p:cSld>
  <p:clrMapOvr>
    <a:masterClrMapping/>
  </p:clrMapOvr>
</p:sldLayout>
</file>

<file path=ppt/slideLayouts/slideLayout2344.xml><?xml version="1.0" encoding="utf-8"?>
<p:sldLayout xmlns:a="http://schemas.openxmlformats.org/drawingml/2006/main" xmlns:r="http://schemas.openxmlformats.org/officeDocument/2006/relationships" xmlns:p="http://schemas.openxmlformats.org/presentationml/2006/main">
  <p:cSld name="23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7" y="1997128"/>
            <a:ext cx="5466561" cy="3085413"/>
          </a:xfrm>
          <a:prstGeom prst="rect">
            <a:avLst/>
          </a:prstGeom>
        </p:spPr>
        <p:txBody>
          <a:bodyPr/>
          <a:lstStyle>
            <a:lvl1pPr marL="0" marR="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7" y="1123750"/>
            <a:ext cx="5466561"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558698659"/>
      </p:ext>
    </p:extLst>
  </p:cSld>
  <p:clrMapOvr>
    <a:masterClrMapping/>
  </p:clrMapOvr>
</p:sldLayout>
</file>

<file path=ppt/slideLayouts/slideLayout2345.xml><?xml version="1.0" encoding="utf-8"?>
<p:sldLayout xmlns:a="http://schemas.openxmlformats.org/drawingml/2006/main" xmlns:r="http://schemas.openxmlformats.org/officeDocument/2006/relationships" xmlns:p="http://schemas.openxmlformats.org/presentationml/2006/main" userDrawn="1">
  <p:cSld name="31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8"/>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2"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29"/>
            <a:ext cx="4395959" cy="1140163"/>
          </a:xfrm>
          <a:prstGeom prst="rect">
            <a:avLst/>
          </a:prstGeom>
        </p:spPr>
      </p:pic>
    </p:spTree>
    <p:extLst>
      <p:ext uri="{BB962C8B-B14F-4D97-AF65-F5344CB8AC3E}">
        <p14:creationId xmlns:p14="http://schemas.microsoft.com/office/powerpoint/2010/main" val="4141654978"/>
      </p:ext>
    </p:extLst>
  </p:cSld>
  <p:clrMapOvr>
    <a:masterClrMapping/>
  </p:clrMapOvr>
</p:sldLayout>
</file>

<file path=ppt/slideLayouts/slideLayout2346.xml><?xml version="1.0" encoding="utf-8"?>
<p:sldLayout xmlns:a="http://schemas.openxmlformats.org/drawingml/2006/main" xmlns:r="http://schemas.openxmlformats.org/officeDocument/2006/relationships" xmlns:p="http://schemas.openxmlformats.org/presentationml/2006/main" userDrawn="1">
  <p:cSld name="3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8"/>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2"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29"/>
            <a:ext cx="4395959" cy="1140163"/>
          </a:xfrm>
          <a:prstGeom prst="rect">
            <a:avLst/>
          </a:prstGeom>
        </p:spPr>
      </p:pic>
    </p:spTree>
    <p:extLst>
      <p:ext uri="{BB962C8B-B14F-4D97-AF65-F5344CB8AC3E}">
        <p14:creationId xmlns:p14="http://schemas.microsoft.com/office/powerpoint/2010/main" val="2338742109"/>
      </p:ext>
    </p:extLst>
  </p:cSld>
  <p:clrMapOvr>
    <a:masterClrMapping/>
  </p:clrMapOvr>
</p:sldLayout>
</file>

<file path=ppt/slideLayouts/slideLayout2347.xml><?xml version="1.0" encoding="utf-8"?>
<p:sldLayout xmlns:a="http://schemas.openxmlformats.org/drawingml/2006/main" xmlns:r="http://schemas.openxmlformats.org/officeDocument/2006/relationships" xmlns:p="http://schemas.openxmlformats.org/presentationml/2006/main" userDrawn="1">
  <p:cSld name="24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53069"/>
            <a:ext cx="10177757"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9"/>
            <a:ext cx="10176933" cy="3812116"/>
          </a:xfrm>
          <a:prstGeom prst="rect">
            <a:avLst/>
          </a:prstGeom>
        </p:spPr>
        <p:txBody>
          <a:bodyPr/>
          <a:lstStyle>
            <a:lvl1pPr marL="380981" indent="-380981">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062471104"/>
      </p:ext>
    </p:extLst>
  </p:cSld>
  <p:clrMapOvr>
    <a:masterClrMapping/>
  </p:clrMapOvr>
</p:sldLayout>
</file>

<file path=ppt/slideLayouts/slideLayout2348.xml><?xml version="1.0" encoding="utf-8"?>
<p:sldLayout xmlns:a="http://schemas.openxmlformats.org/drawingml/2006/main" xmlns:r="http://schemas.openxmlformats.org/officeDocument/2006/relationships" xmlns:p="http://schemas.openxmlformats.org/presentationml/2006/main">
  <p:cSld name="48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776079"/>
            <a:ext cx="10156179"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4"/>
            <a:ext cx="10156179" cy="4117159"/>
          </a:xfrm>
          <a:prstGeom prst="rect">
            <a:avLst/>
          </a:prstGeom>
        </p:spPr>
        <p:txBody>
          <a:bodyPr/>
          <a:lstStyle>
            <a:lvl1pPr marL="0" marR="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8208326"/>
      </p:ext>
    </p:extLst>
  </p:cSld>
  <p:clrMapOvr>
    <a:masterClrMapping/>
  </p:clrMapOvr>
</p:sldLayout>
</file>

<file path=ppt/slideLayouts/slideLayout2349.xml><?xml version="1.0" encoding="utf-8"?>
<p:sldLayout xmlns:a="http://schemas.openxmlformats.org/drawingml/2006/main" xmlns:r="http://schemas.openxmlformats.org/officeDocument/2006/relationships" xmlns:p="http://schemas.openxmlformats.org/presentationml/2006/main">
  <p:cSld name="24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7" y="1997128"/>
            <a:ext cx="5466561" cy="3085413"/>
          </a:xfrm>
          <a:prstGeom prst="rect">
            <a:avLst/>
          </a:prstGeom>
        </p:spPr>
        <p:txBody>
          <a:bodyPr/>
          <a:lstStyle>
            <a:lvl1pPr marL="0" marR="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7" y="1123750"/>
            <a:ext cx="5466561"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967166987"/>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3"/>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14B6A3B-6EE5-45FC-B5E7-85EA02CF9438}" type="datetime1">
              <a:rPr lang="en-US" altLang="ja-JP"/>
              <a:pPr>
                <a:defRPr/>
              </a:pPr>
              <a:t>6/1/2026</a:t>
            </a:fld>
            <a:endParaRPr lang="en-US" alt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CBFBC7D3-7B25-4FDD-856F-1603EF21A3CD}" type="slidenum">
              <a:rPr lang="en-US" altLang="en-US"/>
              <a:pPr>
                <a:defRPr/>
              </a:pPr>
              <a:t>‹#›</a:t>
            </a:fld>
            <a:endParaRPr lang="en-US" altLang="en-US"/>
          </a:p>
        </p:txBody>
      </p:sp>
    </p:spTree>
    <p:extLst>
      <p:ext uri="{BB962C8B-B14F-4D97-AF65-F5344CB8AC3E}">
        <p14:creationId xmlns:p14="http://schemas.microsoft.com/office/powerpoint/2010/main" val="1728347992"/>
      </p:ext>
    </p:extLst>
  </p:cSld>
  <p:clrMapOvr>
    <a:masterClrMapping/>
  </p:clrMapOvr>
</p:sldLayout>
</file>

<file path=ppt/slideLayouts/slideLayout2350.xml><?xml version="1.0" encoding="utf-8"?>
<p:sldLayout xmlns:a="http://schemas.openxmlformats.org/drawingml/2006/main" xmlns:r="http://schemas.openxmlformats.org/officeDocument/2006/relationships" xmlns:p="http://schemas.openxmlformats.org/presentationml/2006/main" userDrawn="1">
  <p:cSld name="34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8"/>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2"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29"/>
            <a:ext cx="4395959" cy="1140163"/>
          </a:xfrm>
          <a:prstGeom prst="rect">
            <a:avLst/>
          </a:prstGeom>
        </p:spPr>
      </p:pic>
    </p:spTree>
    <p:extLst>
      <p:ext uri="{BB962C8B-B14F-4D97-AF65-F5344CB8AC3E}">
        <p14:creationId xmlns:p14="http://schemas.microsoft.com/office/powerpoint/2010/main" val="333724956"/>
      </p:ext>
    </p:extLst>
  </p:cSld>
  <p:clrMapOvr>
    <a:masterClrMapping/>
  </p:clrMapOvr>
</p:sldLayout>
</file>

<file path=ppt/slideLayouts/slideLayout2351.xml><?xml version="1.0" encoding="utf-8"?>
<p:sldLayout xmlns:a="http://schemas.openxmlformats.org/drawingml/2006/main" xmlns:r="http://schemas.openxmlformats.org/officeDocument/2006/relationships" xmlns:p="http://schemas.openxmlformats.org/presentationml/2006/main" userDrawn="1">
  <p:cSld name="25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53069"/>
            <a:ext cx="10177757"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9"/>
            <a:ext cx="10176933" cy="3812116"/>
          </a:xfrm>
          <a:prstGeom prst="rect">
            <a:avLst/>
          </a:prstGeom>
        </p:spPr>
        <p:txBody>
          <a:bodyPr/>
          <a:lstStyle>
            <a:lvl1pPr marL="380981" indent="-380981">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825983013"/>
      </p:ext>
    </p:extLst>
  </p:cSld>
  <p:clrMapOvr>
    <a:masterClrMapping/>
  </p:clrMapOvr>
</p:sldLayout>
</file>

<file path=ppt/slideLayouts/slideLayout2352.xml><?xml version="1.0" encoding="utf-8"?>
<p:sldLayout xmlns:a="http://schemas.openxmlformats.org/drawingml/2006/main" xmlns:r="http://schemas.openxmlformats.org/officeDocument/2006/relationships" xmlns:p="http://schemas.openxmlformats.org/presentationml/2006/main">
  <p:cSld name="49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776079"/>
            <a:ext cx="10156179"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4"/>
            <a:ext cx="10156179" cy="4117159"/>
          </a:xfrm>
          <a:prstGeom prst="rect">
            <a:avLst/>
          </a:prstGeom>
        </p:spPr>
        <p:txBody>
          <a:bodyPr/>
          <a:lstStyle>
            <a:lvl1pPr marL="0" marR="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878038350"/>
      </p:ext>
    </p:extLst>
  </p:cSld>
  <p:clrMapOvr>
    <a:masterClrMapping/>
  </p:clrMapOvr>
</p:sldLayout>
</file>

<file path=ppt/slideLayouts/slideLayout2353.xml><?xml version="1.0" encoding="utf-8"?>
<p:sldLayout xmlns:a="http://schemas.openxmlformats.org/drawingml/2006/main" xmlns:r="http://schemas.openxmlformats.org/officeDocument/2006/relationships" xmlns:p="http://schemas.openxmlformats.org/presentationml/2006/main">
  <p:cSld name="25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7" y="1997128"/>
            <a:ext cx="5466561" cy="3085413"/>
          </a:xfrm>
          <a:prstGeom prst="rect">
            <a:avLst/>
          </a:prstGeom>
        </p:spPr>
        <p:txBody>
          <a:bodyPr/>
          <a:lstStyle>
            <a:lvl1pPr marL="0" marR="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7" y="1123750"/>
            <a:ext cx="5466561"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234207016"/>
      </p:ext>
    </p:extLst>
  </p:cSld>
  <p:clrMapOvr>
    <a:masterClrMapping/>
  </p:clrMapOvr>
</p:sldLayout>
</file>

<file path=ppt/slideLayouts/slideLayout2354.xml><?xml version="1.0" encoding="utf-8"?>
<p:sldLayout xmlns:a="http://schemas.openxmlformats.org/drawingml/2006/main" xmlns:r="http://schemas.openxmlformats.org/officeDocument/2006/relationships" xmlns:p="http://schemas.openxmlformats.org/presentationml/2006/main" userDrawn="1">
  <p:cSld name="35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8"/>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2"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29"/>
            <a:ext cx="4395959" cy="1140163"/>
          </a:xfrm>
          <a:prstGeom prst="rect">
            <a:avLst/>
          </a:prstGeom>
        </p:spPr>
      </p:pic>
    </p:spTree>
    <p:extLst>
      <p:ext uri="{BB962C8B-B14F-4D97-AF65-F5344CB8AC3E}">
        <p14:creationId xmlns:p14="http://schemas.microsoft.com/office/powerpoint/2010/main" val="1541186017"/>
      </p:ext>
    </p:extLst>
  </p:cSld>
  <p:clrMapOvr>
    <a:masterClrMapping/>
  </p:clrMapOvr>
</p:sldLayout>
</file>

<file path=ppt/slideLayouts/slideLayout2355.xml><?xml version="1.0" encoding="utf-8"?>
<p:sldLayout xmlns:a="http://schemas.openxmlformats.org/drawingml/2006/main" xmlns:r="http://schemas.openxmlformats.org/officeDocument/2006/relationships" xmlns:p="http://schemas.openxmlformats.org/presentationml/2006/main" userDrawn="1">
  <p:cSld name="36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8"/>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2"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29"/>
            <a:ext cx="4395959" cy="1140163"/>
          </a:xfrm>
          <a:prstGeom prst="rect">
            <a:avLst/>
          </a:prstGeom>
        </p:spPr>
      </p:pic>
    </p:spTree>
    <p:extLst>
      <p:ext uri="{BB962C8B-B14F-4D97-AF65-F5344CB8AC3E}">
        <p14:creationId xmlns:p14="http://schemas.microsoft.com/office/powerpoint/2010/main" val="1995871119"/>
      </p:ext>
    </p:extLst>
  </p:cSld>
  <p:clrMapOvr>
    <a:masterClrMapping/>
  </p:clrMapOvr>
</p:sldLayout>
</file>

<file path=ppt/slideLayouts/slideLayout2356.xml><?xml version="1.0" encoding="utf-8"?>
<p:sldLayout xmlns:a="http://schemas.openxmlformats.org/drawingml/2006/main" xmlns:r="http://schemas.openxmlformats.org/officeDocument/2006/relationships" xmlns:p="http://schemas.openxmlformats.org/presentationml/2006/main" userDrawn="1">
  <p:cSld name="26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53069"/>
            <a:ext cx="10177757"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9"/>
            <a:ext cx="10176933" cy="3812116"/>
          </a:xfrm>
          <a:prstGeom prst="rect">
            <a:avLst/>
          </a:prstGeom>
        </p:spPr>
        <p:txBody>
          <a:bodyPr/>
          <a:lstStyle>
            <a:lvl1pPr marL="380981" indent="-380981">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258453342"/>
      </p:ext>
    </p:extLst>
  </p:cSld>
  <p:clrMapOvr>
    <a:masterClrMapping/>
  </p:clrMapOvr>
</p:sldLayout>
</file>

<file path=ppt/slideLayouts/slideLayout2357.xml><?xml version="1.0" encoding="utf-8"?>
<p:sldLayout xmlns:a="http://schemas.openxmlformats.org/drawingml/2006/main" xmlns:r="http://schemas.openxmlformats.org/officeDocument/2006/relationships" xmlns:p="http://schemas.openxmlformats.org/presentationml/2006/main">
  <p:cSld name="50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776079"/>
            <a:ext cx="10156179"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4"/>
            <a:ext cx="10156179" cy="4117159"/>
          </a:xfrm>
          <a:prstGeom prst="rect">
            <a:avLst/>
          </a:prstGeom>
        </p:spPr>
        <p:txBody>
          <a:bodyPr/>
          <a:lstStyle>
            <a:lvl1pPr marL="0" marR="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903602832"/>
      </p:ext>
    </p:extLst>
  </p:cSld>
  <p:clrMapOvr>
    <a:masterClrMapping/>
  </p:clrMapOvr>
</p:sldLayout>
</file>

<file path=ppt/slideLayouts/slideLayout2358.xml><?xml version="1.0" encoding="utf-8"?>
<p:sldLayout xmlns:a="http://schemas.openxmlformats.org/drawingml/2006/main" xmlns:r="http://schemas.openxmlformats.org/officeDocument/2006/relationships" xmlns:p="http://schemas.openxmlformats.org/presentationml/2006/main">
  <p:cSld name="26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7" y="1997128"/>
            <a:ext cx="5466561" cy="3085413"/>
          </a:xfrm>
          <a:prstGeom prst="rect">
            <a:avLst/>
          </a:prstGeom>
        </p:spPr>
        <p:txBody>
          <a:bodyPr/>
          <a:lstStyle>
            <a:lvl1pPr marL="0" marR="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7" y="1123750"/>
            <a:ext cx="5466561"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371568286"/>
      </p:ext>
    </p:extLst>
  </p:cSld>
  <p:clrMapOvr>
    <a:masterClrMapping/>
  </p:clrMapOvr>
</p:sldLayout>
</file>

<file path=ppt/slideLayouts/slideLayout2359.xml><?xml version="1.0" encoding="utf-8"?>
<p:sldLayout xmlns:a="http://schemas.openxmlformats.org/drawingml/2006/main" xmlns:r="http://schemas.openxmlformats.org/officeDocument/2006/relationships" xmlns:p="http://schemas.openxmlformats.org/presentationml/2006/main" userDrawn="1">
  <p:cSld name="28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53069"/>
            <a:ext cx="10177757"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9"/>
            <a:ext cx="10176933" cy="3812116"/>
          </a:xfrm>
          <a:prstGeom prst="rect">
            <a:avLst/>
          </a:prstGeom>
        </p:spPr>
        <p:txBody>
          <a:bodyPr/>
          <a:lstStyle>
            <a:lvl1pPr marL="380981" indent="-380981">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864323110"/>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type="objTx">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5" y="273051"/>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4"/>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5" y="1435103"/>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6D367D64-CF7F-42F3-8C27-B520EE2453CF}" type="datetime1">
              <a:rPr lang="en-US" altLang="ja-JP"/>
              <a:pPr>
                <a:defRPr/>
              </a:pPr>
              <a:t>6/1/2026</a:t>
            </a:fld>
            <a:endParaRPr lang="en-US" alt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0EC650D0-02D5-42FB-907E-376816E2D544}" type="slidenum">
              <a:rPr lang="en-US" altLang="en-US"/>
              <a:pPr>
                <a:defRPr/>
              </a:pPr>
              <a:t>‹#›</a:t>
            </a:fld>
            <a:endParaRPr lang="en-US" altLang="en-US"/>
          </a:p>
        </p:txBody>
      </p:sp>
    </p:spTree>
    <p:extLst>
      <p:ext uri="{BB962C8B-B14F-4D97-AF65-F5344CB8AC3E}">
        <p14:creationId xmlns:p14="http://schemas.microsoft.com/office/powerpoint/2010/main" val="229018680"/>
      </p:ext>
    </p:extLst>
  </p:cSld>
  <p:clrMapOvr>
    <a:masterClrMapping/>
  </p:clrMapOvr>
</p:sldLayout>
</file>

<file path=ppt/slideLayouts/slideLayout2360.xml><?xml version="1.0" encoding="utf-8"?>
<p:sldLayout xmlns:a="http://schemas.openxmlformats.org/drawingml/2006/main" xmlns:r="http://schemas.openxmlformats.org/officeDocument/2006/relationships" xmlns:p="http://schemas.openxmlformats.org/presentationml/2006/main">
  <p:cSld name="52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776079"/>
            <a:ext cx="10156179"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4"/>
            <a:ext cx="10156179" cy="4117159"/>
          </a:xfrm>
          <a:prstGeom prst="rect">
            <a:avLst/>
          </a:prstGeom>
        </p:spPr>
        <p:txBody>
          <a:bodyPr/>
          <a:lstStyle>
            <a:lvl1pPr marL="0" marR="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874430051"/>
      </p:ext>
    </p:extLst>
  </p:cSld>
  <p:clrMapOvr>
    <a:masterClrMapping/>
  </p:clrMapOvr>
</p:sldLayout>
</file>

<file path=ppt/slideLayouts/slideLayout2361.xml><?xml version="1.0" encoding="utf-8"?>
<p:sldLayout xmlns:a="http://schemas.openxmlformats.org/drawingml/2006/main" xmlns:r="http://schemas.openxmlformats.org/officeDocument/2006/relationships" xmlns:p="http://schemas.openxmlformats.org/presentationml/2006/main">
  <p:cSld name="28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7" y="1997128"/>
            <a:ext cx="5466561" cy="3085413"/>
          </a:xfrm>
          <a:prstGeom prst="rect">
            <a:avLst/>
          </a:prstGeom>
        </p:spPr>
        <p:txBody>
          <a:bodyPr/>
          <a:lstStyle>
            <a:lvl1pPr marL="0" marR="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7" y="1123750"/>
            <a:ext cx="5466561"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955802531"/>
      </p:ext>
    </p:extLst>
  </p:cSld>
  <p:clrMapOvr>
    <a:masterClrMapping/>
  </p:clrMapOvr>
</p:sldLayout>
</file>

<file path=ppt/slideLayouts/slideLayout2362.xml><?xml version="1.0" encoding="utf-8"?>
<p:sldLayout xmlns:a="http://schemas.openxmlformats.org/drawingml/2006/main" xmlns:r="http://schemas.openxmlformats.org/officeDocument/2006/relationships" xmlns:p="http://schemas.openxmlformats.org/presentationml/2006/main" userDrawn="1">
  <p:cSld name="29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53069"/>
            <a:ext cx="10177757"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9"/>
            <a:ext cx="10176933" cy="3812116"/>
          </a:xfrm>
          <a:prstGeom prst="rect">
            <a:avLst/>
          </a:prstGeom>
        </p:spPr>
        <p:txBody>
          <a:bodyPr/>
          <a:lstStyle>
            <a:lvl1pPr marL="380981" indent="-380981">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102470218"/>
      </p:ext>
    </p:extLst>
  </p:cSld>
  <p:clrMapOvr>
    <a:masterClrMapping/>
  </p:clrMapOvr>
</p:sldLayout>
</file>

<file path=ppt/slideLayouts/slideLayout2363.xml><?xml version="1.0" encoding="utf-8"?>
<p:sldLayout xmlns:a="http://schemas.openxmlformats.org/drawingml/2006/main" xmlns:r="http://schemas.openxmlformats.org/officeDocument/2006/relationships" xmlns:p="http://schemas.openxmlformats.org/presentationml/2006/main">
  <p:cSld name="53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776079"/>
            <a:ext cx="10156179"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4"/>
            <a:ext cx="10156179" cy="4117159"/>
          </a:xfrm>
          <a:prstGeom prst="rect">
            <a:avLst/>
          </a:prstGeom>
        </p:spPr>
        <p:txBody>
          <a:bodyPr/>
          <a:lstStyle>
            <a:lvl1pPr marL="0" marR="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775634146"/>
      </p:ext>
    </p:extLst>
  </p:cSld>
  <p:clrMapOvr>
    <a:masterClrMapping/>
  </p:clrMapOvr>
</p:sldLayout>
</file>

<file path=ppt/slideLayouts/slideLayout2364.xml><?xml version="1.0" encoding="utf-8"?>
<p:sldLayout xmlns:a="http://schemas.openxmlformats.org/drawingml/2006/main" xmlns:r="http://schemas.openxmlformats.org/officeDocument/2006/relationships" xmlns:p="http://schemas.openxmlformats.org/presentationml/2006/main">
  <p:cSld name="29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7" y="1997128"/>
            <a:ext cx="5466561" cy="3085413"/>
          </a:xfrm>
          <a:prstGeom prst="rect">
            <a:avLst/>
          </a:prstGeom>
        </p:spPr>
        <p:txBody>
          <a:bodyPr/>
          <a:lstStyle>
            <a:lvl1pPr marL="0" marR="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54"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7" y="1123750"/>
            <a:ext cx="5466561"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38315373"/>
      </p:ext>
    </p:extLst>
  </p:cSld>
  <p:clrMapOvr>
    <a:masterClrMapping/>
  </p:clrMapOvr>
</p:sldLayout>
</file>

<file path=ppt/slideLayouts/slideLayout2365.xml><?xml version="1.0" encoding="utf-8"?>
<p:sldLayout xmlns:a="http://schemas.openxmlformats.org/drawingml/2006/main" xmlns:r="http://schemas.openxmlformats.org/officeDocument/2006/relationships" xmlns:p="http://schemas.openxmlformats.org/presentationml/2006/main" preserve="1" userDrawn="1">
  <p:cSld name="6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5"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4154881399"/>
      </p:ext>
    </p:extLst>
  </p:cSld>
  <p:clrMapOvr>
    <a:masterClrMapping/>
  </p:clrMapOvr>
</p:sldLayout>
</file>

<file path=ppt/slideLayouts/slideLayout2366.xml><?xml version="1.0" encoding="utf-8"?>
<p:sldLayout xmlns:a="http://schemas.openxmlformats.org/drawingml/2006/main" xmlns:r="http://schemas.openxmlformats.org/officeDocument/2006/relationships" xmlns:p="http://schemas.openxmlformats.org/presentationml/2006/main" preserve="1" userDrawn="1">
  <p:cSld name="59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189" indent="0" algn="ctr">
              <a:buNone/>
              <a:defRPr sz="2000"/>
            </a:lvl2pPr>
            <a:lvl3pPr marL="914377" indent="0" algn="ctr">
              <a:buNone/>
              <a:defRPr sz="1800"/>
            </a:lvl3pPr>
            <a:lvl4pPr marL="1371566" indent="0" algn="ctr">
              <a:buNone/>
              <a:defRPr sz="1600"/>
            </a:lvl4pPr>
            <a:lvl5pPr marL="1828754" indent="0" algn="ctr">
              <a:buNone/>
              <a:defRPr sz="1600"/>
            </a:lvl5pPr>
            <a:lvl6pPr marL="2285943" indent="0" algn="ctr">
              <a:buNone/>
              <a:defRPr sz="1600"/>
            </a:lvl6pPr>
            <a:lvl7pPr marL="2743131" indent="0" algn="ctr">
              <a:buNone/>
              <a:defRPr sz="1600"/>
            </a:lvl7pPr>
            <a:lvl8pPr marL="3200320" indent="0" algn="ctr">
              <a:buNone/>
              <a:defRPr sz="1600"/>
            </a:lvl8pPr>
            <a:lvl9pPr marL="3657509" indent="0" algn="ctr">
              <a:buNone/>
              <a:defRPr sz="1600"/>
            </a:lvl9pPr>
          </a:lstStyle>
          <a:p>
            <a:r>
              <a:rPr lang="en-US"/>
              <a:t>Click to edit Master subtitle style</a:t>
            </a:r>
          </a:p>
        </p:txBody>
      </p:sp>
    </p:spTree>
    <p:extLst>
      <p:ext uri="{BB962C8B-B14F-4D97-AF65-F5344CB8AC3E}">
        <p14:creationId xmlns:p14="http://schemas.microsoft.com/office/powerpoint/2010/main" val="1004788865"/>
      </p:ext>
    </p:extLst>
  </p:cSld>
  <p:clrMapOvr>
    <a:masterClrMapping/>
  </p:clrMapOvr>
</p:sldLayout>
</file>

<file path=ppt/slideLayouts/slideLayout2367.xml><?xml version="1.0" encoding="utf-8"?>
<p:sldLayout xmlns:a="http://schemas.openxmlformats.org/drawingml/2006/main" xmlns:r="http://schemas.openxmlformats.org/officeDocument/2006/relationships" xmlns:p="http://schemas.openxmlformats.org/presentationml/2006/main" type="twoTxTwoObj" preserve="1">
  <p:cSld name="59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189" indent="0">
              <a:buNone/>
              <a:defRPr sz="2000" b="1"/>
            </a:lvl2pPr>
            <a:lvl3pPr marL="914377" indent="0">
              <a:buNone/>
              <a:defRPr sz="1800" b="1"/>
            </a:lvl3pPr>
            <a:lvl4pPr marL="1371566" indent="0">
              <a:buNone/>
              <a:defRPr sz="1600" b="1"/>
            </a:lvl4pPr>
            <a:lvl5pPr marL="1828754" indent="0">
              <a:buNone/>
              <a:defRPr sz="1600" b="1"/>
            </a:lvl5pPr>
            <a:lvl6pPr marL="2285943" indent="0">
              <a:buNone/>
              <a:defRPr sz="1600" b="1"/>
            </a:lvl6pPr>
            <a:lvl7pPr marL="2743131" indent="0">
              <a:buNone/>
              <a:defRPr sz="1600" b="1"/>
            </a:lvl7pPr>
            <a:lvl8pPr marL="3200320" indent="0">
              <a:buNone/>
              <a:defRPr sz="1600" b="1"/>
            </a:lvl8pPr>
            <a:lvl9pPr marL="3657509"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43097650"/>
      </p:ext>
    </p:extLst>
  </p:cSld>
  <p:clrMapOvr>
    <a:masterClrMapping/>
  </p:clrMapOvr>
</p:sldLayout>
</file>

<file path=ppt/slideLayouts/slideLayout2368.xml><?xml version="1.0" encoding="utf-8"?>
<p:sldLayout xmlns:a="http://schemas.openxmlformats.org/drawingml/2006/main" xmlns:r="http://schemas.openxmlformats.org/officeDocument/2006/relationships" xmlns:p="http://schemas.openxmlformats.org/presentationml/2006/main" userDrawn="1">
  <p:cSld name="4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9" y="2119"/>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9" y="2119"/>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3"/>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9" y="2119"/>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9" y="2119"/>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5" y="224840"/>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5" y="917198"/>
            <a:ext cx="11715725" cy="4958671"/>
          </a:xfrm>
          <a:prstGeom prst="rect">
            <a:avLst/>
          </a:prstGeom>
        </p:spPr>
        <p:txBody>
          <a:bodyPr/>
          <a:lstStyle>
            <a:lvl1pPr marL="380981" indent="-380981">
              <a:buFont typeface="Wingdings" panose="05000000000000000000" pitchFamily="2" charset="2"/>
              <a:buChar char="§"/>
              <a:defRPr sz="1867" b="1"/>
            </a:lvl1pPr>
            <a:lvl2pPr marL="609570" indent="-296319">
              <a:buFont typeface="Arial" panose="020B0604020202020204" pitchFamily="34" charset="0"/>
              <a:buChar char="̶"/>
              <a:defRPr sz="1867"/>
            </a:lvl2pPr>
            <a:lvl3pPr marL="922821" indent="-313251">
              <a:buFont typeface="Arial" panose="020B0604020202020204" pitchFamily="34" charset="0"/>
              <a:buChar char="•"/>
              <a:defRPr sz="1867"/>
            </a:lvl3pPr>
            <a:lvl4pPr marL="1219140" indent="-296319">
              <a:buFont typeface="Wingdings" panose="05000000000000000000" pitchFamily="2" charset="2"/>
              <a:buChar char="ü"/>
              <a:defRPr sz="1867"/>
            </a:lvl4pPr>
            <a:lvl5pPr marL="1532390" indent="-313251">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8" y="5969002"/>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2" y="5969000"/>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79091801"/>
      </p:ext>
    </p:extLst>
  </p:cSld>
  <p:clrMapOvr>
    <a:masterClrMapping/>
  </p:clrMapOvr>
</p:sldLayout>
</file>

<file path=ppt/slideLayouts/slideLayout2369.xml><?xml version="1.0" encoding="utf-8"?>
<p:sldLayout xmlns:a="http://schemas.openxmlformats.org/drawingml/2006/main" xmlns:r="http://schemas.openxmlformats.org/officeDocument/2006/relationships" xmlns:p="http://schemas.openxmlformats.org/presentationml/2006/main" matchingName="Title and Content">
  <p:cSld name="6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3" y="1"/>
            <a:ext cx="5000459" cy="1425992"/>
            <a:chOff x="7191542" y="1"/>
            <a:chExt cx="5000459" cy="1425992"/>
          </a:xfrm>
        </p:grpSpPr>
        <p:pic>
          <p:nvPicPr>
            <p:cNvPr id="59" name="Google Shape;59;p6"/>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5"/>
            <a:ext cx="10972800" cy="4351339"/>
          </a:xfrm>
          <a:prstGeom prst="rect">
            <a:avLst/>
          </a:prstGeom>
          <a:noFill/>
          <a:ln>
            <a:noFill/>
          </a:ln>
        </p:spPr>
        <p:txBody>
          <a:bodyPr spcFirstLastPara="1" wrap="square" lIns="91425" tIns="45700" rIns="91425" bIns="45700" anchor="t" anchorCtr="0">
            <a:noAutofit/>
          </a:bodyPr>
          <a:lstStyle>
            <a:lvl1pPr marL="457189" lvl="0" indent="-342891" algn="l">
              <a:lnSpc>
                <a:spcPct val="100000"/>
              </a:lnSpc>
              <a:spcBef>
                <a:spcPts val="1000"/>
              </a:spcBef>
              <a:spcAft>
                <a:spcPts val="0"/>
              </a:spcAft>
              <a:buSzPts val="1800"/>
              <a:buChar char="•"/>
              <a:defRPr/>
            </a:lvl1pPr>
            <a:lvl2pPr marL="914377" lvl="1" indent="-342891" algn="l">
              <a:lnSpc>
                <a:spcPct val="100000"/>
              </a:lnSpc>
              <a:spcBef>
                <a:spcPts val="1000"/>
              </a:spcBef>
              <a:spcAft>
                <a:spcPts val="0"/>
              </a:spcAft>
              <a:buSzPts val="1800"/>
              <a:buChar char="•"/>
              <a:defRPr/>
            </a:lvl2pPr>
            <a:lvl3pPr marL="1371566" lvl="2" indent="-342891" algn="l">
              <a:lnSpc>
                <a:spcPct val="100000"/>
              </a:lnSpc>
              <a:spcBef>
                <a:spcPts val="1000"/>
              </a:spcBef>
              <a:spcAft>
                <a:spcPts val="0"/>
              </a:spcAft>
              <a:buSzPts val="1800"/>
              <a:buChar char="•"/>
              <a:defRPr/>
            </a:lvl3pPr>
            <a:lvl4pPr marL="1828754" lvl="3" indent="-342891" algn="l">
              <a:lnSpc>
                <a:spcPct val="100000"/>
              </a:lnSpc>
              <a:spcBef>
                <a:spcPts val="1000"/>
              </a:spcBef>
              <a:spcAft>
                <a:spcPts val="0"/>
              </a:spcAft>
              <a:buSzPts val="1800"/>
              <a:buChar char="•"/>
              <a:defRPr/>
            </a:lvl4pPr>
            <a:lvl5pPr marL="2285943" lvl="4" indent="-342891" algn="l">
              <a:lnSpc>
                <a:spcPct val="100000"/>
              </a:lnSpc>
              <a:spcBef>
                <a:spcPts val="1000"/>
              </a:spcBef>
              <a:spcAft>
                <a:spcPts val="0"/>
              </a:spcAft>
              <a:buSzPts val="1800"/>
              <a:buChar char="•"/>
              <a:defRPr/>
            </a:lvl5pPr>
            <a:lvl6pPr marL="2743131" lvl="5" indent="-342891" algn="l">
              <a:lnSpc>
                <a:spcPct val="90000"/>
              </a:lnSpc>
              <a:spcBef>
                <a:spcPts val="1000"/>
              </a:spcBef>
              <a:spcAft>
                <a:spcPts val="0"/>
              </a:spcAft>
              <a:buClr>
                <a:schemeClr val="dk1"/>
              </a:buClr>
              <a:buSzPts val="1800"/>
              <a:buChar char="•"/>
              <a:defRPr/>
            </a:lvl6pPr>
            <a:lvl7pPr marL="3200320" lvl="6" indent="-342891" algn="l">
              <a:lnSpc>
                <a:spcPct val="90000"/>
              </a:lnSpc>
              <a:spcBef>
                <a:spcPts val="500"/>
              </a:spcBef>
              <a:spcAft>
                <a:spcPts val="0"/>
              </a:spcAft>
              <a:buClr>
                <a:schemeClr val="dk1"/>
              </a:buClr>
              <a:buSzPts val="1800"/>
              <a:buChar char="•"/>
              <a:defRPr/>
            </a:lvl7pPr>
            <a:lvl8pPr marL="3657509" lvl="7" indent="-342891" algn="l">
              <a:lnSpc>
                <a:spcPct val="90000"/>
              </a:lnSpc>
              <a:spcBef>
                <a:spcPts val="500"/>
              </a:spcBef>
              <a:spcAft>
                <a:spcPts val="0"/>
              </a:spcAft>
              <a:buClr>
                <a:schemeClr val="dk1"/>
              </a:buClr>
              <a:buSzPts val="1800"/>
              <a:buChar char="•"/>
              <a:defRPr/>
            </a:lvl8pPr>
            <a:lvl9pPr marL="4114697" lvl="8" indent="-342891"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2389676257"/>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showMasterSp="0" userDrawn="1">
  <p:cSld name="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2"/>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3"/>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1" y="6492240"/>
            <a:ext cx="1606135" cy="229238"/>
          </a:xfrm>
          <a:prstGeom prst="rect">
            <a:avLst/>
          </a:prstGeom>
        </p:spPr>
      </p:pic>
    </p:spTree>
    <p:custDataLst>
      <p:tags r:id="rId1"/>
    </p:custDataLst>
    <p:extLst>
      <p:ext uri="{BB962C8B-B14F-4D97-AF65-F5344CB8AC3E}">
        <p14:creationId xmlns:p14="http://schemas.microsoft.com/office/powerpoint/2010/main" val="3287509848"/>
      </p:ext>
    </p:extLst>
  </p:cSld>
  <p:clrMapOvr>
    <a:masterClrMapping/>
  </p:clrMapOvr>
</p:sldLayout>
</file>

<file path=ppt/slideLayouts/slideLayout2370.xml><?xml version="1.0" encoding="utf-8"?>
<p:sldLayout xmlns:a="http://schemas.openxmlformats.org/drawingml/2006/main" xmlns:r="http://schemas.openxmlformats.org/officeDocument/2006/relationships" xmlns:p="http://schemas.openxmlformats.org/presentationml/2006/main" matchingName="Photo Slide">
  <p:cSld name="6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201" y="1146258"/>
            <a:ext cx="2350169" cy="2971799"/>
          </a:xfrm>
          <a:prstGeom prst="rect">
            <a:avLst/>
          </a:prstGeom>
          <a:noFill/>
          <a:ln>
            <a:noFill/>
          </a:ln>
        </p:spPr>
        <p:txBody>
          <a:bodyPr spcFirstLastPara="1" wrap="square" lIns="91425" tIns="45700" rIns="91425" bIns="45700" anchor="t" anchorCtr="0">
            <a:noAutofit/>
          </a:bodyPr>
          <a:lstStyle>
            <a:lvl1pPr marL="457189" lvl="0" indent="-228594" algn="l">
              <a:lnSpc>
                <a:spcPct val="100000"/>
              </a:lnSpc>
              <a:spcBef>
                <a:spcPts val="1000"/>
              </a:spcBef>
              <a:spcAft>
                <a:spcPts val="0"/>
              </a:spcAft>
              <a:buSzPts val="2400"/>
              <a:buNone/>
              <a:defRPr b="0">
                <a:solidFill>
                  <a:schemeClr val="dk1"/>
                </a:solidFill>
              </a:defRPr>
            </a:lvl1pPr>
            <a:lvl2pPr marL="914377" lvl="1" indent="-342891" algn="l">
              <a:lnSpc>
                <a:spcPct val="100000"/>
              </a:lnSpc>
              <a:spcBef>
                <a:spcPts val="1000"/>
              </a:spcBef>
              <a:spcAft>
                <a:spcPts val="0"/>
              </a:spcAft>
              <a:buSzPts val="1800"/>
              <a:buChar char="•"/>
              <a:defRPr/>
            </a:lvl2pPr>
            <a:lvl3pPr marL="1371566" lvl="2" indent="-342891" algn="l">
              <a:lnSpc>
                <a:spcPct val="100000"/>
              </a:lnSpc>
              <a:spcBef>
                <a:spcPts val="1000"/>
              </a:spcBef>
              <a:spcAft>
                <a:spcPts val="0"/>
              </a:spcAft>
              <a:buSzPts val="1800"/>
              <a:buChar char="•"/>
              <a:defRPr/>
            </a:lvl3pPr>
            <a:lvl4pPr marL="1828754" lvl="3" indent="-342891" algn="l">
              <a:lnSpc>
                <a:spcPct val="100000"/>
              </a:lnSpc>
              <a:spcBef>
                <a:spcPts val="1000"/>
              </a:spcBef>
              <a:spcAft>
                <a:spcPts val="0"/>
              </a:spcAft>
              <a:buSzPts val="1800"/>
              <a:buChar char="•"/>
              <a:defRPr/>
            </a:lvl4pPr>
            <a:lvl5pPr marL="2285943" lvl="4" indent="-342891" algn="l">
              <a:lnSpc>
                <a:spcPct val="100000"/>
              </a:lnSpc>
              <a:spcBef>
                <a:spcPts val="1000"/>
              </a:spcBef>
              <a:spcAft>
                <a:spcPts val="0"/>
              </a:spcAft>
              <a:buSzPts val="1800"/>
              <a:buChar char="•"/>
              <a:defRPr/>
            </a:lvl5pPr>
            <a:lvl6pPr marL="2743131" lvl="5" indent="-342891" algn="l">
              <a:lnSpc>
                <a:spcPct val="90000"/>
              </a:lnSpc>
              <a:spcBef>
                <a:spcPts val="1000"/>
              </a:spcBef>
              <a:spcAft>
                <a:spcPts val="0"/>
              </a:spcAft>
              <a:buClr>
                <a:schemeClr val="dk1"/>
              </a:buClr>
              <a:buSzPts val="1800"/>
              <a:buChar char="•"/>
              <a:defRPr/>
            </a:lvl6pPr>
            <a:lvl7pPr marL="3200320" lvl="6" indent="-342891" algn="l">
              <a:lnSpc>
                <a:spcPct val="90000"/>
              </a:lnSpc>
              <a:spcBef>
                <a:spcPts val="500"/>
              </a:spcBef>
              <a:spcAft>
                <a:spcPts val="0"/>
              </a:spcAft>
              <a:buClr>
                <a:schemeClr val="dk1"/>
              </a:buClr>
              <a:buSzPts val="1800"/>
              <a:buChar char="•"/>
              <a:defRPr/>
            </a:lvl7pPr>
            <a:lvl8pPr marL="3657509" lvl="7" indent="-342891" algn="l">
              <a:lnSpc>
                <a:spcPct val="90000"/>
              </a:lnSpc>
              <a:spcBef>
                <a:spcPts val="500"/>
              </a:spcBef>
              <a:spcAft>
                <a:spcPts val="0"/>
              </a:spcAft>
              <a:buClr>
                <a:schemeClr val="dk1"/>
              </a:buClr>
              <a:buSzPts val="1800"/>
              <a:buChar char="•"/>
              <a:defRPr/>
            </a:lvl8pPr>
            <a:lvl9pPr marL="4114697" lvl="8" indent="-342891"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7"/>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9"/>
          </a:xfrm>
          <a:prstGeom prst="rect">
            <a:avLst/>
          </a:prstGeom>
          <a:noFill/>
          <a:ln>
            <a:noFill/>
          </a:ln>
        </p:spPr>
      </p:sp>
      <p:pic>
        <p:nvPicPr>
          <p:cNvPr id="115" name="Google Shape;115;p11"/>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513349" y="4385539"/>
            <a:ext cx="2025315" cy="911940"/>
          </a:xfrm>
          <a:prstGeom prst="rect">
            <a:avLst/>
          </a:prstGeom>
          <a:noFill/>
          <a:ln>
            <a:noFill/>
          </a:ln>
        </p:spPr>
      </p:pic>
    </p:spTree>
    <p:extLst>
      <p:ext uri="{BB962C8B-B14F-4D97-AF65-F5344CB8AC3E}">
        <p14:creationId xmlns:p14="http://schemas.microsoft.com/office/powerpoint/2010/main" val="283802162"/>
      </p:ext>
    </p:extLst>
  </p:cSld>
  <p:clrMapOvr>
    <a:masterClrMapping/>
  </p:clrMapOvr>
</p:sldLayout>
</file>

<file path=ppt/slideLayouts/slideLayout2371.xml><?xml version="1.0" encoding="utf-8"?>
<p:sldLayout xmlns:a="http://schemas.openxmlformats.org/drawingml/2006/main" xmlns:r="http://schemas.openxmlformats.org/officeDocument/2006/relationships" xmlns:p="http://schemas.openxmlformats.org/presentationml/2006/main" type="obj" preserve="1">
  <p:cSld name="6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055904802"/>
      </p:ext>
    </p:extLst>
  </p:cSld>
  <p:clrMapOvr>
    <a:masterClrMapping/>
  </p:clrMapOvr>
</p:sldLayout>
</file>

<file path=ppt/slideLayouts/slideLayout2372.xml><?xml version="1.0" encoding="utf-8"?>
<p:sldLayout xmlns:a="http://schemas.openxmlformats.org/drawingml/2006/main" xmlns:r="http://schemas.openxmlformats.org/officeDocument/2006/relationships" xmlns:p="http://schemas.openxmlformats.org/presentationml/2006/main" matchingName="Title and Content">
  <p:cSld name="6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3" y="1"/>
            <a:ext cx="5000459" cy="1425992"/>
            <a:chOff x="7191542" y="1"/>
            <a:chExt cx="5000459" cy="1425992"/>
          </a:xfrm>
        </p:grpSpPr>
        <p:pic>
          <p:nvPicPr>
            <p:cNvPr id="59" name="Google Shape;59;p6"/>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317920999"/>
      </p:ext>
    </p:extLst>
  </p:cSld>
  <p:clrMapOvr>
    <a:masterClrMapping/>
  </p:clrMapOvr>
</p:sldLayout>
</file>

<file path=ppt/slideLayouts/slideLayout2373.xml><?xml version="1.0" encoding="utf-8"?>
<p:sldLayout xmlns:a="http://schemas.openxmlformats.org/drawingml/2006/main" xmlns:r="http://schemas.openxmlformats.org/officeDocument/2006/relationships" xmlns:p="http://schemas.openxmlformats.org/presentationml/2006/main" type="obj" preserve="1">
  <p:cSld name="5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609013395"/>
      </p:ext>
    </p:extLst>
  </p:cSld>
  <p:clrMapOvr>
    <a:masterClrMapping/>
  </p:clrMapOvr>
</p:sldLayout>
</file>

<file path=ppt/slideLayouts/slideLayout2374.xml><?xml version="1.0" encoding="utf-8"?>
<p:sldLayout xmlns:a="http://schemas.openxmlformats.org/drawingml/2006/main" xmlns:r="http://schemas.openxmlformats.org/officeDocument/2006/relationships" xmlns:p="http://schemas.openxmlformats.org/presentationml/2006/main" preserve="1" userDrawn="1">
  <p:cSld name="42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942600545"/>
      </p:ext>
    </p:extLst>
  </p:cSld>
  <p:clrMapOvr>
    <a:masterClrMapping/>
  </p:clrMapOvr>
</p:sldLayout>
</file>

<file path=ppt/slideLayouts/slideLayout2375.xml><?xml version="1.0" encoding="utf-8"?>
<p:sldLayout xmlns:a="http://schemas.openxmlformats.org/drawingml/2006/main" xmlns:r="http://schemas.openxmlformats.org/officeDocument/2006/relationships" xmlns:p="http://schemas.openxmlformats.org/presentationml/2006/main" type="obj" preserve="1">
  <p:cSld name="14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604548113"/>
      </p:ext>
    </p:extLst>
  </p:cSld>
  <p:clrMapOvr>
    <a:masterClrMapping/>
  </p:clrMapOvr>
</p:sldLayout>
</file>

<file path=ppt/slideLayouts/slideLayout2376.xml><?xml version="1.0" encoding="utf-8"?>
<p:sldLayout xmlns:a="http://schemas.openxmlformats.org/drawingml/2006/main" xmlns:r="http://schemas.openxmlformats.org/officeDocument/2006/relationships" xmlns:p="http://schemas.openxmlformats.org/presentationml/2006/main" type="twoObj" preserve="1">
  <p:cSld name="13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33335153"/>
      </p:ext>
    </p:extLst>
  </p:cSld>
  <p:clrMapOvr>
    <a:masterClrMapping/>
  </p:clrMapOvr>
</p:sldLayout>
</file>

<file path=ppt/slideLayouts/slideLayout2377.xml><?xml version="1.0" encoding="utf-8"?>
<p:sldLayout xmlns:a="http://schemas.openxmlformats.org/drawingml/2006/main" xmlns:r="http://schemas.openxmlformats.org/officeDocument/2006/relationships" xmlns:p="http://schemas.openxmlformats.org/presentationml/2006/main" preserve="1" userDrawn="1">
  <p:cSld name="19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010335673"/>
      </p:ext>
    </p:extLst>
  </p:cSld>
  <p:clrMapOvr>
    <a:masterClrMapping/>
  </p:clrMapOvr>
</p:sldLayout>
</file>

<file path=ppt/slideLayouts/slideLayout2378.xml><?xml version="1.0" encoding="utf-8"?>
<p:sldLayout xmlns:a="http://schemas.openxmlformats.org/drawingml/2006/main" xmlns:r="http://schemas.openxmlformats.org/officeDocument/2006/relationships" xmlns:p="http://schemas.openxmlformats.org/presentationml/2006/main" preserve="1" userDrawn="1">
  <p:cSld name="22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3697620103"/>
      </p:ext>
    </p:extLst>
  </p:cSld>
  <p:clrMapOvr>
    <a:masterClrMapping/>
  </p:clrMapOvr>
</p:sldLayout>
</file>

<file path=ppt/slideLayouts/slideLayout2379.xml><?xml version="1.0" encoding="utf-8"?>
<p:sldLayout xmlns:a="http://schemas.openxmlformats.org/drawingml/2006/main" xmlns:r="http://schemas.openxmlformats.org/officeDocument/2006/relationships" xmlns:p="http://schemas.openxmlformats.org/presentationml/2006/main" type="twoTxTwoObj" preserve="1">
  <p:cSld name="4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046990507"/>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type="obj" preserve="1">
  <p:cSld name="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036500789"/>
      </p:ext>
    </p:extLst>
  </p:cSld>
  <p:clrMapOvr>
    <a:masterClrMapping/>
  </p:clrMapOvr>
</p:sldLayout>
</file>

<file path=ppt/slideLayouts/slideLayout2380.xml><?xml version="1.0" encoding="utf-8"?>
<p:sldLayout xmlns:a="http://schemas.openxmlformats.org/drawingml/2006/main" xmlns:r="http://schemas.openxmlformats.org/officeDocument/2006/relationships" xmlns:p="http://schemas.openxmlformats.org/presentationml/2006/main" preserve="1" userDrawn="1">
  <p:cSld name="4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378829040"/>
      </p:ext>
    </p:extLst>
  </p:cSld>
  <p:clrMapOvr>
    <a:masterClrMapping/>
  </p:clrMapOvr>
</p:sldLayout>
</file>

<file path=ppt/slideLayouts/slideLayout2381.xml><?xml version="1.0" encoding="utf-8"?>
<p:sldLayout xmlns:a="http://schemas.openxmlformats.org/drawingml/2006/main" xmlns:r="http://schemas.openxmlformats.org/officeDocument/2006/relationships" xmlns:p="http://schemas.openxmlformats.org/presentationml/2006/main" preserve="1" userDrawn="1">
  <p:cSld name="44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08994613"/>
      </p:ext>
    </p:extLst>
  </p:cSld>
  <p:clrMapOvr>
    <a:masterClrMapping/>
  </p:clrMapOvr>
</p:sldLayout>
</file>

<file path=ppt/slideLayouts/slideLayout2382.xml><?xml version="1.0" encoding="utf-8"?>
<p:sldLayout xmlns:a="http://schemas.openxmlformats.org/drawingml/2006/main" xmlns:r="http://schemas.openxmlformats.org/officeDocument/2006/relationships" xmlns:p="http://schemas.openxmlformats.org/presentationml/2006/main" preserve="1" userDrawn="1">
  <p:cSld name="20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957671409"/>
      </p:ext>
    </p:extLst>
  </p:cSld>
  <p:clrMapOvr>
    <a:masterClrMapping/>
  </p:clrMapOvr>
</p:sldLayout>
</file>

<file path=ppt/slideLayouts/slideLayout2383.xml><?xml version="1.0" encoding="utf-8"?>
<p:sldLayout xmlns:a="http://schemas.openxmlformats.org/drawingml/2006/main" xmlns:r="http://schemas.openxmlformats.org/officeDocument/2006/relationships" xmlns:p="http://schemas.openxmlformats.org/presentationml/2006/main" type="obj" preserve="1">
  <p:cSld name="39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350287186"/>
      </p:ext>
    </p:extLst>
  </p:cSld>
  <p:clrMapOvr>
    <a:masterClrMapping/>
  </p:clrMapOvr>
</p:sldLayout>
</file>

<file path=ppt/slideLayouts/slideLayout2384.xml><?xml version="1.0" encoding="utf-8"?>
<p:sldLayout xmlns:a="http://schemas.openxmlformats.org/drawingml/2006/main" xmlns:r="http://schemas.openxmlformats.org/officeDocument/2006/relationships" xmlns:p="http://schemas.openxmlformats.org/presentationml/2006/main" type="blank" preserve="1">
  <p:cSld name="20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256041793"/>
      </p:ext>
    </p:extLst>
  </p:cSld>
  <p:clrMapOvr>
    <a:masterClrMapping/>
  </p:clrMapOvr>
</p:sldLayout>
</file>

<file path=ppt/slideLayouts/slideLayout2385.xml><?xml version="1.0" encoding="utf-8"?>
<p:sldLayout xmlns:a="http://schemas.openxmlformats.org/drawingml/2006/main" xmlns:r="http://schemas.openxmlformats.org/officeDocument/2006/relationships" xmlns:p="http://schemas.openxmlformats.org/presentationml/2006/main" type="titleOnly" preserve="1">
  <p:cSld name="20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46527975"/>
      </p:ext>
    </p:extLst>
  </p:cSld>
  <p:clrMapOvr>
    <a:masterClrMapping/>
  </p:clrMapOvr>
</p:sldLayout>
</file>

<file path=ppt/slideLayouts/slideLayout2386.xml><?xml version="1.0" encoding="utf-8"?>
<p:sldLayout xmlns:a="http://schemas.openxmlformats.org/drawingml/2006/main" xmlns:r="http://schemas.openxmlformats.org/officeDocument/2006/relationships" xmlns:p="http://schemas.openxmlformats.org/presentationml/2006/main" type="obj" preserve="1">
  <p:cSld name="5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788586460"/>
      </p:ext>
    </p:extLst>
  </p:cSld>
  <p:clrMapOvr>
    <a:masterClrMapping/>
  </p:clrMapOvr>
</p:sldLayout>
</file>

<file path=ppt/slideLayouts/slideLayout2387.xml><?xml version="1.0" encoding="utf-8"?>
<p:sldLayout xmlns:a="http://schemas.openxmlformats.org/drawingml/2006/main" xmlns:r="http://schemas.openxmlformats.org/officeDocument/2006/relationships" xmlns:p="http://schemas.openxmlformats.org/presentationml/2006/main" type="blank" preserve="1">
  <p:cSld name="19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827330624"/>
      </p:ext>
    </p:extLst>
  </p:cSld>
  <p:clrMapOvr>
    <a:masterClrMapping/>
  </p:clrMapOvr>
</p:sldLayout>
</file>

<file path=ppt/slideLayouts/slideLayout2388.xml><?xml version="1.0" encoding="utf-8"?>
<p:sldLayout xmlns:a="http://schemas.openxmlformats.org/drawingml/2006/main" xmlns:r="http://schemas.openxmlformats.org/officeDocument/2006/relationships" xmlns:p="http://schemas.openxmlformats.org/presentationml/2006/main" type="obj" preserve="1">
  <p:cSld name="10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83316239"/>
      </p:ext>
    </p:extLst>
  </p:cSld>
  <p:clrMapOvr>
    <a:masterClrMapping/>
  </p:clrMapOvr>
</p:sldLayout>
</file>

<file path=ppt/slideLayouts/slideLayout2389.xml><?xml version="1.0" encoding="utf-8"?>
<p:sldLayout xmlns:a="http://schemas.openxmlformats.org/drawingml/2006/main" xmlns:r="http://schemas.openxmlformats.org/officeDocument/2006/relationships" xmlns:p="http://schemas.openxmlformats.org/presentationml/2006/main" type="titleOnly" preserve="1">
  <p:cSld name="19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46889165"/>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showMasterSp="0" type="obj" preserve="1">
  <p:cSld name="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a:p>
        </p:txBody>
      </p:sp>
      <p:sp>
        <p:nvSpPr>
          <p:cNvPr id="17" name="bg object 17"/>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a:p>
        </p:txBody>
      </p:sp>
      <p:pic>
        <p:nvPicPr>
          <p:cNvPr id="20" name="bg object 20"/>
          <p:cNvPicPr/>
          <p:nvPr/>
        </p:nvPicPr>
        <p:blipFill>
          <a:blip r:embed="rId3" cstate="print"/>
          <a:stretch>
            <a:fillRect/>
          </a:stretch>
        </p:blipFill>
        <p:spPr>
          <a:xfrm>
            <a:off x="313956" y="5564123"/>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17145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6/1/2026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1657904224"/>
      </p:ext>
    </p:extLst>
  </p:cSld>
  <p:clrMapOvr>
    <a:masterClrMapping/>
  </p:clrMapOvr>
</p:sldLayout>
</file>

<file path=ppt/slideLayouts/slideLayout2390.xml><?xml version="1.0" encoding="utf-8"?>
<p:sldLayout xmlns:a="http://schemas.openxmlformats.org/drawingml/2006/main" xmlns:r="http://schemas.openxmlformats.org/officeDocument/2006/relationships" xmlns:p="http://schemas.openxmlformats.org/presentationml/2006/main" preserve="1" userDrawn="1">
  <p:cSld name="19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221572276"/>
      </p:ext>
    </p:extLst>
  </p:cSld>
  <p:clrMapOvr>
    <a:masterClrMapping/>
  </p:clrMapOvr>
</p:sldLayout>
</file>

<file path=ppt/slideLayouts/slideLayout2391.xml><?xml version="1.0" encoding="utf-8"?>
<p:sldLayout xmlns:a="http://schemas.openxmlformats.org/drawingml/2006/main" xmlns:r="http://schemas.openxmlformats.org/officeDocument/2006/relationships" xmlns:p="http://schemas.openxmlformats.org/presentationml/2006/main" preserve="1" userDrawn="1">
  <p:cSld name="46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427563214"/>
      </p:ext>
    </p:extLst>
  </p:cSld>
  <p:clrMapOvr>
    <a:masterClrMapping/>
  </p:clrMapOvr>
</p:sldLayout>
</file>

<file path=ppt/slideLayouts/slideLayout2392.xml><?xml version="1.0" encoding="utf-8"?>
<p:sldLayout xmlns:a="http://schemas.openxmlformats.org/drawingml/2006/main" xmlns:r="http://schemas.openxmlformats.org/officeDocument/2006/relationships" xmlns:p="http://schemas.openxmlformats.org/presentationml/2006/main" preserve="1" userDrawn="1">
  <p:cSld name="45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299996149"/>
      </p:ext>
    </p:extLst>
  </p:cSld>
  <p:clrMapOvr>
    <a:masterClrMapping/>
  </p:clrMapOvr>
</p:sldLayout>
</file>

<file path=ppt/slideLayouts/slideLayout2393.xml><?xml version="1.0" encoding="utf-8"?>
<p:sldLayout xmlns:a="http://schemas.openxmlformats.org/drawingml/2006/main" xmlns:r="http://schemas.openxmlformats.org/officeDocument/2006/relationships" xmlns:p="http://schemas.openxmlformats.org/presentationml/2006/main" preserve="1" userDrawn="1">
  <p:cSld name="21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2360660138"/>
      </p:ext>
    </p:extLst>
  </p:cSld>
  <p:clrMapOvr>
    <a:masterClrMapping/>
  </p:clrMapOvr>
</p:sldLayout>
</file>

<file path=ppt/slideLayouts/slideLayout2394.xml><?xml version="1.0" encoding="utf-8"?>
<p:sldLayout xmlns:a="http://schemas.openxmlformats.org/drawingml/2006/main" xmlns:r="http://schemas.openxmlformats.org/officeDocument/2006/relationships" xmlns:p="http://schemas.openxmlformats.org/presentationml/2006/main" userDrawn="1">
  <p:cSld name="5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2"/>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3"/>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1" y="6492240"/>
            <a:ext cx="1606135" cy="229238"/>
          </a:xfrm>
          <a:prstGeom prst="rect">
            <a:avLst/>
          </a:prstGeom>
        </p:spPr>
      </p:pic>
    </p:spTree>
    <p:custDataLst>
      <p:tags r:id="rId1"/>
    </p:custDataLst>
    <p:extLst>
      <p:ext uri="{BB962C8B-B14F-4D97-AF65-F5344CB8AC3E}">
        <p14:creationId xmlns:p14="http://schemas.microsoft.com/office/powerpoint/2010/main" val="471775203"/>
      </p:ext>
    </p:extLst>
  </p:cSld>
  <p:clrMapOvr>
    <a:masterClrMapping/>
  </p:clrMapOvr>
</p:sldLayout>
</file>

<file path=ppt/slideLayouts/slideLayout2395.xml><?xml version="1.0" encoding="utf-8"?>
<p:sldLayout xmlns:a="http://schemas.openxmlformats.org/drawingml/2006/main" xmlns:r="http://schemas.openxmlformats.org/officeDocument/2006/relationships" xmlns:p="http://schemas.openxmlformats.org/presentationml/2006/main" type="obj" preserve="1">
  <p:cSld name="40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67996788"/>
      </p:ext>
    </p:extLst>
  </p:cSld>
  <p:clrMapOvr>
    <a:masterClrMapping/>
  </p:clrMapOvr>
</p:sldLayout>
</file>

<file path=ppt/slideLayouts/slideLayout2396.xml><?xml version="1.0" encoding="utf-8"?>
<p:sldLayout xmlns:a="http://schemas.openxmlformats.org/drawingml/2006/main" xmlns:r="http://schemas.openxmlformats.org/officeDocument/2006/relationships" xmlns:p="http://schemas.openxmlformats.org/presentationml/2006/main" type="twoObj" preserve="1">
  <p:cSld name="20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55578698"/>
      </p:ext>
    </p:extLst>
  </p:cSld>
  <p:clrMapOvr>
    <a:masterClrMapping/>
  </p:clrMapOvr>
</p:sldLayout>
</file>

<file path=ppt/slideLayouts/slideLayout2397.xml><?xml version="1.0" encoding="utf-8"?>
<p:sldLayout xmlns:a="http://schemas.openxmlformats.org/drawingml/2006/main" xmlns:r="http://schemas.openxmlformats.org/officeDocument/2006/relationships" xmlns:p="http://schemas.openxmlformats.org/presentationml/2006/main" type="twoTxTwoObj" preserve="1">
  <p:cSld name="4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880779402"/>
      </p:ext>
    </p:extLst>
  </p:cSld>
  <p:clrMapOvr>
    <a:masterClrMapping/>
  </p:clrMapOvr>
</p:sldLayout>
</file>

<file path=ppt/slideLayouts/slideLayout2398.xml><?xml version="1.0" encoding="utf-8"?>
<p:sldLayout xmlns:a="http://schemas.openxmlformats.org/drawingml/2006/main" xmlns:r="http://schemas.openxmlformats.org/officeDocument/2006/relationships" xmlns:p="http://schemas.openxmlformats.org/presentationml/2006/main" type="titleOnly" preserve="1">
  <p:cSld name="21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21341503"/>
      </p:ext>
    </p:extLst>
  </p:cSld>
  <p:clrMapOvr>
    <a:masterClrMapping/>
  </p:clrMapOvr>
</p:sldLayout>
</file>

<file path=ppt/slideLayouts/slideLayout2399.xml><?xml version="1.0" encoding="utf-8"?>
<p:sldLayout xmlns:a="http://schemas.openxmlformats.org/drawingml/2006/main" xmlns:r="http://schemas.openxmlformats.org/officeDocument/2006/relationships" xmlns:p="http://schemas.openxmlformats.org/presentationml/2006/main" preserve="1" userDrawn="1">
  <p:cSld name="20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56640002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Divider">
  <p:cSld name="Divider 3">
    <p:bg>
      <p:bgPr>
        <a:solidFill>
          <a:schemeClr val="lt2"/>
        </a:solidFill>
        <a:effectLst/>
      </p:bgPr>
    </p:bg>
    <p:spTree>
      <p:nvGrpSpPr>
        <p:cNvPr id="1" name="Shape 199"/>
        <p:cNvGrpSpPr/>
        <p:nvPr/>
      </p:nvGrpSpPr>
      <p:grpSpPr>
        <a:xfrm>
          <a:off x="0" y="0"/>
          <a:ext cx="0" cy="0"/>
          <a:chOff x="0" y="0"/>
          <a:chExt cx="0" cy="0"/>
        </a:xfrm>
      </p:grpSpPr>
      <p:grpSp>
        <p:nvGrpSpPr>
          <p:cNvPr id="200" name="Google Shape;200;p20"/>
          <p:cNvGrpSpPr/>
          <p:nvPr/>
        </p:nvGrpSpPr>
        <p:grpSpPr>
          <a:xfrm>
            <a:off x="0" y="5020347"/>
            <a:ext cx="12192000" cy="1837653"/>
            <a:chOff x="0" y="5020347"/>
            <a:chExt cx="12192000" cy="1837653"/>
          </a:xfrm>
        </p:grpSpPr>
        <p:sp>
          <p:nvSpPr>
            <p:cNvPr id="201" name="Google Shape;201;p20"/>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202" name="Google Shape;202;p2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203" name="Google Shape;203;p20"/>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204" name="Google Shape;204;p2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205" name="Google Shape;205;p20"/>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06" name="Google Shape;206;p20"/>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type="obj" preserve="1">
  <p:cSld name="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082224325"/>
      </p:ext>
    </p:extLst>
  </p:cSld>
  <p:clrMapOvr>
    <a:masterClrMapping/>
  </p:clrMapOvr>
</p:sldLayout>
</file>

<file path=ppt/slideLayouts/slideLayout2400.xml><?xml version="1.0" encoding="utf-8"?>
<p:sldLayout xmlns:a="http://schemas.openxmlformats.org/drawingml/2006/main" xmlns:r="http://schemas.openxmlformats.org/officeDocument/2006/relationships" xmlns:p="http://schemas.openxmlformats.org/presentationml/2006/main" type="blank" preserve="1">
  <p:cSld name="21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68679086"/>
      </p:ext>
    </p:extLst>
  </p:cSld>
  <p:clrMapOvr>
    <a:masterClrMapping/>
  </p:clrMapOvr>
</p:sldLayout>
</file>

<file path=ppt/slideLayouts/slideLayout2401.xml><?xml version="1.0" encoding="utf-8"?>
<p:sldLayout xmlns:a="http://schemas.openxmlformats.org/drawingml/2006/main" xmlns:r="http://schemas.openxmlformats.org/officeDocument/2006/relationships" xmlns:p="http://schemas.openxmlformats.org/presentationml/2006/main" preserve="1" userDrawn="1">
  <p:cSld name="23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923185513"/>
      </p:ext>
    </p:extLst>
  </p:cSld>
  <p:clrMapOvr>
    <a:masterClrMapping/>
  </p:clrMapOvr>
</p:sldLayout>
</file>

<file path=ppt/slideLayouts/slideLayout2402.xml><?xml version="1.0" encoding="utf-8"?>
<p:sldLayout xmlns:a="http://schemas.openxmlformats.org/drawingml/2006/main" xmlns:r="http://schemas.openxmlformats.org/officeDocument/2006/relationships" xmlns:p="http://schemas.openxmlformats.org/presentationml/2006/main" preserve="1" userDrawn="1">
  <p:cSld name="21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895802979"/>
      </p:ext>
    </p:extLst>
  </p:cSld>
  <p:clrMapOvr>
    <a:masterClrMapping/>
  </p:clrMapOvr>
</p:sldLayout>
</file>

<file path=ppt/slideLayouts/slideLayout2403.xml><?xml version="1.0" encoding="utf-8"?>
<p:sldLayout xmlns:a="http://schemas.openxmlformats.org/drawingml/2006/main" xmlns:r="http://schemas.openxmlformats.org/officeDocument/2006/relationships" xmlns:p="http://schemas.openxmlformats.org/presentationml/2006/main" type="obj" preserve="1">
  <p:cSld name="10_Title Slide">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a:p>
        </p:txBody>
      </p:sp>
      <p:sp>
        <p:nvSpPr>
          <p:cNvPr id="17" name="bg object 17"/>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a:p>
        </p:txBody>
      </p:sp>
      <p:pic>
        <p:nvPicPr>
          <p:cNvPr id="20" name="bg object 20"/>
          <p:cNvPicPr/>
          <p:nvPr/>
        </p:nvPicPr>
        <p:blipFill>
          <a:blip r:embed="rId3" cstate="print"/>
          <a:stretch>
            <a:fillRect/>
          </a:stretch>
        </p:blipFill>
        <p:spPr>
          <a:xfrm>
            <a:off x="313956" y="5564123"/>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17145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6/1/2026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1655795856"/>
      </p:ext>
    </p:extLst>
  </p:cSld>
  <p:clrMapOvr>
    <a:masterClrMapping/>
  </p:clrMapOvr>
</p:sldLayout>
</file>

<file path=ppt/slideLayouts/slideLayout2404.xml><?xml version="1.0" encoding="utf-8"?>
<p:sldLayout xmlns:a="http://schemas.openxmlformats.org/drawingml/2006/main" xmlns:r="http://schemas.openxmlformats.org/officeDocument/2006/relationships" xmlns:p="http://schemas.openxmlformats.org/presentationml/2006/main" type="twoObj" preserve="1">
  <p:cSld name="23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783336667"/>
      </p:ext>
    </p:extLst>
  </p:cSld>
  <p:clrMapOvr>
    <a:masterClrMapping/>
  </p:clrMapOvr>
</p:sldLayout>
</file>

<file path=ppt/slideLayouts/slideLayout2405.xml><?xml version="1.0" encoding="utf-8"?>
<p:sldLayout xmlns:a="http://schemas.openxmlformats.org/drawingml/2006/main" xmlns:r="http://schemas.openxmlformats.org/officeDocument/2006/relationships" xmlns:p="http://schemas.openxmlformats.org/presentationml/2006/main" type="twoTxTwoObj" preserve="1">
  <p:cSld name="4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20078276"/>
      </p:ext>
    </p:extLst>
  </p:cSld>
  <p:clrMapOvr>
    <a:masterClrMapping/>
  </p:clrMapOvr>
</p:sldLayout>
</file>

<file path=ppt/slideLayouts/slideLayout2406.xml><?xml version="1.0" encoding="utf-8"?>
<p:sldLayout xmlns:a="http://schemas.openxmlformats.org/drawingml/2006/main" xmlns:r="http://schemas.openxmlformats.org/officeDocument/2006/relationships" xmlns:p="http://schemas.openxmlformats.org/presentationml/2006/main" type="titleOnly" preserve="1">
  <p:cSld name="23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405108975"/>
      </p:ext>
    </p:extLst>
  </p:cSld>
  <p:clrMapOvr>
    <a:masterClrMapping/>
  </p:clrMapOvr>
</p:sldLayout>
</file>

<file path=ppt/slideLayouts/slideLayout2407.xml><?xml version="1.0" encoding="utf-8"?>
<p:sldLayout xmlns:a="http://schemas.openxmlformats.org/drawingml/2006/main" xmlns:r="http://schemas.openxmlformats.org/officeDocument/2006/relationships" xmlns:p="http://schemas.openxmlformats.org/presentationml/2006/main" preserve="1" userDrawn="1">
  <p:cSld name="22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269265055"/>
      </p:ext>
    </p:extLst>
  </p:cSld>
  <p:clrMapOvr>
    <a:masterClrMapping/>
  </p:clrMapOvr>
</p:sldLayout>
</file>

<file path=ppt/slideLayouts/slideLayout2408.xml><?xml version="1.0" encoding="utf-8"?>
<p:sldLayout xmlns:a="http://schemas.openxmlformats.org/drawingml/2006/main" xmlns:r="http://schemas.openxmlformats.org/officeDocument/2006/relationships" xmlns:p="http://schemas.openxmlformats.org/presentationml/2006/main" type="blank" preserve="1">
  <p:cSld name="23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466724538"/>
      </p:ext>
    </p:extLst>
  </p:cSld>
  <p:clrMapOvr>
    <a:masterClrMapping/>
  </p:clrMapOvr>
</p:sldLayout>
</file>

<file path=ppt/slideLayouts/slideLayout2409.xml><?xml version="1.0" encoding="utf-8"?>
<p:sldLayout xmlns:a="http://schemas.openxmlformats.org/drawingml/2006/main" xmlns:r="http://schemas.openxmlformats.org/officeDocument/2006/relationships" xmlns:p="http://schemas.openxmlformats.org/presentationml/2006/main" preserve="1" userDrawn="1">
  <p:cSld name="48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556122447"/>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matchingName="cover_2">
  <p:cSld name="cover_2">
    <p:bg>
      <p:bgPr>
        <a:solidFill>
          <a:schemeClr val="lt1"/>
        </a:solidFill>
        <a:effectLst/>
      </p:bgPr>
    </p:bg>
    <p:spTree>
      <p:nvGrpSpPr>
        <p:cNvPr id="1" name="Shape 15"/>
        <p:cNvGrpSpPr/>
        <p:nvPr/>
      </p:nvGrpSpPr>
      <p:grpSpPr>
        <a:xfrm>
          <a:off x="0" y="0"/>
          <a:ext cx="0" cy="0"/>
          <a:chOff x="0" y="0"/>
          <a:chExt cx="0" cy="0"/>
        </a:xfrm>
      </p:grpSpPr>
      <p:pic>
        <p:nvPicPr>
          <p:cNvPr id="16" name="Google Shape;16;p16"/>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6350" y="0"/>
            <a:ext cx="12179300" cy="6858000"/>
          </a:xfrm>
          <a:prstGeom prst="rect">
            <a:avLst/>
          </a:prstGeom>
          <a:noFill/>
          <a:ln>
            <a:noFill/>
          </a:ln>
        </p:spPr>
      </p:pic>
      <p:sp>
        <p:nvSpPr>
          <p:cNvPr id="17" name="Google Shape;17;p16"/>
          <p:cNvSpPr txBox="1">
            <a:spLocks noGrp="1"/>
          </p:cNvSpPr>
          <p:nvPr>
            <p:ph type="title"/>
          </p:nvPr>
        </p:nvSpPr>
        <p:spPr>
          <a:xfrm>
            <a:off x="6560622" y="2025003"/>
            <a:ext cx="5530850" cy="3356433"/>
          </a:xfrm>
          <a:prstGeom prst="rect">
            <a:avLst/>
          </a:prstGeom>
          <a:noFill/>
          <a:ln>
            <a:noFill/>
          </a:ln>
        </p:spPr>
        <p:txBody>
          <a:bodyPr spcFirstLastPara="1" wrap="square" lIns="0" tIns="0" rIns="0" bIns="228600" anchor="b" anchorCtr="0">
            <a:noAutofit/>
          </a:bodyPr>
          <a:lstStyle>
            <a:lvl1pPr lvl="0" algn="l">
              <a:lnSpc>
                <a:spcPct val="100000"/>
              </a:lnSpc>
              <a:spcBef>
                <a:spcPts val="0"/>
              </a:spcBef>
              <a:spcAft>
                <a:spcPts val="0"/>
              </a:spcAft>
              <a:buClr>
                <a:schemeClr val="lt1"/>
              </a:buClr>
              <a:buSzPts val="4000"/>
              <a:buFont typeface="Calibri"/>
              <a:buNone/>
              <a:defRPr sz="4000" b="1">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8" name="Google Shape;18;p16"/>
          <p:cNvSpPr txBox="1">
            <a:spLocks noGrp="1"/>
          </p:cNvSpPr>
          <p:nvPr>
            <p:ph type="body" idx="1"/>
          </p:nvPr>
        </p:nvSpPr>
        <p:spPr>
          <a:xfrm>
            <a:off x="6560623" y="5381436"/>
            <a:ext cx="5530850" cy="809167"/>
          </a:xfrm>
          <a:prstGeom prst="rect">
            <a:avLst/>
          </a:prstGeom>
          <a:noFill/>
          <a:ln>
            <a:noFill/>
          </a:ln>
        </p:spPr>
        <p:txBody>
          <a:bodyPr spcFirstLastPara="1" wrap="square" lIns="0" tIns="91425" rIns="0" bIns="0" anchor="t" anchorCtr="0">
            <a:noAutofit/>
          </a:bodyPr>
          <a:lstStyle>
            <a:lvl1pPr marL="457200" lvl="0" indent="-228600" algn="l">
              <a:lnSpc>
                <a:spcPct val="100000"/>
              </a:lnSpc>
              <a:spcBef>
                <a:spcPts val="0"/>
              </a:spcBef>
              <a:spcAft>
                <a:spcPts val="0"/>
              </a:spcAft>
              <a:buClr>
                <a:schemeClr val="lt1"/>
              </a:buClr>
              <a:buSzPts val="1800"/>
              <a:buFont typeface="Calibri"/>
              <a:buNone/>
              <a:defRPr sz="1800" b="0" i="0">
                <a:solidFill>
                  <a:schemeClr val="lt1"/>
                </a:solidFill>
              </a:defRPr>
            </a:lvl1pPr>
            <a:lvl2pPr marL="914400" lvl="1" indent="-228600" algn="l">
              <a:lnSpc>
                <a:spcPct val="100000"/>
              </a:lnSpc>
              <a:spcBef>
                <a:spcPts val="0"/>
              </a:spcBef>
              <a:spcAft>
                <a:spcPts val="0"/>
              </a:spcAft>
              <a:buSzPts val="1800"/>
              <a:buFont typeface="Calibri"/>
              <a:buNone/>
              <a:defRPr sz="1800" b="0">
                <a:solidFill>
                  <a:schemeClr val="lt1"/>
                </a:solidFill>
              </a:defRPr>
            </a:lvl2pPr>
            <a:lvl3pPr marL="1371600" lvl="2" indent="-228600" algn="l">
              <a:lnSpc>
                <a:spcPct val="116666"/>
              </a:lnSpc>
              <a:spcBef>
                <a:spcPts val="0"/>
              </a:spcBef>
              <a:spcAft>
                <a:spcPts val="0"/>
              </a:spcAft>
              <a:buSzPts val="1800"/>
              <a:buFont typeface="Calibri"/>
              <a:buNone/>
              <a:defRPr sz="1800" b="0">
                <a:solidFill>
                  <a:schemeClr val="lt1"/>
                </a:solidFill>
              </a:defRPr>
            </a:lvl3pPr>
            <a:lvl4pPr marL="1828800" lvl="3" indent="-228600" algn="l">
              <a:lnSpc>
                <a:spcPct val="116666"/>
              </a:lnSpc>
              <a:spcBef>
                <a:spcPts val="0"/>
              </a:spcBef>
              <a:spcAft>
                <a:spcPts val="0"/>
              </a:spcAft>
              <a:buSzPts val="1800"/>
              <a:buFont typeface="Calibri"/>
              <a:buNone/>
              <a:defRPr sz="1800" b="0">
                <a:solidFill>
                  <a:schemeClr val="lt1"/>
                </a:solidFill>
              </a:defRPr>
            </a:lvl4pPr>
            <a:lvl5pPr marL="2286000" lvl="4" indent="-228600" algn="l">
              <a:lnSpc>
                <a:spcPct val="116666"/>
              </a:lnSpc>
              <a:spcBef>
                <a:spcPts val="0"/>
              </a:spcBef>
              <a:spcAft>
                <a:spcPts val="0"/>
              </a:spcAft>
              <a:buSzPts val="1800"/>
              <a:buFont typeface="Calibri"/>
              <a:buNone/>
              <a:defRPr sz="1800" b="0">
                <a:solidFill>
                  <a:schemeClr val="lt1"/>
                </a:solidFill>
              </a:defRPr>
            </a:lvl5pPr>
            <a:lvl6pPr marL="2743200" lvl="5" indent="-228600" algn="l">
              <a:lnSpc>
                <a:spcPct val="116666"/>
              </a:lnSpc>
              <a:spcBef>
                <a:spcPts val="0"/>
              </a:spcBef>
              <a:spcAft>
                <a:spcPts val="0"/>
              </a:spcAft>
              <a:buSzPts val="1800"/>
              <a:buFont typeface="Arial"/>
              <a:buNone/>
              <a:defRPr sz="1800" b="0">
                <a:solidFill>
                  <a:schemeClr val="lt1"/>
                </a:solidFill>
              </a:defRPr>
            </a:lvl6pPr>
            <a:lvl7pPr marL="3200400" lvl="6" indent="-228600" algn="l">
              <a:lnSpc>
                <a:spcPct val="116666"/>
              </a:lnSpc>
              <a:spcBef>
                <a:spcPts val="0"/>
              </a:spcBef>
              <a:spcAft>
                <a:spcPts val="0"/>
              </a:spcAft>
              <a:buSzPts val="1800"/>
              <a:buFont typeface="Arial"/>
              <a:buNone/>
              <a:defRPr sz="1800" b="0">
                <a:solidFill>
                  <a:schemeClr val="lt1"/>
                </a:solidFill>
              </a:defRPr>
            </a:lvl7pPr>
            <a:lvl8pPr marL="3657600" lvl="7" indent="-228600" algn="l">
              <a:lnSpc>
                <a:spcPct val="116666"/>
              </a:lnSpc>
              <a:spcBef>
                <a:spcPts val="0"/>
              </a:spcBef>
              <a:spcAft>
                <a:spcPts val="0"/>
              </a:spcAft>
              <a:buSzPts val="1800"/>
              <a:buFont typeface="Arial"/>
              <a:buNone/>
              <a:defRPr sz="1800" b="0">
                <a:solidFill>
                  <a:schemeClr val="lt1"/>
                </a:solidFill>
              </a:defRPr>
            </a:lvl8pPr>
            <a:lvl9pPr marL="4114800" lvl="8" indent="-228600" algn="l">
              <a:lnSpc>
                <a:spcPct val="116666"/>
              </a:lnSpc>
              <a:spcBef>
                <a:spcPts val="0"/>
              </a:spcBef>
              <a:spcAft>
                <a:spcPts val="0"/>
              </a:spcAft>
              <a:buSzPts val="1800"/>
              <a:buFont typeface="Arial"/>
              <a:buNone/>
              <a:defRPr sz="1800" b="0">
                <a:solidFill>
                  <a:schemeClr val="lt1"/>
                </a:solidFill>
              </a:defRPr>
            </a:lvl9pPr>
          </a:lstStyle>
          <a:p>
            <a:endParaRPr/>
          </a:p>
        </p:txBody>
      </p:sp>
      <p:pic>
        <p:nvPicPr>
          <p:cNvPr id="19" name="Google Shape;19;p16" descr="A picture containing logo&#10;&#10;Description automatically generated"/>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380606" y="369351"/>
            <a:ext cx="2020713" cy="924369"/>
          </a:xfrm>
          <a:prstGeom prst="rect">
            <a:avLst/>
          </a:prstGeom>
          <a:noFill/>
          <a:ln>
            <a:noFill/>
          </a:ln>
        </p:spPr>
      </p:pic>
    </p:spTree>
    <p:extLst>
      <p:ext uri="{BB962C8B-B14F-4D97-AF65-F5344CB8AC3E}">
        <p14:creationId xmlns:p14="http://schemas.microsoft.com/office/powerpoint/2010/main" val="383736861"/>
      </p:ext>
    </p:extLst>
  </p:cSld>
  <p:clrMapOvr>
    <a:masterClrMapping/>
  </p:clrMapOvr>
</p:sldLayout>
</file>

<file path=ppt/slideLayouts/slideLayout2410.xml><?xml version="1.0" encoding="utf-8"?>
<p:sldLayout xmlns:a="http://schemas.openxmlformats.org/drawingml/2006/main" xmlns:r="http://schemas.openxmlformats.org/officeDocument/2006/relationships" xmlns:p="http://schemas.openxmlformats.org/presentationml/2006/main" preserve="1" userDrawn="1">
  <p:cSld name="60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745048202"/>
      </p:ext>
    </p:extLst>
  </p:cSld>
  <p:clrMapOvr>
    <a:masterClrMapping/>
  </p:clrMapOvr>
</p:sldLayout>
</file>

<file path=ppt/slideLayouts/slideLayout2411.xml><?xml version="1.0" encoding="utf-8"?>
<p:sldLayout xmlns:a="http://schemas.openxmlformats.org/drawingml/2006/main" xmlns:r="http://schemas.openxmlformats.org/officeDocument/2006/relationships" xmlns:p="http://schemas.openxmlformats.org/presentationml/2006/main" preserve="1" userDrawn="1">
  <p:cSld name="6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855445417"/>
      </p:ext>
    </p:extLst>
  </p:cSld>
  <p:clrMapOvr>
    <a:masterClrMapping/>
  </p:clrMapOvr>
</p:sldLayout>
</file>

<file path=ppt/slideLayouts/slideLayout2412.xml><?xml version="1.0" encoding="utf-8"?>
<p:sldLayout xmlns:a="http://schemas.openxmlformats.org/drawingml/2006/main" xmlns:r="http://schemas.openxmlformats.org/officeDocument/2006/relationships" xmlns:p="http://schemas.openxmlformats.org/presentationml/2006/main" preserve="1" userDrawn="1">
  <p:cSld name="61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1254316"/>
      </p:ext>
    </p:extLst>
  </p:cSld>
  <p:clrMapOvr>
    <a:masterClrMapping/>
  </p:clrMapOvr>
</p:sldLayout>
</file>

<file path=ppt/slideLayouts/slideLayout2413.xml><?xml version="1.0" encoding="utf-8"?>
<p:sldLayout xmlns:a="http://schemas.openxmlformats.org/drawingml/2006/main" xmlns:r="http://schemas.openxmlformats.org/officeDocument/2006/relationships" xmlns:p="http://schemas.openxmlformats.org/presentationml/2006/main" preserve="1" userDrawn="1">
  <p:cSld name="24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2793938451"/>
      </p:ext>
    </p:extLst>
  </p:cSld>
  <p:clrMapOvr>
    <a:masterClrMapping/>
  </p:clrMapOvr>
</p:sldLayout>
</file>

<file path=ppt/slideLayouts/slideLayout2414.xml><?xml version="1.0" encoding="utf-8"?>
<p:sldLayout xmlns:a="http://schemas.openxmlformats.org/drawingml/2006/main" xmlns:r="http://schemas.openxmlformats.org/officeDocument/2006/relationships" xmlns:p="http://schemas.openxmlformats.org/presentationml/2006/main" type="obj" preserve="1">
  <p:cSld name="7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389697334"/>
      </p:ext>
    </p:extLst>
  </p:cSld>
  <p:clrMapOvr>
    <a:masterClrMapping/>
  </p:clrMapOvr>
</p:sldLayout>
</file>

<file path=ppt/slideLayouts/slideLayout2415.xml><?xml version="1.0" encoding="utf-8"?>
<p:sldLayout xmlns:a="http://schemas.openxmlformats.org/drawingml/2006/main" xmlns:r="http://schemas.openxmlformats.org/officeDocument/2006/relationships" xmlns:p="http://schemas.openxmlformats.org/presentationml/2006/main" type="obj" preserve="1">
  <p:cSld name="43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358216677"/>
      </p:ext>
    </p:extLst>
  </p:cSld>
  <p:clrMapOvr>
    <a:masterClrMapping/>
  </p:clrMapOvr>
</p:sldLayout>
</file>

<file path=ppt/slideLayouts/slideLayout2416.xml><?xml version="1.0" encoding="utf-8"?>
<p:sldLayout xmlns:a="http://schemas.openxmlformats.org/drawingml/2006/main" xmlns:r="http://schemas.openxmlformats.org/officeDocument/2006/relationships" xmlns:p="http://schemas.openxmlformats.org/presentationml/2006/main" type="twoObj" preserve="1">
  <p:cSld name="24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78634012"/>
      </p:ext>
    </p:extLst>
  </p:cSld>
  <p:clrMapOvr>
    <a:masterClrMapping/>
  </p:clrMapOvr>
</p:sldLayout>
</file>

<file path=ppt/slideLayouts/slideLayout2417.xml><?xml version="1.0" encoding="utf-8"?>
<p:sldLayout xmlns:a="http://schemas.openxmlformats.org/drawingml/2006/main" xmlns:r="http://schemas.openxmlformats.org/officeDocument/2006/relationships" xmlns:p="http://schemas.openxmlformats.org/presentationml/2006/main" type="twoTxTwoObj" preserve="1">
  <p:cSld name="6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80758548"/>
      </p:ext>
    </p:extLst>
  </p:cSld>
  <p:clrMapOvr>
    <a:masterClrMapping/>
  </p:clrMapOvr>
</p:sldLayout>
</file>

<file path=ppt/slideLayouts/slideLayout2418.xml><?xml version="1.0" encoding="utf-8"?>
<p:sldLayout xmlns:a="http://schemas.openxmlformats.org/drawingml/2006/main" xmlns:r="http://schemas.openxmlformats.org/officeDocument/2006/relationships" xmlns:p="http://schemas.openxmlformats.org/presentationml/2006/main" type="titleOnly" preserve="1">
  <p:cSld name="24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95614872"/>
      </p:ext>
    </p:extLst>
  </p:cSld>
  <p:clrMapOvr>
    <a:masterClrMapping/>
  </p:clrMapOvr>
</p:sldLayout>
</file>

<file path=ppt/slideLayouts/slideLayout2419.xml><?xml version="1.0" encoding="utf-8"?>
<p:sldLayout xmlns:a="http://schemas.openxmlformats.org/drawingml/2006/main" xmlns:r="http://schemas.openxmlformats.org/officeDocument/2006/relationships" xmlns:p="http://schemas.openxmlformats.org/presentationml/2006/main" preserve="1" userDrawn="1">
  <p:cSld name="23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763181487"/>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matchingName="agenda">
  <p:cSld name="agenda">
    <p:bg>
      <p:bgPr>
        <a:solidFill>
          <a:schemeClr val="lt1"/>
        </a:solidFill>
        <a:effectLst/>
      </p:bgPr>
    </p:bg>
    <p:spTree>
      <p:nvGrpSpPr>
        <p:cNvPr id="1" name="Shape 20"/>
        <p:cNvGrpSpPr/>
        <p:nvPr/>
      </p:nvGrpSpPr>
      <p:grpSpPr>
        <a:xfrm>
          <a:off x="0" y="0"/>
          <a:ext cx="0" cy="0"/>
          <a:chOff x="0" y="0"/>
          <a:chExt cx="0" cy="0"/>
        </a:xfrm>
      </p:grpSpPr>
      <p:pic>
        <p:nvPicPr>
          <p:cNvPr id="21" name="Google Shape;21;p17"/>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1" y="3572"/>
            <a:ext cx="12191999" cy="6858000"/>
          </a:xfrm>
          <a:prstGeom prst="rect">
            <a:avLst/>
          </a:prstGeom>
          <a:noFill/>
          <a:ln>
            <a:noFill/>
          </a:ln>
        </p:spPr>
      </p:pic>
      <p:sp>
        <p:nvSpPr>
          <p:cNvPr id="22" name="Google Shape;22;p17"/>
          <p:cNvSpPr txBox="1">
            <a:spLocks noGrp="1"/>
          </p:cNvSpPr>
          <p:nvPr>
            <p:ph type="dt" idx="10"/>
          </p:nvPr>
        </p:nvSpPr>
        <p:spPr>
          <a:xfrm>
            <a:off x="6210300" y="6362700"/>
            <a:ext cx="1695450" cy="231921"/>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3" name="Google Shape;23;p17"/>
          <p:cNvSpPr txBox="1">
            <a:spLocks noGrp="1"/>
          </p:cNvSpPr>
          <p:nvPr>
            <p:ph type="ftr" idx="11"/>
          </p:nvPr>
        </p:nvSpPr>
        <p:spPr>
          <a:xfrm>
            <a:off x="773048" y="6364783"/>
            <a:ext cx="5202302" cy="231921"/>
          </a:xfrm>
          <a:prstGeom prst="rect">
            <a:avLst/>
          </a:prstGeom>
          <a:noFill/>
          <a:ln>
            <a:noFill/>
          </a:ln>
        </p:spPr>
        <p:txBody>
          <a:bodyPr spcFirstLastPara="1" wrap="square" lIns="155425"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4" name="Google Shape;24;p17"/>
          <p:cNvSpPr txBox="1">
            <a:spLocks noGrp="1"/>
          </p:cNvSpPr>
          <p:nvPr>
            <p:ph type="sldNum" idx="12"/>
          </p:nvPr>
        </p:nvSpPr>
        <p:spPr>
          <a:xfrm>
            <a:off x="457198" y="6362701"/>
            <a:ext cx="315849" cy="231921"/>
          </a:xfrm>
          <a:prstGeom prst="rect">
            <a:avLst/>
          </a:prstGeom>
          <a:noFill/>
          <a:ln>
            <a:noFill/>
          </a:ln>
        </p:spPr>
        <p:txBody>
          <a:bodyPr spcFirstLastPara="1" wrap="square" lIns="0" tIns="0" rIns="0" bIns="0" anchor="b" anchorCtr="0">
            <a:noAutofit/>
          </a:bodyPr>
          <a:lstStyle>
            <a:lvl1pPr marL="0" lvl="0" indent="0" algn="l">
              <a:spcBef>
                <a:spcPts val="0"/>
              </a:spcBef>
              <a:buNone/>
              <a:defRPr/>
            </a:lvl1pPr>
            <a:lvl2pPr marL="0" lvl="1" indent="0" algn="l">
              <a:spcBef>
                <a:spcPts val="0"/>
              </a:spcBef>
              <a:buNone/>
              <a:defRPr/>
            </a:lvl2pPr>
            <a:lvl3pPr marL="0" lvl="2" indent="0" algn="l">
              <a:spcBef>
                <a:spcPts val="0"/>
              </a:spcBef>
              <a:buNone/>
              <a:defRPr/>
            </a:lvl3pPr>
            <a:lvl4pPr marL="0" lvl="3" indent="0" algn="l">
              <a:spcBef>
                <a:spcPts val="0"/>
              </a:spcBef>
              <a:buNone/>
              <a:defRPr/>
            </a:lvl4pPr>
            <a:lvl5pPr marL="0" lvl="4" indent="0" algn="l">
              <a:spcBef>
                <a:spcPts val="0"/>
              </a:spcBef>
              <a:buNone/>
              <a:defRPr/>
            </a:lvl5pPr>
            <a:lvl6pPr marL="0" lvl="5" indent="0" algn="l">
              <a:spcBef>
                <a:spcPts val="0"/>
              </a:spcBef>
              <a:buNone/>
              <a:defRPr/>
            </a:lvl6pPr>
            <a:lvl7pPr marL="0" lvl="6" indent="0" algn="l">
              <a:spcBef>
                <a:spcPts val="0"/>
              </a:spcBef>
              <a:buNone/>
              <a:defRPr/>
            </a:lvl7pPr>
            <a:lvl8pPr marL="0" lvl="7" indent="0" algn="l">
              <a:spcBef>
                <a:spcPts val="0"/>
              </a:spcBef>
              <a:buNone/>
              <a:defRPr/>
            </a:lvl8pPr>
            <a:lvl9pPr marL="0" lvl="8" indent="0" algn="l">
              <a:spcBef>
                <a:spcPts val="0"/>
              </a:spcBef>
              <a:buNone/>
              <a:defRPr/>
            </a:lvl9pPr>
          </a:lstStyle>
          <a:p>
            <a:pPr marL="0" lvl="0" indent="0" algn="l" rtl="0">
              <a:spcBef>
                <a:spcPts val="0"/>
              </a:spcBef>
              <a:spcAft>
                <a:spcPts val="0"/>
              </a:spcAft>
              <a:buNone/>
            </a:pPr>
            <a:fld id="{00000000-1234-1234-1234-123412341234}" type="slidenum">
              <a:rPr lang="en-US"/>
              <a:t>‹#›</a:t>
            </a:fld>
            <a:endParaRPr/>
          </a:p>
        </p:txBody>
      </p:sp>
      <p:sp>
        <p:nvSpPr>
          <p:cNvPr id="25" name="Google Shape;25;p17"/>
          <p:cNvSpPr txBox="1">
            <a:spLocks noGrp="1"/>
          </p:cNvSpPr>
          <p:nvPr>
            <p:ph type="body" idx="1"/>
          </p:nvPr>
        </p:nvSpPr>
        <p:spPr>
          <a:xfrm>
            <a:off x="4305300" y="1781175"/>
            <a:ext cx="6156325" cy="4165600"/>
          </a:xfrm>
          <a:prstGeom prst="rect">
            <a:avLst/>
          </a:prstGeom>
          <a:noFill/>
          <a:ln>
            <a:noFill/>
          </a:ln>
        </p:spPr>
        <p:txBody>
          <a:bodyPr spcFirstLastPara="1" wrap="square" lIns="0" tIns="685800" rIns="0" bIns="0" anchor="t" anchorCtr="0">
            <a:noAutofit/>
          </a:bodyPr>
          <a:lstStyle>
            <a:lvl1pPr marL="457200" lvl="0" indent="-355600" algn="l">
              <a:lnSpc>
                <a:spcPct val="104999"/>
              </a:lnSpc>
              <a:spcBef>
                <a:spcPts val="0"/>
              </a:spcBef>
              <a:spcAft>
                <a:spcPts val="0"/>
              </a:spcAft>
              <a:buClr>
                <a:schemeClr val="accent1"/>
              </a:buClr>
              <a:buSzPts val="2000"/>
              <a:buFont typeface="Calibri"/>
              <a:buAutoNum type="arabicPeriod"/>
              <a:defRPr sz="2000" b="0">
                <a:solidFill>
                  <a:schemeClr val="accent1"/>
                </a:solidFill>
              </a:defRPr>
            </a:lvl1pPr>
            <a:lvl2pPr marL="914400" lvl="1" indent="-355600" algn="l">
              <a:lnSpc>
                <a:spcPct val="104999"/>
              </a:lnSpc>
              <a:spcBef>
                <a:spcPts val="1600"/>
              </a:spcBef>
              <a:spcAft>
                <a:spcPts val="0"/>
              </a:spcAft>
              <a:buClr>
                <a:schemeClr val="accent1"/>
              </a:buClr>
              <a:buSzPts val="2000"/>
              <a:buFont typeface="Calibri"/>
              <a:buAutoNum type="arabicPeriod"/>
              <a:defRPr sz="2000" b="0">
                <a:solidFill>
                  <a:schemeClr val="accent1"/>
                </a:solidFill>
              </a:defRPr>
            </a:lvl2pPr>
            <a:lvl3pPr marL="1371600" lvl="2" indent="-342900" algn="l">
              <a:lnSpc>
                <a:spcPct val="116666"/>
              </a:lnSpc>
              <a:spcBef>
                <a:spcPts val="1600"/>
              </a:spcBef>
              <a:spcAft>
                <a:spcPts val="0"/>
              </a:spcAft>
              <a:buClr>
                <a:schemeClr val="accent1"/>
              </a:buClr>
              <a:buSzPts val="1800"/>
              <a:buFont typeface="Calibri"/>
              <a:buAutoNum type="arabicPeriod"/>
              <a:defRPr sz="1800" b="0">
                <a:solidFill>
                  <a:schemeClr val="accent1"/>
                </a:solidFill>
              </a:defRPr>
            </a:lvl3pPr>
            <a:lvl4pPr marL="1828800" lvl="3" indent="-342900" algn="l">
              <a:lnSpc>
                <a:spcPct val="116666"/>
              </a:lnSpc>
              <a:spcBef>
                <a:spcPts val="1600"/>
              </a:spcBef>
              <a:spcAft>
                <a:spcPts val="0"/>
              </a:spcAft>
              <a:buClr>
                <a:schemeClr val="accent1"/>
              </a:buClr>
              <a:buSzPts val="1800"/>
              <a:buFont typeface="Calibri"/>
              <a:buAutoNum type="arabicPeriod"/>
              <a:defRPr sz="1800" b="0">
                <a:solidFill>
                  <a:schemeClr val="accent1"/>
                </a:solidFill>
              </a:defRPr>
            </a:lvl4pPr>
            <a:lvl5pPr marL="2286000" lvl="4" indent="-342900" algn="l">
              <a:lnSpc>
                <a:spcPct val="116666"/>
              </a:lnSpc>
              <a:spcBef>
                <a:spcPts val="1600"/>
              </a:spcBef>
              <a:spcAft>
                <a:spcPts val="0"/>
              </a:spcAft>
              <a:buClr>
                <a:schemeClr val="accent1"/>
              </a:buClr>
              <a:buSzPts val="1800"/>
              <a:buFont typeface="Calibri"/>
              <a:buAutoNum type="arabicPeriod"/>
              <a:defRPr sz="1800" b="0">
                <a:solidFill>
                  <a:schemeClr val="accent1"/>
                </a:solidFill>
              </a:defRPr>
            </a:lvl5pPr>
            <a:lvl6pPr marL="2743200" lvl="5" indent="-342900" algn="l">
              <a:lnSpc>
                <a:spcPct val="116666"/>
              </a:lnSpc>
              <a:spcBef>
                <a:spcPts val="1600"/>
              </a:spcBef>
              <a:spcAft>
                <a:spcPts val="0"/>
              </a:spcAft>
              <a:buClr>
                <a:schemeClr val="accent1"/>
              </a:buClr>
              <a:buSzPts val="1800"/>
              <a:buFont typeface="Calibri"/>
              <a:buAutoNum type="arabicPeriod"/>
              <a:defRPr sz="1800" b="0">
                <a:solidFill>
                  <a:schemeClr val="accent1"/>
                </a:solidFill>
              </a:defRPr>
            </a:lvl6pPr>
            <a:lvl7pPr marL="3200400" lvl="6" indent="-342900" algn="l">
              <a:lnSpc>
                <a:spcPct val="116666"/>
              </a:lnSpc>
              <a:spcBef>
                <a:spcPts val="1600"/>
              </a:spcBef>
              <a:spcAft>
                <a:spcPts val="0"/>
              </a:spcAft>
              <a:buClr>
                <a:schemeClr val="accent1"/>
              </a:buClr>
              <a:buSzPts val="1800"/>
              <a:buFont typeface="Calibri"/>
              <a:buAutoNum type="arabicPeriod"/>
              <a:defRPr sz="1800" b="0">
                <a:solidFill>
                  <a:schemeClr val="accent1"/>
                </a:solidFill>
              </a:defRPr>
            </a:lvl7pPr>
            <a:lvl8pPr marL="3657600" lvl="7" indent="-342900" algn="l">
              <a:lnSpc>
                <a:spcPct val="116666"/>
              </a:lnSpc>
              <a:spcBef>
                <a:spcPts val="1600"/>
              </a:spcBef>
              <a:spcAft>
                <a:spcPts val="0"/>
              </a:spcAft>
              <a:buClr>
                <a:schemeClr val="accent1"/>
              </a:buClr>
              <a:buSzPts val="1800"/>
              <a:buFont typeface="Calibri"/>
              <a:buAutoNum type="arabicPeriod"/>
              <a:defRPr sz="1800" b="0">
                <a:solidFill>
                  <a:schemeClr val="accent1"/>
                </a:solidFill>
              </a:defRPr>
            </a:lvl8pPr>
            <a:lvl9pPr marL="4114800" lvl="8" indent="-342900" algn="l">
              <a:lnSpc>
                <a:spcPct val="116666"/>
              </a:lnSpc>
              <a:spcBef>
                <a:spcPts val="1600"/>
              </a:spcBef>
              <a:spcAft>
                <a:spcPts val="1600"/>
              </a:spcAft>
              <a:buClr>
                <a:schemeClr val="accent1"/>
              </a:buClr>
              <a:buSzPts val="1800"/>
              <a:buFont typeface="Calibri"/>
              <a:buAutoNum type="arabicPeriod"/>
              <a:defRPr sz="1800" b="0">
                <a:solidFill>
                  <a:schemeClr val="accent1"/>
                </a:solidFill>
              </a:defRPr>
            </a:lvl9pPr>
          </a:lstStyle>
          <a:p>
            <a:endParaRPr/>
          </a:p>
        </p:txBody>
      </p:sp>
      <p:sp>
        <p:nvSpPr>
          <p:cNvPr id="26" name="Google Shape;26;p17"/>
          <p:cNvSpPr txBox="1"/>
          <p:nvPr/>
        </p:nvSpPr>
        <p:spPr>
          <a:xfrm>
            <a:off x="1736725" y="-1783"/>
            <a:ext cx="2336800" cy="1781173"/>
          </a:xfrm>
          <a:prstGeom prst="rect">
            <a:avLst/>
          </a:prstGeom>
          <a:noFill/>
          <a:ln>
            <a:noFill/>
          </a:ln>
        </p:spPr>
        <p:txBody>
          <a:bodyPr spcFirstLastPara="1" wrap="square" lIns="0" tIns="0" rIns="0" bIns="128000" anchor="b" anchorCtr="0">
            <a:noAutofit/>
          </a:bodyPr>
          <a:lstStyle/>
          <a:p>
            <a:pPr marL="0" marR="0" lvl="0" indent="0" algn="l" rtl="0">
              <a:lnSpc>
                <a:spcPct val="77272"/>
              </a:lnSpc>
              <a:spcBef>
                <a:spcPts val="0"/>
              </a:spcBef>
              <a:spcAft>
                <a:spcPts val="0"/>
              </a:spcAft>
              <a:buNone/>
            </a:pPr>
            <a:r>
              <a:rPr lang="en-US" sz="4400" b="1" i="0" u="none" strike="noStrike" cap="none">
                <a:solidFill>
                  <a:schemeClr val="lt1"/>
                </a:solidFill>
                <a:latin typeface="Calibri"/>
                <a:ea typeface="Calibri"/>
                <a:cs typeface="Calibri"/>
                <a:sym typeface="Calibri"/>
              </a:rPr>
              <a:t>Agenda</a:t>
            </a:r>
            <a:endParaRPr/>
          </a:p>
        </p:txBody>
      </p:sp>
      <p:pic>
        <p:nvPicPr>
          <p:cNvPr id="27" name="Google Shape;27;p17"/>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9810445" y="6358647"/>
            <a:ext cx="2016517" cy="235975"/>
          </a:xfrm>
          <a:prstGeom prst="rect">
            <a:avLst/>
          </a:prstGeom>
          <a:noFill/>
          <a:ln>
            <a:noFill/>
          </a:ln>
        </p:spPr>
      </p:pic>
    </p:spTree>
    <p:extLst>
      <p:ext uri="{BB962C8B-B14F-4D97-AF65-F5344CB8AC3E}">
        <p14:creationId xmlns:p14="http://schemas.microsoft.com/office/powerpoint/2010/main" val="3213127956"/>
      </p:ext>
    </p:extLst>
  </p:cSld>
  <p:clrMapOvr>
    <a:masterClrMapping/>
  </p:clrMapOvr>
</p:sldLayout>
</file>

<file path=ppt/slideLayouts/slideLayout2420.xml><?xml version="1.0" encoding="utf-8"?>
<p:sldLayout xmlns:a="http://schemas.openxmlformats.org/drawingml/2006/main" xmlns:r="http://schemas.openxmlformats.org/officeDocument/2006/relationships" xmlns:p="http://schemas.openxmlformats.org/presentationml/2006/main" type="blank" preserve="1">
  <p:cSld name="24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4042169793"/>
      </p:ext>
    </p:extLst>
  </p:cSld>
  <p:clrMapOvr>
    <a:masterClrMapping/>
  </p:clrMapOvr>
</p:sldLayout>
</file>

<file path=ppt/slideLayouts/slideLayout2421.xml><?xml version="1.0" encoding="utf-8"?>
<p:sldLayout xmlns:a="http://schemas.openxmlformats.org/drawingml/2006/main" xmlns:r="http://schemas.openxmlformats.org/officeDocument/2006/relationships" xmlns:p="http://schemas.openxmlformats.org/presentationml/2006/main" preserve="1" userDrawn="1">
  <p:cSld name="6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904235400"/>
      </p:ext>
    </p:extLst>
  </p:cSld>
  <p:clrMapOvr>
    <a:masterClrMapping/>
  </p:clrMapOvr>
</p:sldLayout>
</file>

<file path=ppt/slideLayouts/slideLayout2422.xml><?xml version="1.0" encoding="utf-8"?>
<p:sldLayout xmlns:a="http://schemas.openxmlformats.org/drawingml/2006/main" xmlns:r="http://schemas.openxmlformats.org/officeDocument/2006/relationships" xmlns:p="http://schemas.openxmlformats.org/presentationml/2006/main" preserve="1" userDrawn="1">
  <p:cSld name="62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123923808"/>
      </p:ext>
    </p:extLst>
  </p:cSld>
  <p:clrMapOvr>
    <a:masterClrMapping/>
  </p:clrMapOvr>
</p:sldLayout>
</file>

<file path=ppt/slideLayouts/slideLayout2423.xml><?xml version="1.0" encoding="utf-8"?>
<p:sldLayout xmlns:a="http://schemas.openxmlformats.org/drawingml/2006/main" xmlns:r="http://schemas.openxmlformats.org/officeDocument/2006/relationships" xmlns:p="http://schemas.openxmlformats.org/presentationml/2006/main" type="obj" preserve="1">
  <p:cSld name="7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036663856"/>
      </p:ext>
    </p:extLst>
  </p:cSld>
  <p:clrMapOvr>
    <a:masterClrMapping/>
  </p:clrMapOvr>
</p:sldLayout>
</file>

<file path=ppt/slideLayouts/slideLayout2424.xml><?xml version="1.0" encoding="utf-8"?>
<p:sldLayout xmlns:a="http://schemas.openxmlformats.org/drawingml/2006/main" xmlns:r="http://schemas.openxmlformats.org/officeDocument/2006/relationships" xmlns:p="http://schemas.openxmlformats.org/presentationml/2006/main" type="obj" preserve="1">
  <p:cSld name="54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05586278"/>
      </p:ext>
    </p:extLst>
  </p:cSld>
  <p:clrMapOvr>
    <a:masterClrMapping/>
  </p:clrMapOvr>
</p:sldLayout>
</file>

<file path=ppt/slideLayouts/slideLayout2425.xml><?xml version="1.0" encoding="utf-8"?>
<p:sldLayout xmlns:a="http://schemas.openxmlformats.org/drawingml/2006/main" xmlns:r="http://schemas.openxmlformats.org/officeDocument/2006/relationships" xmlns:p="http://schemas.openxmlformats.org/presentationml/2006/main" type="twoObj" preserve="1">
  <p:cSld name="25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3475451"/>
      </p:ext>
    </p:extLst>
  </p:cSld>
  <p:clrMapOvr>
    <a:masterClrMapping/>
  </p:clrMapOvr>
</p:sldLayout>
</file>

<file path=ppt/slideLayouts/slideLayout2426.xml><?xml version="1.0" encoding="utf-8"?>
<p:sldLayout xmlns:a="http://schemas.openxmlformats.org/drawingml/2006/main" xmlns:r="http://schemas.openxmlformats.org/officeDocument/2006/relationships" xmlns:p="http://schemas.openxmlformats.org/presentationml/2006/main" type="twoTxTwoObj" preserve="1">
  <p:cSld name="61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313441976"/>
      </p:ext>
    </p:extLst>
  </p:cSld>
  <p:clrMapOvr>
    <a:masterClrMapping/>
  </p:clrMapOvr>
</p:sldLayout>
</file>

<file path=ppt/slideLayouts/slideLayout2427.xml><?xml version="1.0" encoding="utf-8"?>
<p:sldLayout xmlns:a="http://schemas.openxmlformats.org/drawingml/2006/main" xmlns:r="http://schemas.openxmlformats.org/officeDocument/2006/relationships" xmlns:p="http://schemas.openxmlformats.org/presentationml/2006/main" preserve="1" userDrawn="1">
  <p:cSld name="25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4211577051"/>
      </p:ext>
    </p:extLst>
  </p:cSld>
  <p:clrMapOvr>
    <a:masterClrMapping/>
  </p:clrMapOvr>
</p:sldLayout>
</file>

<file path=ppt/slideLayouts/slideLayout2428.xml><?xml version="1.0" encoding="utf-8"?>
<p:sldLayout xmlns:a="http://schemas.openxmlformats.org/drawingml/2006/main" xmlns:r="http://schemas.openxmlformats.org/officeDocument/2006/relationships" xmlns:p="http://schemas.openxmlformats.org/presentationml/2006/main" preserve="1" userDrawn="1">
  <p:cSld name="24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10075168"/>
      </p:ext>
    </p:extLst>
  </p:cSld>
  <p:clrMapOvr>
    <a:masterClrMapping/>
  </p:clrMapOvr>
</p:sldLayout>
</file>

<file path=ppt/slideLayouts/slideLayout2429.xml><?xml version="1.0" encoding="utf-8"?>
<p:sldLayout xmlns:a="http://schemas.openxmlformats.org/drawingml/2006/main" xmlns:r="http://schemas.openxmlformats.org/officeDocument/2006/relationships" xmlns:p="http://schemas.openxmlformats.org/presentationml/2006/main" type="blank" preserve="1">
  <p:cSld name="25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501397000"/>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matchingName="agenda">
  <p:cSld name="agenda">
    <p:bg>
      <p:bgPr>
        <a:solidFill>
          <a:schemeClr val="lt1"/>
        </a:solidFill>
        <a:effectLst/>
      </p:bgPr>
    </p:bg>
    <p:spTree>
      <p:nvGrpSpPr>
        <p:cNvPr id="1" name="Shape 20"/>
        <p:cNvGrpSpPr/>
        <p:nvPr/>
      </p:nvGrpSpPr>
      <p:grpSpPr>
        <a:xfrm>
          <a:off x="0" y="0"/>
          <a:ext cx="0" cy="0"/>
          <a:chOff x="0" y="0"/>
          <a:chExt cx="0" cy="0"/>
        </a:xfrm>
      </p:grpSpPr>
      <p:pic>
        <p:nvPicPr>
          <p:cNvPr id="21" name="Google Shape;21;p17"/>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1" y="3572"/>
            <a:ext cx="12191999" cy="6858000"/>
          </a:xfrm>
          <a:prstGeom prst="rect">
            <a:avLst/>
          </a:prstGeom>
          <a:noFill/>
          <a:ln>
            <a:noFill/>
          </a:ln>
        </p:spPr>
      </p:pic>
      <p:sp>
        <p:nvSpPr>
          <p:cNvPr id="22" name="Google Shape;22;p17"/>
          <p:cNvSpPr txBox="1">
            <a:spLocks noGrp="1"/>
          </p:cNvSpPr>
          <p:nvPr>
            <p:ph type="dt" idx="10"/>
          </p:nvPr>
        </p:nvSpPr>
        <p:spPr>
          <a:xfrm>
            <a:off x="6210300" y="6362700"/>
            <a:ext cx="1695450" cy="231921"/>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3" name="Google Shape;23;p17"/>
          <p:cNvSpPr txBox="1">
            <a:spLocks noGrp="1"/>
          </p:cNvSpPr>
          <p:nvPr>
            <p:ph type="ftr" idx="11"/>
          </p:nvPr>
        </p:nvSpPr>
        <p:spPr>
          <a:xfrm>
            <a:off x="773048" y="6364783"/>
            <a:ext cx="5202302" cy="231921"/>
          </a:xfrm>
          <a:prstGeom prst="rect">
            <a:avLst/>
          </a:prstGeom>
          <a:noFill/>
          <a:ln>
            <a:noFill/>
          </a:ln>
        </p:spPr>
        <p:txBody>
          <a:bodyPr spcFirstLastPara="1" wrap="square" lIns="155425"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4" name="Google Shape;24;p17"/>
          <p:cNvSpPr txBox="1">
            <a:spLocks noGrp="1"/>
          </p:cNvSpPr>
          <p:nvPr>
            <p:ph type="sldNum" idx="12"/>
          </p:nvPr>
        </p:nvSpPr>
        <p:spPr>
          <a:xfrm>
            <a:off x="457198" y="6362701"/>
            <a:ext cx="315849" cy="231921"/>
          </a:xfrm>
          <a:prstGeom prst="rect">
            <a:avLst/>
          </a:prstGeom>
          <a:noFill/>
          <a:ln>
            <a:noFill/>
          </a:ln>
        </p:spPr>
        <p:txBody>
          <a:bodyPr spcFirstLastPara="1" wrap="square" lIns="0" tIns="0" rIns="0" bIns="0" anchor="b" anchorCtr="0">
            <a:noAutofit/>
          </a:bodyPr>
          <a:lstStyle>
            <a:lvl1pPr marL="0" lvl="0" indent="0" algn="l">
              <a:spcBef>
                <a:spcPts val="0"/>
              </a:spcBef>
              <a:buNone/>
              <a:defRPr/>
            </a:lvl1pPr>
            <a:lvl2pPr marL="0" lvl="1" indent="0" algn="l">
              <a:spcBef>
                <a:spcPts val="0"/>
              </a:spcBef>
              <a:buNone/>
              <a:defRPr/>
            </a:lvl2pPr>
            <a:lvl3pPr marL="0" lvl="2" indent="0" algn="l">
              <a:spcBef>
                <a:spcPts val="0"/>
              </a:spcBef>
              <a:buNone/>
              <a:defRPr/>
            </a:lvl3pPr>
            <a:lvl4pPr marL="0" lvl="3" indent="0" algn="l">
              <a:spcBef>
                <a:spcPts val="0"/>
              </a:spcBef>
              <a:buNone/>
              <a:defRPr/>
            </a:lvl4pPr>
            <a:lvl5pPr marL="0" lvl="4" indent="0" algn="l">
              <a:spcBef>
                <a:spcPts val="0"/>
              </a:spcBef>
              <a:buNone/>
              <a:defRPr/>
            </a:lvl5pPr>
            <a:lvl6pPr marL="0" lvl="5" indent="0" algn="l">
              <a:spcBef>
                <a:spcPts val="0"/>
              </a:spcBef>
              <a:buNone/>
              <a:defRPr/>
            </a:lvl6pPr>
            <a:lvl7pPr marL="0" lvl="6" indent="0" algn="l">
              <a:spcBef>
                <a:spcPts val="0"/>
              </a:spcBef>
              <a:buNone/>
              <a:defRPr/>
            </a:lvl7pPr>
            <a:lvl8pPr marL="0" lvl="7" indent="0" algn="l">
              <a:spcBef>
                <a:spcPts val="0"/>
              </a:spcBef>
              <a:buNone/>
              <a:defRPr/>
            </a:lvl8pPr>
            <a:lvl9pPr marL="0" lvl="8" indent="0" algn="l">
              <a:spcBef>
                <a:spcPts val="0"/>
              </a:spcBef>
              <a:buNone/>
              <a:defRPr/>
            </a:lvl9pPr>
          </a:lstStyle>
          <a:p>
            <a:pPr marL="0" lvl="0" indent="0" algn="l" rtl="0">
              <a:spcBef>
                <a:spcPts val="0"/>
              </a:spcBef>
              <a:spcAft>
                <a:spcPts val="0"/>
              </a:spcAft>
              <a:buNone/>
            </a:pPr>
            <a:fld id="{00000000-1234-1234-1234-123412341234}" type="slidenum">
              <a:rPr lang="en-US"/>
              <a:t>‹#›</a:t>
            </a:fld>
            <a:endParaRPr/>
          </a:p>
        </p:txBody>
      </p:sp>
      <p:sp>
        <p:nvSpPr>
          <p:cNvPr id="25" name="Google Shape;25;p17"/>
          <p:cNvSpPr txBox="1">
            <a:spLocks noGrp="1"/>
          </p:cNvSpPr>
          <p:nvPr>
            <p:ph type="body" idx="1"/>
          </p:nvPr>
        </p:nvSpPr>
        <p:spPr>
          <a:xfrm>
            <a:off x="4305300" y="1781175"/>
            <a:ext cx="6156325" cy="4165600"/>
          </a:xfrm>
          <a:prstGeom prst="rect">
            <a:avLst/>
          </a:prstGeom>
          <a:noFill/>
          <a:ln>
            <a:noFill/>
          </a:ln>
        </p:spPr>
        <p:txBody>
          <a:bodyPr spcFirstLastPara="1" wrap="square" lIns="0" tIns="685800" rIns="0" bIns="0" anchor="t" anchorCtr="0">
            <a:noAutofit/>
          </a:bodyPr>
          <a:lstStyle>
            <a:lvl1pPr marL="457200" lvl="0" indent="-355600" algn="l">
              <a:lnSpc>
                <a:spcPct val="104999"/>
              </a:lnSpc>
              <a:spcBef>
                <a:spcPts val="0"/>
              </a:spcBef>
              <a:spcAft>
                <a:spcPts val="0"/>
              </a:spcAft>
              <a:buClr>
                <a:schemeClr val="accent1"/>
              </a:buClr>
              <a:buSzPts val="2000"/>
              <a:buFont typeface="Calibri"/>
              <a:buAutoNum type="arabicPeriod"/>
              <a:defRPr sz="2000" b="0">
                <a:solidFill>
                  <a:schemeClr val="accent1"/>
                </a:solidFill>
              </a:defRPr>
            </a:lvl1pPr>
            <a:lvl2pPr marL="914400" lvl="1" indent="-355600" algn="l">
              <a:lnSpc>
                <a:spcPct val="104999"/>
              </a:lnSpc>
              <a:spcBef>
                <a:spcPts val="1600"/>
              </a:spcBef>
              <a:spcAft>
                <a:spcPts val="0"/>
              </a:spcAft>
              <a:buClr>
                <a:schemeClr val="accent1"/>
              </a:buClr>
              <a:buSzPts val="2000"/>
              <a:buFont typeface="Calibri"/>
              <a:buAutoNum type="arabicPeriod"/>
              <a:defRPr sz="2000" b="0">
                <a:solidFill>
                  <a:schemeClr val="accent1"/>
                </a:solidFill>
              </a:defRPr>
            </a:lvl2pPr>
            <a:lvl3pPr marL="1371600" lvl="2" indent="-342900" algn="l">
              <a:lnSpc>
                <a:spcPct val="116666"/>
              </a:lnSpc>
              <a:spcBef>
                <a:spcPts val="1600"/>
              </a:spcBef>
              <a:spcAft>
                <a:spcPts val="0"/>
              </a:spcAft>
              <a:buClr>
                <a:schemeClr val="accent1"/>
              </a:buClr>
              <a:buSzPts val="1800"/>
              <a:buFont typeface="Calibri"/>
              <a:buAutoNum type="arabicPeriod"/>
              <a:defRPr sz="1800" b="0">
                <a:solidFill>
                  <a:schemeClr val="accent1"/>
                </a:solidFill>
              </a:defRPr>
            </a:lvl3pPr>
            <a:lvl4pPr marL="1828800" lvl="3" indent="-342900" algn="l">
              <a:lnSpc>
                <a:spcPct val="116666"/>
              </a:lnSpc>
              <a:spcBef>
                <a:spcPts val="1600"/>
              </a:spcBef>
              <a:spcAft>
                <a:spcPts val="0"/>
              </a:spcAft>
              <a:buClr>
                <a:schemeClr val="accent1"/>
              </a:buClr>
              <a:buSzPts val="1800"/>
              <a:buFont typeface="Calibri"/>
              <a:buAutoNum type="arabicPeriod"/>
              <a:defRPr sz="1800" b="0">
                <a:solidFill>
                  <a:schemeClr val="accent1"/>
                </a:solidFill>
              </a:defRPr>
            </a:lvl4pPr>
            <a:lvl5pPr marL="2286000" lvl="4" indent="-342900" algn="l">
              <a:lnSpc>
                <a:spcPct val="116666"/>
              </a:lnSpc>
              <a:spcBef>
                <a:spcPts val="1600"/>
              </a:spcBef>
              <a:spcAft>
                <a:spcPts val="0"/>
              </a:spcAft>
              <a:buClr>
                <a:schemeClr val="accent1"/>
              </a:buClr>
              <a:buSzPts val="1800"/>
              <a:buFont typeface="Calibri"/>
              <a:buAutoNum type="arabicPeriod"/>
              <a:defRPr sz="1800" b="0">
                <a:solidFill>
                  <a:schemeClr val="accent1"/>
                </a:solidFill>
              </a:defRPr>
            </a:lvl5pPr>
            <a:lvl6pPr marL="2743200" lvl="5" indent="-342900" algn="l">
              <a:lnSpc>
                <a:spcPct val="116666"/>
              </a:lnSpc>
              <a:spcBef>
                <a:spcPts val="1600"/>
              </a:spcBef>
              <a:spcAft>
                <a:spcPts val="0"/>
              </a:spcAft>
              <a:buClr>
                <a:schemeClr val="accent1"/>
              </a:buClr>
              <a:buSzPts val="1800"/>
              <a:buFont typeface="Calibri"/>
              <a:buAutoNum type="arabicPeriod"/>
              <a:defRPr sz="1800" b="0">
                <a:solidFill>
                  <a:schemeClr val="accent1"/>
                </a:solidFill>
              </a:defRPr>
            </a:lvl6pPr>
            <a:lvl7pPr marL="3200400" lvl="6" indent="-342900" algn="l">
              <a:lnSpc>
                <a:spcPct val="116666"/>
              </a:lnSpc>
              <a:spcBef>
                <a:spcPts val="1600"/>
              </a:spcBef>
              <a:spcAft>
                <a:spcPts val="0"/>
              </a:spcAft>
              <a:buClr>
                <a:schemeClr val="accent1"/>
              </a:buClr>
              <a:buSzPts val="1800"/>
              <a:buFont typeface="Calibri"/>
              <a:buAutoNum type="arabicPeriod"/>
              <a:defRPr sz="1800" b="0">
                <a:solidFill>
                  <a:schemeClr val="accent1"/>
                </a:solidFill>
              </a:defRPr>
            </a:lvl7pPr>
            <a:lvl8pPr marL="3657600" lvl="7" indent="-342900" algn="l">
              <a:lnSpc>
                <a:spcPct val="116666"/>
              </a:lnSpc>
              <a:spcBef>
                <a:spcPts val="1600"/>
              </a:spcBef>
              <a:spcAft>
                <a:spcPts val="0"/>
              </a:spcAft>
              <a:buClr>
                <a:schemeClr val="accent1"/>
              </a:buClr>
              <a:buSzPts val="1800"/>
              <a:buFont typeface="Calibri"/>
              <a:buAutoNum type="arabicPeriod"/>
              <a:defRPr sz="1800" b="0">
                <a:solidFill>
                  <a:schemeClr val="accent1"/>
                </a:solidFill>
              </a:defRPr>
            </a:lvl8pPr>
            <a:lvl9pPr marL="4114800" lvl="8" indent="-342900" algn="l">
              <a:lnSpc>
                <a:spcPct val="116666"/>
              </a:lnSpc>
              <a:spcBef>
                <a:spcPts val="1600"/>
              </a:spcBef>
              <a:spcAft>
                <a:spcPts val="1600"/>
              </a:spcAft>
              <a:buClr>
                <a:schemeClr val="accent1"/>
              </a:buClr>
              <a:buSzPts val="1800"/>
              <a:buFont typeface="Calibri"/>
              <a:buAutoNum type="arabicPeriod"/>
              <a:defRPr sz="1800" b="0">
                <a:solidFill>
                  <a:schemeClr val="accent1"/>
                </a:solidFill>
              </a:defRPr>
            </a:lvl9pPr>
          </a:lstStyle>
          <a:p>
            <a:endParaRPr/>
          </a:p>
        </p:txBody>
      </p:sp>
      <p:sp>
        <p:nvSpPr>
          <p:cNvPr id="26" name="Google Shape;26;p17"/>
          <p:cNvSpPr txBox="1"/>
          <p:nvPr/>
        </p:nvSpPr>
        <p:spPr>
          <a:xfrm>
            <a:off x="1736725" y="-1783"/>
            <a:ext cx="2336800" cy="1781173"/>
          </a:xfrm>
          <a:prstGeom prst="rect">
            <a:avLst/>
          </a:prstGeom>
          <a:noFill/>
          <a:ln>
            <a:noFill/>
          </a:ln>
        </p:spPr>
        <p:txBody>
          <a:bodyPr spcFirstLastPara="1" wrap="square" lIns="0" tIns="0" rIns="0" bIns="128000" anchor="b" anchorCtr="0">
            <a:noAutofit/>
          </a:bodyPr>
          <a:lstStyle/>
          <a:p>
            <a:pPr marL="0" marR="0" lvl="0" indent="0" algn="l" rtl="0">
              <a:lnSpc>
                <a:spcPct val="77272"/>
              </a:lnSpc>
              <a:spcBef>
                <a:spcPts val="0"/>
              </a:spcBef>
              <a:spcAft>
                <a:spcPts val="0"/>
              </a:spcAft>
              <a:buNone/>
            </a:pPr>
            <a:r>
              <a:rPr lang="en-US" sz="4400" b="1" i="0" u="none" strike="noStrike" cap="none">
                <a:solidFill>
                  <a:schemeClr val="lt1"/>
                </a:solidFill>
                <a:latin typeface="Calibri"/>
                <a:ea typeface="Calibri"/>
                <a:cs typeface="Calibri"/>
                <a:sym typeface="Calibri"/>
              </a:rPr>
              <a:t>Agenda</a:t>
            </a:r>
            <a:endParaRPr/>
          </a:p>
        </p:txBody>
      </p:sp>
      <p:pic>
        <p:nvPicPr>
          <p:cNvPr id="27" name="Google Shape;27;p17"/>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9810445" y="6358647"/>
            <a:ext cx="2016517" cy="235975"/>
          </a:xfrm>
          <a:prstGeom prst="rect">
            <a:avLst/>
          </a:prstGeom>
          <a:noFill/>
          <a:ln>
            <a:noFill/>
          </a:ln>
        </p:spPr>
      </p:pic>
    </p:spTree>
    <p:extLst>
      <p:ext uri="{BB962C8B-B14F-4D97-AF65-F5344CB8AC3E}">
        <p14:creationId xmlns:p14="http://schemas.microsoft.com/office/powerpoint/2010/main" val="3213127956"/>
      </p:ext>
    </p:extLst>
  </p:cSld>
  <p:clrMapOvr>
    <a:masterClrMapping/>
  </p:clrMapOvr>
</p:sldLayout>
</file>

<file path=ppt/slideLayouts/slideLayout2430.xml><?xml version="1.0" encoding="utf-8"?>
<p:sldLayout xmlns:a="http://schemas.openxmlformats.org/drawingml/2006/main" xmlns:r="http://schemas.openxmlformats.org/officeDocument/2006/relationships" xmlns:p="http://schemas.openxmlformats.org/presentationml/2006/main" type="titleOnly" preserve="1">
  <p:cSld name="25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0401025"/>
      </p:ext>
    </p:extLst>
  </p:cSld>
  <p:clrMapOvr>
    <a:masterClrMapping/>
  </p:clrMapOvr>
</p:sldLayout>
</file>

<file path=ppt/slideLayouts/slideLayout2431.xml><?xml version="1.0" encoding="utf-8"?>
<p:sldLayout xmlns:a="http://schemas.openxmlformats.org/drawingml/2006/main" xmlns:r="http://schemas.openxmlformats.org/officeDocument/2006/relationships" xmlns:p="http://schemas.openxmlformats.org/presentationml/2006/main" preserve="1" userDrawn="1">
  <p:cSld name="6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188067429"/>
      </p:ext>
    </p:extLst>
  </p:cSld>
  <p:clrMapOvr>
    <a:masterClrMapping/>
  </p:clrMapOvr>
</p:sldLayout>
</file>

<file path=ppt/slideLayouts/slideLayout2432.xml><?xml version="1.0" encoding="utf-8"?>
<p:sldLayout xmlns:a="http://schemas.openxmlformats.org/drawingml/2006/main" xmlns:r="http://schemas.openxmlformats.org/officeDocument/2006/relationships" xmlns:p="http://schemas.openxmlformats.org/presentationml/2006/main" preserve="1" userDrawn="1">
  <p:cSld name="63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035213074"/>
      </p:ext>
    </p:extLst>
  </p:cSld>
  <p:clrMapOvr>
    <a:masterClrMapping/>
  </p:clrMapOvr>
</p:sldLayout>
</file>

<file path=ppt/slideLayouts/slideLayout2433.xml><?xml version="1.0" encoding="utf-8"?>
<p:sldLayout xmlns:a="http://schemas.openxmlformats.org/drawingml/2006/main" xmlns:r="http://schemas.openxmlformats.org/officeDocument/2006/relationships" xmlns:p="http://schemas.openxmlformats.org/presentationml/2006/main" type="obj" preserve="1">
  <p:cSld name="7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005974027"/>
      </p:ext>
    </p:extLst>
  </p:cSld>
  <p:clrMapOvr>
    <a:masterClrMapping/>
  </p:clrMapOvr>
</p:sldLayout>
</file>

<file path=ppt/slideLayouts/slideLayout2434.xml><?xml version="1.0" encoding="utf-8"?>
<p:sldLayout xmlns:a="http://schemas.openxmlformats.org/drawingml/2006/main" xmlns:r="http://schemas.openxmlformats.org/officeDocument/2006/relationships" xmlns:p="http://schemas.openxmlformats.org/presentationml/2006/main" type="obj" preserve="1">
  <p:cSld name="55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98149952"/>
      </p:ext>
    </p:extLst>
  </p:cSld>
  <p:clrMapOvr>
    <a:masterClrMapping/>
  </p:clrMapOvr>
</p:sldLayout>
</file>

<file path=ppt/slideLayouts/slideLayout2435.xml><?xml version="1.0" encoding="utf-8"?>
<p:sldLayout xmlns:a="http://schemas.openxmlformats.org/drawingml/2006/main" xmlns:r="http://schemas.openxmlformats.org/officeDocument/2006/relationships" xmlns:p="http://schemas.openxmlformats.org/presentationml/2006/main" type="twoObj" preserve="1">
  <p:cSld name="26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666218335"/>
      </p:ext>
    </p:extLst>
  </p:cSld>
  <p:clrMapOvr>
    <a:masterClrMapping/>
  </p:clrMapOvr>
</p:sldLayout>
</file>

<file path=ppt/slideLayouts/slideLayout2436.xml><?xml version="1.0" encoding="utf-8"?>
<p:sldLayout xmlns:a="http://schemas.openxmlformats.org/drawingml/2006/main" xmlns:r="http://schemas.openxmlformats.org/officeDocument/2006/relationships" xmlns:p="http://schemas.openxmlformats.org/presentationml/2006/main" type="twoTxTwoObj" preserve="1">
  <p:cSld name="6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445543668"/>
      </p:ext>
    </p:extLst>
  </p:cSld>
  <p:clrMapOvr>
    <a:masterClrMapping/>
  </p:clrMapOvr>
</p:sldLayout>
</file>

<file path=ppt/slideLayouts/slideLayout2437.xml><?xml version="1.0" encoding="utf-8"?>
<p:sldLayout xmlns:a="http://schemas.openxmlformats.org/drawingml/2006/main" xmlns:r="http://schemas.openxmlformats.org/officeDocument/2006/relationships" xmlns:p="http://schemas.openxmlformats.org/presentationml/2006/main" preserve="1" userDrawn="1">
  <p:cSld name="26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3865008385"/>
      </p:ext>
    </p:extLst>
  </p:cSld>
  <p:clrMapOvr>
    <a:masterClrMapping/>
  </p:clrMapOvr>
</p:sldLayout>
</file>

<file path=ppt/slideLayouts/slideLayout2438.xml><?xml version="1.0" encoding="utf-8"?>
<p:sldLayout xmlns:a="http://schemas.openxmlformats.org/drawingml/2006/main" xmlns:r="http://schemas.openxmlformats.org/officeDocument/2006/relationships" xmlns:p="http://schemas.openxmlformats.org/presentationml/2006/main" preserve="1" userDrawn="1">
  <p:cSld name="25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422675490"/>
      </p:ext>
    </p:extLst>
  </p:cSld>
  <p:clrMapOvr>
    <a:masterClrMapping/>
  </p:clrMapOvr>
</p:sldLayout>
</file>

<file path=ppt/slideLayouts/slideLayout2439.xml><?xml version="1.0" encoding="utf-8"?>
<p:sldLayout xmlns:a="http://schemas.openxmlformats.org/drawingml/2006/main" xmlns:r="http://schemas.openxmlformats.org/officeDocument/2006/relationships" xmlns:p="http://schemas.openxmlformats.org/presentationml/2006/main" type="blank" preserve="1">
  <p:cSld name="26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410159607"/>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matchingName="2_divider_1">
  <p:cSld name="2_divider_1">
    <p:spTree>
      <p:nvGrpSpPr>
        <p:cNvPr id="1" name="Shape 28"/>
        <p:cNvGrpSpPr/>
        <p:nvPr/>
      </p:nvGrpSpPr>
      <p:grpSpPr>
        <a:xfrm>
          <a:off x="0" y="0"/>
          <a:ext cx="0" cy="0"/>
          <a:chOff x="0" y="0"/>
          <a:chExt cx="0" cy="0"/>
        </a:xfrm>
      </p:grpSpPr>
      <p:pic>
        <p:nvPicPr>
          <p:cNvPr id="29" name="Google Shape;29;p18"/>
          <p:cNvPicPr preferRelativeResize="0"/>
          <p:nvPr/>
        </p:nvPicPr>
        <p:blipFill rotWithShape="1">
          <a:blip r:embed="rId2">
            <a:alphaModFix/>
          </a:blip>
          <a:srcRect/>
          <a:stretch/>
        </p:blipFill>
        <p:spPr>
          <a:xfrm>
            <a:off x="0" y="0"/>
            <a:ext cx="12192000" cy="6858000"/>
          </a:xfrm>
          <a:prstGeom prst="rect">
            <a:avLst/>
          </a:prstGeom>
          <a:noFill/>
          <a:ln>
            <a:noFill/>
          </a:ln>
        </p:spPr>
      </p:pic>
      <p:sp>
        <p:nvSpPr>
          <p:cNvPr id="30" name="Google Shape;30;p18"/>
          <p:cNvSpPr txBox="1">
            <a:spLocks noGrp="1"/>
          </p:cNvSpPr>
          <p:nvPr>
            <p:ph type="title"/>
          </p:nvPr>
        </p:nvSpPr>
        <p:spPr>
          <a:xfrm>
            <a:off x="457199" y="1781176"/>
            <a:ext cx="7448551" cy="4165600"/>
          </a:xfrm>
          <a:prstGeom prst="rect">
            <a:avLst/>
          </a:prstGeom>
          <a:noFill/>
          <a:ln>
            <a:noFill/>
          </a:ln>
        </p:spPr>
        <p:txBody>
          <a:bodyPr spcFirstLastPara="1" wrap="square" lIns="0" tIns="1234425" rIns="0" bIns="0" anchor="t" anchorCtr="0">
            <a:noAutofit/>
          </a:bodyPr>
          <a:lstStyle>
            <a:lvl1pPr lvl="0" algn="l">
              <a:lnSpc>
                <a:spcPct val="100000"/>
              </a:lnSpc>
              <a:spcBef>
                <a:spcPts val="0"/>
              </a:spcBef>
              <a:spcAft>
                <a:spcPts val="0"/>
              </a:spcAft>
              <a:buClr>
                <a:schemeClr val="accent1"/>
              </a:buClr>
              <a:buSzPts val="4000"/>
              <a:buFont typeface="Calibri"/>
              <a:buNone/>
              <a:defRPr sz="4000" b="1">
                <a:solidFill>
                  <a:schemeClr val="accen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1" name="Google Shape;31;p18"/>
          <p:cNvSpPr txBox="1">
            <a:spLocks noGrp="1"/>
          </p:cNvSpPr>
          <p:nvPr>
            <p:ph type="dt" idx="10"/>
          </p:nvPr>
        </p:nvSpPr>
        <p:spPr>
          <a:xfrm>
            <a:off x="6210300" y="6362700"/>
            <a:ext cx="1695450" cy="231921"/>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solidFill>
                  <a:schemeClr val="dk2"/>
                </a:solidFill>
              </a:defRPr>
            </a:lvl1pPr>
            <a:lvl2pPr lvl="1" algn="l">
              <a:spcBef>
                <a:spcPts val="0"/>
              </a:spcBef>
              <a:spcAft>
                <a:spcPts val="0"/>
              </a:spcAft>
              <a:buSzPts val="1400"/>
              <a:buNone/>
              <a:defRPr>
                <a:solidFill>
                  <a:schemeClr val="lt1"/>
                </a:solidFill>
              </a:defRPr>
            </a:lvl2pPr>
            <a:lvl3pPr lvl="2" algn="l">
              <a:spcBef>
                <a:spcPts val="0"/>
              </a:spcBef>
              <a:spcAft>
                <a:spcPts val="0"/>
              </a:spcAft>
              <a:buSzPts val="1400"/>
              <a:buNone/>
              <a:defRPr>
                <a:solidFill>
                  <a:schemeClr val="lt1"/>
                </a:solidFill>
              </a:defRPr>
            </a:lvl3pPr>
            <a:lvl4pPr lvl="3" algn="l">
              <a:spcBef>
                <a:spcPts val="0"/>
              </a:spcBef>
              <a:spcAft>
                <a:spcPts val="0"/>
              </a:spcAft>
              <a:buSzPts val="1400"/>
              <a:buNone/>
              <a:defRPr>
                <a:solidFill>
                  <a:schemeClr val="lt1"/>
                </a:solidFill>
              </a:defRPr>
            </a:lvl4pPr>
            <a:lvl5pPr lvl="4" algn="l">
              <a:spcBef>
                <a:spcPts val="0"/>
              </a:spcBef>
              <a:spcAft>
                <a:spcPts val="0"/>
              </a:spcAft>
              <a:buSzPts val="1400"/>
              <a:buNone/>
              <a:defRPr>
                <a:solidFill>
                  <a:schemeClr val="lt1"/>
                </a:solidFill>
              </a:defRPr>
            </a:lvl5pPr>
            <a:lvl6pPr lvl="5" algn="l">
              <a:spcBef>
                <a:spcPts val="0"/>
              </a:spcBef>
              <a:spcAft>
                <a:spcPts val="0"/>
              </a:spcAft>
              <a:buSzPts val="1400"/>
              <a:buNone/>
              <a:defRPr>
                <a:solidFill>
                  <a:schemeClr val="lt1"/>
                </a:solidFill>
              </a:defRPr>
            </a:lvl6pPr>
            <a:lvl7pPr lvl="6" algn="l">
              <a:spcBef>
                <a:spcPts val="0"/>
              </a:spcBef>
              <a:spcAft>
                <a:spcPts val="0"/>
              </a:spcAft>
              <a:buSzPts val="1400"/>
              <a:buNone/>
              <a:defRPr>
                <a:solidFill>
                  <a:schemeClr val="lt1"/>
                </a:solidFill>
              </a:defRPr>
            </a:lvl7pPr>
            <a:lvl8pPr lvl="7" algn="l">
              <a:spcBef>
                <a:spcPts val="0"/>
              </a:spcBef>
              <a:spcAft>
                <a:spcPts val="0"/>
              </a:spcAft>
              <a:buSzPts val="1400"/>
              <a:buNone/>
              <a:defRPr>
                <a:solidFill>
                  <a:schemeClr val="lt1"/>
                </a:solidFill>
              </a:defRPr>
            </a:lvl8pPr>
            <a:lvl9pPr lvl="8" algn="l">
              <a:spcBef>
                <a:spcPts val="0"/>
              </a:spcBef>
              <a:spcAft>
                <a:spcPts val="0"/>
              </a:spcAft>
              <a:buSzPts val="1400"/>
              <a:buNone/>
              <a:defRPr>
                <a:solidFill>
                  <a:schemeClr val="lt1"/>
                </a:solidFill>
              </a:defRPr>
            </a:lvl9pPr>
          </a:lstStyle>
          <a:p>
            <a:endParaRPr/>
          </a:p>
        </p:txBody>
      </p:sp>
      <p:sp>
        <p:nvSpPr>
          <p:cNvPr id="32" name="Google Shape;32;p18"/>
          <p:cNvSpPr txBox="1">
            <a:spLocks noGrp="1"/>
          </p:cNvSpPr>
          <p:nvPr>
            <p:ph type="ftr" idx="11"/>
          </p:nvPr>
        </p:nvSpPr>
        <p:spPr>
          <a:xfrm>
            <a:off x="773048" y="6364783"/>
            <a:ext cx="5202302" cy="231921"/>
          </a:xfrm>
          <a:prstGeom prst="rect">
            <a:avLst/>
          </a:prstGeom>
          <a:noFill/>
          <a:ln>
            <a:noFill/>
          </a:ln>
        </p:spPr>
        <p:txBody>
          <a:bodyPr spcFirstLastPara="1" wrap="square" lIns="155425" tIns="0" rIns="0" bIns="0" anchor="b" anchorCtr="0">
            <a:noAutofit/>
          </a:bodyPr>
          <a:lstStyle>
            <a:lvl1pPr lvl="0" algn="l">
              <a:spcBef>
                <a:spcPts val="0"/>
              </a:spcBef>
              <a:spcAft>
                <a:spcPts val="0"/>
              </a:spcAft>
              <a:buSzPts val="1400"/>
              <a:buNone/>
              <a:defRPr>
                <a:solidFill>
                  <a:schemeClr val="dk2"/>
                </a:solidFill>
              </a:defRPr>
            </a:lvl1pPr>
            <a:lvl2pPr lvl="1" algn="l">
              <a:spcBef>
                <a:spcPts val="0"/>
              </a:spcBef>
              <a:spcAft>
                <a:spcPts val="0"/>
              </a:spcAft>
              <a:buSzPts val="1400"/>
              <a:buNone/>
              <a:defRPr>
                <a:solidFill>
                  <a:schemeClr val="lt1"/>
                </a:solidFill>
              </a:defRPr>
            </a:lvl2pPr>
            <a:lvl3pPr lvl="2" algn="l">
              <a:spcBef>
                <a:spcPts val="0"/>
              </a:spcBef>
              <a:spcAft>
                <a:spcPts val="0"/>
              </a:spcAft>
              <a:buSzPts val="1400"/>
              <a:buNone/>
              <a:defRPr>
                <a:solidFill>
                  <a:schemeClr val="lt1"/>
                </a:solidFill>
              </a:defRPr>
            </a:lvl3pPr>
            <a:lvl4pPr lvl="3" algn="l">
              <a:spcBef>
                <a:spcPts val="0"/>
              </a:spcBef>
              <a:spcAft>
                <a:spcPts val="0"/>
              </a:spcAft>
              <a:buSzPts val="1400"/>
              <a:buNone/>
              <a:defRPr>
                <a:solidFill>
                  <a:schemeClr val="lt1"/>
                </a:solidFill>
              </a:defRPr>
            </a:lvl4pPr>
            <a:lvl5pPr lvl="4" algn="l">
              <a:spcBef>
                <a:spcPts val="0"/>
              </a:spcBef>
              <a:spcAft>
                <a:spcPts val="0"/>
              </a:spcAft>
              <a:buSzPts val="1400"/>
              <a:buNone/>
              <a:defRPr>
                <a:solidFill>
                  <a:schemeClr val="lt1"/>
                </a:solidFill>
              </a:defRPr>
            </a:lvl5pPr>
            <a:lvl6pPr lvl="5" algn="l">
              <a:spcBef>
                <a:spcPts val="0"/>
              </a:spcBef>
              <a:spcAft>
                <a:spcPts val="0"/>
              </a:spcAft>
              <a:buSzPts val="1400"/>
              <a:buNone/>
              <a:defRPr>
                <a:solidFill>
                  <a:schemeClr val="lt1"/>
                </a:solidFill>
              </a:defRPr>
            </a:lvl6pPr>
            <a:lvl7pPr lvl="6" algn="l">
              <a:spcBef>
                <a:spcPts val="0"/>
              </a:spcBef>
              <a:spcAft>
                <a:spcPts val="0"/>
              </a:spcAft>
              <a:buSzPts val="1400"/>
              <a:buNone/>
              <a:defRPr>
                <a:solidFill>
                  <a:schemeClr val="lt1"/>
                </a:solidFill>
              </a:defRPr>
            </a:lvl7pPr>
            <a:lvl8pPr lvl="7" algn="l">
              <a:spcBef>
                <a:spcPts val="0"/>
              </a:spcBef>
              <a:spcAft>
                <a:spcPts val="0"/>
              </a:spcAft>
              <a:buSzPts val="1400"/>
              <a:buNone/>
              <a:defRPr>
                <a:solidFill>
                  <a:schemeClr val="lt1"/>
                </a:solidFill>
              </a:defRPr>
            </a:lvl8pPr>
            <a:lvl9pPr lvl="8" algn="l">
              <a:spcBef>
                <a:spcPts val="0"/>
              </a:spcBef>
              <a:spcAft>
                <a:spcPts val="0"/>
              </a:spcAft>
              <a:buSzPts val="1400"/>
              <a:buNone/>
              <a:defRPr>
                <a:solidFill>
                  <a:schemeClr val="lt1"/>
                </a:solidFill>
              </a:defRPr>
            </a:lvl9pPr>
          </a:lstStyle>
          <a:p>
            <a:endParaRPr/>
          </a:p>
        </p:txBody>
      </p:sp>
      <p:sp>
        <p:nvSpPr>
          <p:cNvPr id="33" name="Google Shape;33;p18"/>
          <p:cNvSpPr txBox="1">
            <a:spLocks noGrp="1"/>
          </p:cNvSpPr>
          <p:nvPr>
            <p:ph type="sldNum" idx="12"/>
          </p:nvPr>
        </p:nvSpPr>
        <p:spPr>
          <a:xfrm>
            <a:off x="457198" y="6362701"/>
            <a:ext cx="315849" cy="231921"/>
          </a:xfrm>
          <a:prstGeom prst="rect">
            <a:avLst/>
          </a:prstGeom>
          <a:noFill/>
          <a:ln>
            <a:noFill/>
          </a:ln>
        </p:spPr>
        <p:txBody>
          <a:bodyPr spcFirstLastPara="1" wrap="square" lIns="0" tIns="0" rIns="0" bIns="0" anchor="b" anchorCtr="0">
            <a:noAutofit/>
          </a:bodyPr>
          <a:lstStyle>
            <a:lvl1pPr marL="0" lvl="0" indent="0" algn="l">
              <a:spcBef>
                <a:spcPts val="0"/>
              </a:spcBef>
              <a:buNone/>
              <a:defRPr sz="1000" b="0" i="0" u="none" strike="noStrike" cap="none">
                <a:solidFill>
                  <a:schemeClr val="dk2"/>
                </a:solidFill>
                <a:latin typeface="Calibri"/>
                <a:ea typeface="Calibri"/>
                <a:cs typeface="Calibri"/>
                <a:sym typeface="Calibri"/>
              </a:defRPr>
            </a:lvl1pPr>
            <a:lvl2pPr marL="0" lvl="1" indent="0" algn="l">
              <a:spcBef>
                <a:spcPts val="0"/>
              </a:spcBef>
              <a:buNone/>
              <a:defRPr sz="1000" b="0" i="0" u="none" strike="noStrike" cap="none">
                <a:solidFill>
                  <a:schemeClr val="dk2"/>
                </a:solidFill>
                <a:latin typeface="Calibri"/>
                <a:ea typeface="Calibri"/>
                <a:cs typeface="Calibri"/>
                <a:sym typeface="Calibri"/>
              </a:defRPr>
            </a:lvl2pPr>
            <a:lvl3pPr marL="0" lvl="2" indent="0" algn="l">
              <a:spcBef>
                <a:spcPts val="0"/>
              </a:spcBef>
              <a:buNone/>
              <a:defRPr sz="1000" b="0" i="0" u="none" strike="noStrike" cap="none">
                <a:solidFill>
                  <a:schemeClr val="dk2"/>
                </a:solidFill>
                <a:latin typeface="Calibri"/>
                <a:ea typeface="Calibri"/>
                <a:cs typeface="Calibri"/>
                <a:sym typeface="Calibri"/>
              </a:defRPr>
            </a:lvl3pPr>
            <a:lvl4pPr marL="0" lvl="3" indent="0" algn="l">
              <a:spcBef>
                <a:spcPts val="0"/>
              </a:spcBef>
              <a:buNone/>
              <a:defRPr sz="1000" b="0" i="0" u="none" strike="noStrike" cap="none">
                <a:solidFill>
                  <a:schemeClr val="dk2"/>
                </a:solidFill>
                <a:latin typeface="Calibri"/>
                <a:ea typeface="Calibri"/>
                <a:cs typeface="Calibri"/>
                <a:sym typeface="Calibri"/>
              </a:defRPr>
            </a:lvl4pPr>
            <a:lvl5pPr marL="0" lvl="4" indent="0" algn="l">
              <a:spcBef>
                <a:spcPts val="0"/>
              </a:spcBef>
              <a:buNone/>
              <a:defRPr sz="1000" b="0" i="0" u="none" strike="noStrike" cap="none">
                <a:solidFill>
                  <a:schemeClr val="dk2"/>
                </a:solidFill>
                <a:latin typeface="Calibri"/>
                <a:ea typeface="Calibri"/>
                <a:cs typeface="Calibri"/>
                <a:sym typeface="Calibri"/>
              </a:defRPr>
            </a:lvl5pPr>
            <a:lvl6pPr marL="0" lvl="5" indent="0" algn="l">
              <a:spcBef>
                <a:spcPts val="0"/>
              </a:spcBef>
              <a:buNone/>
              <a:defRPr sz="1000" b="0" i="0" u="none" strike="noStrike" cap="none">
                <a:solidFill>
                  <a:schemeClr val="dk2"/>
                </a:solidFill>
                <a:latin typeface="Calibri"/>
                <a:ea typeface="Calibri"/>
                <a:cs typeface="Calibri"/>
                <a:sym typeface="Calibri"/>
              </a:defRPr>
            </a:lvl6pPr>
            <a:lvl7pPr marL="0" lvl="6" indent="0" algn="l">
              <a:spcBef>
                <a:spcPts val="0"/>
              </a:spcBef>
              <a:buNone/>
              <a:defRPr sz="1000" b="0" i="0" u="none" strike="noStrike" cap="none">
                <a:solidFill>
                  <a:schemeClr val="dk2"/>
                </a:solidFill>
                <a:latin typeface="Calibri"/>
                <a:ea typeface="Calibri"/>
                <a:cs typeface="Calibri"/>
                <a:sym typeface="Calibri"/>
              </a:defRPr>
            </a:lvl7pPr>
            <a:lvl8pPr marL="0" lvl="7" indent="0" algn="l">
              <a:spcBef>
                <a:spcPts val="0"/>
              </a:spcBef>
              <a:buNone/>
              <a:defRPr sz="1000" b="0" i="0" u="none" strike="noStrike" cap="none">
                <a:solidFill>
                  <a:schemeClr val="dk2"/>
                </a:solidFill>
                <a:latin typeface="Calibri"/>
                <a:ea typeface="Calibri"/>
                <a:cs typeface="Calibri"/>
                <a:sym typeface="Calibri"/>
              </a:defRPr>
            </a:lvl8pPr>
            <a:lvl9pPr marL="0" lvl="8" indent="0" algn="l">
              <a:spcBef>
                <a:spcPts val="0"/>
              </a:spcBef>
              <a:buNone/>
              <a:defRPr sz="1000" b="0" i="0" u="none" strike="noStrike" cap="none">
                <a:solidFill>
                  <a:schemeClr val="dk2"/>
                </a:solidFill>
                <a:latin typeface="Calibri"/>
                <a:ea typeface="Calibri"/>
                <a:cs typeface="Calibri"/>
                <a:sym typeface="Calibri"/>
              </a:defRPr>
            </a:lvl9pPr>
          </a:lstStyle>
          <a:p>
            <a:pPr marL="0" lvl="0" indent="0" algn="l" rtl="0">
              <a:spcBef>
                <a:spcPts val="0"/>
              </a:spcBef>
              <a:spcAft>
                <a:spcPts val="0"/>
              </a:spcAft>
              <a:buNone/>
            </a:pPr>
            <a:fld id="{00000000-1234-1234-1234-123412341234}" type="slidenum">
              <a:rPr lang="en-US"/>
              <a:t>‹#›</a:t>
            </a:fld>
            <a:endParaRPr/>
          </a:p>
        </p:txBody>
      </p:sp>
      <p:pic>
        <p:nvPicPr>
          <p:cNvPr id="34" name="Google Shape;34;p18"/>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9724641" y="6358648"/>
            <a:ext cx="2016509" cy="235974"/>
          </a:xfrm>
          <a:prstGeom prst="rect">
            <a:avLst/>
          </a:prstGeom>
          <a:noFill/>
          <a:ln>
            <a:noFill/>
          </a:ln>
        </p:spPr>
      </p:pic>
    </p:spTree>
    <p:extLst>
      <p:ext uri="{BB962C8B-B14F-4D97-AF65-F5344CB8AC3E}">
        <p14:creationId xmlns:p14="http://schemas.microsoft.com/office/powerpoint/2010/main" val="2921204023"/>
      </p:ext>
    </p:extLst>
  </p:cSld>
  <p:clrMapOvr>
    <a:masterClrMapping/>
  </p:clrMapOvr>
</p:sldLayout>
</file>

<file path=ppt/slideLayouts/slideLayout2440.xml><?xml version="1.0" encoding="utf-8"?>
<p:sldLayout xmlns:a="http://schemas.openxmlformats.org/drawingml/2006/main" xmlns:r="http://schemas.openxmlformats.org/officeDocument/2006/relationships" xmlns:p="http://schemas.openxmlformats.org/presentationml/2006/main" type="titleOnly" preserve="1">
  <p:cSld name="26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126877508"/>
      </p:ext>
    </p:extLst>
  </p:cSld>
  <p:clrMapOvr>
    <a:masterClrMapping/>
  </p:clrMapOvr>
</p:sldLayout>
</file>

<file path=ppt/slideLayouts/slideLayout2441.xml><?xml version="1.0" encoding="utf-8"?>
<p:sldLayout xmlns:a="http://schemas.openxmlformats.org/drawingml/2006/main" xmlns:r="http://schemas.openxmlformats.org/officeDocument/2006/relationships" xmlns:p="http://schemas.openxmlformats.org/presentationml/2006/main" preserve="1" userDrawn="1">
  <p:cSld name="27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945794744"/>
      </p:ext>
    </p:extLst>
  </p:cSld>
  <p:clrMapOvr>
    <a:masterClrMapping/>
  </p:clrMapOvr>
</p:sldLayout>
</file>

<file path=ppt/slideLayouts/slideLayout2442.xml><?xml version="1.0" encoding="utf-8"?>
<p:sldLayout xmlns:a="http://schemas.openxmlformats.org/drawingml/2006/main" xmlns:r="http://schemas.openxmlformats.org/officeDocument/2006/relationships" xmlns:p="http://schemas.openxmlformats.org/presentationml/2006/main" type="obj" preserve="1">
  <p:cSld name="8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20022656"/>
      </p:ext>
    </p:extLst>
  </p:cSld>
  <p:clrMapOvr>
    <a:masterClrMapping/>
  </p:clrMapOvr>
</p:sldLayout>
</file>

<file path=ppt/slideLayouts/slideLayout2443.xml><?xml version="1.0" encoding="utf-8"?>
<p:sldLayout xmlns:a="http://schemas.openxmlformats.org/drawingml/2006/main" xmlns:r="http://schemas.openxmlformats.org/officeDocument/2006/relationships" xmlns:p="http://schemas.openxmlformats.org/presentationml/2006/main" type="obj" preserve="1">
  <p:cSld name="56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519675415"/>
      </p:ext>
    </p:extLst>
  </p:cSld>
  <p:clrMapOvr>
    <a:masterClrMapping/>
  </p:clrMapOvr>
</p:sldLayout>
</file>

<file path=ppt/slideLayouts/slideLayout2444.xml><?xml version="1.0" encoding="utf-8"?>
<p:sldLayout xmlns:a="http://schemas.openxmlformats.org/drawingml/2006/main" xmlns:r="http://schemas.openxmlformats.org/officeDocument/2006/relationships" xmlns:p="http://schemas.openxmlformats.org/presentationml/2006/main" type="twoObj" preserve="1">
  <p:cSld name="27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21879145"/>
      </p:ext>
    </p:extLst>
  </p:cSld>
  <p:clrMapOvr>
    <a:masterClrMapping/>
  </p:clrMapOvr>
</p:sldLayout>
</file>

<file path=ppt/slideLayouts/slideLayout2445.xml><?xml version="1.0" encoding="utf-8"?>
<p:sldLayout xmlns:a="http://schemas.openxmlformats.org/drawingml/2006/main" xmlns:r="http://schemas.openxmlformats.org/officeDocument/2006/relationships" xmlns:p="http://schemas.openxmlformats.org/presentationml/2006/main" type="twoTxTwoObj" preserve="1">
  <p:cSld name="63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588977836"/>
      </p:ext>
    </p:extLst>
  </p:cSld>
  <p:clrMapOvr>
    <a:masterClrMapping/>
  </p:clrMapOvr>
</p:sldLayout>
</file>

<file path=ppt/slideLayouts/slideLayout2446.xml><?xml version="1.0" encoding="utf-8"?>
<p:sldLayout xmlns:a="http://schemas.openxmlformats.org/drawingml/2006/main" xmlns:r="http://schemas.openxmlformats.org/officeDocument/2006/relationships" xmlns:p="http://schemas.openxmlformats.org/presentationml/2006/main" type="titleOnly" preserve="1">
  <p:cSld name="27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404316822"/>
      </p:ext>
    </p:extLst>
  </p:cSld>
  <p:clrMapOvr>
    <a:masterClrMapping/>
  </p:clrMapOvr>
</p:sldLayout>
</file>

<file path=ppt/slideLayouts/slideLayout2447.xml><?xml version="1.0" encoding="utf-8"?>
<p:sldLayout xmlns:a="http://schemas.openxmlformats.org/drawingml/2006/main" xmlns:r="http://schemas.openxmlformats.org/officeDocument/2006/relationships" xmlns:p="http://schemas.openxmlformats.org/presentationml/2006/main" preserve="1" userDrawn="1">
  <p:cSld name="26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767763383"/>
      </p:ext>
    </p:extLst>
  </p:cSld>
  <p:clrMapOvr>
    <a:masterClrMapping/>
  </p:clrMapOvr>
</p:sldLayout>
</file>

<file path=ppt/slideLayouts/slideLayout2448.xml><?xml version="1.0" encoding="utf-8"?>
<p:sldLayout xmlns:a="http://schemas.openxmlformats.org/drawingml/2006/main" xmlns:r="http://schemas.openxmlformats.org/officeDocument/2006/relationships" xmlns:p="http://schemas.openxmlformats.org/presentationml/2006/main" type="blank" preserve="1">
  <p:cSld name="27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221066636"/>
      </p:ext>
    </p:extLst>
  </p:cSld>
  <p:clrMapOvr>
    <a:masterClrMapping/>
  </p:clrMapOvr>
</p:sldLayout>
</file>

<file path=ppt/slideLayouts/slideLayout2449.xml><?xml version="1.0" encoding="utf-8"?>
<p:sldLayout xmlns:a="http://schemas.openxmlformats.org/drawingml/2006/main" xmlns:r="http://schemas.openxmlformats.org/officeDocument/2006/relationships" xmlns:p="http://schemas.openxmlformats.org/presentationml/2006/main" preserve="1" userDrawn="1">
  <p:cSld name="6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720499783"/>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matchingName="content_1_column">
  <p:cSld name="content_1_column">
    <p:bg>
      <p:bgPr>
        <a:solidFill>
          <a:schemeClr val="lt1"/>
        </a:solidFill>
        <a:effectLst/>
      </p:bgPr>
    </p:bg>
    <p:spTree>
      <p:nvGrpSpPr>
        <p:cNvPr id="1" name="Shape 42"/>
        <p:cNvGrpSpPr/>
        <p:nvPr/>
      </p:nvGrpSpPr>
      <p:grpSpPr>
        <a:xfrm>
          <a:off x="0" y="0"/>
          <a:ext cx="0" cy="0"/>
          <a:chOff x="0" y="0"/>
          <a:chExt cx="0" cy="0"/>
        </a:xfrm>
      </p:grpSpPr>
      <p:pic>
        <p:nvPicPr>
          <p:cNvPr id="43" name="Google Shape;43;p20"/>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0" y="0"/>
            <a:ext cx="12192000" cy="6850855"/>
          </a:xfrm>
          <a:prstGeom prst="rect">
            <a:avLst/>
          </a:prstGeom>
          <a:noFill/>
          <a:ln>
            <a:noFill/>
          </a:ln>
        </p:spPr>
      </p:pic>
      <p:sp>
        <p:nvSpPr>
          <p:cNvPr id="44" name="Google Shape;44;p20"/>
          <p:cNvSpPr txBox="1">
            <a:spLocks noGrp="1"/>
          </p:cNvSpPr>
          <p:nvPr>
            <p:ph type="dt" idx="10"/>
          </p:nvPr>
        </p:nvSpPr>
        <p:spPr>
          <a:xfrm>
            <a:off x="6210300" y="6362700"/>
            <a:ext cx="1695450" cy="231921"/>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45" name="Google Shape;45;p20"/>
          <p:cNvSpPr txBox="1">
            <a:spLocks noGrp="1"/>
          </p:cNvSpPr>
          <p:nvPr>
            <p:ph type="ftr" idx="11"/>
          </p:nvPr>
        </p:nvSpPr>
        <p:spPr>
          <a:xfrm>
            <a:off x="773048" y="6364783"/>
            <a:ext cx="5202302" cy="231921"/>
          </a:xfrm>
          <a:prstGeom prst="rect">
            <a:avLst/>
          </a:prstGeom>
          <a:noFill/>
          <a:ln>
            <a:noFill/>
          </a:ln>
        </p:spPr>
        <p:txBody>
          <a:bodyPr spcFirstLastPara="1" wrap="square" lIns="155425"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46" name="Google Shape;46;p20"/>
          <p:cNvSpPr txBox="1">
            <a:spLocks noGrp="1"/>
          </p:cNvSpPr>
          <p:nvPr>
            <p:ph type="sldNum" idx="12"/>
          </p:nvPr>
        </p:nvSpPr>
        <p:spPr>
          <a:xfrm>
            <a:off x="457198" y="6362701"/>
            <a:ext cx="315849" cy="231921"/>
          </a:xfrm>
          <a:prstGeom prst="rect">
            <a:avLst/>
          </a:prstGeom>
          <a:noFill/>
          <a:ln>
            <a:noFill/>
          </a:ln>
        </p:spPr>
        <p:txBody>
          <a:bodyPr spcFirstLastPara="1" wrap="square" lIns="0" tIns="0" rIns="0" bIns="0" anchor="b" anchorCtr="0">
            <a:noAutofit/>
          </a:bodyPr>
          <a:lstStyle>
            <a:lvl1pPr marL="0" lvl="0" indent="0" algn="l">
              <a:spcBef>
                <a:spcPts val="0"/>
              </a:spcBef>
              <a:buNone/>
              <a:defRPr/>
            </a:lvl1pPr>
            <a:lvl2pPr marL="0" lvl="1" indent="0" algn="l">
              <a:spcBef>
                <a:spcPts val="0"/>
              </a:spcBef>
              <a:buNone/>
              <a:defRPr/>
            </a:lvl2pPr>
            <a:lvl3pPr marL="0" lvl="2" indent="0" algn="l">
              <a:spcBef>
                <a:spcPts val="0"/>
              </a:spcBef>
              <a:buNone/>
              <a:defRPr/>
            </a:lvl3pPr>
            <a:lvl4pPr marL="0" lvl="3" indent="0" algn="l">
              <a:spcBef>
                <a:spcPts val="0"/>
              </a:spcBef>
              <a:buNone/>
              <a:defRPr/>
            </a:lvl4pPr>
            <a:lvl5pPr marL="0" lvl="4" indent="0" algn="l">
              <a:spcBef>
                <a:spcPts val="0"/>
              </a:spcBef>
              <a:buNone/>
              <a:defRPr/>
            </a:lvl5pPr>
            <a:lvl6pPr marL="0" lvl="5" indent="0" algn="l">
              <a:spcBef>
                <a:spcPts val="0"/>
              </a:spcBef>
              <a:buNone/>
              <a:defRPr/>
            </a:lvl6pPr>
            <a:lvl7pPr marL="0" lvl="6" indent="0" algn="l">
              <a:spcBef>
                <a:spcPts val="0"/>
              </a:spcBef>
              <a:buNone/>
              <a:defRPr/>
            </a:lvl7pPr>
            <a:lvl8pPr marL="0" lvl="7" indent="0" algn="l">
              <a:spcBef>
                <a:spcPts val="0"/>
              </a:spcBef>
              <a:buNone/>
              <a:defRPr/>
            </a:lvl8pPr>
            <a:lvl9pPr marL="0" lvl="8" indent="0" algn="l">
              <a:spcBef>
                <a:spcPts val="0"/>
              </a:spcBef>
              <a:buNone/>
              <a:defRPr/>
            </a:lvl9pPr>
          </a:lstStyle>
          <a:p>
            <a:pPr marL="0" lvl="0" indent="0" algn="l" rtl="0">
              <a:spcBef>
                <a:spcPts val="0"/>
              </a:spcBef>
              <a:spcAft>
                <a:spcPts val="0"/>
              </a:spcAft>
              <a:buNone/>
            </a:pPr>
            <a:fld id="{00000000-1234-1234-1234-123412341234}" type="slidenum">
              <a:rPr lang="en-US"/>
              <a:t>‹#›</a:t>
            </a:fld>
            <a:endParaRPr/>
          </a:p>
        </p:txBody>
      </p:sp>
      <p:sp>
        <p:nvSpPr>
          <p:cNvPr id="47" name="Google Shape;47;p20"/>
          <p:cNvSpPr txBox="1">
            <a:spLocks noGrp="1"/>
          </p:cNvSpPr>
          <p:nvPr>
            <p:ph type="title"/>
          </p:nvPr>
        </p:nvSpPr>
        <p:spPr>
          <a:xfrm>
            <a:off x="457200" y="460374"/>
            <a:ext cx="10004425" cy="1063625"/>
          </a:xfrm>
          <a:prstGeom prst="rect">
            <a:avLst/>
          </a:prstGeom>
          <a:noFill/>
          <a:ln>
            <a:noFill/>
          </a:ln>
        </p:spPr>
        <p:txBody>
          <a:bodyPr spcFirstLastPara="1" wrap="square" lIns="0" tIns="0" rIns="0" bIns="0" anchor="t" anchorCtr="0">
            <a:noAutofit/>
          </a:bodyPr>
          <a:lstStyle>
            <a:lvl1pPr lvl="0" algn="l">
              <a:lnSpc>
                <a:spcPct val="100000"/>
              </a:lnSpc>
              <a:spcBef>
                <a:spcPts val="0"/>
              </a:spcBef>
              <a:spcAft>
                <a:spcPts val="0"/>
              </a:spcAft>
              <a:buClr>
                <a:schemeClr val="accent1"/>
              </a:buClr>
              <a:buSzPts val="4000"/>
              <a:buFont typeface="Calibri"/>
              <a:buNone/>
              <a:defRPr sz="4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pic>
        <p:nvPicPr>
          <p:cNvPr id="48" name="Google Shape;48;p20"/>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9810445" y="6358647"/>
            <a:ext cx="2016517" cy="235975"/>
          </a:xfrm>
          <a:prstGeom prst="rect">
            <a:avLst/>
          </a:prstGeom>
          <a:noFill/>
          <a:ln>
            <a:noFill/>
          </a:ln>
        </p:spPr>
      </p:pic>
      <p:sp>
        <p:nvSpPr>
          <p:cNvPr id="49" name="Google Shape;49;p20"/>
          <p:cNvSpPr txBox="1">
            <a:spLocks noGrp="1"/>
          </p:cNvSpPr>
          <p:nvPr>
            <p:ph type="body" idx="1"/>
          </p:nvPr>
        </p:nvSpPr>
        <p:spPr>
          <a:xfrm>
            <a:off x="457198" y="1781175"/>
            <a:ext cx="10004427" cy="4165600"/>
          </a:xfrm>
          <a:prstGeom prst="rect">
            <a:avLst/>
          </a:prstGeom>
          <a:noFill/>
          <a:ln>
            <a:noFill/>
          </a:ln>
        </p:spPr>
        <p:txBody>
          <a:bodyPr spcFirstLastPara="1" wrap="square" lIns="0" tIns="0" rIns="0" bIns="0" anchor="t" anchorCtr="0">
            <a:normAutofit/>
          </a:bodyPr>
          <a:lstStyle>
            <a:lvl1pPr marL="457200" lvl="0" indent="-228600" algn="l">
              <a:lnSpc>
                <a:spcPct val="100000"/>
              </a:lnSpc>
              <a:spcBef>
                <a:spcPts val="0"/>
              </a:spcBef>
              <a:spcAft>
                <a:spcPts val="0"/>
              </a:spcAft>
              <a:buClr>
                <a:schemeClr val="dk2"/>
              </a:buClr>
              <a:buSzPts val="1800"/>
              <a:buNone/>
              <a:defRPr/>
            </a:lvl1pPr>
            <a:lvl2pPr marL="914400" lvl="1" indent="-228600" algn="l">
              <a:lnSpc>
                <a:spcPct val="100000"/>
              </a:lnSpc>
              <a:spcBef>
                <a:spcPts val="1200"/>
              </a:spcBef>
              <a:spcAft>
                <a:spcPts val="0"/>
              </a:spcAft>
              <a:buSzPts val="1800"/>
              <a:buNone/>
              <a:defRPr/>
            </a:lvl2pPr>
            <a:lvl3pPr marL="1371600" lvl="2" indent="-355600" algn="l">
              <a:lnSpc>
                <a:spcPct val="100000"/>
              </a:lnSpc>
              <a:spcBef>
                <a:spcPts val="1200"/>
              </a:spcBef>
              <a:spcAft>
                <a:spcPts val="0"/>
              </a:spcAft>
              <a:buSzPts val="2000"/>
              <a:buChar char="•"/>
              <a:defRPr/>
            </a:lvl3pPr>
            <a:lvl4pPr marL="1828800" lvl="3" indent="-342900" algn="l">
              <a:lnSpc>
                <a:spcPct val="100000"/>
              </a:lnSpc>
              <a:spcBef>
                <a:spcPts val="600"/>
              </a:spcBef>
              <a:spcAft>
                <a:spcPts val="0"/>
              </a:spcAft>
              <a:buSzPts val="1800"/>
              <a:buChar char="•"/>
              <a:defRPr/>
            </a:lvl4pPr>
            <a:lvl5pPr marL="2286000" lvl="4" indent="-342900" algn="l">
              <a:lnSpc>
                <a:spcPct val="100000"/>
              </a:lnSpc>
              <a:spcBef>
                <a:spcPts val="600"/>
              </a:spcBef>
              <a:spcAft>
                <a:spcPts val="0"/>
              </a:spcAft>
              <a:buSzPts val="1800"/>
              <a:buChar char="•"/>
              <a:defRPr/>
            </a:lvl5pPr>
            <a:lvl6pPr marL="2743200" lvl="5" indent="-342900" algn="l">
              <a:lnSpc>
                <a:spcPct val="116666"/>
              </a:lnSpc>
              <a:spcBef>
                <a:spcPts val="600"/>
              </a:spcBef>
              <a:spcAft>
                <a:spcPts val="0"/>
              </a:spcAft>
              <a:buSzPts val="1800"/>
              <a:buChar char="•"/>
              <a:defRPr/>
            </a:lvl6pPr>
            <a:lvl7pPr marL="3200400" lvl="6" indent="-342900" algn="l">
              <a:lnSpc>
                <a:spcPct val="116666"/>
              </a:lnSpc>
              <a:spcBef>
                <a:spcPts val="1200"/>
              </a:spcBef>
              <a:spcAft>
                <a:spcPts val="0"/>
              </a:spcAft>
              <a:buSzPts val="1800"/>
              <a:buChar char="•"/>
              <a:defRPr/>
            </a:lvl7pPr>
            <a:lvl8pPr marL="3657600" lvl="7" indent="-342900" algn="l">
              <a:lnSpc>
                <a:spcPct val="116666"/>
              </a:lnSpc>
              <a:spcBef>
                <a:spcPts val="1200"/>
              </a:spcBef>
              <a:spcAft>
                <a:spcPts val="0"/>
              </a:spcAft>
              <a:buSzPts val="1800"/>
              <a:buChar char="•"/>
              <a:defRPr/>
            </a:lvl8pPr>
            <a:lvl9pPr marL="4114800" lvl="8" indent="-342900" algn="l">
              <a:lnSpc>
                <a:spcPct val="116666"/>
              </a:lnSpc>
              <a:spcBef>
                <a:spcPts val="1200"/>
              </a:spcBef>
              <a:spcAft>
                <a:spcPts val="1200"/>
              </a:spcAft>
              <a:buSzPts val="1800"/>
              <a:buChar char="•"/>
              <a:defRPr/>
            </a:lvl9pPr>
          </a:lstStyle>
          <a:p>
            <a:endParaRPr/>
          </a:p>
        </p:txBody>
      </p:sp>
    </p:spTree>
    <p:extLst>
      <p:ext uri="{BB962C8B-B14F-4D97-AF65-F5344CB8AC3E}">
        <p14:creationId xmlns:p14="http://schemas.microsoft.com/office/powerpoint/2010/main" val="75424671"/>
      </p:ext>
    </p:extLst>
  </p:cSld>
  <p:clrMapOvr>
    <a:masterClrMapping/>
  </p:clrMapOvr>
</p:sldLayout>
</file>

<file path=ppt/slideLayouts/slideLayout2450.xml><?xml version="1.0" encoding="utf-8"?>
<p:sldLayout xmlns:a="http://schemas.openxmlformats.org/drawingml/2006/main" xmlns:r="http://schemas.openxmlformats.org/officeDocument/2006/relationships" xmlns:p="http://schemas.openxmlformats.org/presentationml/2006/main" preserve="1" userDrawn="1">
  <p:cSld name="64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159378960"/>
      </p:ext>
    </p:extLst>
  </p:cSld>
  <p:clrMapOvr>
    <a:masterClrMapping/>
  </p:clrMapOvr>
</p:sldLayout>
</file>

<file path=ppt/slideLayouts/slideLayout2451.xml><?xml version="1.0" encoding="utf-8"?>
<p:sldLayout xmlns:a="http://schemas.openxmlformats.org/drawingml/2006/main" xmlns:r="http://schemas.openxmlformats.org/officeDocument/2006/relationships" xmlns:p="http://schemas.openxmlformats.org/presentationml/2006/main" preserve="1" userDrawn="1">
  <p:cSld name="28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3975660189"/>
      </p:ext>
    </p:extLst>
  </p:cSld>
  <p:clrMapOvr>
    <a:masterClrMapping/>
  </p:clrMapOvr>
</p:sldLayout>
</file>

<file path=ppt/slideLayouts/slideLayout2452.xml><?xml version="1.0" encoding="utf-8"?>
<p:sldLayout xmlns:a="http://schemas.openxmlformats.org/drawingml/2006/main" xmlns:r="http://schemas.openxmlformats.org/officeDocument/2006/relationships" xmlns:p="http://schemas.openxmlformats.org/presentationml/2006/main" type="obj" preserve="1">
  <p:cSld name="57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19006522"/>
      </p:ext>
    </p:extLst>
  </p:cSld>
  <p:clrMapOvr>
    <a:masterClrMapping/>
  </p:clrMapOvr>
</p:sldLayout>
</file>

<file path=ppt/slideLayouts/slideLayout2453.xml><?xml version="1.0" encoding="utf-8"?>
<p:sldLayout xmlns:a="http://schemas.openxmlformats.org/drawingml/2006/main" xmlns:r="http://schemas.openxmlformats.org/officeDocument/2006/relationships" xmlns:p="http://schemas.openxmlformats.org/presentationml/2006/main" type="twoObj" preserve="1">
  <p:cSld name="28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477038062"/>
      </p:ext>
    </p:extLst>
  </p:cSld>
  <p:clrMapOvr>
    <a:masterClrMapping/>
  </p:clrMapOvr>
</p:sldLayout>
</file>

<file path=ppt/slideLayouts/slideLayout2454.xml><?xml version="1.0" encoding="utf-8"?>
<p:sldLayout xmlns:a="http://schemas.openxmlformats.org/drawingml/2006/main" xmlns:r="http://schemas.openxmlformats.org/officeDocument/2006/relationships" xmlns:p="http://schemas.openxmlformats.org/presentationml/2006/main" type="twoTxTwoObj" preserve="1">
  <p:cSld name="64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543685310"/>
      </p:ext>
    </p:extLst>
  </p:cSld>
  <p:clrMapOvr>
    <a:masterClrMapping/>
  </p:clrMapOvr>
</p:sldLayout>
</file>

<file path=ppt/slideLayouts/slideLayout2455.xml><?xml version="1.0" encoding="utf-8"?>
<p:sldLayout xmlns:a="http://schemas.openxmlformats.org/drawingml/2006/main" xmlns:r="http://schemas.openxmlformats.org/officeDocument/2006/relationships" xmlns:p="http://schemas.openxmlformats.org/presentationml/2006/main" type="titleOnly" preserve="1">
  <p:cSld name="28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157478798"/>
      </p:ext>
    </p:extLst>
  </p:cSld>
  <p:clrMapOvr>
    <a:masterClrMapping/>
  </p:clrMapOvr>
</p:sldLayout>
</file>

<file path=ppt/slideLayouts/slideLayout2456.xml><?xml version="1.0" encoding="utf-8"?>
<p:sldLayout xmlns:a="http://schemas.openxmlformats.org/drawingml/2006/main" xmlns:r="http://schemas.openxmlformats.org/officeDocument/2006/relationships" xmlns:p="http://schemas.openxmlformats.org/presentationml/2006/main" preserve="1" userDrawn="1">
  <p:cSld name="27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743096988"/>
      </p:ext>
    </p:extLst>
  </p:cSld>
  <p:clrMapOvr>
    <a:masterClrMapping/>
  </p:clrMapOvr>
</p:sldLayout>
</file>

<file path=ppt/slideLayouts/slideLayout2457.xml><?xml version="1.0" encoding="utf-8"?>
<p:sldLayout xmlns:a="http://schemas.openxmlformats.org/drawingml/2006/main" xmlns:r="http://schemas.openxmlformats.org/officeDocument/2006/relationships" xmlns:p="http://schemas.openxmlformats.org/presentationml/2006/main" type="blank" preserve="1">
  <p:cSld name="28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955876366"/>
      </p:ext>
    </p:extLst>
  </p:cSld>
  <p:clrMapOvr>
    <a:masterClrMapping/>
  </p:clrMapOvr>
</p:sldLayout>
</file>

<file path=ppt/slideLayouts/slideLayout2458.xml><?xml version="1.0" encoding="utf-8"?>
<p:sldLayout xmlns:a="http://schemas.openxmlformats.org/drawingml/2006/main" xmlns:r="http://schemas.openxmlformats.org/officeDocument/2006/relationships" xmlns:p="http://schemas.openxmlformats.org/presentationml/2006/main" preserve="1" userDrawn="1">
  <p:cSld name="66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708069081"/>
      </p:ext>
    </p:extLst>
  </p:cSld>
  <p:clrMapOvr>
    <a:masterClrMapping/>
  </p:clrMapOvr>
</p:sldLayout>
</file>

<file path=ppt/slideLayouts/slideLayout2459.xml><?xml version="1.0" encoding="utf-8"?>
<p:sldLayout xmlns:a="http://schemas.openxmlformats.org/drawingml/2006/main" xmlns:r="http://schemas.openxmlformats.org/officeDocument/2006/relationships" xmlns:p="http://schemas.openxmlformats.org/presentationml/2006/main" preserve="1" userDrawn="1">
  <p:cSld name="65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4265585"/>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matchingName="callout_graphic">
  <p:cSld name="callout_graphic">
    <p:bg>
      <p:bgPr>
        <a:solidFill>
          <a:schemeClr val="lt1"/>
        </a:solidFill>
        <a:effectLst/>
      </p:bgPr>
    </p:bg>
    <p:spTree>
      <p:nvGrpSpPr>
        <p:cNvPr id="1" name="Shape 50"/>
        <p:cNvGrpSpPr/>
        <p:nvPr/>
      </p:nvGrpSpPr>
      <p:grpSpPr>
        <a:xfrm>
          <a:off x="0" y="0"/>
          <a:ext cx="0" cy="0"/>
          <a:chOff x="0" y="0"/>
          <a:chExt cx="0" cy="0"/>
        </a:xfrm>
      </p:grpSpPr>
      <p:pic>
        <p:nvPicPr>
          <p:cNvPr id="51" name="Google Shape;51;p2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12694" y="0"/>
            <a:ext cx="12166611" cy="6850855"/>
          </a:xfrm>
          <a:prstGeom prst="rect">
            <a:avLst/>
          </a:prstGeom>
          <a:noFill/>
          <a:ln>
            <a:noFill/>
          </a:ln>
        </p:spPr>
      </p:pic>
      <p:sp>
        <p:nvSpPr>
          <p:cNvPr id="52" name="Google Shape;52;p21"/>
          <p:cNvSpPr txBox="1">
            <a:spLocks noGrp="1"/>
          </p:cNvSpPr>
          <p:nvPr>
            <p:ph type="dt" idx="10"/>
          </p:nvPr>
        </p:nvSpPr>
        <p:spPr>
          <a:xfrm>
            <a:off x="6210300" y="6362700"/>
            <a:ext cx="1695450" cy="231921"/>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3" name="Google Shape;53;p21"/>
          <p:cNvSpPr txBox="1">
            <a:spLocks noGrp="1"/>
          </p:cNvSpPr>
          <p:nvPr>
            <p:ph type="ftr" idx="11"/>
          </p:nvPr>
        </p:nvSpPr>
        <p:spPr>
          <a:xfrm>
            <a:off x="773048" y="6364783"/>
            <a:ext cx="5202302" cy="231921"/>
          </a:xfrm>
          <a:prstGeom prst="rect">
            <a:avLst/>
          </a:prstGeom>
          <a:noFill/>
          <a:ln>
            <a:noFill/>
          </a:ln>
        </p:spPr>
        <p:txBody>
          <a:bodyPr spcFirstLastPara="1" wrap="square" lIns="155425"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4" name="Google Shape;54;p21"/>
          <p:cNvSpPr txBox="1">
            <a:spLocks noGrp="1"/>
          </p:cNvSpPr>
          <p:nvPr>
            <p:ph type="sldNum" idx="12"/>
          </p:nvPr>
        </p:nvSpPr>
        <p:spPr>
          <a:xfrm>
            <a:off x="457198" y="6362701"/>
            <a:ext cx="315849" cy="231921"/>
          </a:xfrm>
          <a:prstGeom prst="rect">
            <a:avLst/>
          </a:prstGeom>
          <a:noFill/>
          <a:ln>
            <a:noFill/>
          </a:ln>
        </p:spPr>
        <p:txBody>
          <a:bodyPr spcFirstLastPara="1" wrap="square" lIns="0" tIns="0" rIns="0" bIns="0" anchor="b" anchorCtr="0">
            <a:noAutofit/>
          </a:bodyPr>
          <a:lstStyle>
            <a:lvl1pPr marL="0" lvl="0" indent="0" algn="l">
              <a:spcBef>
                <a:spcPts val="0"/>
              </a:spcBef>
              <a:buNone/>
              <a:defRPr/>
            </a:lvl1pPr>
            <a:lvl2pPr marL="0" lvl="1" indent="0" algn="l">
              <a:spcBef>
                <a:spcPts val="0"/>
              </a:spcBef>
              <a:buNone/>
              <a:defRPr/>
            </a:lvl2pPr>
            <a:lvl3pPr marL="0" lvl="2" indent="0" algn="l">
              <a:spcBef>
                <a:spcPts val="0"/>
              </a:spcBef>
              <a:buNone/>
              <a:defRPr/>
            </a:lvl3pPr>
            <a:lvl4pPr marL="0" lvl="3" indent="0" algn="l">
              <a:spcBef>
                <a:spcPts val="0"/>
              </a:spcBef>
              <a:buNone/>
              <a:defRPr/>
            </a:lvl4pPr>
            <a:lvl5pPr marL="0" lvl="4" indent="0" algn="l">
              <a:spcBef>
                <a:spcPts val="0"/>
              </a:spcBef>
              <a:buNone/>
              <a:defRPr/>
            </a:lvl5pPr>
            <a:lvl6pPr marL="0" lvl="5" indent="0" algn="l">
              <a:spcBef>
                <a:spcPts val="0"/>
              </a:spcBef>
              <a:buNone/>
              <a:defRPr/>
            </a:lvl6pPr>
            <a:lvl7pPr marL="0" lvl="6" indent="0" algn="l">
              <a:spcBef>
                <a:spcPts val="0"/>
              </a:spcBef>
              <a:buNone/>
              <a:defRPr/>
            </a:lvl7pPr>
            <a:lvl8pPr marL="0" lvl="7" indent="0" algn="l">
              <a:spcBef>
                <a:spcPts val="0"/>
              </a:spcBef>
              <a:buNone/>
              <a:defRPr/>
            </a:lvl8pPr>
            <a:lvl9pPr marL="0" lvl="8" indent="0" algn="l">
              <a:spcBef>
                <a:spcPts val="0"/>
              </a:spcBef>
              <a:buNone/>
              <a:defRPr/>
            </a:lvl9pPr>
          </a:lstStyle>
          <a:p>
            <a:pPr marL="0" lvl="0" indent="0" algn="l" rtl="0">
              <a:spcBef>
                <a:spcPts val="0"/>
              </a:spcBef>
              <a:spcAft>
                <a:spcPts val="0"/>
              </a:spcAft>
              <a:buNone/>
            </a:pPr>
            <a:fld id="{00000000-1234-1234-1234-123412341234}" type="slidenum">
              <a:rPr lang="en-US"/>
              <a:t>‹#›</a:t>
            </a:fld>
            <a:endParaRPr/>
          </a:p>
        </p:txBody>
      </p:sp>
      <p:sp>
        <p:nvSpPr>
          <p:cNvPr id="55" name="Google Shape;55;p21"/>
          <p:cNvSpPr txBox="1">
            <a:spLocks noGrp="1"/>
          </p:cNvSpPr>
          <p:nvPr>
            <p:ph type="title"/>
          </p:nvPr>
        </p:nvSpPr>
        <p:spPr>
          <a:xfrm>
            <a:off x="457201" y="460375"/>
            <a:ext cx="6388100" cy="5486399"/>
          </a:xfrm>
          <a:prstGeom prst="rect">
            <a:avLst/>
          </a:prstGeom>
          <a:noFill/>
          <a:ln>
            <a:noFill/>
          </a:ln>
        </p:spPr>
        <p:txBody>
          <a:bodyPr spcFirstLastPara="1" wrap="square" lIns="0" tIns="274300" rIns="0" bIns="0" anchor="ctr" anchorCtr="0">
            <a:noAutofit/>
          </a:bodyPr>
          <a:lstStyle>
            <a:lvl1pPr lvl="0" algn="l">
              <a:lnSpc>
                <a:spcPct val="100000"/>
              </a:lnSpc>
              <a:spcBef>
                <a:spcPts val="0"/>
              </a:spcBef>
              <a:spcAft>
                <a:spcPts val="0"/>
              </a:spcAft>
              <a:buClr>
                <a:schemeClr val="accent6"/>
              </a:buClr>
              <a:buSzPts val="4000"/>
              <a:buFont typeface="Calibri"/>
              <a:buNone/>
              <a:defRPr sz="4000">
                <a:solidFill>
                  <a:schemeClr val="accent6"/>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pic>
        <p:nvPicPr>
          <p:cNvPr id="56" name="Google Shape;56;p21"/>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9810445" y="6358647"/>
            <a:ext cx="2016517" cy="235975"/>
          </a:xfrm>
          <a:prstGeom prst="rect">
            <a:avLst/>
          </a:prstGeom>
          <a:noFill/>
          <a:ln>
            <a:noFill/>
          </a:ln>
        </p:spPr>
      </p:pic>
    </p:spTree>
    <p:extLst>
      <p:ext uri="{BB962C8B-B14F-4D97-AF65-F5344CB8AC3E}">
        <p14:creationId xmlns:p14="http://schemas.microsoft.com/office/powerpoint/2010/main" val="1896678177"/>
      </p:ext>
    </p:extLst>
  </p:cSld>
  <p:clrMapOvr>
    <a:masterClrMapping/>
  </p:clrMapOvr>
</p:sldLayout>
</file>

<file path=ppt/slideLayouts/slideLayout2460.xml><?xml version="1.0" encoding="utf-8"?>
<p:sldLayout xmlns:a="http://schemas.openxmlformats.org/drawingml/2006/main" xmlns:r="http://schemas.openxmlformats.org/officeDocument/2006/relationships" xmlns:p="http://schemas.openxmlformats.org/presentationml/2006/main" type="obj" preserve="1">
  <p:cSld name="8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587185832"/>
      </p:ext>
    </p:extLst>
  </p:cSld>
  <p:clrMapOvr>
    <a:masterClrMapping/>
  </p:clrMapOvr>
</p:sldLayout>
</file>

<file path=ppt/slideLayouts/slideLayout2461.xml><?xml version="1.0" encoding="utf-8"?>
<p:sldLayout xmlns:a="http://schemas.openxmlformats.org/drawingml/2006/main" xmlns:r="http://schemas.openxmlformats.org/officeDocument/2006/relationships" xmlns:p="http://schemas.openxmlformats.org/presentationml/2006/main" preserve="1" userDrawn="1">
  <p:cSld name="29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2993486562"/>
      </p:ext>
    </p:extLst>
  </p:cSld>
  <p:clrMapOvr>
    <a:masterClrMapping/>
  </p:clrMapOvr>
</p:sldLayout>
</file>

<file path=ppt/slideLayouts/slideLayout2462.xml><?xml version="1.0" encoding="utf-8"?>
<p:sldLayout xmlns:a="http://schemas.openxmlformats.org/drawingml/2006/main" xmlns:r="http://schemas.openxmlformats.org/officeDocument/2006/relationships" xmlns:p="http://schemas.openxmlformats.org/presentationml/2006/main" type="obj" preserve="1">
  <p:cSld name="58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518790511"/>
      </p:ext>
    </p:extLst>
  </p:cSld>
  <p:clrMapOvr>
    <a:masterClrMapping/>
  </p:clrMapOvr>
</p:sldLayout>
</file>

<file path=ppt/slideLayouts/slideLayout2463.xml><?xml version="1.0" encoding="utf-8"?>
<p:sldLayout xmlns:a="http://schemas.openxmlformats.org/drawingml/2006/main" xmlns:r="http://schemas.openxmlformats.org/officeDocument/2006/relationships" xmlns:p="http://schemas.openxmlformats.org/presentationml/2006/main" type="twoObj" preserve="1">
  <p:cSld name="29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910844691"/>
      </p:ext>
    </p:extLst>
  </p:cSld>
  <p:clrMapOvr>
    <a:masterClrMapping/>
  </p:clrMapOvr>
</p:sldLayout>
</file>

<file path=ppt/slideLayouts/slideLayout2464.xml><?xml version="1.0" encoding="utf-8"?>
<p:sldLayout xmlns:a="http://schemas.openxmlformats.org/drawingml/2006/main" xmlns:r="http://schemas.openxmlformats.org/officeDocument/2006/relationships" xmlns:p="http://schemas.openxmlformats.org/presentationml/2006/main" type="twoTxTwoObj" preserve="1">
  <p:cSld name="65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20248949"/>
      </p:ext>
    </p:extLst>
  </p:cSld>
  <p:clrMapOvr>
    <a:masterClrMapping/>
  </p:clrMapOvr>
</p:sldLayout>
</file>

<file path=ppt/slideLayouts/slideLayout2465.xml><?xml version="1.0" encoding="utf-8"?>
<p:sldLayout xmlns:a="http://schemas.openxmlformats.org/drawingml/2006/main" xmlns:r="http://schemas.openxmlformats.org/officeDocument/2006/relationships" xmlns:p="http://schemas.openxmlformats.org/presentationml/2006/main" type="titleOnly" preserve="1">
  <p:cSld name="29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606952614"/>
      </p:ext>
    </p:extLst>
  </p:cSld>
  <p:clrMapOvr>
    <a:masterClrMapping/>
  </p:clrMapOvr>
</p:sldLayout>
</file>

<file path=ppt/slideLayouts/slideLayout2466.xml><?xml version="1.0" encoding="utf-8"?>
<p:sldLayout xmlns:a="http://schemas.openxmlformats.org/drawingml/2006/main" xmlns:r="http://schemas.openxmlformats.org/officeDocument/2006/relationships" xmlns:p="http://schemas.openxmlformats.org/presentationml/2006/main" preserve="1" userDrawn="1">
  <p:cSld name="28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611504530"/>
      </p:ext>
    </p:extLst>
  </p:cSld>
  <p:clrMapOvr>
    <a:masterClrMapping/>
  </p:clrMapOvr>
</p:sldLayout>
</file>

<file path=ppt/slideLayouts/slideLayout2467.xml><?xml version="1.0" encoding="utf-8"?>
<p:sldLayout xmlns:a="http://schemas.openxmlformats.org/drawingml/2006/main" xmlns:r="http://schemas.openxmlformats.org/officeDocument/2006/relationships" xmlns:p="http://schemas.openxmlformats.org/presentationml/2006/main" type="blank" preserve="1">
  <p:cSld name="29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489567925"/>
      </p:ext>
    </p:extLst>
  </p:cSld>
  <p:clrMapOvr>
    <a:masterClrMapping/>
  </p:clrMapOvr>
</p:sldLayout>
</file>

<file path=ppt/slideLayouts/slideLayout2468.xml><?xml version="1.0" encoding="utf-8"?>
<p:sldLayout xmlns:a="http://schemas.openxmlformats.org/drawingml/2006/main" xmlns:r="http://schemas.openxmlformats.org/officeDocument/2006/relationships" xmlns:p="http://schemas.openxmlformats.org/presentationml/2006/main" type="obj" preserve="1">
  <p:cSld name="8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705248286"/>
      </p:ext>
    </p:extLst>
  </p:cSld>
  <p:clrMapOvr>
    <a:masterClrMapping/>
  </p:clrMapOvr>
</p:sldLayout>
</file>

<file path=ppt/slideLayouts/slideLayout2469.xml><?xml version="1.0" encoding="utf-8"?>
<p:sldLayout xmlns:a="http://schemas.openxmlformats.org/drawingml/2006/main" xmlns:r="http://schemas.openxmlformats.org/officeDocument/2006/relationships" xmlns:p="http://schemas.openxmlformats.org/presentationml/2006/main" type="obj" preserve="1">
  <p:cSld name="8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395946599"/>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matchingName="content_1_column">
  <p:cSld name="content_1_column">
    <p:bg>
      <p:bgPr>
        <a:solidFill>
          <a:schemeClr val="lt1"/>
        </a:solidFill>
        <a:effectLst/>
      </p:bgPr>
    </p:bg>
    <p:spTree>
      <p:nvGrpSpPr>
        <p:cNvPr id="1" name="Shape 42"/>
        <p:cNvGrpSpPr/>
        <p:nvPr/>
      </p:nvGrpSpPr>
      <p:grpSpPr>
        <a:xfrm>
          <a:off x="0" y="0"/>
          <a:ext cx="0" cy="0"/>
          <a:chOff x="0" y="0"/>
          <a:chExt cx="0" cy="0"/>
        </a:xfrm>
      </p:grpSpPr>
      <p:pic>
        <p:nvPicPr>
          <p:cNvPr id="43" name="Google Shape;43;p20"/>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0" y="0"/>
            <a:ext cx="12192000" cy="6850855"/>
          </a:xfrm>
          <a:prstGeom prst="rect">
            <a:avLst/>
          </a:prstGeom>
          <a:noFill/>
          <a:ln>
            <a:noFill/>
          </a:ln>
        </p:spPr>
      </p:pic>
      <p:sp>
        <p:nvSpPr>
          <p:cNvPr id="44" name="Google Shape;44;p20"/>
          <p:cNvSpPr txBox="1">
            <a:spLocks noGrp="1"/>
          </p:cNvSpPr>
          <p:nvPr>
            <p:ph type="dt" idx="10"/>
          </p:nvPr>
        </p:nvSpPr>
        <p:spPr>
          <a:xfrm>
            <a:off x="6210300" y="6362700"/>
            <a:ext cx="1695450" cy="231921"/>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45" name="Google Shape;45;p20"/>
          <p:cNvSpPr txBox="1">
            <a:spLocks noGrp="1"/>
          </p:cNvSpPr>
          <p:nvPr>
            <p:ph type="ftr" idx="11"/>
          </p:nvPr>
        </p:nvSpPr>
        <p:spPr>
          <a:xfrm>
            <a:off x="773048" y="6364783"/>
            <a:ext cx="5202302" cy="231921"/>
          </a:xfrm>
          <a:prstGeom prst="rect">
            <a:avLst/>
          </a:prstGeom>
          <a:noFill/>
          <a:ln>
            <a:noFill/>
          </a:ln>
        </p:spPr>
        <p:txBody>
          <a:bodyPr spcFirstLastPara="1" wrap="square" lIns="155425"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46" name="Google Shape;46;p20"/>
          <p:cNvSpPr txBox="1">
            <a:spLocks noGrp="1"/>
          </p:cNvSpPr>
          <p:nvPr>
            <p:ph type="sldNum" idx="12"/>
          </p:nvPr>
        </p:nvSpPr>
        <p:spPr>
          <a:xfrm>
            <a:off x="457198" y="6362701"/>
            <a:ext cx="315849" cy="231921"/>
          </a:xfrm>
          <a:prstGeom prst="rect">
            <a:avLst/>
          </a:prstGeom>
          <a:noFill/>
          <a:ln>
            <a:noFill/>
          </a:ln>
        </p:spPr>
        <p:txBody>
          <a:bodyPr spcFirstLastPara="1" wrap="square" lIns="0" tIns="0" rIns="0" bIns="0" anchor="b" anchorCtr="0">
            <a:noAutofit/>
          </a:bodyPr>
          <a:lstStyle>
            <a:lvl1pPr marL="0" lvl="0" indent="0" algn="l">
              <a:spcBef>
                <a:spcPts val="0"/>
              </a:spcBef>
              <a:buNone/>
              <a:defRPr/>
            </a:lvl1pPr>
            <a:lvl2pPr marL="0" lvl="1" indent="0" algn="l">
              <a:spcBef>
                <a:spcPts val="0"/>
              </a:spcBef>
              <a:buNone/>
              <a:defRPr/>
            </a:lvl2pPr>
            <a:lvl3pPr marL="0" lvl="2" indent="0" algn="l">
              <a:spcBef>
                <a:spcPts val="0"/>
              </a:spcBef>
              <a:buNone/>
              <a:defRPr/>
            </a:lvl3pPr>
            <a:lvl4pPr marL="0" lvl="3" indent="0" algn="l">
              <a:spcBef>
                <a:spcPts val="0"/>
              </a:spcBef>
              <a:buNone/>
              <a:defRPr/>
            </a:lvl4pPr>
            <a:lvl5pPr marL="0" lvl="4" indent="0" algn="l">
              <a:spcBef>
                <a:spcPts val="0"/>
              </a:spcBef>
              <a:buNone/>
              <a:defRPr/>
            </a:lvl5pPr>
            <a:lvl6pPr marL="0" lvl="5" indent="0" algn="l">
              <a:spcBef>
                <a:spcPts val="0"/>
              </a:spcBef>
              <a:buNone/>
              <a:defRPr/>
            </a:lvl6pPr>
            <a:lvl7pPr marL="0" lvl="6" indent="0" algn="l">
              <a:spcBef>
                <a:spcPts val="0"/>
              </a:spcBef>
              <a:buNone/>
              <a:defRPr/>
            </a:lvl7pPr>
            <a:lvl8pPr marL="0" lvl="7" indent="0" algn="l">
              <a:spcBef>
                <a:spcPts val="0"/>
              </a:spcBef>
              <a:buNone/>
              <a:defRPr/>
            </a:lvl8pPr>
            <a:lvl9pPr marL="0" lvl="8" indent="0" algn="l">
              <a:spcBef>
                <a:spcPts val="0"/>
              </a:spcBef>
              <a:buNone/>
              <a:defRPr/>
            </a:lvl9pPr>
          </a:lstStyle>
          <a:p>
            <a:pPr marL="0" lvl="0" indent="0" algn="l" rtl="0">
              <a:spcBef>
                <a:spcPts val="0"/>
              </a:spcBef>
              <a:spcAft>
                <a:spcPts val="0"/>
              </a:spcAft>
              <a:buNone/>
            </a:pPr>
            <a:fld id="{00000000-1234-1234-1234-123412341234}" type="slidenum">
              <a:rPr lang="en-US"/>
              <a:t>‹#›</a:t>
            </a:fld>
            <a:endParaRPr/>
          </a:p>
        </p:txBody>
      </p:sp>
      <p:sp>
        <p:nvSpPr>
          <p:cNvPr id="47" name="Google Shape;47;p20"/>
          <p:cNvSpPr txBox="1">
            <a:spLocks noGrp="1"/>
          </p:cNvSpPr>
          <p:nvPr>
            <p:ph type="title"/>
          </p:nvPr>
        </p:nvSpPr>
        <p:spPr>
          <a:xfrm>
            <a:off x="457200" y="460374"/>
            <a:ext cx="10004425" cy="1063625"/>
          </a:xfrm>
          <a:prstGeom prst="rect">
            <a:avLst/>
          </a:prstGeom>
          <a:noFill/>
          <a:ln>
            <a:noFill/>
          </a:ln>
        </p:spPr>
        <p:txBody>
          <a:bodyPr spcFirstLastPara="1" wrap="square" lIns="0" tIns="0" rIns="0" bIns="0" anchor="t" anchorCtr="0">
            <a:noAutofit/>
          </a:bodyPr>
          <a:lstStyle>
            <a:lvl1pPr lvl="0" algn="l">
              <a:lnSpc>
                <a:spcPct val="100000"/>
              </a:lnSpc>
              <a:spcBef>
                <a:spcPts val="0"/>
              </a:spcBef>
              <a:spcAft>
                <a:spcPts val="0"/>
              </a:spcAft>
              <a:buClr>
                <a:schemeClr val="accent1"/>
              </a:buClr>
              <a:buSzPts val="4000"/>
              <a:buFont typeface="Calibri"/>
              <a:buNone/>
              <a:defRPr sz="4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pic>
        <p:nvPicPr>
          <p:cNvPr id="48" name="Google Shape;48;p20"/>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9810445" y="6358647"/>
            <a:ext cx="2016517" cy="235975"/>
          </a:xfrm>
          <a:prstGeom prst="rect">
            <a:avLst/>
          </a:prstGeom>
          <a:noFill/>
          <a:ln>
            <a:noFill/>
          </a:ln>
        </p:spPr>
      </p:pic>
      <p:sp>
        <p:nvSpPr>
          <p:cNvPr id="49" name="Google Shape;49;p20"/>
          <p:cNvSpPr txBox="1">
            <a:spLocks noGrp="1"/>
          </p:cNvSpPr>
          <p:nvPr>
            <p:ph type="body" idx="1"/>
          </p:nvPr>
        </p:nvSpPr>
        <p:spPr>
          <a:xfrm>
            <a:off x="457198" y="1781175"/>
            <a:ext cx="10004427" cy="4165600"/>
          </a:xfrm>
          <a:prstGeom prst="rect">
            <a:avLst/>
          </a:prstGeom>
          <a:noFill/>
          <a:ln>
            <a:noFill/>
          </a:ln>
        </p:spPr>
        <p:txBody>
          <a:bodyPr spcFirstLastPara="1" wrap="square" lIns="0" tIns="0" rIns="0" bIns="0" anchor="t" anchorCtr="0">
            <a:normAutofit/>
          </a:bodyPr>
          <a:lstStyle>
            <a:lvl1pPr marL="457200" lvl="0" indent="-228600" algn="l">
              <a:lnSpc>
                <a:spcPct val="100000"/>
              </a:lnSpc>
              <a:spcBef>
                <a:spcPts val="0"/>
              </a:spcBef>
              <a:spcAft>
                <a:spcPts val="0"/>
              </a:spcAft>
              <a:buClr>
                <a:schemeClr val="dk2"/>
              </a:buClr>
              <a:buSzPts val="1800"/>
              <a:buNone/>
              <a:defRPr/>
            </a:lvl1pPr>
            <a:lvl2pPr marL="914400" lvl="1" indent="-228600" algn="l">
              <a:lnSpc>
                <a:spcPct val="100000"/>
              </a:lnSpc>
              <a:spcBef>
                <a:spcPts val="1200"/>
              </a:spcBef>
              <a:spcAft>
                <a:spcPts val="0"/>
              </a:spcAft>
              <a:buSzPts val="1800"/>
              <a:buNone/>
              <a:defRPr/>
            </a:lvl2pPr>
            <a:lvl3pPr marL="1371600" lvl="2" indent="-355600" algn="l">
              <a:lnSpc>
                <a:spcPct val="100000"/>
              </a:lnSpc>
              <a:spcBef>
                <a:spcPts val="1200"/>
              </a:spcBef>
              <a:spcAft>
                <a:spcPts val="0"/>
              </a:spcAft>
              <a:buSzPts val="2000"/>
              <a:buChar char="•"/>
              <a:defRPr/>
            </a:lvl3pPr>
            <a:lvl4pPr marL="1828800" lvl="3" indent="-342900" algn="l">
              <a:lnSpc>
                <a:spcPct val="100000"/>
              </a:lnSpc>
              <a:spcBef>
                <a:spcPts val="600"/>
              </a:spcBef>
              <a:spcAft>
                <a:spcPts val="0"/>
              </a:spcAft>
              <a:buSzPts val="1800"/>
              <a:buChar char="•"/>
              <a:defRPr/>
            </a:lvl4pPr>
            <a:lvl5pPr marL="2286000" lvl="4" indent="-342900" algn="l">
              <a:lnSpc>
                <a:spcPct val="100000"/>
              </a:lnSpc>
              <a:spcBef>
                <a:spcPts val="600"/>
              </a:spcBef>
              <a:spcAft>
                <a:spcPts val="0"/>
              </a:spcAft>
              <a:buSzPts val="1800"/>
              <a:buChar char="•"/>
              <a:defRPr/>
            </a:lvl5pPr>
            <a:lvl6pPr marL="2743200" lvl="5" indent="-342900" algn="l">
              <a:lnSpc>
                <a:spcPct val="116666"/>
              </a:lnSpc>
              <a:spcBef>
                <a:spcPts val="600"/>
              </a:spcBef>
              <a:spcAft>
                <a:spcPts val="0"/>
              </a:spcAft>
              <a:buSzPts val="1800"/>
              <a:buChar char="•"/>
              <a:defRPr/>
            </a:lvl6pPr>
            <a:lvl7pPr marL="3200400" lvl="6" indent="-342900" algn="l">
              <a:lnSpc>
                <a:spcPct val="116666"/>
              </a:lnSpc>
              <a:spcBef>
                <a:spcPts val="1200"/>
              </a:spcBef>
              <a:spcAft>
                <a:spcPts val="0"/>
              </a:spcAft>
              <a:buSzPts val="1800"/>
              <a:buChar char="•"/>
              <a:defRPr/>
            </a:lvl7pPr>
            <a:lvl8pPr marL="3657600" lvl="7" indent="-342900" algn="l">
              <a:lnSpc>
                <a:spcPct val="116666"/>
              </a:lnSpc>
              <a:spcBef>
                <a:spcPts val="1200"/>
              </a:spcBef>
              <a:spcAft>
                <a:spcPts val="0"/>
              </a:spcAft>
              <a:buSzPts val="1800"/>
              <a:buChar char="•"/>
              <a:defRPr/>
            </a:lvl8pPr>
            <a:lvl9pPr marL="4114800" lvl="8" indent="-342900" algn="l">
              <a:lnSpc>
                <a:spcPct val="116666"/>
              </a:lnSpc>
              <a:spcBef>
                <a:spcPts val="1200"/>
              </a:spcBef>
              <a:spcAft>
                <a:spcPts val="1200"/>
              </a:spcAft>
              <a:buSzPts val="1800"/>
              <a:buChar char="•"/>
              <a:defRPr/>
            </a:lvl9pPr>
          </a:lstStyle>
          <a:p>
            <a:endParaRPr/>
          </a:p>
        </p:txBody>
      </p:sp>
    </p:spTree>
    <p:extLst>
      <p:ext uri="{BB962C8B-B14F-4D97-AF65-F5344CB8AC3E}">
        <p14:creationId xmlns:p14="http://schemas.microsoft.com/office/powerpoint/2010/main" val="75424671"/>
      </p:ext>
    </p:extLst>
  </p:cSld>
  <p:clrMapOvr>
    <a:masterClrMapping/>
  </p:clrMapOvr>
</p:sldLayout>
</file>

<file path=ppt/slideLayouts/slideLayout2470.xml><?xml version="1.0" encoding="utf-8"?>
<p:sldLayout xmlns:a="http://schemas.openxmlformats.org/drawingml/2006/main" xmlns:r="http://schemas.openxmlformats.org/officeDocument/2006/relationships" xmlns:p="http://schemas.openxmlformats.org/presentationml/2006/main" type="obj" preserve="1">
  <p:cSld name="67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65432099"/>
      </p:ext>
    </p:extLst>
  </p:cSld>
  <p:clrMapOvr>
    <a:masterClrMapping/>
  </p:clrMapOvr>
</p:sldLayout>
</file>

<file path=ppt/slideLayouts/slideLayout2471.xml><?xml version="1.0" encoding="utf-8"?>
<p:sldLayout xmlns:a="http://schemas.openxmlformats.org/drawingml/2006/main" xmlns:r="http://schemas.openxmlformats.org/officeDocument/2006/relationships" xmlns:p="http://schemas.openxmlformats.org/presentationml/2006/main" type="twoObj" preserve="1">
  <p:cSld name="35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738818908"/>
      </p:ext>
    </p:extLst>
  </p:cSld>
  <p:clrMapOvr>
    <a:masterClrMapping/>
  </p:clrMapOvr>
</p:sldLayout>
</file>

<file path=ppt/slideLayouts/slideLayout2472.xml><?xml version="1.0" encoding="utf-8"?>
<p:sldLayout xmlns:a="http://schemas.openxmlformats.org/drawingml/2006/main" xmlns:r="http://schemas.openxmlformats.org/officeDocument/2006/relationships" xmlns:p="http://schemas.openxmlformats.org/presentationml/2006/main" type="twoTxTwoObj" preserve="1">
  <p:cSld name="71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13353381"/>
      </p:ext>
    </p:extLst>
  </p:cSld>
  <p:clrMapOvr>
    <a:masterClrMapping/>
  </p:clrMapOvr>
</p:sldLayout>
</file>

<file path=ppt/slideLayouts/slideLayout2473.xml><?xml version="1.0" encoding="utf-8"?>
<p:sldLayout xmlns:a="http://schemas.openxmlformats.org/drawingml/2006/main" xmlns:r="http://schemas.openxmlformats.org/officeDocument/2006/relationships" xmlns:p="http://schemas.openxmlformats.org/presentationml/2006/main" type="titleOnly" preserve="1">
  <p:cSld name="33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431822785"/>
      </p:ext>
    </p:extLst>
  </p:cSld>
  <p:clrMapOvr>
    <a:masterClrMapping/>
  </p:clrMapOvr>
</p:sldLayout>
</file>

<file path=ppt/slideLayouts/slideLayout2474.xml><?xml version="1.0" encoding="utf-8"?>
<p:sldLayout xmlns:a="http://schemas.openxmlformats.org/drawingml/2006/main" xmlns:r="http://schemas.openxmlformats.org/officeDocument/2006/relationships" xmlns:p="http://schemas.openxmlformats.org/presentationml/2006/main" preserve="1" userDrawn="1">
  <p:cSld name="34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7416088"/>
      </p:ext>
    </p:extLst>
  </p:cSld>
  <p:clrMapOvr>
    <a:masterClrMapping/>
  </p:clrMapOvr>
</p:sldLayout>
</file>

<file path=ppt/slideLayouts/slideLayout2475.xml><?xml version="1.0" encoding="utf-8"?>
<p:sldLayout xmlns:a="http://schemas.openxmlformats.org/drawingml/2006/main" xmlns:r="http://schemas.openxmlformats.org/officeDocument/2006/relationships" xmlns:p="http://schemas.openxmlformats.org/presentationml/2006/main" type="blank" preserve="1">
  <p:cSld name="33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4180256163"/>
      </p:ext>
    </p:extLst>
  </p:cSld>
  <p:clrMapOvr>
    <a:masterClrMapping/>
  </p:clrMapOvr>
</p:sldLayout>
</file>

<file path=ppt/slideLayouts/slideLayout2476.xml><?xml version="1.0" encoding="utf-8"?>
<p:sldLayout xmlns:a="http://schemas.openxmlformats.org/drawingml/2006/main" xmlns:r="http://schemas.openxmlformats.org/officeDocument/2006/relationships" xmlns:p="http://schemas.openxmlformats.org/presentationml/2006/main" type="obj" preserve="1">
  <p:cSld name="7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128536973"/>
      </p:ext>
    </p:extLst>
  </p:cSld>
  <p:clrMapOvr>
    <a:masterClrMapping/>
  </p:clrMapOvr>
</p:sldLayout>
</file>

<file path=ppt/slideLayouts/slideLayout2477.xml><?xml version="1.0" encoding="utf-8"?>
<p:sldLayout xmlns:a="http://schemas.openxmlformats.org/drawingml/2006/main" xmlns:r="http://schemas.openxmlformats.org/officeDocument/2006/relationships" xmlns:p="http://schemas.openxmlformats.org/presentationml/2006/main" type="obj" preserve="1">
  <p:cSld name="11_Title Slide">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a:p>
        </p:txBody>
      </p:sp>
      <p:sp>
        <p:nvSpPr>
          <p:cNvPr id="17" name="bg object 17"/>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a:p>
        </p:txBody>
      </p:sp>
      <p:pic>
        <p:nvPicPr>
          <p:cNvPr id="20" name="bg object 20"/>
          <p:cNvPicPr/>
          <p:nvPr/>
        </p:nvPicPr>
        <p:blipFill>
          <a:blip r:embed="rId3" cstate="print">
            <a:extLst>
              <a:ext uri="{28A0092B-C50C-407E-A947-70E740481C1C}">
                <a14:useLocalDpi xmlns:a14="http://schemas.microsoft.com/office/drawing/2010/main"/>
              </a:ext>
            </a:extLst>
          </a:blip>
          <a:stretch>
            <a:fillRect/>
          </a:stretch>
        </p:blipFill>
        <p:spPr>
          <a:xfrm>
            <a:off x="313956" y="5564123"/>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17145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6/1/2026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418603748"/>
      </p:ext>
    </p:extLst>
  </p:cSld>
  <p:clrMapOvr>
    <a:masterClrMapping/>
  </p:clrMapOvr>
</p:sldLayout>
</file>

<file path=ppt/slideLayouts/slideLayout2478.xml><?xml version="1.0" encoding="utf-8"?>
<p:sldLayout xmlns:a="http://schemas.openxmlformats.org/drawingml/2006/main" xmlns:r="http://schemas.openxmlformats.org/officeDocument/2006/relationships" xmlns:p="http://schemas.openxmlformats.org/presentationml/2006/main" preserve="1" userDrawn="1">
  <p:cSld name="6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85575702"/>
      </p:ext>
    </p:extLst>
  </p:cSld>
  <p:clrMapOvr>
    <a:masterClrMapping/>
  </p:clrMapOvr>
</p:sldLayout>
</file>

<file path=ppt/slideLayouts/slideLayout2479.xml><?xml version="1.0" encoding="utf-8"?>
<p:sldLayout xmlns:a="http://schemas.openxmlformats.org/drawingml/2006/main" xmlns:r="http://schemas.openxmlformats.org/officeDocument/2006/relationships" xmlns:p="http://schemas.openxmlformats.org/presentationml/2006/main" preserve="1" userDrawn="1">
  <p:cSld name="66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91334530"/>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matchingName="callout_graphic">
  <p:cSld name="callout_graphic">
    <p:bg>
      <p:bgPr>
        <a:solidFill>
          <a:schemeClr val="lt1"/>
        </a:solidFill>
        <a:effectLst/>
      </p:bgPr>
    </p:bg>
    <p:spTree>
      <p:nvGrpSpPr>
        <p:cNvPr id="1" name="Shape 50"/>
        <p:cNvGrpSpPr/>
        <p:nvPr/>
      </p:nvGrpSpPr>
      <p:grpSpPr>
        <a:xfrm>
          <a:off x="0" y="0"/>
          <a:ext cx="0" cy="0"/>
          <a:chOff x="0" y="0"/>
          <a:chExt cx="0" cy="0"/>
        </a:xfrm>
      </p:grpSpPr>
      <p:pic>
        <p:nvPicPr>
          <p:cNvPr id="51" name="Google Shape;51;p2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12694" y="0"/>
            <a:ext cx="12166611" cy="6850855"/>
          </a:xfrm>
          <a:prstGeom prst="rect">
            <a:avLst/>
          </a:prstGeom>
          <a:noFill/>
          <a:ln>
            <a:noFill/>
          </a:ln>
        </p:spPr>
      </p:pic>
      <p:sp>
        <p:nvSpPr>
          <p:cNvPr id="52" name="Google Shape;52;p21"/>
          <p:cNvSpPr txBox="1">
            <a:spLocks noGrp="1"/>
          </p:cNvSpPr>
          <p:nvPr>
            <p:ph type="dt" idx="10"/>
          </p:nvPr>
        </p:nvSpPr>
        <p:spPr>
          <a:xfrm>
            <a:off x="6210300" y="6362700"/>
            <a:ext cx="1695450" cy="231921"/>
          </a:xfrm>
          <a:prstGeom prst="rect">
            <a:avLst/>
          </a:prstGeom>
          <a:noFill/>
          <a:ln>
            <a:noFill/>
          </a:ln>
        </p:spPr>
        <p:txBody>
          <a:bodyPr spcFirstLastPara="1" wrap="square" lIns="0"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3" name="Google Shape;53;p21"/>
          <p:cNvSpPr txBox="1">
            <a:spLocks noGrp="1"/>
          </p:cNvSpPr>
          <p:nvPr>
            <p:ph type="ftr" idx="11"/>
          </p:nvPr>
        </p:nvSpPr>
        <p:spPr>
          <a:xfrm>
            <a:off x="773048" y="6364783"/>
            <a:ext cx="5202302" cy="231921"/>
          </a:xfrm>
          <a:prstGeom prst="rect">
            <a:avLst/>
          </a:prstGeom>
          <a:noFill/>
          <a:ln>
            <a:noFill/>
          </a:ln>
        </p:spPr>
        <p:txBody>
          <a:bodyPr spcFirstLastPara="1" wrap="square" lIns="155425" tIns="0" rIns="0" bIns="0" anchor="b"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4" name="Google Shape;54;p21"/>
          <p:cNvSpPr txBox="1">
            <a:spLocks noGrp="1"/>
          </p:cNvSpPr>
          <p:nvPr>
            <p:ph type="sldNum" idx="12"/>
          </p:nvPr>
        </p:nvSpPr>
        <p:spPr>
          <a:xfrm>
            <a:off x="457198" y="6362701"/>
            <a:ext cx="315849" cy="231921"/>
          </a:xfrm>
          <a:prstGeom prst="rect">
            <a:avLst/>
          </a:prstGeom>
          <a:noFill/>
          <a:ln>
            <a:noFill/>
          </a:ln>
        </p:spPr>
        <p:txBody>
          <a:bodyPr spcFirstLastPara="1" wrap="square" lIns="0" tIns="0" rIns="0" bIns="0" anchor="b" anchorCtr="0">
            <a:noAutofit/>
          </a:bodyPr>
          <a:lstStyle>
            <a:lvl1pPr marL="0" lvl="0" indent="0" algn="l">
              <a:spcBef>
                <a:spcPts val="0"/>
              </a:spcBef>
              <a:buNone/>
              <a:defRPr/>
            </a:lvl1pPr>
            <a:lvl2pPr marL="0" lvl="1" indent="0" algn="l">
              <a:spcBef>
                <a:spcPts val="0"/>
              </a:spcBef>
              <a:buNone/>
              <a:defRPr/>
            </a:lvl2pPr>
            <a:lvl3pPr marL="0" lvl="2" indent="0" algn="l">
              <a:spcBef>
                <a:spcPts val="0"/>
              </a:spcBef>
              <a:buNone/>
              <a:defRPr/>
            </a:lvl3pPr>
            <a:lvl4pPr marL="0" lvl="3" indent="0" algn="l">
              <a:spcBef>
                <a:spcPts val="0"/>
              </a:spcBef>
              <a:buNone/>
              <a:defRPr/>
            </a:lvl4pPr>
            <a:lvl5pPr marL="0" lvl="4" indent="0" algn="l">
              <a:spcBef>
                <a:spcPts val="0"/>
              </a:spcBef>
              <a:buNone/>
              <a:defRPr/>
            </a:lvl5pPr>
            <a:lvl6pPr marL="0" lvl="5" indent="0" algn="l">
              <a:spcBef>
                <a:spcPts val="0"/>
              </a:spcBef>
              <a:buNone/>
              <a:defRPr/>
            </a:lvl6pPr>
            <a:lvl7pPr marL="0" lvl="6" indent="0" algn="l">
              <a:spcBef>
                <a:spcPts val="0"/>
              </a:spcBef>
              <a:buNone/>
              <a:defRPr/>
            </a:lvl7pPr>
            <a:lvl8pPr marL="0" lvl="7" indent="0" algn="l">
              <a:spcBef>
                <a:spcPts val="0"/>
              </a:spcBef>
              <a:buNone/>
              <a:defRPr/>
            </a:lvl8pPr>
            <a:lvl9pPr marL="0" lvl="8" indent="0" algn="l">
              <a:spcBef>
                <a:spcPts val="0"/>
              </a:spcBef>
              <a:buNone/>
              <a:defRPr/>
            </a:lvl9pPr>
          </a:lstStyle>
          <a:p>
            <a:pPr marL="0" lvl="0" indent="0" algn="l" rtl="0">
              <a:spcBef>
                <a:spcPts val="0"/>
              </a:spcBef>
              <a:spcAft>
                <a:spcPts val="0"/>
              </a:spcAft>
              <a:buNone/>
            </a:pPr>
            <a:fld id="{00000000-1234-1234-1234-123412341234}" type="slidenum">
              <a:rPr lang="en-US"/>
              <a:t>‹#›</a:t>
            </a:fld>
            <a:endParaRPr/>
          </a:p>
        </p:txBody>
      </p:sp>
      <p:sp>
        <p:nvSpPr>
          <p:cNvPr id="55" name="Google Shape;55;p21"/>
          <p:cNvSpPr txBox="1">
            <a:spLocks noGrp="1"/>
          </p:cNvSpPr>
          <p:nvPr>
            <p:ph type="title"/>
          </p:nvPr>
        </p:nvSpPr>
        <p:spPr>
          <a:xfrm>
            <a:off x="457201" y="460375"/>
            <a:ext cx="6388100" cy="5486399"/>
          </a:xfrm>
          <a:prstGeom prst="rect">
            <a:avLst/>
          </a:prstGeom>
          <a:noFill/>
          <a:ln>
            <a:noFill/>
          </a:ln>
        </p:spPr>
        <p:txBody>
          <a:bodyPr spcFirstLastPara="1" wrap="square" lIns="0" tIns="274300" rIns="0" bIns="0" anchor="ctr" anchorCtr="0">
            <a:noAutofit/>
          </a:bodyPr>
          <a:lstStyle>
            <a:lvl1pPr lvl="0" algn="l">
              <a:lnSpc>
                <a:spcPct val="100000"/>
              </a:lnSpc>
              <a:spcBef>
                <a:spcPts val="0"/>
              </a:spcBef>
              <a:spcAft>
                <a:spcPts val="0"/>
              </a:spcAft>
              <a:buClr>
                <a:schemeClr val="accent6"/>
              </a:buClr>
              <a:buSzPts val="4000"/>
              <a:buFont typeface="Calibri"/>
              <a:buNone/>
              <a:defRPr sz="4000">
                <a:solidFill>
                  <a:schemeClr val="accent6"/>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pic>
        <p:nvPicPr>
          <p:cNvPr id="56" name="Google Shape;56;p21"/>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9810445" y="6358647"/>
            <a:ext cx="2016517" cy="235975"/>
          </a:xfrm>
          <a:prstGeom prst="rect">
            <a:avLst/>
          </a:prstGeom>
          <a:noFill/>
          <a:ln>
            <a:noFill/>
          </a:ln>
        </p:spPr>
      </p:pic>
    </p:spTree>
    <p:extLst>
      <p:ext uri="{BB962C8B-B14F-4D97-AF65-F5344CB8AC3E}">
        <p14:creationId xmlns:p14="http://schemas.microsoft.com/office/powerpoint/2010/main" val="1896678177"/>
      </p:ext>
    </p:extLst>
  </p:cSld>
  <p:clrMapOvr>
    <a:masterClrMapping/>
  </p:clrMapOvr>
</p:sldLayout>
</file>

<file path=ppt/slideLayouts/slideLayout2480.xml><?xml version="1.0" encoding="utf-8"?>
<p:sldLayout xmlns:a="http://schemas.openxmlformats.org/drawingml/2006/main" xmlns:r="http://schemas.openxmlformats.org/officeDocument/2006/relationships" xmlns:p="http://schemas.openxmlformats.org/presentationml/2006/main" type="obj" preserve="1">
  <p:cSld name="59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754412047"/>
      </p:ext>
    </p:extLst>
  </p:cSld>
  <p:clrMapOvr>
    <a:masterClrMapping/>
  </p:clrMapOvr>
</p:sldLayout>
</file>

<file path=ppt/slideLayouts/slideLayout2481.xml><?xml version="1.0" encoding="utf-8"?>
<p:sldLayout xmlns:a="http://schemas.openxmlformats.org/drawingml/2006/main" xmlns:r="http://schemas.openxmlformats.org/officeDocument/2006/relationships" xmlns:p="http://schemas.openxmlformats.org/presentationml/2006/main" type="twoObj" preserve="1">
  <p:cSld name="30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4103877"/>
      </p:ext>
    </p:extLst>
  </p:cSld>
  <p:clrMapOvr>
    <a:masterClrMapping/>
  </p:clrMapOvr>
</p:sldLayout>
</file>

<file path=ppt/slideLayouts/slideLayout2482.xml><?xml version="1.0" encoding="utf-8"?>
<p:sldLayout xmlns:a="http://schemas.openxmlformats.org/drawingml/2006/main" xmlns:r="http://schemas.openxmlformats.org/officeDocument/2006/relationships" xmlns:p="http://schemas.openxmlformats.org/presentationml/2006/main" type="twoTxTwoObj" preserve="1">
  <p:cSld name="6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03025699"/>
      </p:ext>
    </p:extLst>
  </p:cSld>
  <p:clrMapOvr>
    <a:masterClrMapping/>
  </p:clrMapOvr>
</p:sldLayout>
</file>

<file path=ppt/slideLayouts/slideLayout2483.xml><?xml version="1.0" encoding="utf-8"?>
<p:sldLayout xmlns:a="http://schemas.openxmlformats.org/drawingml/2006/main" xmlns:r="http://schemas.openxmlformats.org/officeDocument/2006/relationships" xmlns:p="http://schemas.openxmlformats.org/presentationml/2006/main" type="titleOnly" preserve="1">
  <p:cSld name="30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185262537"/>
      </p:ext>
    </p:extLst>
  </p:cSld>
  <p:clrMapOvr>
    <a:masterClrMapping/>
  </p:clrMapOvr>
</p:sldLayout>
</file>

<file path=ppt/slideLayouts/slideLayout2484.xml><?xml version="1.0" encoding="utf-8"?>
<p:sldLayout xmlns:a="http://schemas.openxmlformats.org/drawingml/2006/main" xmlns:r="http://schemas.openxmlformats.org/officeDocument/2006/relationships" xmlns:p="http://schemas.openxmlformats.org/presentationml/2006/main" preserve="1" userDrawn="1">
  <p:cSld name="29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972346294"/>
      </p:ext>
    </p:extLst>
  </p:cSld>
  <p:clrMapOvr>
    <a:masterClrMapping/>
  </p:clrMapOvr>
</p:sldLayout>
</file>

<file path=ppt/slideLayouts/slideLayout2485.xml><?xml version="1.0" encoding="utf-8"?>
<p:sldLayout xmlns:a="http://schemas.openxmlformats.org/drawingml/2006/main" xmlns:r="http://schemas.openxmlformats.org/officeDocument/2006/relationships" xmlns:p="http://schemas.openxmlformats.org/presentationml/2006/main" type="blank" preserve="1">
  <p:cSld name="30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505413978"/>
      </p:ext>
    </p:extLst>
  </p:cSld>
  <p:clrMapOvr>
    <a:masterClrMapping/>
  </p:clrMapOvr>
</p:sldLayout>
</file>

<file path=ppt/slideLayouts/slideLayout2486.xml><?xml version="1.0" encoding="utf-8"?>
<p:sldLayout xmlns:a="http://schemas.openxmlformats.org/drawingml/2006/main" xmlns:r="http://schemas.openxmlformats.org/officeDocument/2006/relationships" xmlns:p="http://schemas.openxmlformats.org/presentationml/2006/main" type="obj" preserve="1">
  <p:cSld name="8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587940450"/>
      </p:ext>
    </p:extLst>
  </p:cSld>
  <p:clrMapOvr>
    <a:masterClrMapping/>
  </p:clrMapOvr>
</p:sldLayout>
</file>

<file path=ppt/slideLayouts/slideLayout2487.xml><?xml version="1.0" encoding="utf-8"?>
<p:sldLayout xmlns:a="http://schemas.openxmlformats.org/drawingml/2006/main" xmlns:r="http://schemas.openxmlformats.org/officeDocument/2006/relationships" xmlns:p="http://schemas.openxmlformats.org/presentationml/2006/main" preserve="1" userDrawn="1">
  <p:cSld name="68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4146709742"/>
      </p:ext>
    </p:extLst>
  </p:cSld>
  <p:clrMapOvr>
    <a:masterClrMapping/>
  </p:clrMapOvr>
</p:sldLayout>
</file>

<file path=ppt/slideLayouts/slideLayout2488.xml><?xml version="1.0" encoding="utf-8"?>
<p:sldLayout xmlns:a="http://schemas.openxmlformats.org/drawingml/2006/main" xmlns:r="http://schemas.openxmlformats.org/officeDocument/2006/relationships" xmlns:p="http://schemas.openxmlformats.org/presentationml/2006/main" preserve="1" userDrawn="1">
  <p:cSld name="67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98129688"/>
      </p:ext>
    </p:extLst>
  </p:cSld>
  <p:clrMapOvr>
    <a:masterClrMapping/>
  </p:clrMapOvr>
</p:sldLayout>
</file>

<file path=ppt/slideLayouts/slideLayout2489.xml><?xml version="1.0" encoding="utf-8"?>
<p:sldLayout xmlns:a="http://schemas.openxmlformats.org/drawingml/2006/main" xmlns:r="http://schemas.openxmlformats.org/officeDocument/2006/relationships" xmlns:p="http://schemas.openxmlformats.org/presentationml/2006/main" preserve="1" userDrawn="1">
  <p:cSld name="30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2415790965"/>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showMasterSp="0" matchingName="Section Header 4">
  <p:cSld name="Section Header 4">
    <p:bg>
      <p:bgPr>
        <a:gradFill>
          <a:gsLst>
            <a:gs pos="0">
              <a:srgbClr val="645B9B"/>
            </a:gs>
            <a:gs pos="100000">
              <a:schemeClr val="accent1"/>
            </a:gs>
          </a:gsLst>
          <a:lin ang="0" scaled="0"/>
        </a:gradFill>
        <a:effectLst/>
      </p:bgPr>
    </p:bg>
    <p:spTree>
      <p:nvGrpSpPr>
        <p:cNvPr id="1" name="Shape 13"/>
        <p:cNvGrpSpPr/>
        <p:nvPr/>
      </p:nvGrpSpPr>
      <p:grpSpPr>
        <a:xfrm>
          <a:off x="0" y="0"/>
          <a:ext cx="0" cy="0"/>
          <a:chOff x="0" y="0"/>
          <a:chExt cx="0" cy="0"/>
        </a:xfrm>
      </p:grpSpPr>
      <p:pic>
        <p:nvPicPr>
          <p:cNvPr id="14" name="Google Shape;14;p9" descr="Cadence image1rgb 16x9.jpg"/>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32426" y="0"/>
            <a:ext cx="12159575" cy="6858000"/>
          </a:xfrm>
          <a:prstGeom prst="rect">
            <a:avLst/>
          </a:prstGeom>
          <a:noFill/>
          <a:ln>
            <a:noFill/>
          </a:ln>
        </p:spPr>
      </p:pic>
      <p:sp>
        <p:nvSpPr>
          <p:cNvPr id="15" name="Google Shape;15;p9"/>
          <p:cNvSpPr/>
          <p:nvPr/>
        </p:nvSpPr>
        <p:spPr>
          <a:xfrm>
            <a:off x="-43701" y="-1"/>
            <a:ext cx="8920916" cy="6858001"/>
          </a:xfrm>
          <a:custGeom>
            <a:avLst/>
            <a:gdLst/>
            <a:ahLst/>
            <a:cxnLst/>
            <a:rect l="l" t="t" r="r" b="b"/>
            <a:pathLst>
              <a:path w="8931777" h="6942534" extrusionOk="0">
                <a:moveTo>
                  <a:pt x="5266013" y="2891"/>
                </a:moveTo>
                <a:lnTo>
                  <a:pt x="8931777" y="6942534"/>
                </a:lnTo>
                <a:lnTo>
                  <a:pt x="116" y="6931481"/>
                </a:lnTo>
                <a:cubicBezTo>
                  <a:pt x="77" y="4617342"/>
                  <a:pt x="39" y="2314139"/>
                  <a:pt x="0" y="0"/>
                </a:cubicBezTo>
                <a:lnTo>
                  <a:pt x="5266013" y="2891"/>
                </a:lnTo>
                <a:close/>
              </a:path>
            </a:pathLst>
          </a:custGeom>
          <a:solidFill>
            <a:srgbClr val="514689"/>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400" b="0" i="0" u="none" strike="noStrike" cap="none">
              <a:solidFill>
                <a:schemeClr val="lt1"/>
              </a:solidFill>
              <a:latin typeface="Calibri"/>
              <a:ea typeface="Calibri"/>
              <a:cs typeface="Calibri"/>
              <a:sym typeface="Calibri"/>
            </a:endParaRPr>
          </a:p>
        </p:txBody>
      </p:sp>
      <p:sp>
        <p:nvSpPr>
          <p:cNvPr id="16" name="Google Shape;16;p9"/>
          <p:cNvSpPr txBox="1">
            <a:spLocks noGrp="1"/>
          </p:cNvSpPr>
          <p:nvPr>
            <p:ph type="ctrTitle"/>
          </p:nvPr>
        </p:nvSpPr>
        <p:spPr>
          <a:xfrm>
            <a:off x="907142" y="2491618"/>
            <a:ext cx="5746524" cy="1388492"/>
          </a:xfrm>
          <a:prstGeom prst="rect">
            <a:avLst/>
          </a:prstGeom>
          <a:noFill/>
          <a:ln>
            <a:noFill/>
          </a:ln>
        </p:spPr>
        <p:txBody>
          <a:bodyPr spcFirstLastPara="1" wrap="square" lIns="0" tIns="45700" rIns="0" bIns="0" anchor="b" anchorCtr="0">
            <a:normAutofit/>
          </a:bodyPr>
          <a:lstStyle>
            <a:lvl1pPr lvl="0" algn="l">
              <a:lnSpc>
                <a:spcPct val="90000"/>
              </a:lnSpc>
              <a:spcBef>
                <a:spcPts val="0"/>
              </a:spcBef>
              <a:spcAft>
                <a:spcPts val="0"/>
              </a:spcAft>
              <a:buClr>
                <a:schemeClr val="lt1"/>
              </a:buClr>
              <a:buSzPts val="3733"/>
              <a:buFont typeface="Calibri"/>
              <a:buNone/>
              <a:defRPr sz="3733" b="0">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17" name="Google Shape;17;p9"/>
          <p:cNvSpPr txBox="1">
            <a:spLocks noGrp="1"/>
          </p:cNvSpPr>
          <p:nvPr>
            <p:ph type="subTitle" idx="1"/>
          </p:nvPr>
        </p:nvSpPr>
        <p:spPr>
          <a:xfrm>
            <a:off x="895048" y="3953557"/>
            <a:ext cx="6426277" cy="1247353"/>
          </a:xfrm>
          <a:prstGeom prst="rect">
            <a:avLst/>
          </a:prstGeom>
          <a:noFill/>
          <a:ln>
            <a:noFill/>
          </a:ln>
        </p:spPr>
        <p:txBody>
          <a:bodyPr spcFirstLastPara="1" wrap="square" lIns="0" tIns="0" rIns="91425" bIns="45700" anchor="t" anchorCtr="0">
            <a:noAutofit/>
          </a:bodyPr>
          <a:lstStyle>
            <a:lvl1pPr lvl="0" algn="l">
              <a:lnSpc>
                <a:spcPct val="90000"/>
              </a:lnSpc>
              <a:spcBef>
                <a:spcPts val="0"/>
              </a:spcBef>
              <a:spcAft>
                <a:spcPts val="0"/>
              </a:spcAft>
              <a:buSzPts val="2667"/>
              <a:buNone/>
              <a:defRPr sz="2667">
                <a:solidFill>
                  <a:schemeClr val="lt1"/>
                </a:solidFill>
              </a:defRPr>
            </a:lvl1pPr>
            <a:lvl2pPr lvl="1" algn="ctr">
              <a:spcBef>
                <a:spcPts val="453"/>
              </a:spcBef>
              <a:spcAft>
                <a:spcPts val="0"/>
              </a:spcAft>
              <a:buClr>
                <a:srgbClr val="979899"/>
              </a:buClr>
              <a:buSzPts val="1814"/>
              <a:buNone/>
              <a:defRPr>
                <a:solidFill>
                  <a:srgbClr val="979899"/>
                </a:solidFill>
              </a:defRPr>
            </a:lvl2pPr>
            <a:lvl3pPr lvl="2" algn="ctr">
              <a:spcBef>
                <a:spcPts val="373"/>
              </a:spcBef>
              <a:spcAft>
                <a:spcPts val="0"/>
              </a:spcAft>
              <a:buClr>
                <a:srgbClr val="979899"/>
              </a:buClr>
              <a:buSzPts val="1867"/>
              <a:buNone/>
              <a:defRPr>
                <a:solidFill>
                  <a:srgbClr val="979899"/>
                </a:solidFill>
              </a:defRPr>
            </a:lvl3pPr>
            <a:lvl4pPr lvl="3" algn="ctr">
              <a:spcBef>
                <a:spcPts val="373"/>
              </a:spcBef>
              <a:spcAft>
                <a:spcPts val="0"/>
              </a:spcAft>
              <a:buClr>
                <a:srgbClr val="979899"/>
              </a:buClr>
              <a:buSzPts val="1867"/>
              <a:buNone/>
              <a:defRPr>
                <a:solidFill>
                  <a:srgbClr val="979899"/>
                </a:solidFill>
              </a:defRPr>
            </a:lvl4pPr>
            <a:lvl5pPr lvl="4" algn="ctr">
              <a:spcBef>
                <a:spcPts val="373"/>
              </a:spcBef>
              <a:spcAft>
                <a:spcPts val="0"/>
              </a:spcAft>
              <a:buClr>
                <a:srgbClr val="979899"/>
              </a:buClr>
              <a:buSzPts val="1867"/>
              <a:buNone/>
              <a:defRPr>
                <a:solidFill>
                  <a:srgbClr val="979899"/>
                </a:solidFill>
              </a:defRPr>
            </a:lvl5pPr>
            <a:lvl6pPr lvl="5" algn="ctr">
              <a:spcBef>
                <a:spcPts val="533"/>
              </a:spcBef>
              <a:spcAft>
                <a:spcPts val="0"/>
              </a:spcAft>
              <a:buClr>
                <a:srgbClr val="979899"/>
              </a:buClr>
              <a:buSzPts val="2667"/>
              <a:buNone/>
              <a:defRPr>
                <a:solidFill>
                  <a:srgbClr val="979899"/>
                </a:solidFill>
              </a:defRPr>
            </a:lvl6pPr>
            <a:lvl7pPr lvl="6" algn="ctr">
              <a:spcBef>
                <a:spcPts val="533"/>
              </a:spcBef>
              <a:spcAft>
                <a:spcPts val="0"/>
              </a:spcAft>
              <a:buClr>
                <a:srgbClr val="979899"/>
              </a:buClr>
              <a:buSzPts val="2667"/>
              <a:buNone/>
              <a:defRPr>
                <a:solidFill>
                  <a:srgbClr val="979899"/>
                </a:solidFill>
              </a:defRPr>
            </a:lvl7pPr>
            <a:lvl8pPr lvl="7" algn="ctr">
              <a:spcBef>
                <a:spcPts val="533"/>
              </a:spcBef>
              <a:spcAft>
                <a:spcPts val="0"/>
              </a:spcAft>
              <a:buClr>
                <a:srgbClr val="979899"/>
              </a:buClr>
              <a:buSzPts val="2667"/>
              <a:buNone/>
              <a:defRPr>
                <a:solidFill>
                  <a:srgbClr val="979899"/>
                </a:solidFill>
              </a:defRPr>
            </a:lvl8pPr>
            <a:lvl9pPr lvl="8" algn="ctr">
              <a:spcBef>
                <a:spcPts val="533"/>
              </a:spcBef>
              <a:spcAft>
                <a:spcPts val="0"/>
              </a:spcAft>
              <a:buClr>
                <a:srgbClr val="979899"/>
              </a:buClr>
              <a:buSzPts val="2667"/>
              <a:buNone/>
              <a:defRPr>
                <a:solidFill>
                  <a:srgbClr val="979899"/>
                </a:solidFill>
              </a:defRPr>
            </a:lvl9pPr>
          </a:lstStyle>
          <a:p>
            <a:endParaRPr/>
          </a:p>
        </p:txBody>
      </p:sp>
      <p:pic>
        <p:nvPicPr>
          <p:cNvPr id="18" name="Google Shape;18;p9"/>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539142" y="498512"/>
            <a:ext cx="3318337" cy="468861"/>
          </a:xfrm>
          <a:prstGeom prst="rect">
            <a:avLst/>
          </a:prstGeom>
          <a:noFill/>
          <a:ln>
            <a:noFill/>
          </a:ln>
        </p:spPr>
      </p:pic>
    </p:spTree>
    <p:extLst>
      <p:ext uri="{BB962C8B-B14F-4D97-AF65-F5344CB8AC3E}">
        <p14:creationId xmlns:p14="http://schemas.microsoft.com/office/powerpoint/2010/main" val="2395275237"/>
      </p:ext>
    </p:extLst>
  </p:cSld>
  <p:clrMapOvr>
    <a:masterClrMapping/>
  </p:clrMapOvr>
</p:sldLayout>
</file>

<file path=ppt/slideLayouts/slideLayout2490.xml><?xml version="1.0" encoding="utf-8"?>
<p:sldLayout xmlns:a="http://schemas.openxmlformats.org/drawingml/2006/main" xmlns:r="http://schemas.openxmlformats.org/officeDocument/2006/relationships" xmlns:p="http://schemas.openxmlformats.org/presentationml/2006/main" type="obj" preserve="1">
  <p:cSld name="60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66772157"/>
      </p:ext>
    </p:extLst>
  </p:cSld>
  <p:clrMapOvr>
    <a:masterClrMapping/>
  </p:clrMapOvr>
</p:sldLayout>
</file>

<file path=ppt/slideLayouts/slideLayout2491.xml><?xml version="1.0" encoding="utf-8"?>
<p:sldLayout xmlns:a="http://schemas.openxmlformats.org/drawingml/2006/main" xmlns:r="http://schemas.openxmlformats.org/officeDocument/2006/relationships" xmlns:p="http://schemas.openxmlformats.org/presentationml/2006/main" type="twoObj" preserve="1">
  <p:cSld name="31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798640292"/>
      </p:ext>
    </p:extLst>
  </p:cSld>
  <p:clrMapOvr>
    <a:masterClrMapping/>
  </p:clrMapOvr>
</p:sldLayout>
</file>

<file path=ppt/slideLayouts/slideLayout2492.xml><?xml version="1.0" encoding="utf-8"?>
<p:sldLayout xmlns:a="http://schemas.openxmlformats.org/drawingml/2006/main" xmlns:r="http://schemas.openxmlformats.org/officeDocument/2006/relationships" xmlns:p="http://schemas.openxmlformats.org/presentationml/2006/main" type="twoTxTwoObj" preserve="1">
  <p:cSld name="67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002019792"/>
      </p:ext>
    </p:extLst>
  </p:cSld>
  <p:clrMapOvr>
    <a:masterClrMapping/>
  </p:clrMapOvr>
</p:sldLayout>
</file>

<file path=ppt/slideLayouts/slideLayout2493.xml><?xml version="1.0" encoding="utf-8"?>
<p:sldLayout xmlns:a="http://schemas.openxmlformats.org/drawingml/2006/main" xmlns:r="http://schemas.openxmlformats.org/officeDocument/2006/relationships" xmlns:p="http://schemas.openxmlformats.org/presentationml/2006/main" type="titleOnly" preserve="1">
  <p:cSld name="31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25379345"/>
      </p:ext>
    </p:extLst>
  </p:cSld>
  <p:clrMapOvr>
    <a:masterClrMapping/>
  </p:clrMapOvr>
</p:sldLayout>
</file>

<file path=ppt/slideLayouts/slideLayout2494.xml><?xml version="1.0" encoding="utf-8"?>
<p:sldLayout xmlns:a="http://schemas.openxmlformats.org/drawingml/2006/main" xmlns:r="http://schemas.openxmlformats.org/officeDocument/2006/relationships" xmlns:p="http://schemas.openxmlformats.org/presentationml/2006/main" preserve="1" userDrawn="1">
  <p:cSld name="30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802403393"/>
      </p:ext>
    </p:extLst>
  </p:cSld>
  <p:clrMapOvr>
    <a:masterClrMapping/>
  </p:clrMapOvr>
</p:sldLayout>
</file>

<file path=ppt/slideLayouts/slideLayout2495.xml><?xml version="1.0" encoding="utf-8"?>
<p:sldLayout xmlns:a="http://schemas.openxmlformats.org/drawingml/2006/main" xmlns:r="http://schemas.openxmlformats.org/officeDocument/2006/relationships" xmlns:p="http://schemas.openxmlformats.org/presentationml/2006/main" type="blank" preserve="1">
  <p:cSld name="32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469519727"/>
      </p:ext>
    </p:extLst>
  </p:cSld>
  <p:clrMapOvr>
    <a:masterClrMapping/>
  </p:clrMapOvr>
</p:sldLayout>
</file>

<file path=ppt/slideLayouts/slideLayout2496.xml><?xml version="1.0" encoding="utf-8"?>
<p:sldLayout xmlns:a="http://schemas.openxmlformats.org/drawingml/2006/main" xmlns:r="http://schemas.openxmlformats.org/officeDocument/2006/relationships" xmlns:p="http://schemas.openxmlformats.org/presentationml/2006/main" preserve="1" userDrawn="1">
  <p:cSld name="6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843750317"/>
      </p:ext>
    </p:extLst>
  </p:cSld>
  <p:clrMapOvr>
    <a:masterClrMapping/>
  </p:clrMapOvr>
</p:sldLayout>
</file>

<file path=ppt/slideLayouts/slideLayout2497.xml><?xml version="1.0" encoding="utf-8"?>
<p:sldLayout xmlns:a="http://schemas.openxmlformats.org/drawingml/2006/main" xmlns:r="http://schemas.openxmlformats.org/officeDocument/2006/relationships" xmlns:p="http://schemas.openxmlformats.org/presentationml/2006/main" preserve="1" userDrawn="1">
  <p:cSld name="68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861812900"/>
      </p:ext>
    </p:extLst>
  </p:cSld>
  <p:clrMapOvr>
    <a:masterClrMapping/>
  </p:clrMapOvr>
</p:sldLayout>
</file>

<file path=ppt/slideLayouts/slideLayout2498.xml><?xml version="1.0" encoding="utf-8"?>
<p:sldLayout xmlns:a="http://schemas.openxmlformats.org/drawingml/2006/main" xmlns:r="http://schemas.openxmlformats.org/officeDocument/2006/relationships" xmlns:p="http://schemas.openxmlformats.org/presentationml/2006/main" preserve="1" userDrawn="1">
  <p:cSld name="31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4043323673"/>
      </p:ext>
    </p:extLst>
  </p:cSld>
  <p:clrMapOvr>
    <a:masterClrMapping/>
  </p:clrMapOvr>
</p:sldLayout>
</file>

<file path=ppt/slideLayouts/slideLayout2499.xml><?xml version="1.0" encoding="utf-8"?>
<p:sldLayout xmlns:a="http://schemas.openxmlformats.org/drawingml/2006/main" xmlns:r="http://schemas.openxmlformats.org/officeDocument/2006/relationships" xmlns:p="http://schemas.openxmlformats.org/presentationml/2006/main" type="obj" preserve="1">
  <p:cSld name="61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277043017"/>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Photo Slide">
  <p:cSld name="Photo Slide 3">
    <p:spTree>
      <p:nvGrpSpPr>
        <p:cNvPr id="1" name="Shape 207"/>
        <p:cNvGrpSpPr/>
        <p:nvPr/>
      </p:nvGrpSpPr>
      <p:grpSpPr>
        <a:xfrm>
          <a:off x="0" y="0"/>
          <a:ext cx="0" cy="0"/>
          <a:chOff x="0" y="0"/>
          <a:chExt cx="0" cy="0"/>
        </a:xfrm>
      </p:grpSpPr>
      <p:sp>
        <p:nvSpPr>
          <p:cNvPr id="208" name="Google Shape;208;p2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209" name="Google Shape;209;p2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210" name="Google Shape;210;p21"/>
          <p:cNvGrpSpPr/>
          <p:nvPr/>
        </p:nvGrpSpPr>
        <p:grpSpPr>
          <a:xfrm>
            <a:off x="0" y="5379426"/>
            <a:ext cx="2807368" cy="753891"/>
            <a:chOff x="0" y="5379426"/>
            <a:chExt cx="2807368" cy="753891"/>
          </a:xfrm>
        </p:grpSpPr>
        <p:sp>
          <p:nvSpPr>
            <p:cNvPr id="211" name="Google Shape;211;p2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212" name="Google Shape;212;p2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213" name="Google Shape;213;p21"/>
          <p:cNvSpPr>
            <a:spLocks noGrp="1"/>
          </p:cNvSpPr>
          <p:nvPr>
            <p:ph type="pic" idx="2"/>
          </p:nvPr>
        </p:nvSpPr>
        <p:spPr>
          <a:xfrm>
            <a:off x="2807368" y="457202"/>
            <a:ext cx="8915400" cy="5943598"/>
          </a:xfrm>
          <a:prstGeom prst="rect">
            <a:avLst/>
          </a:prstGeom>
          <a:noFill/>
          <a:ln>
            <a:noFill/>
          </a:ln>
        </p:spPr>
      </p:sp>
      <p:pic>
        <p:nvPicPr>
          <p:cNvPr id="214" name="Google Shape;214;p21"/>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matchingName="Two Content">
  <p:cSld name="1_Two Content">
    <p:spTree>
      <p:nvGrpSpPr>
        <p:cNvPr id="1" name="Shape 19"/>
        <p:cNvGrpSpPr/>
        <p:nvPr/>
      </p:nvGrpSpPr>
      <p:grpSpPr>
        <a:xfrm>
          <a:off x="0" y="0"/>
          <a:ext cx="0" cy="0"/>
          <a:chOff x="0" y="0"/>
          <a:chExt cx="0" cy="0"/>
        </a:xfrm>
      </p:grpSpPr>
      <p:sp>
        <p:nvSpPr>
          <p:cNvPr id="20" name="Google Shape;20;p10"/>
          <p:cNvSpPr txBox="1">
            <a:spLocks noGrp="1"/>
          </p:cNvSpPr>
          <p:nvPr>
            <p:ph type="title"/>
          </p:nvPr>
        </p:nvSpPr>
        <p:spPr>
          <a:xfrm>
            <a:off x="1464743" y="389336"/>
            <a:ext cx="9570720" cy="999744"/>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rgbClr val="514689"/>
              </a:buClr>
              <a:buSzPts val="3733"/>
              <a:buFont typeface="Calibri"/>
              <a:buNone/>
              <a:defRPr>
                <a:solidFill>
                  <a:srgbClr val="514689"/>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1" name="Google Shape;21;p10"/>
          <p:cNvSpPr txBox="1">
            <a:spLocks noGrp="1"/>
          </p:cNvSpPr>
          <p:nvPr>
            <p:ph type="body" idx="1"/>
          </p:nvPr>
        </p:nvSpPr>
        <p:spPr>
          <a:xfrm>
            <a:off x="1241841" y="2035614"/>
            <a:ext cx="4769503" cy="3968748"/>
          </a:xfrm>
          <a:prstGeom prst="rect">
            <a:avLst/>
          </a:prstGeom>
          <a:noFill/>
          <a:ln>
            <a:noFill/>
          </a:ln>
        </p:spPr>
        <p:txBody>
          <a:bodyPr spcFirstLastPara="1" wrap="square" lIns="0" tIns="0" rIns="91425" bIns="45700" anchor="t" anchorCtr="0">
            <a:noAutofit/>
          </a:bodyPr>
          <a:lstStyle>
            <a:lvl1pPr marL="457200" lvl="0" indent="-372554" algn="l">
              <a:spcBef>
                <a:spcPts val="453"/>
              </a:spcBef>
              <a:spcAft>
                <a:spcPts val="0"/>
              </a:spcAft>
              <a:buSzPts val="2267"/>
              <a:buChar char="•"/>
              <a:defRPr/>
            </a:lvl1pPr>
            <a:lvl2pPr marL="914400" lvl="1" indent="-343763" algn="l">
              <a:spcBef>
                <a:spcPts val="453"/>
              </a:spcBef>
              <a:spcAft>
                <a:spcPts val="0"/>
              </a:spcAft>
              <a:buClr>
                <a:schemeClr val="dk1"/>
              </a:buClr>
              <a:buSzPts val="1814"/>
              <a:buChar char="-"/>
              <a:defRPr/>
            </a:lvl2pPr>
            <a:lvl3pPr marL="1371600" lvl="2" indent="-347154" algn="l">
              <a:spcBef>
                <a:spcPts val="373"/>
              </a:spcBef>
              <a:spcAft>
                <a:spcPts val="0"/>
              </a:spcAft>
              <a:buClr>
                <a:schemeClr val="dk1"/>
              </a:buClr>
              <a:buSzPts val="1867"/>
              <a:buChar char="•"/>
              <a:defRPr/>
            </a:lvl3pPr>
            <a:lvl4pPr marL="1828800" lvl="3" indent="-347154" algn="l">
              <a:spcBef>
                <a:spcPts val="373"/>
              </a:spcBef>
              <a:spcAft>
                <a:spcPts val="0"/>
              </a:spcAft>
              <a:buClr>
                <a:schemeClr val="dk1"/>
              </a:buClr>
              <a:buSzPts val="1867"/>
              <a:buChar char="•"/>
              <a:defRPr/>
            </a:lvl4pPr>
            <a:lvl5pPr marL="2286000" lvl="4" indent="-347154" algn="l">
              <a:spcBef>
                <a:spcPts val="373"/>
              </a:spcBef>
              <a:spcAft>
                <a:spcPts val="0"/>
              </a:spcAft>
              <a:buClr>
                <a:schemeClr val="dk1"/>
              </a:buClr>
              <a:buSzPts val="1867"/>
              <a:buChar char="•"/>
              <a:defRPr/>
            </a:lvl5pPr>
            <a:lvl6pPr marL="2743200" lvl="5" indent="-342900" algn="l">
              <a:spcBef>
                <a:spcPts val="360"/>
              </a:spcBef>
              <a:spcAft>
                <a:spcPts val="0"/>
              </a:spcAft>
              <a:buClr>
                <a:schemeClr val="dk1"/>
              </a:buClr>
              <a:buSzPts val="1800"/>
              <a:buChar char="•"/>
              <a:defRPr/>
            </a:lvl6pPr>
            <a:lvl7pPr marL="3200400" lvl="6" indent="-342900" algn="l">
              <a:spcBef>
                <a:spcPts val="360"/>
              </a:spcBef>
              <a:spcAft>
                <a:spcPts val="0"/>
              </a:spcAft>
              <a:buClr>
                <a:schemeClr val="dk1"/>
              </a:buClr>
              <a:buSzPts val="1800"/>
              <a:buChar char="•"/>
              <a:defRPr/>
            </a:lvl7pPr>
            <a:lvl8pPr marL="3657600" lvl="7" indent="-342900" algn="l">
              <a:spcBef>
                <a:spcPts val="360"/>
              </a:spcBef>
              <a:spcAft>
                <a:spcPts val="0"/>
              </a:spcAft>
              <a:buClr>
                <a:schemeClr val="dk1"/>
              </a:buClr>
              <a:buSzPts val="1800"/>
              <a:buChar char="•"/>
              <a:defRPr/>
            </a:lvl8pPr>
            <a:lvl9pPr marL="4114800" lvl="8" indent="-342900" algn="l">
              <a:spcBef>
                <a:spcPts val="360"/>
              </a:spcBef>
              <a:spcAft>
                <a:spcPts val="0"/>
              </a:spcAft>
              <a:buClr>
                <a:schemeClr val="dk1"/>
              </a:buClr>
              <a:buSzPts val="1800"/>
              <a:buChar char="•"/>
              <a:defRPr/>
            </a:lvl9pPr>
          </a:lstStyle>
          <a:p>
            <a:endParaRPr/>
          </a:p>
        </p:txBody>
      </p:sp>
      <p:sp>
        <p:nvSpPr>
          <p:cNvPr id="22" name="Google Shape;22;p10"/>
          <p:cNvSpPr txBox="1">
            <a:spLocks noGrp="1"/>
          </p:cNvSpPr>
          <p:nvPr>
            <p:ph type="body" idx="2"/>
          </p:nvPr>
        </p:nvSpPr>
        <p:spPr>
          <a:xfrm>
            <a:off x="6261111" y="2032809"/>
            <a:ext cx="4777316" cy="3971553"/>
          </a:xfrm>
          <a:prstGeom prst="rect">
            <a:avLst/>
          </a:prstGeom>
          <a:noFill/>
          <a:ln>
            <a:noFill/>
          </a:ln>
        </p:spPr>
        <p:txBody>
          <a:bodyPr spcFirstLastPara="1" wrap="square" lIns="0" tIns="0" rIns="91425" bIns="45700" anchor="t" anchorCtr="0">
            <a:noAutofit/>
          </a:bodyPr>
          <a:lstStyle>
            <a:lvl1pPr marL="457200" lvl="0" indent="-372554" algn="l">
              <a:spcBef>
                <a:spcPts val="453"/>
              </a:spcBef>
              <a:spcAft>
                <a:spcPts val="0"/>
              </a:spcAft>
              <a:buSzPts val="2267"/>
              <a:buChar char="•"/>
              <a:defRPr/>
            </a:lvl1pPr>
            <a:lvl2pPr marL="914400" lvl="1" indent="-343763" algn="l">
              <a:spcBef>
                <a:spcPts val="453"/>
              </a:spcBef>
              <a:spcAft>
                <a:spcPts val="0"/>
              </a:spcAft>
              <a:buClr>
                <a:schemeClr val="dk1"/>
              </a:buClr>
              <a:buSzPts val="1814"/>
              <a:buChar char="-"/>
              <a:defRPr/>
            </a:lvl2pPr>
            <a:lvl3pPr marL="1371600" lvl="2" indent="-347154" algn="l">
              <a:spcBef>
                <a:spcPts val="373"/>
              </a:spcBef>
              <a:spcAft>
                <a:spcPts val="0"/>
              </a:spcAft>
              <a:buClr>
                <a:schemeClr val="dk1"/>
              </a:buClr>
              <a:buSzPts val="1867"/>
              <a:buChar char="•"/>
              <a:defRPr/>
            </a:lvl3pPr>
            <a:lvl4pPr marL="1828800" lvl="3" indent="-347154" algn="l">
              <a:spcBef>
                <a:spcPts val="373"/>
              </a:spcBef>
              <a:spcAft>
                <a:spcPts val="0"/>
              </a:spcAft>
              <a:buClr>
                <a:schemeClr val="dk1"/>
              </a:buClr>
              <a:buSzPts val="1867"/>
              <a:buChar char="•"/>
              <a:defRPr/>
            </a:lvl4pPr>
            <a:lvl5pPr marL="2286000" lvl="4" indent="-347154" algn="l">
              <a:spcBef>
                <a:spcPts val="373"/>
              </a:spcBef>
              <a:spcAft>
                <a:spcPts val="0"/>
              </a:spcAft>
              <a:buClr>
                <a:schemeClr val="dk1"/>
              </a:buClr>
              <a:buSzPts val="1867"/>
              <a:buChar char="•"/>
              <a:defRPr/>
            </a:lvl5pPr>
            <a:lvl6pPr marL="2743200" lvl="5" indent="-342900" algn="l">
              <a:spcBef>
                <a:spcPts val="360"/>
              </a:spcBef>
              <a:spcAft>
                <a:spcPts val="0"/>
              </a:spcAft>
              <a:buClr>
                <a:schemeClr val="dk1"/>
              </a:buClr>
              <a:buSzPts val="1800"/>
              <a:buChar char="•"/>
              <a:defRPr/>
            </a:lvl6pPr>
            <a:lvl7pPr marL="3200400" lvl="6" indent="-342900" algn="l">
              <a:spcBef>
                <a:spcPts val="360"/>
              </a:spcBef>
              <a:spcAft>
                <a:spcPts val="0"/>
              </a:spcAft>
              <a:buClr>
                <a:schemeClr val="dk1"/>
              </a:buClr>
              <a:buSzPts val="1800"/>
              <a:buChar char="•"/>
              <a:defRPr/>
            </a:lvl7pPr>
            <a:lvl8pPr marL="3657600" lvl="7" indent="-342900" algn="l">
              <a:spcBef>
                <a:spcPts val="360"/>
              </a:spcBef>
              <a:spcAft>
                <a:spcPts val="0"/>
              </a:spcAft>
              <a:buClr>
                <a:schemeClr val="dk1"/>
              </a:buClr>
              <a:buSzPts val="1800"/>
              <a:buChar char="•"/>
              <a:defRPr/>
            </a:lvl8pPr>
            <a:lvl9pPr marL="4114800" lvl="8" indent="-342900" algn="l">
              <a:spcBef>
                <a:spcPts val="360"/>
              </a:spcBef>
              <a:spcAft>
                <a:spcPts val="0"/>
              </a:spcAft>
              <a:buClr>
                <a:schemeClr val="dk1"/>
              </a:buClr>
              <a:buSzPts val="1800"/>
              <a:buChar char="•"/>
              <a:defRPr/>
            </a:lvl9pPr>
          </a:lstStyle>
          <a:p>
            <a:endParaRPr/>
          </a:p>
        </p:txBody>
      </p:sp>
      <p:sp>
        <p:nvSpPr>
          <p:cNvPr id="23" name="Google Shape;23;p10"/>
          <p:cNvSpPr txBox="1">
            <a:spLocks noGrp="1"/>
          </p:cNvSpPr>
          <p:nvPr>
            <p:ph type="body" idx="3"/>
          </p:nvPr>
        </p:nvSpPr>
        <p:spPr>
          <a:xfrm>
            <a:off x="1464742" y="1380203"/>
            <a:ext cx="9573684" cy="521749"/>
          </a:xfrm>
          <a:prstGeom prst="rect">
            <a:avLst/>
          </a:prstGeom>
          <a:noFill/>
          <a:ln>
            <a:noFill/>
          </a:ln>
        </p:spPr>
        <p:txBody>
          <a:bodyPr spcFirstLastPara="1" wrap="square" lIns="0" tIns="0" rIns="91425" bIns="45700" anchor="t" anchorCtr="0">
            <a:noAutofit/>
          </a:bodyPr>
          <a:lstStyle>
            <a:lvl1pPr marL="457200" lvl="0" indent="-228600" algn="l">
              <a:lnSpc>
                <a:spcPct val="85000"/>
              </a:lnSpc>
              <a:spcBef>
                <a:spcPts val="0"/>
              </a:spcBef>
              <a:spcAft>
                <a:spcPts val="0"/>
              </a:spcAft>
              <a:buSzPts val="2667"/>
              <a:buNone/>
              <a:defRPr sz="2667">
                <a:solidFill>
                  <a:schemeClr val="accent2"/>
                </a:solidFill>
              </a:defRPr>
            </a:lvl1pPr>
            <a:lvl2pPr marL="914400" lvl="1" indent="-228600" algn="l">
              <a:spcBef>
                <a:spcPts val="453"/>
              </a:spcBef>
              <a:spcAft>
                <a:spcPts val="0"/>
              </a:spcAft>
              <a:buClr>
                <a:schemeClr val="dk1"/>
              </a:buClr>
              <a:buSzPts val="1814"/>
              <a:buNone/>
              <a:defRPr/>
            </a:lvl2pPr>
            <a:lvl3pPr marL="1371600" lvl="2" indent="-228600" algn="l">
              <a:spcBef>
                <a:spcPts val="373"/>
              </a:spcBef>
              <a:spcAft>
                <a:spcPts val="0"/>
              </a:spcAft>
              <a:buClr>
                <a:schemeClr val="dk1"/>
              </a:buClr>
              <a:buSzPts val="1867"/>
              <a:buNone/>
              <a:defRPr/>
            </a:lvl3pPr>
            <a:lvl4pPr marL="1828800" lvl="3" indent="-228600" algn="l">
              <a:spcBef>
                <a:spcPts val="373"/>
              </a:spcBef>
              <a:spcAft>
                <a:spcPts val="0"/>
              </a:spcAft>
              <a:buClr>
                <a:schemeClr val="dk1"/>
              </a:buClr>
              <a:buSzPts val="1867"/>
              <a:buNone/>
              <a:defRPr/>
            </a:lvl4pPr>
            <a:lvl5pPr marL="2286000" lvl="4" indent="-228600" algn="l">
              <a:spcBef>
                <a:spcPts val="373"/>
              </a:spcBef>
              <a:spcAft>
                <a:spcPts val="0"/>
              </a:spcAft>
              <a:buClr>
                <a:schemeClr val="dk1"/>
              </a:buClr>
              <a:buSzPts val="1867"/>
              <a:buNone/>
              <a:defRPr/>
            </a:lvl5pPr>
            <a:lvl6pPr marL="2743200" lvl="5" indent="-342900" algn="l">
              <a:spcBef>
                <a:spcPts val="360"/>
              </a:spcBef>
              <a:spcAft>
                <a:spcPts val="0"/>
              </a:spcAft>
              <a:buClr>
                <a:schemeClr val="dk1"/>
              </a:buClr>
              <a:buSzPts val="1800"/>
              <a:buChar char="•"/>
              <a:defRPr/>
            </a:lvl6pPr>
            <a:lvl7pPr marL="3200400" lvl="6" indent="-342900" algn="l">
              <a:spcBef>
                <a:spcPts val="360"/>
              </a:spcBef>
              <a:spcAft>
                <a:spcPts val="0"/>
              </a:spcAft>
              <a:buClr>
                <a:schemeClr val="dk1"/>
              </a:buClr>
              <a:buSzPts val="1800"/>
              <a:buChar char="•"/>
              <a:defRPr/>
            </a:lvl7pPr>
            <a:lvl8pPr marL="3657600" lvl="7" indent="-342900" algn="l">
              <a:spcBef>
                <a:spcPts val="360"/>
              </a:spcBef>
              <a:spcAft>
                <a:spcPts val="0"/>
              </a:spcAft>
              <a:buClr>
                <a:schemeClr val="dk1"/>
              </a:buClr>
              <a:buSzPts val="1800"/>
              <a:buChar char="•"/>
              <a:defRPr/>
            </a:lvl8pPr>
            <a:lvl9pPr marL="4114800" lvl="8" indent="-342900" algn="l">
              <a:spcBef>
                <a:spcPts val="36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4028031746"/>
      </p:ext>
    </p:extLst>
  </p:cSld>
  <p:clrMapOvr>
    <a:masterClrMapping/>
  </p:clrMapOvr>
</p:sldLayout>
</file>

<file path=ppt/slideLayouts/slideLayout2500.xml><?xml version="1.0" encoding="utf-8"?>
<p:sldLayout xmlns:a="http://schemas.openxmlformats.org/drawingml/2006/main" xmlns:r="http://schemas.openxmlformats.org/officeDocument/2006/relationships" xmlns:p="http://schemas.openxmlformats.org/presentationml/2006/main" type="twoObj" preserve="1">
  <p:cSld name="32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910489459"/>
      </p:ext>
    </p:extLst>
  </p:cSld>
  <p:clrMapOvr>
    <a:masterClrMapping/>
  </p:clrMapOvr>
</p:sldLayout>
</file>

<file path=ppt/slideLayouts/slideLayout2501.xml><?xml version="1.0" encoding="utf-8"?>
<p:sldLayout xmlns:a="http://schemas.openxmlformats.org/drawingml/2006/main" xmlns:r="http://schemas.openxmlformats.org/officeDocument/2006/relationships" xmlns:p="http://schemas.openxmlformats.org/presentationml/2006/main" type="twoTxTwoObj" preserve="1">
  <p:cSld name="6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342339403"/>
      </p:ext>
    </p:extLst>
  </p:cSld>
  <p:clrMapOvr>
    <a:masterClrMapping/>
  </p:clrMapOvr>
</p:sldLayout>
</file>

<file path=ppt/slideLayouts/slideLayout2502.xml><?xml version="1.0" encoding="utf-8"?>
<p:sldLayout xmlns:a="http://schemas.openxmlformats.org/drawingml/2006/main" xmlns:r="http://schemas.openxmlformats.org/officeDocument/2006/relationships" xmlns:p="http://schemas.openxmlformats.org/presentationml/2006/main" type="titleOnly" preserve="1">
  <p:cSld name="34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160987761"/>
      </p:ext>
    </p:extLst>
  </p:cSld>
  <p:clrMapOvr>
    <a:masterClrMapping/>
  </p:clrMapOvr>
</p:sldLayout>
</file>

<file path=ppt/slideLayouts/slideLayout2503.xml><?xml version="1.0" encoding="utf-8"?>
<p:sldLayout xmlns:a="http://schemas.openxmlformats.org/drawingml/2006/main" xmlns:r="http://schemas.openxmlformats.org/officeDocument/2006/relationships" xmlns:p="http://schemas.openxmlformats.org/presentationml/2006/main" preserve="1" userDrawn="1">
  <p:cSld name="31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606789571"/>
      </p:ext>
    </p:extLst>
  </p:cSld>
  <p:clrMapOvr>
    <a:masterClrMapping/>
  </p:clrMapOvr>
</p:sldLayout>
</file>

<file path=ppt/slideLayouts/slideLayout2504.xml><?xml version="1.0" encoding="utf-8"?>
<p:sldLayout xmlns:a="http://schemas.openxmlformats.org/drawingml/2006/main" xmlns:r="http://schemas.openxmlformats.org/officeDocument/2006/relationships" xmlns:p="http://schemas.openxmlformats.org/presentationml/2006/main" type="blank" preserve="1">
  <p:cSld name="34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9183727"/>
      </p:ext>
    </p:extLst>
  </p:cSld>
  <p:clrMapOvr>
    <a:masterClrMapping/>
  </p:clrMapOvr>
</p:sldLayout>
</file>

<file path=ppt/slideLayouts/slideLayout2505.xml><?xml version="1.0" encoding="utf-8"?>
<p:sldLayout xmlns:a="http://schemas.openxmlformats.org/drawingml/2006/main" xmlns:r="http://schemas.openxmlformats.org/officeDocument/2006/relationships" xmlns:p="http://schemas.openxmlformats.org/presentationml/2006/main" type="obj" preserve="1">
  <p:cSld name="10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219705410"/>
      </p:ext>
    </p:extLst>
  </p:cSld>
  <p:clrMapOvr>
    <a:masterClrMapping/>
  </p:clrMapOvr>
</p:sldLayout>
</file>

<file path=ppt/slideLayouts/slideLayout2506.xml><?xml version="1.0" encoding="utf-8"?>
<p:sldLayout xmlns:a="http://schemas.openxmlformats.org/drawingml/2006/main" xmlns:r="http://schemas.openxmlformats.org/officeDocument/2006/relationships" xmlns:p="http://schemas.openxmlformats.org/presentationml/2006/main" type="title">
  <p:cSld name="12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2B5EF7A9-934F-4AEF-9B1F-6C2A2A939180}"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6ACA920-F5E0-407F-80F6-F6490A51C589}" type="slidenum">
              <a:rPr lang="en-US" smtClean="0"/>
              <a:t>‹#›</a:t>
            </a:fld>
            <a:endParaRPr lang="en-US"/>
          </a:p>
        </p:txBody>
      </p:sp>
    </p:spTree>
    <p:extLst>
      <p:ext uri="{BB962C8B-B14F-4D97-AF65-F5344CB8AC3E}">
        <p14:creationId xmlns:p14="http://schemas.microsoft.com/office/powerpoint/2010/main" val="2273135773"/>
      </p:ext>
    </p:extLst>
  </p:cSld>
  <p:clrMapOvr>
    <a:masterClrMapping/>
  </p:clrMapOvr>
</p:sldLayout>
</file>

<file path=ppt/slideLayouts/slideLayout2507.xml><?xml version="1.0" encoding="utf-8"?>
<p:sldLayout xmlns:a="http://schemas.openxmlformats.org/drawingml/2006/main" xmlns:r="http://schemas.openxmlformats.org/officeDocument/2006/relationships" xmlns:p="http://schemas.openxmlformats.org/presentationml/2006/main" userDrawn="1">
  <p:cSld name="19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290539856"/>
      </p:ext>
    </p:extLst>
  </p:cSld>
  <p:clrMapOvr>
    <a:masterClrMapping/>
  </p:clrMapOvr>
</p:sldLayout>
</file>

<file path=ppt/slideLayouts/slideLayout2508.xml><?xml version="1.0" encoding="utf-8"?>
<p:sldLayout xmlns:a="http://schemas.openxmlformats.org/drawingml/2006/main" xmlns:r="http://schemas.openxmlformats.org/officeDocument/2006/relationships" xmlns:p="http://schemas.openxmlformats.org/presentationml/2006/main">
  <p:cSld name="62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85977922"/>
      </p:ext>
    </p:extLst>
  </p:cSld>
  <p:clrMapOvr>
    <a:masterClrMapping/>
  </p:clrMapOvr>
</p:sldLayout>
</file>

<file path=ppt/slideLayouts/slideLayout2509.xml><?xml version="1.0" encoding="utf-8"?>
<p:sldLayout xmlns:a="http://schemas.openxmlformats.org/drawingml/2006/main" xmlns:r="http://schemas.openxmlformats.org/officeDocument/2006/relationships" xmlns:p="http://schemas.openxmlformats.org/presentationml/2006/main">
  <p:cSld name="19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70928123"/>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matchingName="Title and Content">
  <p:cSld name="1_Title and Content">
    <p:spTree>
      <p:nvGrpSpPr>
        <p:cNvPr id="1" name="Shape 24"/>
        <p:cNvGrpSpPr/>
        <p:nvPr/>
      </p:nvGrpSpPr>
      <p:grpSpPr>
        <a:xfrm>
          <a:off x="0" y="0"/>
          <a:ext cx="0" cy="0"/>
          <a:chOff x="0" y="0"/>
          <a:chExt cx="0" cy="0"/>
        </a:xfrm>
      </p:grpSpPr>
      <p:sp>
        <p:nvSpPr>
          <p:cNvPr id="25" name="Google Shape;25;p11"/>
          <p:cNvSpPr txBox="1">
            <a:spLocks noGrp="1"/>
          </p:cNvSpPr>
          <p:nvPr>
            <p:ph type="title"/>
          </p:nvPr>
        </p:nvSpPr>
        <p:spPr>
          <a:xfrm>
            <a:off x="1464743" y="377145"/>
            <a:ext cx="9573685" cy="1003056"/>
          </a:xfrm>
          <a:prstGeom prst="rect">
            <a:avLst/>
          </a:prstGeom>
          <a:noFill/>
          <a:ln>
            <a:noFill/>
          </a:ln>
        </p:spPr>
        <p:txBody>
          <a:bodyPr spcFirstLastPara="1" wrap="square" lIns="0" tIns="45700" rIns="91425" bIns="45700" anchor="ctr" anchorCtr="0">
            <a:normAutofit/>
          </a:bodyPr>
          <a:lstStyle>
            <a:lvl1pPr lvl="0" algn="l">
              <a:lnSpc>
                <a:spcPct val="90000"/>
              </a:lnSpc>
              <a:spcBef>
                <a:spcPts val="0"/>
              </a:spcBef>
              <a:spcAft>
                <a:spcPts val="0"/>
              </a:spcAft>
              <a:buClr>
                <a:srgbClr val="514689"/>
              </a:buClr>
              <a:buSzPts val="3733"/>
              <a:buFont typeface="Calibri"/>
              <a:buNone/>
              <a:defRPr>
                <a:solidFill>
                  <a:srgbClr val="514689"/>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6" name="Google Shape;26;p11"/>
          <p:cNvSpPr txBox="1">
            <a:spLocks noGrp="1"/>
          </p:cNvSpPr>
          <p:nvPr>
            <p:ph type="body" idx="1"/>
          </p:nvPr>
        </p:nvSpPr>
        <p:spPr>
          <a:xfrm>
            <a:off x="1451427" y="2035613"/>
            <a:ext cx="9586999" cy="3968748"/>
          </a:xfrm>
          <a:prstGeom prst="rect">
            <a:avLst/>
          </a:prstGeom>
          <a:noFill/>
          <a:ln>
            <a:noFill/>
          </a:ln>
        </p:spPr>
        <p:txBody>
          <a:bodyPr spcFirstLastPara="1" wrap="square" lIns="0" tIns="0" rIns="91425" bIns="45700" anchor="t" anchorCtr="0">
            <a:noAutofit/>
          </a:bodyPr>
          <a:lstStyle>
            <a:lvl1pPr marL="457200" lvl="0" indent="-342900" algn="l">
              <a:spcBef>
                <a:spcPts val="360"/>
              </a:spcBef>
              <a:spcAft>
                <a:spcPts val="0"/>
              </a:spcAft>
              <a:buSzPts val="1800"/>
              <a:buChar char="•"/>
              <a:defRPr/>
            </a:lvl1pPr>
            <a:lvl2pPr marL="914400" lvl="1" indent="-320040" algn="l">
              <a:spcBef>
                <a:spcPts val="360"/>
              </a:spcBef>
              <a:spcAft>
                <a:spcPts val="0"/>
              </a:spcAft>
              <a:buClr>
                <a:schemeClr val="dk1"/>
              </a:buClr>
              <a:buSzPts val="1440"/>
              <a:buChar char="-"/>
              <a:defRPr/>
            </a:lvl2pPr>
            <a:lvl3pPr marL="1371600" lvl="2" indent="-342900" algn="l">
              <a:spcBef>
                <a:spcPts val="360"/>
              </a:spcBef>
              <a:spcAft>
                <a:spcPts val="0"/>
              </a:spcAft>
              <a:buClr>
                <a:schemeClr val="dk1"/>
              </a:buClr>
              <a:buSzPts val="1800"/>
              <a:buChar char="•"/>
              <a:defRPr/>
            </a:lvl3pPr>
            <a:lvl4pPr marL="1828800" lvl="3" indent="-342900" algn="l">
              <a:spcBef>
                <a:spcPts val="360"/>
              </a:spcBef>
              <a:spcAft>
                <a:spcPts val="0"/>
              </a:spcAft>
              <a:buClr>
                <a:schemeClr val="dk1"/>
              </a:buClr>
              <a:buSzPts val="1800"/>
              <a:buChar char="•"/>
              <a:defRPr/>
            </a:lvl4pPr>
            <a:lvl5pPr marL="2286000" lvl="4" indent="-342900" algn="l">
              <a:spcBef>
                <a:spcPts val="360"/>
              </a:spcBef>
              <a:spcAft>
                <a:spcPts val="0"/>
              </a:spcAft>
              <a:buClr>
                <a:schemeClr val="dk1"/>
              </a:buClr>
              <a:buSzPts val="1800"/>
              <a:buChar char="•"/>
              <a:defRPr/>
            </a:lvl5pPr>
            <a:lvl6pPr marL="2743200" lvl="5" indent="-342900" algn="l">
              <a:spcBef>
                <a:spcPts val="360"/>
              </a:spcBef>
              <a:spcAft>
                <a:spcPts val="0"/>
              </a:spcAft>
              <a:buClr>
                <a:schemeClr val="dk1"/>
              </a:buClr>
              <a:buSzPts val="1800"/>
              <a:buChar char="•"/>
              <a:defRPr/>
            </a:lvl6pPr>
            <a:lvl7pPr marL="3200400" lvl="6" indent="-342900" algn="l">
              <a:spcBef>
                <a:spcPts val="360"/>
              </a:spcBef>
              <a:spcAft>
                <a:spcPts val="0"/>
              </a:spcAft>
              <a:buClr>
                <a:schemeClr val="dk1"/>
              </a:buClr>
              <a:buSzPts val="1800"/>
              <a:buChar char="•"/>
              <a:defRPr/>
            </a:lvl7pPr>
            <a:lvl8pPr marL="3657600" lvl="7" indent="-342900" algn="l">
              <a:spcBef>
                <a:spcPts val="360"/>
              </a:spcBef>
              <a:spcAft>
                <a:spcPts val="0"/>
              </a:spcAft>
              <a:buClr>
                <a:schemeClr val="dk1"/>
              </a:buClr>
              <a:buSzPts val="1800"/>
              <a:buChar char="•"/>
              <a:defRPr/>
            </a:lvl8pPr>
            <a:lvl9pPr marL="4114800" lvl="8" indent="-342900" algn="l">
              <a:spcBef>
                <a:spcPts val="360"/>
              </a:spcBef>
              <a:spcAft>
                <a:spcPts val="0"/>
              </a:spcAft>
              <a:buClr>
                <a:schemeClr val="dk1"/>
              </a:buClr>
              <a:buSzPts val="1800"/>
              <a:buChar char="•"/>
              <a:defRPr/>
            </a:lvl9pPr>
          </a:lstStyle>
          <a:p>
            <a:endParaRPr/>
          </a:p>
        </p:txBody>
      </p:sp>
      <p:sp>
        <p:nvSpPr>
          <p:cNvPr id="27" name="Google Shape;27;p11"/>
          <p:cNvSpPr txBox="1">
            <a:spLocks noGrp="1"/>
          </p:cNvSpPr>
          <p:nvPr>
            <p:ph type="body" idx="2"/>
          </p:nvPr>
        </p:nvSpPr>
        <p:spPr>
          <a:xfrm>
            <a:off x="1451430" y="1380203"/>
            <a:ext cx="9586997" cy="521749"/>
          </a:xfrm>
          <a:prstGeom prst="rect">
            <a:avLst/>
          </a:prstGeom>
          <a:noFill/>
          <a:ln>
            <a:noFill/>
          </a:ln>
        </p:spPr>
        <p:txBody>
          <a:bodyPr spcFirstLastPara="1" wrap="square" lIns="0" tIns="0" rIns="91425" bIns="45700" anchor="t" anchorCtr="0">
            <a:noAutofit/>
          </a:bodyPr>
          <a:lstStyle>
            <a:lvl1pPr marL="457200" lvl="0" indent="-228600" algn="l">
              <a:lnSpc>
                <a:spcPct val="85000"/>
              </a:lnSpc>
              <a:spcBef>
                <a:spcPts val="0"/>
              </a:spcBef>
              <a:spcAft>
                <a:spcPts val="0"/>
              </a:spcAft>
              <a:buSzPts val="2667"/>
              <a:buNone/>
              <a:defRPr sz="2667">
                <a:solidFill>
                  <a:schemeClr val="accent2"/>
                </a:solidFill>
              </a:defRPr>
            </a:lvl1pPr>
            <a:lvl2pPr marL="914400" lvl="1" indent="-228600" algn="l">
              <a:spcBef>
                <a:spcPts val="453"/>
              </a:spcBef>
              <a:spcAft>
                <a:spcPts val="0"/>
              </a:spcAft>
              <a:buClr>
                <a:schemeClr val="dk1"/>
              </a:buClr>
              <a:buSzPts val="1814"/>
              <a:buNone/>
              <a:defRPr/>
            </a:lvl2pPr>
            <a:lvl3pPr marL="1371600" lvl="2" indent="-228600" algn="l">
              <a:spcBef>
                <a:spcPts val="373"/>
              </a:spcBef>
              <a:spcAft>
                <a:spcPts val="0"/>
              </a:spcAft>
              <a:buClr>
                <a:schemeClr val="dk1"/>
              </a:buClr>
              <a:buSzPts val="1867"/>
              <a:buNone/>
              <a:defRPr/>
            </a:lvl3pPr>
            <a:lvl4pPr marL="1828800" lvl="3" indent="-228600" algn="l">
              <a:spcBef>
                <a:spcPts val="373"/>
              </a:spcBef>
              <a:spcAft>
                <a:spcPts val="0"/>
              </a:spcAft>
              <a:buClr>
                <a:schemeClr val="dk1"/>
              </a:buClr>
              <a:buSzPts val="1867"/>
              <a:buNone/>
              <a:defRPr/>
            </a:lvl4pPr>
            <a:lvl5pPr marL="2286000" lvl="4" indent="-228600" algn="l">
              <a:spcBef>
                <a:spcPts val="373"/>
              </a:spcBef>
              <a:spcAft>
                <a:spcPts val="0"/>
              </a:spcAft>
              <a:buClr>
                <a:schemeClr val="dk1"/>
              </a:buClr>
              <a:buSzPts val="1867"/>
              <a:buNone/>
              <a:defRPr/>
            </a:lvl5pPr>
            <a:lvl6pPr marL="2743200" lvl="5" indent="-342900" algn="l">
              <a:spcBef>
                <a:spcPts val="360"/>
              </a:spcBef>
              <a:spcAft>
                <a:spcPts val="0"/>
              </a:spcAft>
              <a:buClr>
                <a:schemeClr val="dk1"/>
              </a:buClr>
              <a:buSzPts val="1800"/>
              <a:buChar char="•"/>
              <a:defRPr/>
            </a:lvl6pPr>
            <a:lvl7pPr marL="3200400" lvl="6" indent="-342900" algn="l">
              <a:spcBef>
                <a:spcPts val="360"/>
              </a:spcBef>
              <a:spcAft>
                <a:spcPts val="0"/>
              </a:spcAft>
              <a:buClr>
                <a:schemeClr val="dk1"/>
              </a:buClr>
              <a:buSzPts val="1800"/>
              <a:buChar char="•"/>
              <a:defRPr/>
            </a:lvl7pPr>
            <a:lvl8pPr marL="3657600" lvl="7" indent="-342900" algn="l">
              <a:spcBef>
                <a:spcPts val="360"/>
              </a:spcBef>
              <a:spcAft>
                <a:spcPts val="0"/>
              </a:spcAft>
              <a:buClr>
                <a:schemeClr val="dk1"/>
              </a:buClr>
              <a:buSzPts val="1800"/>
              <a:buChar char="•"/>
              <a:defRPr/>
            </a:lvl8pPr>
            <a:lvl9pPr marL="4114800" lvl="8" indent="-342900" algn="l">
              <a:spcBef>
                <a:spcPts val="36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088139573"/>
      </p:ext>
    </p:extLst>
  </p:cSld>
  <p:clrMapOvr>
    <a:masterClrMapping/>
  </p:clrMapOvr>
</p:sldLayout>
</file>

<file path=ppt/slideLayouts/slideLayout2510.xml><?xml version="1.0" encoding="utf-8"?>
<p:sldLayout xmlns:a="http://schemas.openxmlformats.org/drawingml/2006/main" xmlns:r="http://schemas.openxmlformats.org/officeDocument/2006/relationships" xmlns:p="http://schemas.openxmlformats.org/presentationml/2006/main" userDrawn="1">
  <p:cSld name="30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872968887"/>
      </p:ext>
    </p:extLst>
  </p:cSld>
  <p:clrMapOvr>
    <a:masterClrMapping/>
  </p:clrMapOvr>
</p:sldLayout>
</file>

<file path=ppt/slideLayouts/slideLayout2511.xml><?xml version="1.0" encoding="utf-8"?>
<p:sldLayout xmlns:a="http://schemas.openxmlformats.org/drawingml/2006/main" xmlns:r="http://schemas.openxmlformats.org/officeDocument/2006/relationships" xmlns:p="http://schemas.openxmlformats.org/presentationml/2006/main">
  <p:cSld name="63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284360395"/>
      </p:ext>
    </p:extLst>
  </p:cSld>
  <p:clrMapOvr>
    <a:masterClrMapping/>
  </p:clrMapOvr>
</p:sldLayout>
</file>

<file path=ppt/slideLayouts/slideLayout2512.xml><?xml version="1.0" encoding="utf-8"?>
<p:sldLayout xmlns:a="http://schemas.openxmlformats.org/drawingml/2006/main" xmlns:r="http://schemas.openxmlformats.org/officeDocument/2006/relationships" xmlns:p="http://schemas.openxmlformats.org/presentationml/2006/main">
  <p:cSld name="30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330861891"/>
      </p:ext>
    </p:extLst>
  </p:cSld>
  <p:clrMapOvr>
    <a:masterClrMapping/>
  </p:clrMapOvr>
</p:sldLayout>
</file>

<file path=ppt/slideLayouts/slideLayout2513.xml><?xml version="1.0" encoding="utf-8"?>
<p:sldLayout xmlns:a="http://schemas.openxmlformats.org/drawingml/2006/main" xmlns:r="http://schemas.openxmlformats.org/officeDocument/2006/relationships" xmlns:p="http://schemas.openxmlformats.org/presentationml/2006/main" userDrawn="1">
  <p:cSld name="31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736132083"/>
      </p:ext>
    </p:extLst>
  </p:cSld>
  <p:clrMapOvr>
    <a:masterClrMapping/>
  </p:clrMapOvr>
</p:sldLayout>
</file>

<file path=ppt/slideLayouts/slideLayout2514.xml><?xml version="1.0" encoding="utf-8"?>
<p:sldLayout xmlns:a="http://schemas.openxmlformats.org/drawingml/2006/main" xmlns:r="http://schemas.openxmlformats.org/officeDocument/2006/relationships" xmlns:p="http://schemas.openxmlformats.org/presentationml/2006/main">
  <p:cSld name="64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136040698"/>
      </p:ext>
    </p:extLst>
  </p:cSld>
  <p:clrMapOvr>
    <a:masterClrMapping/>
  </p:clrMapOvr>
</p:sldLayout>
</file>

<file path=ppt/slideLayouts/slideLayout2515.xml><?xml version="1.0" encoding="utf-8"?>
<p:sldLayout xmlns:a="http://schemas.openxmlformats.org/drawingml/2006/main" xmlns:r="http://schemas.openxmlformats.org/officeDocument/2006/relationships" xmlns:p="http://schemas.openxmlformats.org/presentationml/2006/main">
  <p:cSld name="31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99840309"/>
      </p:ext>
    </p:extLst>
  </p:cSld>
  <p:clrMapOvr>
    <a:masterClrMapping/>
  </p:clrMapOvr>
</p:sldLayout>
</file>

<file path=ppt/slideLayouts/slideLayout2516.xml><?xml version="1.0" encoding="utf-8"?>
<p:sldLayout xmlns:a="http://schemas.openxmlformats.org/drawingml/2006/main" xmlns:r="http://schemas.openxmlformats.org/officeDocument/2006/relationships" xmlns:p="http://schemas.openxmlformats.org/presentationml/2006/main" userDrawn="1">
  <p:cSld name="32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67080887"/>
      </p:ext>
    </p:extLst>
  </p:cSld>
  <p:clrMapOvr>
    <a:masterClrMapping/>
  </p:clrMapOvr>
</p:sldLayout>
</file>

<file path=ppt/slideLayouts/slideLayout2517.xml><?xml version="1.0" encoding="utf-8"?>
<p:sldLayout xmlns:a="http://schemas.openxmlformats.org/drawingml/2006/main" xmlns:r="http://schemas.openxmlformats.org/officeDocument/2006/relationships" xmlns:p="http://schemas.openxmlformats.org/presentationml/2006/main">
  <p:cSld name="65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433883121"/>
      </p:ext>
    </p:extLst>
  </p:cSld>
  <p:clrMapOvr>
    <a:masterClrMapping/>
  </p:clrMapOvr>
</p:sldLayout>
</file>

<file path=ppt/slideLayouts/slideLayout2518.xml><?xml version="1.0" encoding="utf-8"?>
<p:sldLayout xmlns:a="http://schemas.openxmlformats.org/drawingml/2006/main" xmlns:r="http://schemas.openxmlformats.org/officeDocument/2006/relationships" xmlns:p="http://schemas.openxmlformats.org/presentationml/2006/main">
  <p:cSld name="32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415000969"/>
      </p:ext>
    </p:extLst>
  </p:cSld>
  <p:clrMapOvr>
    <a:masterClrMapping/>
  </p:clrMapOvr>
</p:sldLayout>
</file>

<file path=ppt/slideLayouts/slideLayout2519.xml><?xml version="1.0" encoding="utf-8"?>
<p:sldLayout xmlns:a="http://schemas.openxmlformats.org/drawingml/2006/main" xmlns:r="http://schemas.openxmlformats.org/officeDocument/2006/relationships" xmlns:p="http://schemas.openxmlformats.org/presentationml/2006/main" userDrawn="1">
  <p:cSld name="33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736591771"/>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userDrawn="1">
  <p:cSld name="LM-Title">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4663018" y="3112037"/>
            <a:ext cx="6345767" cy="735013"/>
          </a:xfrm>
          <a:prstGeom prst="rect">
            <a:avLst/>
          </a:prstGeom>
        </p:spPr>
        <p:txBody>
          <a:bodyPr/>
          <a:lstStyle>
            <a:lvl1pPr marL="0" indent="0">
              <a:buNone/>
              <a:defRPr sz="4000" b="1">
                <a:solidFill>
                  <a:srgbClr val="8C2347"/>
                </a:solidFill>
              </a:defRPr>
            </a:lvl1pPr>
            <a:lvl2pPr marL="457200" indent="0">
              <a:buNone/>
              <a:defRPr sz="4000" b="1"/>
            </a:lvl2pPr>
            <a:lvl3pPr marL="914400" indent="0">
              <a:buNone/>
              <a:defRPr sz="4000" b="1"/>
            </a:lvl3pPr>
            <a:lvl4pPr marL="1371600" indent="0">
              <a:buNone/>
              <a:defRPr sz="4000" b="1"/>
            </a:lvl4pPr>
            <a:lvl5pPr marL="1828800" indent="0">
              <a:buNone/>
              <a:defRPr sz="4000" b="1"/>
            </a:lvl5pPr>
          </a:lstStyle>
          <a:p>
            <a:pPr lvl="0"/>
            <a:r>
              <a:rPr lang="en-US"/>
              <a:t>40PT TITLE HERE</a:t>
            </a:r>
          </a:p>
        </p:txBody>
      </p:sp>
      <p:sp>
        <p:nvSpPr>
          <p:cNvPr id="3" name="Text Placeholder 2"/>
          <p:cNvSpPr>
            <a:spLocks noGrp="1"/>
          </p:cNvSpPr>
          <p:nvPr>
            <p:ph type="body" sz="quarter" idx="10" hasCustomPrompt="1"/>
          </p:nvPr>
        </p:nvSpPr>
        <p:spPr>
          <a:xfrm>
            <a:off x="4663018" y="2731036"/>
            <a:ext cx="6345767" cy="381000"/>
          </a:xfrm>
          <a:prstGeom prst="rect">
            <a:avLst/>
          </a:prstGeom>
        </p:spPr>
        <p:txBody>
          <a:bodyPr anchor="ctr"/>
          <a:lstStyle>
            <a:lvl1pPr marL="0" indent="0">
              <a:buNone/>
              <a:defRPr sz="2000" i="1">
                <a:solidFill>
                  <a:schemeClr val="tx1">
                    <a:lumMod val="50000"/>
                    <a:lumOff val="50000"/>
                  </a:schemeClr>
                </a:solidFill>
                <a:latin typeface="Times New Roman" charset="0"/>
                <a:ea typeface="Times New Roman" charset="0"/>
                <a:cs typeface="Times New Roman" charset="0"/>
              </a:defRPr>
            </a:lvl1pPr>
            <a:lvl2pPr marL="457200" indent="0">
              <a:buNone/>
              <a:defRPr sz="2000" i="1">
                <a:solidFill>
                  <a:schemeClr val="tx1">
                    <a:lumMod val="50000"/>
                    <a:lumOff val="50000"/>
                  </a:schemeClr>
                </a:solidFill>
                <a:latin typeface="Times New Roman" charset="0"/>
                <a:ea typeface="Times New Roman" charset="0"/>
                <a:cs typeface="Times New Roman" charset="0"/>
              </a:defRPr>
            </a:lvl2pPr>
            <a:lvl3pPr marL="914400" indent="0">
              <a:buNone/>
              <a:defRPr sz="2000" i="1">
                <a:solidFill>
                  <a:schemeClr val="tx1">
                    <a:lumMod val="50000"/>
                    <a:lumOff val="50000"/>
                  </a:schemeClr>
                </a:solidFill>
                <a:latin typeface="Times New Roman" charset="0"/>
                <a:ea typeface="Times New Roman" charset="0"/>
                <a:cs typeface="Times New Roman" charset="0"/>
              </a:defRPr>
            </a:lvl3pPr>
            <a:lvl4pPr marL="1371600" indent="0">
              <a:buNone/>
              <a:defRPr sz="2000" i="1">
                <a:solidFill>
                  <a:schemeClr val="tx1">
                    <a:lumMod val="50000"/>
                    <a:lumOff val="50000"/>
                  </a:schemeClr>
                </a:solidFill>
                <a:latin typeface="Times New Roman" charset="0"/>
                <a:ea typeface="Times New Roman" charset="0"/>
                <a:cs typeface="Times New Roman" charset="0"/>
              </a:defRPr>
            </a:lvl4pPr>
            <a:lvl5pPr marL="1828800" indent="0">
              <a:buNone/>
              <a:defRPr sz="2000" i="1">
                <a:solidFill>
                  <a:schemeClr val="tx1">
                    <a:lumMod val="50000"/>
                    <a:lumOff val="50000"/>
                  </a:schemeClr>
                </a:solidFill>
                <a:latin typeface="Times New Roman" charset="0"/>
                <a:ea typeface="Times New Roman" charset="0"/>
                <a:cs typeface="Times New Roman" charset="0"/>
              </a:defRPr>
            </a:lvl5pPr>
          </a:lstStyle>
          <a:p>
            <a:pPr lvl="0"/>
            <a:r>
              <a:rPr lang="en-US"/>
              <a:t>20pt Headline Here</a:t>
            </a:r>
          </a:p>
        </p:txBody>
      </p:sp>
      <p:grpSp>
        <p:nvGrpSpPr>
          <p:cNvPr id="6" name="Group 5"/>
          <p:cNvGrpSpPr/>
          <p:nvPr userDrawn="1"/>
        </p:nvGrpSpPr>
        <p:grpSpPr>
          <a:xfrm>
            <a:off x="791245" y="2369595"/>
            <a:ext cx="2416216" cy="1878202"/>
            <a:chOff x="297439" y="2116926"/>
            <a:chExt cx="1826636" cy="1893204"/>
          </a:xfrm>
        </p:grpSpPr>
        <p:pic>
          <p:nvPicPr>
            <p:cNvPr id="8" name="Picture 7"/>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517217" y="2677246"/>
              <a:ext cx="1450128" cy="1332884"/>
            </a:xfrm>
            <a:prstGeom prst="rect">
              <a:avLst/>
            </a:prstGeom>
          </p:spPr>
        </p:pic>
        <p:pic>
          <p:nvPicPr>
            <p:cNvPr id="9" name="Picture 8"/>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297439" y="2116926"/>
              <a:ext cx="1826636" cy="533646"/>
            </a:xfrm>
            <a:prstGeom prst="rect">
              <a:avLst/>
            </a:prstGeom>
          </p:spPr>
        </p:pic>
      </p:grpSp>
    </p:spTree>
    <p:extLst>
      <p:ext uri="{BB962C8B-B14F-4D97-AF65-F5344CB8AC3E}">
        <p14:creationId xmlns:p14="http://schemas.microsoft.com/office/powerpoint/2010/main" val="2984675199"/>
      </p:ext>
    </p:extLst>
  </p:cSld>
  <p:clrMapOvr>
    <a:masterClrMapping/>
  </p:clrMapOvr>
</p:sldLayout>
</file>

<file path=ppt/slideLayouts/slideLayout2520.xml><?xml version="1.0" encoding="utf-8"?>
<p:sldLayout xmlns:a="http://schemas.openxmlformats.org/drawingml/2006/main" xmlns:r="http://schemas.openxmlformats.org/officeDocument/2006/relationships" xmlns:p="http://schemas.openxmlformats.org/presentationml/2006/main">
  <p:cSld name="68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274491467"/>
      </p:ext>
    </p:extLst>
  </p:cSld>
  <p:clrMapOvr>
    <a:masterClrMapping/>
  </p:clrMapOvr>
</p:sldLayout>
</file>

<file path=ppt/slideLayouts/slideLayout2521.xml><?xml version="1.0" encoding="utf-8"?>
<p:sldLayout xmlns:a="http://schemas.openxmlformats.org/drawingml/2006/main" xmlns:r="http://schemas.openxmlformats.org/officeDocument/2006/relationships" xmlns:p="http://schemas.openxmlformats.org/presentationml/2006/main">
  <p:cSld name="33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228082451"/>
      </p:ext>
    </p:extLst>
  </p:cSld>
  <p:clrMapOvr>
    <a:masterClrMapping/>
  </p:clrMapOvr>
</p:sldLayout>
</file>

<file path=ppt/slideLayouts/slideLayout2522.xml><?xml version="1.0" encoding="utf-8"?>
<p:sldLayout xmlns:a="http://schemas.openxmlformats.org/drawingml/2006/main" xmlns:r="http://schemas.openxmlformats.org/officeDocument/2006/relationships" xmlns:p="http://schemas.openxmlformats.org/presentationml/2006/main" userDrawn="1">
  <p:cSld name="34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958108394"/>
      </p:ext>
    </p:extLst>
  </p:cSld>
  <p:clrMapOvr>
    <a:masterClrMapping/>
  </p:clrMapOvr>
</p:sldLayout>
</file>

<file path=ppt/slideLayouts/slideLayout2523.xml><?xml version="1.0" encoding="utf-8"?>
<p:sldLayout xmlns:a="http://schemas.openxmlformats.org/drawingml/2006/main" xmlns:r="http://schemas.openxmlformats.org/officeDocument/2006/relationships" xmlns:p="http://schemas.openxmlformats.org/presentationml/2006/main">
  <p:cSld name="69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200238304"/>
      </p:ext>
    </p:extLst>
  </p:cSld>
  <p:clrMapOvr>
    <a:masterClrMapping/>
  </p:clrMapOvr>
</p:sldLayout>
</file>

<file path=ppt/slideLayouts/slideLayout2524.xml><?xml version="1.0" encoding="utf-8"?>
<p:sldLayout xmlns:a="http://schemas.openxmlformats.org/drawingml/2006/main" xmlns:r="http://schemas.openxmlformats.org/officeDocument/2006/relationships" xmlns:p="http://schemas.openxmlformats.org/presentationml/2006/main">
  <p:cSld name="34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870966973"/>
      </p:ext>
    </p:extLst>
  </p:cSld>
  <p:clrMapOvr>
    <a:masterClrMapping/>
  </p:clrMapOvr>
</p:sldLayout>
</file>

<file path=ppt/slideLayouts/slideLayout2525.xml><?xml version="1.0" encoding="utf-8"?>
<p:sldLayout xmlns:a="http://schemas.openxmlformats.org/drawingml/2006/main" xmlns:r="http://schemas.openxmlformats.org/officeDocument/2006/relationships" xmlns:p="http://schemas.openxmlformats.org/presentationml/2006/main" type="obj" preserve="1">
  <p:cSld name="11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873767921"/>
      </p:ext>
    </p:extLst>
  </p:cSld>
  <p:clrMapOvr>
    <a:masterClrMapping/>
  </p:clrMapOvr>
</p:sldLayout>
</file>

<file path=ppt/slideLayouts/slideLayout2526.xml><?xml version="1.0" encoding="utf-8"?>
<p:sldLayout xmlns:a="http://schemas.openxmlformats.org/drawingml/2006/main" xmlns:r="http://schemas.openxmlformats.org/officeDocument/2006/relationships" xmlns:p="http://schemas.openxmlformats.org/presentationml/2006/main" userDrawn="1">
  <p:cSld name="35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133151619"/>
      </p:ext>
    </p:extLst>
  </p:cSld>
  <p:clrMapOvr>
    <a:masterClrMapping/>
  </p:clrMapOvr>
</p:sldLayout>
</file>

<file path=ppt/slideLayouts/slideLayout2527.xml><?xml version="1.0" encoding="utf-8"?>
<p:sldLayout xmlns:a="http://schemas.openxmlformats.org/drawingml/2006/main" xmlns:r="http://schemas.openxmlformats.org/officeDocument/2006/relationships" xmlns:p="http://schemas.openxmlformats.org/presentationml/2006/main">
  <p:cSld name="70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089742703"/>
      </p:ext>
    </p:extLst>
  </p:cSld>
  <p:clrMapOvr>
    <a:masterClrMapping/>
  </p:clrMapOvr>
</p:sldLayout>
</file>

<file path=ppt/slideLayouts/slideLayout2528.xml><?xml version="1.0" encoding="utf-8"?>
<p:sldLayout xmlns:a="http://schemas.openxmlformats.org/drawingml/2006/main" xmlns:r="http://schemas.openxmlformats.org/officeDocument/2006/relationships" xmlns:p="http://schemas.openxmlformats.org/presentationml/2006/main">
  <p:cSld name="35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652332571"/>
      </p:ext>
    </p:extLst>
  </p:cSld>
  <p:clrMapOvr>
    <a:masterClrMapping/>
  </p:clrMapOvr>
</p:sldLayout>
</file>

<file path=ppt/slideLayouts/slideLayout2529.xml><?xml version="1.0" encoding="utf-8"?>
<p:sldLayout xmlns:a="http://schemas.openxmlformats.org/drawingml/2006/main" xmlns:r="http://schemas.openxmlformats.org/officeDocument/2006/relationships" xmlns:p="http://schemas.openxmlformats.org/presentationml/2006/main" userDrawn="1">
  <p:cSld name="36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217614037"/>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userDrawn="1">
  <p:cSld name="LM-Title">
    <p:spTree>
      <p:nvGrpSpPr>
        <p:cNvPr id="1" name=""/>
        <p:cNvGrpSpPr/>
        <p:nvPr/>
      </p:nvGrpSpPr>
      <p:grpSpPr>
        <a:xfrm>
          <a:off x="0" y="0"/>
          <a:ext cx="0" cy="0"/>
          <a:chOff x="0" y="0"/>
          <a:chExt cx="0" cy="0"/>
        </a:xfrm>
      </p:grpSpPr>
      <p:sp>
        <p:nvSpPr>
          <p:cNvPr id="5" name="Text Placeholder 4"/>
          <p:cNvSpPr>
            <a:spLocks noGrp="1"/>
          </p:cNvSpPr>
          <p:nvPr>
            <p:ph type="body" sz="quarter" idx="11" hasCustomPrompt="1"/>
          </p:nvPr>
        </p:nvSpPr>
        <p:spPr>
          <a:xfrm>
            <a:off x="4663018" y="3112037"/>
            <a:ext cx="6345767" cy="735013"/>
          </a:xfrm>
          <a:prstGeom prst="rect">
            <a:avLst/>
          </a:prstGeom>
        </p:spPr>
        <p:txBody>
          <a:bodyPr/>
          <a:lstStyle>
            <a:lvl1pPr marL="0" indent="0">
              <a:buNone/>
              <a:defRPr sz="4000" b="1">
                <a:solidFill>
                  <a:srgbClr val="8C2347"/>
                </a:solidFill>
              </a:defRPr>
            </a:lvl1pPr>
            <a:lvl2pPr marL="457200" indent="0">
              <a:buNone/>
              <a:defRPr sz="4000" b="1"/>
            </a:lvl2pPr>
            <a:lvl3pPr marL="914400" indent="0">
              <a:buNone/>
              <a:defRPr sz="4000" b="1"/>
            </a:lvl3pPr>
            <a:lvl4pPr marL="1371600" indent="0">
              <a:buNone/>
              <a:defRPr sz="4000" b="1"/>
            </a:lvl4pPr>
            <a:lvl5pPr marL="1828800" indent="0">
              <a:buNone/>
              <a:defRPr sz="4000" b="1"/>
            </a:lvl5pPr>
          </a:lstStyle>
          <a:p>
            <a:pPr lvl="0"/>
            <a:r>
              <a:rPr lang="en-US"/>
              <a:t>40PT TITLE HERE</a:t>
            </a:r>
          </a:p>
        </p:txBody>
      </p:sp>
      <p:sp>
        <p:nvSpPr>
          <p:cNvPr id="3" name="Text Placeholder 2"/>
          <p:cNvSpPr>
            <a:spLocks noGrp="1"/>
          </p:cNvSpPr>
          <p:nvPr>
            <p:ph type="body" sz="quarter" idx="10" hasCustomPrompt="1"/>
          </p:nvPr>
        </p:nvSpPr>
        <p:spPr>
          <a:xfrm>
            <a:off x="4663018" y="2731036"/>
            <a:ext cx="6345767" cy="381000"/>
          </a:xfrm>
          <a:prstGeom prst="rect">
            <a:avLst/>
          </a:prstGeom>
        </p:spPr>
        <p:txBody>
          <a:bodyPr anchor="ctr"/>
          <a:lstStyle>
            <a:lvl1pPr marL="0" indent="0">
              <a:buNone/>
              <a:defRPr sz="2000" i="1">
                <a:solidFill>
                  <a:schemeClr val="tx1">
                    <a:lumMod val="50000"/>
                    <a:lumOff val="50000"/>
                  </a:schemeClr>
                </a:solidFill>
                <a:latin typeface="Times New Roman" charset="0"/>
                <a:ea typeface="Times New Roman" charset="0"/>
                <a:cs typeface="Times New Roman" charset="0"/>
              </a:defRPr>
            </a:lvl1pPr>
            <a:lvl2pPr marL="457200" indent="0">
              <a:buNone/>
              <a:defRPr sz="2000" i="1">
                <a:solidFill>
                  <a:schemeClr val="tx1">
                    <a:lumMod val="50000"/>
                    <a:lumOff val="50000"/>
                  </a:schemeClr>
                </a:solidFill>
                <a:latin typeface="Times New Roman" charset="0"/>
                <a:ea typeface="Times New Roman" charset="0"/>
                <a:cs typeface="Times New Roman" charset="0"/>
              </a:defRPr>
            </a:lvl2pPr>
            <a:lvl3pPr marL="914400" indent="0">
              <a:buNone/>
              <a:defRPr sz="2000" i="1">
                <a:solidFill>
                  <a:schemeClr val="tx1">
                    <a:lumMod val="50000"/>
                    <a:lumOff val="50000"/>
                  </a:schemeClr>
                </a:solidFill>
                <a:latin typeface="Times New Roman" charset="0"/>
                <a:ea typeface="Times New Roman" charset="0"/>
                <a:cs typeface="Times New Roman" charset="0"/>
              </a:defRPr>
            </a:lvl3pPr>
            <a:lvl4pPr marL="1371600" indent="0">
              <a:buNone/>
              <a:defRPr sz="2000" i="1">
                <a:solidFill>
                  <a:schemeClr val="tx1">
                    <a:lumMod val="50000"/>
                    <a:lumOff val="50000"/>
                  </a:schemeClr>
                </a:solidFill>
                <a:latin typeface="Times New Roman" charset="0"/>
                <a:ea typeface="Times New Roman" charset="0"/>
                <a:cs typeface="Times New Roman" charset="0"/>
              </a:defRPr>
            </a:lvl4pPr>
            <a:lvl5pPr marL="1828800" indent="0">
              <a:buNone/>
              <a:defRPr sz="2000" i="1">
                <a:solidFill>
                  <a:schemeClr val="tx1">
                    <a:lumMod val="50000"/>
                    <a:lumOff val="50000"/>
                  </a:schemeClr>
                </a:solidFill>
                <a:latin typeface="Times New Roman" charset="0"/>
                <a:ea typeface="Times New Roman" charset="0"/>
                <a:cs typeface="Times New Roman" charset="0"/>
              </a:defRPr>
            </a:lvl5pPr>
          </a:lstStyle>
          <a:p>
            <a:pPr lvl="0"/>
            <a:r>
              <a:rPr lang="en-US"/>
              <a:t>20pt Headline Here</a:t>
            </a:r>
          </a:p>
        </p:txBody>
      </p:sp>
      <p:grpSp>
        <p:nvGrpSpPr>
          <p:cNvPr id="6" name="Group 5"/>
          <p:cNvGrpSpPr/>
          <p:nvPr userDrawn="1"/>
        </p:nvGrpSpPr>
        <p:grpSpPr>
          <a:xfrm>
            <a:off x="791245" y="2369595"/>
            <a:ext cx="2416216" cy="1878202"/>
            <a:chOff x="297439" y="2116926"/>
            <a:chExt cx="1826636" cy="1893204"/>
          </a:xfrm>
        </p:grpSpPr>
        <p:pic>
          <p:nvPicPr>
            <p:cNvPr id="8" name="Picture 7"/>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517217" y="2677246"/>
              <a:ext cx="1450128" cy="1332884"/>
            </a:xfrm>
            <a:prstGeom prst="rect">
              <a:avLst/>
            </a:prstGeom>
          </p:spPr>
        </p:pic>
        <p:pic>
          <p:nvPicPr>
            <p:cNvPr id="9" name="Picture 8"/>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297439" y="2116926"/>
              <a:ext cx="1826636" cy="533646"/>
            </a:xfrm>
            <a:prstGeom prst="rect">
              <a:avLst/>
            </a:prstGeom>
          </p:spPr>
        </p:pic>
      </p:grpSp>
    </p:spTree>
    <p:extLst>
      <p:ext uri="{BB962C8B-B14F-4D97-AF65-F5344CB8AC3E}">
        <p14:creationId xmlns:p14="http://schemas.microsoft.com/office/powerpoint/2010/main" val="2984675199"/>
      </p:ext>
    </p:extLst>
  </p:cSld>
  <p:clrMapOvr>
    <a:masterClrMapping/>
  </p:clrMapOvr>
</p:sldLayout>
</file>

<file path=ppt/slideLayouts/slideLayout2530.xml><?xml version="1.0" encoding="utf-8"?>
<p:sldLayout xmlns:a="http://schemas.openxmlformats.org/drawingml/2006/main" xmlns:r="http://schemas.openxmlformats.org/officeDocument/2006/relationships" xmlns:p="http://schemas.openxmlformats.org/presentationml/2006/main">
  <p:cSld name="7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643766206"/>
      </p:ext>
    </p:extLst>
  </p:cSld>
  <p:clrMapOvr>
    <a:masterClrMapping/>
  </p:clrMapOvr>
</p:sldLayout>
</file>

<file path=ppt/slideLayouts/slideLayout2531.xml><?xml version="1.0" encoding="utf-8"?>
<p:sldLayout xmlns:a="http://schemas.openxmlformats.org/drawingml/2006/main" xmlns:r="http://schemas.openxmlformats.org/officeDocument/2006/relationships" xmlns:p="http://schemas.openxmlformats.org/presentationml/2006/main">
  <p:cSld name="36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364326488"/>
      </p:ext>
    </p:extLst>
  </p:cSld>
  <p:clrMapOvr>
    <a:masterClrMapping/>
  </p:clrMapOvr>
</p:sldLayout>
</file>

<file path=ppt/slideLayouts/slideLayout2532.xml><?xml version="1.0" encoding="utf-8"?>
<p:sldLayout xmlns:a="http://schemas.openxmlformats.org/drawingml/2006/main" xmlns:r="http://schemas.openxmlformats.org/officeDocument/2006/relationships" xmlns:p="http://schemas.openxmlformats.org/presentationml/2006/main" userDrawn="1">
  <p:cSld name="38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731661747"/>
      </p:ext>
    </p:extLst>
  </p:cSld>
  <p:clrMapOvr>
    <a:masterClrMapping/>
  </p:clrMapOvr>
</p:sldLayout>
</file>

<file path=ppt/slideLayouts/slideLayout2533.xml><?xml version="1.0" encoding="utf-8"?>
<p:sldLayout xmlns:a="http://schemas.openxmlformats.org/drawingml/2006/main" xmlns:r="http://schemas.openxmlformats.org/officeDocument/2006/relationships" xmlns:p="http://schemas.openxmlformats.org/presentationml/2006/main">
  <p:cSld name="72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078434997"/>
      </p:ext>
    </p:extLst>
  </p:cSld>
  <p:clrMapOvr>
    <a:masterClrMapping/>
  </p:clrMapOvr>
</p:sldLayout>
</file>

<file path=ppt/slideLayouts/slideLayout2534.xml><?xml version="1.0" encoding="utf-8"?>
<p:sldLayout xmlns:a="http://schemas.openxmlformats.org/drawingml/2006/main" xmlns:r="http://schemas.openxmlformats.org/officeDocument/2006/relationships" xmlns:p="http://schemas.openxmlformats.org/presentationml/2006/main">
  <p:cSld name="38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243963364"/>
      </p:ext>
    </p:extLst>
  </p:cSld>
  <p:clrMapOvr>
    <a:masterClrMapping/>
  </p:clrMapOvr>
</p:sldLayout>
</file>

<file path=ppt/slideLayouts/slideLayout2535.xml><?xml version="1.0" encoding="utf-8"?>
<p:sldLayout xmlns:a="http://schemas.openxmlformats.org/drawingml/2006/main" xmlns:r="http://schemas.openxmlformats.org/officeDocument/2006/relationships" xmlns:p="http://schemas.openxmlformats.org/presentationml/2006/main" preserve="1" userDrawn="1">
  <p:cSld name="70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165994808"/>
      </p:ext>
    </p:extLst>
  </p:cSld>
  <p:clrMapOvr>
    <a:masterClrMapping/>
  </p:clrMapOvr>
</p:sldLayout>
</file>

<file path=ppt/slideLayouts/slideLayout2536.xml><?xml version="1.0" encoding="utf-8"?>
<p:sldLayout xmlns:a="http://schemas.openxmlformats.org/drawingml/2006/main" xmlns:r="http://schemas.openxmlformats.org/officeDocument/2006/relationships" xmlns:p="http://schemas.openxmlformats.org/presentationml/2006/main" preserve="1" userDrawn="1">
  <p:cSld name="69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89369411"/>
      </p:ext>
    </p:extLst>
  </p:cSld>
  <p:clrMapOvr>
    <a:masterClrMapping/>
  </p:clrMapOvr>
</p:sldLayout>
</file>

<file path=ppt/slideLayouts/slideLayout2537.xml><?xml version="1.0" encoding="utf-8"?>
<p:sldLayout xmlns:a="http://schemas.openxmlformats.org/drawingml/2006/main" xmlns:r="http://schemas.openxmlformats.org/officeDocument/2006/relationships" xmlns:p="http://schemas.openxmlformats.org/presentationml/2006/main" preserve="1" userDrawn="1">
  <p:cSld name="32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679481540"/>
      </p:ext>
    </p:extLst>
  </p:cSld>
  <p:clrMapOvr>
    <a:masterClrMapping/>
  </p:clrMapOvr>
</p:sldLayout>
</file>

<file path=ppt/slideLayouts/slideLayout2538.xml><?xml version="1.0" encoding="utf-8"?>
<p:sldLayout xmlns:a="http://schemas.openxmlformats.org/drawingml/2006/main" xmlns:r="http://schemas.openxmlformats.org/officeDocument/2006/relationships" xmlns:p="http://schemas.openxmlformats.org/presentationml/2006/main" type="obj" preserve="1">
  <p:cSld name="73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42091997"/>
      </p:ext>
    </p:extLst>
  </p:cSld>
  <p:clrMapOvr>
    <a:masterClrMapping/>
  </p:clrMapOvr>
</p:sldLayout>
</file>

<file path=ppt/slideLayouts/slideLayout2539.xml><?xml version="1.0" encoding="utf-8"?>
<p:sldLayout xmlns:a="http://schemas.openxmlformats.org/drawingml/2006/main" xmlns:r="http://schemas.openxmlformats.org/officeDocument/2006/relationships" xmlns:p="http://schemas.openxmlformats.org/presentationml/2006/main" type="twoObj" preserve="1">
  <p:cSld name="33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80932283"/>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userDrawn="1">
  <p:cSld name="LM-Transition">
    <p:spTree>
      <p:nvGrpSpPr>
        <p:cNvPr id="1" name=""/>
        <p:cNvGrpSpPr/>
        <p:nvPr/>
      </p:nvGrpSpPr>
      <p:grpSpPr>
        <a:xfrm>
          <a:off x="0" y="0"/>
          <a:ext cx="0" cy="0"/>
          <a:chOff x="0" y="0"/>
          <a:chExt cx="0" cy="0"/>
        </a:xfrm>
      </p:grpSpPr>
      <p:sp>
        <p:nvSpPr>
          <p:cNvPr id="7" name="Rectangle 6"/>
          <p:cNvSpPr/>
          <p:nvPr userDrawn="1"/>
        </p:nvSpPr>
        <p:spPr>
          <a:xfrm>
            <a:off x="0" y="2290794"/>
            <a:ext cx="12192000" cy="4567206"/>
          </a:xfrm>
          <a:prstGeom prst="rect">
            <a:avLst/>
          </a:prstGeom>
          <a:solidFill>
            <a:srgbClr val="8D234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solidFill>
                <a:schemeClr val="lt1"/>
              </a:solidFill>
            </a:endParaRPr>
          </a:p>
        </p:txBody>
      </p:sp>
      <p:cxnSp>
        <p:nvCxnSpPr>
          <p:cNvPr id="8" name="Straight Connector 7"/>
          <p:cNvCxnSpPr/>
          <p:nvPr userDrawn="1"/>
        </p:nvCxnSpPr>
        <p:spPr>
          <a:xfrm>
            <a:off x="875819" y="4631593"/>
            <a:ext cx="10440363" cy="0"/>
          </a:xfrm>
          <a:prstGeom prst="line">
            <a:avLst/>
          </a:prstGeom>
          <a:ln>
            <a:solidFill>
              <a:srgbClr val="C9C9C9"/>
            </a:solidFill>
            <a:tailEnd type="none"/>
          </a:ln>
        </p:spPr>
        <p:style>
          <a:lnRef idx="1">
            <a:schemeClr val="accent1"/>
          </a:lnRef>
          <a:fillRef idx="0">
            <a:schemeClr val="accent1"/>
          </a:fillRef>
          <a:effectRef idx="0">
            <a:schemeClr val="accent1"/>
          </a:effectRef>
          <a:fontRef idx="minor">
            <a:schemeClr val="tx1"/>
          </a:fontRef>
        </p:style>
      </p:cxnSp>
      <p:pic>
        <p:nvPicPr>
          <p:cNvPr id="2" name="Picture 1" descr="LM_3C_H-300.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3848100" y="497976"/>
            <a:ext cx="4584701" cy="1142196"/>
          </a:xfrm>
          <a:prstGeom prst="rect">
            <a:avLst/>
          </a:prstGeom>
        </p:spPr>
      </p:pic>
      <p:pic>
        <p:nvPicPr>
          <p:cNvPr id="11" name="Picture 10" descr="trinity_health.jpg"/>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4777705" y="1907926"/>
            <a:ext cx="2604577" cy="192492"/>
          </a:xfrm>
          <a:prstGeom prst="rect">
            <a:avLst/>
          </a:prstGeom>
        </p:spPr>
      </p:pic>
      <p:sp>
        <p:nvSpPr>
          <p:cNvPr id="12" name="Text Placeholder 2"/>
          <p:cNvSpPr>
            <a:spLocks noGrp="1"/>
          </p:cNvSpPr>
          <p:nvPr>
            <p:ph type="body" sz="quarter" idx="10" hasCustomPrompt="1"/>
          </p:nvPr>
        </p:nvSpPr>
        <p:spPr>
          <a:xfrm>
            <a:off x="875819" y="4031767"/>
            <a:ext cx="10440363" cy="381000"/>
          </a:xfrm>
          <a:prstGeom prst="rect">
            <a:avLst/>
          </a:prstGeom>
        </p:spPr>
        <p:txBody>
          <a:bodyPr anchor="ctr"/>
          <a:lstStyle>
            <a:lvl1pPr marL="0" indent="0" algn="ctr">
              <a:buNone/>
              <a:defRPr sz="2800" b="1" i="0" baseline="0">
                <a:solidFill>
                  <a:schemeClr val="bg1"/>
                </a:solidFill>
                <a:latin typeface="Arial"/>
                <a:ea typeface="Times New Roman" charset="0"/>
                <a:cs typeface="Arial"/>
              </a:defRPr>
            </a:lvl1pPr>
            <a:lvl2pPr marL="457200" indent="0">
              <a:buNone/>
              <a:defRPr sz="2000" i="1">
                <a:solidFill>
                  <a:schemeClr val="tx1">
                    <a:lumMod val="50000"/>
                    <a:lumOff val="50000"/>
                  </a:schemeClr>
                </a:solidFill>
                <a:latin typeface="Times New Roman" charset="0"/>
                <a:ea typeface="Times New Roman" charset="0"/>
                <a:cs typeface="Times New Roman" charset="0"/>
              </a:defRPr>
            </a:lvl2pPr>
            <a:lvl3pPr marL="914400" indent="0">
              <a:buNone/>
              <a:defRPr sz="2000" i="1">
                <a:solidFill>
                  <a:schemeClr val="tx1">
                    <a:lumMod val="50000"/>
                    <a:lumOff val="50000"/>
                  </a:schemeClr>
                </a:solidFill>
                <a:latin typeface="Times New Roman" charset="0"/>
                <a:ea typeface="Times New Roman" charset="0"/>
                <a:cs typeface="Times New Roman" charset="0"/>
              </a:defRPr>
            </a:lvl3pPr>
            <a:lvl4pPr marL="1371600" indent="0">
              <a:buNone/>
              <a:defRPr sz="2000" i="1">
                <a:solidFill>
                  <a:schemeClr val="tx1">
                    <a:lumMod val="50000"/>
                    <a:lumOff val="50000"/>
                  </a:schemeClr>
                </a:solidFill>
                <a:latin typeface="Times New Roman" charset="0"/>
                <a:ea typeface="Times New Roman" charset="0"/>
                <a:cs typeface="Times New Roman" charset="0"/>
              </a:defRPr>
            </a:lvl4pPr>
            <a:lvl5pPr marL="1828800" indent="0">
              <a:buNone/>
              <a:defRPr sz="2000" i="1">
                <a:solidFill>
                  <a:schemeClr val="tx1">
                    <a:lumMod val="50000"/>
                    <a:lumOff val="50000"/>
                  </a:schemeClr>
                </a:solidFill>
                <a:latin typeface="Times New Roman" charset="0"/>
                <a:ea typeface="Times New Roman" charset="0"/>
                <a:cs typeface="Times New Roman" charset="0"/>
              </a:defRPr>
            </a:lvl5pPr>
          </a:lstStyle>
          <a:p>
            <a:pPr lvl="0"/>
            <a:r>
              <a:rPr lang="en-US"/>
              <a:t>28PT TITLE HERE</a:t>
            </a:r>
          </a:p>
        </p:txBody>
      </p:sp>
      <p:sp>
        <p:nvSpPr>
          <p:cNvPr id="13" name="Text Placeholder 2"/>
          <p:cNvSpPr>
            <a:spLocks noGrp="1"/>
          </p:cNvSpPr>
          <p:nvPr>
            <p:ph type="body" sz="quarter" idx="11" hasCustomPrompt="1"/>
          </p:nvPr>
        </p:nvSpPr>
        <p:spPr>
          <a:xfrm>
            <a:off x="875819" y="4886876"/>
            <a:ext cx="10440363" cy="381000"/>
          </a:xfrm>
          <a:prstGeom prst="rect">
            <a:avLst/>
          </a:prstGeom>
        </p:spPr>
        <p:txBody>
          <a:bodyPr anchor="ctr"/>
          <a:lstStyle>
            <a:lvl1pPr marL="0" indent="0" algn="ctr">
              <a:buNone/>
              <a:defRPr sz="2800" b="1" i="1" baseline="0">
                <a:solidFill>
                  <a:schemeClr val="bg1"/>
                </a:solidFill>
                <a:latin typeface="Times"/>
                <a:ea typeface="Times New Roman" charset="0"/>
                <a:cs typeface="Times"/>
              </a:defRPr>
            </a:lvl1pPr>
            <a:lvl2pPr marL="457200" indent="0">
              <a:buNone/>
              <a:defRPr sz="2000" i="1">
                <a:solidFill>
                  <a:schemeClr val="tx1">
                    <a:lumMod val="50000"/>
                    <a:lumOff val="50000"/>
                  </a:schemeClr>
                </a:solidFill>
                <a:latin typeface="Times New Roman" charset="0"/>
                <a:ea typeface="Times New Roman" charset="0"/>
                <a:cs typeface="Times New Roman" charset="0"/>
              </a:defRPr>
            </a:lvl2pPr>
            <a:lvl3pPr marL="914400" indent="0">
              <a:buNone/>
              <a:defRPr sz="2000" i="1">
                <a:solidFill>
                  <a:schemeClr val="tx1">
                    <a:lumMod val="50000"/>
                    <a:lumOff val="50000"/>
                  </a:schemeClr>
                </a:solidFill>
                <a:latin typeface="Times New Roman" charset="0"/>
                <a:ea typeface="Times New Roman" charset="0"/>
                <a:cs typeface="Times New Roman" charset="0"/>
              </a:defRPr>
            </a:lvl3pPr>
            <a:lvl4pPr marL="1371600" indent="0">
              <a:buNone/>
              <a:defRPr sz="2000" i="1">
                <a:solidFill>
                  <a:schemeClr val="tx1">
                    <a:lumMod val="50000"/>
                    <a:lumOff val="50000"/>
                  </a:schemeClr>
                </a:solidFill>
                <a:latin typeface="Times New Roman" charset="0"/>
                <a:ea typeface="Times New Roman" charset="0"/>
                <a:cs typeface="Times New Roman" charset="0"/>
              </a:defRPr>
            </a:lvl4pPr>
            <a:lvl5pPr marL="1828800" indent="0">
              <a:buNone/>
              <a:defRPr sz="2000" i="1">
                <a:solidFill>
                  <a:schemeClr val="tx1">
                    <a:lumMod val="50000"/>
                    <a:lumOff val="50000"/>
                  </a:schemeClr>
                </a:solidFill>
                <a:latin typeface="Times New Roman" charset="0"/>
                <a:ea typeface="Times New Roman" charset="0"/>
                <a:cs typeface="Times New Roman" charset="0"/>
              </a:defRPr>
            </a:lvl5pPr>
          </a:lstStyle>
          <a:p>
            <a:pPr lvl="0"/>
            <a:r>
              <a:rPr lang="en-US"/>
              <a:t>28pt Subtitle Here</a:t>
            </a:r>
          </a:p>
        </p:txBody>
      </p:sp>
    </p:spTree>
    <p:extLst>
      <p:ext uri="{BB962C8B-B14F-4D97-AF65-F5344CB8AC3E}">
        <p14:creationId xmlns:p14="http://schemas.microsoft.com/office/powerpoint/2010/main" val="820512167"/>
      </p:ext>
    </p:extLst>
  </p:cSld>
  <p:clrMapOvr>
    <a:masterClrMapping/>
  </p:clrMapOvr>
</p:sldLayout>
</file>

<file path=ppt/slideLayouts/slideLayout2540.xml><?xml version="1.0" encoding="utf-8"?>
<p:sldLayout xmlns:a="http://schemas.openxmlformats.org/drawingml/2006/main" xmlns:r="http://schemas.openxmlformats.org/officeDocument/2006/relationships" xmlns:p="http://schemas.openxmlformats.org/presentationml/2006/main" type="twoTxTwoObj" preserve="1">
  <p:cSld name="69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183459445"/>
      </p:ext>
    </p:extLst>
  </p:cSld>
  <p:clrMapOvr>
    <a:masterClrMapping/>
  </p:clrMapOvr>
</p:sldLayout>
</file>

<file path=ppt/slideLayouts/slideLayout2541.xml><?xml version="1.0" encoding="utf-8"?>
<p:sldLayout xmlns:a="http://schemas.openxmlformats.org/drawingml/2006/main" xmlns:r="http://schemas.openxmlformats.org/officeDocument/2006/relationships" xmlns:p="http://schemas.openxmlformats.org/presentationml/2006/main" type="titleOnly" preserve="1">
  <p:cSld name="35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101655177"/>
      </p:ext>
    </p:extLst>
  </p:cSld>
  <p:clrMapOvr>
    <a:masterClrMapping/>
  </p:clrMapOvr>
</p:sldLayout>
</file>

<file path=ppt/slideLayouts/slideLayout2542.xml><?xml version="1.0" encoding="utf-8"?>
<p:sldLayout xmlns:a="http://schemas.openxmlformats.org/drawingml/2006/main" xmlns:r="http://schemas.openxmlformats.org/officeDocument/2006/relationships" xmlns:p="http://schemas.openxmlformats.org/presentationml/2006/main" preserve="1" userDrawn="1">
  <p:cSld name="35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247659976"/>
      </p:ext>
    </p:extLst>
  </p:cSld>
  <p:clrMapOvr>
    <a:masterClrMapping/>
  </p:clrMapOvr>
</p:sldLayout>
</file>

<file path=ppt/slideLayouts/slideLayout2543.xml><?xml version="1.0" encoding="utf-8"?>
<p:sldLayout xmlns:a="http://schemas.openxmlformats.org/drawingml/2006/main" xmlns:r="http://schemas.openxmlformats.org/officeDocument/2006/relationships" xmlns:p="http://schemas.openxmlformats.org/presentationml/2006/main" type="blank" preserve="1">
  <p:cSld name="35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258645930"/>
      </p:ext>
    </p:extLst>
  </p:cSld>
  <p:clrMapOvr>
    <a:masterClrMapping/>
  </p:clrMapOvr>
</p:sldLayout>
</file>

<file path=ppt/slideLayouts/slideLayout2544.xml><?xml version="1.0" encoding="utf-8"?>
<p:sldLayout xmlns:a="http://schemas.openxmlformats.org/drawingml/2006/main" xmlns:r="http://schemas.openxmlformats.org/officeDocument/2006/relationships" xmlns:p="http://schemas.openxmlformats.org/presentationml/2006/main" userDrawn="1">
  <p:cSld name="5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3"/>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4" y="224840"/>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4" y="917197"/>
            <a:ext cx="11715725" cy="4958671"/>
          </a:xfrm>
          <a:prstGeom prst="rect">
            <a:avLst/>
          </a:prstGeom>
        </p:spPr>
        <p:txBody>
          <a:bodyPr/>
          <a:lstStyle>
            <a:lvl1pPr marL="380990" indent="-380990">
              <a:buFont typeface="Wingdings" panose="05000000000000000000" pitchFamily="2" charset="2"/>
              <a:buChar char="§"/>
              <a:defRPr sz="1867" b="1"/>
            </a:lvl1pPr>
            <a:lvl2pPr marL="609585" indent="-296326">
              <a:buFont typeface="Arial" panose="020B0604020202020204" pitchFamily="34" charset="0"/>
              <a:buChar char="̶"/>
              <a:defRPr sz="1867"/>
            </a:lvl2pPr>
            <a:lvl3pPr marL="922844" indent="-313259">
              <a:buFont typeface="Arial" panose="020B0604020202020204" pitchFamily="34" charset="0"/>
              <a:buChar char="•"/>
              <a:defRPr sz="1867"/>
            </a:lvl3pPr>
            <a:lvl4pPr marL="1219170" indent="-296326">
              <a:buFont typeface="Wingdings" panose="05000000000000000000" pitchFamily="2" charset="2"/>
              <a:buChar char="ü"/>
              <a:defRPr sz="1867"/>
            </a:lvl4pPr>
            <a:lvl5pPr marL="1532428" indent="-313259">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7" y="5969001"/>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1" y="5969000"/>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27679062"/>
      </p:ext>
    </p:extLst>
  </p:cSld>
  <p:clrMapOvr>
    <a:masterClrMapping/>
  </p:clrMapOvr>
</p:sldLayout>
</file>

<file path=ppt/slideLayouts/slideLayout2545.xml><?xml version="1.0" encoding="utf-8"?>
<p:sldLayout xmlns:a="http://schemas.openxmlformats.org/drawingml/2006/main" xmlns:r="http://schemas.openxmlformats.org/officeDocument/2006/relationships" xmlns:p="http://schemas.openxmlformats.org/presentationml/2006/main" matchingName="Title and Content">
  <p:cSld name="6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2" y="1"/>
            <a:ext cx="5000459" cy="1425992"/>
            <a:chOff x="7191542" y="1"/>
            <a:chExt cx="5000459" cy="1425992"/>
          </a:xfrm>
        </p:grpSpPr>
        <p:pic>
          <p:nvPicPr>
            <p:cNvPr id="59" name="Google Shape;59;p6"/>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3259654656"/>
      </p:ext>
    </p:extLst>
  </p:cSld>
  <p:clrMapOvr>
    <a:masterClrMapping/>
  </p:clrMapOvr>
</p:sldLayout>
</file>

<file path=ppt/slideLayouts/slideLayout2546.xml><?xml version="1.0" encoding="utf-8"?>
<p:sldLayout xmlns:a="http://schemas.openxmlformats.org/drawingml/2006/main" xmlns:r="http://schemas.openxmlformats.org/officeDocument/2006/relationships" xmlns:p="http://schemas.openxmlformats.org/presentationml/2006/main" matchingName="Photo Slide">
  <p:cSld name="6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6"/>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8"/>
          </a:xfrm>
          <a:prstGeom prst="rect">
            <a:avLst/>
          </a:prstGeom>
          <a:noFill/>
          <a:ln>
            <a:noFill/>
          </a:ln>
        </p:spPr>
      </p:sp>
      <p:pic>
        <p:nvPicPr>
          <p:cNvPr id="115" name="Google Shape;115;p11"/>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3253840644"/>
      </p:ext>
    </p:extLst>
  </p:cSld>
  <p:clrMapOvr>
    <a:masterClrMapping/>
  </p:clrMapOvr>
</p:sldLayout>
</file>

<file path=ppt/slideLayouts/slideLayout2547.xml><?xml version="1.0" encoding="utf-8"?>
<p:sldLayout xmlns:a="http://schemas.openxmlformats.org/drawingml/2006/main" xmlns:r="http://schemas.openxmlformats.org/officeDocument/2006/relationships" xmlns:p="http://schemas.openxmlformats.org/presentationml/2006/main" userDrawn="1">
  <p:cSld name="14_Title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C31344F-A8D8-411A-AAB1-3AEC0968776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7"/>
            <a:ext cx="12188952" cy="6856285"/>
          </a:xfrm>
          <a:prstGeom prst="rect">
            <a:avLst/>
          </a:prstGeom>
        </p:spPr>
      </p:pic>
      <p:pic>
        <p:nvPicPr>
          <p:cNvPr id="12" name="Picture 11">
            <a:extLst>
              <a:ext uri="{FF2B5EF4-FFF2-40B4-BE49-F238E27FC236}">
                <a16:creationId xmlns:a16="http://schemas.microsoft.com/office/drawing/2014/main" id="{C109B9CD-6CA9-44ED-B942-A8D85CB4F75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02516" y="5915003"/>
            <a:ext cx="938786" cy="493777"/>
          </a:xfrm>
          <a:prstGeom prst="rect">
            <a:avLst/>
          </a:prstGeom>
        </p:spPr>
      </p:pic>
      <p:sp>
        <p:nvSpPr>
          <p:cNvPr id="9"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2"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a:t>Presentation </a:t>
            </a:r>
          </a:p>
          <a:p>
            <a:pPr lvl="0"/>
            <a:r>
              <a:rPr lang="en-US"/>
              <a:t>Title</a:t>
            </a:r>
          </a:p>
        </p:txBody>
      </p:sp>
      <p:sp>
        <p:nvSpPr>
          <p:cNvPr id="11"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sz="2000">
                <a:solidFill>
                  <a:schemeClr val="bg1"/>
                </a:solidFill>
              </a:defRPr>
            </a:lvl1pPr>
          </a:lstStyle>
          <a:p>
            <a:pPr lvl="0"/>
            <a:r>
              <a:rPr lang="en-US"/>
              <a:t>Presentation Subtitle</a:t>
            </a:r>
          </a:p>
          <a:p>
            <a:pPr lvl="0"/>
            <a:r>
              <a:rPr lang="en-US"/>
              <a:t>Presentation Date</a:t>
            </a:r>
          </a:p>
        </p:txBody>
      </p:sp>
    </p:spTree>
    <p:extLst>
      <p:ext uri="{BB962C8B-B14F-4D97-AF65-F5344CB8AC3E}">
        <p14:creationId xmlns:p14="http://schemas.microsoft.com/office/powerpoint/2010/main" val="835696178"/>
      </p:ext>
    </p:extLst>
  </p:cSld>
  <p:clrMapOvr>
    <a:masterClrMapping/>
  </p:clrMapOvr>
</p:sldLayout>
</file>

<file path=ppt/slideLayouts/slideLayout2548.xml><?xml version="1.0" encoding="utf-8"?>
<p:sldLayout xmlns:a="http://schemas.openxmlformats.org/drawingml/2006/main" xmlns:r="http://schemas.openxmlformats.org/officeDocument/2006/relationships" xmlns:p="http://schemas.openxmlformats.org/presentationml/2006/main" userDrawn="1">
  <p:cSld name="74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119" y="762"/>
            <a:ext cx="12189292" cy="6856476"/>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hasCustomPrompt="1"/>
          </p:nvPr>
        </p:nvSpPr>
        <p:spPr/>
        <p:txBody>
          <a:bodyPr/>
          <a:lstStyle>
            <a:lvl1pPr>
              <a:defRPr/>
            </a:lvl1pPr>
          </a:lstStyle>
          <a:p>
            <a:r>
              <a:rPr lang="en-US"/>
              <a:t>Slide Heading</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solidFill>
                  <a:srgbClr val="59CBE8"/>
                </a:solidFill>
              </a:rPr>
              <a:pPr/>
              <a:t>‹#›</a:t>
            </a:fld>
            <a:endParaRPr lang="en-US">
              <a:solidFill>
                <a:srgbClr val="59CBE8"/>
              </a:solidFill>
            </a:endParaRPr>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hasCustomPrompt="1"/>
          </p:nvPr>
        </p:nvSpPr>
        <p:spPr>
          <a:xfrm>
            <a:off x="838200" y="1825629"/>
            <a:ext cx="10515600" cy="4016375"/>
          </a:xfrm>
        </p:spPr>
        <p:txBody>
          <a:bodyPr/>
          <a:lstStyle>
            <a:lvl1pPr>
              <a:defRPr/>
            </a:lvl1pPr>
            <a:lvl2pPr>
              <a:defRPr/>
            </a:lvl2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42401766"/>
      </p:ext>
    </p:extLst>
  </p:cSld>
  <p:clrMapOvr>
    <a:masterClrMapping/>
  </p:clrMapOvr>
</p:sldLayout>
</file>

<file path=ppt/slideLayouts/slideLayout2549.xml><?xml version="1.0" encoding="utf-8"?>
<p:sldLayout xmlns:a="http://schemas.openxmlformats.org/drawingml/2006/main" xmlns:r="http://schemas.openxmlformats.org/officeDocument/2006/relationships" xmlns:p="http://schemas.openxmlformats.org/presentationml/2006/main" userDrawn="1">
  <p:cSld name="Image Left">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B0B0C989-E3FB-4F69-8227-8244F332CE7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8"/>
            <a:ext cx="12188952" cy="6856284"/>
          </a:xfrm>
          <a:prstGeom prst="rect">
            <a:avLst/>
          </a:prstGeom>
        </p:spPr>
      </p:pic>
      <p:sp>
        <p:nvSpPr>
          <p:cNvPr id="2" name="Title 1">
            <a:extLst>
              <a:ext uri="{FF2B5EF4-FFF2-40B4-BE49-F238E27FC236}">
                <a16:creationId xmlns:a16="http://schemas.microsoft.com/office/drawing/2014/main" id="{FF7618B6-E663-4FB6-A496-62D28247C633}"/>
              </a:ext>
            </a:extLst>
          </p:cNvPr>
          <p:cNvSpPr>
            <a:spLocks noGrp="1"/>
          </p:cNvSpPr>
          <p:nvPr>
            <p:ph type="title" hasCustomPrompt="1"/>
          </p:nvPr>
        </p:nvSpPr>
        <p:spPr>
          <a:xfrm>
            <a:off x="6905173" y="365129"/>
            <a:ext cx="4927259" cy="1325563"/>
          </a:xfrm>
        </p:spPr>
        <p:txBody>
          <a:bodyPr/>
          <a:lstStyle>
            <a:lvl1pPr>
              <a:defRPr/>
            </a:lvl1pPr>
          </a:lstStyle>
          <a:p>
            <a:r>
              <a:rPr lang="en-US"/>
              <a:t>Slide Header</a:t>
            </a:r>
          </a:p>
        </p:txBody>
      </p:sp>
      <p:sp>
        <p:nvSpPr>
          <p:cNvPr id="3" name="Slide Number Placeholder 2">
            <a:extLst>
              <a:ext uri="{FF2B5EF4-FFF2-40B4-BE49-F238E27FC236}">
                <a16:creationId xmlns:a16="http://schemas.microsoft.com/office/drawing/2014/main" id="{9B29FD71-6E8D-499C-98F0-AEBAE59BEAEE}"/>
              </a:ext>
            </a:extLst>
          </p:cNvPr>
          <p:cNvSpPr>
            <a:spLocks noGrp="1"/>
          </p:cNvSpPr>
          <p:nvPr>
            <p:ph type="sldNum" sz="quarter" idx="10"/>
          </p:nvPr>
        </p:nvSpPr>
        <p:spPr/>
        <p:txBody>
          <a:bodyPr/>
          <a:lstStyle/>
          <a:p>
            <a:fld id="{9D85EF1F-7307-41BC-8C08-94B176AED8EE}" type="slidenum">
              <a:rPr lang="en-US" smtClean="0">
                <a:solidFill>
                  <a:srgbClr val="59CBE8"/>
                </a:solidFill>
              </a:rPr>
              <a:pPr/>
              <a:t>‹#›</a:t>
            </a:fld>
            <a:endParaRPr lang="en-US">
              <a:solidFill>
                <a:srgbClr val="59CBE8"/>
              </a:solidFill>
            </a:endParaRPr>
          </a:p>
        </p:txBody>
      </p:sp>
      <p:sp>
        <p:nvSpPr>
          <p:cNvPr id="8" name="Text Placeholder 7">
            <a:extLst>
              <a:ext uri="{FF2B5EF4-FFF2-40B4-BE49-F238E27FC236}">
                <a16:creationId xmlns:a16="http://schemas.microsoft.com/office/drawing/2014/main" id="{A9848D48-D39B-4893-B9C7-63F4F88ECBAC}"/>
              </a:ext>
            </a:extLst>
          </p:cNvPr>
          <p:cNvSpPr>
            <a:spLocks noGrp="1"/>
          </p:cNvSpPr>
          <p:nvPr>
            <p:ph type="body" sz="quarter" idx="11" hasCustomPrompt="1"/>
          </p:nvPr>
        </p:nvSpPr>
        <p:spPr>
          <a:xfrm>
            <a:off x="6905173" y="1825629"/>
            <a:ext cx="4927259"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607244368"/>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userDrawn="1">
  <p:cSld name="1_1-Line Title (Blank, Logo Top)">
    <p:spTree>
      <p:nvGrpSpPr>
        <p:cNvPr id="1" name=""/>
        <p:cNvGrpSpPr/>
        <p:nvPr/>
      </p:nvGrpSpPr>
      <p:grpSpPr>
        <a:xfrm>
          <a:off x="0" y="0"/>
          <a:ext cx="0" cy="0"/>
          <a:chOff x="0" y="0"/>
          <a:chExt cx="0" cy="0"/>
        </a:xfrm>
      </p:grpSpPr>
      <p:cxnSp>
        <p:nvCxnSpPr>
          <p:cNvPr id="14" name="Straight Connector 13"/>
          <p:cNvCxnSpPr/>
          <p:nvPr userDrawn="1"/>
        </p:nvCxnSpPr>
        <p:spPr>
          <a:xfrm>
            <a:off x="2" y="1129976"/>
            <a:ext cx="10289308" cy="0"/>
          </a:xfrm>
          <a:prstGeom prst="line">
            <a:avLst/>
          </a:prstGeom>
          <a:ln w="12700">
            <a:solidFill>
              <a:srgbClr val="C9C9C9"/>
            </a:solidFill>
            <a:tailEnd type="oval"/>
          </a:ln>
        </p:spPr>
        <p:style>
          <a:lnRef idx="1">
            <a:schemeClr val="accent1"/>
          </a:lnRef>
          <a:fillRef idx="0">
            <a:schemeClr val="accent1"/>
          </a:fillRef>
          <a:effectRef idx="0">
            <a:schemeClr val="accent1"/>
          </a:effectRef>
          <a:fontRef idx="minor">
            <a:schemeClr val="tx1"/>
          </a:fontRef>
        </p:style>
      </p:cxnSp>
      <p:sp>
        <p:nvSpPr>
          <p:cNvPr id="15" name="Text Placeholder 22"/>
          <p:cNvSpPr>
            <a:spLocks noGrp="1"/>
          </p:cNvSpPr>
          <p:nvPr>
            <p:ph type="body" sz="quarter" idx="12" hasCustomPrompt="1"/>
          </p:nvPr>
        </p:nvSpPr>
        <p:spPr>
          <a:xfrm>
            <a:off x="700620" y="533969"/>
            <a:ext cx="8867787" cy="488537"/>
          </a:xfrm>
          <a:prstGeom prst="rect">
            <a:avLst/>
          </a:prstGeom>
        </p:spPr>
        <p:txBody>
          <a:bodyPr anchor="ctr"/>
          <a:lstStyle>
            <a:lvl1pPr marL="0" indent="0">
              <a:buNone/>
              <a:defRPr b="1">
                <a:solidFill>
                  <a:srgbClr val="8C2347"/>
                </a:solidFill>
              </a:defRPr>
            </a:lvl1pPr>
            <a:lvl2pPr marL="342900" indent="0">
              <a:buNone/>
              <a:defRPr b="1">
                <a:solidFill>
                  <a:srgbClr val="8C2347"/>
                </a:solidFill>
              </a:defRPr>
            </a:lvl2pPr>
            <a:lvl3pPr marL="685800" indent="0">
              <a:buNone/>
              <a:defRPr b="1">
                <a:solidFill>
                  <a:srgbClr val="8C2347"/>
                </a:solidFill>
              </a:defRPr>
            </a:lvl3pPr>
            <a:lvl4pPr marL="1028700" indent="0">
              <a:buNone/>
              <a:defRPr b="1">
                <a:solidFill>
                  <a:srgbClr val="8C2347"/>
                </a:solidFill>
              </a:defRPr>
            </a:lvl4pPr>
            <a:lvl5pPr marL="1371600" indent="0">
              <a:buNone/>
              <a:defRPr b="1">
                <a:solidFill>
                  <a:srgbClr val="8C2347"/>
                </a:solidFill>
              </a:defRPr>
            </a:lvl5pPr>
          </a:lstStyle>
          <a:p>
            <a:pPr lvl="0"/>
            <a:r>
              <a:rPr lang="en-US"/>
              <a:t>28PT TITLE HERE</a:t>
            </a:r>
          </a:p>
        </p:txBody>
      </p:sp>
      <p:sp>
        <p:nvSpPr>
          <p:cNvPr id="17" name="Rectangle 16"/>
          <p:cNvSpPr/>
          <p:nvPr userDrawn="1"/>
        </p:nvSpPr>
        <p:spPr>
          <a:xfrm>
            <a:off x="9815334" y="5955178"/>
            <a:ext cx="2376668" cy="9028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25"/>
          </a:p>
        </p:txBody>
      </p:sp>
      <p:sp>
        <p:nvSpPr>
          <p:cNvPr id="5" name="Rectangle 4"/>
          <p:cNvSpPr/>
          <p:nvPr userDrawn="1"/>
        </p:nvSpPr>
        <p:spPr>
          <a:xfrm>
            <a:off x="9815334" y="77979"/>
            <a:ext cx="2376668" cy="944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25"/>
          </a:p>
        </p:txBody>
      </p:sp>
      <p:pic>
        <p:nvPicPr>
          <p:cNvPr id="7" name="Picture 6" descr="LM_LUMC_3C_V.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9997747" y="317115"/>
            <a:ext cx="1653863" cy="574078"/>
          </a:xfrm>
          <a:prstGeom prst="rect">
            <a:avLst/>
          </a:prstGeom>
        </p:spPr>
      </p:pic>
    </p:spTree>
    <p:extLst>
      <p:ext uri="{BB962C8B-B14F-4D97-AF65-F5344CB8AC3E}">
        <p14:creationId xmlns:p14="http://schemas.microsoft.com/office/powerpoint/2010/main" val="1061587433"/>
      </p:ext>
    </p:extLst>
  </p:cSld>
  <p:clrMapOvr>
    <a:masterClrMapping/>
  </p:clrMapOvr>
</p:sldLayout>
</file>

<file path=ppt/slideLayouts/slideLayout2550.xml><?xml version="1.0" encoding="utf-8"?>
<p:sldLayout xmlns:a="http://schemas.openxmlformats.org/drawingml/2006/main" xmlns:r="http://schemas.openxmlformats.org/officeDocument/2006/relationships" xmlns:p="http://schemas.openxmlformats.org/presentationml/2006/main" userDrawn="1">
  <p:cSld name="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2"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49"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2697057925"/>
      </p:ext>
    </p:extLst>
  </p:cSld>
  <p:clrMapOvr>
    <a:masterClrMapping/>
  </p:clrMapOvr>
</p:sldLayout>
</file>

<file path=ppt/slideLayouts/slideLayout2551.xml><?xml version="1.0" encoding="utf-8"?>
<p:sldLayout xmlns:a="http://schemas.openxmlformats.org/drawingml/2006/main" xmlns:r="http://schemas.openxmlformats.org/officeDocument/2006/relationships" xmlns:p="http://schemas.openxmlformats.org/presentationml/2006/main" userDrawn="1">
  <p:cSld name="1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3"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6"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2"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84"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860186382"/>
      </p:ext>
    </p:extLst>
  </p:cSld>
  <p:clrMapOvr>
    <a:masterClrMapping/>
  </p:clrMapOvr>
</p:sldLayout>
</file>

<file path=ppt/slideLayouts/slideLayout2552.xml><?xml version="1.0" encoding="utf-8"?>
<p:sldLayout xmlns:a="http://schemas.openxmlformats.org/drawingml/2006/main" xmlns:r="http://schemas.openxmlformats.org/officeDocument/2006/relationships" xmlns:p="http://schemas.openxmlformats.org/presentationml/2006/main" userDrawn="1">
  <p:cSld name="76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524" y="0"/>
            <a:ext cx="12190476" cy="6858000"/>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t>‹#›</a:t>
            </a:fld>
            <a:endParaRPr lang="en-US"/>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p:nvPr>
        </p:nvSpPr>
        <p:spPr>
          <a:xfrm>
            <a:off x="838200" y="1825625"/>
            <a:ext cx="10515600"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90819148"/>
      </p:ext>
    </p:extLst>
  </p:cSld>
  <p:clrMapOvr>
    <a:masterClrMapping/>
  </p:clrMapOvr>
</p:sldLayout>
</file>

<file path=ppt/slideLayouts/slideLayout2553.xml><?xml version="1.0" encoding="utf-8"?>
<p:sldLayout xmlns:a="http://schemas.openxmlformats.org/drawingml/2006/main" xmlns:r="http://schemas.openxmlformats.org/officeDocument/2006/relationships" xmlns:p="http://schemas.openxmlformats.org/presentationml/2006/main" userDrawn="1">
  <p:cSld name="3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2" y="5894637"/>
            <a:ext cx="1312781" cy="562271"/>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9"/>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9"/>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32" rtl="0" eaLnBrk="1" fontAlgn="auto" latinLnBrk="0" hangingPunct="1">
              <a:lnSpc>
                <a:spcPct val="90000"/>
              </a:lnSpc>
              <a:spcBef>
                <a:spcPts val="751"/>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647301068"/>
      </p:ext>
    </p:extLst>
  </p:cSld>
  <p:clrMapOvr>
    <a:masterClrMapping/>
  </p:clrMapOvr>
</p:sldLayout>
</file>

<file path=ppt/slideLayouts/slideLayout2554.xml><?xml version="1.0" encoding="utf-8"?>
<p:sldLayout xmlns:a="http://schemas.openxmlformats.org/drawingml/2006/main" xmlns:r="http://schemas.openxmlformats.org/officeDocument/2006/relationships" xmlns:p="http://schemas.openxmlformats.org/presentationml/2006/main" userDrawn="1">
  <p:cSld name="4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4" y="5894637"/>
            <a:ext cx="1312781" cy="562271"/>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7" y="3429000"/>
            <a:ext cx="4180795" cy="1102859"/>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3" y="4775654"/>
            <a:ext cx="4180795" cy="783319"/>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67" rtl="0" eaLnBrk="1" fontAlgn="auto" latinLnBrk="0" hangingPunct="1">
              <a:lnSpc>
                <a:spcPct val="90000"/>
              </a:lnSpc>
              <a:spcBef>
                <a:spcPts val="751"/>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721509213"/>
      </p:ext>
    </p:extLst>
  </p:cSld>
  <p:clrMapOvr>
    <a:masterClrMapping/>
  </p:clrMapOvr>
</p:sldLayout>
</file>

<file path=ppt/slideLayouts/slideLayout2555.xml><?xml version="1.0" encoding="utf-8"?>
<p:sldLayout xmlns:a="http://schemas.openxmlformats.org/drawingml/2006/main" xmlns:r="http://schemas.openxmlformats.org/officeDocument/2006/relationships" xmlns:p="http://schemas.openxmlformats.org/presentationml/2006/main" userDrawn="1">
  <p:cSld name="Blue Graphic Righ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A3D8DF8-815A-48B4-B65A-88DC6AAD2A2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8000"/>
          </a:xfrm>
          <a:prstGeom prst="rect">
            <a:avLst/>
          </a:prstGeom>
        </p:spPr>
      </p:pic>
      <p:sp>
        <p:nvSpPr>
          <p:cNvPr id="2" name="Title 1">
            <a:extLst>
              <a:ext uri="{FF2B5EF4-FFF2-40B4-BE49-F238E27FC236}">
                <a16:creationId xmlns:a16="http://schemas.microsoft.com/office/drawing/2014/main" id="{A0AA6442-40EC-401A-A225-140A0CF11B41}"/>
              </a:ext>
            </a:extLst>
          </p:cNvPr>
          <p:cNvSpPr>
            <a:spLocks noGrp="1"/>
          </p:cNvSpPr>
          <p:nvPr>
            <p:ph type="title"/>
          </p:nvPr>
        </p:nvSpPr>
        <p:spPr>
          <a:xfrm>
            <a:off x="838200" y="365125"/>
            <a:ext cx="6085114" cy="1325563"/>
          </a:xfrm>
        </p:spPr>
        <p:txBody>
          <a:bodyPr/>
          <a:lstStyle/>
          <a:p>
            <a:r>
              <a:rPr lang="en-US"/>
              <a:t>Click to edit Master title style</a:t>
            </a:r>
          </a:p>
        </p:txBody>
      </p:sp>
      <p:sp>
        <p:nvSpPr>
          <p:cNvPr id="9" name="Text Placeholder 8">
            <a:extLst>
              <a:ext uri="{FF2B5EF4-FFF2-40B4-BE49-F238E27FC236}">
                <a16:creationId xmlns:a16="http://schemas.microsoft.com/office/drawing/2014/main" id="{AE438211-8175-4277-B6C8-19E6C2D7C51C}"/>
              </a:ext>
            </a:extLst>
          </p:cNvPr>
          <p:cNvSpPr>
            <a:spLocks noGrp="1"/>
          </p:cNvSpPr>
          <p:nvPr>
            <p:ph type="body" sz="quarter" idx="12"/>
          </p:nvPr>
        </p:nvSpPr>
        <p:spPr>
          <a:xfrm>
            <a:off x="838200" y="1825625"/>
            <a:ext cx="6085114"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Slide Number Placeholder 5">
            <a:extLst>
              <a:ext uri="{FF2B5EF4-FFF2-40B4-BE49-F238E27FC236}">
                <a16:creationId xmlns:a16="http://schemas.microsoft.com/office/drawing/2014/main" id="{99719BFA-6A30-4875-AC95-5728A8CB0240}"/>
              </a:ext>
            </a:extLst>
          </p:cNvPr>
          <p:cNvSpPr>
            <a:spLocks noGrp="1"/>
          </p:cNvSpPr>
          <p:nvPr>
            <p:ph type="sldNum" sz="quarter" idx="4"/>
          </p:nvPr>
        </p:nvSpPr>
        <p:spPr>
          <a:xfrm>
            <a:off x="9292771" y="6464300"/>
            <a:ext cx="2539660" cy="181800"/>
          </a:xfrm>
          <a:prstGeom prst="rect">
            <a:avLst/>
          </a:prstGeom>
        </p:spPr>
        <p:txBody>
          <a:bodyPr vert="horz" lIns="91440" tIns="45720" rIns="91440" bIns="45720" rtlCol="0" anchor="ctr"/>
          <a:lstStyle>
            <a:lvl1pPr algn="r">
              <a:defRPr sz="1200">
                <a:solidFill>
                  <a:schemeClr val="tx2"/>
                </a:solidFill>
              </a:defRPr>
            </a:lvl1pPr>
          </a:lstStyle>
          <a:p>
            <a:fld id="{9D85EF1F-7307-41BC-8C08-94B176AED8EE}" type="slidenum">
              <a:rPr lang="en-US" smtClean="0"/>
              <a:pPr/>
              <a:t>‹#›</a:t>
            </a:fld>
            <a:endParaRPr lang="en-US"/>
          </a:p>
        </p:txBody>
      </p:sp>
    </p:spTree>
    <p:extLst>
      <p:ext uri="{BB962C8B-B14F-4D97-AF65-F5344CB8AC3E}">
        <p14:creationId xmlns:p14="http://schemas.microsoft.com/office/powerpoint/2010/main" val="799743133"/>
      </p:ext>
    </p:extLst>
  </p:cSld>
  <p:clrMapOvr>
    <a:masterClrMapping/>
  </p:clrMapOvr>
</p:sldLayout>
</file>

<file path=ppt/slideLayouts/slideLayout2556.xml><?xml version="1.0" encoding="utf-8"?>
<p:sldLayout xmlns:a="http://schemas.openxmlformats.org/drawingml/2006/main" xmlns:r="http://schemas.openxmlformats.org/officeDocument/2006/relationships" xmlns:p="http://schemas.openxmlformats.org/presentationml/2006/main" userDrawn="1">
  <p:cSld name="3-Closing Slide">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594B4DD8-4FCE-42B4-A8D4-60B1E26226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0"/>
            <a:ext cx="12188952" cy="6858000"/>
          </a:xfrm>
          <a:prstGeom prst="rect">
            <a:avLst/>
          </a:prstGeom>
        </p:spPr>
      </p:pic>
      <p:pic>
        <p:nvPicPr>
          <p:cNvPr id="15" name="Picture 14">
            <a:extLst>
              <a:ext uri="{FF2B5EF4-FFF2-40B4-BE49-F238E27FC236}">
                <a16:creationId xmlns:a16="http://schemas.microsoft.com/office/drawing/2014/main" id="{37C8259F-8CEC-4521-946F-8B5ED617D10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5185224" y="2949956"/>
            <a:ext cx="1821552" cy="958089"/>
          </a:xfrm>
          <a:prstGeom prst="rect">
            <a:avLst/>
          </a:prstGeom>
        </p:spPr>
      </p:pic>
    </p:spTree>
    <p:extLst>
      <p:ext uri="{BB962C8B-B14F-4D97-AF65-F5344CB8AC3E}">
        <p14:creationId xmlns:p14="http://schemas.microsoft.com/office/powerpoint/2010/main" val="1015027750"/>
      </p:ext>
    </p:extLst>
  </p:cSld>
  <p:clrMapOvr>
    <a:masterClrMapping/>
  </p:clrMapOvr>
</p:sldLayout>
</file>

<file path=ppt/slideLayouts/slideLayout2557.xml><?xml version="1.0" encoding="utf-8"?>
<p:sldLayout xmlns:a="http://schemas.openxmlformats.org/drawingml/2006/main" xmlns:r="http://schemas.openxmlformats.org/officeDocument/2006/relationships" xmlns:p="http://schemas.openxmlformats.org/presentationml/2006/main" matchingName="Title and Content">
  <p:cSld name="6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4" y="1"/>
            <a:ext cx="5000459" cy="1425992"/>
            <a:chOff x="7191542" y="1"/>
            <a:chExt cx="5000459" cy="1425992"/>
          </a:xfrm>
        </p:grpSpPr>
        <p:pic>
          <p:nvPicPr>
            <p:cNvPr id="59" name="Google Shape;59;p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5"/>
            <a:ext cx="10972800" cy="4351339"/>
          </a:xfrm>
          <a:prstGeom prst="rect">
            <a:avLst/>
          </a:prstGeom>
          <a:noFill/>
          <a:ln>
            <a:noFill/>
          </a:ln>
        </p:spPr>
        <p:txBody>
          <a:bodyPr spcFirstLastPara="1" wrap="square" lIns="91425" tIns="45700" rIns="91425" bIns="45700" anchor="t" anchorCtr="0">
            <a:noAutofit/>
          </a:bodyPr>
          <a:lstStyle>
            <a:lvl1pPr marL="457211" lvl="0" indent="-342909" algn="l">
              <a:lnSpc>
                <a:spcPct val="100000"/>
              </a:lnSpc>
              <a:spcBef>
                <a:spcPts val="1000"/>
              </a:spcBef>
              <a:spcAft>
                <a:spcPts val="0"/>
              </a:spcAft>
              <a:buSzPts val="1800"/>
              <a:buChar char="•"/>
              <a:defRPr/>
            </a:lvl1pPr>
            <a:lvl2pPr marL="914424" lvl="1" indent="-342909" algn="l">
              <a:lnSpc>
                <a:spcPct val="100000"/>
              </a:lnSpc>
              <a:spcBef>
                <a:spcPts val="1000"/>
              </a:spcBef>
              <a:spcAft>
                <a:spcPts val="0"/>
              </a:spcAft>
              <a:buSzPts val="1800"/>
              <a:buChar char="•"/>
              <a:defRPr/>
            </a:lvl2pPr>
            <a:lvl3pPr marL="1371635" lvl="2" indent="-342909" algn="l">
              <a:lnSpc>
                <a:spcPct val="100000"/>
              </a:lnSpc>
              <a:spcBef>
                <a:spcPts val="1000"/>
              </a:spcBef>
              <a:spcAft>
                <a:spcPts val="0"/>
              </a:spcAft>
              <a:buSzPts val="1800"/>
              <a:buChar char="•"/>
              <a:defRPr/>
            </a:lvl3pPr>
            <a:lvl4pPr marL="1828845" lvl="3" indent="-342909" algn="l">
              <a:lnSpc>
                <a:spcPct val="100000"/>
              </a:lnSpc>
              <a:spcBef>
                <a:spcPts val="1000"/>
              </a:spcBef>
              <a:spcAft>
                <a:spcPts val="0"/>
              </a:spcAft>
              <a:buSzPts val="1800"/>
              <a:buChar char="•"/>
              <a:defRPr/>
            </a:lvl4pPr>
            <a:lvl5pPr marL="2286058" lvl="4" indent="-342909" algn="l">
              <a:lnSpc>
                <a:spcPct val="100000"/>
              </a:lnSpc>
              <a:spcBef>
                <a:spcPts val="1000"/>
              </a:spcBef>
              <a:spcAft>
                <a:spcPts val="0"/>
              </a:spcAft>
              <a:buSzPts val="1800"/>
              <a:buChar char="•"/>
              <a:defRPr/>
            </a:lvl5pPr>
            <a:lvl6pPr marL="2743269" lvl="5" indent="-342909" algn="l">
              <a:lnSpc>
                <a:spcPct val="90000"/>
              </a:lnSpc>
              <a:spcBef>
                <a:spcPts val="1000"/>
              </a:spcBef>
              <a:spcAft>
                <a:spcPts val="0"/>
              </a:spcAft>
              <a:buClr>
                <a:schemeClr val="dk1"/>
              </a:buClr>
              <a:buSzPts val="1800"/>
              <a:buChar char="•"/>
              <a:defRPr/>
            </a:lvl6pPr>
            <a:lvl7pPr marL="3200480" lvl="6" indent="-342909" algn="l">
              <a:lnSpc>
                <a:spcPct val="90000"/>
              </a:lnSpc>
              <a:spcBef>
                <a:spcPts val="500"/>
              </a:spcBef>
              <a:spcAft>
                <a:spcPts val="0"/>
              </a:spcAft>
              <a:buClr>
                <a:schemeClr val="dk1"/>
              </a:buClr>
              <a:buSzPts val="1800"/>
              <a:buChar char="•"/>
              <a:defRPr/>
            </a:lvl7pPr>
            <a:lvl8pPr marL="3657691" lvl="7" indent="-342909" algn="l">
              <a:lnSpc>
                <a:spcPct val="90000"/>
              </a:lnSpc>
              <a:spcBef>
                <a:spcPts val="500"/>
              </a:spcBef>
              <a:spcAft>
                <a:spcPts val="0"/>
              </a:spcAft>
              <a:buClr>
                <a:schemeClr val="dk1"/>
              </a:buClr>
              <a:buSzPts val="1800"/>
              <a:buChar char="•"/>
              <a:defRPr/>
            </a:lvl8pPr>
            <a:lvl9pPr marL="4114904" lvl="8" indent="-342909"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2"/>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1991812332"/>
      </p:ext>
    </p:extLst>
  </p:cSld>
  <p:clrMapOvr>
    <a:masterClrMapping/>
  </p:clrMapOvr>
</p:sldLayout>
</file>

<file path=ppt/slideLayouts/slideLayout2558.xml><?xml version="1.0" encoding="utf-8"?>
<p:sldLayout xmlns:a="http://schemas.openxmlformats.org/drawingml/2006/main" xmlns:r="http://schemas.openxmlformats.org/officeDocument/2006/relationships" xmlns:p="http://schemas.openxmlformats.org/presentationml/2006/main" matchingName="Photo Slide">
  <p:cSld name="6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201" y="1146258"/>
            <a:ext cx="2350169" cy="2971799"/>
          </a:xfrm>
          <a:prstGeom prst="rect">
            <a:avLst/>
          </a:prstGeom>
          <a:noFill/>
          <a:ln>
            <a:noFill/>
          </a:ln>
        </p:spPr>
        <p:txBody>
          <a:bodyPr spcFirstLastPara="1" wrap="square" lIns="91425" tIns="45700" rIns="91425" bIns="45700" anchor="t" anchorCtr="0">
            <a:noAutofit/>
          </a:bodyPr>
          <a:lstStyle>
            <a:lvl1pPr marL="457211" lvl="0" indent="-228605" algn="l">
              <a:lnSpc>
                <a:spcPct val="100000"/>
              </a:lnSpc>
              <a:spcBef>
                <a:spcPts val="1000"/>
              </a:spcBef>
              <a:spcAft>
                <a:spcPts val="0"/>
              </a:spcAft>
              <a:buSzPts val="2400"/>
              <a:buNone/>
              <a:defRPr b="0">
                <a:solidFill>
                  <a:schemeClr val="dk1"/>
                </a:solidFill>
              </a:defRPr>
            </a:lvl1pPr>
            <a:lvl2pPr marL="914424" lvl="1" indent="-342909" algn="l">
              <a:lnSpc>
                <a:spcPct val="100000"/>
              </a:lnSpc>
              <a:spcBef>
                <a:spcPts val="1000"/>
              </a:spcBef>
              <a:spcAft>
                <a:spcPts val="0"/>
              </a:spcAft>
              <a:buSzPts val="1800"/>
              <a:buChar char="•"/>
              <a:defRPr/>
            </a:lvl2pPr>
            <a:lvl3pPr marL="1371635" lvl="2" indent="-342909" algn="l">
              <a:lnSpc>
                <a:spcPct val="100000"/>
              </a:lnSpc>
              <a:spcBef>
                <a:spcPts val="1000"/>
              </a:spcBef>
              <a:spcAft>
                <a:spcPts val="0"/>
              </a:spcAft>
              <a:buSzPts val="1800"/>
              <a:buChar char="•"/>
              <a:defRPr/>
            </a:lvl3pPr>
            <a:lvl4pPr marL="1828845" lvl="3" indent="-342909" algn="l">
              <a:lnSpc>
                <a:spcPct val="100000"/>
              </a:lnSpc>
              <a:spcBef>
                <a:spcPts val="1000"/>
              </a:spcBef>
              <a:spcAft>
                <a:spcPts val="0"/>
              </a:spcAft>
              <a:buSzPts val="1800"/>
              <a:buChar char="•"/>
              <a:defRPr/>
            </a:lvl4pPr>
            <a:lvl5pPr marL="2286058" lvl="4" indent="-342909" algn="l">
              <a:lnSpc>
                <a:spcPct val="100000"/>
              </a:lnSpc>
              <a:spcBef>
                <a:spcPts val="1000"/>
              </a:spcBef>
              <a:spcAft>
                <a:spcPts val="0"/>
              </a:spcAft>
              <a:buSzPts val="1800"/>
              <a:buChar char="•"/>
              <a:defRPr/>
            </a:lvl5pPr>
            <a:lvl6pPr marL="2743269" lvl="5" indent="-342909" algn="l">
              <a:lnSpc>
                <a:spcPct val="90000"/>
              </a:lnSpc>
              <a:spcBef>
                <a:spcPts val="1000"/>
              </a:spcBef>
              <a:spcAft>
                <a:spcPts val="0"/>
              </a:spcAft>
              <a:buClr>
                <a:schemeClr val="dk1"/>
              </a:buClr>
              <a:buSzPts val="1800"/>
              <a:buChar char="•"/>
              <a:defRPr/>
            </a:lvl6pPr>
            <a:lvl7pPr marL="3200480" lvl="6" indent="-342909" algn="l">
              <a:lnSpc>
                <a:spcPct val="90000"/>
              </a:lnSpc>
              <a:spcBef>
                <a:spcPts val="500"/>
              </a:spcBef>
              <a:spcAft>
                <a:spcPts val="0"/>
              </a:spcAft>
              <a:buClr>
                <a:schemeClr val="dk1"/>
              </a:buClr>
              <a:buSzPts val="1800"/>
              <a:buChar char="•"/>
              <a:defRPr/>
            </a:lvl7pPr>
            <a:lvl8pPr marL="3657691" lvl="7" indent="-342909" algn="l">
              <a:lnSpc>
                <a:spcPct val="90000"/>
              </a:lnSpc>
              <a:spcBef>
                <a:spcPts val="500"/>
              </a:spcBef>
              <a:spcAft>
                <a:spcPts val="0"/>
              </a:spcAft>
              <a:buClr>
                <a:schemeClr val="dk1"/>
              </a:buClr>
              <a:buSzPts val="1800"/>
              <a:buChar char="•"/>
              <a:defRPr/>
            </a:lvl8pPr>
            <a:lvl9pPr marL="4114904" lvl="8" indent="-342909"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8"/>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9"/>
          </a:xfrm>
          <a:prstGeom prst="rect">
            <a:avLst/>
          </a:prstGeom>
          <a:noFill/>
          <a:ln>
            <a:noFill/>
          </a:ln>
        </p:spPr>
      </p:sp>
      <p:pic>
        <p:nvPicPr>
          <p:cNvPr id="115" name="Google Shape;115;p11"/>
          <p:cNvPicPr preferRelativeResize="0"/>
          <p:nvPr/>
        </p:nvPicPr>
        <p:blipFill rotWithShape="1">
          <a:blip r:embed="rId2">
            <a:alphaModFix/>
          </a:blip>
          <a:srcRect/>
          <a:stretch/>
        </p:blipFill>
        <p:spPr>
          <a:xfrm>
            <a:off x="513349" y="4385539"/>
            <a:ext cx="2025315" cy="911940"/>
          </a:xfrm>
          <a:prstGeom prst="rect">
            <a:avLst/>
          </a:prstGeom>
          <a:noFill/>
          <a:ln>
            <a:noFill/>
          </a:ln>
        </p:spPr>
      </p:pic>
    </p:spTree>
    <p:extLst>
      <p:ext uri="{BB962C8B-B14F-4D97-AF65-F5344CB8AC3E}">
        <p14:creationId xmlns:p14="http://schemas.microsoft.com/office/powerpoint/2010/main" val="1756381759"/>
      </p:ext>
    </p:extLst>
  </p:cSld>
  <p:clrMapOvr>
    <a:masterClrMapping/>
  </p:clrMapOvr>
</p:sldLayout>
</file>

<file path=ppt/slideLayouts/slideLayout2559.xml><?xml version="1.0" encoding="utf-8"?>
<p:sldLayout xmlns:a="http://schemas.openxmlformats.org/drawingml/2006/main" xmlns:r="http://schemas.openxmlformats.org/officeDocument/2006/relationships" xmlns:p="http://schemas.openxmlformats.org/presentationml/2006/main" userDrawn="1">
  <p:cSld name="7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4" y="5894637"/>
            <a:ext cx="1312781" cy="562271"/>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7" y="3429000"/>
            <a:ext cx="4180795" cy="1102859"/>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3" y="4775654"/>
            <a:ext cx="4180795" cy="783319"/>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67" rtl="0" eaLnBrk="1" fontAlgn="auto" latinLnBrk="0" hangingPunct="1">
              <a:lnSpc>
                <a:spcPct val="90000"/>
              </a:lnSpc>
              <a:spcBef>
                <a:spcPts val="751"/>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1115308977"/>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userDrawn="1">
  <p:cSld name="1_1-Line Title (Blank, Logo Top)">
    <p:spTree>
      <p:nvGrpSpPr>
        <p:cNvPr id="1" name=""/>
        <p:cNvGrpSpPr/>
        <p:nvPr/>
      </p:nvGrpSpPr>
      <p:grpSpPr>
        <a:xfrm>
          <a:off x="0" y="0"/>
          <a:ext cx="0" cy="0"/>
          <a:chOff x="0" y="0"/>
          <a:chExt cx="0" cy="0"/>
        </a:xfrm>
      </p:grpSpPr>
      <p:cxnSp>
        <p:nvCxnSpPr>
          <p:cNvPr id="14" name="Straight Connector 13"/>
          <p:cNvCxnSpPr/>
          <p:nvPr userDrawn="1"/>
        </p:nvCxnSpPr>
        <p:spPr>
          <a:xfrm>
            <a:off x="2" y="1129976"/>
            <a:ext cx="10289308" cy="0"/>
          </a:xfrm>
          <a:prstGeom prst="line">
            <a:avLst/>
          </a:prstGeom>
          <a:ln w="12700">
            <a:solidFill>
              <a:srgbClr val="C9C9C9"/>
            </a:solidFill>
            <a:tailEnd type="oval"/>
          </a:ln>
        </p:spPr>
        <p:style>
          <a:lnRef idx="1">
            <a:schemeClr val="accent1"/>
          </a:lnRef>
          <a:fillRef idx="0">
            <a:schemeClr val="accent1"/>
          </a:fillRef>
          <a:effectRef idx="0">
            <a:schemeClr val="accent1"/>
          </a:effectRef>
          <a:fontRef idx="minor">
            <a:schemeClr val="tx1"/>
          </a:fontRef>
        </p:style>
      </p:cxnSp>
      <p:sp>
        <p:nvSpPr>
          <p:cNvPr id="15" name="Text Placeholder 22"/>
          <p:cNvSpPr>
            <a:spLocks noGrp="1"/>
          </p:cNvSpPr>
          <p:nvPr>
            <p:ph type="body" sz="quarter" idx="12" hasCustomPrompt="1"/>
          </p:nvPr>
        </p:nvSpPr>
        <p:spPr>
          <a:xfrm>
            <a:off x="700620" y="533969"/>
            <a:ext cx="8867787" cy="488537"/>
          </a:xfrm>
          <a:prstGeom prst="rect">
            <a:avLst/>
          </a:prstGeom>
        </p:spPr>
        <p:txBody>
          <a:bodyPr anchor="ctr"/>
          <a:lstStyle>
            <a:lvl1pPr marL="0" indent="0">
              <a:buNone/>
              <a:defRPr b="1">
                <a:solidFill>
                  <a:srgbClr val="8C2347"/>
                </a:solidFill>
              </a:defRPr>
            </a:lvl1pPr>
            <a:lvl2pPr marL="342900" indent="0">
              <a:buNone/>
              <a:defRPr b="1">
                <a:solidFill>
                  <a:srgbClr val="8C2347"/>
                </a:solidFill>
              </a:defRPr>
            </a:lvl2pPr>
            <a:lvl3pPr marL="685800" indent="0">
              <a:buNone/>
              <a:defRPr b="1">
                <a:solidFill>
                  <a:srgbClr val="8C2347"/>
                </a:solidFill>
              </a:defRPr>
            </a:lvl3pPr>
            <a:lvl4pPr marL="1028700" indent="0">
              <a:buNone/>
              <a:defRPr b="1">
                <a:solidFill>
                  <a:srgbClr val="8C2347"/>
                </a:solidFill>
              </a:defRPr>
            </a:lvl4pPr>
            <a:lvl5pPr marL="1371600" indent="0">
              <a:buNone/>
              <a:defRPr b="1">
                <a:solidFill>
                  <a:srgbClr val="8C2347"/>
                </a:solidFill>
              </a:defRPr>
            </a:lvl5pPr>
          </a:lstStyle>
          <a:p>
            <a:pPr lvl="0"/>
            <a:r>
              <a:rPr lang="en-US"/>
              <a:t>28PT TITLE HERE</a:t>
            </a:r>
          </a:p>
        </p:txBody>
      </p:sp>
      <p:sp>
        <p:nvSpPr>
          <p:cNvPr id="17" name="Rectangle 16"/>
          <p:cNvSpPr/>
          <p:nvPr userDrawn="1"/>
        </p:nvSpPr>
        <p:spPr>
          <a:xfrm>
            <a:off x="9815334" y="5955178"/>
            <a:ext cx="2376668" cy="9028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25"/>
          </a:p>
        </p:txBody>
      </p:sp>
      <p:sp>
        <p:nvSpPr>
          <p:cNvPr id="5" name="Rectangle 4"/>
          <p:cNvSpPr/>
          <p:nvPr userDrawn="1"/>
        </p:nvSpPr>
        <p:spPr>
          <a:xfrm>
            <a:off x="9815334" y="77979"/>
            <a:ext cx="2376668" cy="944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25"/>
          </a:p>
        </p:txBody>
      </p:sp>
      <p:pic>
        <p:nvPicPr>
          <p:cNvPr id="7" name="Picture 6" descr="LM_LUMC_3C_V.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9997747" y="317115"/>
            <a:ext cx="1653863" cy="574078"/>
          </a:xfrm>
          <a:prstGeom prst="rect">
            <a:avLst/>
          </a:prstGeom>
        </p:spPr>
      </p:pic>
    </p:spTree>
    <p:extLst>
      <p:ext uri="{BB962C8B-B14F-4D97-AF65-F5344CB8AC3E}">
        <p14:creationId xmlns:p14="http://schemas.microsoft.com/office/powerpoint/2010/main" val="1061587433"/>
      </p:ext>
    </p:extLst>
  </p:cSld>
  <p:clrMapOvr>
    <a:masterClrMapping/>
  </p:clrMapOvr>
</p:sldLayout>
</file>

<file path=ppt/slideLayouts/slideLayout2560.xml><?xml version="1.0" encoding="utf-8"?>
<p:sldLayout xmlns:a="http://schemas.openxmlformats.org/drawingml/2006/main" xmlns:r="http://schemas.openxmlformats.org/officeDocument/2006/relationships" xmlns:p="http://schemas.openxmlformats.org/presentationml/2006/main" userDrawn="1">
  <p:cSld name="8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4" y="5894637"/>
            <a:ext cx="1312781" cy="562271"/>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7" y="3429000"/>
            <a:ext cx="4180795" cy="1102859"/>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3" y="4775654"/>
            <a:ext cx="4180795" cy="783319"/>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67" rtl="0" eaLnBrk="1" fontAlgn="auto" latinLnBrk="0" hangingPunct="1">
              <a:lnSpc>
                <a:spcPct val="90000"/>
              </a:lnSpc>
              <a:spcBef>
                <a:spcPts val="751"/>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600860648"/>
      </p:ext>
    </p:extLst>
  </p:cSld>
  <p:clrMapOvr>
    <a:masterClrMapping/>
  </p:clrMapOvr>
</p:sldLayout>
</file>

<file path=ppt/slideLayouts/slideLayout2561.xml><?xml version="1.0" encoding="utf-8"?>
<p:sldLayout xmlns:a="http://schemas.openxmlformats.org/drawingml/2006/main" xmlns:r="http://schemas.openxmlformats.org/officeDocument/2006/relationships" xmlns:p="http://schemas.openxmlformats.org/presentationml/2006/main" userDrawn="1">
  <p:cSld name="6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9" y="2119"/>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9" y="2119"/>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5"/>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9" y="2119"/>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9" y="2119"/>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6" y="224842"/>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6" y="917199"/>
            <a:ext cx="11715725" cy="4958671"/>
          </a:xfrm>
          <a:prstGeom prst="rect">
            <a:avLst/>
          </a:prstGeom>
        </p:spPr>
        <p:txBody>
          <a:bodyPr/>
          <a:lstStyle>
            <a:lvl1pPr marL="381000" indent="-381000">
              <a:buFont typeface="Wingdings" panose="05000000000000000000" pitchFamily="2" charset="2"/>
              <a:buChar char="§"/>
              <a:defRPr sz="1867" b="1"/>
            </a:lvl1pPr>
            <a:lvl2pPr marL="609601" indent="-296334">
              <a:buFont typeface="Arial" panose="020B0604020202020204" pitchFamily="34" charset="0"/>
              <a:buChar char="̶"/>
              <a:defRPr sz="1867"/>
            </a:lvl2pPr>
            <a:lvl3pPr marL="922868" indent="-313267">
              <a:buFont typeface="Arial" panose="020B0604020202020204" pitchFamily="34" charset="0"/>
              <a:buChar char="•"/>
              <a:defRPr sz="1867"/>
            </a:lvl3pPr>
            <a:lvl4pPr marL="1219200" indent="-296334">
              <a:buFont typeface="Wingdings" panose="05000000000000000000" pitchFamily="2" charset="2"/>
              <a:buChar char="ü"/>
              <a:defRPr sz="1867"/>
            </a:lvl4pPr>
            <a:lvl5pPr marL="1532467" indent="-313267">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9" y="5969004"/>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3" y="5969002"/>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66919776"/>
      </p:ext>
    </p:extLst>
  </p:cSld>
  <p:clrMapOvr>
    <a:masterClrMapping/>
  </p:clrMapOvr>
</p:sldLayout>
</file>

<file path=ppt/slideLayouts/slideLayout2562.xml><?xml version="1.0" encoding="utf-8"?>
<p:sldLayout xmlns:a="http://schemas.openxmlformats.org/drawingml/2006/main" xmlns:r="http://schemas.openxmlformats.org/officeDocument/2006/relationships" xmlns:p="http://schemas.openxmlformats.org/presentationml/2006/main" userDrawn="1">
  <p:cSld name="7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9" y="2119"/>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9" y="2119"/>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5"/>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9" y="2119"/>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9" y="2119"/>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6" y="224842"/>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6" y="917199"/>
            <a:ext cx="11715725" cy="4958671"/>
          </a:xfrm>
          <a:prstGeom prst="rect">
            <a:avLst/>
          </a:prstGeom>
        </p:spPr>
        <p:txBody>
          <a:bodyPr/>
          <a:lstStyle>
            <a:lvl1pPr marL="381000" indent="-381000">
              <a:buFont typeface="Wingdings" panose="05000000000000000000" pitchFamily="2" charset="2"/>
              <a:buChar char="§"/>
              <a:defRPr sz="1867" b="1"/>
            </a:lvl1pPr>
            <a:lvl2pPr marL="609601" indent="-296334">
              <a:buFont typeface="Arial" panose="020B0604020202020204" pitchFamily="34" charset="0"/>
              <a:buChar char="̶"/>
              <a:defRPr sz="1867"/>
            </a:lvl2pPr>
            <a:lvl3pPr marL="922868" indent="-313267">
              <a:buFont typeface="Arial" panose="020B0604020202020204" pitchFamily="34" charset="0"/>
              <a:buChar char="•"/>
              <a:defRPr sz="1867"/>
            </a:lvl3pPr>
            <a:lvl4pPr marL="1219200" indent="-296334">
              <a:buFont typeface="Wingdings" panose="05000000000000000000" pitchFamily="2" charset="2"/>
              <a:buChar char="ü"/>
              <a:defRPr sz="1867"/>
            </a:lvl4pPr>
            <a:lvl5pPr marL="1532467" indent="-313267">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9" y="5969004"/>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3" y="5969002"/>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30872620"/>
      </p:ext>
    </p:extLst>
  </p:cSld>
  <p:clrMapOvr>
    <a:masterClrMapping/>
  </p:clrMapOvr>
</p:sldLayout>
</file>

<file path=ppt/slideLayouts/slideLayout2563.xml><?xml version="1.0" encoding="utf-8"?>
<p:sldLayout xmlns:a="http://schemas.openxmlformats.org/drawingml/2006/main" xmlns:r="http://schemas.openxmlformats.org/officeDocument/2006/relationships" xmlns:p="http://schemas.openxmlformats.org/presentationml/2006/main" userDrawn="1">
  <p:cSld name="40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53070"/>
            <a:ext cx="10177757"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9"/>
            <a:ext cx="10176933" cy="3812116"/>
          </a:xfrm>
          <a:prstGeom prst="rect">
            <a:avLst/>
          </a:prstGeom>
        </p:spPr>
        <p:txBody>
          <a:bodyPr/>
          <a:lstStyle>
            <a:lvl1pPr marL="381000" indent="-38100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678380158"/>
      </p:ext>
    </p:extLst>
  </p:cSld>
  <p:clrMapOvr>
    <a:masterClrMapping/>
  </p:clrMapOvr>
</p:sldLayout>
</file>

<file path=ppt/slideLayouts/slideLayout2564.xml><?xml version="1.0" encoding="utf-8"?>
<p:sldLayout xmlns:a="http://schemas.openxmlformats.org/drawingml/2006/main" xmlns:r="http://schemas.openxmlformats.org/officeDocument/2006/relationships" xmlns:p="http://schemas.openxmlformats.org/presentationml/2006/main">
  <p:cSld name="84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776081"/>
            <a:ext cx="10156179"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083830298"/>
      </p:ext>
    </p:extLst>
  </p:cSld>
  <p:clrMapOvr>
    <a:masterClrMapping/>
  </p:clrMapOvr>
</p:sldLayout>
</file>

<file path=ppt/slideLayouts/slideLayout2565.xml><?xml version="1.0" encoding="utf-8"?>
<p:sldLayout xmlns:a="http://schemas.openxmlformats.org/drawingml/2006/main" xmlns:r="http://schemas.openxmlformats.org/officeDocument/2006/relationships" xmlns:p="http://schemas.openxmlformats.org/presentationml/2006/main">
  <p:cSld name="40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7" y="1997128"/>
            <a:ext cx="5466561" cy="3085413"/>
          </a:xfrm>
          <a:prstGeom prst="rect">
            <a:avLst/>
          </a:prstGeom>
        </p:spPr>
        <p:txBody>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7" y="1123751"/>
            <a:ext cx="5466561"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974420773"/>
      </p:ext>
    </p:extLst>
  </p:cSld>
  <p:clrMapOvr>
    <a:masterClrMapping/>
  </p:clrMapOvr>
</p:sldLayout>
</file>

<file path=ppt/slideLayouts/slideLayout2566.xml><?xml version="1.0" encoding="utf-8"?>
<p:sldLayout xmlns:a="http://schemas.openxmlformats.org/drawingml/2006/main" xmlns:r="http://schemas.openxmlformats.org/officeDocument/2006/relationships" xmlns:p="http://schemas.openxmlformats.org/presentationml/2006/main" type="secHead">
  <p:cSld name="1_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5"/>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5"/>
            <a:ext cx="10363200" cy="1500187"/>
          </a:xfrm>
        </p:spPr>
        <p:txBody>
          <a:bodyPr anchor="b"/>
          <a:lstStyle>
            <a:lvl1pPr marL="0" indent="0">
              <a:buNone/>
              <a:defRPr sz="2000">
                <a:solidFill>
                  <a:schemeClr val="tx1">
                    <a:tint val="75000"/>
                  </a:schemeClr>
                </a:solidFill>
              </a:defRPr>
            </a:lvl1pPr>
            <a:lvl2pPr marL="457211" indent="0">
              <a:buNone/>
              <a:defRPr sz="1800">
                <a:solidFill>
                  <a:schemeClr val="tx1">
                    <a:tint val="75000"/>
                  </a:schemeClr>
                </a:solidFill>
              </a:defRPr>
            </a:lvl2pPr>
            <a:lvl3pPr marL="914424" indent="0">
              <a:buNone/>
              <a:defRPr sz="1600">
                <a:solidFill>
                  <a:schemeClr val="tx1">
                    <a:tint val="75000"/>
                  </a:schemeClr>
                </a:solidFill>
              </a:defRPr>
            </a:lvl3pPr>
            <a:lvl4pPr marL="1371635" indent="0">
              <a:buNone/>
              <a:defRPr sz="1400">
                <a:solidFill>
                  <a:schemeClr val="tx1">
                    <a:tint val="75000"/>
                  </a:schemeClr>
                </a:solidFill>
              </a:defRPr>
            </a:lvl4pPr>
            <a:lvl5pPr marL="1828845" indent="0">
              <a:buNone/>
              <a:defRPr sz="1400">
                <a:solidFill>
                  <a:schemeClr val="tx1">
                    <a:tint val="75000"/>
                  </a:schemeClr>
                </a:solidFill>
              </a:defRPr>
            </a:lvl5pPr>
            <a:lvl6pPr marL="2286058" indent="0">
              <a:buNone/>
              <a:defRPr sz="1400">
                <a:solidFill>
                  <a:schemeClr val="tx1">
                    <a:tint val="75000"/>
                  </a:schemeClr>
                </a:solidFill>
              </a:defRPr>
            </a:lvl6pPr>
            <a:lvl7pPr marL="2743269" indent="0">
              <a:buNone/>
              <a:defRPr sz="1400">
                <a:solidFill>
                  <a:schemeClr val="tx1">
                    <a:tint val="75000"/>
                  </a:schemeClr>
                </a:solidFill>
              </a:defRPr>
            </a:lvl7pPr>
            <a:lvl8pPr marL="3200480" indent="0">
              <a:buNone/>
              <a:defRPr sz="1400">
                <a:solidFill>
                  <a:schemeClr val="tx1">
                    <a:tint val="75000"/>
                  </a:schemeClr>
                </a:solidFill>
              </a:defRPr>
            </a:lvl8pPr>
            <a:lvl9pPr marL="3657691"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14B6A3B-6EE5-45FC-B5E7-85EA02CF9438}" type="datetime1">
              <a:rPr lang="en-US" altLang="ja-JP"/>
              <a:pPr>
                <a:defRPr/>
              </a:pPr>
              <a:t>6/1/2026</a:t>
            </a:fld>
            <a:endParaRPr lang="en-US" alt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CBFBC7D3-7B25-4FDD-856F-1603EF21A3CD}" type="slidenum">
              <a:rPr lang="en-US" altLang="en-US"/>
              <a:pPr>
                <a:defRPr/>
              </a:pPr>
              <a:t>‹#›</a:t>
            </a:fld>
            <a:endParaRPr lang="en-US" altLang="en-US"/>
          </a:p>
        </p:txBody>
      </p:sp>
    </p:spTree>
    <p:extLst>
      <p:ext uri="{BB962C8B-B14F-4D97-AF65-F5344CB8AC3E}">
        <p14:creationId xmlns:p14="http://schemas.microsoft.com/office/powerpoint/2010/main" val="53796530"/>
      </p:ext>
    </p:extLst>
  </p:cSld>
  <p:clrMapOvr>
    <a:masterClrMapping/>
  </p:clrMapOvr>
</p:sldLayout>
</file>

<file path=ppt/slideLayouts/slideLayout2567.xml><?xml version="1.0" encoding="utf-8"?>
<p:sldLayout xmlns:a="http://schemas.openxmlformats.org/drawingml/2006/main" xmlns:r="http://schemas.openxmlformats.org/officeDocument/2006/relationships" xmlns:p="http://schemas.openxmlformats.org/presentationml/2006/main" type="objTx">
  <p:cSld name="1_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6" y="273053"/>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5" y="273057"/>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6" y="1435104"/>
            <a:ext cx="4011084" cy="4691063"/>
          </a:xfrm>
        </p:spPr>
        <p:txBody>
          <a:bodyPr/>
          <a:lstStyle>
            <a:lvl1pPr marL="0" indent="0">
              <a:buNone/>
              <a:defRPr sz="1400"/>
            </a:lvl1pPr>
            <a:lvl2pPr marL="457211" indent="0">
              <a:buNone/>
              <a:defRPr sz="1200"/>
            </a:lvl2pPr>
            <a:lvl3pPr marL="914424" indent="0">
              <a:buNone/>
              <a:defRPr sz="1000"/>
            </a:lvl3pPr>
            <a:lvl4pPr marL="1371635" indent="0">
              <a:buNone/>
              <a:defRPr sz="900"/>
            </a:lvl4pPr>
            <a:lvl5pPr marL="1828845" indent="0">
              <a:buNone/>
              <a:defRPr sz="900"/>
            </a:lvl5pPr>
            <a:lvl6pPr marL="2286058" indent="0">
              <a:buNone/>
              <a:defRPr sz="900"/>
            </a:lvl6pPr>
            <a:lvl7pPr marL="2743269" indent="0">
              <a:buNone/>
              <a:defRPr sz="900"/>
            </a:lvl7pPr>
            <a:lvl8pPr marL="3200480" indent="0">
              <a:buNone/>
              <a:defRPr sz="900"/>
            </a:lvl8pPr>
            <a:lvl9pPr marL="3657691"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6D367D64-CF7F-42F3-8C27-B520EE2453CF}" type="datetime1">
              <a:rPr lang="en-US" altLang="ja-JP"/>
              <a:pPr>
                <a:defRPr/>
              </a:pPr>
              <a:t>6/1/2026</a:t>
            </a:fld>
            <a:endParaRPr lang="en-US" alt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0EC650D0-02D5-42FB-907E-376816E2D544}" type="slidenum">
              <a:rPr lang="en-US" altLang="en-US"/>
              <a:pPr>
                <a:defRPr/>
              </a:pPr>
              <a:t>‹#›</a:t>
            </a:fld>
            <a:endParaRPr lang="en-US" altLang="en-US"/>
          </a:p>
        </p:txBody>
      </p:sp>
    </p:spTree>
    <p:extLst>
      <p:ext uri="{BB962C8B-B14F-4D97-AF65-F5344CB8AC3E}">
        <p14:creationId xmlns:p14="http://schemas.microsoft.com/office/powerpoint/2010/main" val="1429155380"/>
      </p:ext>
    </p:extLst>
  </p:cSld>
  <p:clrMapOvr>
    <a:masterClrMapping/>
  </p:clrMapOvr>
</p:sldLayout>
</file>

<file path=ppt/slideLayouts/slideLayout2568.xml><?xml version="1.0" encoding="utf-8"?>
<p:sldLayout xmlns:a="http://schemas.openxmlformats.org/drawingml/2006/main" xmlns:r="http://schemas.openxmlformats.org/officeDocument/2006/relationships" xmlns:p="http://schemas.openxmlformats.org/presentationml/2006/main" userDrawn="1">
  <p:cSld name="6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6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7"/>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6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7"/>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5"/>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3" y="6492241"/>
            <a:ext cx="1606135" cy="229239"/>
          </a:xfrm>
          <a:prstGeom prst="rect">
            <a:avLst/>
          </a:prstGeom>
        </p:spPr>
      </p:pic>
    </p:spTree>
    <p:custDataLst>
      <p:tags r:id="rId1"/>
    </p:custDataLst>
    <p:extLst>
      <p:ext uri="{BB962C8B-B14F-4D97-AF65-F5344CB8AC3E}">
        <p14:creationId xmlns:p14="http://schemas.microsoft.com/office/powerpoint/2010/main" val="2631721409"/>
      </p:ext>
    </p:extLst>
  </p:cSld>
  <p:clrMapOvr>
    <a:masterClrMapping/>
  </p:clrMapOvr>
</p:sldLayout>
</file>

<file path=ppt/slideLayouts/slideLayout2569.xml><?xml version="1.0" encoding="utf-8"?>
<p:sldLayout xmlns:a="http://schemas.openxmlformats.org/drawingml/2006/main" xmlns:r="http://schemas.openxmlformats.org/officeDocument/2006/relationships" xmlns:p="http://schemas.openxmlformats.org/presentationml/2006/main" matchingName="Title and Content">
  <p:cSld name="6_Title and Content">
    <p:spTree>
      <p:nvGrpSpPr>
        <p:cNvPr id="1" name="Shape 75"/>
        <p:cNvGrpSpPr/>
        <p:nvPr/>
      </p:nvGrpSpPr>
      <p:grpSpPr>
        <a:xfrm>
          <a:off x="0" y="0"/>
          <a:ext cx="0" cy="0"/>
          <a:chOff x="0" y="0"/>
          <a:chExt cx="0" cy="0"/>
        </a:xfrm>
      </p:grpSpPr>
      <p:grpSp>
        <p:nvGrpSpPr>
          <p:cNvPr id="76" name="Google Shape;76;p44"/>
          <p:cNvGrpSpPr/>
          <p:nvPr/>
        </p:nvGrpSpPr>
        <p:grpSpPr>
          <a:xfrm>
            <a:off x="7191544" y="1"/>
            <a:ext cx="5000459" cy="1425992"/>
            <a:chOff x="7191542" y="1"/>
            <a:chExt cx="5000459" cy="1425992"/>
          </a:xfrm>
        </p:grpSpPr>
        <p:pic>
          <p:nvPicPr>
            <p:cNvPr id="77" name="Google Shape;77;p4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8" name="Google Shape;78;p44"/>
            <p:cNvGrpSpPr/>
            <p:nvPr/>
          </p:nvGrpSpPr>
          <p:grpSpPr>
            <a:xfrm>
              <a:off x="7191542" y="1"/>
              <a:ext cx="5000459" cy="1425992"/>
              <a:chOff x="7186272" y="0"/>
              <a:chExt cx="5005729" cy="1427495"/>
            </a:xfrm>
          </p:grpSpPr>
          <p:sp>
            <p:nvSpPr>
              <p:cNvPr id="79" name="Google Shape;79;p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0" name="Google Shape;80;p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1" name="Google Shape;81;p44"/>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 name="Google Shape;82;p44"/>
          <p:cNvSpPr txBox="1">
            <a:spLocks noGrp="1"/>
          </p:cNvSpPr>
          <p:nvPr>
            <p:ph type="body" idx="1"/>
          </p:nvPr>
        </p:nvSpPr>
        <p:spPr>
          <a:xfrm>
            <a:off x="609600" y="1825625"/>
            <a:ext cx="10972800" cy="4351339"/>
          </a:xfrm>
          <a:prstGeom prst="rect">
            <a:avLst/>
          </a:prstGeom>
          <a:noFill/>
          <a:ln>
            <a:noFill/>
          </a:ln>
        </p:spPr>
        <p:txBody>
          <a:bodyPr spcFirstLastPara="1" wrap="square" lIns="91425" tIns="45700" rIns="91425" bIns="45700" anchor="t" anchorCtr="0">
            <a:noAutofit/>
          </a:bodyPr>
          <a:lstStyle>
            <a:lvl1pPr marL="457211" lvl="0" indent="-342909" algn="l">
              <a:lnSpc>
                <a:spcPct val="100000"/>
              </a:lnSpc>
              <a:spcBef>
                <a:spcPts val="1000"/>
              </a:spcBef>
              <a:spcAft>
                <a:spcPts val="0"/>
              </a:spcAft>
              <a:buSzPts val="1800"/>
              <a:buChar char="•"/>
              <a:defRPr/>
            </a:lvl1pPr>
            <a:lvl2pPr marL="914424" lvl="1" indent="-342909" algn="l">
              <a:lnSpc>
                <a:spcPct val="100000"/>
              </a:lnSpc>
              <a:spcBef>
                <a:spcPts val="1000"/>
              </a:spcBef>
              <a:spcAft>
                <a:spcPts val="0"/>
              </a:spcAft>
              <a:buSzPts val="1800"/>
              <a:buChar char="•"/>
              <a:defRPr/>
            </a:lvl2pPr>
            <a:lvl3pPr marL="1371635" lvl="2" indent="-342909" algn="l">
              <a:lnSpc>
                <a:spcPct val="100000"/>
              </a:lnSpc>
              <a:spcBef>
                <a:spcPts val="1000"/>
              </a:spcBef>
              <a:spcAft>
                <a:spcPts val="0"/>
              </a:spcAft>
              <a:buSzPts val="1800"/>
              <a:buChar char="•"/>
              <a:defRPr/>
            </a:lvl3pPr>
            <a:lvl4pPr marL="1828845" lvl="3" indent="-342909" algn="l">
              <a:lnSpc>
                <a:spcPct val="100000"/>
              </a:lnSpc>
              <a:spcBef>
                <a:spcPts val="1000"/>
              </a:spcBef>
              <a:spcAft>
                <a:spcPts val="0"/>
              </a:spcAft>
              <a:buSzPts val="1800"/>
              <a:buChar char="•"/>
              <a:defRPr/>
            </a:lvl4pPr>
            <a:lvl5pPr marL="2286058" lvl="4" indent="-342909" algn="l">
              <a:lnSpc>
                <a:spcPct val="100000"/>
              </a:lnSpc>
              <a:spcBef>
                <a:spcPts val="1000"/>
              </a:spcBef>
              <a:spcAft>
                <a:spcPts val="0"/>
              </a:spcAft>
              <a:buSzPts val="1800"/>
              <a:buChar char="•"/>
              <a:defRPr/>
            </a:lvl5pPr>
            <a:lvl6pPr marL="2743269" lvl="5" indent="-342909" algn="l">
              <a:lnSpc>
                <a:spcPct val="90000"/>
              </a:lnSpc>
              <a:spcBef>
                <a:spcPts val="1000"/>
              </a:spcBef>
              <a:spcAft>
                <a:spcPts val="0"/>
              </a:spcAft>
              <a:buClr>
                <a:schemeClr val="dk1"/>
              </a:buClr>
              <a:buSzPts val="1800"/>
              <a:buChar char="•"/>
              <a:defRPr/>
            </a:lvl6pPr>
            <a:lvl7pPr marL="3200480" lvl="6" indent="-342909" algn="l">
              <a:lnSpc>
                <a:spcPct val="90000"/>
              </a:lnSpc>
              <a:spcBef>
                <a:spcPts val="500"/>
              </a:spcBef>
              <a:spcAft>
                <a:spcPts val="0"/>
              </a:spcAft>
              <a:buClr>
                <a:schemeClr val="dk1"/>
              </a:buClr>
              <a:buSzPts val="1800"/>
              <a:buChar char="•"/>
              <a:defRPr/>
            </a:lvl7pPr>
            <a:lvl8pPr marL="3657691" lvl="7" indent="-342909" algn="l">
              <a:lnSpc>
                <a:spcPct val="90000"/>
              </a:lnSpc>
              <a:spcBef>
                <a:spcPts val="500"/>
              </a:spcBef>
              <a:spcAft>
                <a:spcPts val="0"/>
              </a:spcAft>
              <a:buClr>
                <a:schemeClr val="dk1"/>
              </a:buClr>
              <a:buSzPts val="1800"/>
              <a:buChar char="•"/>
              <a:defRPr/>
            </a:lvl8pPr>
            <a:lvl9pPr marL="4114904" lvl="8" indent="-342909" algn="l">
              <a:lnSpc>
                <a:spcPct val="90000"/>
              </a:lnSpc>
              <a:spcBef>
                <a:spcPts val="500"/>
              </a:spcBef>
              <a:spcAft>
                <a:spcPts val="0"/>
              </a:spcAft>
              <a:buClr>
                <a:schemeClr val="dk1"/>
              </a:buClr>
              <a:buSzPts val="1800"/>
              <a:buChar char="•"/>
              <a:defRPr/>
            </a:lvl9pPr>
          </a:lstStyle>
          <a:p>
            <a:endParaRPr/>
          </a:p>
        </p:txBody>
      </p:sp>
      <p:sp>
        <p:nvSpPr>
          <p:cNvPr id="83" name="Google Shape;83;p44"/>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84" name="Google Shape;84;p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 name="Google Shape;85;p44"/>
          <p:cNvSpPr txBox="1">
            <a:spLocks noGrp="1"/>
          </p:cNvSpPr>
          <p:nvPr>
            <p:ph type="ftr" idx="11"/>
          </p:nvPr>
        </p:nvSpPr>
        <p:spPr>
          <a:xfrm>
            <a:off x="609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846012369"/>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matchingName="Cover" type="title">
  <p:cSld name="1_Cover">
    <p:spTree>
      <p:nvGrpSpPr>
        <p:cNvPr id="1" name="Shape 17"/>
        <p:cNvGrpSpPr/>
        <p:nvPr/>
      </p:nvGrpSpPr>
      <p:grpSpPr>
        <a:xfrm>
          <a:off x="0" y="0"/>
          <a:ext cx="0" cy="0"/>
          <a:chOff x="0" y="0"/>
          <a:chExt cx="0" cy="0"/>
        </a:xfrm>
      </p:grpSpPr>
      <p:sp>
        <p:nvSpPr>
          <p:cNvPr id="18" name="Google Shape;18;p12"/>
          <p:cNvSpPr/>
          <p:nvPr/>
        </p:nvSpPr>
        <p:spPr>
          <a:xfrm>
            <a:off x="0" y="0"/>
            <a:ext cx="12193200" cy="6861600"/>
          </a:xfrm>
          <a:prstGeom prst="rect">
            <a:avLst/>
          </a:pr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000" b="0" i="0" u="none" strike="noStrike" cap="none">
              <a:solidFill>
                <a:schemeClr val="lt1"/>
              </a:solidFill>
              <a:latin typeface="Cambria"/>
              <a:ea typeface="Cambria"/>
              <a:cs typeface="Cambria"/>
              <a:sym typeface="Cambria"/>
            </a:endParaRPr>
          </a:p>
        </p:txBody>
      </p:sp>
      <p:pic>
        <p:nvPicPr>
          <p:cNvPr id="19" name="Google Shape;19;p12"/>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0" y="4686300"/>
            <a:ext cx="12192000" cy="2171700"/>
          </a:xfrm>
          <a:prstGeom prst="rect">
            <a:avLst/>
          </a:prstGeom>
          <a:noFill/>
          <a:ln>
            <a:noFill/>
          </a:ln>
        </p:spPr>
      </p:pic>
      <p:sp>
        <p:nvSpPr>
          <p:cNvPr id="20" name="Google Shape;20;p12"/>
          <p:cNvSpPr txBox="1">
            <a:spLocks noGrp="1"/>
          </p:cNvSpPr>
          <p:nvPr>
            <p:ph type="ctrTitle"/>
          </p:nvPr>
        </p:nvSpPr>
        <p:spPr>
          <a:xfrm>
            <a:off x="979200" y="1828800"/>
            <a:ext cx="10234800" cy="1414500"/>
          </a:xfrm>
          <a:prstGeom prst="rect">
            <a:avLst/>
          </a:prstGeom>
          <a:noFill/>
          <a:ln>
            <a:noFill/>
          </a:ln>
        </p:spPr>
        <p:txBody>
          <a:bodyPr spcFirstLastPara="1" wrap="square" lIns="0" tIns="0" rIns="0" bIns="0" anchor="b" anchorCtr="0">
            <a:noAutofit/>
          </a:bodyPr>
          <a:lstStyle>
            <a:lvl1pPr lvl="0" algn="ctr">
              <a:lnSpc>
                <a:spcPct val="85000"/>
              </a:lnSpc>
              <a:spcBef>
                <a:spcPts val="0"/>
              </a:spcBef>
              <a:spcAft>
                <a:spcPts val="0"/>
              </a:spcAft>
              <a:buClr>
                <a:schemeClr val="lt1"/>
              </a:buClr>
              <a:buSzPts val="5400"/>
              <a:buFont typeface="Calibri"/>
              <a:buNone/>
              <a:defRPr sz="5400">
                <a:solidFill>
                  <a:schemeClr val="lt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1" name="Google Shape;21;p12"/>
          <p:cNvSpPr txBox="1">
            <a:spLocks noGrp="1"/>
          </p:cNvSpPr>
          <p:nvPr>
            <p:ph type="subTitle" idx="1"/>
          </p:nvPr>
        </p:nvSpPr>
        <p:spPr>
          <a:xfrm>
            <a:off x="979200" y="3520800"/>
            <a:ext cx="10234800" cy="442800"/>
          </a:xfrm>
          <a:prstGeom prst="rect">
            <a:avLst/>
          </a:prstGeom>
          <a:noFill/>
          <a:ln>
            <a:noFill/>
          </a:ln>
        </p:spPr>
        <p:txBody>
          <a:bodyPr spcFirstLastPara="1" wrap="square" lIns="0" tIns="0" rIns="0" bIns="0" anchor="t" anchorCtr="0">
            <a:noAutofit/>
          </a:bodyPr>
          <a:lstStyle>
            <a:lvl1pPr lvl="0" algn="ctr">
              <a:lnSpc>
                <a:spcPct val="90000"/>
              </a:lnSpc>
              <a:spcBef>
                <a:spcPts val="0"/>
              </a:spcBef>
              <a:spcAft>
                <a:spcPts val="0"/>
              </a:spcAft>
              <a:buSzPts val="3200"/>
              <a:buFont typeface="Calibri"/>
              <a:buChar char="​"/>
              <a:defRPr sz="3200" i="1">
                <a:solidFill>
                  <a:schemeClr val="lt1"/>
                </a:solidFill>
                <a:latin typeface="Cambria"/>
                <a:ea typeface="Cambria"/>
                <a:cs typeface="Cambria"/>
                <a:sym typeface="Cambria"/>
              </a:defRPr>
            </a:lvl1pPr>
            <a:lvl2pPr lvl="1" algn="ctr">
              <a:lnSpc>
                <a:spcPct val="90000"/>
              </a:lnSpc>
              <a:spcBef>
                <a:spcPts val="600"/>
              </a:spcBef>
              <a:spcAft>
                <a:spcPts val="0"/>
              </a:spcAft>
              <a:buSzPts val="3200"/>
              <a:buFont typeface="Calibri"/>
              <a:buNone/>
              <a:defRPr sz="3200" i="1">
                <a:solidFill>
                  <a:schemeClr val="lt1"/>
                </a:solidFill>
                <a:latin typeface="Cambria"/>
                <a:ea typeface="Cambria"/>
                <a:cs typeface="Cambria"/>
                <a:sym typeface="Cambria"/>
              </a:defRPr>
            </a:lvl2pPr>
            <a:lvl3pPr lvl="2" algn="ctr">
              <a:lnSpc>
                <a:spcPct val="90000"/>
              </a:lnSpc>
              <a:spcBef>
                <a:spcPts val="600"/>
              </a:spcBef>
              <a:spcAft>
                <a:spcPts val="0"/>
              </a:spcAft>
              <a:buSzPts val="3200"/>
              <a:buFont typeface="Calibri"/>
              <a:buChar char="​"/>
              <a:defRPr sz="3200" i="1">
                <a:solidFill>
                  <a:schemeClr val="lt1"/>
                </a:solidFill>
                <a:latin typeface="Cambria"/>
                <a:ea typeface="Cambria"/>
                <a:cs typeface="Cambria"/>
                <a:sym typeface="Cambria"/>
              </a:defRPr>
            </a:lvl3pPr>
            <a:lvl4pPr lvl="3"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4pPr>
            <a:lvl5pPr lvl="4" algn="ctr">
              <a:lnSpc>
                <a:spcPct val="90000"/>
              </a:lnSpc>
              <a:spcBef>
                <a:spcPts val="12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5pPr>
            <a:lvl6pPr lvl="5"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6pPr>
            <a:lvl7pPr lvl="6" algn="ctr">
              <a:lnSpc>
                <a:spcPct val="90000"/>
              </a:lnSpc>
              <a:spcBef>
                <a:spcPts val="9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7pPr>
            <a:lvl8pPr lvl="7"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8pPr>
            <a:lvl9pPr lvl="8"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9pPr>
          </a:lstStyle>
          <a:p>
            <a:endParaRPr/>
          </a:p>
        </p:txBody>
      </p:sp>
      <p:sp>
        <p:nvSpPr>
          <p:cNvPr id="22" name="Google Shape;22;p12"/>
          <p:cNvSpPr txBox="1"/>
          <p:nvPr/>
        </p:nvSpPr>
        <p:spPr>
          <a:xfrm>
            <a:off x="11212800" y="6498000"/>
            <a:ext cx="522000" cy="360000"/>
          </a:xfrm>
          <a:prstGeom prst="rect">
            <a:avLst/>
          </a:prstGeom>
          <a:noFill/>
          <a:ln>
            <a:noFill/>
          </a:ln>
        </p:spPr>
        <p:txBody>
          <a:bodyPr spcFirstLastPara="1" wrap="square" lIns="0" tIns="0" rIns="0" bIns="0" anchor="t" anchorCtr="0">
            <a:noAutofit/>
          </a:bodyPr>
          <a:lstStyle/>
          <a:p>
            <a:pPr marL="0" marR="0" lvl="0" indent="0" algn="r" rtl="0">
              <a:spcBef>
                <a:spcPts val="0"/>
              </a:spcBef>
              <a:spcAft>
                <a:spcPts val="0"/>
              </a:spcAft>
              <a:buNone/>
            </a:pPr>
            <a:fld id="{00000000-1234-1234-1234-123412341234}" type="slidenum">
              <a:rPr lang="en-US" sz="1400" b="0" i="0" u="none" strike="noStrike" cap="none">
                <a:solidFill>
                  <a:srgbClr val="595959"/>
                </a:solidFill>
                <a:latin typeface="Calibri"/>
                <a:ea typeface="Calibri"/>
                <a:cs typeface="Calibri"/>
                <a:sym typeface="Calibri"/>
              </a:rPr>
              <a:t>‹#›</a:t>
            </a:fld>
            <a:endParaRPr sz="1400" b="0" i="0" u="none" strike="noStrike" cap="none">
              <a:solidFill>
                <a:srgbClr val="595959"/>
              </a:solidFill>
              <a:latin typeface="Calibri"/>
              <a:ea typeface="Calibri"/>
              <a:cs typeface="Calibri"/>
              <a:sym typeface="Calibri"/>
            </a:endParaRPr>
          </a:p>
        </p:txBody>
      </p:sp>
    </p:spTree>
    <p:extLst>
      <p:ext uri="{BB962C8B-B14F-4D97-AF65-F5344CB8AC3E}">
        <p14:creationId xmlns:p14="http://schemas.microsoft.com/office/powerpoint/2010/main" val="2092582184"/>
      </p:ext>
    </p:extLst>
  </p:cSld>
  <p:clrMapOvr>
    <a:masterClrMapping/>
  </p:clrMapOvr>
</p:sldLayout>
</file>

<file path=ppt/slideLayouts/slideLayout2570.xml><?xml version="1.0" encoding="utf-8"?>
<p:sldLayout xmlns:a="http://schemas.openxmlformats.org/drawingml/2006/main" xmlns:r="http://schemas.openxmlformats.org/officeDocument/2006/relationships" xmlns:p="http://schemas.openxmlformats.org/presentationml/2006/main" matchingName="Photo Slide">
  <p:cSld name="6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1" y="1146258"/>
            <a:ext cx="2350169" cy="2971799"/>
          </a:xfrm>
          <a:prstGeom prst="rect">
            <a:avLst/>
          </a:prstGeom>
          <a:noFill/>
          <a:ln>
            <a:noFill/>
          </a:ln>
        </p:spPr>
        <p:txBody>
          <a:bodyPr spcFirstLastPara="1" wrap="square" lIns="91425" tIns="45700" rIns="91425" bIns="45700" anchor="t" anchorCtr="0">
            <a:noAutofit/>
          </a:bodyPr>
          <a:lstStyle>
            <a:lvl1pPr marL="457211" lvl="0" indent="-228605" algn="l">
              <a:lnSpc>
                <a:spcPct val="100000"/>
              </a:lnSpc>
              <a:spcBef>
                <a:spcPts val="1000"/>
              </a:spcBef>
              <a:spcAft>
                <a:spcPts val="0"/>
              </a:spcAft>
              <a:buSzPts val="2400"/>
              <a:buNone/>
              <a:defRPr b="0">
                <a:solidFill>
                  <a:schemeClr val="dk1"/>
                </a:solidFill>
              </a:defRPr>
            </a:lvl1pPr>
            <a:lvl2pPr marL="914424" lvl="1" indent="-342909" algn="l">
              <a:lnSpc>
                <a:spcPct val="100000"/>
              </a:lnSpc>
              <a:spcBef>
                <a:spcPts val="1000"/>
              </a:spcBef>
              <a:spcAft>
                <a:spcPts val="0"/>
              </a:spcAft>
              <a:buSzPts val="1800"/>
              <a:buChar char="•"/>
              <a:defRPr/>
            </a:lvl2pPr>
            <a:lvl3pPr marL="1371635" lvl="2" indent="-342909" algn="l">
              <a:lnSpc>
                <a:spcPct val="100000"/>
              </a:lnSpc>
              <a:spcBef>
                <a:spcPts val="1000"/>
              </a:spcBef>
              <a:spcAft>
                <a:spcPts val="0"/>
              </a:spcAft>
              <a:buSzPts val="1800"/>
              <a:buChar char="•"/>
              <a:defRPr/>
            </a:lvl3pPr>
            <a:lvl4pPr marL="1828845" lvl="3" indent="-342909" algn="l">
              <a:lnSpc>
                <a:spcPct val="100000"/>
              </a:lnSpc>
              <a:spcBef>
                <a:spcPts val="1000"/>
              </a:spcBef>
              <a:spcAft>
                <a:spcPts val="0"/>
              </a:spcAft>
              <a:buSzPts val="1800"/>
              <a:buChar char="•"/>
              <a:defRPr/>
            </a:lvl4pPr>
            <a:lvl5pPr marL="2286058" lvl="4" indent="-342909" algn="l">
              <a:lnSpc>
                <a:spcPct val="100000"/>
              </a:lnSpc>
              <a:spcBef>
                <a:spcPts val="1000"/>
              </a:spcBef>
              <a:spcAft>
                <a:spcPts val="0"/>
              </a:spcAft>
              <a:buSzPts val="1800"/>
              <a:buChar char="•"/>
              <a:defRPr/>
            </a:lvl5pPr>
            <a:lvl6pPr marL="2743269" lvl="5" indent="-342909" algn="l">
              <a:lnSpc>
                <a:spcPct val="90000"/>
              </a:lnSpc>
              <a:spcBef>
                <a:spcPts val="1000"/>
              </a:spcBef>
              <a:spcAft>
                <a:spcPts val="0"/>
              </a:spcAft>
              <a:buClr>
                <a:schemeClr val="dk1"/>
              </a:buClr>
              <a:buSzPts val="1800"/>
              <a:buChar char="•"/>
              <a:defRPr/>
            </a:lvl6pPr>
            <a:lvl7pPr marL="3200480" lvl="6" indent="-342909" algn="l">
              <a:lnSpc>
                <a:spcPct val="90000"/>
              </a:lnSpc>
              <a:spcBef>
                <a:spcPts val="500"/>
              </a:spcBef>
              <a:spcAft>
                <a:spcPts val="0"/>
              </a:spcAft>
              <a:buClr>
                <a:schemeClr val="dk1"/>
              </a:buClr>
              <a:buSzPts val="1800"/>
              <a:buChar char="•"/>
              <a:defRPr/>
            </a:lvl7pPr>
            <a:lvl8pPr marL="3657691" lvl="7" indent="-342909" algn="l">
              <a:lnSpc>
                <a:spcPct val="90000"/>
              </a:lnSpc>
              <a:spcBef>
                <a:spcPts val="500"/>
              </a:spcBef>
              <a:spcAft>
                <a:spcPts val="0"/>
              </a:spcAft>
              <a:buClr>
                <a:schemeClr val="dk1"/>
              </a:buClr>
              <a:buSzPts val="1800"/>
              <a:buChar char="•"/>
              <a:defRPr/>
            </a:lvl8pPr>
            <a:lvl9pPr marL="4114904" lvl="8" indent="-342909"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8"/>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9"/>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9" y="4385539"/>
            <a:ext cx="2025315" cy="911940"/>
          </a:xfrm>
          <a:prstGeom prst="rect">
            <a:avLst/>
          </a:prstGeom>
          <a:noFill/>
          <a:ln>
            <a:noFill/>
          </a:ln>
        </p:spPr>
      </p:pic>
    </p:spTree>
    <p:extLst>
      <p:ext uri="{BB962C8B-B14F-4D97-AF65-F5344CB8AC3E}">
        <p14:creationId xmlns:p14="http://schemas.microsoft.com/office/powerpoint/2010/main" val="3495983986"/>
      </p:ext>
    </p:extLst>
  </p:cSld>
  <p:clrMapOvr>
    <a:masterClrMapping/>
  </p:clrMapOvr>
</p:sldLayout>
</file>

<file path=ppt/slideLayouts/slideLayout2571.xml><?xml version="1.0" encoding="utf-8"?>
<p:sldLayout xmlns:a="http://schemas.openxmlformats.org/drawingml/2006/main" xmlns:r="http://schemas.openxmlformats.org/officeDocument/2006/relationships" xmlns:p="http://schemas.openxmlformats.org/presentationml/2006/main" matchingName="Photo Slide">
  <p:cSld name="6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1" y="1146258"/>
            <a:ext cx="2350169" cy="2971799"/>
          </a:xfrm>
          <a:prstGeom prst="rect">
            <a:avLst/>
          </a:prstGeom>
          <a:noFill/>
          <a:ln>
            <a:noFill/>
          </a:ln>
        </p:spPr>
        <p:txBody>
          <a:bodyPr spcFirstLastPara="1" wrap="square" lIns="91425" tIns="45700" rIns="91425" bIns="45700" anchor="t" anchorCtr="0">
            <a:noAutofit/>
          </a:bodyPr>
          <a:lstStyle>
            <a:lvl1pPr marL="457211" lvl="0" indent="-228605" algn="l">
              <a:lnSpc>
                <a:spcPct val="100000"/>
              </a:lnSpc>
              <a:spcBef>
                <a:spcPts val="1000"/>
              </a:spcBef>
              <a:spcAft>
                <a:spcPts val="0"/>
              </a:spcAft>
              <a:buSzPts val="2400"/>
              <a:buNone/>
              <a:defRPr b="0">
                <a:solidFill>
                  <a:schemeClr val="dk1"/>
                </a:solidFill>
              </a:defRPr>
            </a:lvl1pPr>
            <a:lvl2pPr marL="914424" lvl="1" indent="-342909" algn="l">
              <a:lnSpc>
                <a:spcPct val="100000"/>
              </a:lnSpc>
              <a:spcBef>
                <a:spcPts val="1000"/>
              </a:spcBef>
              <a:spcAft>
                <a:spcPts val="0"/>
              </a:spcAft>
              <a:buSzPts val="1800"/>
              <a:buChar char="•"/>
              <a:defRPr/>
            </a:lvl2pPr>
            <a:lvl3pPr marL="1371635" lvl="2" indent="-342909" algn="l">
              <a:lnSpc>
                <a:spcPct val="100000"/>
              </a:lnSpc>
              <a:spcBef>
                <a:spcPts val="1000"/>
              </a:spcBef>
              <a:spcAft>
                <a:spcPts val="0"/>
              </a:spcAft>
              <a:buSzPts val="1800"/>
              <a:buChar char="•"/>
              <a:defRPr/>
            </a:lvl3pPr>
            <a:lvl4pPr marL="1828845" lvl="3" indent="-342909" algn="l">
              <a:lnSpc>
                <a:spcPct val="100000"/>
              </a:lnSpc>
              <a:spcBef>
                <a:spcPts val="1000"/>
              </a:spcBef>
              <a:spcAft>
                <a:spcPts val="0"/>
              </a:spcAft>
              <a:buSzPts val="1800"/>
              <a:buChar char="•"/>
              <a:defRPr/>
            </a:lvl4pPr>
            <a:lvl5pPr marL="2286058" lvl="4" indent="-342909" algn="l">
              <a:lnSpc>
                <a:spcPct val="100000"/>
              </a:lnSpc>
              <a:spcBef>
                <a:spcPts val="1000"/>
              </a:spcBef>
              <a:spcAft>
                <a:spcPts val="0"/>
              </a:spcAft>
              <a:buSzPts val="1800"/>
              <a:buChar char="•"/>
              <a:defRPr/>
            </a:lvl5pPr>
            <a:lvl6pPr marL="2743269" lvl="5" indent="-342909" algn="l">
              <a:lnSpc>
                <a:spcPct val="90000"/>
              </a:lnSpc>
              <a:spcBef>
                <a:spcPts val="1000"/>
              </a:spcBef>
              <a:spcAft>
                <a:spcPts val="0"/>
              </a:spcAft>
              <a:buClr>
                <a:schemeClr val="dk1"/>
              </a:buClr>
              <a:buSzPts val="1800"/>
              <a:buChar char="•"/>
              <a:defRPr/>
            </a:lvl6pPr>
            <a:lvl7pPr marL="3200480" lvl="6" indent="-342909" algn="l">
              <a:lnSpc>
                <a:spcPct val="90000"/>
              </a:lnSpc>
              <a:spcBef>
                <a:spcPts val="500"/>
              </a:spcBef>
              <a:spcAft>
                <a:spcPts val="0"/>
              </a:spcAft>
              <a:buClr>
                <a:schemeClr val="dk1"/>
              </a:buClr>
              <a:buSzPts val="1800"/>
              <a:buChar char="•"/>
              <a:defRPr/>
            </a:lvl7pPr>
            <a:lvl8pPr marL="3657691" lvl="7" indent="-342909" algn="l">
              <a:lnSpc>
                <a:spcPct val="90000"/>
              </a:lnSpc>
              <a:spcBef>
                <a:spcPts val="500"/>
              </a:spcBef>
              <a:spcAft>
                <a:spcPts val="0"/>
              </a:spcAft>
              <a:buClr>
                <a:schemeClr val="dk1"/>
              </a:buClr>
              <a:buSzPts val="1800"/>
              <a:buChar char="•"/>
              <a:defRPr/>
            </a:lvl8pPr>
            <a:lvl9pPr marL="4114904" lvl="8" indent="-342909"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8"/>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9"/>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9" y="4385539"/>
            <a:ext cx="2025315" cy="911940"/>
          </a:xfrm>
          <a:prstGeom prst="rect">
            <a:avLst/>
          </a:prstGeom>
          <a:noFill/>
          <a:ln>
            <a:noFill/>
          </a:ln>
        </p:spPr>
      </p:pic>
    </p:spTree>
    <p:extLst>
      <p:ext uri="{BB962C8B-B14F-4D97-AF65-F5344CB8AC3E}">
        <p14:creationId xmlns:p14="http://schemas.microsoft.com/office/powerpoint/2010/main" val="3312506594"/>
      </p:ext>
    </p:extLst>
  </p:cSld>
  <p:clrMapOvr>
    <a:masterClrMapping/>
  </p:clrMapOvr>
</p:sldLayout>
</file>

<file path=ppt/slideLayouts/slideLayout2572.xml><?xml version="1.0" encoding="utf-8"?>
<p:sldLayout xmlns:a="http://schemas.openxmlformats.org/drawingml/2006/main" xmlns:r="http://schemas.openxmlformats.org/officeDocument/2006/relationships" xmlns:p="http://schemas.openxmlformats.org/presentationml/2006/main" userDrawn="1">
  <p:cSld name="41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53070"/>
            <a:ext cx="10177757"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9"/>
            <a:ext cx="10176933" cy="3812116"/>
          </a:xfrm>
          <a:prstGeom prst="rect">
            <a:avLst/>
          </a:prstGeom>
        </p:spPr>
        <p:txBody>
          <a:bodyPr/>
          <a:lstStyle>
            <a:lvl1pPr marL="381000" indent="-38100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26976933"/>
      </p:ext>
    </p:extLst>
  </p:cSld>
  <p:clrMapOvr>
    <a:masterClrMapping/>
  </p:clrMapOvr>
</p:sldLayout>
</file>

<file path=ppt/slideLayouts/slideLayout2573.xml><?xml version="1.0" encoding="utf-8"?>
<p:sldLayout xmlns:a="http://schemas.openxmlformats.org/drawingml/2006/main" xmlns:r="http://schemas.openxmlformats.org/officeDocument/2006/relationships" xmlns:p="http://schemas.openxmlformats.org/presentationml/2006/main">
  <p:cSld name="85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776081"/>
            <a:ext cx="10156179"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849731474"/>
      </p:ext>
    </p:extLst>
  </p:cSld>
  <p:clrMapOvr>
    <a:masterClrMapping/>
  </p:clrMapOvr>
</p:sldLayout>
</file>

<file path=ppt/slideLayouts/slideLayout2574.xml><?xml version="1.0" encoding="utf-8"?>
<p:sldLayout xmlns:a="http://schemas.openxmlformats.org/drawingml/2006/main" xmlns:r="http://schemas.openxmlformats.org/officeDocument/2006/relationships" xmlns:p="http://schemas.openxmlformats.org/presentationml/2006/main">
  <p:cSld name="41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7"/>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7" y="1997128"/>
            <a:ext cx="5466561" cy="3085413"/>
          </a:xfrm>
          <a:prstGeom prst="rect">
            <a:avLst/>
          </a:prstGeom>
        </p:spPr>
        <p:txBody>
          <a:bodyPr/>
          <a:lstStyle>
            <a:lvl1pPr marL="0" marR="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7" y="1123751"/>
            <a:ext cx="5466561" cy="861775"/>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129824424"/>
      </p:ext>
    </p:extLst>
  </p:cSld>
  <p:clrMapOvr>
    <a:masterClrMapping/>
  </p:clrMapOvr>
</p:sldLayout>
</file>

<file path=ppt/slideLayouts/slideLayout2575.xml><?xml version="1.0" encoding="utf-8"?>
<p:sldLayout xmlns:a="http://schemas.openxmlformats.org/drawingml/2006/main" xmlns:r="http://schemas.openxmlformats.org/officeDocument/2006/relationships" xmlns:p="http://schemas.openxmlformats.org/presentationml/2006/main" matchingName="Photo Slide">
  <p:cSld name="6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1" y="1146258"/>
            <a:ext cx="2350169" cy="2971799"/>
          </a:xfrm>
          <a:prstGeom prst="rect">
            <a:avLst/>
          </a:prstGeom>
          <a:noFill/>
          <a:ln>
            <a:noFill/>
          </a:ln>
        </p:spPr>
        <p:txBody>
          <a:bodyPr spcFirstLastPara="1" wrap="square" lIns="91425" tIns="45700" rIns="91425" bIns="45700" anchor="t" anchorCtr="0">
            <a:noAutofit/>
          </a:bodyPr>
          <a:lstStyle>
            <a:lvl1pPr marL="457211" lvl="0" indent="-228605" algn="l">
              <a:lnSpc>
                <a:spcPct val="100000"/>
              </a:lnSpc>
              <a:spcBef>
                <a:spcPts val="1000"/>
              </a:spcBef>
              <a:spcAft>
                <a:spcPts val="0"/>
              </a:spcAft>
              <a:buSzPts val="2400"/>
              <a:buNone/>
              <a:defRPr b="0">
                <a:solidFill>
                  <a:schemeClr val="dk1"/>
                </a:solidFill>
              </a:defRPr>
            </a:lvl1pPr>
            <a:lvl2pPr marL="914424" lvl="1" indent="-342909" algn="l">
              <a:lnSpc>
                <a:spcPct val="100000"/>
              </a:lnSpc>
              <a:spcBef>
                <a:spcPts val="1000"/>
              </a:spcBef>
              <a:spcAft>
                <a:spcPts val="0"/>
              </a:spcAft>
              <a:buSzPts val="1800"/>
              <a:buChar char="•"/>
              <a:defRPr/>
            </a:lvl2pPr>
            <a:lvl3pPr marL="1371635" lvl="2" indent="-342909" algn="l">
              <a:lnSpc>
                <a:spcPct val="100000"/>
              </a:lnSpc>
              <a:spcBef>
                <a:spcPts val="1000"/>
              </a:spcBef>
              <a:spcAft>
                <a:spcPts val="0"/>
              </a:spcAft>
              <a:buSzPts val="1800"/>
              <a:buChar char="•"/>
              <a:defRPr/>
            </a:lvl3pPr>
            <a:lvl4pPr marL="1828845" lvl="3" indent="-342909" algn="l">
              <a:lnSpc>
                <a:spcPct val="100000"/>
              </a:lnSpc>
              <a:spcBef>
                <a:spcPts val="1000"/>
              </a:spcBef>
              <a:spcAft>
                <a:spcPts val="0"/>
              </a:spcAft>
              <a:buSzPts val="1800"/>
              <a:buChar char="•"/>
              <a:defRPr/>
            </a:lvl4pPr>
            <a:lvl5pPr marL="2286058" lvl="4" indent="-342909" algn="l">
              <a:lnSpc>
                <a:spcPct val="100000"/>
              </a:lnSpc>
              <a:spcBef>
                <a:spcPts val="1000"/>
              </a:spcBef>
              <a:spcAft>
                <a:spcPts val="0"/>
              </a:spcAft>
              <a:buSzPts val="1800"/>
              <a:buChar char="•"/>
              <a:defRPr/>
            </a:lvl5pPr>
            <a:lvl6pPr marL="2743269" lvl="5" indent="-342909" algn="l">
              <a:lnSpc>
                <a:spcPct val="90000"/>
              </a:lnSpc>
              <a:spcBef>
                <a:spcPts val="1000"/>
              </a:spcBef>
              <a:spcAft>
                <a:spcPts val="0"/>
              </a:spcAft>
              <a:buClr>
                <a:schemeClr val="dk1"/>
              </a:buClr>
              <a:buSzPts val="1800"/>
              <a:buChar char="•"/>
              <a:defRPr/>
            </a:lvl6pPr>
            <a:lvl7pPr marL="3200480" lvl="6" indent="-342909" algn="l">
              <a:lnSpc>
                <a:spcPct val="90000"/>
              </a:lnSpc>
              <a:spcBef>
                <a:spcPts val="500"/>
              </a:spcBef>
              <a:spcAft>
                <a:spcPts val="0"/>
              </a:spcAft>
              <a:buClr>
                <a:schemeClr val="dk1"/>
              </a:buClr>
              <a:buSzPts val="1800"/>
              <a:buChar char="•"/>
              <a:defRPr/>
            </a:lvl7pPr>
            <a:lvl8pPr marL="3657691" lvl="7" indent="-342909" algn="l">
              <a:lnSpc>
                <a:spcPct val="90000"/>
              </a:lnSpc>
              <a:spcBef>
                <a:spcPts val="500"/>
              </a:spcBef>
              <a:spcAft>
                <a:spcPts val="0"/>
              </a:spcAft>
              <a:buClr>
                <a:schemeClr val="dk1"/>
              </a:buClr>
              <a:buSzPts val="1800"/>
              <a:buChar char="•"/>
              <a:defRPr/>
            </a:lvl8pPr>
            <a:lvl9pPr marL="4114904" lvl="8" indent="-342909"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8"/>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9"/>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9" y="4385539"/>
            <a:ext cx="2025315" cy="911940"/>
          </a:xfrm>
          <a:prstGeom prst="rect">
            <a:avLst/>
          </a:prstGeom>
          <a:noFill/>
          <a:ln>
            <a:noFill/>
          </a:ln>
        </p:spPr>
      </p:pic>
    </p:spTree>
    <p:extLst>
      <p:ext uri="{BB962C8B-B14F-4D97-AF65-F5344CB8AC3E}">
        <p14:creationId xmlns:p14="http://schemas.microsoft.com/office/powerpoint/2010/main" val="2467588140"/>
      </p:ext>
    </p:extLst>
  </p:cSld>
  <p:clrMapOvr>
    <a:masterClrMapping/>
  </p:clrMapOvr>
</p:sldLayout>
</file>

<file path=ppt/slideLayouts/slideLayout2576.xml><?xml version="1.0" encoding="utf-8"?>
<p:sldLayout xmlns:a="http://schemas.openxmlformats.org/drawingml/2006/main" xmlns:r="http://schemas.openxmlformats.org/officeDocument/2006/relationships" xmlns:p="http://schemas.openxmlformats.org/presentationml/2006/main" matchingName="Title and Content">
  <p:cSld name="6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3" y="1"/>
            <a:ext cx="5000459" cy="1425992"/>
            <a:chOff x="7191542" y="1"/>
            <a:chExt cx="5000459" cy="1425992"/>
          </a:xfrm>
        </p:grpSpPr>
        <p:pic>
          <p:nvPicPr>
            <p:cNvPr id="59" name="Google Shape;59;p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3372461705"/>
      </p:ext>
    </p:extLst>
  </p:cSld>
  <p:clrMapOvr>
    <a:masterClrMapping/>
  </p:clrMapOvr>
</p:sldLayout>
</file>

<file path=ppt/slideLayouts/slideLayout2577.xml><?xml version="1.0" encoding="utf-8"?>
<p:sldLayout xmlns:a="http://schemas.openxmlformats.org/drawingml/2006/main" xmlns:r="http://schemas.openxmlformats.org/officeDocument/2006/relationships" xmlns:p="http://schemas.openxmlformats.org/presentationml/2006/main" matchingName="Photo Slide">
  <p:cSld name="6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7"/>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8"/>
          </a:xfrm>
          <a:prstGeom prst="rect">
            <a:avLst/>
          </a:prstGeom>
          <a:noFill/>
          <a:ln>
            <a:noFill/>
          </a:ln>
        </p:spPr>
      </p:sp>
      <p:pic>
        <p:nvPicPr>
          <p:cNvPr id="115" name="Google Shape;115;p11"/>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1542995480"/>
      </p:ext>
    </p:extLst>
  </p:cSld>
  <p:clrMapOvr>
    <a:masterClrMapping/>
  </p:clrMapOvr>
</p:sldLayout>
</file>

<file path=ppt/slideLayouts/slideLayout2578.xml><?xml version="1.0" encoding="utf-8"?>
<p:sldLayout xmlns:a="http://schemas.openxmlformats.org/drawingml/2006/main" xmlns:r="http://schemas.openxmlformats.org/officeDocument/2006/relationships" xmlns:p="http://schemas.openxmlformats.org/presentationml/2006/main" userDrawn="1">
  <p:cSld name="26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472636688"/>
      </p:ext>
    </p:extLst>
  </p:cSld>
  <p:clrMapOvr>
    <a:masterClrMapping/>
  </p:clrMapOvr>
</p:sldLayout>
</file>

<file path=ppt/slideLayouts/slideLayout2579.xml><?xml version="1.0" encoding="utf-8"?>
<p:sldLayout xmlns:a="http://schemas.openxmlformats.org/drawingml/2006/main" xmlns:r="http://schemas.openxmlformats.org/officeDocument/2006/relationships" xmlns:p="http://schemas.openxmlformats.org/presentationml/2006/main" userDrawn="1">
  <p:cSld name="39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745499570"/>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matchingName="Content and Picture">
  <p:cSld name="Content and Picture">
    <p:spTree>
      <p:nvGrpSpPr>
        <p:cNvPr id="1" name="Shape 23"/>
        <p:cNvGrpSpPr/>
        <p:nvPr/>
      </p:nvGrpSpPr>
      <p:grpSpPr>
        <a:xfrm>
          <a:off x="0" y="0"/>
          <a:ext cx="0" cy="0"/>
          <a:chOff x="0" y="0"/>
          <a:chExt cx="0" cy="0"/>
        </a:xfrm>
      </p:grpSpPr>
      <p:sp>
        <p:nvSpPr>
          <p:cNvPr id="24" name="Google Shape;24;p13"/>
          <p:cNvSpPr txBox="1">
            <a:spLocks noGrp="1"/>
          </p:cNvSpPr>
          <p:nvPr>
            <p:ph type="body" idx="1"/>
          </p:nvPr>
        </p:nvSpPr>
        <p:spPr>
          <a:xfrm>
            <a:off x="457200" y="1828800"/>
            <a:ext cx="5410800" cy="4388400"/>
          </a:xfrm>
          <a:prstGeom prst="rect">
            <a:avLst/>
          </a:prstGeom>
          <a:noFill/>
          <a:ln>
            <a:noFill/>
          </a:ln>
        </p:spPr>
        <p:txBody>
          <a:bodyPr spcFirstLastPara="1" wrap="square" lIns="0" tIns="0" rIns="0" bIns="0" anchor="t" anchorCtr="0">
            <a:noAutofit/>
          </a:bodyPr>
          <a:lstStyle>
            <a:lvl1pPr marL="457200" lvl="0" indent="-355600" algn="l">
              <a:lnSpc>
                <a:spcPct val="90000"/>
              </a:lnSpc>
              <a:spcBef>
                <a:spcPts val="0"/>
              </a:spcBef>
              <a:spcAft>
                <a:spcPts val="0"/>
              </a:spcAft>
              <a:buSzPts val="2000"/>
              <a:buChar char="•"/>
              <a:defRPr/>
            </a:lvl1pPr>
            <a:lvl2pPr marL="914400" lvl="1" indent="-342900" algn="l">
              <a:lnSpc>
                <a:spcPct val="90000"/>
              </a:lnSpc>
              <a:spcBef>
                <a:spcPts val="600"/>
              </a:spcBef>
              <a:spcAft>
                <a:spcPts val="0"/>
              </a:spcAft>
              <a:buSzPts val="1800"/>
              <a:buChar char="•"/>
              <a:defRPr/>
            </a:lvl2pPr>
            <a:lvl3pPr marL="1371600" lvl="2" indent="-342900" algn="l">
              <a:lnSpc>
                <a:spcPct val="90000"/>
              </a:lnSpc>
              <a:spcBef>
                <a:spcPts val="600"/>
              </a:spcBef>
              <a:spcAft>
                <a:spcPts val="0"/>
              </a:spcAft>
              <a:buSzPts val="1800"/>
              <a:buChar char="•"/>
              <a:defRPr/>
            </a:lvl3pPr>
            <a:lvl4pPr marL="1828800" lvl="3" indent="-342900" algn="l">
              <a:lnSpc>
                <a:spcPct val="90000"/>
              </a:lnSpc>
              <a:spcBef>
                <a:spcPts val="600"/>
              </a:spcBef>
              <a:spcAft>
                <a:spcPts val="0"/>
              </a:spcAft>
              <a:buClr>
                <a:schemeClr val="dk1"/>
              </a:buClr>
              <a:buSzPts val="1800"/>
              <a:buChar char="​"/>
              <a:defRPr/>
            </a:lvl4pPr>
            <a:lvl5pPr marL="2286000" lvl="4" indent="-381000" algn="l">
              <a:lnSpc>
                <a:spcPct val="90000"/>
              </a:lnSpc>
              <a:spcBef>
                <a:spcPts val="1200"/>
              </a:spcBef>
              <a:spcAft>
                <a:spcPts val="0"/>
              </a:spcAft>
              <a:buClr>
                <a:schemeClr val="accent1"/>
              </a:buClr>
              <a:buSzPts val="2400"/>
              <a:buChar char="​"/>
              <a:defRPr/>
            </a:lvl5pPr>
            <a:lvl6pPr marL="2743200" lvl="5" indent="-342900" algn="l">
              <a:lnSpc>
                <a:spcPct val="90000"/>
              </a:lnSpc>
              <a:spcBef>
                <a:spcPts val="600"/>
              </a:spcBef>
              <a:spcAft>
                <a:spcPts val="0"/>
              </a:spcAft>
              <a:buClr>
                <a:schemeClr val="dk1"/>
              </a:buClr>
              <a:buSzPts val="1800"/>
              <a:buChar char="​"/>
              <a:defRPr/>
            </a:lvl6pPr>
            <a:lvl7pPr marL="3200400" lvl="6" indent="-342900" algn="l">
              <a:lnSpc>
                <a:spcPct val="80000"/>
              </a:lnSpc>
              <a:spcBef>
                <a:spcPts val="900"/>
              </a:spcBef>
              <a:spcAft>
                <a:spcPts val="0"/>
              </a:spcAft>
              <a:buClr>
                <a:schemeClr val="accent5"/>
              </a:buClr>
              <a:buSzPts val="1800"/>
              <a:buChar char="​"/>
              <a:defRPr/>
            </a:lvl7pPr>
            <a:lvl8pPr marL="3657600" lvl="7" indent="-342900" algn="l">
              <a:lnSpc>
                <a:spcPct val="80000"/>
              </a:lnSpc>
              <a:spcBef>
                <a:spcPts val="600"/>
              </a:spcBef>
              <a:spcAft>
                <a:spcPts val="0"/>
              </a:spcAft>
              <a:buClr>
                <a:schemeClr val="dk1"/>
              </a:buClr>
              <a:buSzPts val="1800"/>
              <a:buChar char="​"/>
              <a:defRPr/>
            </a:lvl8pPr>
            <a:lvl9pPr marL="4114800" lvl="8" indent="-342900" algn="l">
              <a:lnSpc>
                <a:spcPct val="80000"/>
              </a:lnSpc>
              <a:spcBef>
                <a:spcPts val="600"/>
              </a:spcBef>
              <a:spcAft>
                <a:spcPts val="0"/>
              </a:spcAft>
              <a:buClr>
                <a:schemeClr val="dk1"/>
              </a:buClr>
              <a:buSzPts val="1800"/>
              <a:buChar char="​"/>
              <a:defRPr/>
            </a:lvl9pPr>
          </a:lstStyle>
          <a:p>
            <a:endParaRPr/>
          </a:p>
        </p:txBody>
      </p:sp>
      <p:sp>
        <p:nvSpPr>
          <p:cNvPr id="25" name="Google Shape;25;p13"/>
          <p:cNvSpPr txBox="1">
            <a:spLocks noGrp="1"/>
          </p:cNvSpPr>
          <p:nvPr>
            <p:ph type="subTitle" idx="2"/>
          </p:nvPr>
        </p:nvSpPr>
        <p:spPr>
          <a:xfrm>
            <a:off x="456000" y="6217200"/>
            <a:ext cx="11278800" cy="183600"/>
          </a:xfrm>
          <a:prstGeom prst="rect">
            <a:avLst/>
          </a:prstGeom>
          <a:noFill/>
          <a:ln>
            <a:noFill/>
          </a:ln>
        </p:spPr>
        <p:txBody>
          <a:bodyPr spcFirstLastPara="1" wrap="square" lIns="0" tIns="0" rIns="0" bIns="0" anchor="b" anchorCtr="0">
            <a:noAutofit/>
          </a:bodyPr>
          <a:lstStyle>
            <a:lvl1pPr lvl="0" algn="l">
              <a:lnSpc>
                <a:spcPct val="90000"/>
              </a:lnSpc>
              <a:spcBef>
                <a:spcPts val="0"/>
              </a:spcBef>
              <a:spcAft>
                <a:spcPts val="0"/>
              </a:spcAft>
              <a:buSzPts val="800"/>
              <a:buFont typeface="Calibri"/>
              <a:buChar char="​"/>
              <a:defRPr sz="800" i="0">
                <a:solidFill>
                  <a:schemeClr val="dk1"/>
                </a:solidFill>
                <a:latin typeface="Calibri"/>
                <a:ea typeface="Calibri"/>
                <a:cs typeface="Calibri"/>
                <a:sym typeface="Calibri"/>
              </a:defRPr>
            </a:lvl1pPr>
            <a:lvl2pPr lvl="1" algn="ctr">
              <a:lnSpc>
                <a:spcPct val="90000"/>
              </a:lnSpc>
              <a:spcBef>
                <a:spcPts val="600"/>
              </a:spcBef>
              <a:spcAft>
                <a:spcPts val="0"/>
              </a:spcAft>
              <a:buSzPts val="3200"/>
              <a:buFont typeface="Calibri"/>
              <a:buNone/>
              <a:defRPr sz="3200" i="1">
                <a:solidFill>
                  <a:schemeClr val="lt1"/>
                </a:solidFill>
                <a:latin typeface="Cambria"/>
                <a:ea typeface="Cambria"/>
                <a:cs typeface="Cambria"/>
                <a:sym typeface="Cambria"/>
              </a:defRPr>
            </a:lvl2pPr>
            <a:lvl3pPr lvl="2" algn="ctr">
              <a:lnSpc>
                <a:spcPct val="90000"/>
              </a:lnSpc>
              <a:spcBef>
                <a:spcPts val="600"/>
              </a:spcBef>
              <a:spcAft>
                <a:spcPts val="0"/>
              </a:spcAft>
              <a:buSzPts val="3200"/>
              <a:buFont typeface="Calibri"/>
              <a:buChar char="​"/>
              <a:defRPr sz="3200" i="1">
                <a:solidFill>
                  <a:schemeClr val="lt1"/>
                </a:solidFill>
                <a:latin typeface="Cambria"/>
                <a:ea typeface="Cambria"/>
                <a:cs typeface="Cambria"/>
                <a:sym typeface="Cambria"/>
              </a:defRPr>
            </a:lvl3pPr>
            <a:lvl4pPr lvl="3"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4pPr>
            <a:lvl5pPr lvl="4" algn="ctr">
              <a:lnSpc>
                <a:spcPct val="90000"/>
              </a:lnSpc>
              <a:spcBef>
                <a:spcPts val="12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5pPr>
            <a:lvl6pPr lvl="5"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6pPr>
            <a:lvl7pPr lvl="6" algn="ctr">
              <a:lnSpc>
                <a:spcPct val="90000"/>
              </a:lnSpc>
              <a:spcBef>
                <a:spcPts val="9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7pPr>
            <a:lvl8pPr lvl="7"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8pPr>
            <a:lvl9pPr lvl="8"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9pPr>
          </a:lstStyle>
          <a:p>
            <a:endParaRPr/>
          </a:p>
        </p:txBody>
      </p:sp>
      <p:sp>
        <p:nvSpPr>
          <p:cNvPr id="26" name="Google Shape;26;p13"/>
          <p:cNvSpPr>
            <a:spLocks noGrp="1"/>
          </p:cNvSpPr>
          <p:nvPr>
            <p:ph type="pic" idx="3"/>
          </p:nvPr>
        </p:nvSpPr>
        <p:spPr>
          <a:xfrm>
            <a:off x="6325200" y="1828800"/>
            <a:ext cx="5410800" cy="4388400"/>
          </a:xfrm>
          <a:prstGeom prst="rect">
            <a:avLst/>
          </a:prstGeom>
          <a:noFill/>
          <a:ln>
            <a:noFill/>
          </a:ln>
        </p:spPr>
      </p:sp>
      <p:sp>
        <p:nvSpPr>
          <p:cNvPr id="27" name="Google Shape;27;p13"/>
          <p:cNvSpPr txBox="1">
            <a:spLocks noGrp="1"/>
          </p:cNvSpPr>
          <p:nvPr>
            <p:ph type="dt" idx="10"/>
          </p:nvPr>
        </p:nvSpPr>
        <p:spPr>
          <a:xfrm>
            <a:off x="10111200" y="6498000"/>
            <a:ext cx="979200" cy="360000"/>
          </a:xfrm>
          <a:prstGeom prst="rect">
            <a:avLst/>
          </a:prstGeom>
          <a:noFill/>
          <a:ln>
            <a:noFill/>
          </a:ln>
        </p:spPr>
        <p:txBody>
          <a:bodyPr spcFirstLastPara="1" wrap="square" lIns="0" tIns="0" rIns="0" bIns="0" anchor="t" anchorCtr="0">
            <a:noAutofit/>
          </a:bodyPr>
          <a:lstStyle>
            <a:lvl1pPr lvl="0" algn="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8" name="Google Shape;28;p13"/>
          <p:cNvSpPr txBox="1">
            <a:spLocks noGrp="1"/>
          </p:cNvSpPr>
          <p:nvPr>
            <p:ph type="ftr" idx="11"/>
          </p:nvPr>
        </p:nvSpPr>
        <p:spPr>
          <a:xfrm>
            <a:off x="2597850" y="6498000"/>
            <a:ext cx="6996300" cy="360000"/>
          </a:xfrm>
          <a:prstGeom prst="rect">
            <a:avLst/>
          </a:prstGeom>
          <a:noFill/>
          <a:ln>
            <a:noFill/>
          </a:ln>
        </p:spPr>
        <p:txBody>
          <a:bodyPr spcFirstLastPara="1" wrap="square" lIns="0" tIns="0" rIns="0" bIns="0" anchor="t"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29" name="Google Shape;29;p13"/>
          <p:cNvSpPr txBox="1">
            <a:spLocks noGrp="1"/>
          </p:cNvSpPr>
          <p:nvPr>
            <p:ph type="sldNum" idx="12"/>
          </p:nvPr>
        </p:nvSpPr>
        <p:spPr>
          <a:xfrm>
            <a:off x="11212800" y="6498000"/>
            <a:ext cx="522000" cy="360000"/>
          </a:xfrm>
          <a:prstGeom prst="rect">
            <a:avLst/>
          </a:prstGeom>
          <a:noFill/>
          <a:ln>
            <a:noFill/>
          </a:ln>
        </p:spPr>
        <p:txBody>
          <a:bodyPr spcFirstLastPara="1" wrap="square" lIns="0" tIns="0" rIns="0" bIns="0" anchor="t"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
        <p:nvSpPr>
          <p:cNvPr id="30" name="Google Shape;30;p13"/>
          <p:cNvSpPr txBox="1">
            <a:spLocks noGrp="1"/>
          </p:cNvSpPr>
          <p:nvPr>
            <p:ph type="title"/>
          </p:nvPr>
        </p:nvSpPr>
        <p:spPr>
          <a:xfrm>
            <a:off x="457200" y="457200"/>
            <a:ext cx="11278800" cy="1202100"/>
          </a:xfrm>
          <a:prstGeom prst="rect">
            <a:avLst/>
          </a:prstGeom>
          <a:noFill/>
          <a:ln>
            <a:noFill/>
          </a:ln>
        </p:spPr>
        <p:txBody>
          <a:bodyPr spcFirstLastPara="1" wrap="square" lIns="0" tIns="0" rIns="0" bIns="0" anchor="b" anchorCtr="0">
            <a:noAutofit/>
          </a:bodyPr>
          <a:lstStyle>
            <a:lvl1pPr lvl="0" algn="l">
              <a:lnSpc>
                <a:spcPct val="8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Tree>
    <p:extLst>
      <p:ext uri="{BB962C8B-B14F-4D97-AF65-F5344CB8AC3E}">
        <p14:creationId xmlns:p14="http://schemas.microsoft.com/office/powerpoint/2010/main" val="163702241"/>
      </p:ext>
    </p:extLst>
  </p:cSld>
  <p:clrMapOvr>
    <a:masterClrMapping/>
  </p:clrMapOvr>
</p:sldLayout>
</file>

<file path=ppt/slideLayouts/slideLayout2580.xml><?xml version="1.0" encoding="utf-8"?>
<p:sldLayout xmlns:a="http://schemas.openxmlformats.org/drawingml/2006/main" xmlns:r="http://schemas.openxmlformats.org/officeDocument/2006/relationships" xmlns:p="http://schemas.openxmlformats.org/presentationml/2006/main">
  <p:cSld name="77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153476962"/>
      </p:ext>
    </p:extLst>
  </p:cSld>
  <p:clrMapOvr>
    <a:masterClrMapping/>
  </p:clrMapOvr>
</p:sldLayout>
</file>

<file path=ppt/slideLayouts/slideLayout2581.xml><?xml version="1.0" encoding="utf-8"?>
<p:sldLayout xmlns:a="http://schemas.openxmlformats.org/drawingml/2006/main" xmlns:r="http://schemas.openxmlformats.org/officeDocument/2006/relationships" xmlns:p="http://schemas.openxmlformats.org/presentationml/2006/main">
  <p:cSld name="39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977557758"/>
      </p:ext>
    </p:extLst>
  </p:cSld>
  <p:clrMapOvr>
    <a:masterClrMapping/>
  </p:clrMapOvr>
</p:sldLayout>
</file>

<file path=ppt/slideLayouts/slideLayout2582.xml><?xml version="1.0" encoding="utf-8"?>
<p:sldLayout xmlns:a="http://schemas.openxmlformats.org/drawingml/2006/main" xmlns:r="http://schemas.openxmlformats.org/officeDocument/2006/relationships" xmlns:p="http://schemas.openxmlformats.org/presentationml/2006/main" userDrawn="1">
  <p:cSld name="8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4"/>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5" y="224841"/>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5" y="917198"/>
            <a:ext cx="11715725" cy="4958671"/>
          </a:xfrm>
          <a:prstGeom prst="rect">
            <a:avLst/>
          </a:prstGeom>
        </p:spPr>
        <p:txBody>
          <a:bodyPr/>
          <a:lstStyle>
            <a:lvl1pPr marL="381009" indent="-381009">
              <a:buFont typeface="Wingdings" panose="05000000000000000000" pitchFamily="2" charset="2"/>
              <a:buChar char="§"/>
              <a:defRPr sz="1867" b="1"/>
            </a:lvl1pPr>
            <a:lvl2pPr marL="609616" indent="-296341">
              <a:buFont typeface="Arial" panose="020B0604020202020204" pitchFamily="34" charset="0"/>
              <a:buChar char="̶"/>
              <a:defRPr sz="1867"/>
            </a:lvl2pPr>
            <a:lvl3pPr marL="922890" indent="-313275">
              <a:buFont typeface="Arial" panose="020B0604020202020204" pitchFamily="34" charset="0"/>
              <a:buChar char="•"/>
              <a:defRPr sz="1867"/>
            </a:lvl3pPr>
            <a:lvl4pPr marL="1219231" indent="-296341">
              <a:buFont typeface="Wingdings" panose="05000000000000000000" pitchFamily="2" charset="2"/>
              <a:buChar char="ü"/>
              <a:defRPr sz="1867"/>
            </a:lvl4pPr>
            <a:lvl5pPr marL="1532505" indent="-313275">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8" y="5969002"/>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2" y="5969001"/>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185651496"/>
      </p:ext>
    </p:extLst>
  </p:cSld>
  <p:clrMapOvr>
    <a:masterClrMapping/>
  </p:clrMapOvr>
</p:sldLayout>
</file>

<file path=ppt/slideLayouts/slideLayout2583.xml><?xml version="1.0" encoding="utf-8"?>
<p:sldLayout xmlns:a="http://schemas.openxmlformats.org/drawingml/2006/main" xmlns:r="http://schemas.openxmlformats.org/officeDocument/2006/relationships" xmlns:p="http://schemas.openxmlformats.org/presentationml/2006/main" userDrawn="1">
  <p:cSld name="9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3"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6"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2"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84"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243598704"/>
      </p:ext>
    </p:extLst>
  </p:cSld>
  <p:clrMapOvr>
    <a:masterClrMapping/>
  </p:clrMapOvr>
</p:sldLayout>
</file>

<file path=ppt/slideLayouts/slideLayout2584.xml><?xml version="1.0" encoding="utf-8"?>
<p:sldLayout xmlns:a="http://schemas.openxmlformats.org/drawingml/2006/main" xmlns:r="http://schemas.openxmlformats.org/officeDocument/2006/relationships" xmlns:p="http://schemas.openxmlformats.org/presentationml/2006/main" userDrawn="1">
  <p:cSld name="9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4"/>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5" y="224841"/>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5" y="917198"/>
            <a:ext cx="11715725" cy="4958671"/>
          </a:xfrm>
          <a:prstGeom prst="rect">
            <a:avLst/>
          </a:prstGeom>
        </p:spPr>
        <p:txBody>
          <a:bodyPr/>
          <a:lstStyle>
            <a:lvl1pPr marL="381009" indent="-381009">
              <a:buFont typeface="Wingdings" panose="05000000000000000000" pitchFamily="2" charset="2"/>
              <a:buChar char="§"/>
              <a:defRPr sz="1867" b="1"/>
            </a:lvl1pPr>
            <a:lvl2pPr marL="609616" indent="-296341">
              <a:buFont typeface="Arial" panose="020B0604020202020204" pitchFamily="34" charset="0"/>
              <a:buChar char="̶"/>
              <a:defRPr sz="1867"/>
            </a:lvl2pPr>
            <a:lvl3pPr marL="922890" indent="-313275">
              <a:buFont typeface="Arial" panose="020B0604020202020204" pitchFamily="34" charset="0"/>
              <a:buChar char="•"/>
              <a:defRPr sz="1867"/>
            </a:lvl3pPr>
            <a:lvl4pPr marL="1219231" indent="-296341">
              <a:buFont typeface="Wingdings" panose="05000000000000000000" pitchFamily="2" charset="2"/>
              <a:buChar char="ü"/>
              <a:defRPr sz="1867"/>
            </a:lvl4pPr>
            <a:lvl5pPr marL="1532505" indent="-313275">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8" y="5969002"/>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2" y="5969001"/>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29291327"/>
      </p:ext>
    </p:extLst>
  </p:cSld>
  <p:clrMapOvr>
    <a:masterClrMapping/>
  </p:clrMapOvr>
</p:sldLayout>
</file>

<file path=ppt/slideLayouts/slideLayout2585.xml><?xml version="1.0" encoding="utf-8"?>
<p:sldLayout xmlns:a="http://schemas.openxmlformats.org/drawingml/2006/main" xmlns:r="http://schemas.openxmlformats.org/officeDocument/2006/relationships" xmlns:p="http://schemas.openxmlformats.org/presentationml/2006/main" type="secHead">
  <p:cSld name="2_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4"/>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4"/>
            <a:ext cx="10363200" cy="1500187"/>
          </a:xfrm>
        </p:spPr>
        <p:txBody>
          <a:bodyPr anchor="b"/>
          <a:lstStyle>
            <a:lvl1pPr marL="0" indent="0">
              <a:buNone/>
              <a:defRPr sz="2000">
                <a:solidFill>
                  <a:schemeClr val="tx1">
                    <a:tint val="75000"/>
                  </a:schemeClr>
                </a:solidFill>
              </a:defRPr>
            </a:lvl1pPr>
            <a:lvl2pPr marL="457223" indent="0">
              <a:buNone/>
              <a:defRPr sz="1800">
                <a:solidFill>
                  <a:schemeClr val="tx1">
                    <a:tint val="75000"/>
                  </a:schemeClr>
                </a:solidFill>
              </a:defRPr>
            </a:lvl2pPr>
            <a:lvl3pPr marL="914446" indent="0">
              <a:buNone/>
              <a:defRPr sz="1600">
                <a:solidFill>
                  <a:schemeClr val="tx1">
                    <a:tint val="75000"/>
                  </a:schemeClr>
                </a:solidFill>
              </a:defRPr>
            </a:lvl3pPr>
            <a:lvl4pPr marL="1371669" indent="0">
              <a:buNone/>
              <a:defRPr sz="1400">
                <a:solidFill>
                  <a:schemeClr val="tx1">
                    <a:tint val="75000"/>
                  </a:schemeClr>
                </a:solidFill>
              </a:defRPr>
            </a:lvl4pPr>
            <a:lvl5pPr marL="1828891" indent="0">
              <a:buNone/>
              <a:defRPr sz="1400">
                <a:solidFill>
                  <a:schemeClr val="tx1">
                    <a:tint val="75000"/>
                  </a:schemeClr>
                </a:solidFill>
              </a:defRPr>
            </a:lvl5pPr>
            <a:lvl6pPr marL="2286114" indent="0">
              <a:buNone/>
              <a:defRPr sz="1400">
                <a:solidFill>
                  <a:schemeClr val="tx1">
                    <a:tint val="75000"/>
                  </a:schemeClr>
                </a:solidFill>
              </a:defRPr>
            </a:lvl6pPr>
            <a:lvl7pPr marL="2743337" indent="0">
              <a:buNone/>
              <a:defRPr sz="1400">
                <a:solidFill>
                  <a:schemeClr val="tx1">
                    <a:tint val="75000"/>
                  </a:schemeClr>
                </a:solidFill>
              </a:defRPr>
            </a:lvl7pPr>
            <a:lvl8pPr marL="3200560" indent="0">
              <a:buNone/>
              <a:defRPr sz="1400">
                <a:solidFill>
                  <a:schemeClr val="tx1">
                    <a:tint val="75000"/>
                  </a:schemeClr>
                </a:solidFill>
              </a:defRPr>
            </a:lvl8pPr>
            <a:lvl9pPr marL="3657783"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14B6A3B-6EE5-45FC-B5E7-85EA02CF9438}" type="datetime1">
              <a:rPr lang="en-US" altLang="ja-JP"/>
              <a:pPr>
                <a:defRPr/>
              </a:pPr>
              <a:t>6/1/2026</a:t>
            </a:fld>
            <a:endParaRPr lang="en-US" alt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CBFBC7D3-7B25-4FDD-856F-1603EF21A3CD}" type="slidenum">
              <a:rPr lang="en-US" altLang="en-US"/>
              <a:pPr>
                <a:defRPr/>
              </a:pPr>
              <a:t>‹#›</a:t>
            </a:fld>
            <a:endParaRPr lang="en-US" altLang="en-US"/>
          </a:p>
        </p:txBody>
      </p:sp>
    </p:spTree>
    <p:extLst>
      <p:ext uri="{BB962C8B-B14F-4D97-AF65-F5344CB8AC3E}">
        <p14:creationId xmlns:p14="http://schemas.microsoft.com/office/powerpoint/2010/main" val="193266365"/>
      </p:ext>
    </p:extLst>
  </p:cSld>
  <p:clrMapOvr>
    <a:masterClrMapping/>
  </p:clrMapOvr>
</p:sldLayout>
</file>

<file path=ppt/slideLayouts/slideLayout2586.xml><?xml version="1.0" encoding="utf-8"?>
<p:sldLayout xmlns:a="http://schemas.openxmlformats.org/drawingml/2006/main" xmlns:r="http://schemas.openxmlformats.org/officeDocument/2006/relationships" xmlns:p="http://schemas.openxmlformats.org/presentationml/2006/main" type="objTx">
  <p:cSld name="2_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5" y="273052"/>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4" y="273055"/>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5" y="1435104"/>
            <a:ext cx="4011084" cy="4691063"/>
          </a:xfrm>
        </p:spPr>
        <p:txBody>
          <a:bodyPr/>
          <a:lstStyle>
            <a:lvl1pPr marL="0" indent="0">
              <a:buNone/>
              <a:defRPr sz="1400"/>
            </a:lvl1pPr>
            <a:lvl2pPr marL="457223" indent="0">
              <a:buNone/>
              <a:defRPr sz="1200"/>
            </a:lvl2pPr>
            <a:lvl3pPr marL="914446" indent="0">
              <a:buNone/>
              <a:defRPr sz="1000"/>
            </a:lvl3pPr>
            <a:lvl4pPr marL="1371669" indent="0">
              <a:buNone/>
              <a:defRPr sz="900"/>
            </a:lvl4pPr>
            <a:lvl5pPr marL="1828891" indent="0">
              <a:buNone/>
              <a:defRPr sz="900"/>
            </a:lvl5pPr>
            <a:lvl6pPr marL="2286114" indent="0">
              <a:buNone/>
              <a:defRPr sz="900"/>
            </a:lvl6pPr>
            <a:lvl7pPr marL="2743337" indent="0">
              <a:buNone/>
              <a:defRPr sz="900"/>
            </a:lvl7pPr>
            <a:lvl8pPr marL="3200560" indent="0">
              <a:buNone/>
              <a:defRPr sz="900"/>
            </a:lvl8pPr>
            <a:lvl9pPr marL="3657783"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6D367D64-CF7F-42F3-8C27-B520EE2453CF}" type="datetime1">
              <a:rPr lang="en-US" altLang="ja-JP"/>
              <a:pPr>
                <a:defRPr/>
              </a:pPr>
              <a:t>6/1/2026</a:t>
            </a:fld>
            <a:endParaRPr lang="en-US" alt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0EC650D0-02D5-42FB-907E-376816E2D544}" type="slidenum">
              <a:rPr lang="en-US" altLang="en-US"/>
              <a:pPr>
                <a:defRPr/>
              </a:pPr>
              <a:t>‹#›</a:t>
            </a:fld>
            <a:endParaRPr lang="en-US" altLang="en-US"/>
          </a:p>
        </p:txBody>
      </p:sp>
    </p:spTree>
    <p:extLst>
      <p:ext uri="{BB962C8B-B14F-4D97-AF65-F5344CB8AC3E}">
        <p14:creationId xmlns:p14="http://schemas.microsoft.com/office/powerpoint/2010/main" val="3660081767"/>
      </p:ext>
    </p:extLst>
  </p:cSld>
  <p:clrMapOvr>
    <a:masterClrMapping/>
  </p:clrMapOvr>
</p:sldLayout>
</file>

<file path=ppt/slideLayouts/slideLayout2587.xml><?xml version="1.0" encoding="utf-8"?>
<p:sldLayout xmlns:a="http://schemas.openxmlformats.org/drawingml/2006/main" xmlns:r="http://schemas.openxmlformats.org/officeDocument/2006/relationships" xmlns:p="http://schemas.openxmlformats.org/presentationml/2006/main" userDrawn="1">
  <p:cSld name="7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4"/>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2" y="6492240"/>
            <a:ext cx="1606135" cy="229238"/>
          </a:xfrm>
          <a:prstGeom prst="rect">
            <a:avLst/>
          </a:prstGeom>
        </p:spPr>
      </p:pic>
    </p:spTree>
    <p:custDataLst>
      <p:tags r:id="rId1"/>
    </p:custDataLst>
    <p:extLst>
      <p:ext uri="{BB962C8B-B14F-4D97-AF65-F5344CB8AC3E}">
        <p14:creationId xmlns:p14="http://schemas.microsoft.com/office/powerpoint/2010/main" val="2505480062"/>
      </p:ext>
    </p:extLst>
  </p:cSld>
  <p:clrMapOvr>
    <a:masterClrMapping/>
  </p:clrMapOvr>
</p:sldLayout>
</file>

<file path=ppt/slideLayouts/slideLayout2588.xml><?xml version="1.0" encoding="utf-8"?>
<p:sldLayout xmlns:a="http://schemas.openxmlformats.org/drawingml/2006/main" xmlns:r="http://schemas.openxmlformats.org/officeDocument/2006/relationships" xmlns:p="http://schemas.openxmlformats.org/presentationml/2006/main" matchingName="Title and Content">
  <p:cSld name="6_Title and Content">
    <p:spTree>
      <p:nvGrpSpPr>
        <p:cNvPr id="1" name="Shape 75"/>
        <p:cNvGrpSpPr/>
        <p:nvPr/>
      </p:nvGrpSpPr>
      <p:grpSpPr>
        <a:xfrm>
          <a:off x="0" y="0"/>
          <a:ext cx="0" cy="0"/>
          <a:chOff x="0" y="0"/>
          <a:chExt cx="0" cy="0"/>
        </a:xfrm>
      </p:grpSpPr>
      <p:grpSp>
        <p:nvGrpSpPr>
          <p:cNvPr id="76" name="Google Shape;76;p44"/>
          <p:cNvGrpSpPr/>
          <p:nvPr/>
        </p:nvGrpSpPr>
        <p:grpSpPr>
          <a:xfrm>
            <a:off x="7191543" y="1"/>
            <a:ext cx="5000459" cy="1425992"/>
            <a:chOff x="7191542" y="1"/>
            <a:chExt cx="5000459" cy="1425992"/>
          </a:xfrm>
        </p:grpSpPr>
        <p:pic>
          <p:nvPicPr>
            <p:cNvPr id="77" name="Google Shape;77;p4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8" name="Google Shape;78;p44"/>
            <p:cNvGrpSpPr/>
            <p:nvPr/>
          </p:nvGrpSpPr>
          <p:grpSpPr>
            <a:xfrm>
              <a:off x="7191542" y="1"/>
              <a:ext cx="5000459" cy="1425992"/>
              <a:chOff x="7186272" y="0"/>
              <a:chExt cx="5005729" cy="1427495"/>
            </a:xfrm>
          </p:grpSpPr>
          <p:sp>
            <p:nvSpPr>
              <p:cNvPr id="79" name="Google Shape;79;p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0" name="Google Shape;80;p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1" name="Google Shape;81;p44"/>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 name="Google Shape;82;p44"/>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83" name="Google Shape;83;p4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84" name="Google Shape;84;p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 name="Google Shape;85;p44"/>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328694796"/>
      </p:ext>
    </p:extLst>
  </p:cSld>
  <p:clrMapOvr>
    <a:masterClrMapping/>
  </p:clrMapOvr>
</p:sldLayout>
</file>

<file path=ppt/slideLayouts/slideLayout2589.xml><?xml version="1.0" encoding="utf-8"?>
<p:sldLayout xmlns:a="http://schemas.openxmlformats.org/drawingml/2006/main" xmlns:r="http://schemas.openxmlformats.org/officeDocument/2006/relationships" xmlns:p="http://schemas.openxmlformats.org/presentationml/2006/main" matchingName="Photo Slide">
  <p:cSld name="6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7"/>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1998820184"/>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matchingName="Title and Content: Green">
  <p:cSld name="Title and Content: Green">
    <p:spTree>
      <p:nvGrpSpPr>
        <p:cNvPr id="1" name="Shape 31"/>
        <p:cNvGrpSpPr/>
        <p:nvPr/>
      </p:nvGrpSpPr>
      <p:grpSpPr>
        <a:xfrm>
          <a:off x="0" y="0"/>
          <a:ext cx="0" cy="0"/>
          <a:chOff x="0" y="0"/>
          <a:chExt cx="0" cy="0"/>
        </a:xfrm>
      </p:grpSpPr>
      <p:pic>
        <p:nvPicPr>
          <p:cNvPr id="32" name="Google Shape;32;p14"/>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0" y="5295900"/>
            <a:ext cx="12192000" cy="1562099"/>
          </a:xfrm>
          <a:prstGeom prst="rect">
            <a:avLst/>
          </a:prstGeom>
          <a:noFill/>
          <a:ln>
            <a:noFill/>
          </a:ln>
        </p:spPr>
      </p:pic>
      <p:sp>
        <p:nvSpPr>
          <p:cNvPr id="33" name="Google Shape;33;p14"/>
          <p:cNvSpPr txBox="1">
            <a:spLocks noGrp="1"/>
          </p:cNvSpPr>
          <p:nvPr>
            <p:ph type="body" idx="1"/>
          </p:nvPr>
        </p:nvSpPr>
        <p:spPr>
          <a:xfrm>
            <a:off x="457200" y="1828800"/>
            <a:ext cx="11278800" cy="3369900"/>
          </a:xfrm>
          <a:prstGeom prst="rect">
            <a:avLst/>
          </a:prstGeom>
          <a:noFill/>
          <a:ln>
            <a:noFill/>
          </a:ln>
        </p:spPr>
        <p:txBody>
          <a:bodyPr spcFirstLastPara="1" wrap="square" lIns="0" tIns="0" rIns="0" bIns="0" anchor="t" anchorCtr="0">
            <a:noAutofit/>
          </a:bodyPr>
          <a:lstStyle>
            <a:lvl1pPr marL="457200" lvl="0" indent="-355600" algn="l">
              <a:lnSpc>
                <a:spcPct val="90000"/>
              </a:lnSpc>
              <a:spcBef>
                <a:spcPts val="0"/>
              </a:spcBef>
              <a:spcAft>
                <a:spcPts val="0"/>
              </a:spcAft>
              <a:buSzPts val="2000"/>
              <a:buChar char="•"/>
              <a:defRPr/>
            </a:lvl1pPr>
            <a:lvl2pPr marL="914400" lvl="1" indent="-342900" algn="l">
              <a:lnSpc>
                <a:spcPct val="90000"/>
              </a:lnSpc>
              <a:spcBef>
                <a:spcPts val="600"/>
              </a:spcBef>
              <a:spcAft>
                <a:spcPts val="0"/>
              </a:spcAft>
              <a:buSzPts val="1800"/>
              <a:buChar char="•"/>
              <a:defRPr/>
            </a:lvl2pPr>
            <a:lvl3pPr marL="1371600" lvl="2" indent="-342900" algn="l">
              <a:lnSpc>
                <a:spcPct val="90000"/>
              </a:lnSpc>
              <a:spcBef>
                <a:spcPts val="600"/>
              </a:spcBef>
              <a:spcAft>
                <a:spcPts val="0"/>
              </a:spcAft>
              <a:buSzPts val="1800"/>
              <a:buChar char="•"/>
              <a:defRPr/>
            </a:lvl3pPr>
            <a:lvl4pPr marL="1828800" lvl="3" indent="-342900" algn="l">
              <a:lnSpc>
                <a:spcPct val="90000"/>
              </a:lnSpc>
              <a:spcBef>
                <a:spcPts val="600"/>
              </a:spcBef>
              <a:spcAft>
                <a:spcPts val="0"/>
              </a:spcAft>
              <a:buClr>
                <a:schemeClr val="dk1"/>
              </a:buClr>
              <a:buSzPts val="1800"/>
              <a:buChar char="​"/>
              <a:defRPr/>
            </a:lvl4pPr>
            <a:lvl5pPr marL="2286000" lvl="4" indent="-381000" algn="l">
              <a:lnSpc>
                <a:spcPct val="90000"/>
              </a:lnSpc>
              <a:spcBef>
                <a:spcPts val="1200"/>
              </a:spcBef>
              <a:spcAft>
                <a:spcPts val="0"/>
              </a:spcAft>
              <a:buClr>
                <a:schemeClr val="accent1"/>
              </a:buClr>
              <a:buSzPts val="2400"/>
              <a:buChar char="​"/>
              <a:defRPr/>
            </a:lvl5pPr>
            <a:lvl6pPr marL="2743200" lvl="5" indent="-342900" algn="l">
              <a:lnSpc>
                <a:spcPct val="90000"/>
              </a:lnSpc>
              <a:spcBef>
                <a:spcPts val="600"/>
              </a:spcBef>
              <a:spcAft>
                <a:spcPts val="0"/>
              </a:spcAft>
              <a:buClr>
                <a:schemeClr val="dk1"/>
              </a:buClr>
              <a:buSzPts val="1800"/>
              <a:buChar char="​"/>
              <a:defRPr/>
            </a:lvl6pPr>
            <a:lvl7pPr marL="3200400" lvl="6" indent="-342900" algn="l">
              <a:lnSpc>
                <a:spcPct val="80000"/>
              </a:lnSpc>
              <a:spcBef>
                <a:spcPts val="900"/>
              </a:spcBef>
              <a:spcAft>
                <a:spcPts val="0"/>
              </a:spcAft>
              <a:buClr>
                <a:schemeClr val="accent5"/>
              </a:buClr>
              <a:buSzPts val="1800"/>
              <a:buChar char="​"/>
              <a:defRPr/>
            </a:lvl7pPr>
            <a:lvl8pPr marL="3657600" lvl="7" indent="-342900" algn="l">
              <a:lnSpc>
                <a:spcPct val="80000"/>
              </a:lnSpc>
              <a:spcBef>
                <a:spcPts val="600"/>
              </a:spcBef>
              <a:spcAft>
                <a:spcPts val="0"/>
              </a:spcAft>
              <a:buClr>
                <a:schemeClr val="dk1"/>
              </a:buClr>
              <a:buSzPts val="1800"/>
              <a:buChar char="​"/>
              <a:defRPr/>
            </a:lvl8pPr>
            <a:lvl9pPr marL="4114800" lvl="8" indent="-342900" algn="l">
              <a:lnSpc>
                <a:spcPct val="80000"/>
              </a:lnSpc>
              <a:spcBef>
                <a:spcPts val="600"/>
              </a:spcBef>
              <a:spcAft>
                <a:spcPts val="0"/>
              </a:spcAft>
              <a:buClr>
                <a:schemeClr val="dk1"/>
              </a:buClr>
              <a:buSzPts val="1800"/>
              <a:buChar char="​"/>
              <a:defRPr/>
            </a:lvl9pPr>
          </a:lstStyle>
          <a:p>
            <a:endParaRPr/>
          </a:p>
        </p:txBody>
      </p:sp>
      <p:sp>
        <p:nvSpPr>
          <p:cNvPr id="34" name="Google Shape;34;p14"/>
          <p:cNvSpPr txBox="1">
            <a:spLocks noGrp="1"/>
          </p:cNvSpPr>
          <p:nvPr>
            <p:ph type="subTitle" idx="2"/>
          </p:nvPr>
        </p:nvSpPr>
        <p:spPr>
          <a:xfrm>
            <a:off x="456000" y="5204099"/>
            <a:ext cx="11278800" cy="183600"/>
          </a:xfrm>
          <a:prstGeom prst="rect">
            <a:avLst/>
          </a:prstGeom>
          <a:noFill/>
          <a:ln>
            <a:noFill/>
          </a:ln>
        </p:spPr>
        <p:txBody>
          <a:bodyPr spcFirstLastPara="1" wrap="square" lIns="0" tIns="0" rIns="0" bIns="0" anchor="b" anchorCtr="0">
            <a:noAutofit/>
          </a:bodyPr>
          <a:lstStyle>
            <a:lvl1pPr lvl="0" algn="l">
              <a:lnSpc>
                <a:spcPct val="90000"/>
              </a:lnSpc>
              <a:spcBef>
                <a:spcPts val="0"/>
              </a:spcBef>
              <a:spcAft>
                <a:spcPts val="0"/>
              </a:spcAft>
              <a:buSzPts val="800"/>
              <a:buFont typeface="Calibri"/>
              <a:buChar char="​"/>
              <a:defRPr sz="800" i="0">
                <a:solidFill>
                  <a:schemeClr val="dk1"/>
                </a:solidFill>
                <a:latin typeface="Calibri"/>
                <a:ea typeface="Calibri"/>
                <a:cs typeface="Calibri"/>
                <a:sym typeface="Calibri"/>
              </a:defRPr>
            </a:lvl1pPr>
            <a:lvl2pPr lvl="1" algn="ctr">
              <a:lnSpc>
                <a:spcPct val="90000"/>
              </a:lnSpc>
              <a:spcBef>
                <a:spcPts val="600"/>
              </a:spcBef>
              <a:spcAft>
                <a:spcPts val="0"/>
              </a:spcAft>
              <a:buSzPts val="3200"/>
              <a:buFont typeface="Calibri"/>
              <a:buNone/>
              <a:defRPr sz="3200" i="1">
                <a:solidFill>
                  <a:schemeClr val="lt1"/>
                </a:solidFill>
                <a:latin typeface="Cambria"/>
                <a:ea typeface="Cambria"/>
                <a:cs typeface="Cambria"/>
                <a:sym typeface="Cambria"/>
              </a:defRPr>
            </a:lvl2pPr>
            <a:lvl3pPr lvl="2" algn="ctr">
              <a:lnSpc>
                <a:spcPct val="90000"/>
              </a:lnSpc>
              <a:spcBef>
                <a:spcPts val="600"/>
              </a:spcBef>
              <a:spcAft>
                <a:spcPts val="0"/>
              </a:spcAft>
              <a:buSzPts val="3200"/>
              <a:buFont typeface="Calibri"/>
              <a:buChar char="​"/>
              <a:defRPr sz="3200" i="1">
                <a:solidFill>
                  <a:schemeClr val="lt1"/>
                </a:solidFill>
                <a:latin typeface="Cambria"/>
                <a:ea typeface="Cambria"/>
                <a:cs typeface="Cambria"/>
                <a:sym typeface="Cambria"/>
              </a:defRPr>
            </a:lvl3pPr>
            <a:lvl4pPr lvl="3"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4pPr>
            <a:lvl5pPr lvl="4" algn="ctr">
              <a:lnSpc>
                <a:spcPct val="90000"/>
              </a:lnSpc>
              <a:spcBef>
                <a:spcPts val="12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5pPr>
            <a:lvl6pPr lvl="5"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6pPr>
            <a:lvl7pPr lvl="6" algn="ctr">
              <a:lnSpc>
                <a:spcPct val="90000"/>
              </a:lnSpc>
              <a:spcBef>
                <a:spcPts val="9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7pPr>
            <a:lvl8pPr lvl="7"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8pPr>
            <a:lvl9pPr lvl="8" algn="ctr">
              <a:lnSpc>
                <a:spcPct val="90000"/>
              </a:lnSpc>
              <a:spcBef>
                <a:spcPts val="600"/>
              </a:spcBef>
              <a:spcAft>
                <a:spcPts val="0"/>
              </a:spcAft>
              <a:buClr>
                <a:schemeClr val="lt1"/>
              </a:buClr>
              <a:buSzPts val="3200"/>
              <a:buFont typeface="Calibri"/>
              <a:buChar char="​"/>
              <a:defRPr sz="3200" i="1">
                <a:solidFill>
                  <a:schemeClr val="lt1"/>
                </a:solidFill>
                <a:latin typeface="Cambria"/>
                <a:ea typeface="Cambria"/>
                <a:cs typeface="Cambria"/>
                <a:sym typeface="Cambria"/>
              </a:defRPr>
            </a:lvl9pPr>
          </a:lstStyle>
          <a:p>
            <a:endParaRPr/>
          </a:p>
        </p:txBody>
      </p:sp>
      <p:sp>
        <p:nvSpPr>
          <p:cNvPr id="35" name="Google Shape;35;p14"/>
          <p:cNvSpPr txBox="1">
            <a:spLocks noGrp="1"/>
          </p:cNvSpPr>
          <p:nvPr>
            <p:ph type="dt" idx="10"/>
          </p:nvPr>
        </p:nvSpPr>
        <p:spPr>
          <a:xfrm>
            <a:off x="10111200" y="6498000"/>
            <a:ext cx="979200" cy="360000"/>
          </a:xfrm>
          <a:prstGeom prst="rect">
            <a:avLst/>
          </a:prstGeom>
          <a:noFill/>
          <a:ln>
            <a:noFill/>
          </a:ln>
        </p:spPr>
        <p:txBody>
          <a:bodyPr spcFirstLastPara="1" wrap="square" lIns="0" tIns="0" rIns="0" bIns="0" anchor="t" anchorCtr="0">
            <a:noAutofit/>
          </a:bodyPr>
          <a:lstStyle>
            <a:lvl1pPr lvl="0" algn="r">
              <a:spcBef>
                <a:spcPts val="0"/>
              </a:spcBef>
              <a:spcAft>
                <a:spcPts val="0"/>
              </a:spcAft>
              <a:buSzPts val="1400"/>
              <a:buNone/>
              <a:defRPr>
                <a:solidFill>
                  <a:schemeClr val="lt1"/>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6" name="Google Shape;36;p14"/>
          <p:cNvSpPr txBox="1">
            <a:spLocks noGrp="1"/>
          </p:cNvSpPr>
          <p:nvPr>
            <p:ph type="ftr" idx="11"/>
          </p:nvPr>
        </p:nvSpPr>
        <p:spPr>
          <a:xfrm>
            <a:off x="2597850" y="6498000"/>
            <a:ext cx="6996300" cy="360000"/>
          </a:xfrm>
          <a:prstGeom prst="rect">
            <a:avLst/>
          </a:prstGeom>
          <a:noFill/>
          <a:ln>
            <a:noFill/>
          </a:ln>
        </p:spPr>
        <p:txBody>
          <a:bodyPr spcFirstLastPara="1" wrap="square" lIns="0" tIns="0" rIns="0" bIns="0" anchor="t" anchorCtr="0">
            <a:noAutofit/>
          </a:bodyPr>
          <a:lstStyle>
            <a:lvl1pPr lvl="0" algn="l">
              <a:spcBef>
                <a:spcPts val="0"/>
              </a:spcBef>
              <a:spcAft>
                <a:spcPts val="0"/>
              </a:spcAft>
              <a:buSzPts val="1400"/>
              <a:buNone/>
              <a:defRPr>
                <a:solidFill>
                  <a:schemeClr val="lt1"/>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37" name="Google Shape;37;p14"/>
          <p:cNvSpPr txBox="1">
            <a:spLocks noGrp="1"/>
          </p:cNvSpPr>
          <p:nvPr>
            <p:ph type="sldNum" idx="12"/>
          </p:nvPr>
        </p:nvSpPr>
        <p:spPr>
          <a:xfrm>
            <a:off x="11212800" y="6498000"/>
            <a:ext cx="522000" cy="360000"/>
          </a:xfrm>
          <a:prstGeom prst="rect">
            <a:avLst/>
          </a:prstGeom>
          <a:noFill/>
          <a:ln>
            <a:noFill/>
          </a:ln>
        </p:spPr>
        <p:txBody>
          <a:bodyPr spcFirstLastPara="1" wrap="square" lIns="0" tIns="0" rIns="0" bIns="0" anchor="t" anchorCtr="0">
            <a:noAutofit/>
          </a:bodyPr>
          <a:lstStyle>
            <a:lvl1pPr marL="0" lvl="0" indent="0" algn="r">
              <a:spcBef>
                <a:spcPts val="0"/>
              </a:spcBef>
              <a:buNone/>
              <a:defRPr sz="1400" b="0" i="0" u="none" strike="noStrike" cap="none">
                <a:solidFill>
                  <a:schemeClr val="lt1"/>
                </a:solidFill>
                <a:latin typeface="Calibri"/>
                <a:ea typeface="Calibri"/>
                <a:cs typeface="Calibri"/>
                <a:sym typeface="Calibri"/>
              </a:defRPr>
            </a:lvl1pPr>
            <a:lvl2pPr marL="0" lvl="1" indent="0" algn="r">
              <a:spcBef>
                <a:spcPts val="0"/>
              </a:spcBef>
              <a:buNone/>
              <a:defRPr sz="1400" b="0" i="0" u="none" strike="noStrike" cap="none">
                <a:solidFill>
                  <a:schemeClr val="lt1"/>
                </a:solidFill>
                <a:latin typeface="Calibri"/>
                <a:ea typeface="Calibri"/>
                <a:cs typeface="Calibri"/>
                <a:sym typeface="Calibri"/>
              </a:defRPr>
            </a:lvl2pPr>
            <a:lvl3pPr marL="0" lvl="2" indent="0" algn="r">
              <a:spcBef>
                <a:spcPts val="0"/>
              </a:spcBef>
              <a:buNone/>
              <a:defRPr sz="1400" b="0" i="0" u="none" strike="noStrike" cap="none">
                <a:solidFill>
                  <a:schemeClr val="lt1"/>
                </a:solidFill>
                <a:latin typeface="Calibri"/>
                <a:ea typeface="Calibri"/>
                <a:cs typeface="Calibri"/>
                <a:sym typeface="Calibri"/>
              </a:defRPr>
            </a:lvl3pPr>
            <a:lvl4pPr marL="0" lvl="3" indent="0" algn="r">
              <a:spcBef>
                <a:spcPts val="0"/>
              </a:spcBef>
              <a:buNone/>
              <a:defRPr sz="1400" b="0" i="0" u="none" strike="noStrike" cap="none">
                <a:solidFill>
                  <a:schemeClr val="lt1"/>
                </a:solidFill>
                <a:latin typeface="Calibri"/>
                <a:ea typeface="Calibri"/>
                <a:cs typeface="Calibri"/>
                <a:sym typeface="Calibri"/>
              </a:defRPr>
            </a:lvl4pPr>
            <a:lvl5pPr marL="0" lvl="4" indent="0" algn="r">
              <a:spcBef>
                <a:spcPts val="0"/>
              </a:spcBef>
              <a:buNone/>
              <a:defRPr sz="1400" b="0" i="0" u="none" strike="noStrike" cap="none">
                <a:solidFill>
                  <a:schemeClr val="lt1"/>
                </a:solidFill>
                <a:latin typeface="Calibri"/>
                <a:ea typeface="Calibri"/>
                <a:cs typeface="Calibri"/>
                <a:sym typeface="Calibri"/>
              </a:defRPr>
            </a:lvl5pPr>
            <a:lvl6pPr marL="0" lvl="5" indent="0" algn="r">
              <a:spcBef>
                <a:spcPts val="0"/>
              </a:spcBef>
              <a:buNone/>
              <a:defRPr sz="1400" b="0" i="0" u="none" strike="noStrike" cap="none">
                <a:solidFill>
                  <a:schemeClr val="lt1"/>
                </a:solidFill>
                <a:latin typeface="Calibri"/>
                <a:ea typeface="Calibri"/>
                <a:cs typeface="Calibri"/>
                <a:sym typeface="Calibri"/>
              </a:defRPr>
            </a:lvl6pPr>
            <a:lvl7pPr marL="0" lvl="6" indent="0" algn="r">
              <a:spcBef>
                <a:spcPts val="0"/>
              </a:spcBef>
              <a:buNone/>
              <a:defRPr sz="1400" b="0" i="0" u="none" strike="noStrike" cap="none">
                <a:solidFill>
                  <a:schemeClr val="lt1"/>
                </a:solidFill>
                <a:latin typeface="Calibri"/>
                <a:ea typeface="Calibri"/>
                <a:cs typeface="Calibri"/>
                <a:sym typeface="Calibri"/>
              </a:defRPr>
            </a:lvl7pPr>
            <a:lvl8pPr marL="0" lvl="7" indent="0" algn="r">
              <a:spcBef>
                <a:spcPts val="0"/>
              </a:spcBef>
              <a:buNone/>
              <a:defRPr sz="1400" b="0" i="0" u="none" strike="noStrike" cap="none">
                <a:solidFill>
                  <a:schemeClr val="lt1"/>
                </a:solidFill>
                <a:latin typeface="Calibri"/>
                <a:ea typeface="Calibri"/>
                <a:cs typeface="Calibri"/>
                <a:sym typeface="Calibri"/>
              </a:defRPr>
            </a:lvl8pPr>
            <a:lvl9pPr marL="0" lvl="8" indent="0" algn="r">
              <a:spcBef>
                <a:spcPts val="0"/>
              </a:spcBef>
              <a:buNone/>
              <a:defRPr sz="1400"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38" name="Google Shape;38;p14"/>
          <p:cNvSpPr txBox="1"/>
          <p:nvPr/>
        </p:nvSpPr>
        <p:spPr>
          <a:xfrm>
            <a:off x="464042" y="6498000"/>
            <a:ext cx="2252557" cy="3600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chemeClr val="lt1"/>
              </a:buClr>
              <a:buSzPts val="1400"/>
              <a:buFont typeface="Calibri"/>
              <a:buNone/>
            </a:pPr>
            <a:r>
              <a:rPr lang="en-US" sz="1400" b="0" i="0" u="none" strike="noStrike" cap="none">
                <a:solidFill>
                  <a:schemeClr val="lt1"/>
                </a:solidFill>
                <a:latin typeface="Calibri"/>
                <a:ea typeface="Calibri"/>
                <a:cs typeface="Calibri"/>
                <a:sym typeface="Calibri"/>
              </a:rPr>
              <a:t>OSF HealthCare</a:t>
            </a:r>
            <a:endParaRPr/>
          </a:p>
        </p:txBody>
      </p:sp>
      <p:sp>
        <p:nvSpPr>
          <p:cNvPr id="39" name="Google Shape;39;p14"/>
          <p:cNvSpPr txBox="1">
            <a:spLocks noGrp="1"/>
          </p:cNvSpPr>
          <p:nvPr>
            <p:ph type="title"/>
          </p:nvPr>
        </p:nvSpPr>
        <p:spPr>
          <a:xfrm>
            <a:off x="457200" y="457200"/>
            <a:ext cx="11278800" cy="1202100"/>
          </a:xfrm>
          <a:prstGeom prst="rect">
            <a:avLst/>
          </a:prstGeom>
          <a:noFill/>
          <a:ln>
            <a:noFill/>
          </a:ln>
        </p:spPr>
        <p:txBody>
          <a:bodyPr spcFirstLastPara="1" wrap="square" lIns="0" tIns="0" rIns="0" bIns="0" anchor="b" anchorCtr="0">
            <a:noAutofit/>
          </a:bodyPr>
          <a:lstStyle>
            <a:lvl1pPr lvl="0" algn="l">
              <a:lnSpc>
                <a:spcPct val="85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Tree>
    <p:extLst>
      <p:ext uri="{BB962C8B-B14F-4D97-AF65-F5344CB8AC3E}">
        <p14:creationId xmlns:p14="http://schemas.microsoft.com/office/powerpoint/2010/main" val="1351936377"/>
      </p:ext>
    </p:extLst>
  </p:cSld>
  <p:clrMapOvr>
    <a:masterClrMapping/>
  </p:clrMapOvr>
</p:sldLayout>
</file>

<file path=ppt/slideLayouts/slideLayout2590.xml><?xml version="1.0" encoding="utf-8"?>
<p:sldLayout xmlns:a="http://schemas.openxmlformats.org/drawingml/2006/main" xmlns:r="http://schemas.openxmlformats.org/officeDocument/2006/relationships" xmlns:p="http://schemas.openxmlformats.org/presentationml/2006/main" matchingName="Photo Slide">
  <p:cSld name="6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7"/>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789374174"/>
      </p:ext>
    </p:extLst>
  </p:cSld>
  <p:clrMapOvr>
    <a:masterClrMapping/>
  </p:clrMapOvr>
</p:sldLayout>
</file>

<file path=ppt/slideLayouts/slideLayout2591.xml><?xml version="1.0" encoding="utf-8"?>
<p:sldLayout xmlns:a="http://schemas.openxmlformats.org/drawingml/2006/main" xmlns:r="http://schemas.openxmlformats.org/officeDocument/2006/relationships" xmlns:p="http://schemas.openxmlformats.org/presentationml/2006/main" matchingName="Photo Slide">
  <p:cSld name="6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7"/>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1886821609"/>
      </p:ext>
    </p:extLst>
  </p:cSld>
  <p:clrMapOvr>
    <a:masterClrMapping/>
  </p:clrMapOvr>
</p:sldLayout>
</file>

<file path=ppt/slideLayouts/slideLayout2592.xml><?xml version="1.0" encoding="utf-8"?>
<p:sldLayout xmlns:a="http://schemas.openxmlformats.org/drawingml/2006/main" xmlns:r="http://schemas.openxmlformats.org/officeDocument/2006/relationships" xmlns:p="http://schemas.openxmlformats.org/presentationml/2006/main" userDrawn="1">
  <p:cSld name="9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4"/>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2" y="6492240"/>
            <a:ext cx="1606135" cy="229238"/>
          </a:xfrm>
          <a:prstGeom prst="rect">
            <a:avLst/>
          </a:prstGeom>
        </p:spPr>
      </p:pic>
    </p:spTree>
    <p:custDataLst>
      <p:tags r:id="rId1"/>
    </p:custDataLst>
    <p:extLst>
      <p:ext uri="{BB962C8B-B14F-4D97-AF65-F5344CB8AC3E}">
        <p14:creationId xmlns:p14="http://schemas.microsoft.com/office/powerpoint/2010/main" val="4054589361"/>
      </p:ext>
    </p:extLst>
  </p:cSld>
  <p:clrMapOvr>
    <a:masterClrMapping/>
  </p:clrMapOvr>
</p:sldLayout>
</file>

<file path=ppt/slideLayouts/slideLayout2593.xml><?xml version="1.0" encoding="utf-8"?>
<p:sldLayout xmlns:a="http://schemas.openxmlformats.org/drawingml/2006/main" xmlns:r="http://schemas.openxmlformats.org/officeDocument/2006/relationships" xmlns:p="http://schemas.openxmlformats.org/presentationml/2006/main" type="obj" preserve="1">
  <p:cSld name="9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576351054"/>
      </p:ext>
    </p:extLst>
  </p:cSld>
  <p:clrMapOvr>
    <a:masterClrMapping/>
  </p:clrMapOvr>
</p:sldLayout>
</file>

<file path=ppt/slideLayouts/slideLayout2594.xml><?xml version="1.0" encoding="utf-8"?>
<p:sldLayout xmlns:a="http://schemas.openxmlformats.org/drawingml/2006/main" xmlns:r="http://schemas.openxmlformats.org/officeDocument/2006/relationships" xmlns:p="http://schemas.openxmlformats.org/presentationml/2006/main" preserve="1" userDrawn="1">
  <p:cSld name="79_Divider">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1"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1" y="3081641"/>
            <a:ext cx="9365380" cy="986569"/>
          </a:xfrm>
        </p:spPr>
        <p:txBody>
          <a:bodyPr/>
          <a:lstStyle>
            <a:lvl1pPr marL="0" indent="0" algn="l">
              <a:buNone/>
              <a:defRPr sz="2400">
                <a:solidFill>
                  <a:schemeClr val="tx1"/>
                </a:solidFill>
              </a:defRPr>
            </a:lvl1pPr>
            <a:lvl2pPr marL="457211" indent="0" algn="ctr">
              <a:buNone/>
              <a:defRPr sz="2000"/>
            </a:lvl2pPr>
            <a:lvl3pPr marL="914424" indent="0" algn="ctr">
              <a:buNone/>
              <a:defRPr sz="1800"/>
            </a:lvl3pPr>
            <a:lvl4pPr marL="1371635" indent="0" algn="ctr">
              <a:buNone/>
              <a:defRPr sz="1600"/>
            </a:lvl4pPr>
            <a:lvl5pPr marL="1828845" indent="0" algn="ctr">
              <a:buNone/>
              <a:defRPr sz="1600"/>
            </a:lvl5pPr>
            <a:lvl6pPr marL="2286058" indent="0" algn="ctr">
              <a:buNone/>
              <a:defRPr sz="1600"/>
            </a:lvl6pPr>
            <a:lvl7pPr marL="2743269" indent="0" algn="ctr">
              <a:buNone/>
              <a:defRPr sz="1600"/>
            </a:lvl7pPr>
            <a:lvl8pPr marL="3200480" indent="0" algn="ctr">
              <a:buNone/>
              <a:defRPr sz="1600"/>
            </a:lvl8pPr>
            <a:lvl9pPr marL="3657691" indent="0" algn="ctr">
              <a:buNone/>
              <a:defRPr sz="1600"/>
            </a:lvl9pPr>
          </a:lstStyle>
          <a:p>
            <a:r>
              <a:rPr lang="en-US"/>
              <a:t>Click to edit Master subtitle style</a:t>
            </a:r>
          </a:p>
        </p:txBody>
      </p:sp>
    </p:spTree>
    <p:extLst>
      <p:ext uri="{BB962C8B-B14F-4D97-AF65-F5344CB8AC3E}">
        <p14:creationId xmlns:p14="http://schemas.microsoft.com/office/powerpoint/2010/main" val="1162813233"/>
      </p:ext>
    </p:extLst>
  </p:cSld>
  <p:clrMapOvr>
    <a:masterClrMapping/>
  </p:clrMapOvr>
</p:sldLayout>
</file>

<file path=ppt/slideLayouts/slideLayout2595.xml><?xml version="1.0" encoding="utf-8"?>
<p:sldLayout xmlns:a="http://schemas.openxmlformats.org/drawingml/2006/main" xmlns:r="http://schemas.openxmlformats.org/officeDocument/2006/relationships" xmlns:p="http://schemas.openxmlformats.org/presentationml/2006/main" matchingName="Title and Content">
  <p:cSld name="6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3" y="1"/>
            <a:ext cx="5000459" cy="1425992"/>
            <a:chOff x="7191542" y="1"/>
            <a:chExt cx="5000459" cy="1425992"/>
          </a:xfrm>
        </p:grpSpPr>
        <p:pic>
          <p:nvPicPr>
            <p:cNvPr id="59" name="Google Shape;59;p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5"/>
            <a:ext cx="10972800" cy="4351339"/>
          </a:xfrm>
          <a:prstGeom prst="rect">
            <a:avLst/>
          </a:prstGeom>
          <a:noFill/>
          <a:ln>
            <a:noFill/>
          </a:ln>
        </p:spPr>
        <p:txBody>
          <a:bodyPr spcFirstLastPara="1" wrap="square" lIns="91425" tIns="45700" rIns="91425" bIns="45700" anchor="t" anchorCtr="0">
            <a:noAutofit/>
          </a:bodyPr>
          <a:lstStyle>
            <a:lvl1pPr marL="457189" lvl="0" indent="-342891" algn="l">
              <a:lnSpc>
                <a:spcPct val="100000"/>
              </a:lnSpc>
              <a:spcBef>
                <a:spcPts val="1000"/>
              </a:spcBef>
              <a:spcAft>
                <a:spcPts val="0"/>
              </a:spcAft>
              <a:buSzPts val="1800"/>
              <a:buChar char="•"/>
              <a:defRPr/>
            </a:lvl1pPr>
            <a:lvl2pPr marL="914377" lvl="1" indent="-342891" algn="l">
              <a:lnSpc>
                <a:spcPct val="100000"/>
              </a:lnSpc>
              <a:spcBef>
                <a:spcPts val="1000"/>
              </a:spcBef>
              <a:spcAft>
                <a:spcPts val="0"/>
              </a:spcAft>
              <a:buSzPts val="1800"/>
              <a:buChar char="•"/>
              <a:defRPr/>
            </a:lvl2pPr>
            <a:lvl3pPr marL="1371566" lvl="2" indent="-342891" algn="l">
              <a:lnSpc>
                <a:spcPct val="100000"/>
              </a:lnSpc>
              <a:spcBef>
                <a:spcPts val="1000"/>
              </a:spcBef>
              <a:spcAft>
                <a:spcPts val="0"/>
              </a:spcAft>
              <a:buSzPts val="1800"/>
              <a:buChar char="•"/>
              <a:defRPr/>
            </a:lvl3pPr>
            <a:lvl4pPr marL="1828754" lvl="3" indent="-342891" algn="l">
              <a:lnSpc>
                <a:spcPct val="100000"/>
              </a:lnSpc>
              <a:spcBef>
                <a:spcPts val="1000"/>
              </a:spcBef>
              <a:spcAft>
                <a:spcPts val="0"/>
              </a:spcAft>
              <a:buSzPts val="1800"/>
              <a:buChar char="•"/>
              <a:defRPr/>
            </a:lvl4pPr>
            <a:lvl5pPr marL="2285943" lvl="4" indent="-342891" algn="l">
              <a:lnSpc>
                <a:spcPct val="100000"/>
              </a:lnSpc>
              <a:spcBef>
                <a:spcPts val="1000"/>
              </a:spcBef>
              <a:spcAft>
                <a:spcPts val="0"/>
              </a:spcAft>
              <a:buSzPts val="1800"/>
              <a:buChar char="•"/>
              <a:defRPr/>
            </a:lvl5pPr>
            <a:lvl6pPr marL="2743131" lvl="5" indent="-342891" algn="l">
              <a:lnSpc>
                <a:spcPct val="90000"/>
              </a:lnSpc>
              <a:spcBef>
                <a:spcPts val="1000"/>
              </a:spcBef>
              <a:spcAft>
                <a:spcPts val="0"/>
              </a:spcAft>
              <a:buClr>
                <a:schemeClr val="dk1"/>
              </a:buClr>
              <a:buSzPts val="1800"/>
              <a:buChar char="•"/>
              <a:defRPr/>
            </a:lvl6pPr>
            <a:lvl7pPr marL="3200320" lvl="6" indent="-342891" algn="l">
              <a:lnSpc>
                <a:spcPct val="90000"/>
              </a:lnSpc>
              <a:spcBef>
                <a:spcPts val="500"/>
              </a:spcBef>
              <a:spcAft>
                <a:spcPts val="0"/>
              </a:spcAft>
              <a:buClr>
                <a:schemeClr val="dk1"/>
              </a:buClr>
              <a:buSzPts val="1800"/>
              <a:buChar char="•"/>
              <a:defRPr/>
            </a:lvl7pPr>
            <a:lvl8pPr marL="3657509" lvl="7" indent="-342891" algn="l">
              <a:lnSpc>
                <a:spcPct val="90000"/>
              </a:lnSpc>
              <a:spcBef>
                <a:spcPts val="500"/>
              </a:spcBef>
              <a:spcAft>
                <a:spcPts val="0"/>
              </a:spcAft>
              <a:buClr>
                <a:schemeClr val="dk1"/>
              </a:buClr>
              <a:buSzPts val="1800"/>
              <a:buChar char="•"/>
              <a:defRPr/>
            </a:lvl8pPr>
            <a:lvl9pPr marL="4114697" lvl="8" indent="-342891"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2970502685"/>
      </p:ext>
    </p:extLst>
  </p:cSld>
  <p:clrMapOvr>
    <a:masterClrMapping/>
  </p:clrMapOvr>
</p:sldLayout>
</file>

<file path=ppt/slideLayouts/slideLayout2596.xml><?xml version="1.0" encoding="utf-8"?>
<p:sldLayout xmlns:a="http://schemas.openxmlformats.org/drawingml/2006/main" xmlns:r="http://schemas.openxmlformats.org/officeDocument/2006/relationships" xmlns:p="http://schemas.openxmlformats.org/presentationml/2006/main" matchingName="Photo Slide">
  <p:cSld name="6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201" y="1146258"/>
            <a:ext cx="2350169" cy="2971799"/>
          </a:xfrm>
          <a:prstGeom prst="rect">
            <a:avLst/>
          </a:prstGeom>
          <a:noFill/>
          <a:ln>
            <a:noFill/>
          </a:ln>
        </p:spPr>
        <p:txBody>
          <a:bodyPr spcFirstLastPara="1" wrap="square" lIns="91425" tIns="45700" rIns="91425" bIns="45700" anchor="t" anchorCtr="0">
            <a:noAutofit/>
          </a:bodyPr>
          <a:lstStyle>
            <a:lvl1pPr marL="457189" lvl="0" indent="-228594" algn="l">
              <a:lnSpc>
                <a:spcPct val="100000"/>
              </a:lnSpc>
              <a:spcBef>
                <a:spcPts val="1000"/>
              </a:spcBef>
              <a:spcAft>
                <a:spcPts val="0"/>
              </a:spcAft>
              <a:buSzPts val="2400"/>
              <a:buNone/>
              <a:defRPr b="0">
                <a:solidFill>
                  <a:schemeClr val="dk1"/>
                </a:solidFill>
              </a:defRPr>
            </a:lvl1pPr>
            <a:lvl2pPr marL="914377" lvl="1" indent="-342891" algn="l">
              <a:lnSpc>
                <a:spcPct val="100000"/>
              </a:lnSpc>
              <a:spcBef>
                <a:spcPts val="1000"/>
              </a:spcBef>
              <a:spcAft>
                <a:spcPts val="0"/>
              </a:spcAft>
              <a:buSzPts val="1800"/>
              <a:buChar char="•"/>
              <a:defRPr/>
            </a:lvl2pPr>
            <a:lvl3pPr marL="1371566" lvl="2" indent="-342891" algn="l">
              <a:lnSpc>
                <a:spcPct val="100000"/>
              </a:lnSpc>
              <a:spcBef>
                <a:spcPts val="1000"/>
              </a:spcBef>
              <a:spcAft>
                <a:spcPts val="0"/>
              </a:spcAft>
              <a:buSzPts val="1800"/>
              <a:buChar char="•"/>
              <a:defRPr/>
            </a:lvl3pPr>
            <a:lvl4pPr marL="1828754" lvl="3" indent="-342891" algn="l">
              <a:lnSpc>
                <a:spcPct val="100000"/>
              </a:lnSpc>
              <a:spcBef>
                <a:spcPts val="1000"/>
              </a:spcBef>
              <a:spcAft>
                <a:spcPts val="0"/>
              </a:spcAft>
              <a:buSzPts val="1800"/>
              <a:buChar char="•"/>
              <a:defRPr/>
            </a:lvl4pPr>
            <a:lvl5pPr marL="2285943" lvl="4" indent="-342891" algn="l">
              <a:lnSpc>
                <a:spcPct val="100000"/>
              </a:lnSpc>
              <a:spcBef>
                <a:spcPts val="1000"/>
              </a:spcBef>
              <a:spcAft>
                <a:spcPts val="0"/>
              </a:spcAft>
              <a:buSzPts val="1800"/>
              <a:buChar char="•"/>
              <a:defRPr/>
            </a:lvl5pPr>
            <a:lvl6pPr marL="2743131" lvl="5" indent="-342891" algn="l">
              <a:lnSpc>
                <a:spcPct val="90000"/>
              </a:lnSpc>
              <a:spcBef>
                <a:spcPts val="1000"/>
              </a:spcBef>
              <a:spcAft>
                <a:spcPts val="0"/>
              </a:spcAft>
              <a:buClr>
                <a:schemeClr val="dk1"/>
              </a:buClr>
              <a:buSzPts val="1800"/>
              <a:buChar char="•"/>
              <a:defRPr/>
            </a:lvl6pPr>
            <a:lvl7pPr marL="3200320" lvl="6" indent="-342891" algn="l">
              <a:lnSpc>
                <a:spcPct val="90000"/>
              </a:lnSpc>
              <a:spcBef>
                <a:spcPts val="500"/>
              </a:spcBef>
              <a:spcAft>
                <a:spcPts val="0"/>
              </a:spcAft>
              <a:buClr>
                <a:schemeClr val="dk1"/>
              </a:buClr>
              <a:buSzPts val="1800"/>
              <a:buChar char="•"/>
              <a:defRPr/>
            </a:lvl7pPr>
            <a:lvl8pPr marL="3657509" lvl="7" indent="-342891" algn="l">
              <a:lnSpc>
                <a:spcPct val="90000"/>
              </a:lnSpc>
              <a:spcBef>
                <a:spcPts val="500"/>
              </a:spcBef>
              <a:spcAft>
                <a:spcPts val="0"/>
              </a:spcAft>
              <a:buClr>
                <a:schemeClr val="dk1"/>
              </a:buClr>
              <a:buSzPts val="1800"/>
              <a:buChar char="•"/>
              <a:defRPr/>
            </a:lvl8pPr>
            <a:lvl9pPr marL="4114697" lvl="8" indent="-342891"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7"/>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9"/>
          </a:xfrm>
          <a:prstGeom prst="rect">
            <a:avLst/>
          </a:prstGeom>
          <a:noFill/>
          <a:ln>
            <a:noFill/>
          </a:ln>
        </p:spPr>
      </p:sp>
      <p:pic>
        <p:nvPicPr>
          <p:cNvPr id="115" name="Google Shape;115;p11"/>
          <p:cNvPicPr preferRelativeResize="0"/>
          <p:nvPr/>
        </p:nvPicPr>
        <p:blipFill rotWithShape="1">
          <a:blip r:embed="rId2">
            <a:alphaModFix/>
          </a:blip>
          <a:srcRect/>
          <a:stretch/>
        </p:blipFill>
        <p:spPr>
          <a:xfrm>
            <a:off x="513349" y="4385539"/>
            <a:ext cx="2025315" cy="911940"/>
          </a:xfrm>
          <a:prstGeom prst="rect">
            <a:avLst/>
          </a:prstGeom>
          <a:noFill/>
          <a:ln>
            <a:noFill/>
          </a:ln>
        </p:spPr>
      </p:pic>
    </p:spTree>
    <p:extLst>
      <p:ext uri="{BB962C8B-B14F-4D97-AF65-F5344CB8AC3E}">
        <p14:creationId xmlns:p14="http://schemas.microsoft.com/office/powerpoint/2010/main" val="3444564100"/>
      </p:ext>
    </p:extLst>
  </p:cSld>
  <p:clrMapOvr>
    <a:masterClrMapping/>
  </p:clrMapOvr>
</p:sldLayout>
</file>

<file path=ppt/slideLayouts/slideLayout2597.xml><?xml version="1.0" encoding="utf-8"?>
<p:sldLayout xmlns:a="http://schemas.openxmlformats.org/drawingml/2006/main" xmlns:r="http://schemas.openxmlformats.org/officeDocument/2006/relationships" xmlns:p="http://schemas.openxmlformats.org/presentationml/2006/main" matchingName="Title and Content">
  <p:cSld name="6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2" y="1"/>
            <a:ext cx="5000459" cy="1425992"/>
            <a:chOff x="7191542" y="1"/>
            <a:chExt cx="5000459" cy="1425992"/>
          </a:xfrm>
        </p:grpSpPr>
        <p:pic>
          <p:nvPicPr>
            <p:cNvPr id="59" name="Google Shape;59;p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1242308854"/>
      </p:ext>
    </p:extLst>
  </p:cSld>
  <p:clrMapOvr>
    <a:masterClrMapping/>
  </p:clrMapOvr>
</p:sldLayout>
</file>

<file path=ppt/slideLayouts/slideLayout2598.xml><?xml version="1.0" encoding="utf-8"?>
<p:sldLayout xmlns:a="http://schemas.openxmlformats.org/drawingml/2006/main" xmlns:r="http://schemas.openxmlformats.org/officeDocument/2006/relationships" xmlns:p="http://schemas.openxmlformats.org/presentationml/2006/main" matchingName="Photo Slide">
  <p:cSld name="6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6"/>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8"/>
          </a:xfrm>
          <a:prstGeom prst="rect">
            <a:avLst/>
          </a:prstGeom>
          <a:noFill/>
          <a:ln>
            <a:noFill/>
          </a:ln>
        </p:spPr>
      </p:sp>
      <p:pic>
        <p:nvPicPr>
          <p:cNvPr id="115" name="Google Shape;115;p11"/>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3375834953"/>
      </p:ext>
    </p:extLst>
  </p:cSld>
  <p:clrMapOvr>
    <a:masterClrMapping/>
  </p:clrMapOvr>
</p:sldLayout>
</file>

<file path=ppt/slideLayouts/slideLayout2599.xml><?xml version="1.0" encoding="utf-8"?>
<p:sldLayout xmlns:a="http://schemas.openxmlformats.org/drawingml/2006/main" xmlns:r="http://schemas.openxmlformats.org/officeDocument/2006/relationships" xmlns:p="http://schemas.openxmlformats.org/presentationml/2006/main" userDrawn="1">
  <p:cSld name="17_Title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C31344F-A8D8-411A-AAB1-3AEC0968776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7"/>
            <a:ext cx="12188952" cy="6856285"/>
          </a:xfrm>
          <a:prstGeom prst="rect">
            <a:avLst/>
          </a:prstGeom>
        </p:spPr>
      </p:pic>
      <p:pic>
        <p:nvPicPr>
          <p:cNvPr id="12" name="Picture 11">
            <a:extLst>
              <a:ext uri="{FF2B5EF4-FFF2-40B4-BE49-F238E27FC236}">
                <a16:creationId xmlns:a16="http://schemas.microsoft.com/office/drawing/2014/main" id="{C109B9CD-6CA9-44ED-B942-A8D85CB4F75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02516" y="5915003"/>
            <a:ext cx="938786" cy="493777"/>
          </a:xfrm>
          <a:prstGeom prst="rect">
            <a:avLst/>
          </a:prstGeom>
        </p:spPr>
      </p:pic>
      <p:sp>
        <p:nvSpPr>
          <p:cNvPr id="9"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2"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a:t>Presentation </a:t>
            </a:r>
          </a:p>
          <a:p>
            <a:pPr lvl="0"/>
            <a:r>
              <a:rPr lang="en-US"/>
              <a:t>Title</a:t>
            </a:r>
          </a:p>
        </p:txBody>
      </p:sp>
      <p:sp>
        <p:nvSpPr>
          <p:cNvPr id="11"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sz="2000">
                <a:solidFill>
                  <a:schemeClr val="bg1"/>
                </a:solidFill>
              </a:defRPr>
            </a:lvl1pPr>
          </a:lstStyle>
          <a:p>
            <a:pPr lvl="0"/>
            <a:r>
              <a:rPr lang="en-US"/>
              <a:t>Presentation Subtitle</a:t>
            </a:r>
          </a:p>
          <a:p>
            <a:pPr lvl="0"/>
            <a:r>
              <a:rPr lang="en-US"/>
              <a:t>Presentation Date</a:t>
            </a:r>
          </a:p>
        </p:txBody>
      </p:sp>
    </p:spTree>
    <p:extLst>
      <p:ext uri="{BB962C8B-B14F-4D97-AF65-F5344CB8AC3E}">
        <p14:creationId xmlns:p14="http://schemas.microsoft.com/office/powerpoint/2010/main" val="261571801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Quotation">
  <p:cSld name="Quotation 2">
    <p:spTree>
      <p:nvGrpSpPr>
        <p:cNvPr id="1" name="Shape 215"/>
        <p:cNvGrpSpPr/>
        <p:nvPr/>
      </p:nvGrpSpPr>
      <p:grpSpPr>
        <a:xfrm>
          <a:off x="0" y="0"/>
          <a:ext cx="0" cy="0"/>
          <a:chOff x="0" y="0"/>
          <a:chExt cx="0" cy="0"/>
        </a:xfrm>
      </p:grpSpPr>
      <p:sp>
        <p:nvSpPr>
          <p:cNvPr id="216" name="Google Shape;216;p22"/>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217" name="Google Shape;217;p22"/>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18" name="Google Shape;218;p2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19" name="Google Shape;219;p2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20" name="Google Shape;220;p2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21" name="Google Shape;221;p2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222" name="Google Shape;222;p22"/>
          <p:cNvGrpSpPr/>
          <p:nvPr/>
        </p:nvGrpSpPr>
        <p:grpSpPr>
          <a:xfrm>
            <a:off x="7191542" y="1"/>
            <a:ext cx="5000459" cy="1425992"/>
            <a:chOff x="7191542" y="1"/>
            <a:chExt cx="5000459" cy="1425992"/>
          </a:xfrm>
        </p:grpSpPr>
        <p:pic>
          <p:nvPicPr>
            <p:cNvPr id="223" name="Google Shape;223;p2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24" name="Google Shape;224;p22"/>
            <p:cNvGrpSpPr/>
            <p:nvPr/>
          </p:nvGrpSpPr>
          <p:grpSpPr>
            <a:xfrm>
              <a:off x="7191542" y="1"/>
              <a:ext cx="5000459" cy="1425992"/>
              <a:chOff x="7186272" y="0"/>
              <a:chExt cx="5005729" cy="1427495"/>
            </a:xfrm>
          </p:grpSpPr>
          <p:sp>
            <p:nvSpPr>
              <p:cNvPr id="225" name="Google Shape;225;p2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226" name="Google Shape;226;p2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pic>
        <p:nvPicPr>
          <p:cNvPr id="227" name="Google Shape;227;p22" descr="Open quotation mark with solid fill"/>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11512" y="136525"/>
            <a:ext cx="2036762" cy="2036762"/>
          </a:xfrm>
          <a:prstGeom prst="rect">
            <a:avLst/>
          </a:prstGeom>
          <a:noFill/>
          <a:ln>
            <a:noFill/>
          </a:ln>
        </p:spPr>
      </p:pic>
    </p:spTree>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Title - 3010 Gran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574E4772-CB42-4FBC-8F07-88F11BC9AE5B}"/>
              </a:ext>
            </a:extLst>
          </p:cNvPr>
          <p:cNvGrpSpPr/>
          <p:nvPr userDrawn="1"/>
        </p:nvGrpSpPr>
        <p:grpSpPr>
          <a:xfrm>
            <a:off x="0" y="-1"/>
            <a:ext cx="12192000" cy="6867660"/>
            <a:chOff x="0" y="-1"/>
            <a:chExt cx="9144000" cy="6867660"/>
          </a:xfrm>
        </p:grpSpPr>
        <p:pic>
          <p:nvPicPr>
            <p:cNvPr id="6" name="Picture 5">
              <a:extLst>
                <a:ext uri="{FF2B5EF4-FFF2-40B4-BE49-F238E27FC236}">
                  <a16:creationId xmlns:a16="http://schemas.microsoft.com/office/drawing/2014/main" id="{2E95A938-7ABD-4563-A973-43E0E1D3B617}"/>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t="-1" b="-141"/>
            <a:stretch/>
          </p:blipFill>
          <p:spPr>
            <a:xfrm>
              <a:off x="0" y="-1"/>
              <a:ext cx="9144000" cy="6867660"/>
            </a:xfrm>
            <a:prstGeom prst="rect">
              <a:avLst/>
            </a:prstGeom>
          </p:spPr>
        </p:pic>
        <p:sp>
          <p:nvSpPr>
            <p:cNvPr id="7" name="Rectangle 6">
              <a:extLst>
                <a:ext uri="{FF2B5EF4-FFF2-40B4-BE49-F238E27FC236}">
                  <a16:creationId xmlns:a16="http://schemas.microsoft.com/office/drawing/2014/main" id="{7438574F-E1CA-4D9C-B828-856B8ACFD6A0}"/>
                </a:ext>
              </a:extLst>
            </p:cNvPr>
            <p:cNvSpPr/>
            <p:nvPr userDrawn="1"/>
          </p:nvSpPr>
          <p:spPr>
            <a:xfrm>
              <a:off x="502952" y="582937"/>
              <a:ext cx="8138097" cy="5692127"/>
            </a:xfrm>
            <a:prstGeom prst="rect">
              <a:avLst/>
            </a:prstGeom>
            <a:solidFill>
              <a:schemeClr val="bg1">
                <a:alpha val="85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675" dirty="0"/>
            </a:p>
          </p:txBody>
        </p:sp>
      </p:grpSp>
      <p:sp>
        <p:nvSpPr>
          <p:cNvPr id="11" name="Text Placeholder 10">
            <a:extLst>
              <a:ext uri="{FF2B5EF4-FFF2-40B4-BE49-F238E27FC236}">
                <a16:creationId xmlns:a16="http://schemas.microsoft.com/office/drawing/2014/main" id="{5185FDEA-4B68-4825-B155-8D1BCEB5A69B}"/>
              </a:ext>
            </a:extLst>
          </p:cNvPr>
          <p:cNvSpPr>
            <a:spLocks noGrp="1"/>
          </p:cNvSpPr>
          <p:nvPr>
            <p:ph type="body" sz="quarter" idx="10"/>
          </p:nvPr>
        </p:nvSpPr>
        <p:spPr>
          <a:xfrm>
            <a:off x="1797804" y="3959929"/>
            <a:ext cx="8596392" cy="239431"/>
          </a:xfrm>
          <a:prstGeom prst="rect">
            <a:avLst/>
          </a:prstGeom>
        </p:spPr>
        <p:txBody>
          <a:bodyPr/>
          <a:lstStyle>
            <a:lvl1pPr marL="0" indent="0" algn="ctr">
              <a:buNone/>
              <a:defRPr sz="1600">
                <a:latin typeface="Open Sans" panose="020B0606030504020204" pitchFamily="34" charset="0"/>
                <a:ea typeface="Open Sans" panose="020B0606030504020204" pitchFamily="34" charset="0"/>
                <a:cs typeface="Open Sans" panose="020B0606030504020204" pitchFamily="34" charset="0"/>
              </a:defRPr>
            </a:lvl1pPr>
          </a:lstStyle>
          <a:p>
            <a:pPr lvl="0"/>
            <a:endParaRPr lang="en-US" dirty="0"/>
          </a:p>
        </p:txBody>
      </p:sp>
      <p:sp>
        <p:nvSpPr>
          <p:cNvPr id="2" name="Title 1">
            <a:extLst>
              <a:ext uri="{FF2B5EF4-FFF2-40B4-BE49-F238E27FC236}">
                <a16:creationId xmlns:a16="http://schemas.microsoft.com/office/drawing/2014/main" id="{69CB37CF-A5BD-42BD-8D22-25EA39DC2568}"/>
              </a:ext>
            </a:extLst>
          </p:cNvPr>
          <p:cNvSpPr>
            <a:spLocks noGrp="1"/>
          </p:cNvSpPr>
          <p:nvPr>
            <p:ph type="title"/>
          </p:nvPr>
        </p:nvSpPr>
        <p:spPr>
          <a:xfrm>
            <a:off x="1180492" y="3252529"/>
            <a:ext cx="9810237" cy="656851"/>
          </a:xfrm>
          <a:prstGeom prst="rect">
            <a:avLst/>
          </a:prstGeom>
        </p:spPr>
        <p:txBody>
          <a:bodyPr/>
          <a:lstStyle>
            <a:lvl1pPr algn="ctr">
              <a:defRPr b="1">
                <a:latin typeface="Open Sans" panose="020B0606030504020204" pitchFamily="34" charset="0"/>
                <a:ea typeface="Open Sans" panose="020B0606030504020204" pitchFamily="34" charset="0"/>
                <a:cs typeface="Open Sans" panose="020B0606030504020204" pitchFamily="34" charset="0"/>
              </a:defRPr>
            </a:lvl1pPr>
          </a:lstStyle>
          <a:p>
            <a:r>
              <a:rPr lang="en-US" dirty="0"/>
              <a:t>Click to edit Master title</a:t>
            </a:r>
          </a:p>
        </p:txBody>
      </p:sp>
      <p:cxnSp>
        <p:nvCxnSpPr>
          <p:cNvPr id="4" name="Straight Connector 3">
            <a:extLst>
              <a:ext uri="{FF2B5EF4-FFF2-40B4-BE49-F238E27FC236}">
                <a16:creationId xmlns:a16="http://schemas.microsoft.com/office/drawing/2014/main" id="{C9F1602D-FCB4-4991-9115-6AF2460A5F84}"/>
              </a:ext>
            </a:extLst>
          </p:cNvPr>
          <p:cNvCxnSpPr/>
          <p:nvPr userDrawn="1"/>
        </p:nvCxnSpPr>
        <p:spPr>
          <a:xfrm>
            <a:off x="3210632" y="4336561"/>
            <a:ext cx="5735781" cy="0"/>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pic>
        <p:nvPicPr>
          <p:cNvPr id="9" name="Picture 8">
            <a:extLst>
              <a:ext uri="{FF2B5EF4-FFF2-40B4-BE49-F238E27FC236}">
                <a16:creationId xmlns:a16="http://schemas.microsoft.com/office/drawing/2014/main" id="{ED3C5D79-BE58-4D23-A650-C713160E051D}"/>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3670117" y="1503517"/>
            <a:ext cx="4507948" cy="1335480"/>
          </a:xfrm>
          <a:prstGeom prst="rect">
            <a:avLst/>
          </a:prstGeom>
        </p:spPr>
      </p:pic>
      <p:sp>
        <p:nvSpPr>
          <p:cNvPr id="16" name="Text Placeholder 15">
            <a:extLst>
              <a:ext uri="{FF2B5EF4-FFF2-40B4-BE49-F238E27FC236}">
                <a16:creationId xmlns:a16="http://schemas.microsoft.com/office/drawing/2014/main" id="{A5C1D295-5C3A-4370-8CED-822B2B70C340}"/>
              </a:ext>
            </a:extLst>
          </p:cNvPr>
          <p:cNvSpPr>
            <a:spLocks noGrp="1"/>
          </p:cNvSpPr>
          <p:nvPr>
            <p:ph type="body" sz="quarter" idx="11"/>
          </p:nvPr>
        </p:nvSpPr>
        <p:spPr>
          <a:xfrm>
            <a:off x="4483864" y="4501842"/>
            <a:ext cx="3359151" cy="385763"/>
          </a:xfrm>
          <a:prstGeom prst="rect">
            <a:avLst/>
          </a:prstGeom>
        </p:spPr>
        <p:txBody>
          <a:bodyPr/>
          <a:lstStyle>
            <a:lvl1pPr marL="0" indent="0" algn="ctr">
              <a:buNone/>
              <a:defRPr sz="1350"/>
            </a:lvl1pPr>
          </a:lstStyle>
          <a:p>
            <a:pPr lvl="0"/>
            <a:endParaRPr lang="en-US" dirty="0"/>
          </a:p>
        </p:txBody>
      </p:sp>
    </p:spTree>
    <p:extLst>
      <p:ext uri="{BB962C8B-B14F-4D97-AF65-F5344CB8AC3E}">
        <p14:creationId xmlns:p14="http://schemas.microsoft.com/office/powerpoint/2010/main" val="1290432173"/>
      </p:ext>
    </p:extLst>
  </p:cSld>
  <p:clrMapOvr>
    <a:masterClrMapping/>
  </p:clrMapOvr>
</p:sldLayout>
</file>

<file path=ppt/slideLayouts/slideLayout2600.xml><?xml version="1.0" encoding="utf-8"?>
<p:sldLayout xmlns:a="http://schemas.openxmlformats.org/drawingml/2006/main" xmlns:r="http://schemas.openxmlformats.org/officeDocument/2006/relationships" xmlns:p="http://schemas.openxmlformats.org/presentationml/2006/main" userDrawn="1">
  <p:cSld name="15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l="44353" t="41308" r="41308" b="44537"/>
          <a:stretch/>
        </p:blipFill>
        <p:spPr>
          <a:xfrm>
            <a:off x="10425152"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49"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647557426"/>
      </p:ext>
    </p:extLst>
  </p:cSld>
  <p:clrMapOvr>
    <a:masterClrMapping/>
  </p:clrMapOvr>
</p:sldLayout>
</file>

<file path=ppt/slideLayouts/slideLayout2601.xml><?xml version="1.0" encoding="utf-8"?>
<p:sldLayout xmlns:a="http://schemas.openxmlformats.org/drawingml/2006/main" xmlns:r="http://schemas.openxmlformats.org/officeDocument/2006/relationships" xmlns:p="http://schemas.openxmlformats.org/presentationml/2006/main" userDrawn="1">
  <p:cSld name="21_Title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C31344F-A8D8-411A-AAB1-3AEC0968776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7"/>
            <a:ext cx="12188952" cy="6856285"/>
          </a:xfrm>
          <a:prstGeom prst="rect">
            <a:avLst/>
          </a:prstGeom>
        </p:spPr>
      </p:pic>
      <p:pic>
        <p:nvPicPr>
          <p:cNvPr id="12" name="Picture 11">
            <a:extLst>
              <a:ext uri="{FF2B5EF4-FFF2-40B4-BE49-F238E27FC236}">
                <a16:creationId xmlns:a16="http://schemas.microsoft.com/office/drawing/2014/main" id="{C109B9CD-6CA9-44ED-B942-A8D85CB4F75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02516" y="5915003"/>
            <a:ext cx="938786" cy="493777"/>
          </a:xfrm>
          <a:prstGeom prst="rect">
            <a:avLst/>
          </a:prstGeom>
        </p:spPr>
      </p:pic>
      <p:sp>
        <p:nvSpPr>
          <p:cNvPr id="9"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2"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a:t>Presentation </a:t>
            </a:r>
          </a:p>
          <a:p>
            <a:pPr lvl="0"/>
            <a:r>
              <a:rPr lang="en-US"/>
              <a:t>Title</a:t>
            </a:r>
          </a:p>
        </p:txBody>
      </p:sp>
      <p:sp>
        <p:nvSpPr>
          <p:cNvPr id="11"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sz="2000">
                <a:solidFill>
                  <a:schemeClr val="bg1"/>
                </a:solidFill>
              </a:defRPr>
            </a:lvl1pPr>
          </a:lstStyle>
          <a:p>
            <a:pPr lvl="0"/>
            <a:r>
              <a:rPr lang="en-US"/>
              <a:t>Presentation Subtitle</a:t>
            </a:r>
          </a:p>
          <a:p>
            <a:pPr lvl="0"/>
            <a:r>
              <a:rPr lang="en-US"/>
              <a:t>Presentation Date</a:t>
            </a:r>
          </a:p>
        </p:txBody>
      </p:sp>
    </p:spTree>
    <p:extLst>
      <p:ext uri="{BB962C8B-B14F-4D97-AF65-F5344CB8AC3E}">
        <p14:creationId xmlns:p14="http://schemas.microsoft.com/office/powerpoint/2010/main" val="6768152"/>
      </p:ext>
    </p:extLst>
  </p:cSld>
  <p:clrMapOvr>
    <a:masterClrMapping/>
  </p:clrMapOvr>
</p:sldLayout>
</file>

<file path=ppt/slideLayouts/slideLayout2602.xml><?xml version="1.0" encoding="utf-8"?>
<p:sldLayout xmlns:a="http://schemas.openxmlformats.org/drawingml/2006/main" xmlns:r="http://schemas.openxmlformats.org/officeDocument/2006/relationships" xmlns:p="http://schemas.openxmlformats.org/presentationml/2006/main" userDrawn="1">
  <p:cSld name="4_Image Left">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B0B0C989-E3FB-4F69-8227-8244F332CE7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8"/>
            <a:ext cx="12188952" cy="6856284"/>
          </a:xfrm>
          <a:prstGeom prst="rect">
            <a:avLst/>
          </a:prstGeom>
        </p:spPr>
      </p:pic>
      <p:sp>
        <p:nvSpPr>
          <p:cNvPr id="2" name="Title 1">
            <a:extLst>
              <a:ext uri="{FF2B5EF4-FFF2-40B4-BE49-F238E27FC236}">
                <a16:creationId xmlns:a16="http://schemas.microsoft.com/office/drawing/2014/main" id="{FF7618B6-E663-4FB6-A496-62D28247C633}"/>
              </a:ext>
            </a:extLst>
          </p:cNvPr>
          <p:cNvSpPr>
            <a:spLocks noGrp="1"/>
          </p:cNvSpPr>
          <p:nvPr>
            <p:ph type="title" hasCustomPrompt="1"/>
          </p:nvPr>
        </p:nvSpPr>
        <p:spPr>
          <a:xfrm>
            <a:off x="6905173" y="365129"/>
            <a:ext cx="4927259" cy="1325563"/>
          </a:xfrm>
        </p:spPr>
        <p:txBody>
          <a:bodyPr/>
          <a:lstStyle>
            <a:lvl1pPr>
              <a:defRPr/>
            </a:lvl1pPr>
          </a:lstStyle>
          <a:p>
            <a:r>
              <a:rPr lang="en-US"/>
              <a:t>Slide Header</a:t>
            </a:r>
          </a:p>
        </p:txBody>
      </p:sp>
      <p:sp>
        <p:nvSpPr>
          <p:cNvPr id="3" name="Slide Number Placeholder 2">
            <a:extLst>
              <a:ext uri="{FF2B5EF4-FFF2-40B4-BE49-F238E27FC236}">
                <a16:creationId xmlns:a16="http://schemas.microsoft.com/office/drawing/2014/main" id="{9B29FD71-6E8D-499C-98F0-AEBAE59BEAEE}"/>
              </a:ext>
            </a:extLst>
          </p:cNvPr>
          <p:cNvSpPr>
            <a:spLocks noGrp="1"/>
          </p:cNvSpPr>
          <p:nvPr>
            <p:ph type="sldNum" sz="quarter" idx="10"/>
          </p:nvPr>
        </p:nvSpPr>
        <p:spPr/>
        <p:txBody>
          <a:bodyPr/>
          <a:lstStyle/>
          <a:p>
            <a:fld id="{9D85EF1F-7307-41BC-8C08-94B176AED8EE}" type="slidenum">
              <a:rPr lang="en-US" smtClean="0">
                <a:solidFill>
                  <a:srgbClr val="59CBE8"/>
                </a:solidFill>
              </a:rPr>
              <a:pPr/>
              <a:t>‹#›</a:t>
            </a:fld>
            <a:endParaRPr lang="en-US">
              <a:solidFill>
                <a:srgbClr val="59CBE8"/>
              </a:solidFill>
            </a:endParaRPr>
          </a:p>
        </p:txBody>
      </p:sp>
      <p:sp>
        <p:nvSpPr>
          <p:cNvPr id="8" name="Text Placeholder 7">
            <a:extLst>
              <a:ext uri="{FF2B5EF4-FFF2-40B4-BE49-F238E27FC236}">
                <a16:creationId xmlns:a16="http://schemas.microsoft.com/office/drawing/2014/main" id="{A9848D48-D39B-4893-B9C7-63F4F88ECBAC}"/>
              </a:ext>
            </a:extLst>
          </p:cNvPr>
          <p:cNvSpPr>
            <a:spLocks noGrp="1"/>
          </p:cNvSpPr>
          <p:nvPr>
            <p:ph type="body" sz="quarter" idx="11" hasCustomPrompt="1"/>
          </p:nvPr>
        </p:nvSpPr>
        <p:spPr>
          <a:xfrm>
            <a:off x="6905173" y="1825629"/>
            <a:ext cx="4927259"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76962450"/>
      </p:ext>
    </p:extLst>
  </p:cSld>
  <p:clrMapOvr>
    <a:masterClrMapping/>
  </p:clrMapOvr>
</p:sldLayout>
</file>

<file path=ppt/slideLayouts/slideLayout2603.xml><?xml version="1.0" encoding="utf-8"?>
<p:sldLayout xmlns:a="http://schemas.openxmlformats.org/drawingml/2006/main" xmlns:r="http://schemas.openxmlformats.org/officeDocument/2006/relationships" xmlns:p="http://schemas.openxmlformats.org/presentationml/2006/main" userDrawn="1">
  <p:cSld name="17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2"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49"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509761278"/>
      </p:ext>
    </p:extLst>
  </p:cSld>
  <p:clrMapOvr>
    <a:masterClrMapping/>
  </p:clrMapOvr>
</p:sldLayout>
</file>

<file path=ppt/slideLayouts/slideLayout2604.xml><?xml version="1.0" encoding="utf-8"?>
<p:sldLayout xmlns:a="http://schemas.openxmlformats.org/drawingml/2006/main" xmlns:r="http://schemas.openxmlformats.org/officeDocument/2006/relationships" xmlns:p="http://schemas.openxmlformats.org/presentationml/2006/main" userDrawn="1">
  <p:cSld name="10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3"/>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4" y="224840"/>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4" y="917197"/>
            <a:ext cx="11715725" cy="4958671"/>
          </a:xfrm>
          <a:prstGeom prst="rect">
            <a:avLst/>
          </a:prstGeom>
        </p:spPr>
        <p:txBody>
          <a:bodyPr/>
          <a:lstStyle>
            <a:lvl1pPr marL="380990" indent="-380990">
              <a:buFont typeface="Wingdings" panose="05000000000000000000" pitchFamily="2" charset="2"/>
              <a:buChar char="§"/>
              <a:defRPr sz="1867" b="1"/>
            </a:lvl1pPr>
            <a:lvl2pPr marL="609585" indent="-296326">
              <a:buFont typeface="Arial" panose="020B0604020202020204" pitchFamily="34" charset="0"/>
              <a:buChar char="̶"/>
              <a:defRPr sz="1867"/>
            </a:lvl2pPr>
            <a:lvl3pPr marL="922844" indent="-313259">
              <a:buFont typeface="Arial" panose="020B0604020202020204" pitchFamily="34" charset="0"/>
              <a:buChar char="•"/>
              <a:defRPr sz="1867"/>
            </a:lvl3pPr>
            <a:lvl4pPr marL="1219170" indent="-296326">
              <a:buFont typeface="Wingdings" panose="05000000000000000000" pitchFamily="2" charset="2"/>
              <a:buChar char="ü"/>
              <a:defRPr sz="1867"/>
            </a:lvl4pPr>
            <a:lvl5pPr marL="1532428" indent="-313259">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7" y="5969001"/>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1" y="5969000"/>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15451967"/>
      </p:ext>
    </p:extLst>
  </p:cSld>
  <p:clrMapOvr>
    <a:masterClrMapping/>
  </p:clrMapOvr>
</p:sldLayout>
</file>

<file path=ppt/slideLayouts/slideLayout2605.xml><?xml version="1.0" encoding="utf-8"?>
<p:sldLayout xmlns:a="http://schemas.openxmlformats.org/drawingml/2006/main" xmlns:r="http://schemas.openxmlformats.org/officeDocument/2006/relationships" xmlns:p="http://schemas.openxmlformats.org/presentationml/2006/main" userDrawn="1">
  <p:cSld name="1_Image Left">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B0B0C989-E3FB-4F69-8227-8244F332CE7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8"/>
            <a:ext cx="12188952" cy="6856284"/>
          </a:xfrm>
          <a:prstGeom prst="rect">
            <a:avLst/>
          </a:prstGeom>
        </p:spPr>
      </p:pic>
      <p:sp>
        <p:nvSpPr>
          <p:cNvPr id="2" name="Title 1">
            <a:extLst>
              <a:ext uri="{FF2B5EF4-FFF2-40B4-BE49-F238E27FC236}">
                <a16:creationId xmlns:a16="http://schemas.microsoft.com/office/drawing/2014/main" id="{FF7618B6-E663-4FB6-A496-62D28247C633}"/>
              </a:ext>
            </a:extLst>
          </p:cNvPr>
          <p:cNvSpPr>
            <a:spLocks noGrp="1"/>
          </p:cNvSpPr>
          <p:nvPr>
            <p:ph type="title" hasCustomPrompt="1"/>
          </p:nvPr>
        </p:nvSpPr>
        <p:spPr>
          <a:xfrm>
            <a:off x="6905173" y="365129"/>
            <a:ext cx="4927259" cy="1325563"/>
          </a:xfrm>
        </p:spPr>
        <p:txBody>
          <a:bodyPr/>
          <a:lstStyle>
            <a:lvl1pPr>
              <a:defRPr/>
            </a:lvl1pPr>
          </a:lstStyle>
          <a:p>
            <a:r>
              <a:rPr lang="en-US"/>
              <a:t>Slide Header</a:t>
            </a:r>
          </a:p>
        </p:txBody>
      </p:sp>
      <p:sp>
        <p:nvSpPr>
          <p:cNvPr id="3" name="Slide Number Placeholder 2">
            <a:extLst>
              <a:ext uri="{FF2B5EF4-FFF2-40B4-BE49-F238E27FC236}">
                <a16:creationId xmlns:a16="http://schemas.microsoft.com/office/drawing/2014/main" id="{9B29FD71-6E8D-499C-98F0-AEBAE59BEAEE}"/>
              </a:ext>
            </a:extLst>
          </p:cNvPr>
          <p:cNvSpPr>
            <a:spLocks noGrp="1"/>
          </p:cNvSpPr>
          <p:nvPr>
            <p:ph type="sldNum" sz="quarter" idx="10"/>
          </p:nvPr>
        </p:nvSpPr>
        <p:spPr/>
        <p:txBody>
          <a:bodyPr/>
          <a:lstStyle/>
          <a:p>
            <a:fld id="{9D85EF1F-7307-41BC-8C08-94B176AED8EE}" type="slidenum">
              <a:rPr lang="en-US" smtClean="0">
                <a:solidFill>
                  <a:srgbClr val="59CBE8"/>
                </a:solidFill>
              </a:rPr>
              <a:pPr/>
              <a:t>‹#›</a:t>
            </a:fld>
            <a:endParaRPr lang="en-US">
              <a:solidFill>
                <a:srgbClr val="59CBE8"/>
              </a:solidFill>
            </a:endParaRPr>
          </a:p>
        </p:txBody>
      </p:sp>
      <p:sp>
        <p:nvSpPr>
          <p:cNvPr id="8" name="Text Placeholder 7">
            <a:extLst>
              <a:ext uri="{FF2B5EF4-FFF2-40B4-BE49-F238E27FC236}">
                <a16:creationId xmlns:a16="http://schemas.microsoft.com/office/drawing/2014/main" id="{A9848D48-D39B-4893-B9C7-63F4F88ECBAC}"/>
              </a:ext>
            </a:extLst>
          </p:cNvPr>
          <p:cNvSpPr>
            <a:spLocks noGrp="1"/>
          </p:cNvSpPr>
          <p:nvPr>
            <p:ph type="body" sz="quarter" idx="11" hasCustomPrompt="1"/>
          </p:nvPr>
        </p:nvSpPr>
        <p:spPr>
          <a:xfrm>
            <a:off x="6905173" y="1825629"/>
            <a:ext cx="4927259"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240905319"/>
      </p:ext>
    </p:extLst>
  </p:cSld>
  <p:clrMapOvr>
    <a:masterClrMapping/>
  </p:clrMapOvr>
</p:sldLayout>
</file>

<file path=ppt/slideLayouts/slideLayout2606.xml><?xml version="1.0" encoding="utf-8"?>
<p:sldLayout xmlns:a="http://schemas.openxmlformats.org/drawingml/2006/main" xmlns:r="http://schemas.openxmlformats.org/officeDocument/2006/relationships" xmlns:p="http://schemas.openxmlformats.org/presentationml/2006/main" userDrawn="1">
  <p:cSld name="10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2"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49"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3360796515"/>
      </p:ext>
    </p:extLst>
  </p:cSld>
  <p:clrMapOvr>
    <a:masterClrMapping/>
  </p:clrMapOvr>
</p:sldLayout>
</file>

<file path=ppt/slideLayouts/slideLayout2607.xml><?xml version="1.0" encoding="utf-8"?>
<p:sldLayout xmlns:a="http://schemas.openxmlformats.org/drawingml/2006/main" xmlns:r="http://schemas.openxmlformats.org/officeDocument/2006/relationships" xmlns:p="http://schemas.openxmlformats.org/presentationml/2006/main" userDrawn="1">
  <p:cSld name="80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t="12181" r="12170"/>
          <a:stretch/>
        </p:blipFill>
        <p:spPr>
          <a:xfrm>
            <a:off x="1524" y="0"/>
            <a:ext cx="12190476" cy="6858000"/>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t>‹#›</a:t>
            </a:fld>
            <a:endParaRPr lang="en-US"/>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p:nvPr>
        </p:nvSpPr>
        <p:spPr>
          <a:xfrm>
            <a:off x="838200" y="1825625"/>
            <a:ext cx="10515600"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238218362"/>
      </p:ext>
    </p:extLst>
  </p:cSld>
  <p:clrMapOvr>
    <a:masterClrMapping/>
  </p:clrMapOvr>
</p:sldLayout>
</file>

<file path=ppt/slideLayouts/slideLayout2608.xml><?xml version="1.0" encoding="utf-8"?>
<p:sldLayout xmlns:a="http://schemas.openxmlformats.org/drawingml/2006/main" xmlns:r="http://schemas.openxmlformats.org/officeDocument/2006/relationships" xmlns:p="http://schemas.openxmlformats.org/presentationml/2006/main" userDrawn="1">
  <p:cSld name="11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2" y="5894637"/>
            <a:ext cx="1312781" cy="562271"/>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9"/>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9"/>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32" rtl="0" eaLnBrk="1" fontAlgn="auto" latinLnBrk="0" hangingPunct="1">
              <a:lnSpc>
                <a:spcPct val="90000"/>
              </a:lnSpc>
              <a:spcBef>
                <a:spcPts val="751"/>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1861774443"/>
      </p:ext>
    </p:extLst>
  </p:cSld>
  <p:clrMapOvr>
    <a:masterClrMapping/>
  </p:clrMapOvr>
</p:sldLayout>
</file>

<file path=ppt/slideLayouts/slideLayout2609.xml><?xml version="1.0" encoding="utf-8"?>
<p:sldLayout xmlns:a="http://schemas.openxmlformats.org/drawingml/2006/main" xmlns:r="http://schemas.openxmlformats.org/officeDocument/2006/relationships" xmlns:p="http://schemas.openxmlformats.org/presentationml/2006/main" userDrawn="1">
  <p:cSld name="12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2" y="5894637"/>
            <a:ext cx="1312781" cy="562271"/>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9"/>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9"/>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32" rtl="0" eaLnBrk="1" fontAlgn="auto" latinLnBrk="0" hangingPunct="1">
              <a:lnSpc>
                <a:spcPct val="90000"/>
              </a:lnSpc>
              <a:spcBef>
                <a:spcPts val="751"/>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730164169"/>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838200" y="1825625"/>
            <a:ext cx="10515600" cy="4077634"/>
          </a:xfrm>
        </p:spPr>
        <p:txBody>
          <a:bodyPr/>
          <a:lstStyle>
            <a:lvl1pPr>
              <a:lnSpc>
                <a:spcPct val="100000"/>
              </a:lnSpc>
              <a:spcAft>
                <a:spcPts val="600"/>
              </a:spcAft>
              <a:defRPr/>
            </a:lvl1pPr>
            <a:lvl2pPr>
              <a:lnSpc>
                <a:spcPct val="100000"/>
              </a:lnSpc>
              <a:spcAft>
                <a:spcPts val="600"/>
              </a:spcAft>
              <a:defRPr sz="1800"/>
            </a:lvl2pPr>
            <a:lvl3pPr>
              <a:lnSpc>
                <a:spcPct val="100000"/>
              </a:lnSpc>
              <a:spcAft>
                <a:spcPts val="600"/>
              </a:spcAft>
              <a:defRPr sz="1800"/>
            </a:lvl3pPr>
            <a:lvl4pPr>
              <a:lnSpc>
                <a:spcPct val="100000"/>
              </a:lnSpc>
              <a:spcAft>
                <a:spcPts val="600"/>
              </a:spcAft>
              <a:defRPr sz="1800"/>
            </a:lvl4pPr>
            <a:lvl5pPr>
              <a:lnSpc>
                <a:spcPct val="100000"/>
              </a:lnSpc>
              <a:spcAft>
                <a:spcPts val="600"/>
              </a:spcAft>
              <a:defRPr sz="18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MY" dirty="0"/>
          </a:p>
        </p:txBody>
      </p:sp>
      <p:sp>
        <p:nvSpPr>
          <p:cNvPr id="4" name="Title 3">
            <a:extLst>
              <a:ext uri="{FF2B5EF4-FFF2-40B4-BE49-F238E27FC236}">
                <a16:creationId xmlns:a16="http://schemas.microsoft.com/office/drawing/2014/main" id="{ED5B5F89-B464-49A5-A01C-BBE726DBCCE8}"/>
              </a:ext>
            </a:extLst>
          </p:cNvPr>
          <p:cNvSpPr>
            <a:spLocks noGrp="1"/>
          </p:cNvSpPr>
          <p:nvPr>
            <p:ph type="title"/>
          </p:nvPr>
        </p:nvSpPr>
        <p:spPr/>
        <p:txBody>
          <a:bodyPr/>
          <a:lstStyle/>
          <a:p>
            <a:r>
              <a:rPr lang="en-US"/>
              <a:t>Click to edit Master title style</a:t>
            </a:r>
          </a:p>
        </p:txBody>
      </p:sp>
      <p:sp>
        <p:nvSpPr>
          <p:cNvPr id="5" name="Subtitle 2">
            <a:extLst>
              <a:ext uri="{FF2B5EF4-FFF2-40B4-BE49-F238E27FC236}">
                <a16:creationId xmlns:a16="http://schemas.microsoft.com/office/drawing/2014/main" id="{38345326-6BD8-42E0-AB8D-F4C594C968BC}"/>
              </a:ext>
            </a:extLst>
          </p:cNvPr>
          <p:cNvSpPr>
            <a:spLocks noGrp="1"/>
          </p:cNvSpPr>
          <p:nvPr>
            <p:ph type="subTitle" idx="10"/>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Tree>
    <p:extLst>
      <p:ext uri="{BB962C8B-B14F-4D97-AF65-F5344CB8AC3E}">
        <p14:creationId xmlns:p14="http://schemas.microsoft.com/office/powerpoint/2010/main" val="1225817490"/>
      </p:ext>
    </p:extLst>
  </p:cSld>
  <p:clrMapOvr>
    <a:masterClrMapping/>
  </p:clrMapOvr>
</p:sldLayout>
</file>

<file path=ppt/slideLayouts/slideLayout2610.xml><?xml version="1.0" encoding="utf-8"?>
<p:sldLayout xmlns:a="http://schemas.openxmlformats.org/drawingml/2006/main" xmlns:r="http://schemas.openxmlformats.org/officeDocument/2006/relationships" xmlns:p="http://schemas.openxmlformats.org/presentationml/2006/main" userDrawn="1">
  <p:cSld name="91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525" y="0"/>
            <a:ext cx="12190476" cy="6858000"/>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t>‹#›</a:t>
            </a:fld>
            <a:endParaRPr lang="en-US"/>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p:nvPr>
        </p:nvSpPr>
        <p:spPr>
          <a:xfrm>
            <a:off x="838200" y="1825626"/>
            <a:ext cx="10515600"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414388615"/>
      </p:ext>
    </p:extLst>
  </p:cSld>
  <p:clrMapOvr>
    <a:masterClrMapping/>
  </p:clrMapOvr>
</p:sldLayout>
</file>

<file path=ppt/slideLayouts/slideLayout2611.xml><?xml version="1.0" encoding="utf-8"?>
<p:sldLayout xmlns:a="http://schemas.openxmlformats.org/drawingml/2006/main" xmlns:r="http://schemas.openxmlformats.org/officeDocument/2006/relationships" xmlns:p="http://schemas.openxmlformats.org/presentationml/2006/main" userDrawn="1">
  <p:cSld name="1_Blue Graphic Righ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A3D8DF8-815A-48B4-B65A-88DC6AAD2A2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8000"/>
          </a:xfrm>
          <a:prstGeom prst="rect">
            <a:avLst/>
          </a:prstGeom>
        </p:spPr>
      </p:pic>
      <p:sp>
        <p:nvSpPr>
          <p:cNvPr id="2" name="Title 1">
            <a:extLst>
              <a:ext uri="{FF2B5EF4-FFF2-40B4-BE49-F238E27FC236}">
                <a16:creationId xmlns:a16="http://schemas.microsoft.com/office/drawing/2014/main" id="{A0AA6442-40EC-401A-A225-140A0CF11B41}"/>
              </a:ext>
            </a:extLst>
          </p:cNvPr>
          <p:cNvSpPr>
            <a:spLocks noGrp="1"/>
          </p:cNvSpPr>
          <p:nvPr>
            <p:ph type="title"/>
          </p:nvPr>
        </p:nvSpPr>
        <p:spPr>
          <a:xfrm>
            <a:off x="838200" y="365125"/>
            <a:ext cx="6085114" cy="1325563"/>
          </a:xfrm>
        </p:spPr>
        <p:txBody>
          <a:bodyPr/>
          <a:lstStyle/>
          <a:p>
            <a:r>
              <a:rPr lang="en-US"/>
              <a:t>Click to edit Master title style</a:t>
            </a:r>
          </a:p>
        </p:txBody>
      </p:sp>
      <p:sp>
        <p:nvSpPr>
          <p:cNvPr id="9" name="Text Placeholder 8">
            <a:extLst>
              <a:ext uri="{FF2B5EF4-FFF2-40B4-BE49-F238E27FC236}">
                <a16:creationId xmlns:a16="http://schemas.microsoft.com/office/drawing/2014/main" id="{AE438211-8175-4277-B6C8-19E6C2D7C51C}"/>
              </a:ext>
            </a:extLst>
          </p:cNvPr>
          <p:cNvSpPr>
            <a:spLocks noGrp="1"/>
          </p:cNvSpPr>
          <p:nvPr>
            <p:ph type="body" sz="quarter" idx="12"/>
          </p:nvPr>
        </p:nvSpPr>
        <p:spPr>
          <a:xfrm>
            <a:off x="838200" y="1825625"/>
            <a:ext cx="6085114"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Slide Number Placeholder 5">
            <a:extLst>
              <a:ext uri="{FF2B5EF4-FFF2-40B4-BE49-F238E27FC236}">
                <a16:creationId xmlns:a16="http://schemas.microsoft.com/office/drawing/2014/main" id="{99719BFA-6A30-4875-AC95-5728A8CB0240}"/>
              </a:ext>
            </a:extLst>
          </p:cNvPr>
          <p:cNvSpPr>
            <a:spLocks noGrp="1"/>
          </p:cNvSpPr>
          <p:nvPr>
            <p:ph type="sldNum" sz="quarter" idx="4"/>
          </p:nvPr>
        </p:nvSpPr>
        <p:spPr>
          <a:xfrm>
            <a:off x="9292771" y="6464300"/>
            <a:ext cx="2539660" cy="181800"/>
          </a:xfrm>
          <a:prstGeom prst="rect">
            <a:avLst/>
          </a:prstGeom>
        </p:spPr>
        <p:txBody>
          <a:bodyPr vert="horz" lIns="91440" tIns="45720" rIns="91440" bIns="45720" rtlCol="0" anchor="ctr"/>
          <a:lstStyle>
            <a:lvl1pPr algn="r">
              <a:defRPr sz="1200">
                <a:solidFill>
                  <a:schemeClr val="tx2"/>
                </a:solidFill>
              </a:defRPr>
            </a:lvl1pPr>
          </a:lstStyle>
          <a:p>
            <a:fld id="{9D85EF1F-7307-41BC-8C08-94B176AED8EE}" type="slidenum">
              <a:rPr lang="en-US" smtClean="0"/>
              <a:pPr/>
              <a:t>‹#›</a:t>
            </a:fld>
            <a:endParaRPr lang="en-US"/>
          </a:p>
        </p:txBody>
      </p:sp>
    </p:spTree>
    <p:extLst>
      <p:ext uri="{BB962C8B-B14F-4D97-AF65-F5344CB8AC3E}">
        <p14:creationId xmlns:p14="http://schemas.microsoft.com/office/powerpoint/2010/main" val="944383324"/>
      </p:ext>
    </p:extLst>
  </p:cSld>
  <p:clrMapOvr>
    <a:masterClrMapping/>
  </p:clrMapOvr>
</p:sldLayout>
</file>

<file path=ppt/slideLayouts/slideLayout2612.xml><?xml version="1.0" encoding="utf-8"?>
<p:sldLayout xmlns:a="http://schemas.openxmlformats.org/drawingml/2006/main" xmlns:r="http://schemas.openxmlformats.org/officeDocument/2006/relationships" xmlns:p="http://schemas.openxmlformats.org/presentationml/2006/main" userDrawn="1">
  <p:cSld name="1_3-Closing Slide">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594B4DD8-4FCE-42B4-A8D4-60B1E26226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0"/>
            <a:ext cx="12188952" cy="6858000"/>
          </a:xfrm>
          <a:prstGeom prst="rect">
            <a:avLst/>
          </a:prstGeom>
        </p:spPr>
      </p:pic>
      <p:pic>
        <p:nvPicPr>
          <p:cNvPr id="15" name="Picture 14">
            <a:extLst>
              <a:ext uri="{FF2B5EF4-FFF2-40B4-BE49-F238E27FC236}">
                <a16:creationId xmlns:a16="http://schemas.microsoft.com/office/drawing/2014/main" id="{37C8259F-8CEC-4521-946F-8B5ED617D10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5185224" y="2949956"/>
            <a:ext cx="1821552" cy="958089"/>
          </a:xfrm>
          <a:prstGeom prst="rect">
            <a:avLst/>
          </a:prstGeom>
        </p:spPr>
      </p:pic>
    </p:spTree>
    <p:extLst>
      <p:ext uri="{BB962C8B-B14F-4D97-AF65-F5344CB8AC3E}">
        <p14:creationId xmlns:p14="http://schemas.microsoft.com/office/powerpoint/2010/main" val="620479256"/>
      </p:ext>
    </p:extLst>
  </p:cSld>
  <p:clrMapOvr>
    <a:masterClrMapping/>
  </p:clrMapOvr>
</p:sldLayout>
</file>

<file path=ppt/slideLayouts/slideLayout2613.xml><?xml version="1.0" encoding="utf-8"?>
<p:sldLayout xmlns:a="http://schemas.openxmlformats.org/drawingml/2006/main" xmlns:r="http://schemas.openxmlformats.org/officeDocument/2006/relationships" xmlns:p="http://schemas.openxmlformats.org/presentationml/2006/main" userDrawn="1">
  <p:cSld name="18_Title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C31344F-A8D8-411A-AAB1-3AEC0968776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7"/>
            <a:ext cx="12188952" cy="6856285"/>
          </a:xfrm>
          <a:prstGeom prst="rect">
            <a:avLst/>
          </a:prstGeom>
        </p:spPr>
      </p:pic>
      <p:pic>
        <p:nvPicPr>
          <p:cNvPr id="12" name="Picture 11">
            <a:extLst>
              <a:ext uri="{FF2B5EF4-FFF2-40B4-BE49-F238E27FC236}">
                <a16:creationId xmlns:a16="http://schemas.microsoft.com/office/drawing/2014/main" id="{C109B9CD-6CA9-44ED-B942-A8D85CB4F75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02516" y="5915003"/>
            <a:ext cx="938786" cy="493777"/>
          </a:xfrm>
          <a:prstGeom prst="rect">
            <a:avLst/>
          </a:prstGeom>
        </p:spPr>
      </p:pic>
      <p:sp>
        <p:nvSpPr>
          <p:cNvPr id="9"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2"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a:t>Presentation </a:t>
            </a:r>
          </a:p>
          <a:p>
            <a:pPr lvl="0"/>
            <a:r>
              <a:rPr lang="en-US"/>
              <a:t>Title</a:t>
            </a:r>
          </a:p>
        </p:txBody>
      </p:sp>
      <p:sp>
        <p:nvSpPr>
          <p:cNvPr id="11"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sz="2000">
                <a:solidFill>
                  <a:schemeClr val="bg1"/>
                </a:solidFill>
              </a:defRPr>
            </a:lvl1pPr>
          </a:lstStyle>
          <a:p>
            <a:pPr lvl="0"/>
            <a:r>
              <a:rPr lang="en-US"/>
              <a:t>Presentation Subtitle</a:t>
            </a:r>
          </a:p>
          <a:p>
            <a:pPr lvl="0"/>
            <a:r>
              <a:rPr lang="en-US"/>
              <a:t>Presentation Date</a:t>
            </a:r>
          </a:p>
        </p:txBody>
      </p:sp>
    </p:spTree>
    <p:extLst>
      <p:ext uri="{BB962C8B-B14F-4D97-AF65-F5344CB8AC3E}">
        <p14:creationId xmlns:p14="http://schemas.microsoft.com/office/powerpoint/2010/main" val="3412071345"/>
      </p:ext>
    </p:extLst>
  </p:cSld>
  <p:clrMapOvr>
    <a:masterClrMapping/>
  </p:clrMapOvr>
</p:sldLayout>
</file>

<file path=ppt/slideLayouts/slideLayout2614.xml><?xml version="1.0" encoding="utf-8"?>
<p:sldLayout xmlns:a="http://schemas.openxmlformats.org/drawingml/2006/main" xmlns:r="http://schemas.openxmlformats.org/officeDocument/2006/relationships" xmlns:p="http://schemas.openxmlformats.org/presentationml/2006/main" userDrawn="1">
  <p:cSld name="11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3"/>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4" y="224840"/>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4" y="917197"/>
            <a:ext cx="11715725" cy="4958671"/>
          </a:xfrm>
          <a:prstGeom prst="rect">
            <a:avLst/>
          </a:prstGeom>
        </p:spPr>
        <p:txBody>
          <a:bodyPr/>
          <a:lstStyle>
            <a:lvl1pPr marL="380990" indent="-380990">
              <a:buFont typeface="Wingdings" panose="05000000000000000000" pitchFamily="2" charset="2"/>
              <a:buChar char="§"/>
              <a:defRPr sz="1867" b="1"/>
            </a:lvl1pPr>
            <a:lvl2pPr marL="609585" indent="-296326">
              <a:buFont typeface="Arial" panose="020B0604020202020204" pitchFamily="34" charset="0"/>
              <a:buChar char="̶"/>
              <a:defRPr sz="1867"/>
            </a:lvl2pPr>
            <a:lvl3pPr marL="922844" indent="-313259">
              <a:buFont typeface="Arial" panose="020B0604020202020204" pitchFamily="34" charset="0"/>
              <a:buChar char="•"/>
              <a:defRPr sz="1867"/>
            </a:lvl3pPr>
            <a:lvl4pPr marL="1219170" indent="-296326">
              <a:buFont typeface="Wingdings" panose="05000000000000000000" pitchFamily="2" charset="2"/>
              <a:buChar char="ü"/>
              <a:defRPr sz="1867"/>
            </a:lvl4pPr>
            <a:lvl5pPr marL="1532428" indent="-313259">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7" y="5969001"/>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1" y="5969000"/>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20349229"/>
      </p:ext>
    </p:extLst>
  </p:cSld>
  <p:clrMapOvr>
    <a:masterClrMapping/>
  </p:clrMapOvr>
</p:sldLayout>
</file>

<file path=ppt/slideLayouts/slideLayout2615.xml><?xml version="1.0" encoding="utf-8"?>
<p:sldLayout xmlns:a="http://schemas.openxmlformats.org/drawingml/2006/main" xmlns:r="http://schemas.openxmlformats.org/officeDocument/2006/relationships" xmlns:p="http://schemas.openxmlformats.org/presentationml/2006/main" userDrawn="1">
  <p:cSld name="19_Title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C31344F-A8D8-411A-AAB1-3AEC0968776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8"/>
            <a:ext cx="12188952" cy="6856285"/>
          </a:xfrm>
          <a:prstGeom prst="rect">
            <a:avLst/>
          </a:prstGeom>
        </p:spPr>
      </p:pic>
      <p:pic>
        <p:nvPicPr>
          <p:cNvPr id="12" name="Picture 11">
            <a:extLst>
              <a:ext uri="{FF2B5EF4-FFF2-40B4-BE49-F238E27FC236}">
                <a16:creationId xmlns:a16="http://schemas.microsoft.com/office/drawing/2014/main" id="{C109B9CD-6CA9-44ED-B942-A8D85CB4F75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02516" y="5915005"/>
            <a:ext cx="938787" cy="493777"/>
          </a:xfrm>
          <a:prstGeom prst="rect">
            <a:avLst/>
          </a:prstGeom>
        </p:spPr>
      </p:pic>
      <p:sp>
        <p:nvSpPr>
          <p:cNvPr id="9"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3" y="3429000"/>
            <a:ext cx="4180795" cy="1102859"/>
          </a:xfrm>
          <a:prstGeom prst="rect">
            <a:avLst/>
          </a:prstGeom>
        </p:spPr>
        <p:txBody>
          <a:bodyPr>
            <a:noAutofit/>
          </a:bodyPr>
          <a:lstStyle>
            <a:lvl1pPr marL="0" indent="0">
              <a:spcBef>
                <a:spcPts val="0"/>
              </a:spcBef>
              <a:buNone/>
              <a:defRPr sz="4000">
                <a:solidFill>
                  <a:schemeClr val="tx2"/>
                </a:solidFill>
              </a:defRPr>
            </a:lvl1pPr>
          </a:lstStyle>
          <a:p>
            <a:pPr lvl="0"/>
            <a:r>
              <a:rPr lang="en-US"/>
              <a:t>Presentation </a:t>
            </a:r>
          </a:p>
          <a:p>
            <a:pPr lvl="0"/>
            <a:r>
              <a:rPr lang="en-US"/>
              <a:t>Title</a:t>
            </a:r>
          </a:p>
        </p:txBody>
      </p:sp>
      <p:sp>
        <p:nvSpPr>
          <p:cNvPr id="11"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9"/>
          </a:xfrm>
          <a:prstGeom prst="rect">
            <a:avLst/>
          </a:prstGeom>
        </p:spPr>
        <p:txBody>
          <a:bodyPr>
            <a:normAutofit/>
          </a:bodyPr>
          <a:lstStyle>
            <a:lvl1pPr marL="0" indent="0">
              <a:buNone/>
              <a:defRPr sz="2000">
                <a:solidFill>
                  <a:schemeClr val="bg1"/>
                </a:solidFill>
              </a:defRPr>
            </a:lvl1pPr>
          </a:lstStyle>
          <a:p>
            <a:pPr lvl="0"/>
            <a:r>
              <a:rPr lang="en-US"/>
              <a:t>Presentation Subtitle</a:t>
            </a:r>
          </a:p>
          <a:p>
            <a:pPr lvl="0"/>
            <a:r>
              <a:rPr lang="en-US"/>
              <a:t>Presentation Date</a:t>
            </a:r>
          </a:p>
        </p:txBody>
      </p:sp>
    </p:spTree>
    <p:extLst>
      <p:ext uri="{BB962C8B-B14F-4D97-AF65-F5344CB8AC3E}">
        <p14:creationId xmlns:p14="http://schemas.microsoft.com/office/powerpoint/2010/main" val="1351688659"/>
      </p:ext>
    </p:extLst>
  </p:cSld>
  <p:clrMapOvr>
    <a:masterClrMapping/>
  </p:clrMapOvr>
</p:sldLayout>
</file>

<file path=ppt/slideLayouts/slideLayout2616.xml><?xml version="1.0" encoding="utf-8"?>
<p:sldLayout xmlns:a="http://schemas.openxmlformats.org/drawingml/2006/main" xmlns:r="http://schemas.openxmlformats.org/officeDocument/2006/relationships" xmlns:p="http://schemas.openxmlformats.org/presentationml/2006/main" userDrawn="1">
  <p:cSld name="2_Image Left">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B0B0C989-E3FB-4F69-8227-8244F332CE7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9"/>
            <a:ext cx="12188952" cy="6856284"/>
          </a:xfrm>
          <a:prstGeom prst="rect">
            <a:avLst/>
          </a:prstGeom>
        </p:spPr>
      </p:pic>
      <p:sp>
        <p:nvSpPr>
          <p:cNvPr id="2" name="Title 1">
            <a:extLst>
              <a:ext uri="{FF2B5EF4-FFF2-40B4-BE49-F238E27FC236}">
                <a16:creationId xmlns:a16="http://schemas.microsoft.com/office/drawing/2014/main" id="{FF7618B6-E663-4FB6-A496-62D28247C633}"/>
              </a:ext>
            </a:extLst>
          </p:cNvPr>
          <p:cNvSpPr>
            <a:spLocks noGrp="1"/>
          </p:cNvSpPr>
          <p:nvPr>
            <p:ph type="title" hasCustomPrompt="1"/>
          </p:nvPr>
        </p:nvSpPr>
        <p:spPr>
          <a:xfrm>
            <a:off x="6905173" y="365129"/>
            <a:ext cx="4927259" cy="1325563"/>
          </a:xfrm>
        </p:spPr>
        <p:txBody>
          <a:bodyPr/>
          <a:lstStyle>
            <a:lvl1pPr>
              <a:defRPr/>
            </a:lvl1pPr>
          </a:lstStyle>
          <a:p>
            <a:r>
              <a:rPr lang="en-US"/>
              <a:t>Slide Header</a:t>
            </a:r>
          </a:p>
        </p:txBody>
      </p:sp>
      <p:sp>
        <p:nvSpPr>
          <p:cNvPr id="3" name="Slide Number Placeholder 2">
            <a:extLst>
              <a:ext uri="{FF2B5EF4-FFF2-40B4-BE49-F238E27FC236}">
                <a16:creationId xmlns:a16="http://schemas.microsoft.com/office/drawing/2014/main" id="{9B29FD71-6E8D-499C-98F0-AEBAE59BEAEE}"/>
              </a:ext>
            </a:extLst>
          </p:cNvPr>
          <p:cNvSpPr>
            <a:spLocks noGrp="1"/>
          </p:cNvSpPr>
          <p:nvPr>
            <p:ph type="sldNum" sz="quarter" idx="10"/>
          </p:nvPr>
        </p:nvSpPr>
        <p:spPr/>
        <p:txBody>
          <a:bodyPr/>
          <a:lstStyle/>
          <a:p>
            <a:fld id="{9D85EF1F-7307-41BC-8C08-94B176AED8EE}" type="slidenum">
              <a:rPr lang="en-US" smtClean="0">
                <a:solidFill>
                  <a:srgbClr val="59CBE8"/>
                </a:solidFill>
              </a:rPr>
              <a:pPr/>
              <a:t>‹#›</a:t>
            </a:fld>
            <a:endParaRPr lang="en-US">
              <a:solidFill>
                <a:srgbClr val="59CBE8"/>
              </a:solidFill>
            </a:endParaRPr>
          </a:p>
        </p:txBody>
      </p:sp>
      <p:sp>
        <p:nvSpPr>
          <p:cNvPr id="8" name="Text Placeholder 7">
            <a:extLst>
              <a:ext uri="{FF2B5EF4-FFF2-40B4-BE49-F238E27FC236}">
                <a16:creationId xmlns:a16="http://schemas.microsoft.com/office/drawing/2014/main" id="{A9848D48-D39B-4893-B9C7-63F4F88ECBAC}"/>
              </a:ext>
            </a:extLst>
          </p:cNvPr>
          <p:cNvSpPr>
            <a:spLocks noGrp="1"/>
          </p:cNvSpPr>
          <p:nvPr>
            <p:ph type="body" sz="quarter" idx="11" hasCustomPrompt="1"/>
          </p:nvPr>
        </p:nvSpPr>
        <p:spPr>
          <a:xfrm>
            <a:off x="6905173" y="1825630"/>
            <a:ext cx="4927259"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970085844"/>
      </p:ext>
    </p:extLst>
  </p:cSld>
  <p:clrMapOvr>
    <a:masterClrMapping/>
  </p:clrMapOvr>
</p:sldLayout>
</file>

<file path=ppt/slideLayouts/slideLayout2617.xml><?xml version="1.0" encoding="utf-8"?>
<p:sldLayout xmlns:a="http://schemas.openxmlformats.org/drawingml/2006/main" xmlns:r="http://schemas.openxmlformats.org/officeDocument/2006/relationships" xmlns:p="http://schemas.openxmlformats.org/presentationml/2006/main" userDrawn="1">
  <p:cSld name="13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2" y="5894637"/>
            <a:ext cx="1312781" cy="562271"/>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9"/>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9"/>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32" rtl="0" eaLnBrk="1" fontAlgn="auto" latinLnBrk="0" hangingPunct="1">
              <a:lnSpc>
                <a:spcPct val="90000"/>
              </a:lnSpc>
              <a:spcBef>
                <a:spcPts val="751"/>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595907339"/>
      </p:ext>
    </p:extLst>
  </p:cSld>
  <p:clrMapOvr>
    <a:masterClrMapping/>
  </p:clrMapOvr>
</p:sldLayout>
</file>

<file path=ppt/slideLayouts/slideLayout2618.xml><?xml version="1.0" encoding="utf-8"?>
<p:sldLayout xmlns:a="http://schemas.openxmlformats.org/drawingml/2006/main" xmlns:r="http://schemas.openxmlformats.org/officeDocument/2006/relationships" xmlns:p="http://schemas.openxmlformats.org/presentationml/2006/main" userDrawn="1">
  <p:cSld name="20_Title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C31344F-A8D8-411A-AAB1-3AEC0968776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8"/>
            <a:ext cx="12188952" cy="6856285"/>
          </a:xfrm>
          <a:prstGeom prst="rect">
            <a:avLst/>
          </a:prstGeom>
        </p:spPr>
      </p:pic>
      <p:pic>
        <p:nvPicPr>
          <p:cNvPr id="12" name="Picture 11">
            <a:extLst>
              <a:ext uri="{FF2B5EF4-FFF2-40B4-BE49-F238E27FC236}">
                <a16:creationId xmlns:a16="http://schemas.microsoft.com/office/drawing/2014/main" id="{C109B9CD-6CA9-44ED-B942-A8D85CB4F75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02516" y="5915005"/>
            <a:ext cx="938787" cy="493777"/>
          </a:xfrm>
          <a:prstGeom prst="rect">
            <a:avLst/>
          </a:prstGeom>
        </p:spPr>
      </p:pic>
      <p:sp>
        <p:nvSpPr>
          <p:cNvPr id="9"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3" y="3429000"/>
            <a:ext cx="4180795" cy="1102859"/>
          </a:xfrm>
          <a:prstGeom prst="rect">
            <a:avLst/>
          </a:prstGeom>
        </p:spPr>
        <p:txBody>
          <a:bodyPr>
            <a:noAutofit/>
          </a:bodyPr>
          <a:lstStyle>
            <a:lvl1pPr marL="0" indent="0">
              <a:spcBef>
                <a:spcPts val="0"/>
              </a:spcBef>
              <a:buNone/>
              <a:defRPr sz="4000">
                <a:solidFill>
                  <a:schemeClr val="tx2"/>
                </a:solidFill>
              </a:defRPr>
            </a:lvl1pPr>
          </a:lstStyle>
          <a:p>
            <a:pPr lvl="0"/>
            <a:r>
              <a:rPr lang="en-US"/>
              <a:t>Presentation </a:t>
            </a:r>
          </a:p>
          <a:p>
            <a:pPr lvl="0"/>
            <a:r>
              <a:rPr lang="en-US"/>
              <a:t>Title</a:t>
            </a:r>
          </a:p>
        </p:txBody>
      </p:sp>
      <p:sp>
        <p:nvSpPr>
          <p:cNvPr id="11"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9"/>
          </a:xfrm>
          <a:prstGeom prst="rect">
            <a:avLst/>
          </a:prstGeom>
        </p:spPr>
        <p:txBody>
          <a:bodyPr>
            <a:normAutofit/>
          </a:bodyPr>
          <a:lstStyle>
            <a:lvl1pPr marL="0" indent="0">
              <a:buNone/>
              <a:defRPr sz="2000">
                <a:solidFill>
                  <a:schemeClr val="bg1"/>
                </a:solidFill>
              </a:defRPr>
            </a:lvl1pPr>
          </a:lstStyle>
          <a:p>
            <a:pPr lvl="0"/>
            <a:r>
              <a:rPr lang="en-US"/>
              <a:t>Presentation Subtitle</a:t>
            </a:r>
          </a:p>
          <a:p>
            <a:pPr lvl="0"/>
            <a:r>
              <a:rPr lang="en-US"/>
              <a:t>Presentation Date</a:t>
            </a:r>
          </a:p>
        </p:txBody>
      </p:sp>
    </p:spTree>
    <p:extLst>
      <p:ext uri="{BB962C8B-B14F-4D97-AF65-F5344CB8AC3E}">
        <p14:creationId xmlns:p14="http://schemas.microsoft.com/office/powerpoint/2010/main" val="232107292"/>
      </p:ext>
    </p:extLst>
  </p:cSld>
  <p:clrMapOvr>
    <a:masterClrMapping/>
  </p:clrMapOvr>
</p:sldLayout>
</file>

<file path=ppt/slideLayouts/slideLayout2619.xml><?xml version="1.0" encoding="utf-8"?>
<p:sldLayout xmlns:a="http://schemas.openxmlformats.org/drawingml/2006/main" xmlns:r="http://schemas.openxmlformats.org/officeDocument/2006/relationships" xmlns:p="http://schemas.openxmlformats.org/presentationml/2006/main" userDrawn="1">
  <p:cSld name="3_Image Left">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B0B0C989-E3FB-4F69-8227-8244F332CE7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9"/>
            <a:ext cx="12188952" cy="6856284"/>
          </a:xfrm>
          <a:prstGeom prst="rect">
            <a:avLst/>
          </a:prstGeom>
        </p:spPr>
      </p:pic>
      <p:sp>
        <p:nvSpPr>
          <p:cNvPr id="2" name="Title 1">
            <a:extLst>
              <a:ext uri="{FF2B5EF4-FFF2-40B4-BE49-F238E27FC236}">
                <a16:creationId xmlns:a16="http://schemas.microsoft.com/office/drawing/2014/main" id="{FF7618B6-E663-4FB6-A496-62D28247C633}"/>
              </a:ext>
            </a:extLst>
          </p:cNvPr>
          <p:cNvSpPr>
            <a:spLocks noGrp="1"/>
          </p:cNvSpPr>
          <p:nvPr>
            <p:ph type="title" hasCustomPrompt="1"/>
          </p:nvPr>
        </p:nvSpPr>
        <p:spPr>
          <a:xfrm>
            <a:off x="6905173" y="365129"/>
            <a:ext cx="4927259" cy="1325563"/>
          </a:xfrm>
        </p:spPr>
        <p:txBody>
          <a:bodyPr/>
          <a:lstStyle>
            <a:lvl1pPr>
              <a:defRPr/>
            </a:lvl1pPr>
          </a:lstStyle>
          <a:p>
            <a:r>
              <a:rPr lang="en-US"/>
              <a:t>Slide Header</a:t>
            </a:r>
          </a:p>
        </p:txBody>
      </p:sp>
      <p:sp>
        <p:nvSpPr>
          <p:cNvPr id="3" name="Slide Number Placeholder 2">
            <a:extLst>
              <a:ext uri="{FF2B5EF4-FFF2-40B4-BE49-F238E27FC236}">
                <a16:creationId xmlns:a16="http://schemas.microsoft.com/office/drawing/2014/main" id="{9B29FD71-6E8D-499C-98F0-AEBAE59BEAEE}"/>
              </a:ext>
            </a:extLst>
          </p:cNvPr>
          <p:cNvSpPr>
            <a:spLocks noGrp="1"/>
          </p:cNvSpPr>
          <p:nvPr>
            <p:ph type="sldNum" sz="quarter" idx="10"/>
          </p:nvPr>
        </p:nvSpPr>
        <p:spPr/>
        <p:txBody>
          <a:bodyPr/>
          <a:lstStyle/>
          <a:p>
            <a:fld id="{9D85EF1F-7307-41BC-8C08-94B176AED8EE}" type="slidenum">
              <a:rPr lang="en-US" smtClean="0">
                <a:solidFill>
                  <a:srgbClr val="59CBE8"/>
                </a:solidFill>
              </a:rPr>
              <a:pPr/>
              <a:t>‹#›</a:t>
            </a:fld>
            <a:endParaRPr lang="en-US">
              <a:solidFill>
                <a:srgbClr val="59CBE8"/>
              </a:solidFill>
            </a:endParaRPr>
          </a:p>
        </p:txBody>
      </p:sp>
      <p:sp>
        <p:nvSpPr>
          <p:cNvPr id="8" name="Text Placeholder 7">
            <a:extLst>
              <a:ext uri="{FF2B5EF4-FFF2-40B4-BE49-F238E27FC236}">
                <a16:creationId xmlns:a16="http://schemas.microsoft.com/office/drawing/2014/main" id="{A9848D48-D39B-4893-B9C7-63F4F88ECBAC}"/>
              </a:ext>
            </a:extLst>
          </p:cNvPr>
          <p:cNvSpPr>
            <a:spLocks noGrp="1"/>
          </p:cNvSpPr>
          <p:nvPr>
            <p:ph type="body" sz="quarter" idx="11" hasCustomPrompt="1"/>
          </p:nvPr>
        </p:nvSpPr>
        <p:spPr>
          <a:xfrm>
            <a:off x="6905173" y="1825630"/>
            <a:ext cx="4927259"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778518509"/>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Tree>
    <p:extLst>
      <p:ext uri="{BB962C8B-B14F-4D97-AF65-F5344CB8AC3E}">
        <p14:creationId xmlns:p14="http://schemas.microsoft.com/office/powerpoint/2010/main" val="805024085"/>
      </p:ext>
    </p:extLst>
  </p:cSld>
  <p:clrMapOvr>
    <a:masterClrMapping/>
  </p:clrMapOvr>
</p:sldLayout>
</file>

<file path=ppt/slideLayouts/slideLayout2620.xml><?xml version="1.0" encoding="utf-8"?>
<p:sldLayout xmlns:a="http://schemas.openxmlformats.org/drawingml/2006/main" xmlns:r="http://schemas.openxmlformats.org/officeDocument/2006/relationships" xmlns:p="http://schemas.openxmlformats.org/presentationml/2006/main" userDrawn="1">
  <p:cSld name="14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2" y="5894637"/>
            <a:ext cx="1312781" cy="562271"/>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9"/>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9"/>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32" rtl="0" eaLnBrk="1" fontAlgn="auto" latinLnBrk="0" hangingPunct="1">
              <a:lnSpc>
                <a:spcPct val="90000"/>
              </a:lnSpc>
              <a:spcBef>
                <a:spcPts val="751"/>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2756716929"/>
      </p:ext>
    </p:extLst>
  </p:cSld>
  <p:clrMapOvr>
    <a:masterClrMapping/>
  </p:clrMapOvr>
</p:sldLayout>
</file>

<file path=ppt/slideLayouts/slideLayout2621.xml><?xml version="1.0" encoding="utf-8"?>
<p:sldLayout xmlns:a="http://schemas.openxmlformats.org/drawingml/2006/main" xmlns:r="http://schemas.openxmlformats.org/officeDocument/2006/relationships" xmlns:p="http://schemas.openxmlformats.org/presentationml/2006/main" userDrawn="1">
  <p:cSld name="12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4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7"/>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4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7"/>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4"/>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2" y="6492241"/>
            <a:ext cx="1606135" cy="229239"/>
          </a:xfrm>
          <a:prstGeom prst="rect">
            <a:avLst/>
          </a:prstGeom>
        </p:spPr>
      </p:pic>
    </p:spTree>
    <p:custDataLst>
      <p:tags r:id="rId1"/>
    </p:custDataLst>
    <p:extLst>
      <p:ext uri="{BB962C8B-B14F-4D97-AF65-F5344CB8AC3E}">
        <p14:creationId xmlns:p14="http://schemas.microsoft.com/office/powerpoint/2010/main" val="2328026502"/>
      </p:ext>
    </p:extLst>
  </p:cSld>
  <p:clrMapOvr>
    <a:masterClrMapping/>
  </p:clrMapOvr>
</p:sldLayout>
</file>

<file path=ppt/slideLayouts/slideLayout2622.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89"/>
        <p:cNvGrpSpPr/>
        <p:nvPr/>
      </p:nvGrpSpPr>
      <p:grpSpPr>
        <a:xfrm>
          <a:off x="0" y="0"/>
          <a:ext cx="0" cy="0"/>
          <a:chOff x="0" y="0"/>
          <a:chExt cx="0" cy="0"/>
        </a:xfrm>
      </p:grpSpPr>
      <p:pic>
        <p:nvPicPr>
          <p:cNvPr id="90" name="Google Shape;90;p4"/>
          <p:cNvPicPr preferRelativeResize="0"/>
          <p:nvPr/>
        </p:nvPicPr>
        <p:blipFill>
          <a:blip r:embed="rId2" cstate="email">
            <a:alphaModFix amt="48000"/>
            <a:extLst>
              <a:ext uri="{28A0092B-C50C-407E-A947-70E740481C1C}">
                <a14:useLocalDpi xmlns:a14="http://schemas.microsoft.com/office/drawing/2010/main"/>
              </a:ext>
            </a:extLst>
          </a:blip>
          <a:stretch>
            <a:fillRect/>
          </a:stretch>
        </p:blipFill>
        <p:spPr>
          <a:xfrm>
            <a:off x="0" y="0"/>
            <a:ext cx="12192000" cy="6858000"/>
          </a:xfrm>
          <a:prstGeom prst="rect">
            <a:avLst/>
          </a:prstGeom>
          <a:noFill/>
          <a:ln>
            <a:noFill/>
          </a:ln>
        </p:spPr>
      </p:pic>
      <p:pic>
        <p:nvPicPr>
          <p:cNvPr id="91" name="Google Shape;91;p4"/>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rot="8274968" flipH="1">
            <a:off x="-3041918" y="-1666733"/>
            <a:ext cx="6541100" cy="4158796"/>
          </a:xfrm>
          <a:prstGeom prst="rect">
            <a:avLst/>
          </a:prstGeom>
          <a:noFill/>
          <a:ln>
            <a:noFill/>
          </a:ln>
        </p:spPr>
      </p:pic>
      <p:grpSp>
        <p:nvGrpSpPr>
          <p:cNvPr id="92" name="Google Shape;92;p4"/>
          <p:cNvGrpSpPr/>
          <p:nvPr/>
        </p:nvGrpSpPr>
        <p:grpSpPr>
          <a:xfrm>
            <a:off x="368833" y="327135"/>
            <a:ext cx="11620267" cy="6395284"/>
            <a:chOff x="276625" y="245350"/>
            <a:chExt cx="8715200" cy="4796463"/>
          </a:xfrm>
        </p:grpSpPr>
        <p:grpSp>
          <p:nvGrpSpPr>
            <p:cNvPr id="93" name="Google Shape;93;p4"/>
            <p:cNvGrpSpPr/>
            <p:nvPr/>
          </p:nvGrpSpPr>
          <p:grpSpPr>
            <a:xfrm>
              <a:off x="276625" y="4598563"/>
              <a:ext cx="215150" cy="127925"/>
              <a:chOff x="2704925" y="411725"/>
              <a:chExt cx="215150" cy="127925"/>
            </a:xfrm>
          </p:grpSpPr>
          <p:sp>
            <p:nvSpPr>
              <p:cNvPr id="94" name="Google Shape;94;p4"/>
              <p:cNvSpPr/>
              <p:nvPr/>
            </p:nvSpPr>
            <p:spPr>
              <a:xfrm>
                <a:off x="2775575" y="501850"/>
                <a:ext cx="81900" cy="378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867">
                  <a:latin typeface="Carlito"/>
                  <a:ea typeface="Carlito"/>
                  <a:cs typeface="Carlito"/>
                  <a:sym typeface="Carlito"/>
                </a:endParaRPr>
              </a:p>
            </p:txBody>
          </p:sp>
          <p:sp>
            <p:nvSpPr>
              <p:cNvPr id="95" name="Google Shape;95;p4"/>
              <p:cNvSpPr/>
              <p:nvPr/>
            </p:nvSpPr>
            <p:spPr>
              <a:xfrm>
                <a:off x="2704925" y="411725"/>
                <a:ext cx="60000" cy="378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867">
                  <a:latin typeface="Carlito"/>
                  <a:ea typeface="Carlito"/>
                  <a:cs typeface="Carlito"/>
                  <a:sym typeface="Carlito"/>
                </a:endParaRPr>
              </a:p>
            </p:txBody>
          </p:sp>
          <p:sp>
            <p:nvSpPr>
              <p:cNvPr id="96" name="Google Shape;96;p4"/>
              <p:cNvSpPr/>
              <p:nvPr/>
            </p:nvSpPr>
            <p:spPr>
              <a:xfrm>
                <a:off x="2860075" y="440500"/>
                <a:ext cx="60000" cy="378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867">
                  <a:latin typeface="Carlito"/>
                  <a:ea typeface="Carlito"/>
                  <a:cs typeface="Carlito"/>
                  <a:sym typeface="Carlito"/>
                </a:endParaRPr>
              </a:p>
            </p:txBody>
          </p:sp>
        </p:grpSp>
        <p:grpSp>
          <p:nvGrpSpPr>
            <p:cNvPr id="97" name="Google Shape;97;p4"/>
            <p:cNvGrpSpPr/>
            <p:nvPr/>
          </p:nvGrpSpPr>
          <p:grpSpPr>
            <a:xfrm>
              <a:off x="7131075" y="245350"/>
              <a:ext cx="215150" cy="127925"/>
              <a:chOff x="2704925" y="411725"/>
              <a:chExt cx="215150" cy="127925"/>
            </a:xfrm>
          </p:grpSpPr>
          <p:sp>
            <p:nvSpPr>
              <p:cNvPr id="98" name="Google Shape;98;p4"/>
              <p:cNvSpPr/>
              <p:nvPr/>
            </p:nvSpPr>
            <p:spPr>
              <a:xfrm>
                <a:off x="2775575" y="501850"/>
                <a:ext cx="81900" cy="378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867">
                  <a:latin typeface="Carlito"/>
                  <a:ea typeface="Carlito"/>
                  <a:cs typeface="Carlito"/>
                  <a:sym typeface="Carlito"/>
                </a:endParaRPr>
              </a:p>
            </p:txBody>
          </p:sp>
          <p:sp>
            <p:nvSpPr>
              <p:cNvPr id="99" name="Google Shape;99;p4"/>
              <p:cNvSpPr/>
              <p:nvPr/>
            </p:nvSpPr>
            <p:spPr>
              <a:xfrm>
                <a:off x="2704925" y="411725"/>
                <a:ext cx="60000" cy="378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867">
                  <a:latin typeface="Carlito"/>
                  <a:ea typeface="Carlito"/>
                  <a:cs typeface="Carlito"/>
                  <a:sym typeface="Carlito"/>
                </a:endParaRPr>
              </a:p>
            </p:txBody>
          </p:sp>
          <p:sp>
            <p:nvSpPr>
              <p:cNvPr id="100" name="Google Shape;100;p4"/>
              <p:cNvSpPr/>
              <p:nvPr/>
            </p:nvSpPr>
            <p:spPr>
              <a:xfrm>
                <a:off x="2860075" y="440500"/>
                <a:ext cx="60000" cy="378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867">
                  <a:latin typeface="Carlito"/>
                  <a:ea typeface="Carlito"/>
                  <a:cs typeface="Carlito"/>
                  <a:sym typeface="Carlito"/>
                </a:endParaRPr>
              </a:p>
            </p:txBody>
          </p:sp>
        </p:grpSp>
        <p:grpSp>
          <p:nvGrpSpPr>
            <p:cNvPr id="101" name="Google Shape;101;p4"/>
            <p:cNvGrpSpPr/>
            <p:nvPr/>
          </p:nvGrpSpPr>
          <p:grpSpPr>
            <a:xfrm>
              <a:off x="4784050" y="4783138"/>
              <a:ext cx="313075" cy="258675"/>
              <a:chOff x="8623100" y="2827300"/>
              <a:chExt cx="313075" cy="258675"/>
            </a:xfrm>
          </p:grpSpPr>
          <p:sp>
            <p:nvSpPr>
              <p:cNvPr id="102" name="Google Shape;102;p4"/>
              <p:cNvSpPr/>
              <p:nvPr/>
            </p:nvSpPr>
            <p:spPr>
              <a:xfrm>
                <a:off x="8791675" y="3048175"/>
                <a:ext cx="81900" cy="378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867">
                  <a:latin typeface="Carlito"/>
                  <a:ea typeface="Carlito"/>
                  <a:cs typeface="Carlito"/>
                  <a:sym typeface="Carlito"/>
                </a:endParaRPr>
              </a:p>
            </p:txBody>
          </p:sp>
          <p:sp>
            <p:nvSpPr>
              <p:cNvPr id="103" name="Google Shape;103;p4"/>
              <p:cNvSpPr/>
              <p:nvPr/>
            </p:nvSpPr>
            <p:spPr>
              <a:xfrm>
                <a:off x="8721025" y="2958050"/>
                <a:ext cx="60000" cy="378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867">
                  <a:latin typeface="Carlito"/>
                  <a:ea typeface="Carlito"/>
                  <a:cs typeface="Carlito"/>
                  <a:sym typeface="Carlito"/>
                </a:endParaRPr>
              </a:p>
            </p:txBody>
          </p:sp>
          <p:sp>
            <p:nvSpPr>
              <p:cNvPr id="104" name="Google Shape;104;p4"/>
              <p:cNvSpPr/>
              <p:nvPr/>
            </p:nvSpPr>
            <p:spPr>
              <a:xfrm>
                <a:off x="8876175" y="2986825"/>
                <a:ext cx="60000" cy="378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867">
                  <a:latin typeface="Carlito"/>
                  <a:ea typeface="Carlito"/>
                  <a:cs typeface="Carlito"/>
                  <a:sym typeface="Carlito"/>
                </a:endParaRPr>
              </a:p>
            </p:txBody>
          </p:sp>
          <p:sp>
            <p:nvSpPr>
              <p:cNvPr id="105" name="Google Shape;105;p4"/>
              <p:cNvSpPr/>
              <p:nvPr/>
            </p:nvSpPr>
            <p:spPr>
              <a:xfrm>
                <a:off x="8722650" y="2827300"/>
                <a:ext cx="81900" cy="378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867">
                  <a:latin typeface="Carlito"/>
                  <a:ea typeface="Carlito"/>
                  <a:cs typeface="Carlito"/>
                  <a:sym typeface="Carlito"/>
                </a:endParaRPr>
              </a:p>
            </p:txBody>
          </p:sp>
          <p:sp>
            <p:nvSpPr>
              <p:cNvPr id="106" name="Google Shape;106;p4"/>
              <p:cNvSpPr/>
              <p:nvPr/>
            </p:nvSpPr>
            <p:spPr>
              <a:xfrm>
                <a:off x="8623100" y="3014425"/>
                <a:ext cx="60000" cy="378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867">
                  <a:latin typeface="Carlito"/>
                  <a:ea typeface="Carlito"/>
                  <a:cs typeface="Carlito"/>
                  <a:sym typeface="Carlito"/>
                </a:endParaRPr>
              </a:p>
            </p:txBody>
          </p:sp>
        </p:grpSp>
        <p:grpSp>
          <p:nvGrpSpPr>
            <p:cNvPr id="107" name="Google Shape;107;p4"/>
            <p:cNvGrpSpPr/>
            <p:nvPr/>
          </p:nvGrpSpPr>
          <p:grpSpPr>
            <a:xfrm>
              <a:off x="8652425" y="3037225"/>
              <a:ext cx="339400" cy="241250"/>
              <a:chOff x="6339775" y="4248825"/>
              <a:chExt cx="339400" cy="241250"/>
            </a:xfrm>
          </p:grpSpPr>
          <p:sp>
            <p:nvSpPr>
              <p:cNvPr id="108" name="Google Shape;108;p4"/>
              <p:cNvSpPr/>
              <p:nvPr/>
            </p:nvSpPr>
            <p:spPr>
              <a:xfrm>
                <a:off x="6410425" y="4452275"/>
                <a:ext cx="81900" cy="378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867">
                  <a:latin typeface="Carlito"/>
                  <a:ea typeface="Carlito"/>
                  <a:cs typeface="Carlito"/>
                  <a:sym typeface="Carlito"/>
                </a:endParaRPr>
              </a:p>
            </p:txBody>
          </p:sp>
          <p:sp>
            <p:nvSpPr>
              <p:cNvPr id="109" name="Google Shape;109;p4"/>
              <p:cNvSpPr/>
              <p:nvPr/>
            </p:nvSpPr>
            <p:spPr>
              <a:xfrm>
                <a:off x="6339775" y="4362150"/>
                <a:ext cx="60000" cy="378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867">
                  <a:latin typeface="Carlito"/>
                  <a:ea typeface="Carlito"/>
                  <a:cs typeface="Carlito"/>
                  <a:sym typeface="Carlito"/>
                </a:endParaRPr>
              </a:p>
            </p:txBody>
          </p:sp>
          <p:sp>
            <p:nvSpPr>
              <p:cNvPr id="110" name="Google Shape;110;p4"/>
              <p:cNvSpPr/>
              <p:nvPr/>
            </p:nvSpPr>
            <p:spPr>
              <a:xfrm>
                <a:off x="6494925" y="4390925"/>
                <a:ext cx="60000" cy="378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867">
                  <a:latin typeface="Carlito"/>
                  <a:ea typeface="Carlito"/>
                  <a:cs typeface="Carlito"/>
                  <a:sym typeface="Carlito"/>
                </a:endParaRPr>
              </a:p>
            </p:txBody>
          </p:sp>
          <p:sp>
            <p:nvSpPr>
              <p:cNvPr id="111" name="Google Shape;111;p4"/>
              <p:cNvSpPr/>
              <p:nvPr/>
            </p:nvSpPr>
            <p:spPr>
              <a:xfrm>
                <a:off x="6582975" y="4286625"/>
                <a:ext cx="81900" cy="378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867">
                  <a:latin typeface="Carlito"/>
                  <a:ea typeface="Carlito"/>
                  <a:cs typeface="Carlito"/>
                  <a:sym typeface="Carlito"/>
                </a:endParaRPr>
              </a:p>
            </p:txBody>
          </p:sp>
          <p:sp>
            <p:nvSpPr>
              <p:cNvPr id="112" name="Google Shape;112;p4"/>
              <p:cNvSpPr/>
              <p:nvPr/>
            </p:nvSpPr>
            <p:spPr>
              <a:xfrm>
                <a:off x="6619175" y="4432325"/>
                <a:ext cx="60000" cy="378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867">
                  <a:latin typeface="Carlito"/>
                  <a:ea typeface="Carlito"/>
                  <a:cs typeface="Carlito"/>
                  <a:sym typeface="Carlito"/>
                </a:endParaRPr>
              </a:p>
            </p:txBody>
          </p:sp>
          <p:sp>
            <p:nvSpPr>
              <p:cNvPr id="113" name="Google Shape;113;p4"/>
              <p:cNvSpPr/>
              <p:nvPr/>
            </p:nvSpPr>
            <p:spPr>
              <a:xfrm>
                <a:off x="6427675" y="4248825"/>
                <a:ext cx="81900" cy="37800"/>
              </a:xfrm>
              <a:prstGeom prst="ellipse">
                <a:avLst/>
              </a:pr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sz="1867">
                  <a:latin typeface="Carlito"/>
                  <a:ea typeface="Carlito"/>
                  <a:cs typeface="Carlito"/>
                  <a:sym typeface="Carlito"/>
                </a:endParaRPr>
              </a:p>
            </p:txBody>
          </p:sp>
        </p:grpSp>
      </p:grpSp>
      <p:grpSp>
        <p:nvGrpSpPr>
          <p:cNvPr id="114" name="Google Shape;114;p4"/>
          <p:cNvGrpSpPr/>
          <p:nvPr/>
        </p:nvGrpSpPr>
        <p:grpSpPr>
          <a:xfrm>
            <a:off x="4049568" y="-94061"/>
            <a:ext cx="901400" cy="890799"/>
            <a:chOff x="149651" y="1139903"/>
            <a:chExt cx="676050" cy="668099"/>
          </a:xfrm>
        </p:grpSpPr>
        <p:sp>
          <p:nvSpPr>
            <p:cNvPr id="115" name="Google Shape;115;p4"/>
            <p:cNvSpPr/>
            <p:nvPr/>
          </p:nvSpPr>
          <p:spPr>
            <a:xfrm rot="-887204">
              <a:off x="264777" y="1281516"/>
              <a:ext cx="379873" cy="384866"/>
            </a:xfrm>
            <a:custGeom>
              <a:avLst/>
              <a:gdLst/>
              <a:ahLst/>
              <a:cxnLst/>
              <a:rect l="l" t="t" r="r" b="b"/>
              <a:pathLst>
                <a:path w="5783" h="5859" extrusionOk="0">
                  <a:moveTo>
                    <a:pt x="5764" y="3981"/>
                  </a:moveTo>
                  <a:lnTo>
                    <a:pt x="5764" y="3981"/>
                  </a:lnTo>
                  <a:cubicBezTo>
                    <a:pt x="5633" y="3531"/>
                    <a:pt x="5333" y="3123"/>
                    <a:pt x="4892" y="2873"/>
                  </a:cubicBezTo>
                  <a:cubicBezTo>
                    <a:pt x="4756" y="2795"/>
                    <a:pt x="4615" y="2737"/>
                    <a:pt x="4475" y="2693"/>
                  </a:cubicBezTo>
                  <a:cubicBezTo>
                    <a:pt x="4605" y="2625"/>
                    <a:pt x="4727" y="2538"/>
                    <a:pt x="4843" y="2431"/>
                  </a:cubicBezTo>
                  <a:cubicBezTo>
                    <a:pt x="5221" y="2092"/>
                    <a:pt x="5430" y="1631"/>
                    <a:pt x="5464" y="1161"/>
                  </a:cubicBezTo>
                  <a:cubicBezTo>
                    <a:pt x="5483" y="880"/>
                    <a:pt x="5260" y="633"/>
                    <a:pt x="4974" y="623"/>
                  </a:cubicBezTo>
                  <a:cubicBezTo>
                    <a:pt x="4503" y="608"/>
                    <a:pt x="4024" y="769"/>
                    <a:pt x="3646" y="1108"/>
                  </a:cubicBezTo>
                  <a:cubicBezTo>
                    <a:pt x="3534" y="1214"/>
                    <a:pt x="3432" y="1326"/>
                    <a:pt x="3350" y="1452"/>
                  </a:cubicBezTo>
                  <a:cubicBezTo>
                    <a:pt x="3321" y="1307"/>
                    <a:pt x="3277" y="1161"/>
                    <a:pt x="3214" y="1016"/>
                  </a:cubicBezTo>
                  <a:cubicBezTo>
                    <a:pt x="3006" y="555"/>
                    <a:pt x="2632" y="216"/>
                    <a:pt x="2196" y="37"/>
                  </a:cubicBezTo>
                  <a:cubicBezTo>
                    <a:pt x="1934" y="-70"/>
                    <a:pt x="1628" y="66"/>
                    <a:pt x="1532" y="332"/>
                  </a:cubicBezTo>
                  <a:cubicBezTo>
                    <a:pt x="1371" y="778"/>
                    <a:pt x="1377" y="1282"/>
                    <a:pt x="1585" y="1748"/>
                  </a:cubicBezTo>
                  <a:cubicBezTo>
                    <a:pt x="1648" y="1888"/>
                    <a:pt x="1726" y="2019"/>
                    <a:pt x="1818" y="2135"/>
                  </a:cubicBezTo>
                  <a:cubicBezTo>
                    <a:pt x="1672" y="2116"/>
                    <a:pt x="1517" y="2111"/>
                    <a:pt x="1362" y="2131"/>
                  </a:cubicBezTo>
                  <a:cubicBezTo>
                    <a:pt x="858" y="2184"/>
                    <a:pt x="422" y="2431"/>
                    <a:pt x="116" y="2795"/>
                  </a:cubicBezTo>
                  <a:cubicBezTo>
                    <a:pt x="4" y="2930"/>
                    <a:pt x="-25" y="3104"/>
                    <a:pt x="19" y="3259"/>
                  </a:cubicBezTo>
                  <a:cubicBezTo>
                    <a:pt x="33" y="3313"/>
                    <a:pt x="58" y="3356"/>
                    <a:pt x="87" y="3405"/>
                  </a:cubicBezTo>
                  <a:cubicBezTo>
                    <a:pt x="116" y="3444"/>
                    <a:pt x="150" y="3482"/>
                    <a:pt x="193" y="3516"/>
                  </a:cubicBezTo>
                  <a:cubicBezTo>
                    <a:pt x="567" y="3807"/>
                    <a:pt x="1047" y="3957"/>
                    <a:pt x="1556" y="3904"/>
                  </a:cubicBezTo>
                  <a:cubicBezTo>
                    <a:pt x="1706" y="3889"/>
                    <a:pt x="1856" y="3851"/>
                    <a:pt x="1997" y="3802"/>
                  </a:cubicBezTo>
                  <a:cubicBezTo>
                    <a:pt x="1929" y="3938"/>
                    <a:pt x="1881" y="4079"/>
                    <a:pt x="1851" y="4234"/>
                  </a:cubicBezTo>
                  <a:cubicBezTo>
                    <a:pt x="1745" y="4728"/>
                    <a:pt x="1847" y="5223"/>
                    <a:pt x="2099" y="5625"/>
                  </a:cubicBezTo>
                  <a:cubicBezTo>
                    <a:pt x="2249" y="5863"/>
                    <a:pt x="2574" y="5931"/>
                    <a:pt x="2812" y="5775"/>
                  </a:cubicBezTo>
                  <a:cubicBezTo>
                    <a:pt x="3199" y="5508"/>
                    <a:pt x="3490" y="5097"/>
                    <a:pt x="3597" y="4602"/>
                  </a:cubicBezTo>
                  <a:cubicBezTo>
                    <a:pt x="3631" y="4447"/>
                    <a:pt x="3641" y="4297"/>
                    <a:pt x="3636" y="4146"/>
                  </a:cubicBezTo>
                  <a:cubicBezTo>
                    <a:pt x="3742" y="4253"/>
                    <a:pt x="3869" y="4340"/>
                    <a:pt x="3999" y="4418"/>
                  </a:cubicBezTo>
                  <a:cubicBezTo>
                    <a:pt x="4441" y="4675"/>
                    <a:pt x="4945" y="4728"/>
                    <a:pt x="5400" y="4617"/>
                  </a:cubicBezTo>
                  <a:cubicBezTo>
                    <a:pt x="5677" y="4544"/>
                    <a:pt x="5842" y="4258"/>
                    <a:pt x="5764" y="3981"/>
                  </a:cubicBezTo>
                  <a:close/>
                </a:path>
              </a:pathLst>
            </a:custGeom>
            <a:solidFill>
              <a:srgbClr val="CFA17B">
                <a:alpha val="36710"/>
              </a:srgbClr>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2400" b="0" strike="noStrike">
                <a:solidFill>
                  <a:srgbClr val="000000"/>
                </a:solidFill>
                <a:latin typeface="Arial"/>
                <a:ea typeface="Arial"/>
                <a:cs typeface="Arial"/>
                <a:sym typeface="Arial"/>
              </a:endParaRPr>
            </a:p>
          </p:txBody>
        </p:sp>
        <p:pic>
          <p:nvPicPr>
            <p:cNvPr id="116" name="Google Shape;116;p4"/>
            <p:cNvPicPr preferRelativeResize="0"/>
            <p:nvPr/>
          </p:nvPicPr>
          <p:blipFill rotWithShape="1">
            <a:blip r:embed="rId4" cstate="email">
              <a:alphaModFix/>
              <a:extLst>
                <a:ext uri="{28A0092B-C50C-407E-A947-70E740481C1C}">
                  <a14:useLocalDpi xmlns:a14="http://schemas.microsoft.com/office/drawing/2010/main"/>
                </a:ext>
              </a:extLst>
            </a:blip>
            <a:srcRect/>
            <a:stretch/>
          </p:blipFill>
          <p:spPr>
            <a:xfrm rot="3521815">
              <a:off x="249041" y="1223448"/>
              <a:ext cx="477268" cy="501009"/>
            </a:xfrm>
            <a:prstGeom prst="rect">
              <a:avLst/>
            </a:prstGeom>
            <a:noFill/>
            <a:ln>
              <a:noFill/>
            </a:ln>
          </p:spPr>
        </p:pic>
      </p:grpSp>
      <p:grpSp>
        <p:nvGrpSpPr>
          <p:cNvPr id="117" name="Google Shape;117;p4"/>
          <p:cNvGrpSpPr/>
          <p:nvPr/>
        </p:nvGrpSpPr>
        <p:grpSpPr>
          <a:xfrm>
            <a:off x="10538672" y="-648101"/>
            <a:ext cx="1450429" cy="1998903"/>
            <a:chOff x="7904004" y="-486077"/>
            <a:chExt cx="1087822" cy="1499177"/>
          </a:xfrm>
        </p:grpSpPr>
        <p:sp>
          <p:nvSpPr>
            <p:cNvPr id="118" name="Google Shape;118;p4"/>
            <p:cNvSpPr/>
            <p:nvPr/>
          </p:nvSpPr>
          <p:spPr>
            <a:xfrm rot="-5400000">
              <a:off x="7721092" y="-264460"/>
              <a:ext cx="1409172" cy="1043348"/>
            </a:xfrm>
            <a:custGeom>
              <a:avLst/>
              <a:gdLst/>
              <a:ahLst/>
              <a:cxnLst/>
              <a:rect l="l" t="t" r="r" b="b"/>
              <a:pathLst>
                <a:path w="5077" h="3759" extrusionOk="0">
                  <a:moveTo>
                    <a:pt x="4805" y="0"/>
                  </a:moveTo>
                  <a:lnTo>
                    <a:pt x="4805" y="0"/>
                  </a:lnTo>
                  <a:cubicBezTo>
                    <a:pt x="4334" y="241"/>
                    <a:pt x="4334" y="241"/>
                    <a:pt x="4334" y="241"/>
                  </a:cubicBezTo>
                  <a:lnTo>
                    <a:pt x="4334" y="241"/>
                  </a:lnTo>
                  <a:cubicBezTo>
                    <a:pt x="471" y="2199"/>
                    <a:pt x="471" y="2199"/>
                    <a:pt x="471" y="2199"/>
                  </a:cubicBezTo>
                  <a:lnTo>
                    <a:pt x="471" y="2199"/>
                  </a:lnTo>
                  <a:cubicBezTo>
                    <a:pt x="0" y="2434"/>
                    <a:pt x="0" y="2434"/>
                    <a:pt x="0" y="2434"/>
                  </a:cubicBezTo>
                  <a:cubicBezTo>
                    <a:pt x="256" y="2936"/>
                    <a:pt x="629" y="3299"/>
                    <a:pt x="1070" y="3514"/>
                  </a:cubicBezTo>
                  <a:cubicBezTo>
                    <a:pt x="1402" y="3678"/>
                    <a:pt x="1776" y="3759"/>
                    <a:pt x="2154" y="3759"/>
                  </a:cubicBezTo>
                  <a:cubicBezTo>
                    <a:pt x="2605" y="3759"/>
                    <a:pt x="3075" y="3642"/>
                    <a:pt x="3521" y="3417"/>
                  </a:cubicBezTo>
                  <a:cubicBezTo>
                    <a:pt x="4846" y="2747"/>
                    <a:pt x="5480" y="1325"/>
                    <a:pt x="4805" y="0"/>
                  </a:cubicBezTo>
                  <a:close/>
                </a:path>
              </a:pathLst>
            </a:custGeom>
            <a:solidFill>
              <a:srgbClr val="CFA17B">
                <a:alpha val="36710"/>
              </a:srgbClr>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2400" b="1" strike="noStrike">
                <a:solidFill>
                  <a:srgbClr val="000000"/>
                </a:solidFill>
              </a:endParaRPr>
            </a:p>
          </p:txBody>
        </p:sp>
        <p:pic>
          <p:nvPicPr>
            <p:cNvPr id="119" name="Google Shape;119;p4"/>
            <p:cNvPicPr preferRelativeResize="0"/>
            <p:nvPr/>
          </p:nvPicPr>
          <p:blipFill rotWithShape="1">
            <a:blip r:embed="rId5" cstate="email">
              <a:alphaModFix/>
              <a:extLst>
                <a:ext uri="{28A0092B-C50C-407E-A947-70E740481C1C}">
                  <a14:useLocalDpi xmlns:a14="http://schemas.microsoft.com/office/drawing/2010/main"/>
                </a:ext>
              </a:extLst>
            </a:blip>
            <a:srcRect/>
            <a:stretch/>
          </p:blipFill>
          <p:spPr>
            <a:xfrm rot="-5400000">
              <a:off x="7705600" y="-273126"/>
              <a:ext cx="1499177" cy="1073275"/>
            </a:xfrm>
            <a:prstGeom prst="rect">
              <a:avLst/>
            </a:prstGeom>
            <a:noFill/>
            <a:ln>
              <a:noFill/>
            </a:ln>
          </p:spPr>
        </p:pic>
      </p:grpSp>
      <p:grpSp>
        <p:nvGrpSpPr>
          <p:cNvPr id="120" name="Google Shape;120;p4"/>
          <p:cNvGrpSpPr/>
          <p:nvPr/>
        </p:nvGrpSpPr>
        <p:grpSpPr>
          <a:xfrm rot="1941255">
            <a:off x="10978763" y="4947679"/>
            <a:ext cx="2593888" cy="2588960"/>
            <a:chOff x="8318302" y="1011963"/>
            <a:chExt cx="1708672" cy="1705426"/>
          </a:xfrm>
        </p:grpSpPr>
        <p:sp>
          <p:nvSpPr>
            <p:cNvPr id="121" name="Google Shape;121;p4"/>
            <p:cNvSpPr/>
            <p:nvPr/>
          </p:nvSpPr>
          <p:spPr>
            <a:xfrm>
              <a:off x="8617366" y="1337350"/>
              <a:ext cx="1059475" cy="1058821"/>
            </a:xfrm>
            <a:custGeom>
              <a:avLst/>
              <a:gdLst/>
              <a:ahLst/>
              <a:cxnLst/>
              <a:rect l="l" t="t" r="r" b="b"/>
              <a:pathLst>
                <a:path w="4954" h="4951" extrusionOk="0">
                  <a:moveTo>
                    <a:pt x="1437" y="1995"/>
                  </a:moveTo>
                  <a:lnTo>
                    <a:pt x="1437" y="1995"/>
                  </a:lnTo>
                  <a:cubicBezTo>
                    <a:pt x="1493" y="1872"/>
                    <a:pt x="1575" y="1754"/>
                    <a:pt x="1682" y="1652"/>
                  </a:cubicBezTo>
                  <a:lnTo>
                    <a:pt x="1682" y="1652"/>
                  </a:lnTo>
                  <a:cubicBezTo>
                    <a:pt x="1688" y="1647"/>
                    <a:pt x="1693" y="1637"/>
                    <a:pt x="1703" y="1632"/>
                  </a:cubicBezTo>
                  <a:cubicBezTo>
                    <a:pt x="1703" y="1627"/>
                    <a:pt x="1703" y="1627"/>
                    <a:pt x="1703" y="1627"/>
                  </a:cubicBezTo>
                  <a:cubicBezTo>
                    <a:pt x="1713" y="1621"/>
                    <a:pt x="1718" y="1616"/>
                    <a:pt x="1724" y="1611"/>
                  </a:cubicBezTo>
                  <a:cubicBezTo>
                    <a:pt x="1729" y="1606"/>
                    <a:pt x="1729" y="1606"/>
                    <a:pt x="1729" y="1606"/>
                  </a:cubicBezTo>
                  <a:lnTo>
                    <a:pt x="1729" y="1606"/>
                  </a:lnTo>
                  <a:cubicBezTo>
                    <a:pt x="1739" y="1601"/>
                    <a:pt x="1744" y="1596"/>
                    <a:pt x="1749" y="1591"/>
                  </a:cubicBezTo>
                  <a:cubicBezTo>
                    <a:pt x="1754" y="1585"/>
                    <a:pt x="1754" y="1585"/>
                    <a:pt x="1754" y="1585"/>
                  </a:cubicBezTo>
                  <a:cubicBezTo>
                    <a:pt x="1764" y="1581"/>
                    <a:pt x="1769" y="1575"/>
                    <a:pt x="1775" y="1570"/>
                  </a:cubicBezTo>
                  <a:lnTo>
                    <a:pt x="1775" y="1570"/>
                  </a:lnTo>
                  <a:cubicBezTo>
                    <a:pt x="1892" y="1478"/>
                    <a:pt x="2020" y="1417"/>
                    <a:pt x="2154" y="1376"/>
                  </a:cubicBezTo>
                  <a:lnTo>
                    <a:pt x="2154" y="1376"/>
                  </a:lnTo>
                  <a:cubicBezTo>
                    <a:pt x="2158" y="1376"/>
                    <a:pt x="2169" y="1371"/>
                    <a:pt x="2174" y="1371"/>
                  </a:cubicBezTo>
                  <a:cubicBezTo>
                    <a:pt x="2179" y="1371"/>
                    <a:pt x="2179" y="1371"/>
                    <a:pt x="2179" y="1371"/>
                  </a:cubicBezTo>
                  <a:cubicBezTo>
                    <a:pt x="2276" y="1345"/>
                    <a:pt x="2379" y="1330"/>
                    <a:pt x="2476" y="1330"/>
                  </a:cubicBezTo>
                  <a:cubicBezTo>
                    <a:pt x="2681" y="1330"/>
                    <a:pt x="2885" y="1386"/>
                    <a:pt x="3064" y="1494"/>
                  </a:cubicBezTo>
                  <a:lnTo>
                    <a:pt x="3064" y="1494"/>
                  </a:lnTo>
                  <a:cubicBezTo>
                    <a:pt x="3151" y="1545"/>
                    <a:pt x="3238" y="1611"/>
                    <a:pt x="3310" y="1688"/>
                  </a:cubicBezTo>
                  <a:cubicBezTo>
                    <a:pt x="3315" y="1693"/>
                    <a:pt x="3315" y="1693"/>
                    <a:pt x="3315" y="1693"/>
                  </a:cubicBezTo>
                  <a:cubicBezTo>
                    <a:pt x="3325" y="1703"/>
                    <a:pt x="3335" y="1714"/>
                    <a:pt x="3346" y="1724"/>
                  </a:cubicBezTo>
                  <a:lnTo>
                    <a:pt x="3346" y="1724"/>
                  </a:lnTo>
                  <a:cubicBezTo>
                    <a:pt x="3346" y="1729"/>
                    <a:pt x="3346" y="1729"/>
                    <a:pt x="3346" y="1729"/>
                  </a:cubicBezTo>
                  <a:cubicBezTo>
                    <a:pt x="3351" y="1734"/>
                    <a:pt x="3356" y="1744"/>
                    <a:pt x="3366" y="1750"/>
                  </a:cubicBezTo>
                  <a:cubicBezTo>
                    <a:pt x="3366" y="1754"/>
                    <a:pt x="3366" y="1754"/>
                    <a:pt x="3371" y="1759"/>
                  </a:cubicBezTo>
                  <a:cubicBezTo>
                    <a:pt x="3376" y="1765"/>
                    <a:pt x="3382" y="1770"/>
                    <a:pt x="3386" y="1780"/>
                  </a:cubicBezTo>
                  <a:cubicBezTo>
                    <a:pt x="3392" y="1785"/>
                    <a:pt x="3392" y="1785"/>
                    <a:pt x="3392" y="1785"/>
                  </a:cubicBezTo>
                  <a:cubicBezTo>
                    <a:pt x="3397" y="1790"/>
                    <a:pt x="3402" y="1801"/>
                    <a:pt x="3407" y="1806"/>
                  </a:cubicBezTo>
                  <a:lnTo>
                    <a:pt x="3407" y="1806"/>
                  </a:lnTo>
                  <a:cubicBezTo>
                    <a:pt x="3494" y="1928"/>
                    <a:pt x="3555" y="2061"/>
                    <a:pt x="3586" y="2199"/>
                  </a:cubicBezTo>
                  <a:cubicBezTo>
                    <a:pt x="3591" y="2199"/>
                    <a:pt x="3591" y="2199"/>
                    <a:pt x="3591" y="2199"/>
                  </a:cubicBezTo>
                  <a:cubicBezTo>
                    <a:pt x="3653" y="2450"/>
                    <a:pt x="3627" y="2716"/>
                    <a:pt x="3520" y="2951"/>
                  </a:cubicBezTo>
                  <a:cubicBezTo>
                    <a:pt x="3515" y="2961"/>
                    <a:pt x="3509" y="2971"/>
                    <a:pt x="3504" y="2981"/>
                  </a:cubicBezTo>
                  <a:lnTo>
                    <a:pt x="3504" y="2981"/>
                  </a:lnTo>
                  <a:cubicBezTo>
                    <a:pt x="3499" y="2992"/>
                    <a:pt x="3494" y="3007"/>
                    <a:pt x="3484" y="3017"/>
                  </a:cubicBezTo>
                  <a:lnTo>
                    <a:pt x="3484" y="3017"/>
                  </a:lnTo>
                  <a:cubicBezTo>
                    <a:pt x="3427" y="3125"/>
                    <a:pt x="3356" y="3222"/>
                    <a:pt x="3264" y="3303"/>
                  </a:cubicBezTo>
                  <a:lnTo>
                    <a:pt x="3264" y="3303"/>
                  </a:lnTo>
                  <a:cubicBezTo>
                    <a:pt x="3259" y="3314"/>
                    <a:pt x="3253" y="3319"/>
                    <a:pt x="3248" y="3324"/>
                  </a:cubicBezTo>
                  <a:cubicBezTo>
                    <a:pt x="3238" y="3329"/>
                    <a:pt x="3233" y="3334"/>
                    <a:pt x="3228" y="3339"/>
                  </a:cubicBezTo>
                  <a:lnTo>
                    <a:pt x="3228" y="3339"/>
                  </a:lnTo>
                  <a:cubicBezTo>
                    <a:pt x="3223" y="3345"/>
                    <a:pt x="3223" y="3345"/>
                    <a:pt x="3223" y="3345"/>
                  </a:cubicBezTo>
                  <a:cubicBezTo>
                    <a:pt x="3218" y="3350"/>
                    <a:pt x="3213" y="3355"/>
                    <a:pt x="3208" y="3360"/>
                  </a:cubicBezTo>
                  <a:cubicBezTo>
                    <a:pt x="3197" y="3365"/>
                    <a:pt x="3192" y="3370"/>
                    <a:pt x="3187" y="3375"/>
                  </a:cubicBezTo>
                  <a:lnTo>
                    <a:pt x="3187" y="3375"/>
                  </a:lnTo>
                  <a:cubicBezTo>
                    <a:pt x="3084" y="3452"/>
                    <a:pt x="2982" y="3508"/>
                    <a:pt x="2870" y="3549"/>
                  </a:cubicBezTo>
                  <a:lnTo>
                    <a:pt x="2870" y="3549"/>
                  </a:lnTo>
                  <a:cubicBezTo>
                    <a:pt x="2793" y="3580"/>
                    <a:pt x="2716" y="3595"/>
                    <a:pt x="2639" y="3610"/>
                  </a:cubicBezTo>
                  <a:cubicBezTo>
                    <a:pt x="2588" y="3616"/>
                    <a:pt x="2532" y="3621"/>
                    <a:pt x="2476" y="3621"/>
                  </a:cubicBezTo>
                  <a:cubicBezTo>
                    <a:pt x="2327" y="3621"/>
                    <a:pt x="2184" y="3590"/>
                    <a:pt x="2046" y="3534"/>
                  </a:cubicBezTo>
                  <a:lnTo>
                    <a:pt x="2046" y="3534"/>
                  </a:lnTo>
                  <a:cubicBezTo>
                    <a:pt x="1913" y="3483"/>
                    <a:pt x="1790" y="3401"/>
                    <a:pt x="1682" y="3299"/>
                  </a:cubicBezTo>
                  <a:lnTo>
                    <a:pt x="1682" y="3299"/>
                  </a:lnTo>
                  <a:cubicBezTo>
                    <a:pt x="1673" y="3293"/>
                    <a:pt x="1667" y="3283"/>
                    <a:pt x="1662" y="3278"/>
                  </a:cubicBezTo>
                  <a:cubicBezTo>
                    <a:pt x="1657" y="3273"/>
                    <a:pt x="1657" y="3273"/>
                    <a:pt x="1657" y="3273"/>
                  </a:cubicBezTo>
                  <a:cubicBezTo>
                    <a:pt x="1647" y="3268"/>
                    <a:pt x="1642" y="3258"/>
                    <a:pt x="1637" y="3252"/>
                  </a:cubicBezTo>
                  <a:lnTo>
                    <a:pt x="1631" y="3247"/>
                  </a:lnTo>
                  <a:cubicBezTo>
                    <a:pt x="1626" y="3242"/>
                    <a:pt x="1616" y="3232"/>
                    <a:pt x="1611" y="3222"/>
                  </a:cubicBezTo>
                  <a:lnTo>
                    <a:pt x="1611" y="3222"/>
                  </a:lnTo>
                  <a:cubicBezTo>
                    <a:pt x="1606" y="3217"/>
                    <a:pt x="1601" y="3212"/>
                    <a:pt x="1591" y="3201"/>
                  </a:cubicBezTo>
                  <a:cubicBezTo>
                    <a:pt x="1591" y="3201"/>
                    <a:pt x="1591" y="3196"/>
                    <a:pt x="1585" y="3196"/>
                  </a:cubicBezTo>
                  <a:cubicBezTo>
                    <a:pt x="1585" y="3191"/>
                    <a:pt x="1580" y="3186"/>
                    <a:pt x="1575" y="3186"/>
                  </a:cubicBezTo>
                  <a:cubicBezTo>
                    <a:pt x="1575" y="3181"/>
                    <a:pt x="1570" y="3176"/>
                    <a:pt x="1565" y="3170"/>
                  </a:cubicBezTo>
                  <a:cubicBezTo>
                    <a:pt x="1565" y="3165"/>
                    <a:pt x="1565" y="3165"/>
                    <a:pt x="1565" y="3165"/>
                  </a:cubicBezTo>
                  <a:cubicBezTo>
                    <a:pt x="1504" y="3089"/>
                    <a:pt x="1457" y="3002"/>
                    <a:pt x="1422" y="2916"/>
                  </a:cubicBezTo>
                  <a:cubicBezTo>
                    <a:pt x="1417" y="2916"/>
                    <a:pt x="1417" y="2916"/>
                    <a:pt x="1417" y="2916"/>
                  </a:cubicBezTo>
                  <a:cubicBezTo>
                    <a:pt x="1360" y="2773"/>
                    <a:pt x="1330" y="2624"/>
                    <a:pt x="1330" y="2476"/>
                  </a:cubicBezTo>
                  <a:cubicBezTo>
                    <a:pt x="1330" y="2373"/>
                    <a:pt x="1345" y="2271"/>
                    <a:pt x="1371" y="2174"/>
                  </a:cubicBezTo>
                  <a:cubicBezTo>
                    <a:pt x="1375" y="2169"/>
                    <a:pt x="1375" y="2159"/>
                    <a:pt x="1381" y="2148"/>
                  </a:cubicBezTo>
                  <a:cubicBezTo>
                    <a:pt x="1391" y="2112"/>
                    <a:pt x="1401" y="2077"/>
                    <a:pt x="1417" y="2046"/>
                  </a:cubicBezTo>
                  <a:cubicBezTo>
                    <a:pt x="1422" y="2026"/>
                    <a:pt x="1427" y="2010"/>
                    <a:pt x="1437" y="1995"/>
                  </a:cubicBezTo>
                  <a:moveTo>
                    <a:pt x="2476" y="0"/>
                  </a:moveTo>
                  <a:lnTo>
                    <a:pt x="2476" y="0"/>
                  </a:lnTo>
                  <a:cubicBezTo>
                    <a:pt x="1985" y="0"/>
                    <a:pt x="1488" y="143"/>
                    <a:pt x="1064" y="440"/>
                  </a:cubicBezTo>
                  <a:cubicBezTo>
                    <a:pt x="1064" y="445"/>
                    <a:pt x="1064" y="445"/>
                    <a:pt x="1064" y="445"/>
                  </a:cubicBezTo>
                  <a:cubicBezTo>
                    <a:pt x="1048" y="455"/>
                    <a:pt x="1033" y="465"/>
                    <a:pt x="1012" y="476"/>
                  </a:cubicBezTo>
                  <a:cubicBezTo>
                    <a:pt x="1007" y="480"/>
                    <a:pt x="1007" y="480"/>
                    <a:pt x="1007" y="480"/>
                  </a:cubicBezTo>
                  <a:cubicBezTo>
                    <a:pt x="997" y="491"/>
                    <a:pt x="981" y="501"/>
                    <a:pt x="966" y="511"/>
                  </a:cubicBezTo>
                  <a:cubicBezTo>
                    <a:pt x="961" y="516"/>
                    <a:pt x="961" y="516"/>
                    <a:pt x="956" y="522"/>
                  </a:cubicBezTo>
                  <a:cubicBezTo>
                    <a:pt x="946" y="532"/>
                    <a:pt x="930" y="542"/>
                    <a:pt x="915" y="552"/>
                  </a:cubicBezTo>
                  <a:cubicBezTo>
                    <a:pt x="915" y="552"/>
                    <a:pt x="910" y="558"/>
                    <a:pt x="905" y="558"/>
                  </a:cubicBezTo>
                  <a:cubicBezTo>
                    <a:pt x="890" y="573"/>
                    <a:pt x="874" y="588"/>
                    <a:pt x="859" y="603"/>
                  </a:cubicBezTo>
                  <a:cubicBezTo>
                    <a:pt x="839" y="614"/>
                    <a:pt x="823" y="629"/>
                    <a:pt x="808" y="644"/>
                  </a:cubicBezTo>
                  <a:cubicBezTo>
                    <a:pt x="808" y="649"/>
                    <a:pt x="803" y="649"/>
                    <a:pt x="797" y="654"/>
                  </a:cubicBezTo>
                  <a:cubicBezTo>
                    <a:pt x="787" y="665"/>
                    <a:pt x="772" y="675"/>
                    <a:pt x="761" y="690"/>
                  </a:cubicBezTo>
                  <a:cubicBezTo>
                    <a:pt x="757" y="690"/>
                    <a:pt x="757" y="696"/>
                    <a:pt x="752" y="696"/>
                  </a:cubicBezTo>
                  <a:cubicBezTo>
                    <a:pt x="741" y="711"/>
                    <a:pt x="726" y="721"/>
                    <a:pt x="716" y="736"/>
                  </a:cubicBezTo>
                  <a:cubicBezTo>
                    <a:pt x="710" y="742"/>
                    <a:pt x="710" y="742"/>
                    <a:pt x="710" y="742"/>
                  </a:cubicBezTo>
                  <a:cubicBezTo>
                    <a:pt x="695" y="752"/>
                    <a:pt x="685" y="767"/>
                    <a:pt x="670" y="782"/>
                  </a:cubicBezTo>
                  <a:lnTo>
                    <a:pt x="670" y="782"/>
                  </a:lnTo>
                  <a:cubicBezTo>
                    <a:pt x="-108" y="1611"/>
                    <a:pt x="-221" y="2870"/>
                    <a:pt x="393" y="3815"/>
                  </a:cubicBezTo>
                  <a:cubicBezTo>
                    <a:pt x="398" y="3820"/>
                    <a:pt x="398" y="3820"/>
                    <a:pt x="403" y="3826"/>
                  </a:cubicBezTo>
                  <a:cubicBezTo>
                    <a:pt x="409" y="3836"/>
                    <a:pt x="419" y="3851"/>
                    <a:pt x="424" y="3861"/>
                  </a:cubicBezTo>
                  <a:cubicBezTo>
                    <a:pt x="429" y="3866"/>
                    <a:pt x="434" y="3872"/>
                    <a:pt x="434" y="3877"/>
                  </a:cubicBezTo>
                  <a:cubicBezTo>
                    <a:pt x="445" y="3887"/>
                    <a:pt x="449" y="3897"/>
                    <a:pt x="454" y="3907"/>
                  </a:cubicBezTo>
                  <a:cubicBezTo>
                    <a:pt x="460" y="3912"/>
                    <a:pt x="465" y="3923"/>
                    <a:pt x="470" y="3928"/>
                  </a:cubicBezTo>
                  <a:cubicBezTo>
                    <a:pt x="475" y="3938"/>
                    <a:pt x="485" y="3943"/>
                    <a:pt x="490" y="3953"/>
                  </a:cubicBezTo>
                  <a:cubicBezTo>
                    <a:pt x="496" y="3964"/>
                    <a:pt x="501" y="3968"/>
                    <a:pt x="511" y="3979"/>
                  </a:cubicBezTo>
                  <a:cubicBezTo>
                    <a:pt x="516" y="3984"/>
                    <a:pt x="521" y="3995"/>
                    <a:pt x="526" y="3999"/>
                  </a:cubicBezTo>
                  <a:cubicBezTo>
                    <a:pt x="536" y="4010"/>
                    <a:pt x="541" y="4020"/>
                    <a:pt x="552" y="4030"/>
                  </a:cubicBezTo>
                  <a:cubicBezTo>
                    <a:pt x="552" y="4035"/>
                    <a:pt x="557" y="4040"/>
                    <a:pt x="562" y="4046"/>
                  </a:cubicBezTo>
                  <a:cubicBezTo>
                    <a:pt x="577" y="4061"/>
                    <a:pt x="588" y="4076"/>
                    <a:pt x="603" y="4091"/>
                  </a:cubicBezTo>
                  <a:cubicBezTo>
                    <a:pt x="618" y="4112"/>
                    <a:pt x="634" y="4127"/>
                    <a:pt x="649" y="4143"/>
                  </a:cubicBezTo>
                  <a:cubicBezTo>
                    <a:pt x="649" y="4148"/>
                    <a:pt x="654" y="4153"/>
                    <a:pt x="659" y="4158"/>
                  </a:cubicBezTo>
                  <a:cubicBezTo>
                    <a:pt x="670" y="4168"/>
                    <a:pt x="680" y="4179"/>
                    <a:pt x="695" y="4194"/>
                  </a:cubicBezTo>
                  <a:cubicBezTo>
                    <a:pt x="695" y="4199"/>
                    <a:pt x="700" y="4199"/>
                    <a:pt x="705" y="4204"/>
                  </a:cubicBezTo>
                  <a:cubicBezTo>
                    <a:pt x="716" y="4219"/>
                    <a:pt x="731" y="4230"/>
                    <a:pt x="741" y="4240"/>
                  </a:cubicBezTo>
                  <a:cubicBezTo>
                    <a:pt x="746" y="4245"/>
                    <a:pt x="746" y="4245"/>
                    <a:pt x="752" y="4250"/>
                  </a:cubicBezTo>
                  <a:cubicBezTo>
                    <a:pt x="761" y="4266"/>
                    <a:pt x="777" y="4275"/>
                    <a:pt x="787" y="4286"/>
                  </a:cubicBezTo>
                  <a:cubicBezTo>
                    <a:pt x="792" y="4291"/>
                    <a:pt x="792" y="4291"/>
                    <a:pt x="797" y="4296"/>
                  </a:cubicBezTo>
                  <a:cubicBezTo>
                    <a:pt x="813" y="4306"/>
                    <a:pt x="828" y="4322"/>
                    <a:pt x="839" y="4332"/>
                  </a:cubicBezTo>
                  <a:cubicBezTo>
                    <a:pt x="843" y="4337"/>
                    <a:pt x="843" y="4337"/>
                    <a:pt x="843" y="4337"/>
                  </a:cubicBezTo>
                  <a:cubicBezTo>
                    <a:pt x="1309" y="4741"/>
                    <a:pt x="1892" y="4951"/>
                    <a:pt x="2476" y="4951"/>
                  </a:cubicBezTo>
                  <a:cubicBezTo>
                    <a:pt x="2977" y="4951"/>
                    <a:pt x="3479" y="4802"/>
                    <a:pt x="3903" y="4495"/>
                  </a:cubicBezTo>
                  <a:cubicBezTo>
                    <a:pt x="3909" y="4495"/>
                    <a:pt x="3909" y="4495"/>
                    <a:pt x="3914" y="4491"/>
                  </a:cubicBezTo>
                  <a:cubicBezTo>
                    <a:pt x="3924" y="4480"/>
                    <a:pt x="3939" y="4470"/>
                    <a:pt x="3954" y="4465"/>
                  </a:cubicBezTo>
                  <a:cubicBezTo>
                    <a:pt x="3960" y="4460"/>
                    <a:pt x="3965" y="4455"/>
                    <a:pt x="3970" y="4450"/>
                  </a:cubicBezTo>
                  <a:cubicBezTo>
                    <a:pt x="3980" y="4444"/>
                    <a:pt x="3990" y="4434"/>
                    <a:pt x="4001" y="4424"/>
                  </a:cubicBezTo>
                  <a:cubicBezTo>
                    <a:pt x="4011" y="4419"/>
                    <a:pt x="4016" y="4414"/>
                    <a:pt x="4026" y="4404"/>
                  </a:cubicBezTo>
                  <a:cubicBezTo>
                    <a:pt x="4031" y="4398"/>
                    <a:pt x="4041" y="4393"/>
                    <a:pt x="4047" y="4388"/>
                  </a:cubicBezTo>
                  <a:cubicBezTo>
                    <a:pt x="4067" y="4373"/>
                    <a:pt x="4083" y="4363"/>
                    <a:pt x="4098" y="4347"/>
                  </a:cubicBezTo>
                  <a:cubicBezTo>
                    <a:pt x="4113" y="4332"/>
                    <a:pt x="4129" y="4322"/>
                    <a:pt x="4144" y="4306"/>
                  </a:cubicBezTo>
                  <a:cubicBezTo>
                    <a:pt x="4149" y="4301"/>
                    <a:pt x="4159" y="4291"/>
                    <a:pt x="4164" y="4286"/>
                  </a:cubicBezTo>
                  <a:cubicBezTo>
                    <a:pt x="4174" y="4281"/>
                    <a:pt x="4180" y="4271"/>
                    <a:pt x="4190" y="4266"/>
                  </a:cubicBezTo>
                  <a:cubicBezTo>
                    <a:pt x="4200" y="4255"/>
                    <a:pt x="4205" y="4245"/>
                    <a:pt x="4216" y="4235"/>
                  </a:cubicBezTo>
                  <a:cubicBezTo>
                    <a:pt x="4221" y="4230"/>
                    <a:pt x="4225" y="4230"/>
                    <a:pt x="4231" y="4224"/>
                  </a:cubicBezTo>
                  <a:cubicBezTo>
                    <a:pt x="4241" y="4209"/>
                    <a:pt x="4256" y="4199"/>
                    <a:pt x="4267" y="4189"/>
                  </a:cubicBezTo>
                  <a:cubicBezTo>
                    <a:pt x="4267" y="4184"/>
                    <a:pt x="4272" y="4184"/>
                    <a:pt x="4272" y="4179"/>
                  </a:cubicBezTo>
                  <a:cubicBezTo>
                    <a:pt x="5060" y="3355"/>
                    <a:pt x="5177" y="2087"/>
                    <a:pt x="4558" y="1136"/>
                  </a:cubicBezTo>
                  <a:cubicBezTo>
                    <a:pt x="4558" y="1130"/>
                    <a:pt x="4553" y="1125"/>
                    <a:pt x="4553" y="1125"/>
                  </a:cubicBezTo>
                  <a:cubicBezTo>
                    <a:pt x="4548" y="1115"/>
                    <a:pt x="4538" y="1105"/>
                    <a:pt x="4533" y="1094"/>
                  </a:cubicBezTo>
                  <a:cubicBezTo>
                    <a:pt x="4528" y="1084"/>
                    <a:pt x="4523" y="1074"/>
                    <a:pt x="4512" y="1069"/>
                  </a:cubicBezTo>
                  <a:cubicBezTo>
                    <a:pt x="4507" y="1058"/>
                    <a:pt x="4507" y="1054"/>
                    <a:pt x="4502" y="1049"/>
                  </a:cubicBezTo>
                  <a:cubicBezTo>
                    <a:pt x="4492" y="1033"/>
                    <a:pt x="4481" y="1023"/>
                    <a:pt x="4477" y="1013"/>
                  </a:cubicBezTo>
                  <a:cubicBezTo>
                    <a:pt x="4471" y="1007"/>
                    <a:pt x="4466" y="1003"/>
                    <a:pt x="4466" y="997"/>
                  </a:cubicBezTo>
                  <a:cubicBezTo>
                    <a:pt x="4456" y="987"/>
                    <a:pt x="4446" y="972"/>
                    <a:pt x="4436" y="956"/>
                  </a:cubicBezTo>
                  <a:cubicBezTo>
                    <a:pt x="4430" y="956"/>
                    <a:pt x="4430" y="951"/>
                    <a:pt x="4425" y="951"/>
                  </a:cubicBezTo>
                  <a:cubicBezTo>
                    <a:pt x="4415" y="936"/>
                    <a:pt x="4405" y="920"/>
                    <a:pt x="4394" y="905"/>
                  </a:cubicBezTo>
                  <a:cubicBezTo>
                    <a:pt x="4390" y="900"/>
                    <a:pt x="4390" y="900"/>
                    <a:pt x="4390" y="900"/>
                  </a:cubicBezTo>
                  <a:cubicBezTo>
                    <a:pt x="4379" y="885"/>
                    <a:pt x="4364" y="869"/>
                    <a:pt x="4348" y="854"/>
                  </a:cubicBezTo>
                  <a:cubicBezTo>
                    <a:pt x="4338" y="838"/>
                    <a:pt x="4323" y="823"/>
                    <a:pt x="4313" y="808"/>
                  </a:cubicBezTo>
                  <a:cubicBezTo>
                    <a:pt x="4308" y="803"/>
                    <a:pt x="4303" y="798"/>
                    <a:pt x="4297" y="793"/>
                  </a:cubicBezTo>
                  <a:cubicBezTo>
                    <a:pt x="4287" y="787"/>
                    <a:pt x="4277" y="777"/>
                    <a:pt x="4272" y="767"/>
                  </a:cubicBezTo>
                  <a:cubicBezTo>
                    <a:pt x="4261" y="762"/>
                    <a:pt x="4256" y="752"/>
                    <a:pt x="4252" y="747"/>
                  </a:cubicBezTo>
                  <a:cubicBezTo>
                    <a:pt x="4241" y="742"/>
                    <a:pt x="4236" y="731"/>
                    <a:pt x="4231" y="726"/>
                  </a:cubicBezTo>
                  <a:cubicBezTo>
                    <a:pt x="4221" y="716"/>
                    <a:pt x="4216" y="711"/>
                    <a:pt x="4205" y="700"/>
                  </a:cubicBezTo>
                  <a:cubicBezTo>
                    <a:pt x="4200" y="696"/>
                    <a:pt x="4195" y="690"/>
                    <a:pt x="4190" y="685"/>
                  </a:cubicBezTo>
                  <a:cubicBezTo>
                    <a:pt x="4180" y="675"/>
                    <a:pt x="4169" y="665"/>
                    <a:pt x="4159" y="660"/>
                  </a:cubicBezTo>
                  <a:cubicBezTo>
                    <a:pt x="4154" y="654"/>
                    <a:pt x="4149" y="649"/>
                    <a:pt x="4149" y="644"/>
                  </a:cubicBezTo>
                  <a:cubicBezTo>
                    <a:pt x="4134" y="634"/>
                    <a:pt x="4123" y="629"/>
                    <a:pt x="4113" y="619"/>
                  </a:cubicBezTo>
                  <a:cubicBezTo>
                    <a:pt x="4113" y="614"/>
                    <a:pt x="4108" y="614"/>
                    <a:pt x="4108" y="609"/>
                  </a:cubicBezTo>
                  <a:cubicBezTo>
                    <a:pt x="3642" y="204"/>
                    <a:pt x="3059" y="0"/>
                    <a:pt x="2476" y="0"/>
                  </a:cubicBezTo>
                  <a:close/>
                </a:path>
              </a:pathLst>
            </a:custGeom>
            <a:solidFill>
              <a:srgbClr val="CFA17B">
                <a:alpha val="36710"/>
              </a:srgbClr>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2400" b="0" strike="noStrike">
                <a:solidFill>
                  <a:srgbClr val="000000"/>
                </a:solidFill>
                <a:latin typeface="Arial"/>
                <a:ea typeface="Arial"/>
                <a:cs typeface="Arial"/>
                <a:sym typeface="Arial"/>
              </a:endParaRPr>
            </a:p>
          </p:txBody>
        </p:sp>
        <p:pic>
          <p:nvPicPr>
            <p:cNvPr id="122" name="Google Shape;122;p4"/>
            <p:cNvPicPr preferRelativeResize="0"/>
            <p:nvPr/>
          </p:nvPicPr>
          <p:blipFill rotWithShape="1">
            <a:blip r:embed="rId6" cstate="email">
              <a:alphaModFix/>
              <a:extLst>
                <a:ext uri="{28A0092B-C50C-407E-A947-70E740481C1C}">
                  <a14:useLocalDpi xmlns:a14="http://schemas.microsoft.com/office/drawing/2010/main"/>
                </a:ext>
              </a:extLst>
            </a:blip>
            <a:srcRect/>
            <a:stretch/>
          </p:blipFill>
          <p:spPr>
            <a:xfrm rot="2005365">
              <a:off x="8553711" y="1251469"/>
              <a:ext cx="1237854" cy="1226413"/>
            </a:xfrm>
            <a:prstGeom prst="rect">
              <a:avLst/>
            </a:prstGeom>
            <a:noFill/>
            <a:ln>
              <a:noFill/>
            </a:ln>
          </p:spPr>
        </p:pic>
      </p:grpSp>
      <p:grpSp>
        <p:nvGrpSpPr>
          <p:cNvPr id="123" name="Google Shape;123;p4"/>
          <p:cNvGrpSpPr/>
          <p:nvPr/>
        </p:nvGrpSpPr>
        <p:grpSpPr>
          <a:xfrm rot="895619">
            <a:off x="6033328" y="86507"/>
            <a:ext cx="652537" cy="652325"/>
            <a:chOff x="4733989" y="511904"/>
            <a:chExt cx="489380" cy="489221"/>
          </a:xfrm>
        </p:grpSpPr>
        <p:sp>
          <p:nvSpPr>
            <p:cNvPr id="124" name="Google Shape;124;p4"/>
            <p:cNvSpPr/>
            <p:nvPr/>
          </p:nvSpPr>
          <p:spPr>
            <a:xfrm rot="-2016437">
              <a:off x="4863019" y="615874"/>
              <a:ext cx="283909" cy="283692"/>
            </a:xfrm>
            <a:custGeom>
              <a:avLst/>
              <a:gdLst/>
              <a:ahLst/>
              <a:cxnLst/>
              <a:rect l="l" t="t" r="r" b="b"/>
              <a:pathLst>
                <a:path w="6037" h="6033" extrusionOk="0">
                  <a:moveTo>
                    <a:pt x="3361" y="6033"/>
                  </a:moveTo>
                  <a:lnTo>
                    <a:pt x="3361" y="6033"/>
                  </a:lnTo>
                  <a:cubicBezTo>
                    <a:pt x="3337" y="6033"/>
                    <a:pt x="3313" y="6033"/>
                    <a:pt x="3289" y="6033"/>
                  </a:cubicBezTo>
                  <a:cubicBezTo>
                    <a:pt x="3177" y="6018"/>
                    <a:pt x="3100" y="5950"/>
                    <a:pt x="3056" y="5848"/>
                  </a:cubicBezTo>
                  <a:cubicBezTo>
                    <a:pt x="2949" y="5586"/>
                    <a:pt x="2838" y="5329"/>
                    <a:pt x="2731" y="5072"/>
                  </a:cubicBezTo>
                  <a:cubicBezTo>
                    <a:pt x="2624" y="4821"/>
                    <a:pt x="2518" y="4564"/>
                    <a:pt x="2406" y="4312"/>
                  </a:cubicBezTo>
                  <a:cubicBezTo>
                    <a:pt x="2338" y="4142"/>
                    <a:pt x="2169" y="4059"/>
                    <a:pt x="1989" y="4098"/>
                  </a:cubicBezTo>
                  <a:cubicBezTo>
                    <a:pt x="1553" y="4200"/>
                    <a:pt x="1116" y="4297"/>
                    <a:pt x="680" y="4394"/>
                  </a:cubicBezTo>
                  <a:cubicBezTo>
                    <a:pt x="559" y="4423"/>
                    <a:pt x="448" y="4457"/>
                    <a:pt x="326" y="4472"/>
                  </a:cubicBezTo>
                  <a:cubicBezTo>
                    <a:pt x="215" y="4491"/>
                    <a:pt x="123" y="4447"/>
                    <a:pt x="55" y="4355"/>
                  </a:cubicBezTo>
                  <a:cubicBezTo>
                    <a:pt x="-37" y="4224"/>
                    <a:pt x="-13" y="4064"/>
                    <a:pt x="108" y="3963"/>
                  </a:cubicBezTo>
                  <a:cubicBezTo>
                    <a:pt x="253" y="3836"/>
                    <a:pt x="394" y="3710"/>
                    <a:pt x="540" y="3589"/>
                  </a:cubicBezTo>
                  <a:cubicBezTo>
                    <a:pt x="719" y="3434"/>
                    <a:pt x="898" y="3274"/>
                    <a:pt x="1078" y="3119"/>
                  </a:cubicBezTo>
                  <a:cubicBezTo>
                    <a:pt x="1141" y="3070"/>
                    <a:pt x="1199" y="3017"/>
                    <a:pt x="1257" y="2965"/>
                  </a:cubicBezTo>
                  <a:cubicBezTo>
                    <a:pt x="1359" y="2868"/>
                    <a:pt x="1417" y="2752"/>
                    <a:pt x="1431" y="2611"/>
                  </a:cubicBezTo>
                  <a:cubicBezTo>
                    <a:pt x="1451" y="2471"/>
                    <a:pt x="1407" y="2344"/>
                    <a:pt x="1335" y="2228"/>
                  </a:cubicBezTo>
                  <a:cubicBezTo>
                    <a:pt x="1088" y="1811"/>
                    <a:pt x="840" y="1394"/>
                    <a:pt x="588" y="977"/>
                  </a:cubicBezTo>
                  <a:cubicBezTo>
                    <a:pt x="496" y="812"/>
                    <a:pt x="554" y="623"/>
                    <a:pt x="719" y="551"/>
                  </a:cubicBezTo>
                  <a:cubicBezTo>
                    <a:pt x="797" y="517"/>
                    <a:pt x="879" y="517"/>
                    <a:pt x="952" y="556"/>
                  </a:cubicBezTo>
                  <a:cubicBezTo>
                    <a:pt x="1044" y="599"/>
                    <a:pt x="1126" y="657"/>
                    <a:pt x="1213" y="710"/>
                  </a:cubicBezTo>
                  <a:cubicBezTo>
                    <a:pt x="1567" y="924"/>
                    <a:pt x="1921" y="1137"/>
                    <a:pt x="2275" y="1350"/>
                  </a:cubicBezTo>
                  <a:cubicBezTo>
                    <a:pt x="2503" y="1486"/>
                    <a:pt x="2794" y="1448"/>
                    <a:pt x="2973" y="1258"/>
                  </a:cubicBezTo>
                  <a:cubicBezTo>
                    <a:pt x="3061" y="1171"/>
                    <a:pt x="3138" y="1074"/>
                    <a:pt x="3216" y="987"/>
                  </a:cubicBezTo>
                  <a:cubicBezTo>
                    <a:pt x="3323" y="866"/>
                    <a:pt x="3424" y="744"/>
                    <a:pt x="3531" y="628"/>
                  </a:cubicBezTo>
                  <a:cubicBezTo>
                    <a:pt x="3652" y="483"/>
                    <a:pt x="3778" y="342"/>
                    <a:pt x="3904" y="202"/>
                  </a:cubicBezTo>
                  <a:cubicBezTo>
                    <a:pt x="3948" y="153"/>
                    <a:pt x="3982" y="100"/>
                    <a:pt x="4035" y="61"/>
                  </a:cubicBezTo>
                  <a:cubicBezTo>
                    <a:pt x="4127" y="-12"/>
                    <a:pt x="4229" y="-16"/>
                    <a:pt x="4331" y="32"/>
                  </a:cubicBezTo>
                  <a:cubicBezTo>
                    <a:pt x="4438" y="80"/>
                    <a:pt x="4496" y="168"/>
                    <a:pt x="4496" y="284"/>
                  </a:cubicBezTo>
                  <a:cubicBezTo>
                    <a:pt x="4501" y="347"/>
                    <a:pt x="4476" y="405"/>
                    <a:pt x="4462" y="468"/>
                  </a:cubicBezTo>
                  <a:cubicBezTo>
                    <a:pt x="4374" y="851"/>
                    <a:pt x="4282" y="1234"/>
                    <a:pt x="4200" y="1617"/>
                  </a:cubicBezTo>
                  <a:cubicBezTo>
                    <a:pt x="4137" y="1893"/>
                    <a:pt x="4210" y="2141"/>
                    <a:pt x="4389" y="2354"/>
                  </a:cubicBezTo>
                  <a:cubicBezTo>
                    <a:pt x="4481" y="2461"/>
                    <a:pt x="4597" y="2529"/>
                    <a:pt x="4724" y="2587"/>
                  </a:cubicBezTo>
                  <a:cubicBezTo>
                    <a:pt x="5102" y="2747"/>
                    <a:pt x="5480" y="2907"/>
                    <a:pt x="5863" y="3070"/>
                  </a:cubicBezTo>
                  <a:cubicBezTo>
                    <a:pt x="5975" y="3119"/>
                    <a:pt x="6037" y="3211"/>
                    <a:pt x="6037" y="3337"/>
                  </a:cubicBezTo>
                  <a:cubicBezTo>
                    <a:pt x="6037" y="3351"/>
                    <a:pt x="6037" y="3361"/>
                    <a:pt x="6037" y="3376"/>
                  </a:cubicBezTo>
                  <a:cubicBezTo>
                    <a:pt x="6013" y="3526"/>
                    <a:pt x="5911" y="3613"/>
                    <a:pt x="5761" y="3628"/>
                  </a:cubicBezTo>
                  <a:cubicBezTo>
                    <a:pt x="5586" y="3642"/>
                    <a:pt x="5417" y="3657"/>
                    <a:pt x="5242" y="3672"/>
                  </a:cubicBezTo>
                  <a:cubicBezTo>
                    <a:pt x="5107" y="3686"/>
                    <a:pt x="4971" y="3696"/>
                    <a:pt x="4830" y="3706"/>
                  </a:cubicBezTo>
                  <a:cubicBezTo>
                    <a:pt x="4695" y="3720"/>
                    <a:pt x="4559" y="3730"/>
                    <a:pt x="4423" y="3744"/>
                  </a:cubicBezTo>
                  <a:cubicBezTo>
                    <a:pt x="4350" y="3749"/>
                    <a:pt x="4273" y="3754"/>
                    <a:pt x="4195" y="3774"/>
                  </a:cubicBezTo>
                  <a:cubicBezTo>
                    <a:pt x="3967" y="3841"/>
                    <a:pt x="3778" y="4059"/>
                    <a:pt x="3754" y="4302"/>
                  </a:cubicBezTo>
                  <a:cubicBezTo>
                    <a:pt x="3734" y="4433"/>
                    <a:pt x="3725" y="4573"/>
                    <a:pt x="3715" y="4709"/>
                  </a:cubicBezTo>
                  <a:cubicBezTo>
                    <a:pt x="3700" y="4835"/>
                    <a:pt x="3691" y="4961"/>
                    <a:pt x="3676" y="5087"/>
                  </a:cubicBezTo>
                  <a:cubicBezTo>
                    <a:pt x="3667" y="5218"/>
                    <a:pt x="3657" y="5344"/>
                    <a:pt x="3642" y="5470"/>
                  </a:cubicBezTo>
                  <a:cubicBezTo>
                    <a:pt x="3633" y="5577"/>
                    <a:pt x="3628" y="5688"/>
                    <a:pt x="3613" y="5795"/>
                  </a:cubicBezTo>
                  <a:cubicBezTo>
                    <a:pt x="3594" y="5926"/>
                    <a:pt x="3492" y="6018"/>
                    <a:pt x="3361" y="6033"/>
                  </a:cubicBezTo>
                  <a:close/>
                </a:path>
              </a:pathLst>
            </a:custGeom>
            <a:solidFill>
              <a:srgbClr val="CFA17B">
                <a:alpha val="36710"/>
              </a:srgbClr>
            </a:solidFill>
            <a:ln>
              <a:noFill/>
            </a:ln>
          </p:spPr>
          <p:txBody>
            <a:bodyPr spcFirstLastPara="1" wrap="square" lIns="90000" tIns="45000" rIns="90000" bIns="45000" anchor="ctr" anchorCtr="1">
              <a:noAutofit/>
            </a:bodyPr>
            <a:lstStyle/>
            <a:p>
              <a:pPr marL="0" marR="0" lvl="0" indent="0" algn="l" rtl="0">
                <a:spcBef>
                  <a:spcPts val="0"/>
                </a:spcBef>
                <a:spcAft>
                  <a:spcPts val="0"/>
                </a:spcAft>
                <a:buNone/>
              </a:pPr>
              <a:endParaRPr sz="2400" b="0" strike="noStrike">
                <a:solidFill>
                  <a:srgbClr val="000000"/>
                </a:solidFill>
                <a:latin typeface="Arial"/>
                <a:ea typeface="Arial"/>
                <a:cs typeface="Arial"/>
                <a:sym typeface="Arial"/>
              </a:endParaRPr>
            </a:p>
          </p:txBody>
        </p:sp>
        <p:pic>
          <p:nvPicPr>
            <p:cNvPr id="125" name="Google Shape;125;p4"/>
            <p:cNvPicPr preferRelativeResize="0"/>
            <p:nvPr/>
          </p:nvPicPr>
          <p:blipFill>
            <a:blip r:embed="rId7" cstate="email">
              <a:alphaModFix/>
              <a:extLst>
                <a:ext uri="{28A0092B-C50C-407E-A947-70E740481C1C}">
                  <a14:useLocalDpi xmlns:a14="http://schemas.microsoft.com/office/drawing/2010/main"/>
                </a:ext>
              </a:extLst>
            </a:blip>
            <a:stretch>
              <a:fillRect/>
            </a:stretch>
          </p:blipFill>
          <p:spPr>
            <a:xfrm rot="-2016466">
              <a:off x="4802209" y="580054"/>
              <a:ext cx="352940" cy="352921"/>
            </a:xfrm>
            <a:prstGeom prst="rect">
              <a:avLst/>
            </a:prstGeom>
            <a:noFill/>
            <a:ln>
              <a:noFill/>
            </a:ln>
          </p:spPr>
        </p:pic>
      </p:grpSp>
      <p:sp>
        <p:nvSpPr>
          <p:cNvPr id="126" name="Google Shape;126;p4"/>
          <p:cNvSpPr txBox="1">
            <a:spLocks noGrp="1"/>
          </p:cNvSpPr>
          <p:nvPr>
            <p:ph type="title"/>
          </p:nvPr>
        </p:nvSpPr>
        <p:spPr>
          <a:xfrm>
            <a:off x="960000" y="719333"/>
            <a:ext cx="10272000" cy="763600"/>
          </a:xfrm>
          <a:prstGeom prst="rect">
            <a:avLst/>
          </a:prstGeom>
          <a:ln>
            <a:noFill/>
          </a:ln>
        </p:spPr>
        <p:txBody>
          <a:bodyPr spcFirstLastPara="1" wrap="square" lIns="91425" tIns="91425" rIns="91425" bIns="91425" anchor="t" anchorCtr="0">
            <a:noAutofit/>
          </a:bodyPr>
          <a:lstStyle>
            <a:lvl1pPr lvl="0" algn="ctr" rtl="0">
              <a:spcBef>
                <a:spcPts val="0"/>
              </a:spcBef>
              <a:spcAft>
                <a:spcPts val="0"/>
              </a:spcAft>
              <a:buSzPts val="3000"/>
              <a:buNone/>
              <a:defRPr/>
            </a:lvl1pPr>
            <a:lvl2pPr lvl="1" rtl="0">
              <a:spcBef>
                <a:spcPts val="0"/>
              </a:spcBef>
              <a:spcAft>
                <a:spcPts val="0"/>
              </a:spcAft>
              <a:buSzPts val="3000"/>
              <a:buNone/>
              <a:defRPr/>
            </a:lvl2pPr>
            <a:lvl3pPr lvl="2" rtl="0">
              <a:spcBef>
                <a:spcPts val="0"/>
              </a:spcBef>
              <a:spcAft>
                <a:spcPts val="0"/>
              </a:spcAft>
              <a:buSzPts val="3000"/>
              <a:buNone/>
              <a:defRPr/>
            </a:lvl3pPr>
            <a:lvl4pPr lvl="3" rtl="0">
              <a:spcBef>
                <a:spcPts val="0"/>
              </a:spcBef>
              <a:spcAft>
                <a:spcPts val="0"/>
              </a:spcAft>
              <a:buSzPts val="3000"/>
              <a:buNone/>
              <a:defRPr/>
            </a:lvl4pPr>
            <a:lvl5pPr lvl="4" rtl="0">
              <a:spcBef>
                <a:spcPts val="0"/>
              </a:spcBef>
              <a:spcAft>
                <a:spcPts val="0"/>
              </a:spcAft>
              <a:buSzPts val="3000"/>
              <a:buNone/>
              <a:defRPr/>
            </a:lvl5pPr>
            <a:lvl6pPr lvl="5" rtl="0">
              <a:spcBef>
                <a:spcPts val="0"/>
              </a:spcBef>
              <a:spcAft>
                <a:spcPts val="0"/>
              </a:spcAft>
              <a:buSzPts val="3000"/>
              <a:buNone/>
              <a:defRPr/>
            </a:lvl6pPr>
            <a:lvl7pPr lvl="6" rtl="0">
              <a:spcBef>
                <a:spcPts val="0"/>
              </a:spcBef>
              <a:spcAft>
                <a:spcPts val="0"/>
              </a:spcAft>
              <a:buSzPts val="3000"/>
              <a:buNone/>
              <a:defRPr/>
            </a:lvl7pPr>
            <a:lvl8pPr lvl="7" rtl="0">
              <a:spcBef>
                <a:spcPts val="0"/>
              </a:spcBef>
              <a:spcAft>
                <a:spcPts val="0"/>
              </a:spcAft>
              <a:buSzPts val="3000"/>
              <a:buNone/>
              <a:defRPr/>
            </a:lvl8pPr>
            <a:lvl9pPr lvl="8" rtl="0">
              <a:spcBef>
                <a:spcPts val="0"/>
              </a:spcBef>
              <a:spcAft>
                <a:spcPts val="0"/>
              </a:spcAft>
              <a:buSzPts val="3000"/>
              <a:buNone/>
              <a:defRPr/>
            </a:lvl9pPr>
          </a:lstStyle>
          <a:p>
            <a:endParaRPr/>
          </a:p>
        </p:txBody>
      </p:sp>
      <p:sp>
        <p:nvSpPr>
          <p:cNvPr id="127" name="Google Shape;127;p4"/>
          <p:cNvSpPr txBox="1">
            <a:spLocks noGrp="1"/>
          </p:cNvSpPr>
          <p:nvPr>
            <p:ph type="body" idx="1"/>
          </p:nvPr>
        </p:nvSpPr>
        <p:spPr>
          <a:xfrm>
            <a:off x="960000" y="1536633"/>
            <a:ext cx="10272000" cy="487600"/>
          </a:xfrm>
          <a:prstGeom prst="rect">
            <a:avLst/>
          </a:prstGeom>
        </p:spPr>
        <p:txBody>
          <a:bodyPr spcFirstLastPara="1" wrap="square" lIns="91425" tIns="91425" rIns="91425" bIns="91425" anchor="t" anchorCtr="0">
            <a:noAutofit/>
          </a:bodyPr>
          <a:lstStyle>
            <a:lvl1pPr marL="609570" lvl="0" indent="-423312" algn="ctr" rtl="0">
              <a:spcBef>
                <a:spcPts val="0"/>
              </a:spcBef>
              <a:spcAft>
                <a:spcPts val="0"/>
              </a:spcAft>
              <a:buSzPts val="1400"/>
              <a:buChar char="●"/>
              <a:defRPr/>
            </a:lvl1pPr>
            <a:lvl2pPr marL="1219140" lvl="1" indent="-423312" rtl="0">
              <a:lnSpc>
                <a:spcPct val="115000"/>
              </a:lnSpc>
              <a:spcBef>
                <a:spcPts val="0"/>
              </a:spcBef>
              <a:spcAft>
                <a:spcPts val="0"/>
              </a:spcAft>
              <a:buSzPts val="1400"/>
              <a:buFont typeface="Darker Grotesque SemiBold"/>
              <a:buChar char="○"/>
              <a:defRPr/>
            </a:lvl2pPr>
            <a:lvl3pPr marL="1828709" lvl="2" indent="-423312" rtl="0">
              <a:lnSpc>
                <a:spcPct val="115000"/>
              </a:lnSpc>
              <a:spcBef>
                <a:spcPts val="0"/>
              </a:spcBef>
              <a:spcAft>
                <a:spcPts val="0"/>
              </a:spcAft>
              <a:buSzPts val="1400"/>
              <a:buFont typeface="Darker Grotesque SemiBold"/>
              <a:buChar char="■"/>
              <a:defRPr/>
            </a:lvl3pPr>
            <a:lvl4pPr marL="2438278" lvl="3" indent="-423312" rtl="0">
              <a:lnSpc>
                <a:spcPct val="115000"/>
              </a:lnSpc>
              <a:spcBef>
                <a:spcPts val="0"/>
              </a:spcBef>
              <a:spcAft>
                <a:spcPts val="0"/>
              </a:spcAft>
              <a:buSzPts val="1400"/>
              <a:buFont typeface="Darker Grotesque SemiBold"/>
              <a:buChar char="●"/>
              <a:defRPr/>
            </a:lvl4pPr>
            <a:lvl5pPr marL="3047848" lvl="4" indent="-423312" rtl="0">
              <a:lnSpc>
                <a:spcPct val="115000"/>
              </a:lnSpc>
              <a:spcBef>
                <a:spcPts val="0"/>
              </a:spcBef>
              <a:spcAft>
                <a:spcPts val="0"/>
              </a:spcAft>
              <a:buSzPts val="1400"/>
              <a:buFont typeface="Darker Grotesque SemiBold"/>
              <a:buChar char="○"/>
              <a:defRPr/>
            </a:lvl5pPr>
            <a:lvl6pPr marL="3657418" lvl="5" indent="-423312" rtl="0">
              <a:lnSpc>
                <a:spcPct val="115000"/>
              </a:lnSpc>
              <a:spcBef>
                <a:spcPts val="0"/>
              </a:spcBef>
              <a:spcAft>
                <a:spcPts val="0"/>
              </a:spcAft>
              <a:buSzPts val="1400"/>
              <a:buFont typeface="Darker Grotesque SemiBold"/>
              <a:buChar char="■"/>
              <a:defRPr/>
            </a:lvl6pPr>
            <a:lvl7pPr marL="4266987" lvl="6" indent="-423312" rtl="0">
              <a:lnSpc>
                <a:spcPct val="115000"/>
              </a:lnSpc>
              <a:spcBef>
                <a:spcPts val="0"/>
              </a:spcBef>
              <a:spcAft>
                <a:spcPts val="0"/>
              </a:spcAft>
              <a:buSzPts val="1400"/>
              <a:buFont typeface="Darker Grotesque SemiBold"/>
              <a:buChar char="●"/>
              <a:defRPr/>
            </a:lvl7pPr>
            <a:lvl8pPr marL="4876557" lvl="7" indent="-423312" rtl="0">
              <a:lnSpc>
                <a:spcPct val="115000"/>
              </a:lnSpc>
              <a:spcBef>
                <a:spcPts val="0"/>
              </a:spcBef>
              <a:spcAft>
                <a:spcPts val="0"/>
              </a:spcAft>
              <a:buSzPts val="1400"/>
              <a:buFont typeface="Darker Grotesque SemiBold"/>
              <a:buChar char="○"/>
              <a:defRPr/>
            </a:lvl8pPr>
            <a:lvl9pPr marL="5486126" lvl="8" indent="-423312" rtl="0">
              <a:lnSpc>
                <a:spcPct val="115000"/>
              </a:lnSpc>
              <a:spcBef>
                <a:spcPts val="0"/>
              </a:spcBef>
              <a:spcAft>
                <a:spcPts val="0"/>
              </a:spcAft>
              <a:buSzPts val="1400"/>
              <a:buFont typeface="Darker Grotesque SemiBold"/>
              <a:buChar char="■"/>
              <a:defRPr/>
            </a:lvl9pPr>
          </a:lstStyle>
          <a:p>
            <a:endParaRPr/>
          </a:p>
        </p:txBody>
      </p:sp>
    </p:spTree>
    <p:extLst>
      <p:ext uri="{BB962C8B-B14F-4D97-AF65-F5344CB8AC3E}">
        <p14:creationId xmlns:p14="http://schemas.microsoft.com/office/powerpoint/2010/main" val="2672906272"/>
      </p:ext>
    </p:extLst>
  </p:cSld>
  <p:clrMapOvr>
    <a:masterClrMapping/>
  </p:clrMapOvr>
</p:sldLayout>
</file>

<file path=ppt/slideLayouts/slideLayout2623.xml><?xml version="1.0" encoding="utf-8"?>
<p:sldLayout xmlns:a="http://schemas.openxmlformats.org/drawingml/2006/main" xmlns:r="http://schemas.openxmlformats.org/officeDocument/2006/relationships" xmlns:p="http://schemas.openxmlformats.org/presentationml/2006/main" matchingName="Two Content">
  <p:cSld name="5_Two Content">
    <p:spTree>
      <p:nvGrpSpPr>
        <p:cNvPr id="1" name="Shape 68"/>
        <p:cNvGrpSpPr/>
        <p:nvPr/>
      </p:nvGrpSpPr>
      <p:grpSpPr>
        <a:xfrm>
          <a:off x="0" y="0"/>
          <a:ext cx="0" cy="0"/>
          <a:chOff x="0" y="0"/>
          <a:chExt cx="0" cy="0"/>
        </a:xfrm>
      </p:grpSpPr>
      <p:sp>
        <p:nvSpPr>
          <p:cNvPr id="69" name="Google Shape;69;p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0" name="Google Shape;70;p7"/>
          <p:cNvSpPr txBox="1">
            <a:spLocks noGrp="1"/>
          </p:cNvSpPr>
          <p:nvPr>
            <p:ph type="body" idx="1"/>
          </p:nvPr>
        </p:nvSpPr>
        <p:spPr>
          <a:xfrm>
            <a:off x="609600" y="1825625"/>
            <a:ext cx="5410200" cy="4351339"/>
          </a:xfrm>
          <a:prstGeom prst="rect">
            <a:avLst/>
          </a:prstGeom>
          <a:noFill/>
          <a:ln>
            <a:noFill/>
          </a:ln>
        </p:spPr>
        <p:txBody>
          <a:bodyPr spcFirstLastPara="1" wrap="square" lIns="91425" tIns="45700" rIns="91425" bIns="45700" anchor="t" anchorCtr="0">
            <a:noAutofit/>
          </a:bodyPr>
          <a:lstStyle>
            <a:lvl1pPr marL="457189" lvl="0" indent="-342891" algn="l">
              <a:lnSpc>
                <a:spcPct val="100000"/>
              </a:lnSpc>
              <a:spcBef>
                <a:spcPts val="1000"/>
              </a:spcBef>
              <a:spcAft>
                <a:spcPts val="0"/>
              </a:spcAft>
              <a:buSzPts val="1800"/>
              <a:buChar char="•"/>
              <a:defRPr/>
            </a:lvl1pPr>
            <a:lvl2pPr marL="914377" lvl="1" indent="-342891" algn="l">
              <a:lnSpc>
                <a:spcPct val="100000"/>
              </a:lnSpc>
              <a:spcBef>
                <a:spcPts val="1000"/>
              </a:spcBef>
              <a:spcAft>
                <a:spcPts val="0"/>
              </a:spcAft>
              <a:buSzPts val="1800"/>
              <a:buChar char="•"/>
              <a:defRPr/>
            </a:lvl2pPr>
            <a:lvl3pPr marL="1371566" lvl="2" indent="-342891" algn="l">
              <a:lnSpc>
                <a:spcPct val="100000"/>
              </a:lnSpc>
              <a:spcBef>
                <a:spcPts val="1000"/>
              </a:spcBef>
              <a:spcAft>
                <a:spcPts val="0"/>
              </a:spcAft>
              <a:buSzPts val="1800"/>
              <a:buChar char="•"/>
              <a:defRPr/>
            </a:lvl3pPr>
            <a:lvl4pPr marL="1828754" lvl="3" indent="-342891" algn="l">
              <a:lnSpc>
                <a:spcPct val="100000"/>
              </a:lnSpc>
              <a:spcBef>
                <a:spcPts val="1000"/>
              </a:spcBef>
              <a:spcAft>
                <a:spcPts val="0"/>
              </a:spcAft>
              <a:buSzPts val="1800"/>
              <a:buChar char="•"/>
              <a:defRPr/>
            </a:lvl4pPr>
            <a:lvl5pPr marL="2285943" lvl="4" indent="-342891" algn="l">
              <a:lnSpc>
                <a:spcPct val="100000"/>
              </a:lnSpc>
              <a:spcBef>
                <a:spcPts val="1000"/>
              </a:spcBef>
              <a:spcAft>
                <a:spcPts val="0"/>
              </a:spcAft>
              <a:buSzPts val="1800"/>
              <a:buChar char="•"/>
              <a:defRPr/>
            </a:lvl5pPr>
            <a:lvl6pPr marL="2743131" lvl="5" indent="-342891" algn="l">
              <a:lnSpc>
                <a:spcPct val="90000"/>
              </a:lnSpc>
              <a:spcBef>
                <a:spcPts val="1000"/>
              </a:spcBef>
              <a:spcAft>
                <a:spcPts val="0"/>
              </a:spcAft>
              <a:buClr>
                <a:schemeClr val="dk1"/>
              </a:buClr>
              <a:buSzPts val="1800"/>
              <a:buChar char="•"/>
              <a:defRPr/>
            </a:lvl6pPr>
            <a:lvl7pPr marL="3200320" lvl="6" indent="-342891" algn="l">
              <a:lnSpc>
                <a:spcPct val="90000"/>
              </a:lnSpc>
              <a:spcBef>
                <a:spcPts val="500"/>
              </a:spcBef>
              <a:spcAft>
                <a:spcPts val="0"/>
              </a:spcAft>
              <a:buClr>
                <a:schemeClr val="dk1"/>
              </a:buClr>
              <a:buSzPts val="1800"/>
              <a:buChar char="•"/>
              <a:defRPr/>
            </a:lvl7pPr>
            <a:lvl8pPr marL="3657509" lvl="7" indent="-342891" algn="l">
              <a:lnSpc>
                <a:spcPct val="90000"/>
              </a:lnSpc>
              <a:spcBef>
                <a:spcPts val="500"/>
              </a:spcBef>
              <a:spcAft>
                <a:spcPts val="0"/>
              </a:spcAft>
              <a:buClr>
                <a:schemeClr val="dk1"/>
              </a:buClr>
              <a:buSzPts val="1800"/>
              <a:buChar char="•"/>
              <a:defRPr/>
            </a:lvl8pPr>
            <a:lvl9pPr marL="4114697" lvl="8" indent="-342891" algn="l">
              <a:lnSpc>
                <a:spcPct val="90000"/>
              </a:lnSpc>
              <a:spcBef>
                <a:spcPts val="500"/>
              </a:spcBef>
              <a:spcAft>
                <a:spcPts val="0"/>
              </a:spcAft>
              <a:buClr>
                <a:schemeClr val="dk1"/>
              </a:buClr>
              <a:buSzPts val="1800"/>
              <a:buChar char="•"/>
              <a:defRPr/>
            </a:lvl9pPr>
          </a:lstStyle>
          <a:p>
            <a:endParaRPr/>
          </a:p>
        </p:txBody>
      </p:sp>
      <p:grpSp>
        <p:nvGrpSpPr>
          <p:cNvPr id="71" name="Google Shape;71;p7"/>
          <p:cNvGrpSpPr/>
          <p:nvPr/>
        </p:nvGrpSpPr>
        <p:grpSpPr>
          <a:xfrm>
            <a:off x="7191543" y="1"/>
            <a:ext cx="5000459" cy="1425992"/>
            <a:chOff x="7191542" y="1"/>
            <a:chExt cx="5000459" cy="1425992"/>
          </a:xfrm>
        </p:grpSpPr>
        <p:pic>
          <p:nvPicPr>
            <p:cNvPr id="72" name="Google Shape;72;p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3" name="Google Shape;73;p7"/>
            <p:cNvGrpSpPr/>
            <p:nvPr/>
          </p:nvGrpSpPr>
          <p:grpSpPr>
            <a:xfrm>
              <a:off x="7191542" y="1"/>
              <a:ext cx="5000459" cy="1425992"/>
              <a:chOff x="7186272" y="0"/>
              <a:chExt cx="5005729" cy="1427495"/>
            </a:xfrm>
          </p:grpSpPr>
          <p:sp>
            <p:nvSpPr>
              <p:cNvPr id="74" name="Google Shape;74;p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75" name="Google Shape;75;p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76" name="Google Shape;76;p7"/>
          <p:cNvSpPr txBox="1">
            <a:spLocks noGrp="1"/>
          </p:cNvSpPr>
          <p:nvPr>
            <p:ph type="body" idx="2"/>
          </p:nvPr>
        </p:nvSpPr>
        <p:spPr>
          <a:xfrm>
            <a:off x="6172201" y="1825625"/>
            <a:ext cx="5410199" cy="4351339"/>
          </a:xfrm>
          <a:prstGeom prst="rect">
            <a:avLst/>
          </a:prstGeom>
          <a:noFill/>
          <a:ln>
            <a:noFill/>
          </a:ln>
        </p:spPr>
        <p:txBody>
          <a:bodyPr spcFirstLastPara="1" wrap="square" lIns="91425" tIns="45700" rIns="91425" bIns="45700" anchor="t" anchorCtr="0">
            <a:noAutofit/>
          </a:bodyPr>
          <a:lstStyle>
            <a:lvl1pPr marL="457189" lvl="0" indent="-342891" algn="l">
              <a:lnSpc>
                <a:spcPct val="100000"/>
              </a:lnSpc>
              <a:spcBef>
                <a:spcPts val="1000"/>
              </a:spcBef>
              <a:spcAft>
                <a:spcPts val="0"/>
              </a:spcAft>
              <a:buSzPts val="1800"/>
              <a:buChar char="•"/>
              <a:defRPr/>
            </a:lvl1pPr>
            <a:lvl2pPr marL="914377" lvl="1" indent="-342891" algn="l">
              <a:lnSpc>
                <a:spcPct val="100000"/>
              </a:lnSpc>
              <a:spcBef>
                <a:spcPts val="1000"/>
              </a:spcBef>
              <a:spcAft>
                <a:spcPts val="0"/>
              </a:spcAft>
              <a:buSzPts val="1800"/>
              <a:buChar char="•"/>
              <a:defRPr/>
            </a:lvl2pPr>
            <a:lvl3pPr marL="1371566" lvl="2" indent="-342891" algn="l">
              <a:lnSpc>
                <a:spcPct val="100000"/>
              </a:lnSpc>
              <a:spcBef>
                <a:spcPts val="1000"/>
              </a:spcBef>
              <a:spcAft>
                <a:spcPts val="0"/>
              </a:spcAft>
              <a:buSzPts val="1800"/>
              <a:buChar char="•"/>
              <a:defRPr/>
            </a:lvl3pPr>
            <a:lvl4pPr marL="1828754" lvl="3" indent="-342891" algn="l">
              <a:lnSpc>
                <a:spcPct val="100000"/>
              </a:lnSpc>
              <a:spcBef>
                <a:spcPts val="1000"/>
              </a:spcBef>
              <a:spcAft>
                <a:spcPts val="0"/>
              </a:spcAft>
              <a:buSzPts val="1800"/>
              <a:buChar char="•"/>
              <a:defRPr/>
            </a:lvl4pPr>
            <a:lvl5pPr marL="2285943" lvl="4" indent="-342891" algn="l">
              <a:lnSpc>
                <a:spcPct val="100000"/>
              </a:lnSpc>
              <a:spcBef>
                <a:spcPts val="1000"/>
              </a:spcBef>
              <a:spcAft>
                <a:spcPts val="0"/>
              </a:spcAft>
              <a:buSzPts val="1800"/>
              <a:buChar char="•"/>
              <a:defRPr/>
            </a:lvl5pPr>
            <a:lvl6pPr marL="2743131" lvl="5" indent="-342891" algn="l">
              <a:lnSpc>
                <a:spcPct val="90000"/>
              </a:lnSpc>
              <a:spcBef>
                <a:spcPts val="1000"/>
              </a:spcBef>
              <a:spcAft>
                <a:spcPts val="0"/>
              </a:spcAft>
              <a:buClr>
                <a:schemeClr val="dk1"/>
              </a:buClr>
              <a:buSzPts val="1800"/>
              <a:buChar char="•"/>
              <a:defRPr/>
            </a:lvl6pPr>
            <a:lvl7pPr marL="3200320" lvl="6" indent="-342891" algn="l">
              <a:lnSpc>
                <a:spcPct val="90000"/>
              </a:lnSpc>
              <a:spcBef>
                <a:spcPts val="500"/>
              </a:spcBef>
              <a:spcAft>
                <a:spcPts val="0"/>
              </a:spcAft>
              <a:buClr>
                <a:schemeClr val="dk1"/>
              </a:buClr>
              <a:buSzPts val="1800"/>
              <a:buChar char="•"/>
              <a:defRPr/>
            </a:lvl7pPr>
            <a:lvl8pPr marL="3657509" lvl="7" indent="-342891" algn="l">
              <a:lnSpc>
                <a:spcPct val="90000"/>
              </a:lnSpc>
              <a:spcBef>
                <a:spcPts val="500"/>
              </a:spcBef>
              <a:spcAft>
                <a:spcPts val="0"/>
              </a:spcAft>
              <a:buClr>
                <a:schemeClr val="dk1"/>
              </a:buClr>
              <a:buSzPts val="1800"/>
              <a:buChar char="•"/>
              <a:defRPr/>
            </a:lvl8pPr>
            <a:lvl9pPr marL="4114697" lvl="8" indent="-342891" algn="l">
              <a:lnSpc>
                <a:spcPct val="90000"/>
              </a:lnSpc>
              <a:spcBef>
                <a:spcPts val="500"/>
              </a:spcBef>
              <a:spcAft>
                <a:spcPts val="0"/>
              </a:spcAft>
              <a:buClr>
                <a:schemeClr val="dk1"/>
              </a:buClr>
              <a:buSzPts val="1800"/>
              <a:buChar char="•"/>
              <a:defRPr/>
            </a:lvl9pPr>
          </a:lstStyle>
          <a:p>
            <a:endParaRPr/>
          </a:p>
        </p:txBody>
      </p:sp>
      <p:sp>
        <p:nvSpPr>
          <p:cNvPr id="77" name="Google Shape;77;p7"/>
          <p:cNvSpPr txBox="1">
            <a:spLocks noGrp="1"/>
          </p:cNvSpPr>
          <p:nvPr>
            <p:ph type="sldNum" idx="12"/>
          </p:nvPr>
        </p:nvSpPr>
        <p:spPr>
          <a:xfrm>
            <a:off x="8839199"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78" name="Google Shape;78;p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9" name="Google Shape;79;p7"/>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1296818011"/>
      </p:ext>
    </p:extLst>
  </p:cSld>
  <p:clrMapOvr>
    <a:masterClrMapping/>
  </p:clrMapOvr>
</p:sldLayout>
</file>

<file path=ppt/slideLayouts/slideLayout2624.xml><?xml version="1.0" encoding="utf-8"?>
<p:sldLayout xmlns:a="http://schemas.openxmlformats.org/drawingml/2006/main" xmlns:r="http://schemas.openxmlformats.org/officeDocument/2006/relationships" xmlns:p="http://schemas.openxmlformats.org/presentationml/2006/main" userDrawn="1">
  <p:cSld name="1_1-Line Title (Blank, Logo Top)">
    <p:spTree>
      <p:nvGrpSpPr>
        <p:cNvPr id="1" name=""/>
        <p:cNvGrpSpPr/>
        <p:nvPr/>
      </p:nvGrpSpPr>
      <p:grpSpPr>
        <a:xfrm>
          <a:off x="0" y="0"/>
          <a:ext cx="0" cy="0"/>
          <a:chOff x="0" y="0"/>
          <a:chExt cx="0" cy="0"/>
        </a:xfrm>
      </p:grpSpPr>
      <p:cxnSp>
        <p:nvCxnSpPr>
          <p:cNvPr id="14" name="Straight Connector 13"/>
          <p:cNvCxnSpPr/>
          <p:nvPr userDrawn="1"/>
        </p:nvCxnSpPr>
        <p:spPr>
          <a:xfrm>
            <a:off x="3" y="1129976"/>
            <a:ext cx="10289308" cy="0"/>
          </a:xfrm>
          <a:prstGeom prst="line">
            <a:avLst/>
          </a:prstGeom>
          <a:ln w="12700">
            <a:solidFill>
              <a:srgbClr val="C9C9C9"/>
            </a:solidFill>
            <a:tailEnd type="oval"/>
          </a:ln>
        </p:spPr>
        <p:style>
          <a:lnRef idx="1">
            <a:schemeClr val="accent1"/>
          </a:lnRef>
          <a:fillRef idx="0">
            <a:schemeClr val="accent1"/>
          </a:fillRef>
          <a:effectRef idx="0">
            <a:schemeClr val="accent1"/>
          </a:effectRef>
          <a:fontRef idx="minor">
            <a:schemeClr val="tx1"/>
          </a:fontRef>
        </p:style>
      </p:cxnSp>
      <p:sp>
        <p:nvSpPr>
          <p:cNvPr id="15" name="Text Placeholder 22"/>
          <p:cNvSpPr>
            <a:spLocks noGrp="1"/>
          </p:cNvSpPr>
          <p:nvPr>
            <p:ph type="body" sz="quarter" idx="12" hasCustomPrompt="1"/>
          </p:nvPr>
        </p:nvSpPr>
        <p:spPr>
          <a:xfrm>
            <a:off x="700621" y="533970"/>
            <a:ext cx="8867787" cy="488537"/>
          </a:xfrm>
          <a:prstGeom prst="rect">
            <a:avLst/>
          </a:prstGeom>
        </p:spPr>
        <p:txBody>
          <a:bodyPr anchor="ctr"/>
          <a:lstStyle>
            <a:lvl1pPr marL="0" indent="0">
              <a:buNone/>
              <a:defRPr b="1">
                <a:solidFill>
                  <a:srgbClr val="8C2347"/>
                </a:solidFill>
              </a:defRPr>
            </a:lvl1pPr>
            <a:lvl2pPr marL="342891" indent="0">
              <a:buNone/>
              <a:defRPr b="1">
                <a:solidFill>
                  <a:srgbClr val="8C2347"/>
                </a:solidFill>
              </a:defRPr>
            </a:lvl2pPr>
            <a:lvl3pPr marL="685783" indent="0">
              <a:buNone/>
              <a:defRPr b="1">
                <a:solidFill>
                  <a:srgbClr val="8C2347"/>
                </a:solidFill>
              </a:defRPr>
            </a:lvl3pPr>
            <a:lvl4pPr marL="1028674" indent="0">
              <a:buNone/>
              <a:defRPr b="1">
                <a:solidFill>
                  <a:srgbClr val="8C2347"/>
                </a:solidFill>
              </a:defRPr>
            </a:lvl4pPr>
            <a:lvl5pPr marL="1371566" indent="0">
              <a:buNone/>
              <a:defRPr b="1">
                <a:solidFill>
                  <a:srgbClr val="8C2347"/>
                </a:solidFill>
              </a:defRPr>
            </a:lvl5pPr>
          </a:lstStyle>
          <a:p>
            <a:pPr lvl="0"/>
            <a:r>
              <a:rPr lang="en-US"/>
              <a:t>28PT TITLE HERE</a:t>
            </a:r>
          </a:p>
        </p:txBody>
      </p:sp>
      <p:sp>
        <p:nvSpPr>
          <p:cNvPr id="17" name="Rectangle 16"/>
          <p:cNvSpPr/>
          <p:nvPr userDrawn="1"/>
        </p:nvSpPr>
        <p:spPr>
          <a:xfrm>
            <a:off x="9815335" y="5955180"/>
            <a:ext cx="2376668" cy="9028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25"/>
          </a:p>
        </p:txBody>
      </p:sp>
      <p:sp>
        <p:nvSpPr>
          <p:cNvPr id="5" name="Rectangle 4"/>
          <p:cNvSpPr/>
          <p:nvPr userDrawn="1"/>
        </p:nvSpPr>
        <p:spPr>
          <a:xfrm>
            <a:off x="9815335" y="77979"/>
            <a:ext cx="2376668" cy="944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25"/>
          </a:p>
        </p:txBody>
      </p:sp>
      <p:pic>
        <p:nvPicPr>
          <p:cNvPr id="7" name="Picture 6" descr="LM_LUMC_3C_V.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9997749" y="317115"/>
            <a:ext cx="1653863" cy="574079"/>
          </a:xfrm>
          <a:prstGeom prst="rect">
            <a:avLst/>
          </a:prstGeom>
        </p:spPr>
      </p:pic>
    </p:spTree>
    <p:extLst>
      <p:ext uri="{BB962C8B-B14F-4D97-AF65-F5344CB8AC3E}">
        <p14:creationId xmlns:p14="http://schemas.microsoft.com/office/powerpoint/2010/main" val="3019134664"/>
      </p:ext>
    </p:extLst>
  </p:cSld>
  <p:clrMapOvr>
    <a:masterClrMapping/>
  </p:clrMapOvr>
</p:sldLayout>
</file>

<file path=ppt/slideLayouts/slideLayout2625.xml><?xml version="1.0" encoding="utf-8"?>
<p:sldLayout xmlns:a="http://schemas.openxmlformats.org/drawingml/2006/main" xmlns:r="http://schemas.openxmlformats.org/officeDocument/2006/relationships" xmlns:p="http://schemas.openxmlformats.org/presentationml/2006/main" userDrawn="1">
  <p:cSld name="2_1-Line Title (Blank, Logo Top)">
    <p:spTree>
      <p:nvGrpSpPr>
        <p:cNvPr id="1" name=""/>
        <p:cNvGrpSpPr/>
        <p:nvPr/>
      </p:nvGrpSpPr>
      <p:grpSpPr>
        <a:xfrm>
          <a:off x="0" y="0"/>
          <a:ext cx="0" cy="0"/>
          <a:chOff x="0" y="0"/>
          <a:chExt cx="0" cy="0"/>
        </a:xfrm>
      </p:grpSpPr>
      <p:cxnSp>
        <p:nvCxnSpPr>
          <p:cNvPr id="14" name="Straight Connector 13"/>
          <p:cNvCxnSpPr/>
          <p:nvPr userDrawn="1"/>
        </p:nvCxnSpPr>
        <p:spPr>
          <a:xfrm>
            <a:off x="3" y="1129976"/>
            <a:ext cx="10289308" cy="0"/>
          </a:xfrm>
          <a:prstGeom prst="line">
            <a:avLst/>
          </a:prstGeom>
          <a:ln w="12700">
            <a:solidFill>
              <a:srgbClr val="C9C9C9"/>
            </a:solidFill>
            <a:tailEnd type="oval"/>
          </a:ln>
        </p:spPr>
        <p:style>
          <a:lnRef idx="1">
            <a:schemeClr val="accent1"/>
          </a:lnRef>
          <a:fillRef idx="0">
            <a:schemeClr val="accent1"/>
          </a:fillRef>
          <a:effectRef idx="0">
            <a:schemeClr val="accent1"/>
          </a:effectRef>
          <a:fontRef idx="minor">
            <a:schemeClr val="tx1"/>
          </a:fontRef>
        </p:style>
      </p:cxnSp>
      <p:sp>
        <p:nvSpPr>
          <p:cNvPr id="15" name="Text Placeholder 22"/>
          <p:cNvSpPr>
            <a:spLocks noGrp="1"/>
          </p:cNvSpPr>
          <p:nvPr>
            <p:ph type="body" sz="quarter" idx="12" hasCustomPrompt="1"/>
          </p:nvPr>
        </p:nvSpPr>
        <p:spPr>
          <a:xfrm>
            <a:off x="700621" y="533970"/>
            <a:ext cx="8867787" cy="488537"/>
          </a:xfrm>
          <a:prstGeom prst="rect">
            <a:avLst/>
          </a:prstGeom>
        </p:spPr>
        <p:txBody>
          <a:bodyPr anchor="ctr"/>
          <a:lstStyle>
            <a:lvl1pPr marL="0" indent="0">
              <a:buNone/>
              <a:defRPr b="1">
                <a:solidFill>
                  <a:srgbClr val="8C2347"/>
                </a:solidFill>
              </a:defRPr>
            </a:lvl1pPr>
            <a:lvl2pPr marL="342891" indent="0">
              <a:buNone/>
              <a:defRPr b="1">
                <a:solidFill>
                  <a:srgbClr val="8C2347"/>
                </a:solidFill>
              </a:defRPr>
            </a:lvl2pPr>
            <a:lvl3pPr marL="685783" indent="0">
              <a:buNone/>
              <a:defRPr b="1">
                <a:solidFill>
                  <a:srgbClr val="8C2347"/>
                </a:solidFill>
              </a:defRPr>
            </a:lvl3pPr>
            <a:lvl4pPr marL="1028674" indent="0">
              <a:buNone/>
              <a:defRPr b="1">
                <a:solidFill>
                  <a:srgbClr val="8C2347"/>
                </a:solidFill>
              </a:defRPr>
            </a:lvl4pPr>
            <a:lvl5pPr marL="1371566" indent="0">
              <a:buNone/>
              <a:defRPr b="1">
                <a:solidFill>
                  <a:srgbClr val="8C2347"/>
                </a:solidFill>
              </a:defRPr>
            </a:lvl5pPr>
          </a:lstStyle>
          <a:p>
            <a:pPr lvl="0"/>
            <a:r>
              <a:rPr lang="en-US"/>
              <a:t>28PT TITLE HERE</a:t>
            </a:r>
          </a:p>
        </p:txBody>
      </p:sp>
      <p:sp>
        <p:nvSpPr>
          <p:cNvPr id="17" name="Rectangle 16"/>
          <p:cNvSpPr/>
          <p:nvPr userDrawn="1"/>
        </p:nvSpPr>
        <p:spPr>
          <a:xfrm>
            <a:off x="9815335" y="5955180"/>
            <a:ext cx="2376668" cy="9028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25"/>
          </a:p>
        </p:txBody>
      </p:sp>
      <p:sp>
        <p:nvSpPr>
          <p:cNvPr id="5" name="Rectangle 4"/>
          <p:cNvSpPr/>
          <p:nvPr userDrawn="1"/>
        </p:nvSpPr>
        <p:spPr>
          <a:xfrm>
            <a:off x="9815335" y="77979"/>
            <a:ext cx="2376668" cy="944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25"/>
          </a:p>
        </p:txBody>
      </p:sp>
      <p:pic>
        <p:nvPicPr>
          <p:cNvPr id="7" name="Picture 6" descr="LM_LUMC_3C_V.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9997749" y="317115"/>
            <a:ext cx="1653863" cy="574079"/>
          </a:xfrm>
          <a:prstGeom prst="rect">
            <a:avLst/>
          </a:prstGeom>
        </p:spPr>
      </p:pic>
    </p:spTree>
    <p:extLst>
      <p:ext uri="{BB962C8B-B14F-4D97-AF65-F5344CB8AC3E}">
        <p14:creationId xmlns:p14="http://schemas.microsoft.com/office/powerpoint/2010/main" val="4292467699"/>
      </p:ext>
    </p:extLst>
  </p:cSld>
  <p:clrMapOvr>
    <a:masterClrMapping/>
  </p:clrMapOvr>
</p:sldLayout>
</file>

<file path=ppt/slideLayouts/slideLayout2626.xml><?xml version="1.0" encoding="utf-8"?>
<p:sldLayout xmlns:a="http://schemas.openxmlformats.org/drawingml/2006/main" xmlns:r="http://schemas.openxmlformats.org/officeDocument/2006/relationships" xmlns:p="http://schemas.openxmlformats.org/presentationml/2006/main" userDrawn="1">
  <p:cSld name="3_1-Line Title (Blank, Logo Top)">
    <p:spTree>
      <p:nvGrpSpPr>
        <p:cNvPr id="1" name=""/>
        <p:cNvGrpSpPr/>
        <p:nvPr/>
      </p:nvGrpSpPr>
      <p:grpSpPr>
        <a:xfrm>
          <a:off x="0" y="0"/>
          <a:ext cx="0" cy="0"/>
          <a:chOff x="0" y="0"/>
          <a:chExt cx="0" cy="0"/>
        </a:xfrm>
      </p:grpSpPr>
      <p:cxnSp>
        <p:nvCxnSpPr>
          <p:cNvPr id="14" name="Straight Connector 13"/>
          <p:cNvCxnSpPr/>
          <p:nvPr userDrawn="1"/>
        </p:nvCxnSpPr>
        <p:spPr>
          <a:xfrm>
            <a:off x="3" y="1129976"/>
            <a:ext cx="10289308" cy="0"/>
          </a:xfrm>
          <a:prstGeom prst="line">
            <a:avLst/>
          </a:prstGeom>
          <a:ln w="12700">
            <a:solidFill>
              <a:srgbClr val="C9C9C9"/>
            </a:solidFill>
            <a:tailEnd type="oval"/>
          </a:ln>
        </p:spPr>
        <p:style>
          <a:lnRef idx="1">
            <a:schemeClr val="accent1"/>
          </a:lnRef>
          <a:fillRef idx="0">
            <a:schemeClr val="accent1"/>
          </a:fillRef>
          <a:effectRef idx="0">
            <a:schemeClr val="accent1"/>
          </a:effectRef>
          <a:fontRef idx="minor">
            <a:schemeClr val="tx1"/>
          </a:fontRef>
        </p:style>
      </p:cxnSp>
      <p:sp>
        <p:nvSpPr>
          <p:cNvPr id="15" name="Text Placeholder 22"/>
          <p:cNvSpPr>
            <a:spLocks noGrp="1"/>
          </p:cNvSpPr>
          <p:nvPr>
            <p:ph type="body" sz="quarter" idx="12" hasCustomPrompt="1"/>
          </p:nvPr>
        </p:nvSpPr>
        <p:spPr>
          <a:xfrm>
            <a:off x="700621" y="533970"/>
            <a:ext cx="8867787" cy="488537"/>
          </a:xfrm>
          <a:prstGeom prst="rect">
            <a:avLst/>
          </a:prstGeom>
        </p:spPr>
        <p:txBody>
          <a:bodyPr anchor="ctr"/>
          <a:lstStyle>
            <a:lvl1pPr marL="0" indent="0">
              <a:buNone/>
              <a:defRPr b="1">
                <a:solidFill>
                  <a:srgbClr val="8C2347"/>
                </a:solidFill>
              </a:defRPr>
            </a:lvl1pPr>
            <a:lvl2pPr marL="342891" indent="0">
              <a:buNone/>
              <a:defRPr b="1">
                <a:solidFill>
                  <a:srgbClr val="8C2347"/>
                </a:solidFill>
              </a:defRPr>
            </a:lvl2pPr>
            <a:lvl3pPr marL="685783" indent="0">
              <a:buNone/>
              <a:defRPr b="1">
                <a:solidFill>
                  <a:srgbClr val="8C2347"/>
                </a:solidFill>
              </a:defRPr>
            </a:lvl3pPr>
            <a:lvl4pPr marL="1028674" indent="0">
              <a:buNone/>
              <a:defRPr b="1">
                <a:solidFill>
                  <a:srgbClr val="8C2347"/>
                </a:solidFill>
              </a:defRPr>
            </a:lvl4pPr>
            <a:lvl5pPr marL="1371566" indent="0">
              <a:buNone/>
              <a:defRPr b="1">
                <a:solidFill>
                  <a:srgbClr val="8C2347"/>
                </a:solidFill>
              </a:defRPr>
            </a:lvl5pPr>
          </a:lstStyle>
          <a:p>
            <a:pPr lvl="0"/>
            <a:r>
              <a:rPr lang="en-US"/>
              <a:t>28PT TITLE HERE</a:t>
            </a:r>
          </a:p>
        </p:txBody>
      </p:sp>
      <p:sp>
        <p:nvSpPr>
          <p:cNvPr id="17" name="Rectangle 16"/>
          <p:cNvSpPr/>
          <p:nvPr userDrawn="1"/>
        </p:nvSpPr>
        <p:spPr>
          <a:xfrm>
            <a:off x="9815335" y="5955180"/>
            <a:ext cx="2376668" cy="9028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25"/>
          </a:p>
        </p:txBody>
      </p:sp>
      <p:sp>
        <p:nvSpPr>
          <p:cNvPr id="5" name="Rectangle 4"/>
          <p:cNvSpPr/>
          <p:nvPr userDrawn="1"/>
        </p:nvSpPr>
        <p:spPr>
          <a:xfrm>
            <a:off x="9815335" y="77979"/>
            <a:ext cx="2376668" cy="944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25"/>
          </a:p>
        </p:txBody>
      </p:sp>
      <p:pic>
        <p:nvPicPr>
          <p:cNvPr id="7" name="Picture 6" descr="LM_LUMC_3C_V.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9997749" y="317115"/>
            <a:ext cx="1653863" cy="574079"/>
          </a:xfrm>
          <a:prstGeom prst="rect">
            <a:avLst/>
          </a:prstGeom>
        </p:spPr>
      </p:pic>
    </p:spTree>
    <p:extLst>
      <p:ext uri="{BB962C8B-B14F-4D97-AF65-F5344CB8AC3E}">
        <p14:creationId xmlns:p14="http://schemas.microsoft.com/office/powerpoint/2010/main" val="1713054111"/>
      </p:ext>
    </p:extLst>
  </p:cSld>
  <p:clrMapOvr>
    <a:masterClrMapping/>
  </p:clrMapOvr>
</p:sldLayout>
</file>

<file path=ppt/slideLayouts/slideLayout2627.xml><?xml version="1.0" encoding="utf-8"?>
<p:sldLayout xmlns:a="http://schemas.openxmlformats.org/drawingml/2006/main" xmlns:r="http://schemas.openxmlformats.org/officeDocument/2006/relationships" xmlns:p="http://schemas.openxmlformats.org/presentationml/2006/main" userDrawn="1">
  <p:cSld name="1 Line Title (Logo UR)">
    <p:spTree>
      <p:nvGrpSpPr>
        <p:cNvPr id="1" name=""/>
        <p:cNvGrpSpPr/>
        <p:nvPr/>
      </p:nvGrpSpPr>
      <p:grpSpPr>
        <a:xfrm>
          <a:off x="0" y="0"/>
          <a:ext cx="0" cy="0"/>
          <a:chOff x="0" y="0"/>
          <a:chExt cx="0" cy="0"/>
        </a:xfrm>
      </p:grpSpPr>
      <p:cxnSp>
        <p:nvCxnSpPr>
          <p:cNvPr id="14" name="Straight Connector 13"/>
          <p:cNvCxnSpPr/>
          <p:nvPr userDrawn="1"/>
        </p:nvCxnSpPr>
        <p:spPr>
          <a:xfrm>
            <a:off x="2" y="1129976"/>
            <a:ext cx="10289308" cy="0"/>
          </a:xfrm>
          <a:prstGeom prst="line">
            <a:avLst/>
          </a:prstGeom>
          <a:ln w="12700">
            <a:solidFill>
              <a:srgbClr val="C9C9C9"/>
            </a:solidFill>
            <a:tailEnd type="oval"/>
          </a:ln>
        </p:spPr>
        <p:style>
          <a:lnRef idx="1">
            <a:schemeClr val="accent1"/>
          </a:lnRef>
          <a:fillRef idx="0">
            <a:schemeClr val="accent1"/>
          </a:fillRef>
          <a:effectRef idx="0">
            <a:schemeClr val="accent1"/>
          </a:effectRef>
          <a:fontRef idx="minor">
            <a:schemeClr val="tx1"/>
          </a:fontRef>
        </p:style>
      </p:cxnSp>
      <p:sp>
        <p:nvSpPr>
          <p:cNvPr id="15" name="Text Placeholder 22"/>
          <p:cNvSpPr>
            <a:spLocks noGrp="1"/>
          </p:cNvSpPr>
          <p:nvPr>
            <p:ph type="body" sz="quarter" idx="12" hasCustomPrompt="1"/>
          </p:nvPr>
        </p:nvSpPr>
        <p:spPr>
          <a:xfrm>
            <a:off x="700620" y="533969"/>
            <a:ext cx="8867787" cy="488537"/>
          </a:xfrm>
          <a:prstGeom prst="rect">
            <a:avLst/>
          </a:prstGeom>
        </p:spPr>
        <p:txBody>
          <a:bodyPr anchor="ctr"/>
          <a:lstStyle>
            <a:lvl1pPr marL="0" indent="0">
              <a:buNone/>
              <a:defRPr b="1">
                <a:solidFill>
                  <a:srgbClr val="8C2347"/>
                </a:solidFill>
              </a:defRPr>
            </a:lvl1pPr>
            <a:lvl2pPr marL="457189" indent="0">
              <a:buNone/>
              <a:defRPr b="1">
                <a:solidFill>
                  <a:srgbClr val="8C2347"/>
                </a:solidFill>
              </a:defRPr>
            </a:lvl2pPr>
            <a:lvl3pPr marL="914377" indent="0">
              <a:buNone/>
              <a:defRPr b="1">
                <a:solidFill>
                  <a:srgbClr val="8C2347"/>
                </a:solidFill>
              </a:defRPr>
            </a:lvl3pPr>
            <a:lvl4pPr marL="1371566" indent="0">
              <a:buNone/>
              <a:defRPr b="1">
                <a:solidFill>
                  <a:srgbClr val="8C2347"/>
                </a:solidFill>
              </a:defRPr>
            </a:lvl4pPr>
            <a:lvl5pPr marL="1828754" indent="0">
              <a:buNone/>
              <a:defRPr b="1">
                <a:solidFill>
                  <a:srgbClr val="8C2347"/>
                </a:solidFill>
              </a:defRPr>
            </a:lvl5pPr>
          </a:lstStyle>
          <a:p>
            <a:pPr lvl="0"/>
            <a:r>
              <a:rPr lang="en-US"/>
              <a:t>28PT TITLE HERE</a:t>
            </a:r>
          </a:p>
        </p:txBody>
      </p:sp>
      <p:sp>
        <p:nvSpPr>
          <p:cNvPr id="17" name="Rectangle 16"/>
          <p:cNvSpPr/>
          <p:nvPr userDrawn="1"/>
        </p:nvSpPr>
        <p:spPr>
          <a:xfrm>
            <a:off x="9815334" y="5694745"/>
            <a:ext cx="2376668" cy="116325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5" name="Text Placeholder 2"/>
          <p:cNvSpPr>
            <a:spLocks noGrp="1"/>
          </p:cNvSpPr>
          <p:nvPr>
            <p:ph type="body" sz="quarter" idx="10" hasCustomPrompt="1"/>
          </p:nvPr>
        </p:nvSpPr>
        <p:spPr>
          <a:xfrm>
            <a:off x="700619" y="1359437"/>
            <a:ext cx="10768892" cy="4982097"/>
          </a:xfrm>
          <a:prstGeom prst="rect">
            <a:avLst/>
          </a:prstGeom>
        </p:spPr>
        <p:txBody>
          <a:bodyPr anchor="t" anchorCtr="0"/>
          <a:lstStyle>
            <a:lvl1pPr marL="0" indent="0">
              <a:buNone/>
              <a:defRPr sz="1800" b="0" i="0">
                <a:solidFill>
                  <a:schemeClr val="tx1"/>
                </a:solidFill>
                <a:latin typeface="Arial"/>
                <a:ea typeface="Times New Roman" charset="0"/>
                <a:cs typeface="Arial"/>
              </a:defRPr>
            </a:lvl1pPr>
            <a:lvl2pPr marL="457189" indent="0">
              <a:buNone/>
              <a:defRPr sz="2000" i="1">
                <a:solidFill>
                  <a:schemeClr val="tx1">
                    <a:lumMod val="50000"/>
                    <a:lumOff val="50000"/>
                  </a:schemeClr>
                </a:solidFill>
                <a:latin typeface="Times New Roman" charset="0"/>
                <a:ea typeface="Times New Roman" charset="0"/>
                <a:cs typeface="Times New Roman" charset="0"/>
              </a:defRPr>
            </a:lvl2pPr>
            <a:lvl3pPr marL="914377" indent="0">
              <a:buNone/>
              <a:defRPr sz="2000" i="1">
                <a:solidFill>
                  <a:schemeClr val="tx1">
                    <a:lumMod val="50000"/>
                    <a:lumOff val="50000"/>
                  </a:schemeClr>
                </a:solidFill>
                <a:latin typeface="Times New Roman" charset="0"/>
                <a:ea typeface="Times New Roman" charset="0"/>
                <a:cs typeface="Times New Roman" charset="0"/>
              </a:defRPr>
            </a:lvl3pPr>
            <a:lvl4pPr marL="1371566" indent="0">
              <a:buNone/>
              <a:defRPr sz="2000" i="1">
                <a:solidFill>
                  <a:schemeClr val="tx1">
                    <a:lumMod val="50000"/>
                    <a:lumOff val="50000"/>
                  </a:schemeClr>
                </a:solidFill>
                <a:latin typeface="Times New Roman" charset="0"/>
                <a:ea typeface="Times New Roman" charset="0"/>
                <a:cs typeface="Times New Roman" charset="0"/>
              </a:defRPr>
            </a:lvl4pPr>
            <a:lvl5pPr marL="1828754" indent="0">
              <a:buNone/>
              <a:defRPr sz="2000" i="1">
                <a:solidFill>
                  <a:schemeClr val="tx1">
                    <a:lumMod val="50000"/>
                    <a:lumOff val="50000"/>
                  </a:schemeClr>
                </a:solidFill>
                <a:latin typeface="Times New Roman" charset="0"/>
                <a:ea typeface="Times New Roman" charset="0"/>
                <a:cs typeface="Times New Roman" charset="0"/>
              </a:defRPr>
            </a:lvl5pPr>
          </a:lstStyle>
          <a:p>
            <a:pPr lvl="0"/>
            <a:r>
              <a:rPr lang="en-US"/>
              <a:t>Sample text goes here</a:t>
            </a:r>
          </a:p>
        </p:txBody>
      </p:sp>
    </p:spTree>
    <p:extLst>
      <p:ext uri="{BB962C8B-B14F-4D97-AF65-F5344CB8AC3E}">
        <p14:creationId xmlns:p14="http://schemas.microsoft.com/office/powerpoint/2010/main" val="2333306922"/>
      </p:ext>
    </p:extLst>
  </p:cSld>
  <p:clrMapOvr>
    <a:masterClrMapping/>
  </p:clrMapOvr>
</p:sldLayout>
</file>

<file path=ppt/slideLayouts/slideLayout2628.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119"/>
        <p:cNvGrpSpPr/>
        <p:nvPr/>
      </p:nvGrpSpPr>
      <p:grpSpPr>
        <a:xfrm>
          <a:off x="0" y="0"/>
          <a:ext cx="0" cy="0"/>
          <a:chOff x="0" y="0"/>
          <a:chExt cx="0" cy="0"/>
        </a:xfrm>
      </p:grpSpPr>
      <p:sp>
        <p:nvSpPr>
          <p:cNvPr id="120" name="Google Shape;120;p5"/>
          <p:cNvSpPr txBox="1">
            <a:spLocks noGrp="1"/>
          </p:cNvSpPr>
          <p:nvPr>
            <p:ph type="title"/>
          </p:nvPr>
        </p:nvSpPr>
        <p:spPr>
          <a:xfrm>
            <a:off x="950967" y="593367"/>
            <a:ext cx="10290000" cy="770000"/>
          </a:xfrm>
          <a:prstGeom prst="rect">
            <a:avLst/>
          </a:prstGeom>
        </p:spPr>
        <p:txBody>
          <a:bodyPr spcFirstLastPara="1" wrap="square" lIns="91425" tIns="91425" rIns="91425" bIns="91425" anchor="t" anchorCtr="0">
            <a:noAutofit/>
          </a:bodyPr>
          <a:lstStyle>
            <a:lvl1pPr lvl="0">
              <a:spcBef>
                <a:spcPts val="0"/>
              </a:spcBef>
              <a:spcAft>
                <a:spcPts val="0"/>
              </a:spcAft>
              <a:buSzPts val="3100"/>
              <a:buNone/>
              <a:defRPr/>
            </a:lvl1pPr>
            <a:lvl2pPr lvl="1">
              <a:spcBef>
                <a:spcPts val="0"/>
              </a:spcBef>
              <a:spcAft>
                <a:spcPts val="0"/>
              </a:spcAft>
              <a:buSzPts val="3100"/>
              <a:buNone/>
              <a:defRPr/>
            </a:lvl2pPr>
            <a:lvl3pPr lvl="2">
              <a:spcBef>
                <a:spcPts val="0"/>
              </a:spcBef>
              <a:spcAft>
                <a:spcPts val="0"/>
              </a:spcAft>
              <a:buSzPts val="3100"/>
              <a:buNone/>
              <a:defRPr/>
            </a:lvl3pPr>
            <a:lvl4pPr lvl="3">
              <a:spcBef>
                <a:spcPts val="0"/>
              </a:spcBef>
              <a:spcAft>
                <a:spcPts val="0"/>
              </a:spcAft>
              <a:buSzPts val="3100"/>
              <a:buNone/>
              <a:defRPr/>
            </a:lvl4pPr>
            <a:lvl5pPr lvl="4">
              <a:spcBef>
                <a:spcPts val="0"/>
              </a:spcBef>
              <a:spcAft>
                <a:spcPts val="0"/>
              </a:spcAft>
              <a:buSzPts val="3100"/>
              <a:buNone/>
              <a:defRPr/>
            </a:lvl5pPr>
            <a:lvl6pPr lvl="5">
              <a:spcBef>
                <a:spcPts val="0"/>
              </a:spcBef>
              <a:spcAft>
                <a:spcPts val="0"/>
              </a:spcAft>
              <a:buSzPts val="3100"/>
              <a:buNone/>
              <a:defRPr/>
            </a:lvl6pPr>
            <a:lvl7pPr lvl="6">
              <a:spcBef>
                <a:spcPts val="0"/>
              </a:spcBef>
              <a:spcAft>
                <a:spcPts val="0"/>
              </a:spcAft>
              <a:buSzPts val="3100"/>
              <a:buNone/>
              <a:defRPr/>
            </a:lvl7pPr>
            <a:lvl8pPr lvl="7">
              <a:spcBef>
                <a:spcPts val="0"/>
              </a:spcBef>
              <a:spcAft>
                <a:spcPts val="0"/>
              </a:spcAft>
              <a:buSzPts val="3100"/>
              <a:buNone/>
              <a:defRPr/>
            </a:lvl8pPr>
            <a:lvl9pPr lvl="8">
              <a:spcBef>
                <a:spcPts val="0"/>
              </a:spcBef>
              <a:spcAft>
                <a:spcPts val="0"/>
              </a:spcAft>
              <a:buSzPts val="3100"/>
              <a:buNone/>
              <a:defRPr/>
            </a:lvl9pPr>
          </a:lstStyle>
          <a:p>
            <a:endParaRPr/>
          </a:p>
        </p:txBody>
      </p:sp>
      <p:sp>
        <p:nvSpPr>
          <p:cNvPr id="121" name="Google Shape;121;p5"/>
          <p:cNvSpPr txBox="1">
            <a:spLocks noGrp="1"/>
          </p:cNvSpPr>
          <p:nvPr>
            <p:ph type="subTitle" idx="1"/>
          </p:nvPr>
        </p:nvSpPr>
        <p:spPr>
          <a:xfrm>
            <a:off x="1330348" y="2407295"/>
            <a:ext cx="4312800" cy="2796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22" name="Google Shape;122;p5"/>
          <p:cNvSpPr txBox="1">
            <a:spLocks noGrp="1"/>
          </p:cNvSpPr>
          <p:nvPr>
            <p:ph type="subTitle" idx="2"/>
          </p:nvPr>
        </p:nvSpPr>
        <p:spPr>
          <a:xfrm>
            <a:off x="6548852" y="2407295"/>
            <a:ext cx="4312800" cy="27968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123" name="Google Shape;123;p5"/>
          <p:cNvGrpSpPr/>
          <p:nvPr/>
        </p:nvGrpSpPr>
        <p:grpSpPr>
          <a:xfrm>
            <a:off x="276037" y="750384"/>
            <a:ext cx="11917184" cy="6788104"/>
            <a:chOff x="207028" y="562788"/>
            <a:chExt cx="8937888" cy="5091078"/>
          </a:xfrm>
        </p:grpSpPr>
        <p:grpSp>
          <p:nvGrpSpPr>
            <p:cNvPr id="124" name="Google Shape;124;p5"/>
            <p:cNvGrpSpPr/>
            <p:nvPr/>
          </p:nvGrpSpPr>
          <p:grpSpPr>
            <a:xfrm>
              <a:off x="207028" y="4350788"/>
              <a:ext cx="1276625" cy="1303078"/>
              <a:chOff x="207028" y="4350788"/>
              <a:chExt cx="1276625" cy="1303078"/>
            </a:xfrm>
          </p:grpSpPr>
          <p:sp>
            <p:nvSpPr>
              <p:cNvPr id="125" name="Google Shape;125;p5"/>
              <p:cNvSpPr/>
              <p:nvPr/>
            </p:nvSpPr>
            <p:spPr>
              <a:xfrm>
                <a:off x="207028" y="4350788"/>
                <a:ext cx="506201" cy="507674"/>
              </a:xfrm>
              <a:custGeom>
                <a:avLst/>
                <a:gdLst/>
                <a:ahLst/>
                <a:cxnLst/>
                <a:rect l="l" t="t" r="r" b="b"/>
                <a:pathLst>
                  <a:path w="19187" h="19241" extrusionOk="0">
                    <a:moveTo>
                      <a:pt x="1" y="1"/>
                    </a:moveTo>
                    <a:lnTo>
                      <a:pt x="1" y="19241"/>
                    </a:lnTo>
                    <a:lnTo>
                      <a:pt x="19186" y="19241"/>
                    </a:lnTo>
                    <a:lnTo>
                      <a:pt x="1918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grpSp>
            <p:nvGrpSpPr>
              <p:cNvPr id="126" name="Google Shape;126;p5"/>
              <p:cNvGrpSpPr/>
              <p:nvPr/>
            </p:nvGrpSpPr>
            <p:grpSpPr>
              <a:xfrm>
                <a:off x="428604" y="4604634"/>
                <a:ext cx="1055049" cy="1049232"/>
                <a:chOff x="7802183" y="2347253"/>
                <a:chExt cx="713981" cy="710044"/>
              </a:xfrm>
            </p:grpSpPr>
            <p:sp>
              <p:nvSpPr>
                <p:cNvPr id="127" name="Google Shape;127;p5"/>
                <p:cNvSpPr/>
                <p:nvPr/>
              </p:nvSpPr>
              <p:spPr>
                <a:xfrm>
                  <a:off x="8144797" y="3032138"/>
                  <a:ext cx="29067" cy="25159"/>
                </a:xfrm>
                <a:custGeom>
                  <a:avLst/>
                  <a:gdLst/>
                  <a:ahLst/>
                  <a:cxnLst/>
                  <a:rect l="l" t="t" r="r" b="b"/>
                  <a:pathLst>
                    <a:path w="1019" h="882" extrusionOk="0">
                      <a:moveTo>
                        <a:pt x="585" y="0"/>
                      </a:moveTo>
                      <a:cubicBezTo>
                        <a:pt x="195" y="0"/>
                        <a:pt x="0" y="477"/>
                        <a:pt x="271" y="748"/>
                      </a:cubicBezTo>
                      <a:cubicBezTo>
                        <a:pt x="363" y="840"/>
                        <a:pt x="475" y="882"/>
                        <a:pt x="584" y="882"/>
                      </a:cubicBezTo>
                      <a:cubicBezTo>
                        <a:pt x="808" y="882"/>
                        <a:pt x="1019" y="707"/>
                        <a:pt x="1019" y="445"/>
                      </a:cubicBezTo>
                      <a:cubicBezTo>
                        <a:pt x="1019" y="195"/>
                        <a:pt x="824" y="0"/>
                        <a:pt x="5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28" name="Google Shape;128;p5"/>
                <p:cNvSpPr/>
                <p:nvPr/>
              </p:nvSpPr>
              <p:spPr>
                <a:xfrm>
                  <a:off x="8230115" y="3032138"/>
                  <a:ext cx="29409" cy="25159"/>
                </a:xfrm>
                <a:custGeom>
                  <a:avLst/>
                  <a:gdLst/>
                  <a:ahLst/>
                  <a:cxnLst/>
                  <a:rect l="l" t="t" r="r" b="b"/>
                  <a:pathLst>
                    <a:path w="1031" h="882" extrusionOk="0">
                      <a:moveTo>
                        <a:pt x="597" y="0"/>
                      </a:moveTo>
                      <a:cubicBezTo>
                        <a:pt x="196" y="0"/>
                        <a:pt x="1" y="477"/>
                        <a:pt x="283" y="748"/>
                      </a:cubicBezTo>
                      <a:cubicBezTo>
                        <a:pt x="371" y="840"/>
                        <a:pt x="482" y="882"/>
                        <a:pt x="591" y="882"/>
                      </a:cubicBezTo>
                      <a:cubicBezTo>
                        <a:pt x="815" y="882"/>
                        <a:pt x="1031" y="707"/>
                        <a:pt x="1031" y="445"/>
                      </a:cubicBezTo>
                      <a:cubicBezTo>
                        <a:pt x="1031" y="195"/>
                        <a:pt x="835" y="0"/>
                        <a:pt x="5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29" name="Google Shape;129;p5"/>
                <p:cNvSpPr/>
                <p:nvPr/>
              </p:nvSpPr>
              <p:spPr>
                <a:xfrm>
                  <a:off x="8315776" y="3032138"/>
                  <a:ext cx="29409" cy="25159"/>
                </a:xfrm>
                <a:custGeom>
                  <a:avLst/>
                  <a:gdLst/>
                  <a:ahLst/>
                  <a:cxnLst/>
                  <a:rect l="l" t="t" r="r" b="b"/>
                  <a:pathLst>
                    <a:path w="1031" h="882" extrusionOk="0">
                      <a:moveTo>
                        <a:pt x="586" y="0"/>
                      </a:moveTo>
                      <a:cubicBezTo>
                        <a:pt x="195" y="0"/>
                        <a:pt x="0" y="477"/>
                        <a:pt x="282" y="748"/>
                      </a:cubicBezTo>
                      <a:cubicBezTo>
                        <a:pt x="371" y="840"/>
                        <a:pt x="481" y="882"/>
                        <a:pt x="590" y="882"/>
                      </a:cubicBezTo>
                      <a:cubicBezTo>
                        <a:pt x="814" y="882"/>
                        <a:pt x="1030" y="707"/>
                        <a:pt x="1030" y="445"/>
                      </a:cubicBezTo>
                      <a:cubicBezTo>
                        <a:pt x="1030" y="195"/>
                        <a:pt x="835" y="0"/>
                        <a:pt x="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30" name="Google Shape;130;p5"/>
                <p:cNvSpPr/>
                <p:nvPr/>
              </p:nvSpPr>
              <p:spPr>
                <a:xfrm>
                  <a:off x="8401123" y="3032138"/>
                  <a:ext cx="29381" cy="25159"/>
                </a:xfrm>
                <a:custGeom>
                  <a:avLst/>
                  <a:gdLst/>
                  <a:ahLst/>
                  <a:cxnLst/>
                  <a:rect l="l" t="t" r="r" b="b"/>
                  <a:pathLst>
                    <a:path w="1030" h="882" extrusionOk="0">
                      <a:moveTo>
                        <a:pt x="585" y="0"/>
                      </a:moveTo>
                      <a:cubicBezTo>
                        <a:pt x="195" y="0"/>
                        <a:pt x="0" y="477"/>
                        <a:pt x="282" y="748"/>
                      </a:cubicBezTo>
                      <a:cubicBezTo>
                        <a:pt x="370" y="840"/>
                        <a:pt x="481" y="882"/>
                        <a:pt x="590" y="882"/>
                      </a:cubicBezTo>
                      <a:cubicBezTo>
                        <a:pt x="814" y="882"/>
                        <a:pt x="1030" y="707"/>
                        <a:pt x="1030" y="445"/>
                      </a:cubicBezTo>
                      <a:cubicBezTo>
                        <a:pt x="1030" y="195"/>
                        <a:pt x="835" y="0"/>
                        <a:pt x="5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31" name="Google Shape;131;p5"/>
                <p:cNvSpPr/>
                <p:nvPr/>
              </p:nvSpPr>
              <p:spPr>
                <a:xfrm>
                  <a:off x="8486755" y="3032138"/>
                  <a:ext cx="29409" cy="25159"/>
                </a:xfrm>
                <a:custGeom>
                  <a:avLst/>
                  <a:gdLst/>
                  <a:ahLst/>
                  <a:cxnLst/>
                  <a:rect l="l" t="t" r="r" b="b"/>
                  <a:pathLst>
                    <a:path w="1031" h="882" extrusionOk="0">
                      <a:moveTo>
                        <a:pt x="597" y="0"/>
                      </a:moveTo>
                      <a:cubicBezTo>
                        <a:pt x="207" y="0"/>
                        <a:pt x="1" y="477"/>
                        <a:pt x="282" y="748"/>
                      </a:cubicBezTo>
                      <a:cubicBezTo>
                        <a:pt x="375" y="840"/>
                        <a:pt x="486" y="882"/>
                        <a:pt x="595" y="882"/>
                      </a:cubicBezTo>
                      <a:cubicBezTo>
                        <a:pt x="819" y="882"/>
                        <a:pt x="1030" y="707"/>
                        <a:pt x="1030" y="445"/>
                      </a:cubicBezTo>
                      <a:cubicBezTo>
                        <a:pt x="1030" y="195"/>
                        <a:pt x="835" y="0"/>
                        <a:pt x="5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32" name="Google Shape;132;p5"/>
                <p:cNvSpPr/>
                <p:nvPr/>
              </p:nvSpPr>
              <p:spPr>
                <a:xfrm>
                  <a:off x="8144883" y="2946792"/>
                  <a:ext cx="28981" cy="24959"/>
                </a:xfrm>
                <a:custGeom>
                  <a:avLst/>
                  <a:gdLst/>
                  <a:ahLst/>
                  <a:cxnLst/>
                  <a:rect l="l" t="t" r="r" b="b"/>
                  <a:pathLst>
                    <a:path w="1016" h="875" extrusionOk="0">
                      <a:moveTo>
                        <a:pt x="569" y="0"/>
                      </a:moveTo>
                      <a:cubicBezTo>
                        <a:pt x="188" y="0"/>
                        <a:pt x="0" y="470"/>
                        <a:pt x="268" y="749"/>
                      </a:cubicBezTo>
                      <a:cubicBezTo>
                        <a:pt x="358" y="835"/>
                        <a:pt x="468" y="874"/>
                        <a:pt x="575" y="874"/>
                      </a:cubicBezTo>
                      <a:cubicBezTo>
                        <a:pt x="801" y="874"/>
                        <a:pt x="1016" y="699"/>
                        <a:pt x="1016" y="434"/>
                      </a:cubicBezTo>
                      <a:cubicBezTo>
                        <a:pt x="1016" y="196"/>
                        <a:pt x="821" y="1"/>
                        <a:pt x="582" y="1"/>
                      </a:cubicBezTo>
                      <a:cubicBezTo>
                        <a:pt x="578" y="1"/>
                        <a:pt x="574" y="0"/>
                        <a:pt x="56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33" name="Google Shape;133;p5"/>
                <p:cNvSpPr/>
                <p:nvPr/>
              </p:nvSpPr>
              <p:spPr>
                <a:xfrm>
                  <a:off x="8230115" y="2946792"/>
                  <a:ext cx="29409" cy="24959"/>
                </a:xfrm>
                <a:custGeom>
                  <a:avLst/>
                  <a:gdLst/>
                  <a:ahLst/>
                  <a:cxnLst/>
                  <a:rect l="l" t="t" r="r" b="b"/>
                  <a:pathLst>
                    <a:path w="1031" h="875" extrusionOk="0">
                      <a:moveTo>
                        <a:pt x="597" y="1"/>
                      </a:moveTo>
                      <a:cubicBezTo>
                        <a:pt x="196" y="1"/>
                        <a:pt x="1" y="467"/>
                        <a:pt x="283" y="749"/>
                      </a:cubicBezTo>
                      <a:cubicBezTo>
                        <a:pt x="370" y="835"/>
                        <a:pt x="478" y="874"/>
                        <a:pt x="584" y="874"/>
                      </a:cubicBezTo>
                      <a:cubicBezTo>
                        <a:pt x="810" y="874"/>
                        <a:pt x="1031" y="699"/>
                        <a:pt x="1031" y="434"/>
                      </a:cubicBezTo>
                      <a:cubicBezTo>
                        <a:pt x="1031" y="196"/>
                        <a:pt x="835" y="1"/>
                        <a:pt x="5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34" name="Google Shape;134;p5"/>
                <p:cNvSpPr/>
                <p:nvPr/>
              </p:nvSpPr>
              <p:spPr>
                <a:xfrm>
                  <a:off x="8315776" y="2946792"/>
                  <a:ext cx="29409" cy="24959"/>
                </a:xfrm>
                <a:custGeom>
                  <a:avLst/>
                  <a:gdLst/>
                  <a:ahLst/>
                  <a:cxnLst/>
                  <a:rect l="l" t="t" r="r" b="b"/>
                  <a:pathLst>
                    <a:path w="1031" h="875" extrusionOk="0">
                      <a:moveTo>
                        <a:pt x="586" y="1"/>
                      </a:moveTo>
                      <a:cubicBezTo>
                        <a:pt x="195" y="1"/>
                        <a:pt x="0" y="467"/>
                        <a:pt x="282" y="749"/>
                      </a:cubicBezTo>
                      <a:cubicBezTo>
                        <a:pt x="369" y="835"/>
                        <a:pt x="477" y="874"/>
                        <a:pt x="584" y="874"/>
                      </a:cubicBezTo>
                      <a:cubicBezTo>
                        <a:pt x="810" y="874"/>
                        <a:pt x="1030" y="699"/>
                        <a:pt x="1030" y="434"/>
                      </a:cubicBezTo>
                      <a:cubicBezTo>
                        <a:pt x="1030" y="196"/>
                        <a:pt x="835" y="1"/>
                        <a:pt x="5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35" name="Google Shape;135;p5"/>
                <p:cNvSpPr/>
                <p:nvPr/>
              </p:nvSpPr>
              <p:spPr>
                <a:xfrm>
                  <a:off x="8401123" y="2946792"/>
                  <a:ext cx="29381" cy="24959"/>
                </a:xfrm>
                <a:custGeom>
                  <a:avLst/>
                  <a:gdLst/>
                  <a:ahLst/>
                  <a:cxnLst/>
                  <a:rect l="l" t="t" r="r" b="b"/>
                  <a:pathLst>
                    <a:path w="1030" h="875" extrusionOk="0">
                      <a:moveTo>
                        <a:pt x="585" y="1"/>
                      </a:moveTo>
                      <a:cubicBezTo>
                        <a:pt x="195" y="1"/>
                        <a:pt x="0" y="467"/>
                        <a:pt x="282" y="749"/>
                      </a:cubicBezTo>
                      <a:cubicBezTo>
                        <a:pt x="369" y="835"/>
                        <a:pt x="477" y="874"/>
                        <a:pt x="583" y="874"/>
                      </a:cubicBezTo>
                      <a:cubicBezTo>
                        <a:pt x="810" y="874"/>
                        <a:pt x="1030" y="699"/>
                        <a:pt x="1030" y="434"/>
                      </a:cubicBezTo>
                      <a:cubicBezTo>
                        <a:pt x="1030" y="196"/>
                        <a:pt x="835" y="1"/>
                        <a:pt x="5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36" name="Google Shape;136;p5"/>
                <p:cNvSpPr/>
                <p:nvPr/>
              </p:nvSpPr>
              <p:spPr>
                <a:xfrm>
                  <a:off x="8486755" y="2946792"/>
                  <a:ext cx="29409" cy="24959"/>
                </a:xfrm>
                <a:custGeom>
                  <a:avLst/>
                  <a:gdLst/>
                  <a:ahLst/>
                  <a:cxnLst/>
                  <a:rect l="l" t="t" r="r" b="b"/>
                  <a:pathLst>
                    <a:path w="1031" h="875" extrusionOk="0">
                      <a:moveTo>
                        <a:pt x="597" y="1"/>
                      </a:moveTo>
                      <a:cubicBezTo>
                        <a:pt x="207" y="1"/>
                        <a:pt x="1" y="467"/>
                        <a:pt x="282" y="749"/>
                      </a:cubicBezTo>
                      <a:cubicBezTo>
                        <a:pt x="373" y="835"/>
                        <a:pt x="482" y="874"/>
                        <a:pt x="589" y="874"/>
                      </a:cubicBezTo>
                      <a:cubicBezTo>
                        <a:pt x="815" y="874"/>
                        <a:pt x="1030" y="699"/>
                        <a:pt x="1030" y="434"/>
                      </a:cubicBezTo>
                      <a:cubicBezTo>
                        <a:pt x="1030" y="196"/>
                        <a:pt x="835" y="1"/>
                        <a:pt x="5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37" name="Google Shape;137;p5"/>
                <p:cNvSpPr/>
                <p:nvPr/>
              </p:nvSpPr>
              <p:spPr>
                <a:xfrm>
                  <a:off x="8144797" y="2860846"/>
                  <a:ext cx="29067" cy="25245"/>
                </a:xfrm>
                <a:custGeom>
                  <a:avLst/>
                  <a:gdLst/>
                  <a:ahLst/>
                  <a:cxnLst/>
                  <a:rect l="l" t="t" r="r" b="b"/>
                  <a:pathLst>
                    <a:path w="1019" h="885" extrusionOk="0">
                      <a:moveTo>
                        <a:pt x="585" y="0"/>
                      </a:moveTo>
                      <a:cubicBezTo>
                        <a:pt x="195" y="0"/>
                        <a:pt x="0" y="477"/>
                        <a:pt x="271" y="759"/>
                      </a:cubicBezTo>
                      <a:cubicBezTo>
                        <a:pt x="361" y="846"/>
                        <a:pt x="471" y="885"/>
                        <a:pt x="578" y="885"/>
                      </a:cubicBezTo>
                      <a:cubicBezTo>
                        <a:pt x="804" y="885"/>
                        <a:pt x="1019" y="710"/>
                        <a:pt x="1019" y="445"/>
                      </a:cubicBezTo>
                      <a:cubicBezTo>
                        <a:pt x="1019" y="206"/>
                        <a:pt x="824" y="0"/>
                        <a:pt x="5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38" name="Google Shape;138;p5"/>
                <p:cNvSpPr/>
                <p:nvPr/>
              </p:nvSpPr>
              <p:spPr>
                <a:xfrm>
                  <a:off x="8230115" y="2860846"/>
                  <a:ext cx="29409" cy="25245"/>
                </a:xfrm>
                <a:custGeom>
                  <a:avLst/>
                  <a:gdLst/>
                  <a:ahLst/>
                  <a:cxnLst/>
                  <a:rect l="l" t="t" r="r" b="b"/>
                  <a:pathLst>
                    <a:path w="1031" h="885" extrusionOk="0">
                      <a:moveTo>
                        <a:pt x="597" y="0"/>
                      </a:moveTo>
                      <a:cubicBezTo>
                        <a:pt x="196" y="0"/>
                        <a:pt x="1" y="477"/>
                        <a:pt x="283" y="759"/>
                      </a:cubicBezTo>
                      <a:cubicBezTo>
                        <a:pt x="370" y="846"/>
                        <a:pt x="478" y="885"/>
                        <a:pt x="584" y="885"/>
                      </a:cubicBezTo>
                      <a:cubicBezTo>
                        <a:pt x="810" y="885"/>
                        <a:pt x="1031" y="710"/>
                        <a:pt x="1031" y="445"/>
                      </a:cubicBezTo>
                      <a:cubicBezTo>
                        <a:pt x="1031" y="206"/>
                        <a:pt x="835" y="0"/>
                        <a:pt x="5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39" name="Google Shape;139;p5"/>
                <p:cNvSpPr/>
                <p:nvPr/>
              </p:nvSpPr>
              <p:spPr>
                <a:xfrm>
                  <a:off x="8315776" y="2860846"/>
                  <a:ext cx="29409" cy="25245"/>
                </a:xfrm>
                <a:custGeom>
                  <a:avLst/>
                  <a:gdLst/>
                  <a:ahLst/>
                  <a:cxnLst/>
                  <a:rect l="l" t="t" r="r" b="b"/>
                  <a:pathLst>
                    <a:path w="1031" h="885" extrusionOk="0">
                      <a:moveTo>
                        <a:pt x="586" y="0"/>
                      </a:moveTo>
                      <a:cubicBezTo>
                        <a:pt x="195" y="0"/>
                        <a:pt x="0" y="477"/>
                        <a:pt x="282" y="759"/>
                      </a:cubicBezTo>
                      <a:cubicBezTo>
                        <a:pt x="369" y="846"/>
                        <a:pt x="477" y="885"/>
                        <a:pt x="584" y="885"/>
                      </a:cubicBezTo>
                      <a:cubicBezTo>
                        <a:pt x="810" y="885"/>
                        <a:pt x="1030" y="710"/>
                        <a:pt x="1030" y="445"/>
                      </a:cubicBezTo>
                      <a:cubicBezTo>
                        <a:pt x="1030" y="206"/>
                        <a:pt x="835" y="0"/>
                        <a:pt x="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40" name="Google Shape;140;p5"/>
                <p:cNvSpPr/>
                <p:nvPr/>
              </p:nvSpPr>
              <p:spPr>
                <a:xfrm>
                  <a:off x="8401123" y="2860846"/>
                  <a:ext cx="29381" cy="25245"/>
                </a:xfrm>
                <a:custGeom>
                  <a:avLst/>
                  <a:gdLst/>
                  <a:ahLst/>
                  <a:cxnLst/>
                  <a:rect l="l" t="t" r="r" b="b"/>
                  <a:pathLst>
                    <a:path w="1030" h="885" extrusionOk="0">
                      <a:moveTo>
                        <a:pt x="585" y="0"/>
                      </a:moveTo>
                      <a:cubicBezTo>
                        <a:pt x="195" y="0"/>
                        <a:pt x="0" y="477"/>
                        <a:pt x="282" y="759"/>
                      </a:cubicBezTo>
                      <a:cubicBezTo>
                        <a:pt x="369" y="846"/>
                        <a:pt x="477" y="885"/>
                        <a:pt x="583" y="885"/>
                      </a:cubicBezTo>
                      <a:cubicBezTo>
                        <a:pt x="810" y="885"/>
                        <a:pt x="1030" y="710"/>
                        <a:pt x="1030" y="445"/>
                      </a:cubicBezTo>
                      <a:cubicBezTo>
                        <a:pt x="1030" y="206"/>
                        <a:pt x="835" y="0"/>
                        <a:pt x="5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41" name="Google Shape;141;p5"/>
                <p:cNvSpPr/>
                <p:nvPr/>
              </p:nvSpPr>
              <p:spPr>
                <a:xfrm>
                  <a:off x="8486755" y="2860846"/>
                  <a:ext cx="29409" cy="25245"/>
                </a:xfrm>
                <a:custGeom>
                  <a:avLst/>
                  <a:gdLst/>
                  <a:ahLst/>
                  <a:cxnLst/>
                  <a:rect l="l" t="t" r="r" b="b"/>
                  <a:pathLst>
                    <a:path w="1031" h="885" extrusionOk="0">
                      <a:moveTo>
                        <a:pt x="597" y="0"/>
                      </a:moveTo>
                      <a:cubicBezTo>
                        <a:pt x="207" y="0"/>
                        <a:pt x="1" y="477"/>
                        <a:pt x="282" y="759"/>
                      </a:cubicBezTo>
                      <a:cubicBezTo>
                        <a:pt x="373" y="846"/>
                        <a:pt x="482" y="885"/>
                        <a:pt x="589" y="885"/>
                      </a:cubicBezTo>
                      <a:cubicBezTo>
                        <a:pt x="815" y="885"/>
                        <a:pt x="1030" y="710"/>
                        <a:pt x="1030" y="445"/>
                      </a:cubicBezTo>
                      <a:cubicBezTo>
                        <a:pt x="1030" y="206"/>
                        <a:pt x="835" y="0"/>
                        <a:pt x="5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42" name="Google Shape;142;p5"/>
                <p:cNvSpPr/>
                <p:nvPr/>
              </p:nvSpPr>
              <p:spPr>
                <a:xfrm>
                  <a:off x="8144797" y="2775185"/>
                  <a:ext cx="29067" cy="25273"/>
                </a:xfrm>
                <a:custGeom>
                  <a:avLst/>
                  <a:gdLst/>
                  <a:ahLst/>
                  <a:cxnLst/>
                  <a:rect l="l" t="t" r="r" b="b"/>
                  <a:pathLst>
                    <a:path w="1019" h="886" extrusionOk="0">
                      <a:moveTo>
                        <a:pt x="585" y="1"/>
                      </a:moveTo>
                      <a:cubicBezTo>
                        <a:pt x="195" y="1"/>
                        <a:pt x="0" y="478"/>
                        <a:pt x="271" y="760"/>
                      </a:cubicBezTo>
                      <a:cubicBezTo>
                        <a:pt x="361" y="846"/>
                        <a:pt x="471" y="885"/>
                        <a:pt x="578" y="885"/>
                      </a:cubicBezTo>
                      <a:cubicBezTo>
                        <a:pt x="804" y="885"/>
                        <a:pt x="1019" y="710"/>
                        <a:pt x="1019" y="445"/>
                      </a:cubicBezTo>
                      <a:cubicBezTo>
                        <a:pt x="1019" y="207"/>
                        <a:pt x="824" y="12"/>
                        <a:pt x="5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43" name="Google Shape;143;p5"/>
                <p:cNvSpPr/>
                <p:nvPr/>
              </p:nvSpPr>
              <p:spPr>
                <a:xfrm>
                  <a:off x="8230115" y="2775185"/>
                  <a:ext cx="29409" cy="25273"/>
                </a:xfrm>
                <a:custGeom>
                  <a:avLst/>
                  <a:gdLst/>
                  <a:ahLst/>
                  <a:cxnLst/>
                  <a:rect l="l" t="t" r="r" b="b"/>
                  <a:pathLst>
                    <a:path w="1031" h="886" extrusionOk="0">
                      <a:moveTo>
                        <a:pt x="597" y="1"/>
                      </a:moveTo>
                      <a:cubicBezTo>
                        <a:pt x="196" y="1"/>
                        <a:pt x="1" y="478"/>
                        <a:pt x="283" y="760"/>
                      </a:cubicBezTo>
                      <a:cubicBezTo>
                        <a:pt x="370" y="846"/>
                        <a:pt x="478" y="885"/>
                        <a:pt x="584" y="885"/>
                      </a:cubicBezTo>
                      <a:cubicBezTo>
                        <a:pt x="810" y="885"/>
                        <a:pt x="1031" y="710"/>
                        <a:pt x="1031" y="445"/>
                      </a:cubicBezTo>
                      <a:cubicBezTo>
                        <a:pt x="1031" y="207"/>
                        <a:pt x="835" y="12"/>
                        <a:pt x="5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44" name="Google Shape;144;p5"/>
                <p:cNvSpPr/>
                <p:nvPr/>
              </p:nvSpPr>
              <p:spPr>
                <a:xfrm>
                  <a:off x="8315776" y="2775185"/>
                  <a:ext cx="29409" cy="25273"/>
                </a:xfrm>
                <a:custGeom>
                  <a:avLst/>
                  <a:gdLst/>
                  <a:ahLst/>
                  <a:cxnLst/>
                  <a:rect l="l" t="t" r="r" b="b"/>
                  <a:pathLst>
                    <a:path w="1031" h="886" extrusionOk="0">
                      <a:moveTo>
                        <a:pt x="586" y="1"/>
                      </a:moveTo>
                      <a:cubicBezTo>
                        <a:pt x="195" y="12"/>
                        <a:pt x="0" y="478"/>
                        <a:pt x="282" y="760"/>
                      </a:cubicBezTo>
                      <a:cubicBezTo>
                        <a:pt x="369" y="846"/>
                        <a:pt x="477" y="885"/>
                        <a:pt x="584" y="885"/>
                      </a:cubicBezTo>
                      <a:cubicBezTo>
                        <a:pt x="810" y="885"/>
                        <a:pt x="1030" y="710"/>
                        <a:pt x="1030" y="445"/>
                      </a:cubicBezTo>
                      <a:cubicBezTo>
                        <a:pt x="1030" y="207"/>
                        <a:pt x="835" y="12"/>
                        <a:pt x="5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45" name="Google Shape;145;p5"/>
                <p:cNvSpPr/>
                <p:nvPr/>
              </p:nvSpPr>
              <p:spPr>
                <a:xfrm>
                  <a:off x="8401123" y="2775185"/>
                  <a:ext cx="29381" cy="25273"/>
                </a:xfrm>
                <a:custGeom>
                  <a:avLst/>
                  <a:gdLst/>
                  <a:ahLst/>
                  <a:cxnLst/>
                  <a:rect l="l" t="t" r="r" b="b"/>
                  <a:pathLst>
                    <a:path w="1030" h="886" extrusionOk="0">
                      <a:moveTo>
                        <a:pt x="585" y="1"/>
                      </a:moveTo>
                      <a:cubicBezTo>
                        <a:pt x="195" y="1"/>
                        <a:pt x="0" y="478"/>
                        <a:pt x="282" y="760"/>
                      </a:cubicBezTo>
                      <a:cubicBezTo>
                        <a:pt x="369" y="846"/>
                        <a:pt x="477" y="885"/>
                        <a:pt x="583" y="885"/>
                      </a:cubicBezTo>
                      <a:cubicBezTo>
                        <a:pt x="810" y="885"/>
                        <a:pt x="1030" y="710"/>
                        <a:pt x="1030" y="445"/>
                      </a:cubicBezTo>
                      <a:cubicBezTo>
                        <a:pt x="1030" y="207"/>
                        <a:pt x="835" y="12"/>
                        <a:pt x="5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46" name="Google Shape;146;p5"/>
                <p:cNvSpPr/>
                <p:nvPr/>
              </p:nvSpPr>
              <p:spPr>
                <a:xfrm>
                  <a:off x="8486755" y="2775185"/>
                  <a:ext cx="29409" cy="25273"/>
                </a:xfrm>
                <a:custGeom>
                  <a:avLst/>
                  <a:gdLst/>
                  <a:ahLst/>
                  <a:cxnLst/>
                  <a:rect l="l" t="t" r="r" b="b"/>
                  <a:pathLst>
                    <a:path w="1031" h="886" extrusionOk="0">
                      <a:moveTo>
                        <a:pt x="597" y="1"/>
                      </a:moveTo>
                      <a:cubicBezTo>
                        <a:pt x="207" y="1"/>
                        <a:pt x="1" y="478"/>
                        <a:pt x="282" y="760"/>
                      </a:cubicBezTo>
                      <a:cubicBezTo>
                        <a:pt x="373" y="846"/>
                        <a:pt x="482" y="885"/>
                        <a:pt x="589" y="885"/>
                      </a:cubicBezTo>
                      <a:cubicBezTo>
                        <a:pt x="815" y="885"/>
                        <a:pt x="1030" y="710"/>
                        <a:pt x="1030" y="445"/>
                      </a:cubicBezTo>
                      <a:cubicBezTo>
                        <a:pt x="1030" y="207"/>
                        <a:pt x="835" y="12"/>
                        <a:pt x="5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47" name="Google Shape;147;p5"/>
                <p:cNvSpPr/>
                <p:nvPr/>
              </p:nvSpPr>
              <p:spPr>
                <a:xfrm>
                  <a:off x="8144797" y="2689867"/>
                  <a:ext cx="29067" cy="24931"/>
                </a:xfrm>
                <a:custGeom>
                  <a:avLst/>
                  <a:gdLst/>
                  <a:ahLst/>
                  <a:cxnLst/>
                  <a:rect l="l" t="t" r="r" b="b"/>
                  <a:pathLst>
                    <a:path w="1019" h="874" extrusionOk="0">
                      <a:moveTo>
                        <a:pt x="585" y="0"/>
                      </a:moveTo>
                      <a:cubicBezTo>
                        <a:pt x="195" y="0"/>
                        <a:pt x="0" y="466"/>
                        <a:pt x="271" y="748"/>
                      </a:cubicBezTo>
                      <a:cubicBezTo>
                        <a:pt x="361" y="835"/>
                        <a:pt x="471" y="874"/>
                        <a:pt x="578" y="874"/>
                      </a:cubicBezTo>
                      <a:cubicBezTo>
                        <a:pt x="804" y="874"/>
                        <a:pt x="1019" y="699"/>
                        <a:pt x="1019" y="434"/>
                      </a:cubicBezTo>
                      <a:cubicBezTo>
                        <a:pt x="1019" y="195"/>
                        <a:pt x="824" y="0"/>
                        <a:pt x="5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48" name="Google Shape;148;p5"/>
                <p:cNvSpPr/>
                <p:nvPr/>
              </p:nvSpPr>
              <p:spPr>
                <a:xfrm>
                  <a:off x="8230115" y="2689867"/>
                  <a:ext cx="29409" cy="24931"/>
                </a:xfrm>
                <a:custGeom>
                  <a:avLst/>
                  <a:gdLst/>
                  <a:ahLst/>
                  <a:cxnLst/>
                  <a:rect l="l" t="t" r="r" b="b"/>
                  <a:pathLst>
                    <a:path w="1031" h="874" extrusionOk="0">
                      <a:moveTo>
                        <a:pt x="597" y="0"/>
                      </a:moveTo>
                      <a:cubicBezTo>
                        <a:pt x="196" y="0"/>
                        <a:pt x="1" y="466"/>
                        <a:pt x="283" y="748"/>
                      </a:cubicBezTo>
                      <a:cubicBezTo>
                        <a:pt x="370" y="835"/>
                        <a:pt x="478" y="874"/>
                        <a:pt x="584" y="874"/>
                      </a:cubicBezTo>
                      <a:cubicBezTo>
                        <a:pt x="810" y="874"/>
                        <a:pt x="1031" y="699"/>
                        <a:pt x="1031" y="434"/>
                      </a:cubicBezTo>
                      <a:cubicBezTo>
                        <a:pt x="1031" y="195"/>
                        <a:pt x="835" y="0"/>
                        <a:pt x="5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49" name="Google Shape;149;p5"/>
                <p:cNvSpPr/>
                <p:nvPr/>
              </p:nvSpPr>
              <p:spPr>
                <a:xfrm>
                  <a:off x="8315776" y="2689867"/>
                  <a:ext cx="29409" cy="24931"/>
                </a:xfrm>
                <a:custGeom>
                  <a:avLst/>
                  <a:gdLst/>
                  <a:ahLst/>
                  <a:cxnLst/>
                  <a:rect l="l" t="t" r="r" b="b"/>
                  <a:pathLst>
                    <a:path w="1031" h="874" extrusionOk="0">
                      <a:moveTo>
                        <a:pt x="586" y="0"/>
                      </a:moveTo>
                      <a:cubicBezTo>
                        <a:pt x="195" y="0"/>
                        <a:pt x="0" y="466"/>
                        <a:pt x="282" y="748"/>
                      </a:cubicBezTo>
                      <a:cubicBezTo>
                        <a:pt x="369" y="835"/>
                        <a:pt x="477" y="874"/>
                        <a:pt x="584" y="874"/>
                      </a:cubicBezTo>
                      <a:cubicBezTo>
                        <a:pt x="810" y="874"/>
                        <a:pt x="1030" y="699"/>
                        <a:pt x="1030" y="434"/>
                      </a:cubicBezTo>
                      <a:cubicBezTo>
                        <a:pt x="1030" y="195"/>
                        <a:pt x="835" y="0"/>
                        <a:pt x="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50" name="Google Shape;150;p5"/>
                <p:cNvSpPr/>
                <p:nvPr/>
              </p:nvSpPr>
              <p:spPr>
                <a:xfrm>
                  <a:off x="8401123" y="2689867"/>
                  <a:ext cx="29381" cy="24931"/>
                </a:xfrm>
                <a:custGeom>
                  <a:avLst/>
                  <a:gdLst/>
                  <a:ahLst/>
                  <a:cxnLst/>
                  <a:rect l="l" t="t" r="r" b="b"/>
                  <a:pathLst>
                    <a:path w="1030" h="874" extrusionOk="0">
                      <a:moveTo>
                        <a:pt x="585" y="0"/>
                      </a:moveTo>
                      <a:cubicBezTo>
                        <a:pt x="195" y="0"/>
                        <a:pt x="0" y="466"/>
                        <a:pt x="282" y="748"/>
                      </a:cubicBezTo>
                      <a:cubicBezTo>
                        <a:pt x="369" y="835"/>
                        <a:pt x="477" y="874"/>
                        <a:pt x="583" y="874"/>
                      </a:cubicBezTo>
                      <a:cubicBezTo>
                        <a:pt x="810" y="874"/>
                        <a:pt x="1030" y="699"/>
                        <a:pt x="1030" y="434"/>
                      </a:cubicBezTo>
                      <a:cubicBezTo>
                        <a:pt x="1030" y="195"/>
                        <a:pt x="835" y="0"/>
                        <a:pt x="5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51" name="Google Shape;151;p5"/>
                <p:cNvSpPr/>
                <p:nvPr/>
              </p:nvSpPr>
              <p:spPr>
                <a:xfrm>
                  <a:off x="8486755" y="2689867"/>
                  <a:ext cx="29409" cy="24931"/>
                </a:xfrm>
                <a:custGeom>
                  <a:avLst/>
                  <a:gdLst/>
                  <a:ahLst/>
                  <a:cxnLst/>
                  <a:rect l="l" t="t" r="r" b="b"/>
                  <a:pathLst>
                    <a:path w="1031" h="874" extrusionOk="0">
                      <a:moveTo>
                        <a:pt x="597" y="0"/>
                      </a:moveTo>
                      <a:cubicBezTo>
                        <a:pt x="207" y="0"/>
                        <a:pt x="1" y="466"/>
                        <a:pt x="282" y="748"/>
                      </a:cubicBezTo>
                      <a:cubicBezTo>
                        <a:pt x="373" y="835"/>
                        <a:pt x="482" y="874"/>
                        <a:pt x="589" y="874"/>
                      </a:cubicBezTo>
                      <a:cubicBezTo>
                        <a:pt x="815" y="874"/>
                        <a:pt x="1030" y="699"/>
                        <a:pt x="1030" y="434"/>
                      </a:cubicBezTo>
                      <a:cubicBezTo>
                        <a:pt x="1030" y="195"/>
                        <a:pt x="835" y="0"/>
                        <a:pt x="5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52" name="Google Shape;152;p5"/>
                <p:cNvSpPr/>
                <p:nvPr/>
              </p:nvSpPr>
              <p:spPr>
                <a:xfrm>
                  <a:off x="8144483" y="2603893"/>
                  <a:ext cx="29381" cy="25159"/>
                </a:xfrm>
                <a:custGeom>
                  <a:avLst/>
                  <a:gdLst/>
                  <a:ahLst/>
                  <a:cxnLst/>
                  <a:rect l="l" t="t" r="r" b="b"/>
                  <a:pathLst>
                    <a:path w="1030" h="882" extrusionOk="0">
                      <a:moveTo>
                        <a:pt x="596" y="1"/>
                      </a:moveTo>
                      <a:cubicBezTo>
                        <a:pt x="195" y="1"/>
                        <a:pt x="0" y="478"/>
                        <a:pt x="282" y="749"/>
                      </a:cubicBezTo>
                      <a:cubicBezTo>
                        <a:pt x="374" y="841"/>
                        <a:pt x="486" y="882"/>
                        <a:pt x="595" y="882"/>
                      </a:cubicBezTo>
                      <a:cubicBezTo>
                        <a:pt x="819" y="882"/>
                        <a:pt x="1030" y="708"/>
                        <a:pt x="1030" y="445"/>
                      </a:cubicBezTo>
                      <a:cubicBezTo>
                        <a:pt x="1030" y="196"/>
                        <a:pt x="835" y="1"/>
                        <a:pt x="5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53" name="Google Shape;153;p5"/>
                <p:cNvSpPr/>
                <p:nvPr/>
              </p:nvSpPr>
              <p:spPr>
                <a:xfrm>
                  <a:off x="8230115" y="2603893"/>
                  <a:ext cx="29409" cy="25159"/>
                </a:xfrm>
                <a:custGeom>
                  <a:avLst/>
                  <a:gdLst/>
                  <a:ahLst/>
                  <a:cxnLst/>
                  <a:rect l="l" t="t" r="r" b="b"/>
                  <a:pathLst>
                    <a:path w="1031" h="882" extrusionOk="0">
                      <a:moveTo>
                        <a:pt x="597" y="1"/>
                      </a:moveTo>
                      <a:cubicBezTo>
                        <a:pt x="196" y="1"/>
                        <a:pt x="1" y="478"/>
                        <a:pt x="283" y="749"/>
                      </a:cubicBezTo>
                      <a:cubicBezTo>
                        <a:pt x="371" y="841"/>
                        <a:pt x="482" y="882"/>
                        <a:pt x="591" y="882"/>
                      </a:cubicBezTo>
                      <a:cubicBezTo>
                        <a:pt x="815" y="882"/>
                        <a:pt x="1031" y="708"/>
                        <a:pt x="1031" y="445"/>
                      </a:cubicBezTo>
                      <a:cubicBezTo>
                        <a:pt x="1031" y="196"/>
                        <a:pt x="835" y="1"/>
                        <a:pt x="5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54" name="Google Shape;154;p5"/>
                <p:cNvSpPr/>
                <p:nvPr/>
              </p:nvSpPr>
              <p:spPr>
                <a:xfrm>
                  <a:off x="8315776" y="2603893"/>
                  <a:ext cx="29409" cy="25159"/>
                </a:xfrm>
                <a:custGeom>
                  <a:avLst/>
                  <a:gdLst/>
                  <a:ahLst/>
                  <a:cxnLst/>
                  <a:rect l="l" t="t" r="r" b="b"/>
                  <a:pathLst>
                    <a:path w="1031" h="882" extrusionOk="0">
                      <a:moveTo>
                        <a:pt x="586" y="1"/>
                      </a:moveTo>
                      <a:cubicBezTo>
                        <a:pt x="195" y="1"/>
                        <a:pt x="0" y="478"/>
                        <a:pt x="271" y="749"/>
                      </a:cubicBezTo>
                      <a:cubicBezTo>
                        <a:pt x="363" y="841"/>
                        <a:pt x="477" y="882"/>
                        <a:pt x="587" y="882"/>
                      </a:cubicBezTo>
                      <a:cubicBezTo>
                        <a:pt x="814" y="882"/>
                        <a:pt x="1030" y="708"/>
                        <a:pt x="1030" y="445"/>
                      </a:cubicBezTo>
                      <a:cubicBezTo>
                        <a:pt x="1030" y="196"/>
                        <a:pt x="835" y="1"/>
                        <a:pt x="5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55" name="Google Shape;155;p5"/>
                <p:cNvSpPr/>
                <p:nvPr/>
              </p:nvSpPr>
              <p:spPr>
                <a:xfrm>
                  <a:off x="8401123" y="2603893"/>
                  <a:ext cx="29381" cy="25159"/>
                </a:xfrm>
                <a:custGeom>
                  <a:avLst/>
                  <a:gdLst/>
                  <a:ahLst/>
                  <a:cxnLst/>
                  <a:rect l="l" t="t" r="r" b="b"/>
                  <a:pathLst>
                    <a:path w="1030" h="882" extrusionOk="0">
                      <a:moveTo>
                        <a:pt x="585" y="1"/>
                      </a:moveTo>
                      <a:cubicBezTo>
                        <a:pt x="195" y="1"/>
                        <a:pt x="0" y="478"/>
                        <a:pt x="282" y="749"/>
                      </a:cubicBezTo>
                      <a:cubicBezTo>
                        <a:pt x="370" y="841"/>
                        <a:pt x="481" y="882"/>
                        <a:pt x="590" y="882"/>
                      </a:cubicBezTo>
                      <a:cubicBezTo>
                        <a:pt x="814" y="882"/>
                        <a:pt x="1030" y="708"/>
                        <a:pt x="1030" y="445"/>
                      </a:cubicBezTo>
                      <a:cubicBezTo>
                        <a:pt x="1030" y="196"/>
                        <a:pt x="835" y="1"/>
                        <a:pt x="5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56" name="Google Shape;156;p5"/>
                <p:cNvSpPr/>
                <p:nvPr/>
              </p:nvSpPr>
              <p:spPr>
                <a:xfrm>
                  <a:off x="8486755" y="2603893"/>
                  <a:ext cx="29409" cy="25159"/>
                </a:xfrm>
                <a:custGeom>
                  <a:avLst/>
                  <a:gdLst/>
                  <a:ahLst/>
                  <a:cxnLst/>
                  <a:rect l="l" t="t" r="r" b="b"/>
                  <a:pathLst>
                    <a:path w="1031" h="882" extrusionOk="0">
                      <a:moveTo>
                        <a:pt x="597" y="1"/>
                      </a:moveTo>
                      <a:cubicBezTo>
                        <a:pt x="196" y="1"/>
                        <a:pt x="1" y="478"/>
                        <a:pt x="282" y="749"/>
                      </a:cubicBezTo>
                      <a:cubicBezTo>
                        <a:pt x="371" y="841"/>
                        <a:pt x="482" y="882"/>
                        <a:pt x="590" y="882"/>
                      </a:cubicBezTo>
                      <a:cubicBezTo>
                        <a:pt x="814" y="882"/>
                        <a:pt x="1030" y="708"/>
                        <a:pt x="1030" y="445"/>
                      </a:cubicBezTo>
                      <a:cubicBezTo>
                        <a:pt x="1030" y="196"/>
                        <a:pt x="835" y="1"/>
                        <a:pt x="5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57" name="Google Shape;157;p5"/>
                <p:cNvSpPr/>
                <p:nvPr/>
              </p:nvSpPr>
              <p:spPr>
                <a:xfrm>
                  <a:off x="8144797" y="2518261"/>
                  <a:ext cx="29067" cy="25245"/>
                </a:xfrm>
                <a:custGeom>
                  <a:avLst/>
                  <a:gdLst/>
                  <a:ahLst/>
                  <a:cxnLst/>
                  <a:rect l="l" t="t" r="r" b="b"/>
                  <a:pathLst>
                    <a:path w="1019" h="885" extrusionOk="0">
                      <a:moveTo>
                        <a:pt x="585" y="0"/>
                      </a:moveTo>
                      <a:cubicBezTo>
                        <a:pt x="195" y="0"/>
                        <a:pt x="0" y="477"/>
                        <a:pt x="271" y="759"/>
                      </a:cubicBezTo>
                      <a:cubicBezTo>
                        <a:pt x="361" y="846"/>
                        <a:pt x="471" y="885"/>
                        <a:pt x="578" y="885"/>
                      </a:cubicBezTo>
                      <a:cubicBezTo>
                        <a:pt x="804" y="885"/>
                        <a:pt x="1019" y="710"/>
                        <a:pt x="1019" y="445"/>
                      </a:cubicBezTo>
                      <a:cubicBezTo>
                        <a:pt x="1019" y="206"/>
                        <a:pt x="824" y="0"/>
                        <a:pt x="5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58" name="Google Shape;158;p5"/>
                <p:cNvSpPr/>
                <p:nvPr/>
              </p:nvSpPr>
              <p:spPr>
                <a:xfrm>
                  <a:off x="8230115" y="2518261"/>
                  <a:ext cx="29409" cy="25245"/>
                </a:xfrm>
                <a:custGeom>
                  <a:avLst/>
                  <a:gdLst/>
                  <a:ahLst/>
                  <a:cxnLst/>
                  <a:rect l="l" t="t" r="r" b="b"/>
                  <a:pathLst>
                    <a:path w="1031" h="885" extrusionOk="0">
                      <a:moveTo>
                        <a:pt x="597" y="0"/>
                      </a:moveTo>
                      <a:cubicBezTo>
                        <a:pt x="196" y="0"/>
                        <a:pt x="1" y="477"/>
                        <a:pt x="283" y="759"/>
                      </a:cubicBezTo>
                      <a:cubicBezTo>
                        <a:pt x="370" y="846"/>
                        <a:pt x="478" y="885"/>
                        <a:pt x="584" y="885"/>
                      </a:cubicBezTo>
                      <a:cubicBezTo>
                        <a:pt x="810" y="885"/>
                        <a:pt x="1031" y="710"/>
                        <a:pt x="1031" y="445"/>
                      </a:cubicBezTo>
                      <a:cubicBezTo>
                        <a:pt x="1031" y="206"/>
                        <a:pt x="835" y="0"/>
                        <a:pt x="5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59" name="Google Shape;159;p5"/>
                <p:cNvSpPr/>
                <p:nvPr/>
              </p:nvSpPr>
              <p:spPr>
                <a:xfrm>
                  <a:off x="8315776" y="2518261"/>
                  <a:ext cx="29409" cy="25245"/>
                </a:xfrm>
                <a:custGeom>
                  <a:avLst/>
                  <a:gdLst/>
                  <a:ahLst/>
                  <a:cxnLst/>
                  <a:rect l="l" t="t" r="r" b="b"/>
                  <a:pathLst>
                    <a:path w="1031" h="885" extrusionOk="0">
                      <a:moveTo>
                        <a:pt x="586" y="0"/>
                      </a:moveTo>
                      <a:cubicBezTo>
                        <a:pt x="195" y="0"/>
                        <a:pt x="0" y="477"/>
                        <a:pt x="282" y="759"/>
                      </a:cubicBezTo>
                      <a:cubicBezTo>
                        <a:pt x="369" y="846"/>
                        <a:pt x="477" y="885"/>
                        <a:pt x="584" y="885"/>
                      </a:cubicBezTo>
                      <a:cubicBezTo>
                        <a:pt x="810" y="885"/>
                        <a:pt x="1030" y="710"/>
                        <a:pt x="1030" y="445"/>
                      </a:cubicBezTo>
                      <a:cubicBezTo>
                        <a:pt x="1030" y="206"/>
                        <a:pt x="835" y="0"/>
                        <a:pt x="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60" name="Google Shape;160;p5"/>
                <p:cNvSpPr/>
                <p:nvPr/>
              </p:nvSpPr>
              <p:spPr>
                <a:xfrm>
                  <a:off x="8401123" y="2518261"/>
                  <a:ext cx="29381" cy="25245"/>
                </a:xfrm>
                <a:custGeom>
                  <a:avLst/>
                  <a:gdLst/>
                  <a:ahLst/>
                  <a:cxnLst/>
                  <a:rect l="l" t="t" r="r" b="b"/>
                  <a:pathLst>
                    <a:path w="1030" h="885" extrusionOk="0">
                      <a:moveTo>
                        <a:pt x="585" y="0"/>
                      </a:moveTo>
                      <a:cubicBezTo>
                        <a:pt x="195" y="0"/>
                        <a:pt x="0" y="477"/>
                        <a:pt x="282" y="759"/>
                      </a:cubicBezTo>
                      <a:cubicBezTo>
                        <a:pt x="369" y="846"/>
                        <a:pt x="477" y="885"/>
                        <a:pt x="583" y="885"/>
                      </a:cubicBezTo>
                      <a:cubicBezTo>
                        <a:pt x="810" y="885"/>
                        <a:pt x="1030" y="710"/>
                        <a:pt x="1030" y="445"/>
                      </a:cubicBezTo>
                      <a:cubicBezTo>
                        <a:pt x="1030" y="206"/>
                        <a:pt x="835" y="0"/>
                        <a:pt x="5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61" name="Google Shape;161;p5"/>
                <p:cNvSpPr/>
                <p:nvPr/>
              </p:nvSpPr>
              <p:spPr>
                <a:xfrm>
                  <a:off x="8486755" y="2518261"/>
                  <a:ext cx="29409" cy="25245"/>
                </a:xfrm>
                <a:custGeom>
                  <a:avLst/>
                  <a:gdLst/>
                  <a:ahLst/>
                  <a:cxnLst/>
                  <a:rect l="l" t="t" r="r" b="b"/>
                  <a:pathLst>
                    <a:path w="1031" h="885" extrusionOk="0">
                      <a:moveTo>
                        <a:pt x="597" y="0"/>
                      </a:moveTo>
                      <a:cubicBezTo>
                        <a:pt x="207" y="0"/>
                        <a:pt x="1" y="477"/>
                        <a:pt x="282" y="759"/>
                      </a:cubicBezTo>
                      <a:cubicBezTo>
                        <a:pt x="373" y="846"/>
                        <a:pt x="482" y="885"/>
                        <a:pt x="589" y="885"/>
                      </a:cubicBezTo>
                      <a:cubicBezTo>
                        <a:pt x="815" y="885"/>
                        <a:pt x="1030" y="710"/>
                        <a:pt x="1030" y="445"/>
                      </a:cubicBezTo>
                      <a:cubicBezTo>
                        <a:pt x="1030" y="206"/>
                        <a:pt x="835" y="0"/>
                        <a:pt x="5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62" name="Google Shape;162;p5"/>
                <p:cNvSpPr/>
                <p:nvPr/>
              </p:nvSpPr>
              <p:spPr>
                <a:xfrm>
                  <a:off x="8144797" y="2432914"/>
                  <a:ext cx="29067" cy="24959"/>
                </a:xfrm>
                <a:custGeom>
                  <a:avLst/>
                  <a:gdLst/>
                  <a:ahLst/>
                  <a:cxnLst/>
                  <a:rect l="l" t="t" r="r" b="b"/>
                  <a:pathLst>
                    <a:path w="1019" h="875" extrusionOk="0">
                      <a:moveTo>
                        <a:pt x="585" y="0"/>
                      </a:moveTo>
                      <a:cubicBezTo>
                        <a:pt x="195" y="0"/>
                        <a:pt x="0" y="467"/>
                        <a:pt x="271" y="748"/>
                      </a:cubicBezTo>
                      <a:cubicBezTo>
                        <a:pt x="361" y="835"/>
                        <a:pt x="471" y="874"/>
                        <a:pt x="578" y="874"/>
                      </a:cubicBezTo>
                      <a:cubicBezTo>
                        <a:pt x="804" y="874"/>
                        <a:pt x="1019" y="699"/>
                        <a:pt x="1019" y="434"/>
                      </a:cubicBezTo>
                      <a:cubicBezTo>
                        <a:pt x="1019" y="196"/>
                        <a:pt x="824" y="0"/>
                        <a:pt x="5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63" name="Google Shape;163;p5"/>
                <p:cNvSpPr/>
                <p:nvPr/>
              </p:nvSpPr>
              <p:spPr>
                <a:xfrm>
                  <a:off x="8230115" y="2432914"/>
                  <a:ext cx="29409" cy="24959"/>
                </a:xfrm>
                <a:custGeom>
                  <a:avLst/>
                  <a:gdLst/>
                  <a:ahLst/>
                  <a:cxnLst/>
                  <a:rect l="l" t="t" r="r" b="b"/>
                  <a:pathLst>
                    <a:path w="1031" h="875" extrusionOk="0">
                      <a:moveTo>
                        <a:pt x="597" y="0"/>
                      </a:moveTo>
                      <a:cubicBezTo>
                        <a:pt x="196" y="0"/>
                        <a:pt x="1" y="467"/>
                        <a:pt x="283" y="748"/>
                      </a:cubicBezTo>
                      <a:cubicBezTo>
                        <a:pt x="370" y="835"/>
                        <a:pt x="478" y="874"/>
                        <a:pt x="584" y="874"/>
                      </a:cubicBezTo>
                      <a:cubicBezTo>
                        <a:pt x="810" y="874"/>
                        <a:pt x="1031" y="699"/>
                        <a:pt x="1031" y="434"/>
                      </a:cubicBezTo>
                      <a:cubicBezTo>
                        <a:pt x="1031" y="196"/>
                        <a:pt x="835" y="0"/>
                        <a:pt x="5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64" name="Google Shape;164;p5"/>
                <p:cNvSpPr/>
                <p:nvPr/>
              </p:nvSpPr>
              <p:spPr>
                <a:xfrm>
                  <a:off x="8315776" y="2432914"/>
                  <a:ext cx="29409" cy="24959"/>
                </a:xfrm>
                <a:custGeom>
                  <a:avLst/>
                  <a:gdLst/>
                  <a:ahLst/>
                  <a:cxnLst/>
                  <a:rect l="l" t="t" r="r" b="b"/>
                  <a:pathLst>
                    <a:path w="1031" h="875" extrusionOk="0">
                      <a:moveTo>
                        <a:pt x="586" y="0"/>
                      </a:moveTo>
                      <a:cubicBezTo>
                        <a:pt x="195" y="0"/>
                        <a:pt x="0" y="467"/>
                        <a:pt x="282" y="748"/>
                      </a:cubicBezTo>
                      <a:cubicBezTo>
                        <a:pt x="369" y="835"/>
                        <a:pt x="477" y="874"/>
                        <a:pt x="584" y="874"/>
                      </a:cubicBezTo>
                      <a:cubicBezTo>
                        <a:pt x="810" y="874"/>
                        <a:pt x="1030" y="699"/>
                        <a:pt x="1030" y="434"/>
                      </a:cubicBezTo>
                      <a:cubicBezTo>
                        <a:pt x="1030" y="196"/>
                        <a:pt x="835" y="0"/>
                        <a:pt x="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65" name="Google Shape;165;p5"/>
                <p:cNvSpPr/>
                <p:nvPr/>
              </p:nvSpPr>
              <p:spPr>
                <a:xfrm>
                  <a:off x="8401123" y="2432914"/>
                  <a:ext cx="29381" cy="24959"/>
                </a:xfrm>
                <a:custGeom>
                  <a:avLst/>
                  <a:gdLst/>
                  <a:ahLst/>
                  <a:cxnLst/>
                  <a:rect l="l" t="t" r="r" b="b"/>
                  <a:pathLst>
                    <a:path w="1030" h="875" extrusionOk="0">
                      <a:moveTo>
                        <a:pt x="585" y="0"/>
                      </a:moveTo>
                      <a:cubicBezTo>
                        <a:pt x="195" y="0"/>
                        <a:pt x="0" y="467"/>
                        <a:pt x="282" y="748"/>
                      </a:cubicBezTo>
                      <a:cubicBezTo>
                        <a:pt x="369" y="835"/>
                        <a:pt x="477" y="874"/>
                        <a:pt x="583" y="874"/>
                      </a:cubicBezTo>
                      <a:cubicBezTo>
                        <a:pt x="810" y="874"/>
                        <a:pt x="1030" y="699"/>
                        <a:pt x="1030" y="434"/>
                      </a:cubicBezTo>
                      <a:cubicBezTo>
                        <a:pt x="1030" y="196"/>
                        <a:pt x="835" y="0"/>
                        <a:pt x="5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66" name="Google Shape;166;p5"/>
                <p:cNvSpPr/>
                <p:nvPr/>
              </p:nvSpPr>
              <p:spPr>
                <a:xfrm>
                  <a:off x="8486755" y="2432914"/>
                  <a:ext cx="29409" cy="24959"/>
                </a:xfrm>
                <a:custGeom>
                  <a:avLst/>
                  <a:gdLst/>
                  <a:ahLst/>
                  <a:cxnLst/>
                  <a:rect l="l" t="t" r="r" b="b"/>
                  <a:pathLst>
                    <a:path w="1031" h="875" extrusionOk="0">
                      <a:moveTo>
                        <a:pt x="597" y="0"/>
                      </a:moveTo>
                      <a:cubicBezTo>
                        <a:pt x="207" y="0"/>
                        <a:pt x="1" y="467"/>
                        <a:pt x="282" y="748"/>
                      </a:cubicBezTo>
                      <a:cubicBezTo>
                        <a:pt x="373" y="835"/>
                        <a:pt x="482" y="874"/>
                        <a:pt x="589" y="874"/>
                      </a:cubicBezTo>
                      <a:cubicBezTo>
                        <a:pt x="815" y="874"/>
                        <a:pt x="1030" y="699"/>
                        <a:pt x="1030" y="434"/>
                      </a:cubicBezTo>
                      <a:cubicBezTo>
                        <a:pt x="1030" y="196"/>
                        <a:pt x="835" y="0"/>
                        <a:pt x="5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67" name="Google Shape;167;p5"/>
                <p:cNvSpPr/>
                <p:nvPr/>
              </p:nvSpPr>
              <p:spPr>
                <a:xfrm>
                  <a:off x="8144797" y="2347253"/>
                  <a:ext cx="29067" cy="24959"/>
                </a:xfrm>
                <a:custGeom>
                  <a:avLst/>
                  <a:gdLst/>
                  <a:ahLst/>
                  <a:cxnLst/>
                  <a:rect l="l" t="t" r="r" b="b"/>
                  <a:pathLst>
                    <a:path w="1019" h="875" extrusionOk="0">
                      <a:moveTo>
                        <a:pt x="585" y="1"/>
                      </a:moveTo>
                      <a:cubicBezTo>
                        <a:pt x="195" y="1"/>
                        <a:pt x="0" y="467"/>
                        <a:pt x="271" y="749"/>
                      </a:cubicBezTo>
                      <a:cubicBezTo>
                        <a:pt x="361" y="836"/>
                        <a:pt x="471" y="875"/>
                        <a:pt x="578" y="875"/>
                      </a:cubicBezTo>
                      <a:cubicBezTo>
                        <a:pt x="804" y="875"/>
                        <a:pt x="1019" y="700"/>
                        <a:pt x="1019" y="435"/>
                      </a:cubicBezTo>
                      <a:cubicBezTo>
                        <a:pt x="1019" y="196"/>
                        <a:pt x="824" y="1"/>
                        <a:pt x="5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68" name="Google Shape;168;p5"/>
                <p:cNvSpPr/>
                <p:nvPr/>
              </p:nvSpPr>
              <p:spPr>
                <a:xfrm>
                  <a:off x="8230115" y="2347253"/>
                  <a:ext cx="29409" cy="24959"/>
                </a:xfrm>
                <a:custGeom>
                  <a:avLst/>
                  <a:gdLst/>
                  <a:ahLst/>
                  <a:cxnLst/>
                  <a:rect l="l" t="t" r="r" b="b"/>
                  <a:pathLst>
                    <a:path w="1031" h="875" extrusionOk="0">
                      <a:moveTo>
                        <a:pt x="597" y="1"/>
                      </a:moveTo>
                      <a:cubicBezTo>
                        <a:pt x="196" y="1"/>
                        <a:pt x="1" y="467"/>
                        <a:pt x="283" y="749"/>
                      </a:cubicBezTo>
                      <a:cubicBezTo>
                        <a:pt x="370" y="836"/>
                        <a:pt x="478" y="875"/>
                        <a:pt x="584" y="875"/>
                      </a:cubicBezTo>
                      <a:cubicBezTo>
                        <a:pt x="810" y="875"/>
                        <a:pt x="1031" y="700"/>
                        <a:pt x="1031" y="435"/>
                      </a:cubicBezTo>
                      <a:cubicBezTo>
                        <a:pt x="1031" y="196"/>
                        <a:pt x="835" y="1"/>
                        <a:pt x="5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69" name="Google Shape;169;p5"/>
                <p:cNvSpPr/>
                <p:nvPr/>
              </p:nvSpPr>
              <p:spPr>
                <a:xfrm>
                  <a:off x="8315776" y="2347253"/>
                  <a:ext cx="29409" cy="24959"/>
                </a:xfrm>
                <a:custGeom>
                  <a:avLst/>
                  <a:gdLst/>
                  <a:ahLst/>
                  <a:cxnLst/>
                  <a:rect l="l" t="t" r="r" b="b"/>
                  <a:pathLst>
                    <a:path w="1031" h="875" extrusionOk="0">
                      <a:moveTo>
                        <a:pt x="586" y="1"/>
                      </a:moveTo>
                      <a:cubicBezTo>
                        <a:pt x="195" y="1"/>
                        <a:pt x="0" y="467"/>
                        <a:pt x="282" y="749"/>
                      </a:cubicBezTo>
                      <a:cubicBezTo>
                        <a:pt x="369" y="836"/>
                        <a:pt x="477" y="875"/>
                        <a:pt x="584" y="875"/>
                      </a:cubicBezTo>
                      <a:cubicBezTo>
                        <a:pt x="810" y="875"/>
                        <a:pt x="1030" y="700"/>
                        <a:pt x="1030" y="435"/>
                      </a:cubicBezTo>
                      <a:cubicBezTo>
                        <a:pt x="1030" y="196"/>
                        <a:pt x="835" y="1"/>
                        <a:pt x="5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70" name="Google Shape;170;p5"/>
                <p:cNvSpPr/>
                <p:nvPr/>
              </p:nvSpPr>
              <p:spPr>
                <a:xfrm>
                  <a:off x="8401123" y="2347253"/>
                  <a:ext cx="29381" cy="24959"/>
                </a:xfrm>
                <a:custGeom>
                  <a:avLst/>
                  <a:gdLst/>
                  <a:ahLst/>
                  <a:cxnLst/>
                  <a:rect l="l" t="t" r="r" b="b"/>
                  <a:pathLst>
                    <a:path w="1030" h="875" extrusionOk="0">
                      <a:moveTo>
                        <a:pt x="585" y="1"/>
                      </a:moveTo>
                      <a:cubicBezTo>
                        <a:pt x="195" y="1"/>
                        <a:pt x="0" y="467"/>
                        <a:pt x="282" y="749"/>
                      </a:cubicBezTo>
                      <a:cubicBezTo>
                        <a:pt x="369" y="836"/>
                        <a:pt x="477" y="875"/>
                        <a:pt x="583" y="875"/>
                      </a:cubicBezTo>
                      <a:cubicBezTo>
                        <a:pt x="810" y="875"/>
                        <a:pt x="1030" y="700"/>
                        <a:pt x="1030" y="435"/>
                      </a:cubicBezTo>
                      <a:cubicBezTo>
                        <a:pt x="1030" y="196"/>
                        <a:pt x="835" y="1"/>
                        <a:pt x="5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71" name="Google Shape;171;p5"/>
                <p:cNvSpPr/>
                <p:nvPr/>
              </p:nvSpPr>
              <p:spPr>
                <a:xfrm>
                  <a:off x="8486755" y="2347253"/>
                  <a:ext cx="29409" cy="24959"/>
                </a:xfrm>
                <a:custGeom>
                  <a:avLst/>
                  <a:gdLst/>
                  <a:ahLst/>
                  <a:cxnLst/>
                  <a:rect l="l" t="t" r="r" b="b"/>
                  <a:pathLst>
                    <a:path w="1031" h="875" extrusionOk="0">
                      <a:moveTo>
                        <a:pt x="597" y="1"/>
                      </a:moveTo>
                      <a:cubicBezTo>
                        <a:pt x="207" y="1"/>
                        <a:pt x="1" y="467"/>
                        <a:pt x="282" y="749"/>
                      </a:cubicBezTo>
                      <a:cubicBezTo>
                        <a:pt x="373" y="836"/>
                        <a:pt x="482" y="875"/>
                        <a:pt x="589" y="875"/>
                      </a:cubicBezTo>
                      <a:cubicBezTo>
                        <a:pt x="815" y="875"/>
                        <a:pt x="1030" y="700"/>
                        <a:pt x="1030" y="435"/>
                      </a:cubicBezTo>
                      <a:cubicBezTo>
                        <a:pt x="1030" y="196"/>
                        <a:pt x="835" y="1"/>
                        <a:pt x="5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72" name="Google Shape;172;p5"/>
                <p:cNvSpPr/>
                <p:nvPr/>
              </p:nvSpPr>
              <p:spPr>
                <a:xfrm>
                  <a:off x="7802183" y="3032138"/>
                  <a:ext cx="29409" cy="25159"/>
                </a:xfrm>
                <a:custGeom>
                  <a:avLst/>
                  <a:gdLst/>
                  <a:ahLst/>
                  <a:cxnLst/>
                  <a:rect l="l" t="t" r="r" b="b"/>
                  <a:pathLst>
                    <a:path w="1031" h="882" extrusionOk="0">
                      <a:moveTo>
                        <a:pt x="597" y="0"/>
                      </a:moveTo>
                      <a:cubicBezTo>
                        <a:pt x="207" y="0"/>
                        <a:pt x="1" y="477"/>
                        <a:pt x="283" y="748"/>
                      </a:cubicBezTo>
                      <a:cubicBezTo>
                        <a:pt x="375" y="840"/>
                        <a:pt x="487" y="882"/>
                        <a:pt x="596" y="882"/>
                      </a:cubicBezTo>
                      <a:cubicBezTo>
                        <a:pt x="820" y="882"/>
                        <a:pt x="1031" y="707"/>
                        <a:pt x="1031" y="445"/>
                      </a:cubicBezTo>
                      <a:cubicBezTo>
                        <a:pt x="1031" y="195"/>
                        <a:pt x="836" y="0"/>
                        <a:pt x="5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73" name="Google Shape;173;p5"/>
                <p:cNvSpPr/>
                <p:nvPr/>
              </p:nvSpPr>
              <p:spPr>
                <a:xfrm>
                  <a:off x="7887844" y="3032138"/>
                  <a:ext cx="29409" cy="25159"/>
                </a:xfrm>
                <a:custGeom>
                  <a:avLst/>
                  <a:gdLst/>
                  <a:ahLst/>
                  <a:cxnLst/>
                  <a:rect l="l" t="t" r="r" b="b"/>
                  <a:pathLst>
                    <a:path w="1031" h="882" extrusionOk="0">
                      <a:moveTo>
                        <a:pt x="586" y="0"/>
                      </a:moveTo>
                      <a:cubicBezTo>
                        <a:pt x="196" y="0"/>
                        <a:pt x="1" y="477"/>
                        <a:pt x="282" y="748"/>
                      </a:cubicBezTo>
                      <a:cubicBezTo>
                        <a:pt x="371" y="840"/>
                        <a:pt x="482" y="882"/>
                        <a:pt x="590" y="882"/>
                      </a:cubicBezTo>
                      <a:cubicBezTo>
                        <a:pt x="814" y="882"/>
                        <a:pt x="1030" y="707"/>
                        <a:pt x="1030" y="445"/>
                      </a:cubicBezTo>
                      <a:cubicBezTo>
                        <a:pt x="1030" y="195"/>
                        <a:pt x="835" y="0"/>
                        <a:pt x="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74" name="Google Shape;174;p5"/>
                <p:cNvSpPr/>
                <p:nvPr/>
              </p:nvSpPr>
              <p:spPr>
                <a:xfrm>
                  <a:off x="7973504" y="3032138"/>
                  <a:ext cx="29381" cy="25159"/>
                </a:xfrm>
                <a:custGeom>
                  <a:avLst/>
                  <a:gdLst/>
                  <a:ahLst/>
                  <a:cxnLst/>
                  <a:rect l="l" t="t" r="r" b="b"/>
                  <a:pathLst>
                    <a:path w="1030" h="882" extrusionOk="0">
                      <a:moveTo>
                        <a:pt x="585" y="0"/>
                      </a:moveTo>
                      <a:cubicBezTo>
                        <a:pt x="195" y="0"/>
                        <a:pt x="0" y="477"/>
                        <a:pt x="271" y="748"/>
                      </a:cubicBezTo>
                      <a:cubicBezTo>
                        <a:pt x="363" y="840"/>
                        <a:pt x="476" y="882"/>
                        <a:pt x="587" y="882"/>
                      </a:cubicBezTo>
                      <a:cubicBezTo>
                        <a:pt x="814" y="882"/>
                        <a:pt x="1030" y="707"/>
                        <a:pt x="1030" y="445"/>
                      </a:cubicBezTo>
                      <a:cubicBezTo>
                        <a:pt x="1030" y="195"/>
                        <a:pt x="824" y="0"/>
                        <a:pt x="5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75" name="Google Shape;175;p5"/>
                <p:cNvSpPr/>
                <p:nvPr/>
              </p:nvSpPr>
              <p:spPr>
                <a:xfrm>
                  <a:off x="8059136" y="3032138"/>
                  <a:ext cx="29096" cy="25159"/>
                </a:xfrm>
                <a:custGeom>
                  <a:avLst/>
                  <a:gdLst/>
                  <a:ahLst/>
                  <a:cxnLst/>
                  <a:rect l="l" t="t" r="r" b="b"/>
                  <a:pathLst>
                    <a:path w="1020" h="882" extrusionOk="0">
                      <a:moveTo>
                        <a:pt x="586" y="0"/>
                      </a:moveTo>
                      <a:cubicBezTo>
                        <a:pt x="196" y="0"/>
                        <a:pt x="1" y="477"/>
                        <a:pt x="272" y="748"/>
                      </a:cubicBezTo>
                      <a:cubicBezTo>
                        <a:pt x="364" y="840"/>
                        <a:pt x="476" y="882"/>
                        <a:pt x="584" y="882"/>
                      </a:cubicBezTo>
                      <a:cubicBezTo>
                        <a:pt x="808" y="882"/>
                        <a:pt x="1019" y="707"/>
                        <a:pt x="1019" y="445"/>
                      </a:cubicBezTo>
                      <a:cubicBezTo>
                        <a:pt x="1019" y="195"/>
                        <a:pt x="824" y="0"/>
                        <a:pt x="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76" name="Google Shape;176;p5"/>
                <p:cNvSpPr/>
                <p:nvPr/>
              </p:nvSpPr>
              <p:spPr>
                <a:xfrm>
                  <a:off x="7802297" y="2946792"/>
                  <a:ext cx="29295" cy="24959"/>
                </a:xfrm>
                <a:custGeom>
                  <a:avLst/>
                  <a:gdLst/>
                  <a:ahLst/>
                  <a:cxnLst/>
                  <a:rect l="l" t="t" r="r" b="b"/>
                  <a:pathLst>
                    <a:path w="1027" h="875" extrusionOk="0">
                      <a:moveTo>
                        <a:pt x="580" y="0"/>
                      </a:moveTo>
                      <a:cubicBezTo>
                        <a:pt x="198" y="0"/>
                        <a:pt x="0" y="470"/>
                        <a:pt x="279" y="749"/>
                      </a:cubicBezTo>
                      <a:cubicBezTo>
                        <a:pt x="369" y="835"/>
                        <a:pt x="478" y="874"/>
                        <a:pt x="585" y="874"/>
                      </a:cubicBezTo>
                      <a:cubicBezTo>
                        <a:pt x="812" y="874"/>
                        <a:pt x="1027" y="699"/>
                        <a:pt x="1027" y="434"/>
                      </a:cubicBezTo>
                      <a:cubicBezTo>
                        <a:pt x="1027" y="196"/>
                        <a:pt x="832" y="1"/>
                        <a:pt x="593" y="1"/>
                      </a:cubicBezTo>
                      <a:cubicBezTo>
                        <a:pt x="589" y="1"/>
                        <a:pt x="584" y="0"/>
                        <a:pt x="5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77" name="Google Shape;177;p5"/>
                <p:cNvSpPr/>
                <p:nvPr/>
              </p:nvSpPr>
              <p:spPr>
                <a:xfrm>
                  <a:off x="7887844" y="2946792"/>
                  <a:ext cx="29409" cy="24959"/>
                </a:xfrm>
                <a:custGeom>
                  <a:avLst/>
                  <a:gdLst/>
                  <a:ahLst/>
                  <a:cxnLst/>
                  <a:rect l="l" t="t" r="r" b="b"/>
                  <a:pathLst>
                    <a:path w="1031" h="875" extrusionOk="0">
                      <a:moveTo>
                        <a:pt x="586" y="1"/>
                      </a:moveTo>
                      <a:cubicBezTo>
                        <a:pt x="196" y="1"/>
                        <a:pt x="1" y="467"/>
                        <a:pt x="282" y="749"/>
                      </a:cubicBezTo>
                      <a:cubicBezTo>
                        <a:pt x="369" y="835"/>
                        <a:pt x="477" y="874"/>
                        <a:pt x="584" y="874"/>
                      </a:cubicBezTo>
                      <a:cubicBezTo>
                        <a:pt x="810" y="874"/>
                        <a:pt x="1030" y="699"/>
                        <a:pt x="1030" y="434"/>
                      </a:cubicBezTo>
                      <a:cubicBezTo>
                        <a:pt x="1030" y="196"/>
                        <a:pt x="835" y="1"/>
                        <a:pt x="5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78" name="Google Shape;178;p5"/>
                <p:cNvSpPr/>
                <p:nvPr/>
              </p:nvSpPr>
              <p:spPr>
                <a:xfrm>
                  <a:off x="7973504" y="2946792"/>
                  <a:ext cx="29381" cy="24959"/>
                </a:xfrm>
                <a:custGeom>
                  <a:avLst/>
                  <a:gdLst/>
                  <a:ahLst/>
                  <a:cxnLst/>
                  <a:rect l="l" t="t" r="r" b="b"/>
                  <a:pathLst>
                    <a:path w="1030" h="875" extrusionOk="0">
                      <a:moveTo>
                        <a:pt x="585" y="1"/>
                      </a:moveTo>
                      <a:cubicBezTo>
                        <a:pt x="195" y="1"/>
                        <a:pt x="0" y="467"/>
                        <a:pt x="271" y="749"/>
                      </a:cubicBezTo>
                      <a:cubicBezTo>
                        <a:pt x="361" y="835"/>
                        <a:pt x="472" y="874"/>
                        <a:pt x="580" y="874"/>
                      </a:cubicBezTo>
                      <a:cubicBezTo>
                        <a:pt x="810" y="874"/>
                        <a:pt x="1030" y="699"/>
                        <a:pt x="1030" y="434"/>
                      </a:cubicBezTo>
                      <a:cubicBezTo>
                        <a:pt x="1030" y="196"/>
                        <a:pt x="824" y="1"/>
                        <a:pt x="5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79" name="Google Shape;179;p5"/>
                <p:cNvSpPr/>
                <p:nvPr/>
              </p:nvSpPr>
              <p:spPr>
                <a:xfrm>
                  <a:off x="8059222" y="2946792"/>
                  <a:ext cx="29010" cy="24959"/>
                </a:xfrm>
                <a:custGeom>
                  <a:avLst/>
                  <a:gdLst/>
                  <a:ahLst/>
                  <a:cxnLst/>
                  <a:rect l="l" t="t" r="r" b="b"/>
                  <a:pathLst>
                    <a:path w="1017" h="875" extrusionOk="0">
                      <a:moveTo>
                        <a:pt x="570" y="0"/>
                      </a:moveTo>
                      <a:cubicBezTo>
                        <a:pt x="188" y="0"/>
                        <a:pt x="1" y="470"/>
                        <a:pt x="269" y="749"/>
                      </a:cubicBezTo>
                      <a:cubicBezTo>
                        <a:pt x="359" y="835"/>
                        <a:pt x="468" y="874"/>
                        <a:pt x="575" y="874"/>
                      </a:cubicBezTo>
                      <a:cubicBezTo>
                        <a:pt x="801" y="874"/>
                        <a:pt x="1016" y="699"/>
                        <a:pt x="1016" y="434"/>
                      </a:cubicBezTo>
                      <a:cubicBezTo>
                        <a:pt x="1016" y="196"/>
                        <a:pt x="821" y="1"/>
                        <a:pt x="583" y="1"/>
                      </a:cubicBezTo>
                      <a:cubicBezTo>
                        <a:pt x="579" y="1"/>
                        <a:pt x="574" y="0"/>
                        <a:pt x="5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80" name="Google Shape;180;p5"/>
                <p:cNvSpPr/>
                <p:nvPr/>
              </p:nvSpPr>
              <p:spPr>
                <a:xfrm>
                  <a:off x="7802183" y="2860846"/>
                  <a:ext cx="29409" cy="25245"/>
                </a:xfrm>
                <a:custGeom>
                  <a:avLst/>
                  <a:gdLst/>
                  <a:ahLst/>
                  <a:cxnLst/>
                  <a:rect l="l" t="t" r="r" b="b"/>
                  <a:pathLst>
                    <a:path w="1031" h="885" extrusionOk="0">
                      <a:moveTo>
                        <a:pt x="597" y="0"/>
                      </a:moveTo>
                      <a:cubicBezTo>
                        <a:pt x="207" y="0"/>
                        <a:pt x="1" y="477"/>
                        <a:pt x="283" y="759"/>
                      </a:cubicBezTo>
                      <a:cubicBezTo>
                        <a:pt x="373" y="846"/>
                        <a:pt x="482" y="885"/>
                        <a:pt x="589" y="885"/>
                      </a:cubicBezTo>
                      <a:cubicBezTo>
                        <a:pt x="816" y="885"/>
                        <a:pt x="1031" y="710"/>
                        <a:pt x="1031" y="445"/>
                      </a:cubicBezTo>
                      <a:cubicBezTo>
                        <a:pt x="1031" y="206"/>
                        <a:pt x="836" y="0"/>
                        <a:pt x="5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81" name="Google Shape;181;p5"/>
                <p:cNvSpPr/>
                <p:nvPr/>
              </p:nvSpPr>
              <p:spPr>
                <a:xfrm>
                  <a:off x="7887844" y="2860846"/>
                  <a:ext cx="29409" cy="25245"/>
                </a:xfrm>
                <a:custGeom>
                  <a:avLst/>
                  <a:gdLst/>
                  <a:ahLst/>
                  <a:cxnLst/>
                  <a:rect l="l" t="t" r="r" b="b"/>
                  <a:pathLst>
                    <a:path w="1031" h="885" extrusionOk="0">
                      <a:moveTo>
                        <a:pt x="586" y="0"/>
                      </a:moveTo>
                      <a:cubicBezTo>
                        <a:pt x="196" y="0"/>
                        <a:pt x="1" y="477"/>
                        <a:pt x="282" y="759"/>
                      </a:cubicBezTo>
                      <a:cubicBezTo>
                        <a:pt x="369" y="846"/>
                        <a:pt x="477" y="885"/>
                        <a:pt x="584" y="885"/>
                      </a:cubicBezTo>
                      <a:cubicBezTo>
                        <a:pt x="810" y="885"/>
                        <a:pt x="1030" y="710"/>
                        <a:pt x="1030" y="445"/>
                      </a:cubicBezTo>
                      <a:cubicBezTo>
                        <a:pt x="1030" y="206"/>
                        <a:pt x="835" y="0"/>
                        <a:pt x="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82" name="Google Shape;182;p5"/>
                <p:cNvSpPr/>
                <p:nvPr/>
              </p:nvSpPr>
              <p:spPr>
                <a:xfrm>
                  <a:off x="7973504" y="2860846"/>
                  <a:ext cx="29381" cy="25245"/>
                </a:xfrm>
                <a:custGeom>
                  <a:avLst/>
                  <a:gdLst/>
                  <a:ahLst/>
                  <a:cxnLst/>
                  <a:rect l="l" t="t" r="r" b="b"/>
                  <a:pathLst>
                    <a:path w="1030" h="885" extrusionOk="0">
                      <a:moveTo>
                        <a:pt x="585" y="0"/>
                      </a:moveTo>
                      <a:cubicBezTo>
                        <a:pt x="195" y="0"/>
                        <a:pt x="0" y="477"/>
                        <a:pt x="271" y="759"/>
                      </a:cubicBezTo>
                      <a:cubicBezTo>
                        <a:pt x="361" y="846"/>
                        <a:pt x="472" y="885"/>
                        <a:pt x="580" y="885"/>
                      </a:cubicBezTo>
                      <a:cubicBezTo>
                        <a:pt x="810" y="885"/>
                        <a:pt x="1030" y="710"/>
                        <a:pt x="1030" y="445"/>
                      </a:cubicBezTo>
                      <a:cubicBezTo>
                        <a:pt x="1030" y="206"/>
                        <a:pt x="824" y="0"/>
                        <a:pt x="5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83" name="Google Shape;183;p5"/>
                <p:cNvSpPr/>
                <p:nvPr/>
              </p:nvSpPr>
              <p:spPr>
                <a:xfrm>
                  <a:off x="8059136" y="2860846"/>
                  <a:ext cx="29096" cy="25159"/>
                </a:xfrm>
                <a:custGeom>
                  <a:avLst/>
                  <a:gdLst/>
                  <a:ahLst/>
                  <a:cxnLst/>
                  <a:rect l="l" t="t" r="r" b="b"/>
                  <a:pathLst>
                    <a:path w="1020" h="882" extrusionOk="0">
                      <a:moveTo>
                        <a:pt x="586" y="0"/>
                      </a:moveTo>
                      <a:cubicBezTo>
                        <a:pt x="196" y="0"/>
                        <a:pt x="1" y="477"/>
                        <a:pt x="272" y="748"/>
                      </a:cubicBezTo>
                      <a:cubicBezTo>
                        <a:pt x="364" y="840"/>
                        <a:pt x="476" y="882"/>
                        <a:pt x="584" y="882"/>
                      </a:cubicBezTo>
                      <a:cubicBezTo>
                        <a:pt x="808" y="882"/>
                        <a:pt x="1019" y="707"/>
                        <a:pt x="1019" y="445"/>
                      </a:cubicBezTo>
                      <a:cubicBezTo>
                        <a:pt x="1019" y="206"/>
                        <a:pt x="824" y="0"/>
                        <a:pt x="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84" name="Google Shape;184;p5"/>
                <p:cNvSpPr/>
                <p:nvPr/>
              </p:nvSpPr>
              <p:spPr>
                <a:xfrm>
                  <a:off x="7802183" y="2775185"/>
                  <a:ext cx="29409" cy="25273"/>
                </a:xfrm>
                <a:custGeom>
                  <a:avLst/>
                  <a:gdLst/>
                  <a:ahLst/>
                  <a:cxnLst/>
                  <a:rect l="l" t="t" r="r" b="b"/>
                  <a:pathLst>
                    <a:path w="1031" h="886" extrusionOk="0">
                      <a:moveTo>
                        <a:pt x="597" y="1"/>
                      </a:moveTo>
                      <a:cubicBezTo>
                        <a:pt x="207" y="1"/>
                        <a:pt x="1" y="478"/>
                        <a:pt x="283" y="760"/>
                      </a:cubicBezTo>
                      <a:cubicBezTo>
                        <a:pt x="373" y="846"/>
                        <a:pt x="482" y="885"/>
                        <a:pt x="589" y="885"/>
                      </a:cubicBezTo>
                      <a:cubicBezTo>
                        <a:pt x="816" y="885"/>
                        <a:pt x="1031" y="710"/>
                        <a:pt x="1031" y="445"/>
                      </a:cubicBezTo>
                      <a:cubicBezTo>
                        <a:pt x="1031" y="207"/>
                        <a:pt x="836" y="12"/>
                        <a:pt x="5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85" name="Google Shape;185;p5"/>
                <p:cNvSpPr/>
                <p:nvPr/>
              </p:nvSpPr>
              <p:spPr>
                <a:xfrm>
                  <a:off x="7887844" y="2775185"/>
                  <a:ext cx="29409" cy="25273"/>
                </a:xfrm>
                <a:custGeom>
                  <a:avLst/>
                  <a:gdLst/>
                  <a:ahLst/>
                  <a:cxnLst/>
                  <a:rect l="l" t="t" r="r" b="b"/>
                  <a:pathLst>
                    <a:path w="1031" h="886" extrusionOk="0">
                      <a:moveTo>
                        <a:pt x="586" y="1"/>
                      </a:moveTo>
                      <a:cubicBezTo>
                        <a:pt x="196" y="12"/>
                        <a:pt x="1" y="478"/>
                        <a:pt x="282" y="760"/>
                      </a:cubicBezTo>
                      <a:cubicBezTo>
                        <a:pt x="369" y="846"/>
                        <a:pt x="477" y="885"/>
                        <a:pt x="584" y="885"/>
                      </a:cubicBezTo>
                      <a:cubicBezTo>
                        <a:pt x="810" y="885"/>
                        <a:pt x="1030" y="710"/>
                        <a:pt x="1030" y="445"/>
                      </a:cubicBezTo>
                      <a:cubicBezTo>
                        <a:pt x="1030" y="207"/>
                        <a:pt x="835" y="12"/>
                        <a:pt x="5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86" name="Google Shape;186;p5"/>
                <p:cNvSpPr/>
                <p:nvPr/>
              </p:nvSpPr>
              <p:spPr>
                <a:xfrm>
                  <a:off x="7973504" y="2775185"/>
                  <a:ext cx="29381" cy="25273"/>
                </a:xfrm>
                <a:custGeom>
                  <a:avLst/>
                  <a:gdLst/>
                  <a:ahLst/>
                  <a:cxnLst/>
                  <a:rect l="l" t="t" r="r" b="b"/>
                  <a:pathLst>
                    <a:path w="1030" h="886" extrusionOk="0">
                      <a:moveTo>
                        <a:pt x="585" y="1"/>
                      </a:moveTo>
                      <a:cubicBezTo>
                        <a:pt x="195" y="12"/>
                        <a:pt x="0" y="478"/>
                        <a:pt x="271" y="760"/>
                      </a:cubicBezTo>
                      <a:cubicBezTo>
                        <a:pt x="361" y="846"/>
                        <a:pt x="472" y="885"/>
                        <a:pt x="580" y="885"/>
                      </a:cubicBezTo>
                      <a:cubicBezTo>
                        <a:pt x="810" y="885"/>
                        <a:pt x="1030" y="710"/>
                        <a:pt x="1030" y="445"/>
                      </a:cubicBezTo>
                      <a:cubicBezTo>
                        <a:pt x="1030" y="207"/>
                        <a:pt x="824" y="12"/>
                        <a:pt x="5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87" name="Google Shape;187;p5"/>
                <p:cNvSpPr/>
                <p:nvPr/>
              </p:nvSpPr>
              <p:spPr>
                <a:xfrm>
                  <a:off x="8059136" y="2775185"/>
                  <a:ext cx="29096" cy="25273"/>
                </a:xfrm>
                <a:custGeom>
                  <a:avLst/>
                  <a:gdLst/>
                  <a:ahLst/>
                  <a:cxnLst/>
                  <a:rect l="l" t="t" r="r" b="b"/>
                  <a:pathLst>
                    <a:path w="1020" h="886" extrusionOk="0">
                      <a:moveTo>
                        <a:pt x="586" y="1"/>
                      </a:moveTo>
                      <a:cubicBezTo>
                        <a:pt x="196" y="1"/>
                        <a:pt x="1" y="478"/>
                        <a:pt x="272" y="760"/>
                      </a:cubicBezTo>
                      <a:cubicBezTo>
                        <a:pt x="362" y="846"/>
                        <a:pt x="471" y="885"/>
                        <a:pt x="578" y="885"/>
                      </a:cubicBezTo>
                      <a:cubicBezTo>
                        <a:pt x="804" y="885"/>
                        <a:pt x="1019" y="710"/>
                        <a:pt x="1019" y="445"/>
                      </a:cubicBezTo>
                      <a:cubicBezTo>
                        <a:pt x="1019" y="207"/>
                        <a:pt x="824" y="12"/>
                        <a:pt x="5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88" name="Google Shape;188;p5"/>
                <p:cNvSpPr/>
                <p:nvPr/>
              </p:nvSpPr>
              <p:spPr>
                <a:xfrm>
                  <a:off x="7802183" y="2689867"/>
                  <a:ext cx="29409" cy="24931"/>
                </a:xfrm>
                <a:custGeom>
                  <a:avLst/>
                  <a:gdLst/>
                  <a:ahLst/>
                  <a:cxnLst/>
                  <a:rect l="l" t="t" r="r" b="b"/>
                  <a:pathLst>
                    <a:path w="1031" h="874" extrusionOk="0">
                      <a:moveTo>
                        <a:pt x="597" y="0"/>
                      </a:moveTo>
                      <a:cubicBezTo>
                        <a:pt x="207" y="0"/>
                        <a:pt x="1" y="466"/>
                        <a:pt x="283" y="748"/>
                      </a:cubicBezTo>
                      <a:cubicBezTo>
                        <a:pt x="373" y="835"/>
                        <a:pt x="482" y="874"/>
                        <a:pt x="589" y="874"/>
                      </a:cubicBezTo>
                      <a:cubicBezTo>
                        <a:pt x="816" y="874"/>
                        <a:pt x="1031" y="699"/>
                        <a:pt x="1031" y="434"/>
                      </a:cubicBezTo>
                      <a:cubicBezTo>
                        <a:pt x="1031" y="195"/>
                        <a:pt x="836" y="0"/>
                        <a:pt x="5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89" name="Google Shape;189;p5"/>
                <p:cNvSpPr/>
                <p:nvPr/>
              </p:nvSpPr>
              <p:spPr>
                <a:xfrm>
                  <a:off x="7887844" y="2689867"/>
                  <a:ext cx="29409" cy="24931"/>
                </a:xfrm>
                <a:custGeom>
                  <a:avLst/>
                  <a:gdLst/>
                  <a:ahLst/>
                  <a:cxnLst/>
                  <a:rect l="l" t="t" r="r" b="b"/>
                  <a:pathLst>
                    <a:path w="1031" h="874" extrusionOk="0">
                      <a:moveTo>
                        <a:pt x="586" y="0"/>
                      </a:moveTo>
                      <a:cubicBezTo>
                        <a:pt x="196" y="0"/>
                        <a:pt x="1" y="466"/>
                        <a:pt x="282" y="748"/>
                      </a:cubicBezTo>
                      <a:cubicBezTo>
                        <a:pt x="369" y="835"/>
                        <a:pt x="477" y="874"/>
                        <a:pt x="584" y="874"/>
                      </a:cubicBezTo>
                      <a:cubicBezTo>
                        <a:pt x="810" y="874"/>
                        <a:pt x="1030" y="699"/>
                        <a:pt x="1030" y="434"/>
                      </a:cubicBezTo>
                      <a:cubicBezTo>
                        <a:pt x="1030" y="195"/>
                        <a:pt x="835" y="0"/>
                        <a:pt x="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90" name="Google Shape;190;p5"/>
                <p:cNvSpPr/>
                <p:nvPr/>
              </p:nvSpPr>
              <p:spPr>
                <a:xfrm>
                  <a:off x="7973504" y="2689867"/>
                  <a:ext cx="29381" cy="24931"/>
                </a:xfrm>
                <a:custGeom>
                  <a:avLst/>
                  <a:gdLst/>
                  <a:ahLst/>
                  <a:cxnLst/>
                  <a:rect l="l" t="t" r="r" b="b"/>
                  <a:pathLst>
                    <a:path w="1030" h="874" extrusionOk="0">
                      <a:moveTo>
                        <a:pt x="585" y="0"/>
                      </a:moveTo>
                      <a:cubicBezTo>
                        <a:pt x="195" y="0"/>
                        <a:pt x="0" y="466"/>
                        <a:pt x="271" y="748"/>
                      </a:cubicBezTo>
                      <a:cubicBezTo>
                        <a:pt x="361" y="835"/>
                        <a:pt x="472" y="874"/>
                        <a:pt x="580" y="874"/>
                      </a:cubicBezTo>
                      <a:cubicBezTo>
                        <a:pt x="810" y="874"/>
                        <a:pt x="1030" y="699"/>
                        <a:pt x="1030" y="434"/>
                      </a:cubicBezTo>
                      <a:cubicBezTo>
                        <a:pt x="1030" y="195"/>
                        <a:pt x="824" y="0"/>
                        <a:pt x="5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91" name="Google Shape;191;p5"/>
                <p:cNvSpPr/>
                <p:nvPr/>
              </p:nvSpPr>
              <p:spPr>
                <a:xfrm>
                  <a:off x="8059136" y="2689867"/>
                  <a:ext cx="29096" cy="24931"/>
                </a:xfrm>
                <a:custGeom>
                  <a:avLst/>
                  <a:gdLst/>
                  <a:ahLst/>
                  <a:cxnLst/>
                  <a:rect l="l" t="t" r="r" b="b"/>
                  <a:pathLst>
                    <a:path w="1020" h="874" extrusionOk="0">
                      <a:moveTo>
                        <a:pt x="586" y="0"/>
                      </a:moveTo>
                      <a:cubicBezTo>
                        <a:pt x="196" y="0"/>
                        <a:pt x="1" y="466"/>
                        <a:pt x="272" y="748"/>
                      </a:cubicBezTo>
                      <a:cubicBezTo>
                        <a:pt x="362" y="835"/>
                        <a:pt x="471" y="874"/>
                        <a:pt x="578" y="874"/>
                      </a:cubicBezTo>
                      <a:cubicBezTo>
                        <a:pt x="804" y="874"/>
                        <a:pt x="1019" y="699"/>
                        <a:pt x="1019" y="434"/>
                      </a:cubicBezTo>
                      <a:cubicBezTo>
                        <a:pt x="1019" y="195"/>
                        <a:pt x="824" y="0"/>
                        <a:pt x="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92" name="Google Shape;192;p5"/>
                <p:cNvSpPr/>
                <p:nvPr/>
              </p:nvSpPr>
              <p:spPr>
                <a:xfrm>
                  <a:off x="7802183" y="2603893"/>
                  <a:ext cx="29409" cy="25159"/>
                </a:xfrm>
                <a:custGeom>
                  <a:avLst/>
                  <a:gdLst/>
                  <a:ahLst/>
                  <a:cxnLst/>
                  <a:rect l="l" t="t" r="r" b="b"/>
                  <a:pathLst>
                    <a:path w="1031" h="882" extrusionOk="0">
                      <a:moveTo>
                        <a:pt x="597" y="1"/>
                      </a:moveTo>
                      <a:cubicBezTo>
                        <a:pt x="196" y="1"/>
                        <a:pt x="1" y="478"/>
                        <a:pt x="283" y="749"/>
                      </a:cubicBezTo>
                      <a:cubicBezTo>
                        <a:pt x="371" y="841"/>
                        <a:pt x="482" y="882"/>
                        <a:pt x="591" y="882"/>
                      </a:cubicBezTo>
                      <a:cubicBezTo>
                        <a:pt x="815" y="882"/>
                        <a:pt x="1031" y="708"/>
                        <a:pt x="1031" y="445"/>
                      </a:cubicBezTo>
                      <a:cubicBezTo>
                        <a:pt x="1031" y="196"/>
                        <a:pt x="836" y="1"/>
                        <a:pt x="5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93" name="Google Shape;193;p5"/>
                <p:cNvSpPr/>
                <p:nvPr/>
              </p:nvSpPr>
              <p:spPr>
                <a:xfrm>
                  <a:off x="7887844" y="2603893"/>
                  <a:ext cx="29409" cy="25159"/>
                </a:xfrm>
                <a:custGeom>
                  <a:avLst/>
                  <a:gdLst/>
                  <a:ahLst/>
                  <a:cxnLst/>
                  <a:rect l="l" t="t" r="r" b="b"/>
                  <a:pathLst>
                    <a:path w="1031" h="882" extrusionOk="0">
                      <a:moveTo>
                        <a:pt x="586" y="1"/>
                      </a:moveTo>
                      <a:cubicBezTo>
                        <a:pt x="196" y="1"/>
                        <a:pt x="1" y="478"/>
                        <a:pt x="282" y="749"/>
                      </a:cubicBezTo>
                      <a:cubicBezTo>
                        <a:pt x="371" y="841"/>
                        <a:pt x="482" y="882"/>
                        <a:pt x="590" y="882"/>
                      </a:cubicBezTo>
                      <a:cubicBezTo>
                        <a:pt x="814" y="882"/>
                        <a:pt x="1030" y="708"/>
                        <a:pt x="1030" y="445"/>
                      </a:cubicBezTo>
                      <a:cubicBezTo>
                        <a:pt x="1030" y="196"/>
                        <a:pt x="835" y="1"/>
                        <a:pt x="5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94" name="Google Shape;194;p5"/>
                <p:cNvSpPr/>
                <p:nvPr/>
              </p:nvSpPr>
              <p:spPr>
                <a:xfrm>
                  <a:off x="7973504" y="2603893"/>
                  <a:ext cx="29381" cy="25159"/>
                </a:xfrm>
                <a:custGeom>
                  <a:avLst/>
                  <a:gdLst/>
                  <a:ahLst/>
                  <a:cxnLst/>
                  <a:rect l="l" t="t" r="r" b="b"/>
                  <a:pathLst>
                    <a:path w="1030" h="882" extrusionOk="0">
                      <a:moveTo>
                        <a:pt x="585" y="1"/>
                      </a:moveTo>
                      <a:cubicBezTo>
                        <a:pt x="195" y="1"/>
                        <a:pt x="0" y="478"/>
                        <a:pt x="271" y="749"/>
                      </a:cubicBezTo>
                      <a:cubicBezTo>
                        <a:pt x="363" y="841"/>
                        <a:pt x="476" y="882"/>
                        <a:pt x="587" y="882"/>
                      </a:cubicBezTo>
                      <a:cubicBezTo>
                        <a:pt x="814" y="882"/>
                        <a:pt x="1030" y="708"/>
                        <a:pt x="1030" y="445"/>
                      </a:cubicBezTo>
                      <a:cubicBezTo>
                        <a:pt x="1030" y="196"/>
                        <a:pt x="824" y="1"/>
                        <a:pt x="5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95" name="Google Shape;195;p5"/>
                <p:cNvSpPr/>
                <p:nvPr/>
              </p:nvSpPr>
              <p:spPr>
                <a:xfrm>
                  <a:off x="8058823" y="2603893"/>
                  <a:ext cx="29409" cy="25159"/>
                </a:xfrm>
                <a:custGeom>
                  <a:avLst/>
                  <a:gdLst/>
                  <a:ahLst/>
                  <a:cxnLst/>
                  <a:rect l="l" t="t" r="r" b="b"/>
                  <a:pathLst>
                    <a:path w="1031" h="882" extrusionOk="0">
                      <a:moveTo>
                        <a:pt x="597" y="1"/>
                      </a:moveTo>
                      <a:cubicBezTo>
                        <a:pt x="207" y="1"/>
                        <a:pt x="1" y="478"/>
                        <a:pt x="283" y="749"/>
                      </a:cubicBezTo>
                      <a:cubicBezTo>
                        <a:pt x="371" y="841"/>
                        <a:pt x="482" y="882"/>
                        <a:pt x="591" y="882"/>
                      </a:cubicBezTo>
                      <a:cubicBezTo>
                        <a:pt x="815" y="882"/>
                        <a:pt x="1030" y="708"/>
                        <a:pt x="1030" y="445"/>
                      </a:cubicBezTo>
                      <a:cubicBezTo>
                        <a:pt x="1030" y="196"/>
                        <a:pt x="835" y="1"/>
                        <a:pt x="5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96" name="Google Shape;196;p5"/>
                <p:cNvSpPr/>
                <p:nvPr/>
              </p:nvSpPr>
              <p:spPr>
                <a:xfrm>
                  <a:off x="7802183" y="2518261"/>
                  <a:ext cx="29409" cy="25245"/>
                </a:xfrm>
                <a:custGeom>
                  <a:avLst/>
                  <a:gdLst/>
                  <a:ahLst/>
                  <a:cxnLst/>
                  <a:rect l="l" t="t" r="r" b="b"/>
                  <a:pathLst>
                    <a:path w="1031" h="885" extrusionOk="0">
                      <a:moveTo>
                        <a:pt x="597" y="0"/>
                      </a:moveTo>
                      <a:cubicBezTo>
                        <a:pt x="207" y="0"/>
                        <a:pt x="1" y="477"/>
                        <a:pt x="283" y="759"/>
                      </a:cubicBezTo>
                      <a:cubicBezTo>
                        <a:pt x="373" y="846"/>
                        <a:pt x="482" y="885"/>
                        <a:pt x="589" y="885"/>
                      </a:cubicBezTo>
                      <a:cubicBezTo>
                        <a:pt x="816" y="885"/>
                        <a:pt x="1031" y="710"/>
                        <a:pt x="1031" y="445"/>
                      </a:cubicBezTo>
                      <a:cubicBezTo>
                        <a:pt x="1031" y="206"/>
                        <a:pt x="836" y="0"/>
                        <a:pt x="5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97" name="Google Shape;197;p5"/>
                <p:cNvSpPr/>
                <p:nvPr/>
              </p:nvSpPr>
              <p:spPr>
                <a:xfrm>
                  <a:off x="7887844" y="2518261"/>
                  <a:ext cx="29409" cy="25245"/>
                </a:xfrm>
                <a:custGeom>
                  <a:avLst/>
                  <a:gdLst/>
                  <a:ahLst/>
                  <a:cxnLst/>
                  <a:rect l="l" t="t" r="r" b="b"/>
                  <a:pathLst>
                    <a:path w="1031" h="885" extrusionOk="0">
                      <a:moveTo>
                        <a:pt x="586" y="0"/>
                      </a:moveTo>
                      <a:cubicBezTo>
                        <a:pt x="196" y="0"/>
                        <a:pt x="1" y="477"/>
                        <a:pt x="282" y="759"/>
                      </a:cubicBezTo>
                      <a:cubicBezTo>
                        <a:pt x="369" y="846"/>
                        <a:pt x="477" y="885"/>
                        <a:pt x="584" y="885"/>
                      </a:cubicBezTo>
                      <a:cubicBezTo>
                        <a:pt x="810" y="885"/>
                        <a:pt x="1030" y="710"/>
                        <a:pt x="1030" y="445"/>
                      </a:cubicBezTo>
                      <a:cubicBezTo>
                        <a:pt x="1030" y="206"/>
                        <a:pt x="835" y="0"/>
                        <a:pt x="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98" name="Google Shape;198;p5"/>
                <p:cNvSpPr/>
                <p:nvPr/>
              </p:nvSpPr>
              <p:spPr>
                <a:xfrm>
                  <a:off x="7973504" y="2518261"/>
                  <a:ext cx="29381" cy="25245"/>
                </a:xfrm>
                <a:custGeom>
                  <a:avLst/>
                  <a:gdLst/>
                  <a:ahLst/>
                  <a:cxnLst/>
                  <a:rect l="l" t="t" r="r" b="b"/>
                  <a:pathLst>
                    <a:path w="1030" h="885" extrusionOk="0">
                      <a:moveTo>
                        <a:pt x="585" y="0"/>
                      </a:moveTo>
                      <a:cubicBezTo>
                        <a:pt x="195" y="0"/>
                        <a:pt x="0" y="477"/>
                        <a:pt x="271" y="759"/>
                      </a:cubicBezTo>
                      <a:cubicBezTo>
                        <a:pt x="361" y="846"/>
                        <a:pt x="472" y="885"/>
                        <a:pt x="580" y="885"/>
                      </a:cubicBezTo>
                      <a:cubicBezTo>
                        <a:pt x="810" y="885"/>
                        <a:pt x="1030" y="710"/>
                        <a:pt x="1030" y="445"/>
                      </a:cubicBezTo>
                      <a:cubicBezTo>
                        <a:pt x="1030" y="206"/>
                        <a:pt x="824" y="0"/>
                        <a:pt x="5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199" name="Google Shape;199;p5"/>
                <p:cNvSpPr/>
                <p:nvPr/>
              </p:nvSpPr>
              <p:spPr>
                <a:xfrm>
                  <a:off x="8059136" y="2518261"/>
                  <a:ext cx="29096" cy="25159"/>
                </a:xfrm>
                <a:custGeom>
                  <a:avLst/>
                  <a:gdLst/>
                  <a:ahLst/>
                  <a:cxnLst/>
                  <a:rect l="l" t="t" r="r" b="b"/>
                  <a:pathLst>
                    <a:path w="1020" h="882" extrusionOk="0">
                      <a:moveTo>
                        <a:pt x="586" y="0"/>
                      </a:moveTo>
                      <a:cubicBezTo>
                        <a:pt x="196" y="0"/>
                        <a:pt x="1" y="477"/>
                        <a:pt x="272" y="748"/>
                      </a:cubicBezTo>
                      <a:cubicBezTo>
                        <a:pt x="364" y="840"/>
                        <a:pt x="476" y="881"/>
                        <a:pt x="584" y="881"/>
                      </a:cubicBezTo>
                      <a:cubicBezTo>
                        <a:pt x="808" y="881"/>
                        <a:pt x="1019" y="707"/>
                        <a:pt x="1019" y="445"/>
                      </a:cubicBezTo>
                      <a:cubicBezTo>
                        <a:pt x="1019" y="206"/>
                        <a:pt x="824" y="0"/>
                        <a:pt x="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200" name="Google Shape;200;p5"/>
                <p:cNvSpPr/>
                <p:nvPr/>
              </p:nvSpPr>
              <p:spPr>
                <a:xfrm>
                  <a:off x="7802183" y="2432914"/>
                  <a:ext cx="29409" cy="24959"/>
                </a:xfrm>
                <a:custGeom>
                  <a:avLst/>
                  <a:gdLst/>
                  <a:ahLst/>
                  <a:cxnLst/>
                  <a:rect l="l" t="t" r="r" b="b"/>
                  <a:pathLst>
                    <a:path w="1031" h="875" extrusionOk="0">
                      <a:moveTo>
                        <a:pt x="597" y="0"/>
                      </a:moveTo>
                      <a:cubicBezTo>
                        <a:pt x="207" y="0"/>
                        <a:pt x="1" y="467"/>
                        <a:pt x="283" y="748"/>
                      </a:cubicBezTo>
                      <a:cubicBezTo>
                        <a:pt x="373" y="835"/>
                        <a:pt x="482" y="874"/>
                        <a:pt x="589" y="874"/>
                      </a:cubicBezTo>
                      <a:cubicBezTo>
                        <a:pt x="816" y="874"/>
                        <a:pt x="1031" y="699"/>
                        <a:pt x="1031" y="434"/>
                      </a:cubicBezTo>
                      <a:cubicBezTo>
                        <a:pt x="1031" y="196"/>
                        <a:pt x="836" y="0"/>
                        <a:pt x="5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201" name="Google Shape;201;p5"/>
                <p:cNvSpPr/>
                <p:nvPr/>
              </p:nvSpPr>
              <p:spPr>
                <a:xfrm>
                  <a:off x="7887844" y="2432914"/>
                  <a:ext cx="29409" cy="24959"/>
                </a:xfrm>
                <a:custGeom>
                  <a:avLst/>
                  <a:gdLst/>
                  <a:ahLst/>
                  <a:cxnLst/>
                  <a:rect l="l" t="t" r="r" b="b"/>
                  <a:pathLst>
                    <a:path w="1031" h="875" extrusionOk="0">
                      <a:moveTo>
                        <a:pt x="586" y="0"/>
                      </a:moveTo>
                      <a:cubicBezTo>
                        <a:pt x="196" y="0"/>
                        <a:pt x="1" y="467"/>
                        <a:pt x="282" y="748"/>
                      </a:cubicBezTo>
                      <a:cubicBezTo>
                        <a:pt x="369" y="835"/>
                        <a:pt x="477" y="874"/>
                        <a:pt x="584" y="874"/>
                      </a:cubicBezTo>
                      <a:cubicBezTo>
                        <a:pt x="810" y="874"/>
                        <a:pt x="1030" y="699"/>
                        <a:pt x="1030" y="434"/>
                      </a:cubicBezTo>
                      <a:cubicBezTo>
                        <a:pt x="1030" y="196"/>
                        <a:pt x="835" y="0"/>
                        <a:pt x="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202" name="Google Shape;202;p5"/>
                <p:cNvSpPr/>
                <p:nvPr/>
              </p:nvSpPr>
              <p:spPr>
                <a:xfrm>
                  <a:off x="7973504" y="2432914"/>
                  <a:ext cx="29381" cy="24959"/>
                </a:xfrm>
                <a:custGeom>
                  <a:avLst/>
                  <a:gdLst/>
                  <a:ahLst/>
                  <a:cxnLst/>
                  <a:rect l="l" t="t" r="r" b="b"/>
                  <a:pathLst>
                    <a:path w="1030" h="875" extrusionOk="0">
                      <a:moveTo>
                        <a:pt x="585" y="0"/>
                      </a:moveTo>
                      <a:cubicBezTo>
                        <a:pt x="195" y="0"/>
                        <a:pt x="0" y="467"/>
                        <a:pt x="271" y="748"/>
                      </a:cubicBezTo>
                      <a:cubicBezTo>
                        <a:pt x="361" y="835"/>
                        <a:pt x="472" y="874"/>
                        <a:pt x="580" y="874"/>
                      </a:cubicBezTo>
                      <a:cubicBezTo>
                        <a:pt x="810" y="874"/>
                        <a:pt x="1030" y="699"/>
                        <a:pt x="1030" y="434"/>
                      </a:cubicBezTo>
                      <a:cubicBezTo>
                        <a:pt x="1030" y="196"/>
                        <a:pt x="824" y="0"/>
                        <a:pt x="5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203" name="Google Shape;203;p5"/>
                <p:cNvSpPr/>
                <p:nvPr/>
              </p:nvSpPr>
              <p:spPr>
                <a:xfrm>
                  <a:off x="8059136" y="2432914"/>
                  <a:ext cx="29096" cy="24959"/>
                </a:xfrm>
                <a:custGeom>
                  <a:avLst/>
                  <a:gdLst/>
                  <a:ahLst/>
                  <a:cxnLst/>
                  <a:rect l="l" t="t" r="r" b="b"/>
                  <a:pathLst>
                    <a:path w="1020" h="875" extrusionOk="0">
                      <a:moveTo>
                        <a:pt x="586" y="0"/>
                      </a:moveTo>
                      <a:cubicBezTo>
                        <a:pt x="196" y="0"/>
                        <a:pt x="1" y="467"/>
                        <a:pt x="272" y="748"/>
                      </a:cubicBezTo>
                      <a:cubicBezTo>
                        <a:pt x="362" y="835"/>
                        <a:pt x="471" y="874"/>
                        <a:pt x="578" y="874"/>
                      </a:cubicBezTo>
                      <a:cubicBezTo>
                        <a:pt x="804" y="874"/>
                        <a:pt x="1019" y="699"/>
                        <a:pt x="1019" y="434"/>
                      </a:cubicBezTo>
                      <a:cubicBezTo>
                        <a:pt x="1019" y="196"/>
                        <a:pt x="824" y="0"/>
                        <a:pt x="5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204" name="Google Shape;204;p5"/>
                <p:cNvSpPr/>
                <p:nvPr/>
              </p:nvSpPr>
              <p:spPr>
                <a:xfrm>
                  <a:off x="7802183" y="2347253"/>
                  <a:ext cx="29409" cy="24959"/>
                </a:xfrm>
                <a:custGeom>
                  <a:avLst/>
                  <a:gdLst/>
                  <a:ahLst/>
                  <a:cxnLst/>
                  <a:rect l="l" t="t" r="r" b="b"/>
                  <a:pathLst>
                    <a:path w="1031" h="875" extrusionOk="0">
                      <a:moveTo>
                        <a:pt x="597" y="1"/>
                      </a:moveTo>
                      <a:cubicBezTo>
                        <a:pt x="207" y="1"/>
                        <a:pt x="1" y="467"/>
                        <a:pt x="283" y="749"/>
                      </a:cubicBezTo>
                      <a:cubicBezTo>
                        <a:pt x="373" y="836"/>
                        <a:pt x="482" y="875"/>
                        <a:pt x="589" y="875"/>
                      </a:cubicBezTo>
                      <a:cubicBezTo>
                        <a:pt x="816" y="875"/>
                        <a:pt x="1031" y="700"/>
                        <a:pt x="1031" y="435"/>
                      </a:cubicBezTo>
                      <a:cubicBezTo>
                        <a:pt x="1031" y="196"/>
                        <a:pt x="836" y="1"/>
                        <a:pt x="5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205" name="Google Shape;205;p5"/>
                <p:cNvSpPr/>
                <p:nvPr/>
              </p:nvSpPr>
              <p:spPr>
                <a:xfrm>
                  <a:off x="7887844" y="2347253"/>
                  <a:ext cx="29409" cy="24959"/>
                </a:xfrm>
                <a:custGeom>
                  <a:avLst/>
                  <a:gdLst/>
                  <a:ahLst/>
                  <a:cxnLst/>
                  <a:rect l="l" t="t" r="r" b="b"/>
                  <a:pathLst>
                    <a:path w="1031" h="875" extrusionOk="0">
                      <a:moveTo>
                        <a:pt x="586" y="1"/>
                      </a:moveTo>
                      <a:cubicBezTo>
                        <a:pt x="196" y="1"/>
                        <a:pt x="1" y="467"/>
                        <a:pt x="282" y="749"/>
                      </a:cubicBezTo>
                      <a:cubicBezTo>
                        <a:pt x="369" y="836"/>
                        <a:pt x="477" y="875"/>
                        <a:pt x="584" y="875"/>
                      </a:cubicBezTo>
                      <a:cubicBezTo>
                        <a:pt x="810" y="875"/>
                        <a:pt x="1030" y="700"/>
                        <a:pt x="1030" y="435"/>
                      </a:cubicBezTo>
                      <a:cubicBezTo>
                        <a:pt x="1030" y="196"/>
                        <a:pt x="835" y="1"/>
                        <a:pt x="5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206" name="Google Shape;206;p5"/>
                <p:cNvSpPr/>
                <p:nvPr/>
              </p:nvSpPr>
              <p:spPr>
                <a:xfrm>
                  <a:off x="7973504" y="2347253"/>
                  <a:ext cx="29381" cy="24959"/>
                </a:xfrm>
                <a:custGeom>
                  <a:avLst/>
                  <a:gdLst/>
                  <a:ahLst/>
                  <a:cxnLst/>
                  <a:rect l="l" t="t" r="r" b="b"/>
                  <a:pathLst>
                    <a:path w="1030" h="875" extrusionOk="0">
                      <a:moveTo>
                        <a:pt x="585" y="1"/>
                      </a:moveTo>
                      <a:cubicBezTo>
                        <a:pt x="195" y="1"/>
                        <a:pt x="0" y="467"/>
                        <a:pt x="271" y="749"/>
                      </a:cubicBezTo>
                      <a:cubicBezTo>
                        <a:pt x="361" y="836"/>
                        <a:pt x="472" y="875"/>
                        <a:pt x="580" y="875"/>
                      </a:cubicBezTo>
                      <a:cubicBezTo>
                        <a:pt x="810" y="875"/>
                        <a:pt x="1030" y="700"/>
                        <a:pt x="1030" y="435"/>
                      </a:cubicBezTo>
                      <a:cubicBezTo>
                        <a:pt x="1030" y="196"/>
                        <a:pt x="824" y="1"/>
                        <a:pt x="5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207" name="Google Shape;207;p5"/>
                <p:cNvSpPr/>
                <p:nvPr/>
              </p:nvSpPr>
              <p:spPr>
                <a:xfrm>
                  <a:off x="8059136" y="2347253"/>
                  <a:ext cx="29096" cy="24959"/>
                </a:xfrm>
                <a:custGeom>
                  <a:avLst/>
                  <a:gdLst/>
                  <a:ahLst/>
                  <a:cxnLst/>
                  <a:rect l="l" t="t" r="r" b="b"/>
                  <a:pathLst>
                    <a:path w="1020" h="875" extrusionOk="0">
                      <a:moveTo>
                        <a:pt x="586" y="1"/>
                      </a:moveTo>
                      <a:cubicBezTo>
                        <a:pt x="196" y="1"/>
                        <a:pt x="1" y="467"/>
                        <a:pt x="272" y="749"/>
                      </a:cubicBezTo>
                      <a:cubicBezTo>
                        <a:pt x="362" y="836"/>
                        <a:pt x="471" y="875"/>
                        <a:pt x="578" y="875"/>
                      </a:cubicBezTo>
                      <a:cubicBezTo>
                        <a:pt x="804" y="875"/>
                        <a:pt x="1019" y="700"/>
                        <a:pt x="1019" y="435"/>
                      </a:cubicBezTo>
                      <a:cubicBezTo>
                        <a:pt x="1019" y="196"/>
                        <a:pt x="824" y="1"/>
                        <a:pt x="5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grpSp>
        </p:grpSp>
        <p:sp>
          <p:nvSpPr>
            <p:cNvPr id="208" name="Google Shape;208;p5"/>
            <p:cNvSpPr/>
            <p:nvPr/>
          </p:nvSpPr>
          <p:spPr>
            <a:xfrm>
              <a:off x="8613755" y="562788"/>
              <a:ext cx="342015" cy="341986"/>
            </a:xfrm>
            <a:custGeom>
              <a:avLst/>
              <a:gdLst/>
              <a:ahLst/>
              <a:cxnLst/>
              <a:rect l="l" t="t" r="r" b="b"/>
              <a:pathLst>
                <a:path w="11990" h="11989" extrusionOk="0">
                  <a:moveTo>
                    <a:pt x="4098" y="0"/>
                  </a:moveTo>
                  <a:lnTo>
                    <a:pt x="4098" y="4108"/>
                  </a:lnTo>
                  <a:lnTo>
                    <a:pt x="1" y="4108"/>
                  </a:lnTo>
                  <a:lnTo>
                    <a:pt x="1" y="7891"/>
                  </a:lnTo>
                  <a:lnTo>
                    <a:pt x="4098" y="7891"/>
                  </a:lnTo>
                  <a:lnTo>
                    <a:pt x="4098" y="11989"/>
                  </a:lnTo>
                  <a:lnTo>
                    <a:pt x="7881" y="11989"/>
                  </a:lnTo>
                  <a:lnTo>
                    <a:pt x="7881" y="7891"/>
                  </a:lnTo>
                  <a:lnTo>
                    <a:pt x="11989" y="7891"/>
                  </a:lnTo>
                  <a:lnTo>
                    <a:pt x="11989" y="4108"/>
                  </a:lnTo>
                  <a:lnTo>
                    <a:pt x="7881" y="4108"/>
                  </a:lnTo>
                  <a:lnTo>
                    <a:pt x="788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grpSp>
          <p:nvGrpSpPr>
            <p:cNvPr id="209" name="Google Shape;209;p5"/>
            <p:cNvGrpSpPr/>
            <p:nvPr/>
          </p:nvGrpSpPr>
          <p:grpSpPr>
            <a:xfrm rot="10800000">
              <a:off x="8424622" y="4350796"/>
              <a:ext cx="720294" cy="507663"/>
              <a:chOff x="713225" y="3372064"/>
              <a:chExt cx="5987479" cy="507663"/>
            </a:xfrm>
          </p:grpSpPr>
          <p:sp>
            <p:nvSpPr>
              <p:cNvPr id="210" name="Google Shape;210;p5"/>
              <p:cNvSpPr/>
              <p:nvPr/>
            </p:nvSpPr>
            <p:spPr>
              <a:xfrm>
                <a:off x="713398" y="3372064"/>
                <a:ext cx="5987306" cy="156377"/>
              </a:xfrm>
              <a:custGeom>
                <a:avLst/>
                <a:gdLst/>
                <a:ahLst/>
                <a:cxnLst/>
                <a:rect l="l" t="t" r="r" b="b"/>
                <a:pathLst>
                  <a:path w="260148" h="43803" extrusionOk="0">
                    <a:moveTo>
                      <a:pt x="0" y="0"/>
                    </a:moveTo>
                    <a:lnTo>
                      <a:pt x="0" y="43803"/>
                    </a:lnTo>
                    <a:lnTo>
                      <a:pt x="260148" y="43803"/>
                    </a:lnTo>
                    <a:lnTo>
                      <a:pt x="2601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sp>
            <p:nvSpPr>
              <p:cNvPr id="211" name="Google Shape;211;p5"/>
              <p:cNvSpPr/>
              <p:nvPr/>
            </p:nvSpPr>
            <p:spPr>
              <a:xfrm>
                <a:off x="713225" y="3723350"/>
                <a:ext cx="3773447" cy="156377"/>
              </a:xfrm>
              <a:custGeom>
                <a:avLst/>
                <a:gdLst/>
                <a:ahLst/>
                <a:cxnLst/>
                <a:rect l="l" t="t" r="r" b="b"/>
                <a:pathLst>
                  <a:path w="260148" h="43803" extrusionOk="0">
                    <a:moveTo>
                      <a:pt x="0" y="0"/>
                    </a:moveTo>
                    <a:lnTo>
                      <a:pt x="0" y="43803"/>
                    </a:lnTo>
                    <a:lnTo>
                      <a:pt x="260148" y="43803"/>
                    </a:lnTo>
                    <a:lnTo>
                      <a:pt x="260148"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867"/>
              </a:p>
            </p:txBody>
          </p:sp>
        </p:grpSp>
      </p:grpSp>
    </p:spTree>
    <p:extLst>
      <p:ext uri="{BB962C8B-B14F-4D97-AF65-F5344CB8AC3E}">
        <p14:creationId xmlns:p14="http://schemas.microsoft.com/office/powerpoint/2010/main" val="1712164763"/>
      </p:ext>
    </p:extLst>
  </p:cSld>
  <p:clrMapOvr>
    <a:masterClrMapping/>
  </p:clrMapOvr>
</p:sldLayout>
</file>

<file path=ppt/slideLayouts/slideLayout2629.xml><?xml version="1.0" encoding="utf-8"?>
<p:sldLayout xmlns:a="http://schemas.openxmlformats.org/drawingml/2006/main" xmlns:r="http://schemas.openxmlformats.org/officeDocument/2006/relationships" xmlns:p="http://schemas.openxmlformats.org/presentationml/2006/main" type="secHead">
  <p:cSld name="3_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3"/>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14B6A3B-6EE5-45FC-B5E7-85EA02CF9438}" type="datetime1">
              <a:rPr lang="en-US" altLang="ja-JP"/>
              <a:pPr>
                <a:defRPr/>
              </a:pPr>
              <a:t>6/1/2026</a:t>
            </a:fld>
            <a:endParaRPr lang="en-US" alt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CBFBC7D3-7B25-4FDD-856F-1603EF21A3CD}" type="slidenum">
              <a:rPr lang="en-US" altLang="en-US"/>
              <a:pPr>
                <a:defRPr/>
              </a:pPr>
              <a:t>‹#›</a:t>
            </a:fld>
            <a:endParaRPr lang="en-US" altLang="en-US"/>
          </a:p>
        </p:txBody>
      </p:sp>
    </p:spTree>
    <p:extLst>
      <p:ext uri="{BB962C8B-B14F-4D97-AF65-F5344CB8AC3E}">
        <p14:creationId xmlns:p14="http://schemas.microsoft.com/office/powerpoint/2010/main" val="1819916202"/>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End Title - 3010 Gran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BEF5C557-5E21-455D-9C20-1C6DB1B3DBE4}"/>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t="-1" b="-141"/>
          <a:stretch/>
        </p:blipFill>
        <p:spPr>
          <a:xfrm>
            <a:off x="0" y="-1"/>
            <a:ext cx="12192000" cy="6867660"/>
          </a:xfrm>
          <a:prstGeom prst="rect">
            <a:avLst/>
          </a:prstGeom>
        </p:spPr>
      </p:pic>
      <p:sp>
        <p:nvSpPr>
          <p:cNvPr id="8" name="Rectangle 7">
            <a:extLst>
              <a:ext uri="{FF2B5EF4-FFF2-40B4-BE49-F238E27FC236}">
                <a16:creationId xmlns:a16="http://schemas.microsoft.com/office/drawing/2014/main" id="{EBDF7C4C-4A12-479D-B86B-6494947CA85C}"/>
              </a:ext>
            </a:extLst>
          </p:cNvPr>
          <p:cNvSpPr/>
          <p:nvPr userDrawn="1"/>
        </p:nvSpPr>
        <p:spPr>
          <a:xfrm>
            <a:off x="670603" y="582938"/>
            <a:ext cx="10850796" cy="5692127"/>
          </a:xfrm>
          <a:prstGeom prst="rect">
            <a:avLst/>
          </a:prstGeom>
          <a:solidFill>
            <a:schemeClr val="bg1">
              <a:alpha val="90000"/>
            </a:schemeClr>
          </a:solidFill>
          <a:ln>
            <a:noFill/>
          </a:ln>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675" dirty="0"/>
          </a:p>
        </p:txBody>
      </p:sp>
      <p:sp>
        <p:nvSpPr>
          <p:cNvPr id="9" name="Rectangle 8">
            <a:extLst>
              <a:ext uri="{FF2B5EF4-FFF2-40B4-BE49-F238E27FC236}">
                <a16:creationId xmlns:a16="http://schemas.microsoft.com/office/drawing/2014/main" id="{C5B1B364-5059-43D6-AF70-E1B60213278E}"/>
              </a:ext>
            </a:extLst>
          </p:cNvPr>
          <p:cNvSpPr/>
          <p:nvPr userDrawn="1"/>
        </p:nvSpPr>
        <p:spPr>
          <a:xfrm>
            <a:off x="3658731" y="4654351"/>
            <a:ext cx="4874539" cy="998401"/>
          </a:xfrm>
          <a:prstGeom prst="rect">
            <a:avLst/>
          </a:prstGeom>
        </p:spPr>
        <p:txBody>
          <a:bodyPr wrap="square" lIns="91424" tIns="45713" rIns="91424" bIns="45713">
            <a:spAutoFit/>
          </a:bodyPr>
          <a:lstStyle/>
          <a:p>
            <a:pPr algn="ctr"/>
            <a:endParaRPr lang="en-US" sz="1200" dirty="0"/>
          </a:p>
          <a:p>
            <a:pPr algn="ctr"/>
            <a:r>
              <a:rPr lang="en-US" sz="1200" dirty="0"/>
              <a:t>3010 Grand Avenue, Waukegan, Illinois 60085</a:t>
            </a:r>
            <a:br>
              <a:rPr lang="en-US" sz="1200" dirty="0"/>
            </a:br>
            <a:r>
              <a:rPr lang="en-US" sz="1200" dirty="0"/>
              <a:t>(847) 377-8000</a:t>
            </a:r>
          </a:p>
          <a:p>
            <a:pPr algn="ctr" defTabSz="685663"/>
            <a:r>
              <a:rPr lang="en-US" sz="1200" dirty="0"/>
              <a:t>health.lakecountyil.gov</a:t>
            </a:r>
          </a:p>
          <a:p>
            <a:pPr algn="ctr" defTabSz="685663"/>
            <a:endParaRPr lang="en-US" sz="1088" dirty="0"/>
          </a:p>
        </p:txBody>
      </p:sp>
      <p:cxnSp>
        <p:nvCxnSpPr>
          <p:cNvPr id="15" name="Straight Connector 14">
            <a:extLst>
              <a:ext uri="{FF2B5EF4-FFF2-40B4-BE49-F238E27FC236}">
                <a16:creationId xmlns:a16="http://schemas.microsoft.com/office/drawing/2014/main" id="{2C763EDB-07A1-47B2-AF9C-81568B459EAC}"/>
              </a:ext>
            </a:extLst>
          </p:cNvPr>
          <p:cNvCxnSpPr/>
          <p:nvPr userDrawn="1"/>
        </p:nvCxnSpPr>
        <p:spPr>
          <a:xfrm>
            <a:off x="3228110" y="4704077"/>
            <a:ext cx="5735781" cy="0"/>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pic>
        <p:nvPicPr>
          <p:cNvPr id="16" name="Picture 2" descr="https://www.jointcommission.org/assets/1/6/GoldSeal_4color.jpg">
            <a:extLst>
              <a:ext uri="{FF2B5EF4-FFF2-40B4-BE49-F238E27FC236}">
                <a16:creationId xmlns:a16="http://schemas.microsoft.com/office/drawing/2014/main" id="{0BE8AD7D-3420-4FB8-BDFA-41699CF1FA64}"/>
              </a:ext>
            </a:extLst>
          </p:cNvPr>
          <p:cNvPicPr>
            <a:picLocks noChangeAspect="1" noChangeArrowheads="1"/>
          </p:cNvPicPr>
          <p:nvPr userDrawn="1"/>
        </p:nvPicPr>
        <p:blipFill>
          <a:blip r:embed="rId3" cstate="email">
            <a:extLst>
              <a:ext uri="{28A0092B-C50C-407E-A947-70E740481C1C}">
                <a14:useLocalDpi xmlns:a14="http://schemas.microsoft.com/office/drawing/2010/main"/>
              </a:ext>
            </a:extLst>
          </a:blip>
          <a:srcRect/>
          <a:stretch>
            <a:fillRect/>
          </a:stretch>
        </p:blipFill>
        <p:spPr bwMode="auto">
          <a:xfrm>
            <a:off x="5201662" y="3075919"/>
            <a:ext cx="1788677" cy="1341508"/>
          </a:xfrm>
          <a:prstGeom prst="rect">
            <a:avLst/>
          </a:prstGeom>
          <a:noFill/>
          <a:extLst>
            <a:ext uri="{909E8E84-426E-40DD-AFC4-6F175D3DCCD1}">
              <a14:hiddenFill xmlns:a14="http://schemas.microsoft.com/office/drawing/2010/main">
                <a:solidFill>
                  <a:srgbClr val="FFFFFF"/>
                </a:solidFill>
              </a14:hiddenFill>
            </a:ext>
          </a:extLst>
        </p:spPr>
      </p:pic>
      <p:grpSp>
        <p:nvGrpSpPr>
          <p:cNvPr id="21" name="Group 20">
            <a:extLst>
              <a:ext uri="{FF2B5EF4-FFF2-40B4-BE49-F238E27FC236}">
                <a16:creationId xmlns:a16="http://schemas.microsoft.com/office/drawing/2014/main" id="{9BD1A0ED-D886-427C-B685-AFE9ADDF2496}"/>
              </a:ext>
            </a:extLst>
          </p:cNvPr>
          <p:cNvGrpSpPr/>
          <p:nvPr userDrawn="1"/>
        </p:nvGrpSpPr>
        <p:grpSpPr>
          <a:xfrm>
            <a:off x="2746082" y="5591775"/>
            <a:ext cx="6699839" cy="282626"/>
            <a:chOff x="2260857" y="5636225"/>
            <a:chExt cx="5024879" cy="282626"/>
          </a:xfrm>
        </p:grpSpPr>
        <p:grpSp>
          <p:nvGrpSpPr>
            <p:cNvPr id="20" name="Group 19">
              <a:extLst>
                <a:ext uri="{FF2B5EF4-FFF2-40B4-BE49-F238E27FC236}">
                  <a16:creationId xmlns:a16="http://schemas.microsoft.com/office/drawing/2014/main" id="{B0BEE658-5FC2-41C1-AE02-6DFEAE7ED21B}"/>
                </a:ext>
              </a:extLst>
            </p:cNvPr>
            <p:cNvGrpSpPr/>
            <p:nvPr userDrawn="1"/>
          </p:nvGrpSpPr>
          <p:grpSpPr>
            <a:xfrm>
              <a:off x="2260857" y="5636225"/>
              <a:ext cx="1350547" cy="282626"/>
              <a:chOff x="2260857" y="5636225"/>
              <a:chExt cx="1350547" cy="282626"/>
            </a:xfrm>
          </p:grpSpPr>
          <p:sp>
            <p:nvSpPr>
              <p:cNvPr id="10" name="Rectangle 9">
                <a:extLst>
                  <a:ext uri="{FF2B5EF4-FFF2-40B4-BE49-F238E27FC236}">
                    <a16:creationId xmlns:a16="http://schemas.microsoft.com/office/drawing/2014/main" id="{EA3BC408-ACA6-4ADA-AA57-B5B4023B2F40}"/>
                  </a:ext>
                </a:extLst>
              </p:cNvPr>
              <p:cNvSpPr/>
              <p:nvPr userDrawn="1"/>
            </p:nvSpPr>
            <p:spPr>
              <a:xfrm>
                <a:off x="2543483" y="5673664"/>
                <a:ext cx="1067921" cy="230832"/>
              </a:xfrm>
              <a:prstGeom prst="rect">
                <a:avLst/>
              </a:prstGeom>
            </p:spPr>
            <p:txBody>
              <a:bodyPr wrap="none">
                <a:spAutoFit/>
              </a:bodyPr>
              <a:lstStyle/>
              <a:p>
                <a:r>
                  <a:rPr lang="en-US" sz="900" dirty="0"/>
                  <a:t>HealthDepartment</a:t>
                </a:r>
              </a:p>
            </p:txBody>
          </p:sp>
          <p:sp>
            <p:nvSpPr>
              <p:cNvPr id="12" name="Freeform 312">
                <a:extLst>
                  <a:ext uri="{FF2B5EF4-FFF2-40B4-BE49-F238E27FC236}">
                    <a16:creationId xmlns:a16="http://schemas.microsoft.com/office/drawing/2014/main" id="{F3852112-C658-41A1-8D16-D75C465A1F95}"/>
                  </a:ext>
                </a:extLst>
              </p:cNvPr>
              <p:cNvSpPr>
                <a:spLocks noEditPoints="1"/>
              </p:cNvSpPr>
              <p:nvPr userDrawn="1"/>
            </p:nvSpPr>
            <p:spPr bwMode="auto">
              <a:xfrm>
                <a:off x="2260857" y="5636225"/>
                <a:ext cx="282626" cy="282626"/>
              </a:xfrm>
              <a:custGeom>
                <a:avLst/>
                <a:gdLst>
                  <a:gd name="T0" fmla="*/ 101 w 185"/>
                  <a:gd name="T1" fmla="*/ 72 h 185"/>
                  <a:gd name="T2" fmla="*/ 106 w 185"/>
                  <a:gd name="T3" fmla="*/ 67 h 185"/>
                  <a:gd name="T4" fmla="*/ 113 w 185"/>
                  <a:gd name="T5" fmla="*/ 67 h 185"/>
                  <a:gd name="T6" fmla="*/ 113 w 185"/>
                  <a:gd name="T7" fmla="*/ 54 h 185"/>
                  <a:gd name="T8" fmla="*/ 102 w 185"/>
                  <a:gd name="T9" fmla="*/ 54 h 185"/>
                  <a:gd name="T10" fmla="*/ 84 w 185"/>
                  <a:gd name="T11" fmla="*/ 71 h 185"/>
                  <a:gd name="T12" fmla="*/ 84 w 185"/>
                  <a:gd name="T13" fmla="*/ 80 h 185"/>
                  <a:gd name="T14" fmla="*/ 75 w 185"/>
                  <a:gd name="T15" fmla="*/ 80 h 185"/>
                  <a:gd name="T16" fmla="*/ 75 w 185"/>
                  <a:gd name="T17" fmla="*/ 92 h 185"/>
                  <a:gd name="T18" fmla="*/ 84 w 185"/>
                  <a:gd name="T19" fmla="*/ 92 h 185"/>
                  <a:gd name="T20" fmla="*/ 84 w 185"/>
                  <a:gd name="T21" fmla="*/ 130 h 185"/>
                  <a:gd name="T22" fmla="*/ 101 w 185"/>
                  <a:gd name="T23" fmla="*/ 130 h 185"/>
                  <a:gd name="T24" fmla="*/ 101 w 185"/>
                  <a:gd name="T25" fmla="*/ 92 h 185"/>
                  <a:gd name="T26" fmla="*/ 112 w 185"/>
                  <a:gd name="T27" fmla="*/ 92 h 185"/>
                  <a:gd name="T28" fmla="*/ 113 w 185"/>
                  <a:gd name="T29" fmla="*/ 80 h 185"/>
                  <a:gd name="T30" fmla="*/ 101 w 185"/>
                  <a:gd name="T31" fmla="*/ 80 h 185"/>
                  <a:gd name="T32" fmla="*/ 101 w 185"/>
                  <a:gd name="T33" fmla="*/ 72 h 185"/>
                  <a:gd name="T34" fmla="*/ 92 w 185"/>
                  <a:gd name="T35" fmla="*/ 0 h 185"/>
                  <a:gd name="T36" fmla="*/ 0 w 185"/>
                  <a:gd name="T37" fmla="*/ 92 h 185"/>
                  <a:gd name="T38" fmla="*/ 92 w 185"/>
                  <a:gd name="T39" fmla="*/ 185 h 185"/>
                  <a:gd name="T40" fmla="*/ 185 w 185"/>
                  <a:gd name="T41" fmla="*/ 92 h 185"/>
                  <a:gd name="T42" fmla="*/ 92 w 185"/>
                  <a:gd name="T43" fmla="*/ 0 h 185"/>
                  <a:gd name="T44" fmla="*/ 92 w 185"/>
                  <a:gd name="T45" fmla="*/ 177 h 185"/>
                  <a:gd name="T46" fmla="*/ 8 w 185"/>
                  <a:gd name="T47" fmla="*/ 92 h 185"/>
                  <a:gd name="T48" fmla="*/ 92 w 185"/>
                  <a:gd name="T49" fmla="*/ 8 h 185"/>
                  <a:gd name="T50" fmla="*/ 177 w 185"/>
                  <a:gd name="T51" fmla="*/ 92 h 185"/>
                  <a:gd name="T52" fmla="*/ 92 w 185"/>
                  <a:gd name="T53" fmla="*/ 177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5" h="185">
                    <a:moveTo>
                      <a:pt x="101" y="72"/>
                    </a:moveTo>
                    <a:cubicBezTo>
                      <a:pt x="101" y="69"/>
                      <a:pt x="101" y="67"/>
                      <a:pt x="106" y="67"/>
                    </a:cubicBezTo>
                    <a:cubicBezTo>
                      <a:pt x="113" y="67"/>
                      <a:pt x="113" y="67"/>
                      <a:pt x="113" y="67"/>
                    </a:cubicBezTo>
                    <a:cubicBezTo>
                      <a:pt x="113" y="54"/>
                      <a:pt x="113" y="54"/>
                      <a:pt x="113" y="54"/>
                    </a:cubicBezTo>
                    <a:cubicBezTo>
                      <a:pt x="102" y="54"/>
                      <a:pt x="102" y="54"/>
                      <a:pt x="102" y="54"/>
                    </a:cubicBezTo>
                    <a:cubicBezTo>
                      <a:pt x="89" y="54"/>
                      <a:pt x="84" y="61"/>
                      <a:pt x="84" y="71"/>
                    </a:cubicBezTo>
                    <a:cubicBezTo>
                      <a:pt x="84" y="80"/>
                      <a:pt x="84" y="80"/>
                      <a:pt x="84" y="80"/>
                    </a:cubicBezTo>
                    <a:cubicBezTo>
                      <a:pt x="75" y="80"/>
                      <a:pt x="75" y="80"/>
                      <a:pt x="75" y="80"/>
                    </a:cubicBezTo>
                    <a:cubicBezTo>
                      <a:pt x="75" y="92"/>
                      <a:pt x="75" y="92"/>
                      <a:pt x="75" y="92"/>
                    </a:cubicBezTo>
                    <a:cubicBezTo>
                      <a:pt x="84" y="92"/>
                      <a:pt x="84" y="92"/>
                      <a:pt x="84" y="92"/>
                    </a:cubicBezTo>
                    <a:cubicBezTo>
                      <a:pt x="84" y="130"/>
                      <a:pt x="84" y="130"/>
                      <a:pt x="84" y="130"/>
                    </a:cubicBezTo>
                    <a:cubicBezTo>
                      <a:pt x="101" y="130"/>
                      <a:pt x="101" y="130"/>
                      <a:pt x="101" y="130"/>
                    </a:cubicBezTo>
                    <a:cubicBezTo>
                      <a:pt x="101" y="92"/>
                      <a:pt x="101" y="92"/>
                      <a:pt x="101" y="92"/>
                    </a:cubicBezTo>
                    <a:cubicBezTo>
                      <a:pt x="112" y="92"/>
                      <a:pt x="112" y="92"/>
                      <a:pt x="112" y="92"/>
                    </a:cubicBezTo>
                    <a:cubicBezTo>
                      <a:pt x="113" y="80"/>
                      <a:pt x="113" y="80"/>
                      <a:pt x="113" y="80"/>
                    </a:cubicBezTo>
                    <a:cubicBezTo>
                      <a:pt x="101" y="80"/>
                      <a:pt x="101" y="80"/>
                      <a:pt x="101" y="80"/>
                    </a:cubicBezTo>
                    <a:lnTo>
                      <a:pt x="101" y="72"/>
                    </a:lnTo>
                    <a:close/>
                    <a:moveTo>
                      <a:pt x="92" y="0"/>
                    </a:moveTo>
                    <a:cubicBezTo>
                      <a:pt x="41" y="0"/>
                      <a:pt x="0" y="41"/>
                      <a:pt x="0" y="92"/>
                    </a:cubicBezTo>
                    <a:cubicBezTo>
                      <a:pt x="0" y="144"/>
                      <a:pt x="41" y="185"/>
                      <a:pt x="92" y="185"/>
                    </a:cubicBezTo>
                    <a:cubicBezTo>
                      <a:pt x="144" y="185"/>
                      <a:pt x="185" y="144"/>
                      <a:pt x="185" y="92"/>
                    </a:cubicBezTo>
                    <a:cubicBezTo>
                      <a:pt x="185" y="41"/>
                      <a:pt x="144" y="0"/>
                      <a:pt x="92" y="0"/>
                    </a:cubicBezTo>
                    <a:close/>
                    <a:moveTo>
                      <a:pt x="92" y="177"/>
                    </a:moveTo>
                    <a:cubicBezTo>
                      <a:pt x="46" y="177"/>
                      <a:pt x="8" y="139"/>
                      <a:pt x="8" y="92"/>
                    </a:cubicBezTo>
                    <a:cubicBezTo>
                      <a:pt x="8" y="46"/>
                      <a:pt x="46" y="8"/>
                      <a:pt x="92" y="8"/>
                    </a:cubicBezTo>
                    <a:cubicBezTo>
                      <a:pt x="139" y="8"/>
                      <a:pt x="177" y="46"/>
                      <a:pt x="177" y="92"/>
                    </a:cubicBezTo>
                    <a:cubicBezTo>
                      <a:pt x="177" y="139"/>
                      <a:pt x="139" y="177"/>
                      <a:pt x="92" y="177"/>
                    </a:cubicBezTo>
                    <a:close/>
                  </a:path>
                </a:pathLst>
              </a:custGeom>
              <a:solidFill>
                <a:schemeClr val="tx1">
                  <a:lumMod val="50000"/>
                  <a:lumOff val="50000"/>
                </a:schemeClr>
              </a:solidFill>
              <a:ln>
                <a:noFill/>
              </a:ln>
            </p:spPr>
            <p:txBody>
              <a:bodyPr vert="horz" wrap="square" lIns="68580" tIns="34290" rIns="68580" bIns="34290" numCol="1" anchor="t" anchorCtr="0" compatLnSpc="1">
                <a:prstTxWarp prst="textNoShape">
                  <a:avLst/>
                </a:prstTxWarp>
              </a:bodyPr>
              <a:lstStyle/>
              <a:p>
                <a:endParaRPr lang="en-US" sz="1350" dirty="0"/>
              </a:p>
            </p:txBody>
          </p:sp>
        </p:grpSp>
        <p:grpSp>
          <p:nvGrpSpPr>
            <p:cNvPr id="5" name="Group 4">
              <a:extLst>
                <a:ext uri="{FF2B5EF4-FFF2-40B4-BE49-F238E27FC236}">
                  <a16:creationId xmlns:a16="http://schemas.microsoft.com/office/drawing/2014/main" id="{3E6AE92A-4D0C-4B31-A7E4-8125CE14952F}"/>
                </a:ext>
              </a:extLst>
            </p:cNvPr>
            <p:cNvGrpSpPr/>
            <p:nvPr userDrawn="1"/>
          </p:nvGrpSpPr>
          <p:grpSpPr>
            <a:xfrm>
              <a:off x="4178273" y="5636225"/>
              <a:ext cx="1309946" cy="282626"/>
              <a:chOff x="4178273" y="5636225"/>
              <a:chExt cx="1309946" cy="282626"/>
            </a:xfrm>
          </p:grpSpPr>
          <p:sp>
            <p:nvSpPr>
              <p:cNvPr id="11" name="Rectangle 10">
                <a:extLst>
                  <a:ext uri="{FF2B5EF4-FFF2-40B4-BE49-F238E27FC236}">
                    <a16:creationId xmlns:a16="http://schemas.microsoft.com/office/drawing/2014/main" id="{BCCACEB8-EBF4-4AE9-8BE2-91E44B86D881}"/>
                  </a:ext>
                </a:extLst>
              </p:cNvPr>
              <p:cNvSpPr/>
              <p:nvPr userDrawn="1"/>
            </p:nvSpPr>
            <p:spPr>
              <a:xfrm>
                <a:off x="4457168" y="5672001"/>
                <a:ext cx="1031051" cy="230832"/>
              </a:xfrm>
              <a:prstGeom prst="rect">
                <a:avLst/>
              </a:prstGeom>
            </p:spPr>
            <p:txBody>
              <a:bodyPr wrap="none">
                <a:spAutoFit/>
              </a:bodyPr>
              <a:lstStyle/>
              <a:p>
                <a:r>
                  <a:rPr lang="en-US" sz="900" dirty="0"/>
                  <a:t>@LakeCoHealth</a:t>
                </a:r>
              </a:p>
            </p:txBody>
          </p:sp>
          <p:sp>
            <p:nvSpPr>
              <p:cNvPr id="13" name="Freeform 311">
                <a:extLst>
                  <a:ext uri="{FF2B5EF4-FFF2-40B4-BE49-F238E27FC236}">
                    <a16:creationId xmlns:a16="http://schemas.microsoft.com/office/drawing/2014/main" id="{322EBEA5-0BC9-4FFF-82FB-4ECA2741C85E}"/>
                  </a:ext>
                </a:extLst>
              </p:cNvPr>
              <p:cNvSpPr>
                <a:spLocks noEditPoints="1"/>
              </p:cNvSpPr>
              <p:nvPr userDrawn="1"/>
            </p:nvSpPr>
            <p:spPr bwMode="auto">
              <a:xfrm>
                <a:off x="4178273" y="5636225"/>
                <a:ext cx="283464" cy="282626"/>
              </a:xfrm>
              <a:custGeom>
                <a:avLst/>
                <a:gdLst>
                  <a:gd name="T0" fmla="*/ 137 w 186"/>
                  <a:gd name="T1" fmla="*/ 60 h 185"/>
                  <a:gd name="T2" fmla="*/ 126 w 186"/>
                  <a:gd name="T3" fmla="*/ 64 h 185"/>
                  <a:gd name="T4" fmla="*/ 113 w 186"/>
                  <a:gd name="T5" fmla="*/ 59 h 185"/>
                  <a:gd name="T6" fmla="*/ 96 w 186"/>
                  <a:gd name="T7" fmla="*/ 76 h 185"/>
                  <a:gd name="T8" fmla="*/ 97 w 186"/>
                  <a:gd name="T9" fmla="*/ 80 h 185"/>
                  <a:gd name="T10" fmla="*/ 61 w 186"/>
                  <a:gd name="T11" fmla="*/ 62 h 185"/>
                  <a:gd name="T12" fmla="*/ 59 w 186"/>
                  <a:gd name="T13" fmla="*/ 70 h 185"/>
                  <a:gd name="T14" fmla="*/ 66 w 186"/>
                  <a:gd name="T15" fmla="*/ 84 h 185"/>
                  <a:gd name="T16" fmla="*/ 58 w 186"/>
                  <a:gd name="T17" fmla="*/ 82 h 185"/>
                  <a:gd name="T18" fmla="*/ 58 w 186"/>
                  <a:gd name="T19" fmla="*/ 83 h 185"/>
                  <a:gd name="T20" fmla="*/ 72 w 186"/>
                  <a:gd name="T21" fmla="*/ 99 h 185"/>
                  <a:gd name="T22" fmla="*/ 68 w 186"/>
                  <a:gd name="T23" fmla="*/ 100 h 185"/>
                  <a:gd name="T24" fmla="*/ 64 w 186"/>
                  <a:gd name="T25" fmla="*/ 100 h 185"/>
                  <a:gd name="T26" fmla="*/ 81 w 186"/>
                  <a:gd name="T27" fmla="*/ 111 h 185"/>
                  <a:gd name="T28" fmla="*/ 59 w 186"/>
                  <a:gd name="T29" fmla="*/ 119 h 185"/>
                  <a:gd name="T30" fmla="*/ 55 w 186"/>
                  <a:gd name="T31" fmla="*/ 118 h 185"/>
                  <a:gd name="T32" fmla="*/ 82 w 186"/>
                  <a:gd name="T33" fmla="*/ 126 h 185"/>
                  <a:gd name="T34" fmla="*/ 131 w 186"/>
                  <a:gd name="T35" fmla="*/ 78 h 185"/>
                  <a:gd name="T36" fmla="*/ 131 w 186"/>
                  <a:gd name="T37" fmla="*/ 75 h 185"/>
                  <a:gd name="T38" fmla="*/ 139 w 186"/>
                  <a:gd name="T39" fmla="*/ 67 h 185"/>
                  <a:gd name="T40" fmla="*/ 129 w 186"/>
                  <a:gd name="T41" fmla="*/ 69 h 185"/>
                  <a:gd name="T42" fmla="*/ 137 w 186"/>
                  <a:gd name="T43" fmla="*/ 60 h 185"/>
                  <a:gd name="T44" fmla="*/ 93 w 186"/>
                  <a:gd name="T45" fmla="*/ 0 h 185"/>
                  <a:gd name="T46" fmla="*/ 0 w 186"/>
                  <a:gd name="T47" fmla="*/ 92 h 185"/>
                  <a:gd name="T48" fmla="*/ 93 w 186"/>
                  <a:gd name="T49" fmla="*/ 185 h 185"/>
                  <a:gd name="T50" fmla="*/ 186 w 186"/>
                  <a:gd name="T51" fmla="*/ 92 h 185"/>
                  <a:gd name="T52" fmla="*/ 93 w 186"/>
                  <a:gd name="T53" fmla="*/ 0 h 185"/>
                  <a:gd name="T54" fmla="*/ 93 w 186"/>
                  <a:gd name="T55" fmla="*/ 177 h 185"/>
                  <a:gd name="T56" fmla="*/ 9 w 186"/>
                  <a:gd name="T57" fmla="*/ 92 h 185"/>
                  <a:gd name="T58" fmla="*/ 93 w 186"/>
                  <a:gd name="T59" fmla="*/ 8 h 185"/>
                  <a:gd name="T60" fmla="*/ 177 w 186"/>
                  <a:gd name="T61" fmla="*/ 92 h 185"/>
                  <a:gd name="T62" fmla="*/ 93 w 186"/>
                  <a:gd name="T63" fmla="*/ 177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6" h="185">
                    <a:moveTo>
                      <a:pt x="137" y="60"/>
                    </a:moveTo>
                    <a:cubicBezTo>
                      <a:pt x="134" y="62"/>
                      <a:pt x="130" y="63"/>
                      <a:pt x="126" y="64"/>
                    </a:cubicBezTo>
                    <a:cubicBezTo>
                      <a:pt x="123" y="61"/>
                      <a:pt x="118" y="59"/>
                      <a:pt x="113" y="59"/>
                    </a:cubicBezTo>
                    <a:cubicBezTo>
                      <a:pt x="104" y="59"/>
                      <a:pt x="96" y="66"/>
                      <a:pt x="96" y="76"/>
                    </a:cubicBezTo>
                    <a:cubicBezTo>
                      <a:pt x="96" y="77"/>
                      <a:pt x="96" y="78"/>
                      <a:pt x="97" y="80"/>
                    </a:cubicBezTo>
                    <a:cubicBezTo>
                      <a:pt x="82" y="79"/>
                      <a:pt x="69" y="72"/>
                      <a:pt x="61" y="62"/>
                    </a:cubicBezTo>
                    <a:cubicBezTo>
                      <a:pt x="59" y="64"/>
                      <a:pt x="59" y="67"/>
                      <a:pt x="59" y="70"/>
                    </a:cubicBezTo>
                    <a:cubicBezTo>
                      <a:pt x="59" y="76"/>
                      <a:pt x="62" y="81"/>
                      <a:pt x="66" y="84"/>
                    </a:cubicBezTo>
                    <a:cubicBezTo>
                      <a:pt x="63" y="84"/>
                      <a:pt x="61" y="84"/>
                      <a:pt x="58" y="82"/>
                    </a:cubicBezTo>
                    <a:cubicBezTo>
                      <a:pt x="58" y="82"/>
                      <a:pt x="58" y="82"/>
                      <a:pt x="58" y="83"/>
                    </a:cubicBezTo>
                    <a:cubicBezTo>
                      <a:pt x="58" y="91"/>
                      <a:pt x="64" y="98"/>
                      <a:pt x="72" y="99"/>
                    </a:cubicBezTo>
                    <a:cubicBezTo>
                      <a:pt x="71" y="100"/>
                      <a:pt x="69" y="100"/>
                      <a:pt x="68" y="100"/>
                    </a:cubicBezTo>
                    <a:cubicBezTo>
                      <a:pt x="67" y="100"/>
                      <a:pt x="66" y="100"/>
                      <a:pt x="64" y="100"/>
                    </a:cubicBezTo>
                    <a:cubicBezTo>
                      <a:pt x="67" y="106"/>
                      <a:pt x="73" y="111"/>
                      <a:pt x="81" y="111"/>
                    </a:cubicBezTo>
                    <a:cubicBezTo>
                      <a:pt x="75" y="116"/>
                      <a:pt x="67" y="119"/>
                      <a:pt x="59" y="119"/>
                    </a:cubicBezTo>
                    <a:cubicBezTo>
                      <a:pt x="58" y="119"/>
                      <a:pt x="56" y="119"/>
                      <a:pt x="55" y="118"/>
                    </a:cubicBezTo>
                    <a:cubicBezTo>
                      <a:pt x="63" y="123"/>
                      <a:pt x="72" y="126"/>
                      <a:pt x="82" y="126"/>
                    </a:cubicBezTo>
                    <a:cubicBezTo>
                      <a:pt x="113" y="126"/>
                      <a:pt x="131" y="100"/>
                      <a:pt x="131" y="78"/>
                    </a:cubicBezTo>
                    <a:cubicBezTo>
                      <a:pt x="131" y="77"/>
                      <a:pt x="131" y="76"/>
                      <a:pt x="131" y="75"/>
                    </a:cubicBezTo>
                    <a:cubicBezTo>
                      <a:pt x="134" y="73"/>
                      <a:pt x="137" y="70"/>
                      <a:pt x="139" y="67"/>
                    </a:cubicBezTo>
                    <a:cubicBezTo>
                      <a:pt x="136" y="68"/>
                      <a:pt x="133" y="69"/>
                      <a:pt x="129" y="69"/>
                    </a:cubicBezTo>
                    <a:cubicBezTo>
                      <a:pt x="133" y="67"/>
                      <a:pt x="136" y="64"/>
                      <a:pt x="137" y="60"/>
                    </a:cubicBezTo>
                    <a:close/>
                    <a:moveTo>
                      <a:pt x="93" y="0"/>
                    </a:moveTo>
                    <a:cubicBezTo>
                      <a:pt x="42" y="0"/>
                      <a:pt x="0" y="41"/>
                      <a:pt x="0" y="92"/>
                    </a:cubicBezTo>
                    <a:cubicBezTo>
                      <a:pt x="0" y="144"/>
                      <a:pt x="42" y="185"/>
                      <a:pt x="93" y="185"/>
                    </a:cubicBezTo>
                    <a:cubicBezTo>
                      <a:pt x="144" y="185"/>
                      <a:pt x="186" y="144"/>
                      <a:pt x="186" y="92"/>
                    </a:cubicBezTo>
                    <a:cubicBezTo>
                      <a:pt x="186" y="41"/>
                      <a:pt x="144" y="0"/>
                      <a:pt x="93" y="0"/>
                    </a:cubicBezTo>
                    <a:close/>
                    <a:moveTo>
                      <a:pt x="93" y="177"/>
                    </a:moveTo>
                    <a:cubicBezTo>
                      <a:pt x="46" y="177"/>
                      <a:pt x="9" y="139"/>
                      <a:pt x="9" y="92"/>
                    </a:cubicBezTo>
                    <a:cubicBezTo>
                      <a:pt x="9" y="46"/>
                      <a:pt x="46" y="8"/>
                      <a:pt x="93" y="8"/>
                    </a:cubicBezTo>
                    <a:cubicBezTo>
                      <a:pt x="140" y="8"/>
                      <a:pt x="177" y="46"/>
                      <a:pt x="177" y="92"/>
                    </a:cubicBezTo>
                    <a:cubicBezTo>
                      <a:pt x="177" y="139"/>
                      <a:pt x="140" y="177"/>
                      <a:pt x="93" y="177"/>
                    </a:cubicBezTo>
                    <a:close/>
                  </a:path>
                </a:pathLst>
              </a:custGeom>
              <a:solidFill>
                <a:schemeClr val="tx1">
                  <a:lumMod val="50000"/>
                  <a:lumOff val="50000"/>
                </a:schemeClr>
              </a:solidFill>
              <a:ln>
                <a:noFill/>
              </a:ln>
            </p:spPr>
            <p:txBody>
              <a:bodyPr vert="horz" wrap="square" lIns="68580" tIns="34290" rIns="68580" bIns="34290" numCol="1" anchor="t" anchorCtr="0" compatLnSpc="1">
                <a:prstTxWarp prst="textNoShape">
                  <a:avLst/>
                </a:prstTxWarp>
              </a:bodyPr>
              <a:lstStyle/>
              <a:p>
                <a:endParaRPr lang="en-US" sz="1350" dirty="0"/>
              </a:p>
            </p:txBody>
          </p:sp>
        </p:grpSp>
        <p:grpSp>
          <p:nvGrpSpPr>
            <p:cNvPr id="4" name="Group 3">
              <a:extLst>
                <a:ext uri="{FF2B5EF4-FFF2-40B4-BE49-F238E27FC236}">
                  <a16:creationId xmlns:a16="http://schemas.microsoft.com/office/drawing/2014/main" id="{06949808-114A-4B6C-8603-0981BC0F4BAF}"/>
                </a:ext>
              </a:extLst>
            </p:cNvPr>
            <p:cNvGrpSpPr/>
            <p:nvPr userDrawn="1"/>
          </p:nvGrpSpPr>
          <p:grpSpPr>
            <a:xfrm>
              <a:off x="5906814" y="5636225"/>
              <a:ext cx="1378922" cy="279033"/>
              <a:chOff x="5906814" y="5636225"/>
              <a:chExt cx="1378922" cy="279033"/>
            </a:xfrm>
          </p:grpSpPr>
          <p:sp>
            <p:nvSpPr>
              <p:cNvPr id="18" name="Shape 3899">
                <a:extLst>
                  <a:ext uri="{FF2B5EF4-FFF2-40B4-BE49-F238E27FC236}">
                    <a16:creationId xmlns:a16="http://schemas.microsoft.com/office/drawing/2014/main" id="{DDA8D3FD-7361-4C36-9BE3-14D77711C3DD}"/>
                  </a:ext>
                </a:extLst>
              </p:cNvPr>
              <p:cNvSpPr/>
              <p:nvPr userDrawn="1"/>
            </p:nvSpPr>
            <p:spPr>
              <a:xfrm>
                <a:off x="5906814" y="5636225"/>
                <a:ext cx="279033" cy="279033"/>
              </a:xfrm>
              <a:custGeom>
                <a:avLst/>
                <a:gdLst/>
                <a:ahLst/>
                <a:cxnLst>
                  <a:cxn ang="0">
                    <a:pos x="wd2" y="hd2"/>
                  </a:cxn>
                  <a:cxn ang="5400000">
                    <a:pos x="wd2" y="hd2"/>
                  </a:cxn>
                  <a:cxn ang="10800000">
                    <a:pos x="wd2" y="hd2"/>
                  </a:cxn>
                  <a:cxn ang="16200000">
                    <a:pos x="wd2" y="hd2"/>
                  </a:cxn>
                </a:cxnLst>
                <a:rect l="0" t="0" r="r" b="b"/>
                <a:pathLst>
                  <a:path w="21600" h="21600" extrusionOk="0">
                    <a:moveTo>
                      <a:pt x="10800" y="20618"/>
                    </a:moveTo>
                    <a:cubicBezTo>
                      <a:pt x="5377" y="20618"/>
                      <a:pt x="982" y="16223"/>
                      <a:pt x="982" y="10800"/>
                    </a:cubicBezTo>
                    <a:cubicBezTo>
                      <a:pt x="982" y="5378"/>
                      <a:pt x="5377" y="982"/>
                      <a:pt x="10800" y="982"/>
                    </a:cubicBezTo>
                    <a:cubicBezTo>
                      <a:pt x="16223" y="982"/>
                      <a:pt x="20618" y="5378"/>
                      <a:pt x="20618" y="10800"/>
                    </a:cubicBezTo>
                    <a:cubicBezTo>
                      <a:pt x="20618" y="16223"/>
                      <a:pt x="16223" y="20618"/>
                      <a:pt x="10800" y="20618"/>
                    </a:cubicBezTo>
                    <a:moveTo>
                      <a:pt x="10800" y="0"/>
                    </a:moveTo>
                    <a:cubicBezTo>
                      <a:pt x="4835" y="0"/>
                      <a:pt x="0" y="4835"/>
                      <a:pt x="0" y="10800"/>
                    </a:cubicBezTo>
                    <a:cubicBezTo>
                      <a:pt x="0" y="16765"/>
                      <a:pt x="4835" y="21600"/>
                      <a:pt x="10800" y="21600"/>
                    </a:cubicBezTo>
                    <a:cubicBezTo>
                      <a:pt x="16765" y="21600"/>
                      <a:pt x="21600" y="16765"/>
                      <a:pt x="21600" y="10800"/>
                    </a:cubicBezTo>
                    <a:cubicBezTo>
                      <a:pt x="21600" y="4835"/>
                      <a:pt x="16765" y="0"/>
                      <a:pt x="10800" y="0"/>
                    </a:cubicBezTo>
                    <a:moveTo>
                      <a:pt x="13430" y="9321"/>
                    </a:moveTo>
                    <a:cubicBezTo>
                      <a:pt x="11975" y="9321"/>
                      <a:pt x="11780" y="10196"/>
                      <a:pt x="11780" y="10196"/>
                    </a:cubicBezTo>
                    <a:lnTo>
                      <a:pt x="11782" y="9327"/>
                    </a:lnTo>
                    <a:lnTo>
                      <a:pt x="9818" y="9327"/>
                    </a:lnTo>
                    <a:lnTo>
                      <a:pt x="9818" y="14727"/>
                    </a:lnTo>
                    <a:lnTo>
                      <a:pt x="11782" y="14727"/>
                    </a:lnTo>
                    <a:lnTo>
                      <a:pt x="11782" y="11782"/>
                    </a:lnTo>
                    <a:cubicBezTo>
                      <a:pt x="11782" y="11782"/>
                      <a:pt x="11782" y="10793"/>
                      <a:pt x="12616" y="10793"/>
                    </a:cubicBezTo>
                    <a:cubicBezTo>
                      <a:pt x="13086" y="10793"/>
                      <a:pt x="13255" y="11232"/>
                      <a:pt x="13255" y="11782"/>
                    </a:cubicBezTo>
                    <a:lnTo>
                      <a:pt x="13255" y="14727"/>
                    </a:lnTo>
                    <a:lnTo>
                      <a:pt x="15218" y="14727"/>
                    </a:lnTo>
                    <a:lnTo>
                      <a:pt x="15218" y="11782"/>
                    </a:lnTo>
                    <a:cubicBezTo>
                      <a:pt x="15218" y="10245"/>
                      <a:pt x="14550" y="9321"/>
                      <a:pt x="13430" y="9321"/>
                    </a:cubicBezTo>
                    <a:moveTo>
                      <a:pt x="6873" y="14727"/>
                    </a:moveTo>
                    <a:lnTo>
                      <a:pt x="8829" y="14727"/>
                    </a:lnTo>
                    <a:lnTo>
                      <a:pt x="8829" y="9321"/>
                    </a:lnTo>
                    <a:lnTo>
                      <a:pt x="6873" y="9321"/>
                    </a:lnTo>
                    <a:cubicBezTo>
                      <a:pt x="6873" y="9321"/>
                      <a:pt x="6873" y="14727"/>
                      <a:pt x="6873" y="14727"/>
                    </a:cubicBezTo>
                    <a:close/>
                    <a:moveTo>
                      <a:pt x="7851" y="6873"/>
                    </a:moveTo>
                    <a:cubicBezTo>
                      <a:pt x="7311" y="6873"/>
                      <a:pt x="6873" y="7313"/>
                      <a:pt x="6873" y="7856"/>
                    </a:cubicBezTo>
                    <a:cubicBezTo>
                      <a:pt x="6873" y="8399"/>
                      <a:pt x="7311" y="8839"/>
                      <a:pt x="7851" y="8839"/>
                    </a:cubicBezTo>
                    <a:cubicBezTo>
                      <a:pt x="8391" y="8839"/>
                      <a:pt x="8829" y="8399"/>
                      <a:pt x="8829" y="7856"/>
                    </a:cubicBezTo>
                    <a:cubicBezTo>
                      <a:pt x="8829" y="7313"/>
                      <a:pt x="8391" y="6873"/>
                      <a:pt x="7851" y="6873"/>
                    </a:cubicBezTo>
                  </a:path>
                </a:pathLst>
              </a:custGeom>
              <a:solidFill>
                <a:schemeClr val="tx1">
                  <a:lumMod val="50000"/>
                  <a:lumOff val="50000"/>
                </a:schemeClr>
              </a:solidFill>
              <a:ln w="12700">
                <a:miter lim="400000"/>
              </a:ln>
            </p:spPr>
            <p:txBody>
              <a:bodyPr lIns="38100" tIns="38100" rIns="38100" bIns="38100" anchor="ctr"/>
              <a:lstStyle/>
              <a:p>
                <a:endParaRPr sz="1800" dirty="0">
                  <a:solidFill>
                    <a:prstClr val="black"/>
                  </a:solidFill>
                </a:endParaRPr>
              </a:p>
            </p:txBody>
          </p:sp>
          <p:sp>
            <p:nvSpPr>
              <p:cNvPr id="19" name="Rectangle 18">
                <a:extLst>
                  <a:ext uri="{FF2B5EF4-FFF2-40B4-BE49-F238E27FC236}">
                    <a16:creationId xmlns:a16="http://schemas.microsoft.com/office/drawing/2014/main" id="{E4201360-DF70-47EF-9FC8-CB1BC2C7368C}"/>
                  </a:ext>
                </a:extLst>
              </p:cNvPr>
              <p:cNvSpPr/>
              <p:nvPr userDrawn="1"/>
            </p:nvSpPr>
            <p:spPr>
              <a:xfrm>
                <a:off x="6192167" y="5660325"/>
                <a:ext cx="1093569" cy="230832"/>
              </a:xfrm>
              <a:prstGeom prst="rect">
                <a:avLst/>
              </a:prstGeom>
            </p:spPr>
            <p:txBody>
              <a:bodyPr wrap="none">
                <a:spAutoFit/>
              </a:bodyPr>
              <a:lstStyle/>
              <a:p>
                <a:r>
                  <a:rPr lang="en-US" sz="900" dirty="0"/>
                  <a:t>HealthDepartment</a:t>
                </a:r>
              </a:p>
            </p:txBody>
          </p:sp>
        </p:grpSp>
      </p:grpSp>
      <p:pic>
        <p:nvPicPr>
          <p:cNvPr id="22" name="Picture 21">
            <a:extLst>
              <a:ext uri="{FF2B5EF4-FFF2-40B4-BE49-F238E27FC236}">
                <a16:creationId xmlns:a16="http://schemas.microsoft.com/office/drawing/2014/main" id="{50B6A4DE-6432-4821-B7AC-353A82B28244}"/>
              </a:ext>
            </a:extLst>
          </p:cNvPr>
          <p:cNvPicPr>
            <a:picLocks noChangeAspect="1"/>
          </p:cNvPicPr>
          <p:nvPr userDrawn="1"/>
        </p:nvPicPr>
        <p:blipFill>
          <a:blip r:embed="rId4" cstate="email">
            <a:extLst>
              <a:ext uri="{28A0092B-C50C-407E-A947-70E740481C1C}">
                <a14:useLocalDpi xmlns:a14="http://schemas.microsoft.com/office/drawing/2010/main"/>
              </a:ext>
            </a:extLst>
          </a:blip>
          <a:stretch>
            <a:fillRect/>
          </a:stretch>
        </p:blipFill>
        <p:spPr>
          <a:xfrm>
            <a:off x="3670117" y="1503517"/>
            <a:ext cx="4507948" cy="1335480"/>
          </a:xfrm>
          <a:prstGeom prst="rect">
            <a:avLst/>
          </a:prstGeom>
        </p:spPr>
      </p:pic>
    </p:spTree>
    <p:extLst>
      <p:ext uri="{BB962C8B-B14F-4D97-AF65-F5344CB8AC3E}">
        <p14:creationId xmlns:p14="http://schemas.microsoft.com/office/powerpoint/2010/main" val="3560949641"/>
      </p:ext>
    </p:extLst>
  </p:cSld>
  <p:clrMapOvr>
    <a:masterClrMapping/>
  </p:clrMapOvr>
</p:sldLayout>
</file>

<file path=ppt/slideLayouts/slideLayout2630.xml><?xml version="1.0" encoding="utf-8"?>
<p:sldLayout xmlns:a="http://schemas.openxmlformats.org/drawingml/2006/main" xmlns:r="http://schemas.openxmlformats.org/officeDocument/2006/relationships" xmlns:p="http://schemas.openxmlformats.org/presentationml/2006/main" type="objTx">
  <p:cSld name="3_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5" y="273051"/>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4"/>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5" y="1435103"/>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6D367D64-CF7F-42F3-8C27-B520EE2453CF}" type="datetime1">
              <a:rPr lang="en-US" altLang="ja-JP"/>
              <a:pPr>
                <a:defRPr/>
              </a:pPr>
              <a:t>6/1/2026</a:t>
            </a:fld>
            <a:endParaRPr lang="en-US" alt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0EC650D0-02D5-42FB-907E-376816E2D544}" type="slidenum">
              <a:rPr lang="en-US" altLang="en-US"/>
              <a:pPr>
                <a:defRPr/>
              </a:pPr>
              <a:t>‹#›</a:t>
            </a:fld>
            <a:endParaRPr lang="en-US" altLang="en-US"/>
          </a:p>
        </p:txBody>
      </p:sp>
    </p:spTree>
    <p:extLst>
      <p:ext uri="{BB962C8B-B14F-4D97-AF65-F5344CB8AC3E}">
        <p14:creationId xmlns:p14="http://schemas.microsoft.com/office/powerpoint/2010/main" val="3949144203"/>
      </p:ext>
    </p:extLst>
  </p:cSld>
  <p:clrMapOvr>
    <a:masterClrMapping/>
  </p:clrMapOvr>
</p:sldLayout>
</file>

<file path=ppt/slideLayouts/slideLayout2631.xml><?xml version="1.0" encoding="utf-8"?>
<p:sldLayout xmlns:a="http://schemas.openxmlformats.org/drawingml/2006/main" xmlns:r="http://schemas.openxmlformats.org/officeDocument/2006/relationships" xmlns:p="http://schemas.openxmlformats.org/presentationml/2006/main" userDrawn="1">
  <p:cSld name="11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2"/>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3"/>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1" y="6492240"/>
            <a:ext cx="1606135" cy="229238"/>
          </a:xfrm>
          <a:prstGeom prst="rect">
            <a:avLst/>
          </a:prstGeom>
        </p:spPr>
      </p:pic>
    </p:spTree>
    <p:custDataLst>
      <p:tags r:id="rId1"/>
    </p:custDataLst>
    <p:extLst>
      <p:ext uri="{BB962C8B-B14F-4D97-AF65-F5344CB8AC3E}">
        <p14:creationId xmlns:p14="http://schemas.microsoft.com/office/powerpoint/2010/main" val="3830779927"/>
      </p:ext>
    </p:extLst>
  </p:cSld>
  <p:clrMapOvr>
    <a:masterClrMapping/>
  </p:clrMapOvr>
</p:sldLayout>
</file>

<file path=ppt/slideLayouts/slideLayout2632.xml><?xml version="1.0" encoding="utf-8"?>
<p:sldLayout xmlns:a="http://schemas.openxmlformats.org/drawingml/2006/main" xmlns:r="http://schemas.openxmlformats.org/officeDocument/2006/relationships" xmlns:p="http://schemas.openxmlformats.org/presentationml/2006/main" matchingName="Title and Content">
  <p:cSld name="6_Title and Content">
    <p:spTree>
      <p:nvGrpSpPr>
        <p:cNvPr id="1" name="Shape 75"/>
        <p:cNvGrpSpPr/>
        <p:nvPr/>
      </p:nvGrpSpPr>
      <p:grpSpPr>
        <a:xfrm>
          <a:off x="0" y="0"/>
          <a:ext cx="0" cy="0"/>
          <a:chOff x="0" y="0"/>
          <a:chExt cx="0" cy="0"/>
        </a:xfrm>
      </p:grpSpPr>
      <p:grpSp>
        <p:nvGrpSpPr>
          <p:cNvPr id="76" name="Google Shape;76;p44"/>
          <p:cNvGrpSpPr/>
          <p:nvPr/>
        </p:nvGrpSpPr>
        <p:grpSpPr>
          <a:xfrm>
            <a:off x="7191542" y="1"/>
            <a:ext cx="5000459" cy="1425992"/>
            <a:chOff x="7191542" y="1"/>
            <a:chExt cx="5000459" cy="1425992"/>
          </a:xfrm>
        </p:grpSpPr>
        <p:pic>
          <p:nvPicPr>
            <p:cNvPr id="77" name="Google Shape;77;p4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8" name="Google Shape;78;p44"/>
            <p:cNvGrpSpPr/>
            <p:nvPr/>
          </p:nvGrpSpPr>
          <p:grpSpPr>
            <a:xfrm>
              <a:off x="7191542" y="1"/>
              <a:ext cx="5000459" cy="1425992"/>
              <a:chOff x="7186272" y="0"/>
              <a:chExt cx="5005729" cy="1427495"/>
            </a:xfrm>
          </p:grpSpPr>
          <p:sp>
            <p:nvSpPr>
              <p:cNvPr id="79" name="Google Shape;79;p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0" name="Google Shape;80;p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1" name="Google Shape;81;p4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 name="Google Shape;82;p44"/>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3" name="Google Shape;83;p4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84" name="Google Shape;84;p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 name="Google Shape;85;p4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09341642"/>
      </p:ext>
    </p:extLst>
  </p:cSld>
  <p:clrMapOvr>
    <a:masterClrMapping/>
  </p:clrMapOvr>
</p:sldLayout>
</file>

<file path=ppt/slideLayouts/slideLayout2633.xml><?xml version="1.0" encoding="utf-8"?>
<p:sldLayout xmlns:a="http://schemas.openxmlformats.org/drawingml/2006/main" xmlns:r="http://schemas.openxmlformats.org/officeDocument/2006/relationships" xmlns:p="http://schemas.openxmlformats.org/presentationml/2006/main" matchingName="Photo Slide">
  <p:cSld name="6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6"/>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2905435968"/>
      </p:ext>
    </p:extLst>
  </p:cSld>
  <p:clrMapOvr>
    <a:masterClrMapping/>
  </p:clrMapOvr>
</p:sldLayout>
</file>

<file path=ppt/slideLayouts/slideLayout2634.xml><?xml version="1.0" encoding="utf-8"?>
<p:sldLayout xmlns:a="http://schemas.openxmlformats.org/drawingml/2006/main" xmlns:r="http://schemas.openxmlformats.org/officeDocument/2006/relationships" xmlns:p="http://schemas.openxmlformats.org/presentationml/2006/main" matchingName="Photo Slide">
  <p:cSld name="6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6"/>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35858207"/>
      </p:ext>
    </p:extLst>
  </p:cSld>
  <p:clrMapOvr>
    <a:masterClrMapping/>
  </p:clrMapOvr>
</p:sldLayout>
</file>

<file path=ppt/slideLayouts/slideLayout2635.xml><?xml version="1.0" encoding="utf-8"?>
<p:sldLayout xmlns:a="http://schemas.openxmlformats.org/drawingml/2006/main" xmlns:r="http://schemas.openxmlformats.org/officeDocument/2006/relationships" xmlns:p="http://schemas.openxmlformats.org/presentationml/2006/main" matchingName="Photo Slide">
  <p:cSld name="6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6"/>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2241342667"/>
      </p:ext>
    </p:extLst>
  </p:cSld>
  <p:clrMapOvr>
    <a:masterClrMapping/>
  </p:clrMapOvr>
</p:sldLayout>
</file>

<file path=ppt/slideLayouts/slideLayout2636.xml><?xml version="1.0" encoding="utf-8"?>
<p:sldLayout xmlns:a="http://schemas.openxmlformats.org/drawingml/2006/main" xmlns:r="http://schemas.openxmlformats.org/officeDocument/2006/relationships" xmlns:p="http://schemas.openxmlformats.org/presentationml/2006/main" userDrawn="1">
  <p:cSld name="14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2"/>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3"/>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1" y="6492240"/>
            <a:ext cx="1606135" cy="229238"/>
          </a:xfrm>
          <a:prstGeom prst="rect">
            <a:avLst/>
          </a:prstGeom>
        </p:spPr>
      </p:pic>
    </p:spTree>
    <p:custDataLst>
      <p:tags r:id="rId1"/>
    </p:custDataLst>
    <p:extLst>
      <p:ext uri="{BB962C8B-B14F-4D97-AF65-F5344CB8AC3E}">
        <p14:creationId xmlns:p14="http://schemas.microsoft.com/office/powerpoint/2010/main" val="1999594452"/>
      </p:ext>
    </p:extLst>
  </p:cSld>
  <p:clrMapOvr>
    <a:masterClrMapping/>
  </p:clrMapOvr>
</p:sldLayout>
</file>

<file path=ppt/slideLayouts/slideLayout2637.xml><?xml version="1.0" encoding="utf-8"?>
<p:sldLayout xmlns:a="http://schemas.openxmlformats.org/drawingml/2006/main" xmlns:r="http://schemas.openxmlformats.org/officeDocument/2006/relationships" xmlns:p="http://schemas.openxmlformats.org/presentationml/2006/main" type="obj" preserve="1">
  <p:cSld name="10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888609961"/>
      </p:ext>
    </p:extLst>
  </p:cSld>
  <p:clrMapOvr>
    <a:masterClrMapping/>
  </p:clrMapOvr>
</p:sldLayout>
</file>

<file path=ppt/slideLayouts/slideLayout2638.xml><?xml version="1.0" encoding="utf-8"?>
<p:sldLayout xmlns:a="http://schemas.openxmlformats.org/drawingml/2006/main" xmlns:r="http://schemas.openxmlformats.org/officeDocument/2006/relationships" xmlns:p="http://schemas.openxmlformats.org/presentationml/2006/main" preserve="1" userDrawn="1">
  <p:cSld name="36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2468129132"/>
      </p:ext>
    </p:extLst>
  </p:cSld>
  <p:clrMapOvr>
    <a:masterClrMapping/>
  </p:clrMapOvr>
</p:sldLayout>
</file>

<file path=ppt/slideLayouts/slideLayout2639.xml><?xml version="1.0" encoding="utf-8"?>
<p:sldLayout xmlns:a="http://schemas.openxmlformats.org/drawingml/2006/main" xmlns:r="http://schemas.openxmlformats.org/officeDocument/2006/relationships" xmlns:p="http://schemas.openxmlformats.org/presentationml/2006/main" type="obj" preserve="1">
  <p:cSld name="10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44025385"/>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30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908788236"/>
      </p:ext>
    </p:extLst>
  </p:cSld>
  <p:clrMapOvr>
    <a:masterClrMapping/>
  </p:clrMapOvr>
</p:sldLayout>
</file>

<file path=ppt/slideLayouts/slideLayout2640.xml><?xml version="1.0" encoding="utf-8"?>
<p:sldLayout xmlns:a="http://schemas.openxmlformats.org/drawingml/2006/main" xmlns:r="http://schemas.openxmlformats.org/officeDocument/2006/relationships" xmlns:p="http://schemas.openxmlformats.org/presentationml/2006/main" preserve="1" userDrawn="1">
  <p:cSld name="Bulleted List">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p:txBody>
          <a:bodyPr/>
          <a:lstStyle/>
          <a:p>
            <a:fld id="{3D539ECA-5BAE-4EA9-A408-88BD88CDCDCD}" type="slidenum">
              <a:rPr lang="en-US" smtClean="0"/>
              <a:t>‹#›</a:t>
            </a:fld>
            <a:endParaRPr lang="en-US"/>
          </a:p>
        </p:txBody>
      </p:sp>
      <p:sp>
        <p:nvSpPr>
          <p:cNvPr id="7" name="Rectangle 6">
            <a:extLst>
              <a:ext uri="{FF2B5EF4-FFF2-40B4-BE49-F238E27FC236}">
                <a16:creationId xmlns:a16="http://schemas.microsoft.com/office/drawing/2014/main" id="{BEEF36D1-C326-1B8D-20E3-3F75A4D3B0A4}"/>
              </a:ext>
            </a:extLst>
          </p:cNvPr>
          <p:cNvSpPr/>
          <p:nvPr userDrawn="1"/>
        </p:nvSpPr>
        <p:spPr>
          <a:xfrm>
            <a:off x="-4653" y="0"/>
            <a:ext cx="12192000" cy="1124679"/>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p:cNvSpPr>
            <a:spLocks noGrp="1"/>
          </p:cNvSpPr>
          <p:nvPr>
            <p:ph type="title" hasCustomPrompt="1"/>
          </p:nvPr>
        </p:nvSpPr>
        <p:spPr>
          <a:xfrm>
            <a:off x="387927" y="152400"/>
            <a:ext cx="11651673" cy="972280"/>
          </a:xfrm>
        </p:spPr>
        <p:txBody>
          <a:bodyPr lIns="0" tIns="0" rIns="0" bIns="0"/>
          <a:lstStyle>
            <a:lvl1pPr>
              <a:defRPr>
                <a:solidFill>
                  <a:schemeClr val="bg1"/>
                </a:solidFill>
              </a:defRPr>
            </a:lvl1pPr>
          </a:lstStyle>
          <a:p>
            <a:r>
              <a:rPr lang="en-US"/>
              <a:t>Click to add slide title</a:t>
            </a:r>
          </a:p>
        </p:txBody>
      </p:sp>
      <p:sp>
        <p:nvSpPr>
          <p:cNvPr id="33" name="Text Placeholder 31">
            <a:extLst>
              <a:ext uri="{FF2B5EF4-FFF2-40B4-BE49-F238E27FC236}">
                <a16:creationId xmlns:a16="http://schemas.microsoft.com/office/drawing/2014/main" id="{D8FE6969-5F79-89C5-5A02-20946A4BB02F}"/>
              </a:ext>
            </a:extLst>
          </p:cNvPr>
          <p:cNvSpPr>
            <a:spLocks noGrp="1"/>
          </p:cNvSpPr>
          <p:nvPr>
            <p:ph type="body" sz="quarter" idx="26" hasCustomPrompt="1"/>
          </p:nvPr>
        </p:nvSpPr>
        <p:spPr>
          <a:xfrm>
            <a:off x="3121126" y="1914717"/>
            <a:ext cx="5940441" cy="3468772"/>
          </a:xfrm>
        </p:spPr>
        <p:txBody>
          <a:bodyPr anchor="t"/>
          <a:lstStyle>
            <a:lvl1pPr marL="287338" indent="-287338">
              <a:buFont typeface="Arial" panose="020B0604020202020204" pitchFamily="34" charset="0"/>
              <a:buChar char="•"/>
              <a:tabLst/>
              <a:defRPr>
                <a:solidFill>
                  <a:schemeClr val="tx1"/>
                </a:solidFill>
              </a:defRPr>
            </a:lvl1pPr>
          </a:lstStyle>
          <a:p>
            <a:pPr lvl="0"/>
            <a:r>
              <a:rPr lang="en-US"/>
              <a:t>Click to add context bullets</a:t>
            </a:r>
          </a:p>
        </p:txBody>
      </p:sp>
    </p:spTree>
    <p:extLst>
      <p:ext uri="{BB962C8B-B14F-4D97-AF65-F5344CB8AC3E}">
        <p14:creationId xmlns:p14="http://schemas.microsoft.com/office/powerpoint/2010/main" val="221442459"/>
      </p:ext>
    </p:extLst>
  </p:cSld>
  <p:clrMapOvr>
    <a:masterClrMapping/>
  </p:clrMapOvr>
</p:sldLayout>
</file>

<file path=ppt/slideLayouts/slideLayout2641.xml><?xml version="1.0" encoding="utf-8"?>
<p:sldLayout xmlns:a="http://schemas.openxmlformats.org/drawingml/2006/main" xmlns:r="http://schemas.openxmlformats.org/officeDocument/2006/relationships" xmlns:p="http://schemas.openxmlformats.org/presentationml/2006/main" matchingName="Custom Layout 2">
  <p:cSld name="Custom Layout 2">
    <p:spTree>
      <p:nvGrpSpPr>
        <p:cNvPr id="1" name="Shape 851"/>
        <p:cNvGrpSpPr/>
        <p:nvPr/>
      </p:nvGrpSpPr>
      <p:grpSpPr>
        <a:xfrm>
          <a:off x="0" y="0"/>
          <a:ext cx="0" cy="0"/>
          <a:chOff x="0" y="0"/>
          <a:chExt cx="0" cy="0"/>
        </a:xfrm>
      </p:grpSpPr>
      <p:sp>
        <p:nvSpPr>
          <p:cNvPr id="852" name="Google Shape;852;p178"/>
          <p:cNvSpPr/>
          <p:nvPr/>
        </p:nvSpPr>
        <p:spPr>
          <a:xfrm>
            <a:off x="0" y="-9600"/>
            <a:ext cx="304800" cy="6877200"/>
          </a:xfrm>
          <a:prstGeom prst="rect">
            <a:avLst/>
          </a:prstGeom>
          <a:solidFill>
            <a:srgbClr val="00ACC5"/>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643259248"/>
      </p:ext>
    </p:extLst>
  </p:cSld>
  <p:clrMapOvr>
    <a:masterClrMapping/>
  </p:clrMapOvr>
</p:sldLayout>
</file>

<file path=ppt/slideLayouts/slideLayout2642.xml><?xml version="1.0" encoding="utf-8"?>
<p:sldLayout xmlns:a="http://schemas.openxmlformats.org/drawingml/2006/main" xmlns:r="http://schemas.openxmlformats.org/officeDocument/2006/relationships" xmlns:p="http://schemas.openxmlformats.org/presentationml/2006/main" preserve="1" userDrawn="1">
  <p:cSld name="Title Slid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8" name="Subtitle 2">
            <a:extLst>
              <a:ext uri="{FF2B5EF4-FFF2-40B4-BE49-F238E27FC236}">
                <a16:creationId xmlns:a16="http://schemas.microsoft.com/office/drawing/2014/main" id="{6CB0E33C-51DA-1E4C-88C7-5F23DD94382B}"/>
              </a:ext>
            </a:extLst>
          </p:cNvPr>
          <p:cNvSpPr>
            <a:spLocks noGrp="1"/>
          </p:cNvSpPr>
          <p:nvPr>
            <p:ph type="subTitle" idx="1"/>
          </p:nvPr>
        </p:nvSpPr>
        <p:spPr>
          <a:xfrm>
            <a:off x="1199648" y="4134596"/>
            <a:ext cx="5569142" cy="727335"/>
          </a:xfrm>
        </p:spPr>
        <p:txBody>
          <a:bodyPr lIns="0" tIns="0" rIns="0" bIns="0" anchor="t">
            <a:normAutofit/>
          </a:bodyPr>
          <a:lstStyle>
            <a:lvl1pPr marL="0" indent="0">
              <a:buNone/>
              <a:defRPr b="0" i="0" kern="0" spc="140" baseline="0">
                <a:solidFill>
                  <a:schemeClr val="accent1">
                    <a:lumMod val="75000"/>
                  </a:schemeClr>
                </a:solidFill>
                <a:latin typeface="Metropolis Extra Light" pitchFamily="2" charset="77"/>
              </a:defRPr>
            </a:lvl1pPr>
          </a:lstStyle>
          <a:p>
            <a:pPr algn="l">
              <a:lnSpc>
                <a:spcPct val="150000"/>
              </a:lnSpc>
            </a:pPr>
            <a:r>
              <a:rPr lang="en-US" sz="1425">
                <a:solidFill>
                  <a:schemeClr val="accent1">
                    <a:lumMod val="50000"/>
                  </a:schemeClr>
                </a:solidFill>
                <a:latin typeface="Metropolis Light" pitchFamily="2" charset="77"/>
              </a:rPr>
              <a:t>Click to edit Master subtitle style</a:t>
            </a:r>
            <a:endParaRPr lang="en-US" sz="1425" dirty="0">
              <a:solidFill>
                <a:schemeClr val="accent1">
                  <a:lumMod val="50000"/>
                </a:schemeClr>
              </a:solidFill>
              <a:latin typeface="Metropolis Light" pitchFamily="2" charset="77"/>
            </a:endParaRPr>
          </a:p>
        </p:txBody>
      </p:sp>
      <p:pic>
        <p:nvPicPr>
          <p:cNvPr id="10" name="Picture 9">
            <a:extLst>
              <a:ext uri="{FF2B5EF4-FFF2-40B4-BE49-F238E27FC236}">
                <a16:creationId xmlns:a16="http://schemas.microsoft.com/office/drawing/2014/main" id="{8B1DDA7C-0811-7C49-A098-BFE5C5646BE7}"/>
              </a:ext>
            </a:extLst>
          </p:cNvPr>
          <p:cNvPicPr>
            <a:picLocks noChangeAspect="1"/>
          </p:cNvPicPr>
          <p:nvPr userDrawn="1"/>
        </p:nvPicPr>
        <p:blipFill>
          <a:blip r:embed="rId3"/>
          <a:stretch>
            <a:fillRect/>
          </a:stretch>
        </p:blipFill>
        <p:spPr>
          <a:xfrm flipV="1">
            <a:off x="1199648" y="5081783"/>
            <a:ext cx="803738" cy="113180"/>
          </a:xfrm>
          <a:prstGeom prst="rect">
            <a:avLst/>
          </a:prstGeom>
        </p:spPr>
      </p:pic>
      <p:pic>
        <p:nvPicPr>
          <p:cNvPr id="9" name="Picture 8">
            <a:extLst>
              <a:ext uri="{FF2B5EF4-FFF2-40B4-BE49-F238E27FC236}">
                <a16:creationId xmlns:a16="http://schemas.microsoft.com/office/drawing/2014/main" id="{884BAD80-D1E0-7248-9AB8-AB025F5F038F}"/>
              </a:ext>
            </a:extLst>
          </p:cNvPr>
          <p:cNvPicPr>
            <a:picLocks noChangeAspect="1"/>
          </p:cNvPicPr>
          <p:nvPr userDrawn="1"/>
        </p:nvPicPr>
        <p:blipFill>
          <a:blip r:embed="rId4"/>
          <a:stretch>
            <a:fillRect/>
          </a:stretch>
        </p:blipFill>
        <p:spPr>
          <a:xfrm>
            <a:off x="275938" y="6369829"/>
            <a:ext cx="1664793" cy="251114"/>
          </a:xfrm>
          <a:prstGeom prst="rect">
            <a:avLst/>
          </a:prstGeom>
        </p:spPr>
      </p:pic>
      <p:sp>
        <p:nvSpPr>
          <p:cNvPr id="11" name="Title 1">
            <a:extLst>
              <a:ext uri="{FF2B5EF4-FFF2-40B4-BE49-F238E27FC236}">
                <a16:creationId xmlns:a16="http://schemas.microsoft.com/office/drawing/2014/main" id="{9014668B-D3E4-CB48-83B6-773843BCC7E4}"/>
              </a:ext>
            </a:extLst>
          </p:cNvPr>
          <p:cNvSpPr>
            <a:spLocks noGrp="1"/>
          </p:cNvSpPr>
          <p:nvPr>
            <p:ph type="title"/>
          </p:nvPr>
        </p:nvSpPr>
        <p:spPr>
          <a:xfrm>
            <a:off x="1108334" y="2077779"/>
            <a:ext cx="7471347" cy="1763902"/>
          </a:xfrm>
        </p:spPr>
        <p:txBody>
          <a:bodyPr tIns="0" bIns="0" anchor="ctr" anchorCtr="0">
            <a:normAutofit/>
          </a:bodyPr>
          <a:lstStyle>
            <a:lvl1pPr>
              <a:lnSpc>
                <a:spcPct val="80000"/>
              </a:lnSpc>
              <a:defRPr lang="en-US" sz="5400" b="1" i="0" kern="0" spc="-150" baseline="0" dirty="0">
                <a:solidFill>
                  <a:schemeClr val="accent1">
                    <a:lumMod val="75000"/>
                  </a:schemeClr>
                </a:solidFill>
                <a:latin typeface="Spectral ExtraBold" panose="02020902060000000000" pitchFamily="18" charset="77"/>
                <a:ea typeface="SimSun" panose="02010600030101010101" pitchFamily="2" charset="-122"/>
              </a:defRPr>
            </a:lvl1pPr>
          </a:lstStyle>
          <a:p>
            <a:r>
              <a:rPr lang="en-US" dirty="0"/>
              <a:t>Click to edit Master title style</a:t>
            </a:r>
          </a:p>
        </p:txBody>
      </p:sp>
    </p:spTree>
    <p:extLst>
      <p:ext uri="{BB962C8B-B14F-4D97-AF65-F5344CB8AC3E}">
        <p14:creationId xmlns:p14="http://schemas.microsoft.com/office/powerpoint/2010/main" val="508400325"/>
      </p:ext>
    </p:extLst>
  </p:cSld>
  <p:clrMapOvr>
    <a:masterClrMapping/>
  </p:clrMapOvr>
</p:sldLayout>
</file>

<file path=ppt/slideLayouts/slideLayout2643.xml><?xml version="1.0" encoding="utf-8"?>
<p:sldLayout xmlns:a="http://schemas.openxmlformats.org/drawingml/2006/main" xmlns:r="http://schemas.openxmlformats.org/officeDocument/2006/relationships" xmlns:p="http://schemas.openxmlformats.org/presentationml/2006/main" type="obj" preserve="1">
  <p:cSld name="Title and Conten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D4AA46-A5E1-D542-8104-A09FED725D6F}"/>
              </a:ext>
            </a:extLst>
          </p:cNvPr>
          <p:cNvSpPr>
            <a:spLocks noGrp="1"/>
          </p:cNvSpPr>
          <p:nvPr>
            <p:ph type="title" hasCustomPrompt="1"/>
          </p:nvPr>
        </p:nvSpPr>
        <p:spPr>
          <a:xfrm>
            <a:off x="1534886" y="681148"/>
            <a:ext cx="9708752" cy="390523"/>
          </a:xfrm>
        </p:spPr>
        <p:txBody>
          <a:bodyPr/>
          <a:lstStyle>
            <a:lvl1pPr>
              <a:defRPr b="0" i="0" spc="200" baseline="0">
                <a:solidFill>
                  <a:schemeClr val="tx2">
                    <a:lumMod val="60000"/>
                    <a:lumOff val="40000"/>
                  </a:schemeClr>
                </a:solidFill>
                <a:latin typeface="Metropolis" pitchFamily="2" charset="77"/>
              </a:defRPr>
            </a:lvl1pPr>
          </a:lstStyle>
          <a:p>
            <a:r>
              <a:rPr lang="en-US" dirty="0"/>
              <a:t>CLICK TO EDIT MASTER TITLE STYLE</a:t>
            </a:r>
          </a:p>
        </p:txBody>
      </p:sp>
      <p:sp>
        <p:nvSpPr>
          <p:cNvPr id="3" name="Content Placeholder 2">
            <a:extLst>
              <a:ext uri="{FF2B5EF4-FFF2-40B4-BE49-F238E27FC236}">
                <a16:creationId xmlns:a16="http://schemas.microsoft.com/office/drawing/2014/main" id="{0F82797D-D6FC-5140-AF46-C6F6A647688D}"/>
              </a:ext>
            </a:extLst>
          </p:cNvPr>
          <p:cNvSpPr>
            <a:spLocks noGrp="1"/>
          </p:cNvSpPr>
          <p:nvPr>
            <p:ph idx="1" hasCustomPrompt="1"/>
          </p:nvPr>
        </p:nvSpPr>
        <p:spPr>
          <a:xfrm>
            <a:off x="1534887" y="1469402"/>
            <a:ext cx="9708752" cy="4307435"/>
          </a:xfrm>
        </p:spPr>
        <p:txBody>
          <a:bodyPr lIns="0" tIns="0">
            <a:normAutofit/>
          </a:bodyPr>
          <a:lstStyle>
            <a:lvl1pPr>
              <a:defRPr sz="3200"/>
            </a:lvl1pPr>
            <a:lvl2pPr marL="742950" indent="-400050">
              <a:tabLst/>
              <a:defRPr sz="2400"/>
            </a:lvl2pPr>
            <a:lvl3pPr marL="1028700" indent="-285750">
              <a:tabLst/>
              <a:defRPr sz="1800"/>
            </a:lvl3pPr>
            <a:lvl4pPr marL="1257300" indent="-228600">
              <a:tabLst/>
              <a:defRPr sz="1400"/>
            </a:lvl4pPr>
            <a:lvl5pPr marL="1543050" indent="-228600">
              <a:tabLst/>
              <a:defRPr sz="1400"/>
            </a:lvl5pPr>
          </a:lstStyle>
          <a:p>
            <a:pPr lvl="0"/>
            <a:r>
              <a:rPr lang="en-US" dirty="0"/>
              <a:t>Click to add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39E4767A-6F26-144D-9550-0D521B79F6E6}"/>
              </a:ext>
            </a:extLst>
          </p:cNvPr>
          <p:cNvSpPr>
            <a:spLocks noGrp="1"/>
          </p:cNvSpPr>
          <p:nvPr>
            <p:ph type="sldNum" sz="quarter" idx="12"/>
          </p:nvPr>
        </p:nvSpPr>
        <p:spPr>
          <a:xfrm>
            <a:off x="4724400" y="6362007"/>
            <a:ext cx="2743200" cy="365125"/>
          </a:xfrm>
        </p:spPr>
        <p:txBody>
          <a:bodyPr/>
          <a:lstStyle>
            <a:lvl1pPr>
              <a:defRPr>
                <a:solidFill>
                  <a:schemeClr val="accent1"/>
                </a:solidFill>
              </a:defRPr>
            </a:lvl1pPr>
          </a:lstStyle>
          <a:p>
            <a:fld id="{96ACBB43-5C7B-084B-877B-5EF90931306D}" type="slidenum">
              <a:rPr lang="en-US" smtClean="0"/>
              <a:pPr/>
              <a:t>‹#›</a:t>
            </a:fld>
            <a:endParaRPr lang="en-US" dirty="0"/>
          </a:p>
        </p:txBody>
      </p:sp>
      <p:pic>
        <p:nvPicPr>
          <p:cNvPr id="8" name="Picture 7">
            <a:extLst>
              <a:ext uri="{FF2B5EF4-FFF2-40B4-BE49-F238E27FC236}">
                <a16:creationId xmlns:a16="http://schemas.microsoft.com/office/drawing/2014/main" id="{BB097742-77A8-9F40-BE3F-6E27E7500CAD}"/>
              </a:ext>
            </a:extLst>
          </p:cNvPr>
          <p:cNvPicPr>
            <a:picLocks noChangeAspect="1"/>
          </p:cNvPicPr>
          <p:nvPr userDrawn="1"/>
        </p:nvPicPr>
        <p:blipFill>
          <a:blip r:embed="rId3"/>
          <a:stretch>
            <a:fillRect/>
          </a:stretch>
        </p:blipFill>
        <p:spPr>
          <a:xfrm>
            <a:off x="10207016" y="6419012"/>
            <a:ext cx="1664793" cy="251114"/>
          </a:xfrm>
          <a:prstGeom prst="rect">
            <a:avLst/>
          </a:prstGeom>
        </p:spPr>
      </p:pic>
    </p:spTree>
    <p:extLst>
      <p:ext uri="{BB962C8B-B14F-4D97-AF65-F5344CB8AC3E}">
        <p14:creationId xmlns:p14="http://schemas.microsoft.com/office/powerpoint/2010/main" val="208410086"/>
      </p:ext>
    </p:extLst>
  </p:cSld>
  <p:clrMapOvr>
    <a:masterClrMapping/>
  </p:clrMapOvr>
</p:sldLayout>
</file>

<file path=ppt/slideLayouts/slideLayout2644.xml><?xml version="1.0" encoding="utf-8"?>
<p:sldLayout xmlns:a="http://schemas.openxmlformats.org/drawingml/2006/main" xmlns:r="http://schemas.openxmlformats.org/officeDocument/2006/relationships" xmlns:p="http://schemas.openxmlformats.org/presentationml/2006/main" type="secHead" preserve="1">
  <p:cSld name="Section Ligh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8AFDD-2CC6-8049-A544-11AF67749A03}"/>
              </a:ext>
            </a:extLst>
          </p:cNvPr>
          <p:cNvSpPr>
            <a:spLocks noGrp="1"/>
          </p:cNvSpPr>
          <p:nvPr>
            <p:ph type="title"/>
          </p:nvPr>
        </p:nvSpPr>
        <p:spPr>
          <a:xfrm>
            <a:off x="2572463" y="2624131"/>
            <a:ext cx="7471347" cy="1763902"/>
          </a:xfrm>
        </p:spPr>
        <p:txBody>
          <a:bodyPr tIns="0" bIns="0" anchor="ctr" anchorCtr="0">
            <a:normAutofit/>
          </a:bodyPr>
          <a:lstStyle>
            <a:lvl1pPr>
              <a:lnSpc>
                <a:spcPct val="80000"/>
              </a:lnSpc>
              <a:defRPr lang="en-US" sz="5400" b="1" i="0" kern="0" spc="-150" baseline="0" dirty="0">
                <a:solidFill>
                  <a:schemeClr val="accent1">
                    <a:lumMod val="75000"/>
                  </a:schemeClr>
                </a:solidFill>
                <a:latin typeface="Spectral ExtraBold" panose="02020902060000000000" pitchFamily="18" charset="77"/>
                <a:ea typeface="SimSun" panose="02010600030101010101" pitchFamily="2" charset="-122"/>
              </a:defRPr>
            </a:lvl1p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D2C06BC0-24B0-BD4A-A607-3DA9A22B78EB}"/>
              </a:ext>
            </a:extLst>
          </p:cNvPr>
          <p:cNvSpPr>
            <a:spLocks noGrp="1"/>
          </p:cNvSpPr>
          <p:nvPr>
            <p:ph type="body" idx="1"/>
          </p:nvPr>
        </p:nvSpPr>
        <p:spPr>
          <a:xfrm>
            <a:off x="2574925" y="1798926"/>
            <a:ext cx="7471347" cy="812800"/>
          </a:xfrm>
        </p:spPr>
        <p:txBody>
          <a:bodyPr lIns="0" tIns="0" bIns="0" anchor="b">
            <a:noAutofit/>
          </a:bodyPr>
          <a:lstStyle>
            <a:lvl1pPr marL="0" indent="0">
              <a:buNone/>
              <a:defRPr sz="1600" b="0" i="0" spc="300">
                <a:solidFill>
                  <a:schemeClr val="accent2"/>
                </a:solidFill>
                <a:latin typeface="Metropolis Extra Light" pitchFamily="2" charset="77"/>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pic>
        <p:nvPicPr>
          <p:cNvPr id="10" name="Picture 9">
            <a:extLst>
              <a:ext uri="{FF2B5EF4-FFF2-40B4-BE49-F238E27FC236}">
                <a16:creationId xmlns:a16="http://schemas.microsoft.com/office/drawing/2014/main" id="{02CA84D7-620B-5042-9B2F-51FEF1D09DBD}"/>
              </a:ext>
            </a:extLst>
          </p:cNvPr>
          <p:cNvPicPr>
            <a:picLocks noChangeAspect="1"/>
          </p:cNvPicPr>
          <p:nvPr userDrawn="1"/>
        </p:nvPicPr>
        <p:blipFill>
          <a:blip r:embed="rId3"/>
          <a:stretch>
            <a:fillRect/>
          </a:stretch>
        </p:blipFill>
        <p:spPr>
          <a:xfrm>
            <a:off x="551709" y="6369829"/>
            <a:ext cx="1664793" cy="251114"/>
          </a:xfrm>
          <a:prstGeom prst="rect">
            <a:avLst/>
          </a:prstGeom>
        </p:spPr>
      </p:pic>
      <p:pic>
        <p:nvPicPr>
          <p:cNvPr id="8" name="Picture 7">
            <a:extLst>
              <a:ext uri="{FF2B5EF4-FFF2-40B4-BE49-F238E27FC236}">
                <a16:creationId xmlns:a16="http://schemas.microsoft.com/office/drawing/2014/main" id="{CA42C5F1-2F01-BC45-B052-0E2591C3E04A}"/>
              </a:ext>
            </a:extLst>
          </p:cNvPr>
          <p:cNvPicPr>
            <a:picLocks noChangeAspect="1"/>
          </p:cNvPicPr>
          <p:nvPr userDrawn="1"/>
        </p:nvPicPr>
        <p:blipFill>
          <a:blip r:embed="rId4"/>
          <a:stretch>
            <a:fillRect/>
          </a:stretch>
        </p:blipFill>
        <p:spPr>
          <a:xfrm flipV="1">
            <a:off x="2584139" y="4684973"/>
            <a:ext cx="591257" cy="83259"/>
          </a:xfrm>
          <a:prstGeom prst="rect">
            <a:avLst/>
          </a:prstGeom>
        </p:spPr>
      </p:pic>
    </p:spTree>
    <p:extLst>
      <p:ext uri="{BB962C8B-B14F-4D97-AF65-F5344CB8AC3E}">
        <p14:creationId xmlns:p14="http://schemas.microsoft.com/office/powerpoint/2010/main" val="1967990980"/>
      </p:ext>
    </p:extLst>
  </p:cSld>
  <p:clrMapOvr>
    <a:masterClrMapping/>
  </p:clrMapOvr>
</p:sldLayout>
</file>

<file path=ppt/slideLayouts/slideLayout2645.xml><?xml version="1.0" encoding="utf-8"?>
<p:sldLayout xmlns:a="http://schemas.openxmlformats.org/drawingml/2006/main" xmlns:r="http://schemas.openxmlformats.org/officeDocument/2006/relationships" xmlns:p="http://schemas.openxmlformats.org/presentationml/2006/main" type="secHead" preserve="1">
  <p:cSld name="Section Red">
    <p:bg>
      <p:bgPr>
        <a:blipFill dpi="0" rotWithShape="1">
          <a:blip r:embed="rId2">
            <a:lum/>
          </a:blip>
          <a:srcRect/>
          <a:stretch>
            <a:fillRect t="-3000" r="-3000"/>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98AFDD-2CC6-8049-A544-11AF67749A03}"/>
              </a:ext>
            </a:extLst>
          </p:cNvPr>
          <p:cNvSpPr>
            <a:spLocks noGrp="1"/>
          </p:cNvSpPr>
          <p:nvPr>
            <p:ph type="title"/>
          </p:nvPr>
        </p:nvSpPr>
        <p:spPr>
          <a:xfrm>
            <a:off x="2628620" y="2701377"/>
            <a:ext cx="7489158" cy="1679599"/>
          </a:xfrm>
        </p:spPr>
        <p:txBody>
          <a:bodyPr tIns="0" bIns="0" anchor="ctr" anchorCtr="0">
            <a:normAutofit/>
          </a:bodyPr>
          <a:lstStyle>
            <a:lvl1pPr>
              <a:lnSpc>
                <a:spcPct val="80000"/>
              </a:lnSpc>
              <a:defRPr lang="en-US" sz="5500" b="1" i="0" kern="0" spc="-150" baseline="0" dirty="0">
                <a:solidFill>
                  <a:srgbClr val="FFECE6"/>
                </a:solidFill>
                <a:latin typeface="Spectral ExtraBold" panose="02020902060000000000" pitchFamily="18" charset="77"/>
                <a:ea typeface="SimSun" panose="02010600030101010101" pitchFamily="2" charset="-122"/>
              </a:defRPr>
            </a:lvl1pPr>
          </a:lstStyle>
          <a:p>
            <a:r>
              <a:rPr lang="en-US"/>
              <a:t>Click to edit Master title style</a:t>
            </a:r>
            <a:endParaRPr lang="en-US" dirty="0"/>
          </a:p>
        </p:txBody>
      </p:sp>
      <p:sp>
        <p:nvSpPr>
          <p:cNvPr id="3" name="Text Placeholder 2">
            <a:extLst>
              <a:ext uri="{FF2B5EF4-FFF2-40B4-BE49-F238E27FC236}">
                <a16:creationId xmlns:a16="http://schemas.microsoft.com/office/drawing/2014/main" id="{D2C06BC0-24B0-BD4A-A607-3DA9A22B78EB}"/>
              </a:ext>
            </a:extLst>
          </p:cNvPr>
          <p:cNvSpPr>
            <a:spLocks noGrp="1"/>
          </p:cNvSpPr>
          <p:nvPr>
            <p:ph type="body" idx="1"/>
          </p:nvPr>
        </p:nvSpPr>
        <p:spPr>
          <a:xfrm>
            <a:off x="2628619" y="1798675"/>
            <a:ext cx="7489159" cy="812800"/>
          </a:xfrm>
        </p:spPr>
        <p:txBody>
          <a:bodyPr lIns="0" anchor="b">
            <a:normAutofit/>
          </a:bodyPr>
          <a:lstStyle>
            <a:lvl1pPr marL="0" indent="0">
              <a:buNone/>
              <a:defRPr sz="1600" b="0" i="0" spc="300">
                <a:solidFill>
                  <a:srgbClr val="FFECE6"/>
                </a:solidFill>
                <a:latin typeface="Metropolis Extra Light" pitchFamily="2" charset="77"/>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pic>
        <p:nvPicPr>
          <p:cNvPr id="10" name="Picture 9">
            <a:extLst>
              <a:ext uri="{FF2B5EF4-FFF2-40B4-BE49-F238E27FC236}">
                <a16:creationId xmlns:a16="http://schemas.microsoft.com/office/drawing/2014/main" id="{02CA84D7-620B-5042-9B2F-51FEF1D09DBD}"/>
              </a:ext>
            </a:extLst>
          </p:cNvPr>
          <p:cNvPicPr>
            <a:picLocks noChangeAspect="1"/>
          </p:cNvPicPr>
          <p:nvPr userDrawn="1"/>
        </p:nvPicPr>
        <p:blipFill>
          <a:blip r:embed="rId3">
            <a:lum bright="100000" contrast="100000"/>
          </a:blip>
          <a:stretch>
            <a:fillRect/>
          </a:stretch>
        </p:blipFill>
        <p:spPr>
          <a:xfrm>
            <a:off x="544453" y="6413355"/>
            <a:ext cx="1664793" cy="251114"/>
          </a:xfrm>
          <a:prstGeom prst="rect">
            <a:avLst/>
          </a:prstGeom>
        </p:spPr>
      </p:pic>
      <p:pic>
        <p:nvPicPr>
          <p:cNvPr id="12" name="Picture 11">
            <a:extLst>
              <a:ext uri="{FF2B5EF4-FFF2-40B4-BE49-F238E27FC236}">
                <a16:creationId xmlns:a16="http://schemas.microsoft.com/office/drawing/2014/main" id="{DF69981D-893B-9B47-A36C-4AEE6DF3CF5F}"/>
              </a:ext>
            </a:extLst>
          </p:cNvPr>
          <p:cNvPicPr>
            <a:picLocks noChangeAspect="1"/>
          </p:cNvPicPr>
          <p:nvPr userDrawn="1"/>
        </p:nvPicPr>
        <p:blipFill>
          <a:blip r:embed="rId4">
            <a:duotone>
              <a:schemeClr val="accent4">
                <a:shade val="45000"/>
                <a:satMod val="135000"/>
              </a:schemeClr>
              <a:prstClr val="white"/>
            </a:duotone>
            <a:lum bright="47000"/>
          </a:blip>
          <a:stretch>
            <a:fillRect/>
          </a:stretch>
        </p:blipFill>
        <p:spPr>
          <a:xfrm flipV="1">
            <a:off x="2628619" y="4688641"/>
            <a:ext cx="591257" cy="83259"/>
          </a:xfrm>
          <a:prstGeom prst="rect">
            <a:avLst/>
          </a:prstGeom>
        </p:spPr>
      </p:pic>
    </p:spTree>
    <p:extLst>
      <p:ext uri="{BB962C8B-B14F-4D97-AF65-F5344CB8AC3E}">
        <p14:creationId xmlns:p14="http://schemas.microsoft.com/office/powerpoint/2010/main" val="978586685"/>
      </p:ext>
    </p:extLst>
  </p:cSld>
  <p:clrMapOvr>
    <a:masterClrMapping/>
  </p:clrMapOvr>
</p:sldLayout>
</file>

<file path=ppt/slideLayouts/slideLayout2646.xml><?xml version="1.0" encoding="utf-8"?>
<p:sldLayout xmlns:a="http://schemas.openxmlformats.org/drawingml/2006/main" xmlns:r="http://schemas.openxmlformats.org/officeDocument/2006/relationships" xmlns:p="http://schemas.openxmlformats.org/presentationml/2006/main" type="twoTxTwoObj" preserve="1">
  <p:cSld name="Comparison">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78A0BC1-E26E-F348-8264-AE55E086748F}"/>
              </a:ext>
            </a:extLst>
          </p:cNvPr>
          <p:cNvSpPr>
            <a:spLocks noGrp="1"/>
          </p:cNvSpPr>
          <p:nvPr>
            <p:ph type="title" hasCustomPrompt="1"/>
          </p:nvPr>
        </p:nvSpPr>
        <p:spPr>
          <a:xfrm>
            <a:off x="1157467" y="600016"/>
            <a:ext cx="10163196" cy="275647"/>
          </a:xfrm>
        </p:spPr>
        <p:txBody>
          <a:bodyPr/>
          <a:lstStyle>
            <a:lvl1pPr>
              <a:defRPr b="0" i="0">
                <a:latin typeface="Metropolis" pitchFamily="2" charset="77"/>
              </a:defRPr>
            </a:lvl1pPr>
          </a:lstStyle>
          <a:p>
            <a:r>
              <a:rPr lang="en-US" dirty="0"/>
              <a:t>CLICK TO EDIT MASTER TITLE STYLE</a:t>
            </a:r>
          </a:p>
        </p:txBody>
      </p:sp>
      <p:sp>
        <p:nvSpPr>
          <p:cNvPr id="3" name="Text Placeholder 2">
            <a:extLst>
              <a:ext uri="{FF2B5EF4-FFF2-40B4-BE49-F238E27FC236}">
                <a16:creationId xmlns:a16="http://schemas.microsoft.com/office/drawing/2014/main" id="{4C515E8F-7CC1-7A45-9C9D-F49BF2CAE0CF}"/>
              </a:ext>
            </a:extLst>
          </p:cNvPr>
          <p:cNvSpPr>
            <a:spLocks noGrp="1"/>
          </p:cNvSpPr>
          <p:nvPr>
            <p:ph type="body" idx="1"/>
          </p:nvPr>
        </p:nvSpPr>
        <p:spPr>
          <a:xfrm>
            <a:off x="1163880" y="1324536"/>
            <a:ext cx="5157787" cy="537177"/>
          </a:xfrm>
        </p:spPr>
        <p:txBody>
          <a:bodyPr anchor="t" anchorCtr="0"/>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277B413C-B2A5-2B49-A4B8-E9FFD6BBEF55}"/>
              </a:ext>
            </a:extLst>
          </p:cNvPr>
          <p:cNvSpPr>
            <a:spLocks noGrp="1"/>
          </p:cNvSpPr>
          <p:nvPr>
            <p:ph sz="half" idx="2" hasCustomPrompt="1"/>
          </p:nvPr>
        </p:nvSpPr>
        <p:spPr>
          <a:xfrm>
            <a:off x="1184778" y="2200533"/>
            <a:ext cx="5136889" cy="3356642"/>
          </a:xfrm>
        </p:spPr>
        <p:txBody>
          <a:bodyPr/>
          <a:lstStyle>
            <a:lvl1pPr>
              <a:defRPr sz="3200"/>
            </a:lvl1pPr>
            <a:lvl3pPr marL="800100" indent="-342900">
              <a:buFont typeface="Courier New" panose="02070309020205020404" pitchFamily="49" charset="0"/>
              <a:buChar char="o"/>
              <a:defRPr/>
            </a:lvl3p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a:extLst>
              <a:ext uri="{FF2B5EF4-FFF2-40B4-BE49-F238E27FC236}">
                <a16:creationId xmlns:a16="http://schemas.microsoft.com/office/drawing/2014/main" id="{F40C7541-396E-B04E-BA5F-78A114E03795}"/>
              </a:ext>
            </a:extLst>
          </p:cNvPr>
          <p:cNvSpPr>
            <a:spLocks noGrp="1"/>
          </p:cNvSpPr>
          <p:nvPr>
            <p:ph type="body" sz="quarter" idx="3"/>
          </p:nvPr>
        </p:nvSpPr>
        <p:spPr>
          <a:xfrm>
            <a:off x="6519440" y="1324536"/>
            <a:ext cx="5160039" cy="537177"/>
          </a:xfrm>
        </p:spPr>
        <p:txBody>
          <a:bodyPr anchor="t" anchorCtr="0"/>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A68678F0-C2AA-FE49-BABD-8E84BFBA8868}"/>
              </a:ext>
            </a:extLst>
          </p:cNvPr>
          <p:cNvSpPr>
            <a:spLocks noGrp="1"/>
          </p:cNvSpPr>
          <p:nvPr>
            <p:ph sz="quarter" idx="4" hasCustomPrompt="1"/>
          </p:nvPr>
        </p:nvSpPr>
        <p:spPr>
          <a:xfrm>
            <a:off x="6542589" y="2200533"/>
            <a:ext cx="5160040" cy="3356642"/>
          </a:xfrm>
        </p:spPr>
        <p:txBody>
          <a:bodyPr/>
          <a:lstStyle>
            <a:lvl1pPr>
              <a:defRPr sz="3200"/>
            </a:lvl1pPr>
          </a:lstStyle>
          <a:p>
            <a:pPr lvl="0"/>
            <a:r>
              <a:rPr lang="en-US" dirty="0"/>
              <a:t>Click to edit text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Slide Number Placeholder 8">
            <a:extLst>
              <a:ext uri="{FF2B5EF4-FFF2-40B4-BE49-F238E27FC236}">
                <a16:creationId xmlns:a16="http://schemas.microsoft.com/office/drawing/2014/main" id="{D35B91E0-4870-CD48-8ECC-1DBCDBF283F4}"/>
              </a:ext>
            </a:extLst>
          </p:cNvPr>
          <p:cNvSpPr>
            <a:spLocks noGrp="1"/>
          </p:cNvSpPr>
          <p:nvPr>
            <p:ph type="sldNum" sz="quarter" idx="12"/>
          </p:nvPr>
        </p:nvSpPr>
        <p:spPr/>
        <p:txBody>
          <a:bodyPr/>
          <a:lstStyle/>
          <a:p>
            <a:fld id="{96ACBB43-5C7B-084B-877B-5EF90931306D}" type="slidenum">
              <a:rPr lang="en-US" smtClean="0"/>
              <a:t>‹#›</a:t>
            </a:fld>
            <a:endParaRPr lang="en-US" dirty="0"/>
          </a:p>
        </p:txBody>
      </p:sp>
      <p:cxnSp>
        <p:nvCxnSpPr>
          <p:cNvPr id="11" name="Straight Connector 10">
            <a:extLst>
              <a:ext uri="{FF2B5EF4-FFF2-40B4-BE49-F238E27FC236}">
                <a16:creationId xmlns:a16="http://schemas.microsoft.com/office/drawing/2014/main" id="{C882155A-D15F-6441-98DD-4C50FAA1A628}"/>
              </a:ext>
            </a:extLst>
          </p:cNvPr>
          <p:cNvCxnSpPr/>
          <p:nvPr userDrawn="1"/>
        </p:nvCxnSpPr>
        <p:spPr>
          <a:xfrm>
            <a:off x="1163880" y="1183938"/>
            <a:ext cx="5157787" cy="0"/>
          </a:xfrm>
          <a:prstGeom prst="line">
            <a:avLst/>
          </a:prstGeom>
          <a:ln w="47625"/>
        </p:spPr>
        <p:style>
          <a:lnRef idx="3">
            <a:schemeClr val="accent1"/>
          </a:lnRef>
          <a:fillRef idx="0">
            <a:schemeClr val="accent1"/>
          </a:fillRef>
          <a:effectRef idx="2">
            <a:schemeClr val="accent1"/>
          </a:effectRef>
          <a:fontRef idx="minor">
            <a:schemeClr val="tx1"/>
          </a:fontRef>
        </p:style>
      </p:cxnSp>
      <p:cxnSp>
        <p:nvCxnSpPr>
          <p:cNvPr id="12" name="Straight Connector 11">
            <a:extLst>
              <a:ext uri="{FF2B5EF4-FFF2-40B4-BE49-F238E27FC236}">
                <a16:creationId xmlns:a16="http://schemas.microsoft.com/office/drawing/2014/main" id="{EC42D5B9-E51E-504A-A069-E877528889DD}"/>
              </a:ext>
            </a:extLst>
          </p:cNvPr>
          <p:cNvCxnSpPr>
            <a:cxnSpLocks/>
          </p:cNvCxnSpPr>
          <p:nvPr userDrawn="1"/>
        </p:nvCxnSpPr>
        <p:spPr>
          <a:xfrm>
            <a:off x="6496292" y="1183938"/>
            <a:ext cx="5183188" cy="0"/>
          </a:xfrm>
          <a:prstGeom prst="line">
            <a:avLst/>
          </a:prstGeom>
          <a:ln w="47625"/>
        </p:spPr>
        <p:style>
          <a:lnRef idx="3">
            <a:schemeClr val="accent1"/>
          </a:lnRef>
          <a:fillRef idx="0">
            <a:schemeClr val="accent1"/>
          </a:fillRef>
          <a:effectRef idx="2">
            <a:schemeClr val="accent1"/>
          </a:effectRef>
          <a:fontRef idx="minor">
            <a:schemeClr val="tx1"/>
          </a:fontRef>
        </p:style>
      </p:cxnSp>
      <p:cxnSp>
        <p:nvCxnSpPr>
          <p:cNvPr id="15" name="Straight Connector 14">
            <a:extLst>
              <a:ext uri="{FF2B5EF4-FFF2-40B4-BE49-F238E27FC236}">
                <a16:creationId xmlns:a16="http://schemas.microsoft.com/office/drawing/2014/main" id="{3C1C28F0-BE87-4D4C-8ABB-585C9A7178AB}"/>
              </a:ext>
            </a:extLst>
          </p:cNvPr>
          <p:cNvCxnSpPr/>
          <p:nvPr userDrawn="1"/>
        </p:nvCxnSpPr>
        <p:spPr>
          <a:xfrm>
            <a:off x="1163880" y="2075189"/>
            <a:ext cx="5157787" cy="0"/>
          </a:xfrm>
          <a:prstGeom prst="line">
            <a:avLst/>
          </a:prstGeom>
          <a:ln w="15875"/>
        </p:spPr>
        <p:style>
          <a:lnRef idx="3">
            <a:schemeClr val="accent1"/>
          </a:lnRef>
          <a:fillRef idx="0">
            <a:schemeClr val="accent1"/>
          </a:fillRef>
          <a:effectRef idx="2">
            <a:schemeClr val="accent1"/>
          </a:effectRef>
          <a:fontRef idx="minor">
            <a:schemeClr val="tx1"/>
          </a:fontRef>
        </p:style>
      </p:cxnSp>
      <p:cxnSp>
        <p:nvCxnSpPr>
          <p:cNvPr id="16" name="Straight Connector 15">
            <a:extLst>
              <a:ext uri="{FF2B5EF4-FFF2-40B4-BE49-F238E27FC236}">
                <a16:creationId xmlns:a16="http://schemas.microsoft.com/office/drawing/2014/main" id="{2F103DE9-94D1-6845-BD4E-842135DC9FF6}"/>
              </a:ext>
            </a:extLst>
          </p:cNvPr>
          <p:cNvCxnSpPr>
            <a:cxnSpLocks/>
          </p:cNvCxnSpPr>
          <p:nvPr userDrawn="1"/>
        </p:nvCxnSpPr>
        <p:spPr>
          <a:xfrm>
            <a:off x="6519440" y="2075189"/>
            <a:ext cx="5160040" cy="0"/>
          </a:xfrm>
          <a:prstGeom prst="line">
            <a:avLst/>
          </a:prstGeom>
          <a:ln w="15875"/>
        </p:spPr>
        <p:style>
          <a:lnRef idx="3">
            <a:schemeClr val="accent1"/>
          </a:lnRef>
          <a:fillRef idx="0">
            <a:schemeClr val="accent1"/>
          </a:fillRef>
          <a:effectRef idx="2">
            <a:schemeClr val="accent1"/>
          </a:effectRef>
          <a:fontRef idx="minor">
            <a:schemeClr val="tx1"/>
          </a:fontRef>
        </p:style>
      </p:cxnSp>
      <p:cxnSp>
        <p:nvCxnSpPr>
          <p:cNvPr id="17" name="Straight Connector 16">
            <a:extLst>
              <a:ext uri="{FF2B5EF4-FFF2-40B4-BE49-F238E27FC236}">
                <a16:creationId xmlns:a16="http://schemas.microsoft.com/office/drawing/2014/main" id="{E9B66F85-9BD7-4043-B761-2BAD2FFD09F6}"/>
              </a:ext>
            </a:extLst>
          </p:cNvPr>
          <p:cNvCxnSpPr>
            <a:cxnSpLocks/>
          </p:cNvCxnSpPr>
          <p:nvPr userDrawn="1"/>
        </p:nvCxnSpPr>
        <p:spPr>
          <a:xfrm>
            <a:off x="1187029" y="5956762"/>
            <a:ext cx="5134638" cy="0"/>
          </a:xfrm>
          <a:prstGeom prst="line">
            <a:avLst/>
          </a:prstGeom>
          <a:ln w="15875"/>
        </p:spPr>
        <p:style>
          <a:lnRef idx="3">
            <a:schemeClr val="accent1"/>
          </a:lnRef>
          <a:fillRef idx="0">
            <a:schemeClr val="accent1"/>
          </a:fillRef>
          <a:effectRef idx="2">
            <a:schemeClr val="accent1"/>
          </a:effectRef>
          <a:fontRef idx="minor">
            <a:schemeClr val="tx1"/>
          </a:fontRef>
        </p:style>
      </p:cxnSp>
      <p:cxnSp>
        <p:nvCxnSpPr>
          <p:cNvPr id="18" name="Straight Connector 17">
            <a:extLst>
              <a:ext uri="{FF2B5EF4-FFF2-40B4-BE49-F238E27FC236}">
                <a16:creationId xmlns:a16="http://schemas.microsoft.com/office/drawing/2014/main" id="{FABBB607-D0F6-8148-93DE-AB163FE92524}"/>
              </a:ext>
            </a:extLst>
          </p:cNvPr>
          <p:cNvCxnSpPr>
            <a:cxnSpLocks/>
          </p:cNvCxnSpPr>
          <p:nvPr userDrawn="1"/>
        </p:nvCxnSpPr>
        <p:spPr>
          <a:xfrm>
            <a:off x="6542589" y="5956762"/>
            <a:ext cx="5160040" cy="0"/>
          </a:xfrm>
          <a:prstGeom prst="line">
            <a:avLst/>
          </a:prstGeom>
          <a:ln w="15875"/>
        </p:spPr>
        <p:style>
          <a:lnRef idx="3">
            <a:schemeClr val="accent1"/>
          </a:lnRef>
          <a:fillRef idx="0">
            <a:schemeClr val="accent1"/>
          </a:fillRef>
          <a:effectRef idx="2">
            <a:schemeClr val="accent1"/>
          </a:effectRef>
          <a:fontRef idx="minor">
            <a:schemeClr val="tx1"/>
          </a:fontRef>
        </p:style>
      </p:cxnSp>
      <p:pic>
        <p:nvPicPr>
          <p:cNvPr id="20" name="Picture 19">
            <a:extLst>
              <a:ext uri="{FF2B5EF4-FFF2-40B4-BE49-F238E27FC236}">
                <a16:creationId xmlns:a16="http://schemas.microsoft.com/office/drawing/2014/main" id="{A395632F-F822-A24F-B27F-3C6989BB47BD}"/>
              </a:ext>
            </a:extLst>
          </p:cNvPr>
          <p:cNvPicPr>
            <a:picLocks noChangeAspect="1"/>
          </p:cNvPicPr>
          <p:nvPr userDrawn="1"/>
        </p:nvPicPr>
        <p:blipFill>
          <a:blip r:embed="rId3"/>
          <a:stretch>
            <a:fillRect/>
          </a:stretch>
        </p:blipFill>
        <p:spPr>
          <a:xfrm>
            <a:off x="10207016" y="6419012"/>
            <a:ext cx="1664793" cy="251114"/>
          </a:xfrm>
          <a:prstGeom prst="rect">
            <a:avLst/>
          </a:prstGeom>
        </p:spPr>
      </p:pic>
    </p:spTree>
    <p:extLst>
      <p:ext uri="{BB962C8B-B14F-4D97-AF65-F5344CB8AC3E}">
        <p14:creationId xmlns:p14="http://schemas.microsoft.com/office/powerpoint/2010/main" val="2217616791"/>
      </p:ext>
    </p:extLst>
  </p:cSld>
  <p:clrMapOvr>
    <a:masterClrMapping/>
  </p:clrMapOvr>
</p:sldLayout>
</file>

<file path=ppt/slideLayouts/slideLayout2647.xml><?xml version="1.0" encoding="utf-8"?>
<p:sldLayout xmlns:a="http://schemas.openxmlformats.org/drawingml/2006/main" xmlns:r="http://schemas.openxmlformats.org/officeDocument/2006/relationships" xmlns:p="http://schemas.openxmlformats.org/presentationml/2006/main" preserve="1" userDrawn="1">
  <p:cSld name="1_Custom Layou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CE8C075-1C2D-7B45-BEDA-F19674CD59A6}"/>
              </a:ext>
            </a:extLst>
          </p:cNvPr>
          <p:cNvSpPr>
            <a:spLocks noGrp="1"/>
          </p:cNvSpPr>
          <p:nvPr>
            <p:ph type="title" hasCustomPrompt="1"/>
          </p:nvPr>
        </p:nvSpPr>
        <p:spPr/>
        <p:txBody>
          <a:bodyPr/>
          <a:lstStyle>
            <a:lvl1pPr>
              <a:defRPr b="0" i="0">
                <a:latin typeface="Metropolis" pitchFamily="2" charset="77"/>
              </a:defRPr>
            </a:lvl1pPr>
          </a:lstStyle>
          <a:p>
            <a:r>
              <a:rPr lang="en-US" dirty="0"/>
              <a:t>CLICK TO EDIT MASTER TITLE STYLE</a:t>
            </a:r>
          </a:p>
        </p:txBody>
      </p:sp>
      <p:sp>
        <p:nvSpPr>
          <p:cNvPr id="3" name="Slide Number Placeholder 2">
            <a:extLst>
              <a:ext uri="{FF2B5EF4-FFF2-40B4-BE49-F238E27FC236}">
                <a16:creationId xmlns:a16="http://schemas.microsoft.com/office/drawing/2014/main" id="{5E91DD51-881F-6C48-A4B7-990752447A86}"/>
              </a:ext>
            </a:extLst>
          </p:cNvPr>
          <p:cNvSpPr>
            <a:spLocks noGrp="1"/>
          </p:cNvSpPr>
          <p:nvPr>
            <p:ph type="sldNum" sz="quarter" idx="10"/>
          </p:nvPr>
        </p:nvSpPr>
        <p:spPr/>
        <p:txBody>
          <a:bodyPr/>
          <a:lstStyle/>
          <a:p>
            <a:fld id="{96ACBB43-5C7B-084B-877B-5EF90931306D}" type="slidenum">
              <a:rPr lang="en-US" smtClean="0"/>
              <a:pPr/>
              <a:t>‹#›</a:t>
            </a:fld>
            <a:endParaRPr lang="en-US" dirty="0"/>
          </a:p>
        </p:txBody>
      </p:sp>
    </p:spTree>
    <p:extLst>
      <p:ext uri="{BB962C8B-B14F-4D97-AF65-F5344CB8AC3E}">
        <p14:creationId xmlns:p14="http://schemas.microsoft.com/office/powerpoint/2010/main" val="1676585011"/>
      </p:ext>
    </p:extLst>
  </p:cSld>
  <p:clrMapOvr>
    <a:masterClrMapping/>
  </p:clrMapOvr>
</p:sldLayout>
</file>

<file path=ppt/slideLayouts/slideLayout2648.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3" name="Slide Number Placeholder 2">
            <a:extLst>
              <a:ext uri="{FF2B5EF4-FFF2-40B4-BE49-F238E27FC236}">
                <a16:creationId xmlns:a16="http://schemas.microsoft.com/office/drawing/2014/main" id="{E11C40B2-F29F-A04E-9C26-360ADE94CF6C}"/>
              </a:ext>
            </a:extLst>
          </p:cNvPr>
          <p:cNvSpPr>
            <a:spLocks noGrp="1"/>
          </p:cNvSpPr>
          <p:nvPr>
            <p:ph type="sldNum" sz="quarter" idx="10"/>
          </p:nvPr>
        </p:nvSpPr>
        <p:spPr/>
        <p:txBody>
          <a:bodyPr/>
          <a:lstStyle/>
          <a:p>
            <a:fld id="{96ACBB43-5C7B-084B-877B-5EF90931306D}" type="slidenum">
              <a:rPr lang="en-US" smtClean="0"/>
              <a:pPr/>
              <a:t>‹#›</a:t>
            </a:fld>
            <a:endParaRPr lang="en-US" dirty="0"/>
          </a:p>
        </p:txBody>
      </p:sp>
    </p:spTree>
    <p:extLst>
      <p:ext uri="{BB962C8B-B14F-4D97-AF65-F5344CB8AC3E}">
        <p14:creationId xmlns:p14="http://schemas.microsoft.com/office/powerpoint/2010/main" val="1388323658"/>
      </p:ext>
    </p:extLst>
  </p:cSld>
  <p:clrMapOvr>
    <a:masterClrMapping/>
  </p:clrMapOvr>
</p:sldLayout>
</file>

<file path=ppt/slideLayouts/slideLayout2649.xml><?xml version="1.0" encoding="utf-8"?>
<p:sldLayout xmlns:a="http://schemas.openxmlformats.org/drawingml/2006/main" xmlns:r="http://schemas.openxmlformats.org/officeDocument/2006/relationships" xmlns:p="http://schemas.openxmlformats.org/presentationml/2006/main" showMasterSp="0" preserve="1" userDrawn="1">
  <p:cSld name="Title with Picture">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5DEC014E-32E8-BC91-190E-85B3C74C9203}"/>
              </a:ext>
            </a:extLst>
          </p:cNvPr>
          <p:cNvSpPr>
            <a:spLocks noGrp="1"/>
          </p:cNvSpPr>
          <p:nvPr>
            <p:ph type="title"/>
          </p:nvPr>
        </p:nvSpPr>
        <p:spPr>
          <a:xfrm>
            <a:off x="6857998" y="964075"/>
            <a:ext cx="4654297" cy="3739896"/>
          </a:xfrm>
        </p:spPr>
        <p:txBody>
          <a:bodyPr/>
          <a:lstStyle/>
          <a:p>
            <a:r>
              <a:rPr lang="en-US"/>
              <a:t>Click to edit Master title style</a:t>
            </a:r>
          </a:p>
        </p:txBody>
      </p:sp>
      <p:sp>
        <p:nvSpPr>
          <p:cNvPr id="3" name="Subtitle 2">
            <a:extLst>
              <a:ext uri="{FF2B5EF4-FFF2-40B4-BE49-F238E27FC236}">
                <a16:creationId xmlns:a16="http://schemas.microsoft.com/office/drawing/2014/main" id="{2BDC76B8-60F6-62D3-9F73-E81662203017}"/>
              </a:ext>
            </a:extLst>
          </p:cNvPr>
          <p:cNvSpPr>
            <a:spLocks noGrp="1"/>
          </p:cNvSpPr>
          <p:nvPr>
            <p:ph type="subTitle" idx="1"/>
          </p:nvPr>
        </p:nvSpPr>
        <p:spPr>
          <a:xfrm>
            <a:off x="6858000" y="4822842"/>
            <a:ext cx="4206240" cy="1380744"/>
          </a:xfrm>
        </p:spPr>
        <p:txBody>
          <a:bodyPr anchor="t" anchorCtr="0">
            <a:normAutofit/>
          </a:bodyPr>
          <a:lstStyle>
            <a:lvl1pPr marL="0" indent="0" algn="l">
              <a:buNone/>
              <a:defRPr sz="20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3" name="Footer Placeholder 12">
            <a:extLst>
              <a:ext uri="{FF2B5EF4-FFF2-40B4-BE49-F238E27FC236}">
                <a16:creationId xmlns:a16="http://schemas.microsoft.com/office/drawing/2014/main" id="{B2603722-CE80-C718-39E9-BB79F1F68C31}"/>
              </a:ext>
            </a:extLst>
          </p:cNvPr>
          <p:cNvSpPr>
            <a:spLocks noGrp="1"/>
          </p:cNvSpPr>
          <p:nvPr>
            <p:ph type="ftr" sz="quarter" idx="15"/>
          </p:nvPr>
        </p:nvSpPr>
        <p:spPr/>
        <p:txBody>
          <a:bodyPr/>
          <a:lstStyle>
            <a:lvl1pPr>
              <a:defRPr>
                <a:solidFill>
                  <a:schemeClr val="tx1"/>
                </a:solidFill>
              </a:defRPr>
            </a:lvl1pPr>
          </a:lstStyle>
          <a:p>
            <a:r>
              <a:rPr lang="en-US" dirty="0"/>
              <a:t>Sample Footer Text</a:t>
            </a:r>
          </a:p>
        </p:txBody>
      </p:sp>
      <p:sp>
        <p:nvSpPr>
          <p:cNvPr id="10" name="Picture Placeholder 9">
            <a:extLst>
              <a:ext uri="{FF2B5EF4-FFF2-40B4-BE49-F238E27FC236}">
                <a16:creationId xmlns:a16="http://schemas.microsoft.com/office/drawing/2014/main" id="{884C280F-E753-FE97-A722-F86168AC97B1}"/>
              </a:ext>
            </a:extLst>
          </p:cNvPr>
          <p:cNvSpPr>
            <a:spLocks noGrp="1"/>
          </p:cNvSpPr>
          <p:nvPr>
            <p:ph type="pic" sz="quarter" idx="13" hasCustomPrompt="1"/>
          </p:nvPr>
        </p:nvSpPr>
        <p:spPr>
          <a:xfrm>
            <a:off x="841248" y="964074"/>
            <a:ext cx="5403280" cy="5258929"/>
          </a:xfrm>
          <a:custGeom>
            <a:avLst/>
            <a:gdLst>
              <a:gd name="connsiteX0" fmla="*/ 2701640 w 5403280"/>
              <a:gd name="connsiteY0" fmla="*/ 0 h 5258929"/>
              <a:gd name="connsiteX1" fmla="*/ 5403280 w 5403280"/>
              <a:gd name="connsiteY1" fmla="*/ 2701640 h 5258929"/>
              <a:gd name="connsiteX2" fmla="*/ 5403280 w 5403280"/>
              <a:gd name="connsiteY2" fmla="*/ 5258929 h 5258929"/>
              <a:gd name="connsiteX3" fmla="*/ 0 w 5403280"/>
              <a:gd name="connsiteY3" fmla="*/ 5258929 h 5258929"/>
              <a:gd name="connsiteX4" fmla="*/ 0 w 5403280"/>
              <a:gd name="connsiteY4" fmla="*/ 2701640 h 5258929"/>
              <a:gd name="connsiteX5" fmla="*/ 2701640 w 5403280"/>
              <a:gd name="connsiteY5" fmla="*/ 0 h 5258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3280" h="5258929">
                <a:moveTo>
                  <a:pt x="2701640" y="0"/>
                </a:moveTo>
                <a:cubicBezTo>
                  <a:pt x="4193715" y="0"/>
                  <a:pt x="5403280" y="1209565"/>
                  <a:pt x="5403280" y="2701640"/>
                </a:cubicBezTo>
                <a:lnTo>
                  <a:pt x="5403280" y="5258929"/>
                </a:lnTo>
                <a:lnTo>
                  <a:pt x="0" y="5258929"/>
                </a:lnTo>
                <a:lnTo>
                  <a:pt x="0" y="2701640"/>
                </a:lnTo>
                <a:cubicBezTo>
                  <a:pt x="0" y="1209565"/>
                  <a:pt x="1209565" y="0"/>
                  <a:pt x="2701640" y="0"/>
                </a:cubicBezTo>
                <a:close/>
              </a:path>
            </a:pathLst>
          </a:custGeom>
          <a:blipFill>
            <a:blip r:embed="rId2">
              <a:alphaModFix amt="70000"/>
              <a:extLst>
                <a:ext uri="{28A0092B-C50C-407E-A947-70E740481C1C}">
                  <a14:useLocalDpi xmlns:a14="http://schemas.microsoft.com/office/drawing/2010/main" val="0"/>
                </a:ext>
              </a:extLst>
            </a:blip>
            <a:stretch>
              <a:fillRect/>
            </a:stretch>
          </a:blipFill>
          <a:ln w="6350">
            <a:noFill/>
          </a:ln>
        </p:spPr>
        <p:txBody>
          <a:bodyPr wrap="square">
            <a:noAutofit/>
          </a:bodyPr>
          <a:lstStyle>
            <a:lvl1pPr>
              <a:defRPr>
                <a:solidFill>
                  <a:schemeClr val="tx1"/>
                </a:solidFill>
              </a:defRPr>
            </a:lvl1pPr>
          </a:lstStyle>
          <a:p>
            <a:r>
              <a:rPr lang="en-US" dirty="0"/>
              <a:t> </a:t>
            </a:r>
          </a:p>
        </p:txBody>
      </p:sp>
      <p:sp>
        <p:nvSpPr>
          <p:cNvPr id="4" name="Date Placeholder 3">
            <a:extLst>
              <a:ext uri="{FF2B5EF4-FFF2-40B4-BE49-F238E27FC236}">
                <a16:creationId xmlns:a16="http://schemas.microsoft.com/office/drawing/2014/main" id="{EE117A08-C834-F239-A3DF-2D1295F0AE4C}"/>
              </a:ext>
            </a:extLst>
          </p:cNvPr>
          <p:cNvSpPr>
            <a:spLocks noGrp="1"/>
          </p:cNvSpPr>
          <p:nvPr>
            <p:ph type="dt" sz="half" idx="10"/>
          </p:nvPr>
        </p:nvSpPr>
        <p:spPr>
          <a:xfrm rot="5400000">
            <a:off x="10425981" y="4687095"/>
            <a:ext cx="2706690" cy="365125"/>
          </a:xfrm>
        </p:spPr>
        <p:txBody>
          <a:bodyPr/>
          <a:lstStyle/>
          <a:p>
            <a:fld id="{7FA43F5B-065E-43CE-B3FD-98C48A6F94D7}" type="datetime1">
              <a:rPr lang="en-US" smtClean="0"/>
              <a:t>6/1/2026</a:t>
            </a:fld>
            <a:endParaRPr lang="en-US" dirty="0"/>
          </a:p>
        </p:txBody>
      </p:sp>
      <p:sp>
        <p:nvSpPr>
          <p:cNvPr id="14" name="Slide Number Placeholder 13">
            <a:extLst>
              <a:ext uri="{FF2B5EF4-FFF2-40B4-BE49-F238E27FC236}">
                <a16:creationId xmlns:a16="http://schemas.microsoft.com/office/drawing/2014/main" id="{7E80C6A5-61FE-078D-49D9-31BD1294014C}"/>
              </a:ext>
            </a:extLst>
          </p:cNvPr>
          <p:cNvSpPr>
            <a:spLocks noGrp="1"/>
          </p:cNvSpPr>
          <p:nvPr>
            <p:ph type="sldNum" sz="quarter" idx="16"/>
          </p:nvPr>
        </p:nvSpPr>
        <p:spPr/>
        <p:txBody>
          <a:bodyPr/>
          <a:lstStyle>
            <a:lvl1pPr>
              <a:defRPr>
                <a:solidFill>
                  <a:schemeClr val="tx1"/>
                </a:solidFill>
              </a:defRPr>
            </a:lvl1pPr>
          </a:lstStyle>
          <a:p>
            <a:fld id="{2DE90F28-AFBB-4AB2-AA79-6D3F72ED131B}" type="slidenum">
              <a:rPr lang="en-US" smtClean="0"/>
              <a:pPr/>
              <a:t>‹#›</a:t>
            </a:fld>
            <a:endParaRPr lang="en-US" dirty="0"/>
          </a:p>
        </p:txBody>
      </p:sp>
    </p:spTree>
    <p:extLst>
      <p:ext uri="{BB962C8B-B14F-4D97-AF65-F5344CB8AC3E}">
        <p14:creationId xmlns:p14="http://schemas.microsoft.com/office/powerpoint/2010/main" val="94182613"/>
      </p:ext>
    </p:extLst>
  </p:cSld>
  <p:clrMapOvr>
    <a:masterClrMapping/>
  </p:clrMapOvr>
  <p:extLst>
    <p:ext uri="{DCECCB84-F9BA-43D5-87BE-67443E8EF086}">
      <p15:sldGuideLst xmlns:p15="http://schemas.microsoft.com/office/powerpoint/2012/main">
        <p15:guide id="5" orient="horz" pos="2160">
          <p15:clr>
            <a:srgbClr val="FBAE40"/>
          </p15:clr>
        </p15:guide>
        <p15:guide id="6" pos="3840">
          <p15:clr>
            <a:srgbClr val="FBAE40"/>
          </p15:clr>
        </p15:guide>
      </p15:sldGuideLst>
    </p:ext>
  </p:extLst>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30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061626485"/>
      </p:ext>
    </p:extLst>
  </p:cSld>
  <p:clrMapOvr>
    <a:masterClrMapping/>
  </p:clrMapOvr>
</p:sldLayout>
</file>

<file path=ppt/slideLayouts/slideLayout2650.xml><?xml version="1.0" encoding="utf-8"?>
<p:sldLayout xmlns:a="http://schemas.openxmlformats.org/drawingml/2006/main" xmlns:r="http://schemas.openxmlformats.org/officeDocument/2006/relationships" xmlns:p="http://schemas.openxmlformats.org/presentationml/2006/main" showMasterSp="0" preserve="1" userDrawn="1">
  <p:cSld name="Content">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FE6C4595-90D4-94E6-CEBA-82807457D2BE}"/>
              </a:ext>
            </a:extLst>
          </p:cNvPr>
          <p:cNvSpPr>
            <a:spLocks noGrp="1"/>
          </p:cNvSpPr>
          <p:nvPr>
            <p:ph type="title"/>
          </p:nvPr>
        </p:nvSpPr>
        <p:spPr>
          <a:xfrm>
            <a:off x="731520" y="365760"/>
            <a:ext cx="10741152" cy="1132258"/>
          </a:xfrm>
        </p:spPr>
        <p:txBody>
          <a:bodyPr/>
          <a:lstStyle/>
          <a:p>
            <a:r>
              <a:rPr lang="en-US"/>
              <a:t>Click to edit Master title style</a:t>
            </a:r>
            <a:endParaRPr lang="en-US" dirty="0"/>
          </a:p>
        </p:txBody>
      </p:sp>
      <p:sp>
        <p:nvSpPr>
          <p:cNvPr id="5" name="Footer Placeholder 4">
            <a:extLst>
              <a:ext uri="{FF2B5EF4-FFF2-40B4-BE49-F238E27FC236}">
                <a16:creationId xmlns:a16="http://schemas.microsoft.com/office/drawing/2014/main" id="{B17E6B5E-6174-FD5C-41E8-FFC44C650D7E}"/>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3" name="Content Placeholder 2">
            <a:extLst>
              <a:ext uri="{FF2B5EF4-FFF2-40B4-BE49-F238E27FC236}">
                <a16:creationId xmlns:a16="http://schemas.microsoft.com/office/drawing/2014/main" id="{6C2DD052-3E45-E789-01F8-33250024ECBD}"/>
              </a:ext>
            </a:extLst>
          </p:cNvPr>
          <p:cNvSpPr>
            <a:spLocks noGrp="1"/>
          </p:cNvSpPr>
          <p:nvPr>
            <p:ph idx="1"/>
          </p:nvPr>
        </p:nvSpPr>
        <p:spPr>
          <a:xfrm>
            <a:off x="731520" y="1658679"/>
            <a:ext cx="10780776" cy="4925000"/>
          </a:xfrm>
        </p:spPr>
        <p:txBody>
          <a:bodyPr>
            <a:normAutofit/>
          </a:bodyPr>
          <a:lstStyle>
            <a:lvl1pPr>
              <a:defRPr sz="1800">
                <a:solidFill>
                  <a:schemeClr val="tx1"/>
                </a:solidFill>
              </a:defRPr>
            </a:lvl1pPr>
            <a:lvl2pPr>
              <a:defRPr sz="1600">
                <a:solidFill>
                  <a:schemeClr val="tx1"/>
                </a:solidFill>
              </a:defRPr>
            </a:lvl2pPr>
            <a:lvl3pPr>
              <a:defRPr sz="1400">
                <a:solidFill>
                  <a:schemeClr val="tx1"/>
                </a:solidFill>
              </a:defRPr>
            </a:lvl3pPr>
            <a:lvl4pPr>
              <a:defRPr sz="1200">
                <a:solidFill>
                  <a:schemeClr val="tx1"/>
                </a:solidFill>
              </a:defRPr>
            </a:lvl4pPr>
            <a:lvl5pPr>
              <a:defRPr sz="12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0B9485D1-E172-8F0A-A425-3097B3ABCFB4}"/>
              </a:ext>
            </a:extLst>
          </p:cNvPr>
          <p:cNvSpPr>
            <a:spLocks noGrp="1"/>
          </p:cNvSpPr>
          <p:nvPr>
            <p:ph type="dt" sz="half" idx="10"/>
          </p:nvPr>
        </p:nvSpPr>
        <p:spPr/>
        <p:txBody>
          <a:bodyPr/>
          <a:lstStyle>
            <a:lvl1pPr>
              <a:defRPr>
                <a:solidFill>
                  <a:schemeClr val="tx1"/>
                </a:solidFill>
              </a:defRPr>
            </a:lvl1pPr>
          </a:lstStyle>
          <a:p>
            <a:fld id="{EEE6A364-A39C-470E-B89A-9BD899585684}" type="datetime1">
              <a:rPr lang="en-US" smtClean="0"/>
              <a:pPr/>
              <a:t>6/1/2026</a:t>
            </a:fld>
            <a:endParaRPr lang="en-US" dirty="0"/>
          </a:p>
        </p:txBody>
      </p:sp>
      <p:sp>
        <p:nvSpPr>
          <p:cNvPr id="6" name="Slide Number Placeholder 5">
            <a:extLst>
              <a:ext uri="{FF2B5EF4-FFF2-40B4-BE49-F238E27FC236}">
                <a16:creationId xmlns:a16="http://schemas.microsoft.com/office/drawing/2014/main" id="{4BF72154-F85B-E301-DA57-E314D7315916}"/>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spTree>
    <p:extLst>
      <p:ext uri="{BB962C8B-B14F-4D97-AF65-F5344CB8AC3E}">
        <p14:creationId xmlns:p14="http://schemas.microsoft.com/office/powerpoint/2010/main" val="657618009"/>
      </p:ext>
    </p:extLst>
  </p:cSld>
  <p:clrMapOvr>
    <a:masterClrMapping/>
  </p:clrMapOvr>
</p:sldLayout>
</file>

<file path=ppt/slideLayouts/slideLayout2651.xml><?xml version="1.0" encoding="utf-8"?>
<p:sldLayout xmlns:a="http://schemas.openxmlformats.org/drawingml/2006/main" xmlns:r="http://schemas.openxmlformats.org/officeDocument/2006/relationships" xmlns:p="http://schemas.openxmlformats.org/presentationml/2006/main" showMasterSp="0" preserve="1">
  <p:cSld name="Title with Picture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336E9A-8E96-CD8C-7598-F87632CD81CF}"/>
              </a:ext>
            </a:extLst>
          </p:cNvPr>
          <p:cNvSpPr>
            <a:spLocks noGrp="1"/>
          </p:cNvSpPr>
          <p:nvPr>
            <p:ph type="ctrTitle"/>
          </p:nvPr>
        </p:nvSpPr>
        <p:spPr>
          <a:xfrm>
            <a:off x="609600" y="5218032"/>
            <a:ext cx="10972800" cy="786384"/>
          </a:xfrm>
        </p:spPr>
        <p:txBody>
          <a:bodyPr anchor="b">
            <a:normAutofit/>
          </a:bodyPr>
          <a:lstStyle>
            <a:lvl1pPr algn="ctr">
              <a:defRPr sz="4400">
                <a:solidFill>
                  <a:schemeClr val="tx1"/>
                </a:solidFill>
              </a:defRPr>
            </a:lvl1pPr>
          </a:lstStyle>
          <a:p>
            <a:r>
              <a:rPr lang="en-US"/>
              <a:t>Click to edit Master title style</a:t>
            </a:r>
            <a:endParaRPr lang="en-US" dirty="0"/>
          </a:p>
        </p:txBody>
      </p:sp>
      <p:sp>
        <p:nvSpPr>
          <p:cNvPr id="3" name="Subtitle 2">
            <a:extLst>
              <a:ext uri="{FF2B5EF4-FFF2-40B4-BE49-F238E27FC236}">
                <a16:creationId xmlns:a16="http://schemas.microsoft.com/office/drawing/2014/main" id="{2BDC76B8-60F6-62D3-9F73-E81662203017}"/>
              </a:ext>
            </a:extLst>
          </p:cNvPr>
          <p:cNvSpPr>
            <a:spLocks noGrp="1"/>
          </p:cNvSpPr>
          <p:nvPr>
            <p:ph type="subTitle" idx="1"/>
          </p:nvPr>
        </p:nvSpPr>
        <p:spPr>
          <a:xfrm>
            <a:off x="609600" y="5972629"/>
            <a:ext cx="10972800" cy="480373"/>
          </a:xfrm>
        </p:spPr>
        <p:txBody>
          <a:bodyPr anchor="t">
            <a:normAutofit/>
          </a:bodyPr>
          <a:lstStyle>
            <a:lvl1pPr marL="0" indent="0" algn="ctr">
              <a:buNone/>
              <a:defRPr sz="20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US" dirty="0"/>
          </a:p>
        </p:txBody>
      </p:sp>
      <p:sp>
        <p:nvSpPr>
          <p:cNvPr id="11" name="Picture Placeholder 10">
            <a:extLst>
              <a:ext uri="{FF2B5EF4-FFF2-40B4-BE49-F238E27FC236}">
                <a16:creationId xmlns:a16="http://schemas.microsoft.com/office/drawing/2014/main" id="{B24A208E-BD69-BB12-21B8-DA405B501FA8}"/>
              </a:ext>
            </a:extLst>
          </p:cNvPr>
          <p:cNvSpPr>
            <a:spLocks noGrp="1"/>
          </p:cNvSpPr>
          <p:nvPr>
            <p:ph type="pic" sz="quarter" idx="13" hasCustomPrompt="1"/>
          </p:nvPr>
        </p:nvSpPr>
        <p:spPr>
          <a:xfrm>
            <a:off x="0" y="0"/>
            <a:ext cx="12191999" cy="4986425"/>
          </a:xfrm>
          <a:blipFill>
            <a:blip r:embed="rId2">
              <a:alphaModFix amt="70000"/>
              <a:extLst>
                <a:ext uri="{28A0092B-C50C-407E-A947-70E740481C1C}">
                  <a14:useLocalDpi xmlns:a14="http://schemas.microsoft.com/office/drawing/2010/main" val="0"/>
                </a:ext>
              </a:extLst>
            </a:blip>
            <a:stretch>
              <a:fillRect/>
            </a:stretch>
          </a:blipFill>
        </p:spPr>
        <p:txBody>
          <a:bodyPr/>
          <a:lstStyle>
            <a:lvl1pPr>
              <a:defRPr>
                <a:solidFill>
                  <a:schemeClr val="tx1"/>
                </a:solidFill>
              </a:defRPr>
            </a:lvl1pPr>
          </a:lstStyle>
          <a:p>
            <a:r>
              <a:rPr lang="en-US" dirty="0"/>
              <a:t> </a:t>
            </a:r>
          </a:p>
        </p:txBody>
      </p:sp>
      <p:sp>
        <p:nvSpPr>
          <p:cNvPr id="6" name="Footer Placeholder 5">
            <a:extLst>
              <a:ext uri="{FF2B5EF4-FFF2-40B4-BE49-F238E27FC236}">
                <a16:creationId xmlns:a16="http://schemas.microsoft.com/office/drawing/2014/main" id="{8C88BD73-E6AB-68A9-F41B-313E0C44777C}"/>
              </a:ext>
            </a:extLst>
          </p:cNvPr>
          <p:cNvSpPr>
            <a:spLocks noGrp="1"/>
          </p:cNvSpPr>
          <p:nvPr>
            <p:ph type="ftr" sz="quarter" idx="15"/>
          </p:nvPr>
        </p:nvSpPr>
        <p:spPr>
          <a:xfrm rot="16200000">
            <a:off x="-396119" y="5787191"/>
            <a:ext cx="1503444" cy="365125"/>
          </a:xfrm>
        </p:spPr>
        <p:txBody>
          <a:bodyPr/>
          <a:lstStyle/>
          <a:p>
            <a:r>
              <a:rPr lang="en-US" dirty="0"/>
              <a:t>Sample Footer Text</a:t>
            </a:r>
          </a:p>
        </p:txBody>
      </p:sp>
      <p:sp>
        <p:nvSpPr>
          <p:cNvPr id="5" name="Date Placeholder 4">
            <a:extLst>
              <a:ext uri="{FF2B5EF4-FFF2-40B4-BE49-F238E27FC236}">
                <a16:creationId xmlns:a16="http://schemas.microsoft.com/office/drawing/2014/main" id="{BEAA6162-61A3-2C41-311C-F407FC4B4DA9}"/>
              </a:ext>
            </a:extLst>
          </p:cNvPr>
          <p:cNvSpPr>
            <a:spLocks noGrp="1"/>
          </p:cNvSpPr>
          <p:nvPr>
            <p:ph type="dt" sz="half" idx="14"/>
          </p:nvPr>
        </p:nvSpPr>
        <p:spPr/>
        <p:txBody>
          <a:bodyPr/>
          <a:lstStyle/>
          <a:p>
            <a:fld id="{7FA43F5B-065E-43CE-B3FD-98C48A6F94D7}" type="datetime1">
              <a:rPr lang="en-US" smtClean="0"/>
              <a:t>6/1/2026</a:t>
            </a:fld>
            <a:endParaRPr lang="en-US" dirty="0"/>
          </a:p>
        </p:txBody>
      </p:sp>
      <p:cxnSp>
        <p:nvCxnSpPr>
          <p:cNvPr id="4" name="Straight Connector 3">
            <a:extLst>
              <a:ext uri="{FF2B5EF4-FFF2-40B4-BE49-F238E27FC236}">
                <a16:creationId xmlns:a16="http://schemas.microsoft.com/office/drawing/2014/main" id="{1DABF624-39B6-C7A2-98E7-26593626B429}"/>
              </a:ext>
              <a:ext uri="{C183D7F6-B498-43B3-948B-1728B52AA6E4}">
                <adec:decorative xmlns:adec="http://schemas.microsoft.com/office/drawing/2017/decorative" val="1"/>
              </a:ext>
            </a:extLst>
          </p:cNvPr>
          <p:cNvCxnSpPr>
            <a:cxnSpLocks/>
          </p:cNvCxnSpPr>
          <p:nvPr userDrawn="1"/>
        </p:nvCxnSpPr>
        <p:spPr>
          <a:xfrm flipH="1">
            <a:off x="4" y="4989940"/>
            <a:ext cx="1219199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7" name="Slide Number Placeholder 6">
            <a:extLst>
              <a:ext uri="{FF2B5EF4-FFF2-40B4-BE49-F238E27FC236}">
                <a16:creationId xmlns:a16="http://schemas.microsoft.com/office/drawing/2014/main" id="{BE6B102F-64E7-9387-1F8F-DB4AC825773A}"/>
              </a:ext>
            </a:extLst>
          </p:cNvPr>
          <p:cNvSpPr>
            <a:spLocks noGrp="1"/>
          </p:cNvSpPr>
          <p:nvPr>
            <p:ph type="sldNum" sz="quarter" idx="16"/>
          </p:nvPr>
        </p:nvSpPr>
        <p:spPr/>
        <p:txBody>
          <a:bodyPr/>
          <a:lstStyle/>
          <a:p>
            <a:fld id="{2DE90F28-AFBB-4AB2-AA79-6D3F72ED131B}" type="slidenum">
              <a:rPr lang="en-US" smtClean="0"/>
              <a:t>‹#›</a:t>
            </a:fld>
            <a:endParaRPr lang="en-US" dirty="0"/>
          </a:p>
        </p:txBody>
      </p:sp>
    </p:spTree>
    <p:extLst>
      <p:ext uri="{BB962C8B-B14F-4D97-AF65-F5344CB8AC3E}">
        <p14:creationId xmlns:p14="http://schemas.microsoft.com/office/powerpoint/2010/main" val="1405071123"/>
      </p:ext>
    </p:extLst>
  </p:cSld>
  <p:clrMapOvr>
    <a:masterClrMapping/>
  </p:clrMapOvr>
  <p:extLst>
    <p:ext uri="{DCECCB84-F9BA-43D5-87BE-67443E8EF086}">
      <p15:sldGuideLst xmlns:p15="http://schemas.microsoft.com/office/powerpoint/2012/main">
        <p15:guide id="5" orient="horz" pos="2160">
          <p15:clr>
            <a:srgbClr val="FBAE40"/>
          </p15:clr>
        </p15:guide>
        <p15:guide id="6" pos="3840">
          <p15:clr>
            <a:srgbClr val="FBAE40"/>
          </p15:clr>
        </p15:guide>
      </p15:sldGuideLst>
    </p:ext>
  </p:extLst>
</p:sldLayout>
</file>

<file path=ppt/slideLayouts/slideLayout2652.xml><?xml version="1.0" encoding="utf-8"?>
<p:sldLayout xmlns:a="http://schemas.openxmlformats.org/drawingml/2006/main" xmlns:r="http://schemas.openxmlformats.org/officeDocument/2006/relationships" xmlns:p="http://schemas.openxmlformats.org/presentationml/2006/main" showMasterSp="0" preserve="1" userDrawn="1">
  <p:cSld name="Title with Picture 3">
    <p:spTree>
      <p:nvGrpSpPr>
        <p:cNvPr id="1" name=""/>
        <p:cNvGrpSpPr/>
        <p:nvPr/>
      </p:nvGrpSpPr>
      <p:grpSpPr>
        <a:xfrm>
          <a:off x="0" y="0"/>
          <a:ext cx="0" cy="0"/>
          <a:chOff x="0" y="0"/>
          <a:chExt cx="0" cy="0"/>
        </a:xfrm>
      </p:grpSpPr>
      <p:sp>
        <p:nvSpPr>
          <p:cNvPr id="12" name="Title 11">
            <a:extLst>
              <a:ext uri="{FF2B5EF4-FFF2-40B4-BE49-F238E27FC236}">
                <a16:creationId xmlns:a16="http://schemas.microsoft.com/office/drawing/2014/main" id="{5C3D1438-E7DE-BCF4-D0DD-97184D8B7208}"/>
              </a:ext>
            </a:extLst>
          </p:cNvPr>
          <p:cNvSpPr>
            <a:spLocks noGrp="1"/>
          </p:cNvSpPr>
          <p:nvPr>
            <p:ph type="title"/>
          </p:nvPr>
        </p:nvSpPr>
        <p:spPr>
          <a:xfrm>
            <a:off x="5909930" y="640097"/>
            <a:ext cx="4362148" cy="3474720"/>
          </a:xfrm>
        </p:spPr>
        <p:txBody>
          <a:bodyPr/>
          <a:lstStyle/>
          <a:p>
            <a:r>
              <a:rPr lang="en-US"/>
              <a:t>Click to edit Master title style</a:t>
            </a:r>
          </a:p>
        </p:txBody>
      </p:sp>
      <p:sp>
        <p:nvSpPr>
          <p:cNvPr id="14" name="Text Placeholder 15">
            <a:extLst>
              <a:ext uri="{FF2B5EF4-FFF2-40B4-BE49-F238E27FC236}">
                <a16:creationId xmlns:a16="http://schemas.microsoft.com/office/drawing/2014/main" id="{E9EB830E-59F9-793F-E2E7-110D033D7F86}"/>
              </a:ext>
            </a:extLst>
          </p:cNvPr>
          <p:cNvSpPr>
            <a:spLocks noGrp="1"/>
          </p:cNvSpPr>
          <p:nvPr>
            <p:ph type="body" sz="quarter" idx="17"/>
          </p:nvPr>
        </p:nvSpPr>
        <p:spPr>
          <a:xfrm>
            <a:off x="5909929" y="4818889"/>
            <a:ext cx="4206701" cy="1188720"/>
          </a:xfrm>
        </p:spPr>
        <p:txBody>
          <a:bodyPr anchor="t">
            <a:normAutofit/>
          </a:bodyPr>
          <a:lstStyle>
            <a:lvl1pPr algn="l">
              <a:defRPr sz="2000"/>
            </a:lvl1pPr>
          </a:lstStyle>
          <a:p>
            <a:pPr lvl="0"/>
            <a:r>
              <a:rPr lang="en-US"/>
              <a:t>Click to edit Master text styles</a:t>
            </a:r>
          </a:p>
        </p:txBody>
      </p:sp>
      <p:sp>
        <p:nvSpPr>
          <p:cNvPr id="9" name="Picture Placeholder 8">
            <a:extLst>
              <a:ext uri="{FF2B5EF4-FFF2-40B4-BE49-F238E27FC236}">
                <a16:creationId xmlns:a16="http://schemas.microsoft.com/office/drawing/2014/main" id="{2C9C23E6-AA65-EED1-FC7F-E4138D9D0DF7}"/>
              </a:ext>
            </a:extLst>
          </p:cNvPr>
          <p:cNvSpPr>
            <a:spLocks noGrp="1"/>
          </p:cNvSpPr>
          <p:nvPr>
            <p:ph type="pic" sz="quarter" idx="13" hasCustomPrompt="1"/>
          </p:nvPr>
        </p:nvSpPr>
        <p:spPr>
          <a:xfrm>
            <a:off x="0" y="0"/>
            <a:ext cx="5060950" cy="6858000"/>
          </a:xfrm>
          <a:blipFill dpi="0" rotWithShape="1">
            <a:blip r:embed="rId2">
              <a:alphaModFix amt="70000"/>
              <a:extLst>
                <a:ext uri="{28A0092B-C50C-407E-A947-70E740481C1C}">
                  <a14:useLocalDpi xmlns:a14="http://schemas.microsoft.com/office/drawing/2010/main" val="0"/>
                </a:ext>
              </a:extLst>
            </a:blip>
            <a:srcRect/>
            <a:stretch>
              <a:fillRect/>
            </a:stretch>
          </a:blipFill>
        </p:spPr>
        <p:txBody>
          <a:bodyPr/>
          <a:lstStyle/>
          <a:p>
            <a:r>
              <a:rPr lang="en-US" dirty="0"/>
              <a:t> </a:t>
            </a:r>
          </a:p>
        </p:txBody>
      </p:sp>
      <p:cxnSp>
        <p:nvCxnSpPr>
          <p:cNvPr id="7" name="Straight Connector 6">
            <a:extLst>
              <a:ext uri="{FF2B5EF4-FFF2-40B4-BE49-F238E27FC236}">
                <a16:creationId xmlns:a16="http://schemas.microsoft.com/office/drawing/2014/main" id="{63DCC7EC-EB64-3FA5-9B9F-4B65F8B35369}"/>
              </a:ext>
              <a:ext uri="{C183D7F6-B498-43B3-948B-1728B52AA6E4}">
                <adec:decorative xmlns:adec="http://schemas.microsoft.com/office/drawing/2017/decorative" val="1"/>
              </a:ext>
            </a:extLst>
          </p:cNvPr>
          <p:cNvCxnSpPr>
            <a:cxnSpLocks/>
          </p:cNvCxnSpPr>
          <p:nvPr userDrawn="1"/>
        </p:nvCxnSpPr>
        <p:spPr>
          <a:xfrm>
            <a:off x="5060487"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Date Placeholder 7">
            <a:extLst>
              <a:ext uri="{FF2B5EF4-FFF2-40B4-BE49-F238E27FC236}">
                <a16:creationId xmlns:a16="http://schemas.microsoft.com/office/drawing/2014/main" id="{B5721EA9-D34D-C406-42C9-D1C3DC0550EB}"/>
              </a:ext>
            </a:extLst>
          </p:cNvPr>
          <p:cNvSpPr>
            <a:spLocks noGrp="1"/>
          </p:cNvSpPr>
          <p:nvPr>
            <p:ph type="dt" sz="half" idx="14"/>
          </p:nvPr>
        </p:nvSpPr>
        <p:spPr>
          <a:xfrm rot="5400000">
            <a:off x="10425981" y="4687095"/>
            <a:ext cx="2706690" cy="365125"/>
          </a:xfrm>
        </p:spPr>
        <p:txBody>
          <a:bodyPr/>
          <a:lstStyle/>
          <a:p>
            <a:fld id="{7FA43F5B-065E-43CE-B3FD-98C48A6F94D7}" type="datetime1">
              <a:rPr lang="en-US" smtClean="0"/>
              <a:pPr/>
              <a:t>6/1/2026</a:t>
            </a:fld>
            <a:endParaRPr lang="en-US" dirty="0"/>
          </a:p>
        </p:txBody>
      </p:sp>
      <p:sp>
        <p:nvSpPr>
          <p:cNvPr id="10" name="Footer Placeholder 9">
            <a:extLst>
              <a:ext uri="{FF2B5EF4-FFF2-40B4-BE49-F238E27FC236}">
                <a16:creationId xmlns:a16="http://schemas.microsoft.com/office/drawing/2014/main" id="{B8A451BA-6597-98CC-3A5A-099DB053853F}"/>
              </a:ext>
            </a:extLst>
          </p:cNvPr>
          <p:cNvSpPr>
            <a:spLocks noGrp="1"/>
          </p:cNvSpPr>
          <p:nvPr>
            <p:ph type="ftr" sz="quarter" idx="15"/>
          </p:nvPr>
        </p:nvSpPr>
        <p:spPr>
          <a:xfrm rot="16200000" flipH="1">
            <a:off x="10292565" y="1592957"/>
            <a:ext cx="2973522" cy="365125"/>
          </a:xfrm>
        </p:spPr>
        <p:txBody>
          <a:bodyPr/>
          <a:lstStyle/>
          <a:p>
            <a:r>
              <a:rPr lang="en-US" dirty="0"/>
              <a:t>Sample Footer Text</a:t>
            </a:r>
          </a:p>
        </p:txBody>
      </p:sp>
      <p:sp>
        <p:nvSpPr>
          <p:cNvPr id="11" name="Slide Number Placeholder 10">
            <a:extLst>
              <a:ext uri="{FF2B5EF4-FFF2-40B4-BE49-F238E27FC236}">
                <a16:creationId xmlns:a16="http://schemas.microsoft.com/office/drawing/2014/main" id="{ED98AED2-58CC-D8F4-37CF-06D4C6AE089B}"/>
              </a:ext>
            </a:extLst>
          </p:cNvPr>
          <p:cNvSpPr>
            <a:spLocks noGrp="1"/>
          </p:cNvSpPr>
          <p:nvPr>
            <p:ph type="sldNum" sz="quarter" idx="16"/>
          </p:nvPr>
        </p:nvSpPr>
        <p:spPr/>
        <p:txBody>
          <a:bodyPr/>
          <a:lstStyle/>
          <a:p>
            <a:fld id="{2DE90F28-AFBB-4AB2-AA79-6D3F72ED131B}" type="slidenum">
              <a:rPr lang="en-US" smtClean="0"/>
              <a:pPr/>
              <a:t>‹#›</a:t>
            </a:fld>
            <a:endParaRPr lang="en-US" dirty="0"/>
          </a:p>
        </p:txBody>
      </p:sp>
    </p:spTree>
    <p:extLst>
      <p:ext uri="{BB962C8B-B14F-4D97-AF65-F5344CB8AC3E}">
        <p14:creationId xmlns:p14="http://schemas.microsoft.com/office/powerpoint/2010/main" val="4268939984"/>
      </p:ext>
    </p:extLst>
  </p:cSld>
  <p:clrMapOvr>
    <a:masterClrMapping/>
  </p:clrMapOvr>
</p:sldLayout>
</file>

<file path=ppt/slideLayouts/slideLayout2653.xml><?xml version="1.0" encoding="utf-8"?>
<p:sldLayout xmlns:a="http://schemas.openxmlformats.org/drawingml/2006/main" xmlns:r="http://schemas.openxmlformats.org/officeDocument/2006/relationships" xmlns:p="http://schemas.openxmlformats.org/presentationml/2006/main" showMasterSp="0" preserve="1" userDrawn="1">
  <p:cSld name="Title with Picture 4">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CA23BF3C-9B75-66EF-8F1A-8B97381705BC}"/>
              </a:ext>
            </a:extLst>
          </p:cNvPr>
          <p:cNvSpPr>
            <a:spLocks noGrp="1"/>
          </p:cNvSpPr>
          <p:nvPr>
            <p:ph type="title"/>
          </p:nvPr>
        </p:nvSpPr>
        <p:spPr>
          <a:xfrm>
            <a:off x="838200" y="873764"/>
            <a:ext cx="4654296" cy="3739896"/>
          </a:xfrm>
        </p:spPr>
        <p:txBody>
          <a:bodyPr/>
          <a:lstStyle/>
          <a:p>
            <a:r>
              <a:rPr lang="en-US"/>
              <a:t>Click to edit Master title style</a:t>
            </a:r>
          </a:p>
        </p:txBody>
      </p:sp>
      <p:sp>
        <p:nvSpPr>
          <p:cNvPr id="7" name="Text Placeholder 15">
            <a:extLst>
              <a:ext uri="{FF2B5EF4-FFF2-40B4-BE49-F238E27FC236}">
                <a16:creationId xmlns:a16="http://schemas.microsoft.com/office/drawing/2014/main" id="{1B44AFE9-43F1-4797-1ECE-FD5190E5805A}"/>
              </a:ext>
            </a:extLst>
          </p:cNvPr>
          <p:cNvSpPr>
            <a:spLocks noGrp="1"/>
          </p:cNvSpPr>
          <p:nvPr>
            <p:ph type="body" sz="quarter" idx="17"/>
          </p:nvPr>
        </p:nvSpPr>
        <p:spPr>
          <a:xfrm>
            <a:off x="838201" y="4732531"/>
            <a:ext cx="4206240" cy="1380743"/>
          </a:xfrm>
        </p:spPr>
        <p:txBody>
          <a:bodyPr anchor="t">
            <a:normAutofit/>
          </a:bodyPr>
          <a:lstStyle>
            <a:lvl1pPr algn="l">
              <a:defRPr sz="2000"/>
            </a:lvl1pPr>
          </a:lstStyle>
          <a:p>
            <a:pPr lvl="0"/>
            <a:r>
              <a:rPr lang="en-US"/>
              <a:t>Click to edit Master text styles</a:t>
            </a:r>
          </a:p>
        </p:txBody>
      </p:sp>
      <p:sp>
        <p:nvSpPr>
          <p:cNvPr id="13" name="Footer Placeholder 12">
            <a:extLst>
              <a:ext uri="{FF2B5EF4-FFF2-40B4-BE49-F238E27FC236}">
                <a16:creationId xmlns:a16="http://schemas.microsoft.com/office/drawing/2014/main" id="{B2603722-CE80-C718-39E9-BB79F1F68C31}"/>
              </a:ext>
            </a:extLst>
          </p:cNvPr>
          <p:cNvSpPr>
            <a:spLocks noGrp="1"/>
          </p:cNvSpPr>
          <p:nvPr>
            <p:ph type="ftr" sz="quarter" idx="15"/>
          </p:nvPr>
        </p:nvSpPr>
        <p:spPr/>
        <p:txBody>
          <a:bodyPr/>
          <a:lstStyle>
            <a:lvl1pPr>
              <a:defRPr>
                <a:solidFill>
                  <a:schemeClr val="tx1"/>
                </a:solidFill>
              </a:defRPr>
            </a:lvl1pPr>
          </a:lstStyle>
          <a:p>
            <a:r>
              <a:rPr lang="en-US" dirty="0"/>
              <a:t>Sample Footer Text</a:t>
            </a:r>
          </a:p>
        </p:txBody>
      </p:sp>
      <p:sp>
        <p:nvSpPr>
          <p:cNvPr id="10" name="Picture Placeholder 9">
            <a:extLst>
              <a:ext uri="{FF2B5EF4-FFF2-40B4-BE49-F238E27FC236}">
                <a16:creationId xmlns:a16="http://schemas.microsoft.com/office/drawing/2014/main" id="{884C280F-E753-FE97-A722-F86168AC97B1}"/>
              </a:ext>
            </a:extLst>
          </p:cNvPr>
          <p:cNvSpPr>
            <a:spLocks noGrp="1"/>
          </p:cNvSpPr>
          <p:nvPr>
            <p:ph type="pic" sz="quarter" idx="13" hasCustomPrompt="1"/>
          </p:nvPr>
        </p:nvSpPr>
        <p:spPr>
          <a:xfrm>
            <a:off x="5947472" y="854346"/>
            <a:ext cx="5403280" cy="5258929"/>
          </a:xfrm>
          <a:custGeom>
            <a:avLst/>
            <a:gdLst>
              <a:gd name="connsiteX0" fmla="*/ 2701640 w 5403280"/>
              <a:gd name="connsiteY0" fmla="*/ 0 h 5258929"/>
              <a:gd name="connsiteX1" fmla="*/ 5403280 w 5403280"/>
              <a:gd name="connsiteY1" fmla="*/ 2701640 h 5258929"/>
              <a:gd name="connsiteX2" fmla="*/ 5403280 w 5403280"/>
              <a:gd name="connsiteY2" fmla="*/ 5258929 h 5258929"/>
              <a:gd name="connsiteX3" fmla="*/ 0 w 5403280"/>
              <a:gd name="connsiteY3" fmla="*/ 5258929 h 5258929"/>
              <a:gd name="connsiteX4" fmla="*/ 0 w 5403280"/>
              <a:gd name="connsiteY4" fmla="*/ 2701640 h 5258929"/>
              <a:gd name="connsiteX5" fmla="*/ 2701640 w 5403280"/>
              <a:gd name="connsiteY5" fmla="*/ 0 h 5258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3280" h="5258929">
                <a:moveTo>
                  <a:pt x="2701640" y="0"/>
                </a:moveTo>
                <a:cubicBezTo>
                  <a:pt x="4193715" y="0"/>
                  <a:pt x="5403280" y="1209565"/>
                  <a:pt x="5403280" y="2701640"/>
                </a:cubicBezTo>
                <a:lnTo>
                  <a:pt x="5403280" y="5258929"/>
                </a:lnTo>
                <a:lnTo>
                  <a:pt x="0" y="5258929"/>
                </a:lnTo>
                <a:lnTo>
                  <a:pt x="0" y="2701640"/>
                </a:lnTo>
                <a:cubicBezTo>
                  <a:pt x="0" y="1209565"/>
                  <a:pt x="1209565" y="0"/>
                  <a:pt x="2701640" y="0"/>
                </a:cubicBezTo>
                <a:close/>
              </a:path>
            </a:pathLst>
          </a:custGeom>
          <a:blipFill>
            <a:blip r:embed="rId2">
              <a:alphaModFix amt="70000"/>
              <a:extLst>
                <a:ext uri="{28A0092B-C50C-407E-A947-70E740481C1C}">
                  <a14:useLocalDpi xmlns:a14="http://schemas.microsoft.com/office/drawing/2010/main" val="0"/>
                </a:ext>
              </a:extLst>
            </a:blip>
            <a:stretch>
              <a:fillRect/>
            </a:stretch>
          </a:blipFill>
          <a:ln w="6350">
            <a:solidFill>
              <a:schemeClr val="tx1"/>
            </a:solidFill>
          </a:ln>
        </p:spPr>
        <p:txBody>
          <a:bodyPr wrap="square">
            <a:noAutofit/>
          </a:bodyPr>
          <a:lstStyle>
            <a:lvl1pPr>
              <a:defRPr>
                <a:solidFill>
                  <a:schemeClr val="tx1"/>
                </a:solidFill>
              </a:defRPr>
            </a:lvl1pPr>
          </a:lstStyle>
          <a:p>
            <a:r>
              <a:rPr lang="en-US" dirty="0"/>
              <a:t> </a:t>
            </a:r>
          </a:p>
        </p:txBody>
      </p:sp>
      <p:sp>
        <p:nvSpPr>
          <p:cNvPr id="4" name="Date Placeholder 3">
            <a:extLst>
              <a:ext uri="{FF2B5EF4-FFF2-40B4-BE49-F238E27FC236}">
                <a16:creationId xmlns:a16="http://schemas.microsoft.com/office/drawing/2014/main" id="{223A58B4-E2D1-FBC8-004D-0E9EEBBE13DB}"/>
              </a:ext>
            </a:extLst>
          </p:cNvPr>
          <p:cNvSpPr>
            <a:spLocks noGrp="1"/>
          </p:cNvSpPr>
          <p:nvPr>
            <p:ph type="dt" sz="half" idx="10"/>
          </p:nvPr>
        </p:nvSpPr>
        <p:spPr>
          <a:xfrm rot="5400000">
            <a:off x="10425981" y="4687095"/>
            <a:ext cx="2706690" cy="365125"/>
          </a:xfrm>
        </p:spPr>
        <p:txBody>
          <a:bodyPr/>
          <a:lstStyle/>
          <a:p>
            <a:fld id="{7FA43F5B-065E-43CE-B3FD-98C48A6F94D7}" type="datetime1">
              <a:rPr lang="en-US" smtClean="0"/>
              <a:t>6/1/2026</a:t>
            </a:fld>
            <a:endParaRPr lang="en-US" dirty="0"/>
          </a:p>
        </p:txBody>
      </p:sp>
      <p:sp>
        <p:nvSpPr>
          <p:cNvPr id="14" name="Slide Number Placeholder 13">
            <a:extLst>
              <a:ext uri="{FF2B5EF4-FFF2-40B4-BE49-F238E27FC236}">
                <a16:creationId xmlns:a16="http://schemas.microsoft.com/office/drawing/2014/main" id="{7E80C6A5-61FE-078D-49D9-31BD1294014C}"/>
              </a:ext>
            </a:extLst>
          </p:cNvPr>
          <p:cNvSpPr>
            <a:spLocks noGrp="1"/>
          </p:cNvSpPr>
          <p:nvPr>
            <p:ph type="sldNum" sz="quarter" idx="16"/>
          </p:nvPr>
        </p:nvSpPr>
        <p:spPr/>
        <p:txBody>
          <a:bodyPr/>
          <a:lstStyle>
            <a:lvl1pPr>
              <a:defRPr>
                <a:solidFill>
                  <a:schemeClr val="tx1"/>
                </a:solidFill>
              </a:defRPr>
            </a:lvl1pPr>
          </a:lstStyle>
          <a:p>
            <a:fld id="{2DE90F28-AFBB-4AB2-AA79-6D3F72ED131B}" type="slidenum">
              <a:rPr lang="en-US" smtClean="0"/>
              <a:pPr/>
              <a:t>‹#›</a:t>
            </a:fld>
            <a:endParaRPr lang="en-US" dirty="0"/>
          </a:p>
        </p:txBody>
      </p:sp>
    </p:spTree>
    <p:extLst>
      <p:ext uri="{BB962C8B-B14F-4D97-AF65-F5344CB8AC3E}">
        <p14:creationId xmlns:p14="http://schemas.microsoft.com/office/powerpoint/2010/main" val="202735654"/>
      </p:ext>
    </p:extLst>
  </p:cSld>
  <p:clrMapOvr>
    <a:masterClrMapping/>
  </p:clrMapOvr>
  <p:extLst>
    <p:ext uri="{DCECCB84-F9BA-43D5-87BE-67443E8EF086}">
      <p15:sldGuideLst xmlns:p15="http://schemas.microsoft.com/office/powerpoint/2012/main">
        <p15:guide id="5" orient="horz" pos="2160">
          <p15:clr>
            <a:srgbClr val="FBAE40"/>
          </p15:clr>
        </p15:guide>
        <p15:guide id="6" pos="3840">
          <p15:clr>
            <a:srgbClr val="FBAE40"/>
          </p15:clr>
        </p15:guide>
      </p15:sldGuideLst>
    </p:ext>
  </p:extLst>
</p:sldLayout>
</file>

<file path=ppt/slideLayouts/slideLayout2654.xml><?xml version="1.0" encoding="utf-8"?>
<p:sldLayout xmlns:a="http://schemas.openxmlformats.org/drawingml/2006/main" xmlns:r="http://schemas.openxmlformats.org/officeDocument/2006/relationships" xmlns:p="http://schemas.openxmlformats.org/presentationml/2006/main" showMasterSp="0" preserve="1" userDrawn="1">
  <p:cSld name="Title">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351CC58D-28EC-93AD-7E10-1DA3DC6322E1}"/>
              </a:ext>
            </a:extLst>
          </p:cNvPr>
          <p:cNvSpPr>
            <a:spLocks noGrp="1"/>
          </p:cNvSpPr>
          <p:nvPr>
            <p:ph type="title"/>
          </p:nvPr>
        </p:nvSpPr>
        <p:spPr>
          <a:xfrm>
            <a:off x="838200" y="859536"/>
            <a:ext cx="7478991" cy="3635797"/>
          </a:xfrm>
        </p:spPr>
        <p:txBody>
          <a:bodyPr anchor="t">
            <a:normAutofit/>
          </a:bodyPr>
          <a:lstStyle>
            <a:lvl1pPr>
              <a:defRPr sz="6000"/>
            </a:lvl1pPr>
          </a:lstStyle>
          <a:p>
            <a:r>
              <a:rPr lang="en-US"/>
              <a:t>Click to edit Master title style</a:t>
            </a:r>
          </a:p>
        </p:txBody>
      </p:sp>
      <p:cxnSp>
        <p:nvCxnSpPr>
          <p:cNvPr id="7" name="Straight Connector 6">
            <a:extLst>
              <a:ext uri="{FF2B5EF4-FFF2-40B4-BE49-F238E27FC236}">
                <a16:creationId xmlns:a16="http://schemas.microsoft.com/office/drawing/2014/main" id="{0E0B119D-A456-DE33-9525-49696D3FEE6E}"/>
              </a:ext>
              <a:ext uri="{C183D7F6-B498-43B3-948B-1728B52AA6E4}">
                <adec:decorative xmlns:adec="http://schemas.microsoft.com/office/drawing/2017/decorative" val="1"/>
              </a:ext>
            </a:extLst>
          </p:cNvPr>
          <p:cNvCxnSpPr>
            <a:cxnSpLocks/>
          </p:cNvCxnSpPr>
          <p:nvPr/>
        </p:nvCxnSpPr>
        <p:spPr>
          <a:xfrm flipH="1">
            <a:off x="4" y="5143500"/>
            <a:ext cx="1219199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 Placeholder 15">
            <a:extLst>
              <a:ext uri="{FF2B5EF4-FFF2-40B4-BE49-F238E27FC236}">
                <a16:creationId xmlns:a16="http://schemas.microsoft.com/office/drawing/2014/main" id="{BFFB480A-CB2C-F6F3-1181-7B482DE48A11}"/>
              </a:ext>
            </a:extLst>
          </p:cNvPr>
          <p:cNvSpPr>
            <a:spLocks noGrp="1"/>
          </p:cNvSpPr>
          <p:nvPr>
            <p:ph type="body" sz="quarter" idx="15"/>
          </p:nvPr>
        </p:nvSpPr>
        <p:spPr>
          <a:xfrm>
            <a:off x="4693339" y="5225354"/>
            <a:ext cx="6669986" cy="1545336"/>
          </a:xfrm>
        </p:spPr>
        <p:txBody>
          <a:bodyPr anchor="ctr">
            <a:normAutofit/>
          </a:bodyPr>
          <a:lstStyle>
            <a:lvl1pPr algn="r">
              <a:defRPr sz="2000"/>
            </a:lvl1pPr>
          </a:lstStyle>
          <a:p>
            <a:pPr lvl="0"/>
            <a:r>
              <a:rPr lang="en-US"/>
              <a:t>Click to edit Master text styles</a:t>
            </a:r>
          </a:p>
        </p:txBody>
      </p:sp>
      <p:sp>
        <p:nvSpPr>
          <p:cNvPr id="5" name="Footer Placeholder 4">
            <a:extLst>
              <a:ext uri="{FF2B5EF4-FFF2-40B4-BE49-F238E27FC236}">
                <a16:creationId xmlns:a16="http://schemas.microsoft.com/office/drawing/2014/main" id="{87416322-573D-C8CC-7277-1611B4285D78}"/>
              </a:ext>
            </a:extLst>
          </p:cNvPr>
          <p:cNvSpPr>
            <a:spLocks noGrp="1"/>
          </p:cNvSpPr>
          <p:nvPr>
            <p:ph type="ftr" sz="quarter" idx="11"/>
          </p:nvPr>
        </p:nvSpPr>
        <p:spPr/>
        <p:txBody>
          <a:bodyPr/>
          <a:lstStyle/>
          <a:p>
            <a:r>
              <a:rPr lang="en-US" dirty="0"/>
              <a:t>Sample Footer Text</a:t>
            </a:r>
          </a:p>
        </p:txBody>
      </p:sp>
      <p:sp>
        <p:nvSpPr>
          <p:cNvPr id="4" name="Date Placeholder 3">
            <a:extLst>
              <a:ext uri="{FF2B5EF4-FFF2-40B4-BE49-F238E27FC236}">
                <a16:creationId xmlns:a16="http://schemas.microsoft.com/office/drawing/2014/main" id="{029C7DE3-77E6-7F1C-2D66-87946BDD6322}"/>
              </a:ext>
            </a:extLst>
          </p:cNvPr>
          <p:cNvSpPr>
            <a:spLocks noGrp="1"/>
          </p:cNvSpPr>
          <p:nvPr>
            <p:ph type="dt" sz="half" idx="10"/>
          </p:nvPr>
        </p:nvSpPr>
        <p:spPr/>
        <p:txBody>
          <a:bodyPr/>
          <a:lstStyle/>
          <a:p>
            <a:fld id="{7FA43F5B-065E-43CE-B3FD-98C48A6F94D7}" type="datetime1">
              <a:rPr lang="en-US" smtClean="0"/>
              <a:t>6/1/2026</a:t>
            </a:fld>
            <a:endParaRPr lang="en-US" dirty="0"/>
          </a:p>
        </p:txBody>
      </p:sp>
      <p:sp>
        <p:nvSpPr>
          <p:cNvPr id="6" name="Slide Number Placeholder 5">
            <a:extLst>
              <a:ext uri="{FF2B5EF4-FFF2-40B4-BE49-F238E27FC236}">
                <a16:creationId xmlns:a16="http://schemas.microsoft.com/office/drawing/2014/main" id="{A939072A-E9FB-537C-7C31-2FB111D3C65A}"/>
              </a:ext>
            </a:extLst>
          </p:cNvPr>
          <p:cNvSpPr>
            <a:spLocks noGrp="1"/>
          </p:cNvSpPr>
          <p:nvPr>
            <p:ph type="sldNum" sz="quarter" idx="12"/>
          </p:nvPr>
        </p:nvSpPr>
        <p:spPr/>
        <p:txBody>
          <a:bodyPr/>
          <a:lstStyle/>
          <a:p>
            <a:fld id="{2DE90F28-AFBB-4AB2-AA79-6D3F72ED131B}" type="slidenum">
              <a:rPr lang="en-US" smtClean="0"/>
              <a:t>‹#›</a:t>
            </a:fld>
            <a:endParaRPr lang="en-US" dirty="0"/>
          </a:p>
        </p:txBody>
      </p:sp>
    </p:spTree>
    <p:extLst>
      <p:ext uri="{BB962C8B-B14F-4D97-AF65-F5344CB8AC3E}">
        <p14:creationId xmlns:p14="http://schemas.microsoft.com/office/powerpoint/2010/main" val="1402396822"/>
      </p:ext>
    </p:extLst>
  </p:cSld>
  <p:clrMapOvr>
    <a:masterClrMapping/>
  </p:clrMapOvr>
  <p:extLst>
    <p:ext uri="{DCECCB84-F9BA-43D5-87BE-67443E8EF086}">
      <p15:sldGuideLst xmlns:p15="http://schemas.microsoft.com/office/powerpoint/2012/main">
        <p15:guide id="5" orient="horz" pos="2160">
          <p15:clr>
            <a:srgbClr val="FBAE40"/>
          </p15:clr>
        </p15:guide>
        <p15:guide id="6" pos="3840">
          <p15:clr>
            <a:srgbClr val="FBAE40"/>
          </p15:clr>
        </p15:guide>
      </p15:sldGuideLst>
    </p:ext>
  </p:extLst>
</p:sldLayout>
</file>

<file path=ppt/slideLayouts/slideLayout2655.xml><?xml version="1.0" encoding="utf-8"?>
<p:sldLayout xmlns:a="http://schemas.openxmlformats.org/drawingml/2006/main" xmlns:r="http://schemas.openxmlformats.org/officeDocument/2006/relationships" xmlns:p="http://schemas.openxmlformats.org/presentationml/2006/main" showMasterSp="0" preserve="1" userDrawn="1">
  <p:cSld name="Title 2">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CE84C31D-CC85-27E5-FD9F-627C926D5A22}"/>
              </a:ext>
            </a:extLst>
          </p:cNvPr>
          <p:cNvSpPr>
            <a:spLocks noGrp="1"/>
          </p:cNvSpPr>
          <p:nvPr>
            <p:ph type="title"/>
          </p:nvPr>
        </p:nvSpPr>
        <p:spPr>
          <a:xfrm>
            <a:off x="838200" y="2578608"/>
            <a:ext cx="7879335" cy="3592629"/>
          </a:xfrm>
        </p:spPr>
        <p:txBody>
          <a:bodyPr>
            <a:normAutofit/>
          </a:bodyPr>
          <a:lstStyle>
            <a:lvl1pPr>
              <a:defRPr sz="6000"/>
            </a:lvl1pPr>
          </a:lstStyle>
          <a:p>
            <a:r>
              <a:rPr lang="en-US"/>
              <a:t>Click to edit Master title style</a:t>
            </a:r>
          </a:p>
        </p:txBody>
      </p:sp>
      <p:cxnSp>
        <p:nvCxnSpPr>
          <p:cNvPr id="7" name="Straight Connector 6">
            <a:extLst>
              <a:ext uri="{FF2B5EF4-FFF2-40B4-BE49-F238E27FC236}">
                <a16:creationId xmlns:a16="http://schemas.microsoft.com/office/drawing/2014/main" id="{A10B934F-7AD0-6CA4-BC4D-9CC30854BF9C}"/>
              </a:ext>
              <a:ext uri="{C183D7F6-B498-43B3-948B-1728B52AA6E4}">
                <adec:decorative xmlns:adec="http://schemas.microsoft.com/office/drawing/2017/decorative" val="1"/>
              </a:ext>
            </a:extLst>
          </p:cNvPr>
          <p:cNvCxnSpPr>
            <a:cxnSpLocks/>
          </p:cNvCxnSpPr>
          <p:nvPr userDrawn="1"/>
        </p:nvCxnSpPr>
        <p:spPr>
          <a:xfrm flipH="1">
            <a:off x="4" y="1714500"/>
            <a:ext cx="1219199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17FF6486-38AE-54F6-E2F3-8B944C3F1B94}"/>
              </a:ext>
            </a:extLst>
          </p:cNvPr>
          <p:cNvSpPr>
            <a:spLocks noGrp="1"/>
          </p:cNvSpPr>
          <p:nvPr>
            <p:ph type="ftr" sz="quarter" idx="11"/>
          </p:nvPr>
        </p:nvSpPr>
        <p:spPr/>
        <p:txBody>
          <a:bodyPr/>
          <a:lstStyle/>
          <a:p>
            <a:r>
              <a:rPr lang="en-US" dirty="0"/>
              <a:t>Sample Footer Text</a:t>
            </a:r>
          </a:p>
        </p:txBody>
      </p:sp>
      <p:sp>
        <p:nvSpPr>
          <p:cNvPr id="16" name="Text Placeholder 15">
            <a:extLst>
              <a:ext uri="{FF2B5EF4-FFF2-40B4-BE49-F238E27FC236}">
                <a16:creationId xmlns:a16="http://schemas.microsoft.com/office/drawing/2014/main" id="{341BD916-71AE-106E-105D-01655950FC48}"/>
              </a:ext>
            </a:extLst>
          </p:cNvPr>
          <p:cNvSpPr>
            <a:spLocks noGrp="1"/>
          </p:cNvSpPr>
          <p:nvPr>
            <p:ph type="body" sz="quarter" idx="15"/>
          </p:nvPr>
        </p:nvSpPr>
        <p:spPr>
          <a:xfrm>
            <a:off x="3987800" y="368300"/>
            <a:ext cx="7375525" cy="1014413"/>
          </a:xfrm>
        </p:spPr>
        <p:txBody>
          <a:bodyPr anchor="ctr">
            <a:normAutofit/>
          </a:bodyPr>
          <a:lstStyle>
            <a:lvl1pPr algn="r">
              <a:defRPr sz="2000"/>
            </a:lvl1pPr>
          </a:lstStyle>
          <a:p>
            <a:pPr lvl="0"/>
            <a:r>
              <a:rPr lang="en-US"/>
              <a:t>Click to edit Master text styles</a:t>
            </a:r>
          </a:p>
        </p:txBody>
      </p:sp>
      <p:sp>
        <p:nvSpPr>
          <p:cNvPr id="4" name="Date Placeholder 3">
            <a:extLst>
              <a:ext uri="{FF2B5EF4-FFF2-40B4-BE49-F238E27FC236}">
                <a16:creationId xmlns:a16="http://schemas.microsoft.com/office/drawing/2014/main" id="{68FD0054-227E-4953-9BB1-7141F90243F6}"/>
              </a:ext>
            </a:extLst>
          </p:cNvPr>
          <p:cNvSpPr>
            <a:spLocks noGrp="1"/>
          </p:cNvSpPr>
          <p:nvPr>
            <p:ph type="dt" sz="half" idx="10"/>
          </p:nvPr>
        </p:nvSpPr>
        <p:spPr/>
        <p:txBody>
          <a:bodyPr/>
          <a:lstStyle/>
          <a:p>
            <a:fld id="{7FA43F5B-065E-43CE-B3FD-98C48A6F94D7}" type="datetime1">
              <a:rPr lang="en-US" smtClean="0"/>
              <a:t>6/1/2026</a:t>
            </a:fld>
            <a:endParaRPr lang="en-US" dirty="0"/>
          </a:p>
        </p:txBody>
      </p:sp>
      <p:sp>
        <p:nvSpPr>
          <p:cNvPr id="6" name="Slide Number Placeholder 5">
            <a:extLst>
              <a:ext uri="{FF2B5EF4-FFF2-40B4-BE49-F238E27FC236}">
                <a16:creationId xmlns:a16="http://schemas.microsoft.com/office/drawing/2014/main" id="{8542E0F1-15E9-E241-9959-A6D46B69EE92}"/>
              </a:ext>
            </a:extLst>
          </p:cNvPr>
          <p:cNvSpPr>
            <a:spLocks noGrp="1"/>
          </p:cNvSpPr>
          <p:nvPr>
            <p:ph type="sldNum" sz="quarter" idx="12"/>
          </p:nvPr>
        </p:nvSpPr>
        <p:spPr/>
        <p:txBody>
          <a:bodyPr/>
          <a:lstStyle/>
          <a:p>
            <a:fld id="{2DE90F28-AFBB-4AB2-AA79-6D3F72ED131B}" type="slidenum">
              <a:rPr lang="en-US" smtClean="0"/>
              <a:t>‹#›</a:t>
            </a:fld>
            <a:endParaRPr lang="en-US" dirty="0"/>
          </a:p>
        </p:txBody>
      </p:sp>
    </p:spTree>
    <p:extLst>
      <p:ext uri="{BB962C8B-B14F-4D97-AF65-F5344CB8AC3E}">
        <p14:creationId xmlns:p14="http://schemas.microsoft.com/office/powerpoint/2010/main" val="84379970"/>
      </p:ext>
    </p:extLst>
  </p:cSld>
  <p:clrMapOvr>
    <a:masterClrMapping/>
  </p:clrMapOvr>
  <p:extLst>
    <p:ext uri="{DCECCB84-F9BA-43D5-87BE-67443E8EF086}">
      <p15:sldGuideLst xmlns:p15="http://schemas.microsoft.com/office/powerpoint/2012/main">
        <p15:guide id="5" orient="horz" pos="2160">
          <p15:clr>
            <a:srgbClr val="FBAE40"/>
          </p15:clr>
        </p15:guide>
        <p15:guide id="6" pos="3840">
          <p15:clr>
            <a:srgbClr val="FBAE40"/>
          </p15:clr>
        </p15:guide>
      </p15:sldGuideLst>
    </p:ext>
  </p:extLst>
</p:sldLayout>
</file>

<file path=ppt/slideLayouts/slideLayout2656.xml><?xml version="1.0" encoding="utf-8"?>
<p:sldLayout xmlns:a="http://schemas.openxmlformats.org/drawingml/2006/main" xmlns:r="http://schemas.openxmlformats.org/officeDocument/2006/relationships" xmlns:p="http://schemas.openxmlformats.org/presentationml/2006/main" showMasterSp="0" type="title" preserve="1">
  <p:cSld name="Title 3">
    <p:spTree>
      <p:nvGrpSpPr>
        <p:cNvPr id="1" name=""/>
        <p:cNvGrpSpPr/>
        <p:nvPr/>
      </p:nvGrpSpPr>
      <p:grpSpPr>
        <a:xfrm>
          <a:off x="0" y="0"/>
          <a:ext cx="0" cy="0"/>
          <a:chOff x="0" y="0"/>
          <a:chExt cx="0" cy="0"/>
        </a:xfrm>
      </p:grpSpPr>
      <p:sp>
        <p:nvSpPr>
          <p:cNvPr id="13" name="Freeform: Shape 15">
            <a:extLst>
              <a:ext uri="{FF2B5EF4-FFF2-40B4-BE49-F238E27FC236}">
                <a16:creationId xmlns:a16="http://schemas.microsoft.com/office/drawing/2014/main" id="{373F4DFA-EB1C-0802-6DB6-F680367799D7}"/>
              </a:ext>
              <a:ext uri="{C183D7F6-B498-43B3-948B-1728B52AA6E4}">
                <adec:decorative xmlns:adec="http://schemas.microsoft.com/office/drawing/2017/decorative" val="1"/>
              </a:ext>
            </a:extLst>
          </p:cNvPr>
          <p:cNvSpPr/>
          <p:nvPr/>
        </p:nvSpPr>
        <p:spPr>
          <a:xfrm rot="16200000">
            <a:off x="3057205" y="-1430380"/>
            <a:ext cx="6077590" cy="10510705"/>
          </a:xfrm>
          <a:custGeom>
            <a:avLst/>
            <a:gdLst>
              <a:gd name="connsiteX0" fmla="*/ 5325805 w 5325805"/>
              <a:gd name="connsiteY0" fmla="*/ 2714782 h 5429563"/>
              <a:gd name="connsiteX1" fmla="*/ 2611024 w 5325805"/>
              <a:gd name="connsiteY1" fmla="*/ 5429563 h 5429563"/>
              <a:gd name="connsiteX2" fmla="*/ 1942188 w 5325805"/>
              <a:gd name="connsiteY2" fmla="*/ 5429563 h 5429563"/>
              <a:gd name="connsiteX3" fmla="*/ 668836 w 5325805"/>
              <a:gd name="connsiteY3" fmla="*/ 5429563 h 5429563"/>
              <a:gd name="connsiteX4" fmla="*/ 0 w 5325805"/>
              <a:gd name="connsiteY4" fmla="*/ 5429563 h 5429563"/>
              <a:gd name="connsiteX5" fmla="*/ 0 w 5325805"/>
              <a:gd name="connsiteY5" fmla="*/ 0 h 5429563"/>
              <a:gd name="connsiteX6" fmla="*/ 668836 w 5325805"/>
              <a:gd name="connsiteY6" fmla="*/ 0 h 5429563"/>
              <a:gd name="connsiteX7" fmla="*/ 1942188 w 5325805"/>
              <a:gd name="connsiteY7" fmla="*/ 0 h 5429563"/>
              <a:gd name="connsiteX8" fmla="*/ 2611024 w 5325805"/>
              <a:gd name="connsiteY8" fmla="*/ 0 h 5429563"/>
              <a:gd name="connsiteX9" fmla="*/ 5325805 w 5325805"/>
              <a:gd name="connsiteY9" fmla="*/ 2714782 h 5429563"/>
              <a:gd name="connsiteX0" fmla="*/ 668836 w 5325805"/>
              <a:gd name="connsiteY0" fmla="*/ 5429563 h 5476799"/>
              <a:gd name="connsiteX1" fmla="*/ 0 w 5325805"/>
              <a:gd name="connsiteY1" fmla="*/ 5429563 h 5476799"/>
              <a:gd name="connsiteX2" fmla="*/ 0 w 5325805"/>
              <a:gd name="connsiteY2" fmla="*/ 0 h 5476799"/>
              <a:gd name="connsiteX3" fmla="*/ 668836 w 5325805"/>
              <a:gd name="connsiteY3" fmla="*/ 0 h 5476799"/>
              <a:gd name="connsiteX4" fmla="*/ 1942188 w 5325805"/>
              <a:gd name="connsiteY4" fmla="*/ 0 h 5476799"/>
              <a:gd name="connsiteX5" fmla="*/ 2611024 w 5325805"/>
              <a:gd name="connsiteY5" fmla="*/ 0 h 5476799"/>
              <a:gd name="connsiteX6" fmla="*/ 5325805 w 5325805"/>
              <a:gd name="connsiteY6" fmla="*/ 2714782 h 5476799"/>
              <a:gd name="connsiteX7" fmla="*/ 2611024 w 5325805"/>
              <a:gd name="connsiteY7" fmla="*/ 5429563 h 5476799"/>
              <a:gd name="connsiteX8" fmla="*/ 1942188 w 5325805"/>
              <a:gd name="connsiteY8" fmla="*/ 5429563 h 5476799"/>
              <a:gd name="connsiteX9" fmla="*/ 716072 w 5325805"/>
              <a:gd name="connsiteY9" fmla="*/ 5476799 h 5476799"/>
              <a:gd name="connsiteX0" fmla="*/ 668836 w 5325805"/>
              <a:gd name="connsiteY0" fmla="*/ 5429563 h 5429563"/>
              <a:gd name="connsiteX1" fmla="*/ 0 w 5325805"/>
              <a:gd name="connsiteY1" fmla="*/ 5429563 h 5429563"/>
              <a:gd name="connsiteX2" fmla="*/ 0 w 5325805"/>
              <a:gd name="connsiteY2" fmla="*/ 0 h 5429563"/>
              <a:gd name="connsiteX3" fmla="*/ 668836 w 5325805"/>
              <a:gd name="connsiteY3" fmla="*/ 0 h 5429563"/>
              <a:gd name="connsiteX4" fmla="*/ 1942188 w 5325805"/>
              <a:gd name="connsiteY4" fmla="*/ 0 h 5429563"/>
              <a:gd name="connsiteX5" fmla="*/ 2611024 w 5325805"/>
              <a:gd name="connsiteY5" fmla="*/ 0 h 5429563"/>
              <a:gd name="connsiteX6" fmla="*/ 5325805 w 5325805"/>
              <a:gd name="connsiteY6" fmla="*/ 2714782 h 5429563"/>
              <a:gd name="connsiteX7" fmla="*/ 2611024 w 5325805"/>
              <a:gd name="connsiteY7" fmla="*/ 5429563 h 5429563"/>
              <a:gd name="connsiteX8" fmla="*/ 1942188 w 5325805"/>
              <a:gd name="connsiteY8" fmla="*/ 5429563 h 5429563"/>
              <a:gd name="connsiteX0" fmla="*/ 0 w 5325805"/>
              <a:gd name="connsiteY0" fmla="*/ 5429563 h 5429563"/>
              <a:gd name="connsiteX1" fmla="*/ 0 w 5325805"/>
              <a:gd name="connsiteY1" fmla="*/ 0 h 5429563"/>
              <a:gd name="connsiteX2" fmla="*/ 668836 w 5325805"/>
              <a:gd name="connsiteY2" fmla="*/ 0 h 5429563"/>
              <a:gd name="connsiteX3" fmla="*/ 1942188 w 5325805"/>
              <a:gd name="connsiteY3" fmla="*/ 0 h 5429563"/>
              <a:gd name="connsiteX4" fmla="*/ 2611024 w 5325805"/>
              <a:gd name="connsiteY4" fmla="*/ 0 h 5429563"/>
              <a:gd name="connsiteX5" fmla="*/ 5325805 w 5325805"/>
              <a:gd name="connsiteY5" fmla="*/ 2714782 h 5429563"/>
              <a:gd name="connsiteX6" fmla="*/ 2611024 w 5325805"/>
              <a:gd name="connsiteY6" fmla="*/ 5429563 h 5429563"/>
              <a:gd name="connsiteX7" fmla="*/ 1942188 w 5325805"/>
              <a:gd name="connsiteY7" fmla="*/ 5429563 h 5429563"/>
              <a:gd name="connsiteX0" fmla="*/ 0 w 5325805"/>
              <a:gd name="connsiteY0" fmla="*/ 0 h 5429563"/>
              <a:gd name="connsiteX1" fmla="*/ 668836 w 5325805"/>
              <a:gd name="connsiteY1" fmla="*/ 0 h 5429563"/>
              <a:gd name="connsiteX2" fmla="*/ 1942188 w 5325805"/>
              <a:gd name="connsiteY2" fmla="*/ 0 h 5429563"/>
              <a:gd name="connsiteX3" fmla="*/ 2611024 w 5325805"/>
              <a:gd name="connsiteY3" fmla="*/ 0 h 5429563"/>
              <a:gd name="connsiteX4" fmla="*/ 5325805 w 5325805"/>
              <a:gd name="connsiteY4" fmla="*/ 2714782 h 5429563"/>
              <a:gd name="connsiteX5" fmla="*/ 2611024 w 5325805"/>
              <a:gd name="connsiteY5" fmla="*/ 5429563 h 5429563"/>
              <a:gd name="connsiteX6" fmla="*/ 1942188 w 5325805"/>
              <a:gd name="connsiteY6" fmla="*/ 5429563 h 5429563"/>
              <a:gd name="connsiteX0" fmla="*/ 0 w 4656969"/>
              <a:gd name="connsiteY0" fmla="*/ 0 h 5429563"/>
              <a:gd name="connsiteX1" fmla="*/ 1273352 w 4656969"/>
              <a:gd name="connsiteY1" fmla="*/ 0 h 5429563"/>
              <a:gd name="connsiteX2" fmla="*/ 1942188 w 4656969"/>
              <a:gd name="connsiteY2" fmla="*/ 0 h 5429563"/>
              <a:gd name="connsiteX3" fmla="*/ 4656969 w 4656969"/>
              <a:gd name="connsiteY3" fmla="*/ 2714782 h 5429563"/>
              <a:gd name="connsiteX4" fmla="*/ 1942188 w 4656969"/>
              <a:gd name="connsiteY4" fmla="*/ 5429563 h 5429563"/>
              <a:gd name="connsiteX5" fmla="*/ 1273352 w 4656969"/>
              <a:gd name="connsiteY5" fmla="*/ 5429563 h 5429563"/>
              <a:gd name="connsiteX0" fmla="*/ 0 w 3383617"/>
              <a:gd name="connsiteY0" fmla="*/ 0 h 5429563"/>
              <a:gd name="connsiteX1" fmla="*/ 668836 w 3383617"/>
              <a:gd name="connsiteY1" fmla="*/ 0 h 5429563"/>
              <a:gd name="connsiteX2" fmla="*/ 3383617 w 3383617"/>
              <a:gd name="connsiteY2" fmla="*/ 2714782 h 5429563"/>
              <a:gd name="connsiteX3" fmla="*/ 668836 w 3383617"/>
              <a:gd name="connsiteY3" fmla="*/ 5429563 h 5429563"/>
              <a:gd name="connsiteX4" fmla="*/ 0 w 3383617"/>
              <a:gd name="connsiteY4" fmla="*/ 5429563 h 5429563"/>
              <a:gd name="connsiteX0" fmla="*/ 0 w 3383617"/>
              <a:gd name="connsiteY0" fmla="*/ 0 h 5429563"/>
              <a:gd name="connsiteX1" fmla="*/ 248198 w 3383617"/>
              <a:gd name="connsiteY1" fmla="*/ 41 h 5429563"/>
              <a:gd name="connsiteX2" fmla="*/ 668836 w 3383617"/>
              <a:gd name="connsiteY2" fmla="*/ 0 h 5429563"/>
              <a:gd name="connsiteX3" fmla="*/ 3383617 w 3383617"/>
              <a:gd name="connsiteY3" fmla="*/ 2714782 h 5429563"/>
              <a:gd name="connsiteX4" fmla="*/ 668836 w 3383617"/>
              <a:gd name="connsiteY4" fmla="*/ 5429563 h 5429563"/>
              <a:gd name="connsiteX5" fmla="*/ 0 w 3383617"/>
              <a:gd name="connsiteY5" fmla="*/ 5429563 h 5429563"/>
              <a:gd name="connsiteX0" fmla="*/ 248198 w 3383617"/>
              <a:gd name="connsiteY0" fmla="*/ 41 h 5429563"/>
              <a:gd name="connsiteX1" fmla="*/ 668836 w 3383617"/>
              <a:gd name="connsiteY1" fmla="*/ 0 h 5429563"/>
              <a:gd name="connsiteX2" fmla="*/ 3383617 w 3383617"/>
              <a:gd name="connsiteY2" fmla="*/ 2714782 h 5429563"/>
              <a:gd name="connsiteX3" fmla="*/ 668836 w 3383617"/>
              <a:gd name="connsiteY3" fmla="*/ 5429563 h 5429563"/>
              <a:gd name="connsiteX4" fmla="*/ 0 w 3383617"/>
              <a:gd name="connsiteY4" fmla="*/ 5429563 h 5429563"/>
              <a:gd name="connsiteX0" fmla="*/ 4110 w 3139529"/>
              <a:gd name="connsiteY0" fmla="*/ 41 h 5429563"/>
              <a:gd name="connsiteX1" fmla="*/ 424748 w 3139529"/>
              <a:gd name="connsiteY1" fmla="*/ 0 h 5429563"/>
              <a:gd name="connsiteX2" fmla="*/ 3139529 w 3139529"/>
              <a:gd name="connsiteY2" fmla="*/ 2714782 h 5429563"/>
              <a:gd name="connsiteX3" fmla="*/ 424748 w 3139529"/>
              <a:gd name="connsiteY3" fmla="*/ 5429563 h 5429563"/>
              <a:gd name="connsiteX4" fmla="*/ 0 w 3139529"/>
              <a:gd name="connsiteY4" fmla="*/ 5429563 h 5429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9529" h="5429563">
                <a:moveTo>
                  <a:pt x="4110" y="41"/>
                </a:moveTo>
                <a:lnTo>
                  <a:pt x="424748" y="0"/>
                </a:lnTo>
                <a:cubicBezTo>
                  <a:pt x="1924080" y="0"/>
                  <a:pt x="3139529" y="1215450"/>
                  <a:pt x="3139529" y="2714782"/>
                </a:cubicBezTo>
                <a:cubicBezTo>
                  <a:pt x="3139529" y="4214114"/>
                  <a:pt x="1924080" y="5429563"/>
                  <a:pt x="424748" y="5429563"/>
                </a:cubicBezTo>
                <a:lnTo>
                  <a:pt x="0" y="5429563"/>
                </a:ln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2" name="Title 1">
            <a:extLst>
              <a:ext uri="{FF2B5EF4-FFF2-40B4-BE49-F238E27FC236}">
                <a16:creationId xmlns:a16="http://schemas.microsoft.com/office/drawing/2014/main" id="{E4336E9A-8E96-CD8C-7598-F87632CD81CF}"/>
              </a:ext>
            </a:extLst>
          </p:cNvPr>
          <p:cNvSpPr>
            <a:spLocks noGrp="1"/>
          </p:cNvSpPr>
          <p:nvPr>
            <p:ph type="ctrTitle"/>
          </p:nvPr>
        </p:nvSpPr>
        <p:spPr>
          <a:xfrm>
            <a:off x="1981200" y="2787213"/>
            <a:ext cx="8229600" cy="2621154"/>
          </a:xfrm>
        </p:spPr>
        <p:txBody>
          <a:bodyPr anchor="b">
            <a:normAutofit/>
          </a:bodyPr>
          <a:lstStyle>
            <a:lvl1pPr algn="ctr">
              <a:defRPr sz="6000">
                <a:solidFill>
                  <a:schemeClr val="tx1"/>
                </a:solidFill>
              </a:defRPr>
            </a:lvl1pPr>
          </a:lstStyle>
          <a:p>
            <a:r>
              <a:rPr lang="en-US"/>
              <a:t>Click to edit Master title style</a:t>
            </a:r>
          </a:p>
        </p:txBody>
      </p:sp>
      <p:sp>
        <p:nvSpPr>
          <p:cNvPr id="3" name="Subtitle 2">
            <a:extLst>
              <a:ext uri="{FF2B5EF4-FFF2-40B4-BE49-F238E27FC236}">
                <a16:creationId xmlns:a16="http://schemas.microsoft.com/office/drawing/2014/main" id="{2BDC76B8-60F6-62D3-9F73-E81662203017}"/>
              </a:ext>
            </a:extLst>
          </p:cNvPr>
          <p:cNvSpPr>
            <a:spLocks noGrp="1"/>
          </p:cNvSpPr>
          <p:nvPr>
            <p:ph type="subTitle" idx="1"/>
          </p:nvPr>
        </p:nvSpPr>
        <p:spPr>
          <a:xfrm>
            <a:off x="2301923" y="5443909"/>
            <a:ext cx="7588155" cy="1414091"/>
          </a:xfrm>
        </p:spPr>
        <p:txBody>
          <a:bodyPr>
            <a:normAutofit/>
          </a:bodyPr>
          <a:lstStyle>
            <a:lvl1pPr marL="0" indent="0" algn="ctr">
              <a:buNone/>
              <a:defRPr sz="20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5" name="Footer Placeholder 4">
            <a:extLst>
              <a:ext uri="{FF2B5EF4-FFF2-40B4-BE49-F238E27FC236}">
                <a16:creationId xmlns:a16="http://schemas.microsoft.com/office/drawing/2014/main" id="{09659C8A-FEAD-0E21-E6D3-D37128750DE3}"/>
              </a:ext>
            </a:extLst>
          </p:cNvPr>
          <p:cNvSpPr>
            <a:spLocks noGrp="1"/>
          </p:cNvSpPr>
          <p:nvPr>
            <p:ph type="ftr" sz="quarter" idx="11"/>
          </p:nvPr>
        </p:nvSpPr>
        <p:spPr/>
        <p:txBody>
          <a:bodyPr/>
          <a:lstStyle/>
          <a:p>
            <a:r>
              <a:rPr lang="en-US" dirty="0"/>
              <a:t>Sample Footer Text</a:t>
            </a:r>
          </a:p>
        </p:txBody>
      </p:sp>
      <p:sp>
        <p:nvSpPr>
          <p:cNvPr id="4" name="Date Placeholder 3">
            <a:extLst>
              <a:ext uri="{FF2B5EF4-FFF2-40B4-BE49-F238E27FC236}">
                <a16:creationId xmlns:a16="http://schemas.microsoft.com/office/drawing/2014/main" id="{ACDF62FB-03E9-93F2-7A34-F233AFA3AC36}"/>
              </a:ext>
            </a:extLst>
          </p:cNvPr>
          <p:cNvSpPr>
            <a:spLocks noGrp="1"/>
          </p:cNvSpPr>
          <p:nvPr>
            <p:ph type="dt" sz="half" idx="10"/>
          </p:nvPr>
        </p:nvSpPr>
        <p:spPr/>
        <p:txBody>
          <a:bodyPr/>
          <a:lstStyle/>
          <a:p>
            <a:fld id="{7FA43F5B-065E-43CE-B3FD-98C48A6F94D7}" type="datetime1">
              <a:rPr lang="en-US" smtClean="0"/>
              <a:t>6/1/2026</a:t>
            </a:fld>
            <a:endParaRPr lang="en-US" dirty="0"/>
          </a:p>
        </p:txBody>
      </p:sp>
      <p:sp>
        <p:nvSpPr>
          <p:cNvPr id="6" name="Slide Number Placeholder 5">
            <a:extLst>
              <a:ext uri="{FF2B5EF4-FFF2-40B4-BE49-F238E27FC236}">
                <a16:creationId xmlns:a16="http://schemas.microsoft.com/office/drawing/2014/main" id="{F6CE9323-6CD7-F266-CF02-4659EBD32BA3}"/>
              </a:ext>
            </a:extLst>
          </p:cNvPr>
          <p:cNvSpPr>
            <a:spLocks noGrp="1"/>
          </p:cNvSpPr>
          <p:nvPr>
            <p:ph type="sldNum" sz="quarter" idx="12"/>
          </p:nvPr>
        </p:nvSpPr>
        <p:spPr/>
        <p:txBody>
          <a:bodyPr/>
          <a:lstStyle/>
          <a:p>
            <a:fld id="{2DE90F28-AFBB-4AB2-AA79-6D3F72ED131B}" type="slidenum">
              <a:rPr lang="en-US" smtClean="0"/>
              <a:t>‹#›</a:t>
            </a:fld>
            <a:endParaRPr lang="en-US" dirty="0"/>
          </a:p>
        </p:txBody>
      </p:sp>
    </p:spTree>
    <p:extLst>
      <p:ext uri="{BB962C8B-B14F-4D97-AF65-F5344CB8AC3E}">
        <p14:creationId xmlns:p14="http://schemas.microsoft.com/office/powerpoint/2010/main" val="1805377039"/>
      </p:ext>
    </p:extLst>
  </p:cSld>
  <p:clrMapOvr>
    <a:masterClrMapping/>
  </p:clrMapOvr>
  <p:extLst>
    <p:ext uri="{DCECCB84-F9BA-43D5-87BE-67443E8EF086}">
      <p15:sldGuideLst xmlns:p15="http://schemas.microsoft.com/office/powerpoint/2012/main">
        <p15:guide id="5" orient="horz" pos="2160">
          <p15:clr>
            <a:srgbClr val="FBAE40"/>
          </p15:clr>
        </p15:guide>
        <p15:guide id="6" pos="3840">
          <p15:clr>
            <a:srgbClr val="FBAE40"/>
          </p15:clr>
        </p15:guide>
      </p15:sldGuideLst>
    </p:ext>
  </p:extLst>
</p:sldLayout>
</file>

<file path=ppt/slideLayouts/slideLayout2657.xml><?xml version="1.0" encoding="utf-8"?>
<p:sldLayout xmlns:a="http://schemas.openxmlformats.org/drawingml/2006/main" xmlns:r="http://schemas.openxmlformats.org/officeDocument/2006/relationships" xmlns:p="http://schemas.openxmlformats.org/presentationml/2006/main" showMasterSp="0" preserve="1" userDrawn="1">
  <p:cSld name="Section Header">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5842852-3CDE-22AD-D5F0-AAF8279A0910}"/>
              </a:ext>
            </a:extLst>
          </p:cNvPr>
          <p:cNvSpPr>
            <a:spLocks noGrp="1"/>
          </p:cNvSpPr>
          <p:nvPr>
            <p:ph type="title"/>
          </p:nvPr>
        </p:nvSpPr>
        <p:spPr>
          <a:xfrm>
            <a:off x="838200" y="859536"/>
            <a:ext cx="9546336" cy="3675885"/>
          </a:xfrm>
        </p:spPr>
        <p:txBody>
          <a:bodyPr anchor="t">
            <a:normAutofit/>
          </a:bodyPr>
          <a:lstStyle>
            <a:lvl1pPr>
              <a:defRPr sz="6000"/>
            </a:lvl1pPr>
          </a:lstStyle>
          <a:p>
            <a:r>
              <a:rPr lang="en-US"/>
              <a:t>Click to edit Master title style</a:t>
            </a:r>
            <a:endParaRPr lang="en-US" dirty="0"/>
          </a:p>
        </p:txBody>
      </p:sp>
      <p:sp>
        <p:nvSpPr>
          <p:cNvPr id="5" name="Footer Placeholder 4">
            <a:extLst>
              <a:ext uri="{FF2B5EF4-FFF2-40B4-BE49-F238E27FC236}">
                <a16:creationId xmlns:a16="http://schemas.microsoft.com/office/drawing/2014/main" id="{5B407A58-3351-E479-1A0C-2FF49FA42707}"/>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4" name="Date Placeholder 3">
            <a:extLst>
              <a:ext uri="{FF2B5EF4-FFF2-40B4-BE49-F238E27FC236}">
                <a16:creationId xmlns:a16="http://schemas.microsoft.com/office/drawing/2014/main" id="{EAE2DAFA-435E-AAF9-8B67-495E5AFDCD91}"/>
              </a:ext>
            </a:extLst>
          </p:cNvPr>
          <p:cNvSpPr>
            <a:spLocks noGrp="1"/>
          </p:cNvSpPr>
          <p:nvPr>
            <p:ph type="dt" sz="half" idx="10"/>
          </p:nvPr>
        </p:nvSpPr>
        <p:spPr/>
        <p:txBody>
          <a:bodyPr/>
          <a:lstStyle>
            <a:lvl1pPr>
              <a:defRPr>
                <a:solidFill>
                  <a:schemeClr val="tx1"/>
                </a:solidFill>
              </a:defRPr>
            </a:lvl1pPr>
          </a:lstStyle>
          <a:p>
            <a:fld id="{EEE2A7A0-B9EE-41A8-8016-28E5803F20B2}" type="datetime1">
              <a:rPr lang="en-US" smtClean="0"/>
              <a:pPr/>
              <a:t>6/1/2026</a:t>
            </a:fld>
            <a:endParaRPr lang="en-US" dirty="0"/>
          </a:p>
        </p:txBody>
      </p:sp>
      <p:sp>
        <p:nvSpPr>
          <p:cNvPr id="6" name="Slide Number Placeholder 5">
            <a:extLst>
              <a:ext uri="{FF2B5EF4-FFF2-40B4-BE49-F238E27FC236}">
                <a16:creationId xmlns:a16="http://schemas.microsoft.com/office/drawing/2014/main" id="{81789E10-2433-2ECB-9C92-571B583A4CF1}"/>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cxnSp>
        <p:nvCxnSpPr>
          <p:cNvPr id="7" name="Straight Connector 6">
            <a:extLst>
              <a:ext uri="{FF2B5EF4-FFF2-40B4-BE49-F238E27FC236}">
                <a16:creationId xmlns:a16="http://schemas.microsoft.com/office/drawing/2014/main" id="{C4D523C5-E38D-F0DE-48C0-B6B8404B63BF}"/>
              </a:ext>
              <a:ext uri="{C183D7F6-B498-43B3-948B-1728B52AA6E4}">
                <adec:decorative xmlns:adec="http://schemas.microsoft.com/office/drawing/2017/decorative" val="1"/>
              </a:ext>
            </a:extLst>
          </p:cNvPr>
          <p:cNvCxnSpPr>
            <a:cxnSpLocks/>
          </p:cNvCxnSpPr>
          <p:nvPr userDrawn="1"/>
        </p:nvCxnSpPr>
        <p:spPr>
          <a:xfrm flipH="1">
            <a:off x="4" y="5143500"/>
            <a:ext cx="1219199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06153290"/>
      </p:ext>
    </p:extLst>
  </p:cSld>
  <p:clrMapOvr>
    <a:masterClrMapping/>
  </p:clrMapOvr>
  <p:extLst>
    <p:ext uri="{DCECCB84-F9BA-43D5-87BE-67443E8EF086}">
      <p15:sldGuideLst xmlns:p15="http://schemas.microsoft.com/office/powerpoint/2012/main">
        <p15:guide id="5" orient="horz" pos="2160">
          <p15:clr>
            <a:srgbClr val="FBAE40"/>
          </p15:clr>
        </p15:guide>
        <p15:guide id="6" pos="3840">
          <p15:clr>
            <a:srgbClr val="FBAE40"/>
          </p15:clr>
        </p15:guide>
      </p15:sldGuideLst>
    </p:ext>
  </p:extLst>
</p:sldLayout>
</file>

<file path=ppt/slideLayouts/slideLayout2658.xml><?xml version="1.0" encoding="utf-8"?>
<p:sldLayout xmlns:a="http://schemas.openxmlformats.org/drawingml/2006/main" xmlns:r="http://schemas.openxmlformats.org/officeDocument/2006/relationships" xmlns:p="http://schemas.openxmlformats.org/presentationml/2006/main" showMasterSp="0" preserve="1">
  <p:cSld name="Agenda">
    <p:spTree>
      <p:nvGrpSpPr>
        <p:cNvPr id="1" name=""/>
        <p:cNvGrpSpPr/>
        <p:nvPr/>
      </p:nvGrpSpPr>
      <p:grpSpPr>
        <a:xfrm>
          <a:off x="0" y="0"/>
          <a:ext cx="0" cy="0"/>
          <a:chOff x="0" y="0"/>
          <a:chExt cx="0" cy="0"/>
        </a:xfrm>
      </p:grpSpPr>
      <p:sp>
        <p:nvSpPr>
          <p:cNvPr id="10" name="Title 9">
            <a:extLst>
              <a:ext uri="{FF2B5EF4-FFF2-40B4-BE49-F238E27FC236}">
                <a16:creationId xmlns:a16="http://schemas.microsoft.com/office/drawing/2014/main" id="{C4EF7E11-76D4-64FA-465B-165405450121}"/>
              </a:ext>
            </a:extLst>
          </p:cNvPr>
          <p:cNvSpPr>
            <a:spLocks noGrp="1"/>
          </p:cNvSpPr>
          <p:nvPr>
            <p:ph type="title"/>
          </p:nvPr>
        </p:nvSpPr>
        <p:spPr>
          <a:xfrm>
            <a:off x="1285947" y="1296083"/>
            <a:ext cx="4353325" cy="4265835"/>
          </a:xfrm>
          <a:custGeom>
            <a:avLst/>
            <a:gdLst>
              <a:gd name="connsiteX0" fmla="*/ 2176663 w 4353325"/>
              <a:gd name="connsiteY0" fmla="*/ 0 h 4265835"/>
              <a:gd name="connsiteX1" fmla="*/ 4353325 w 4353325"/>
              <a:gd name="connsiteY1" fmla="*/ 2176662 h 4265835"/>
              <a:gd name="connsiteX2" fmla="*/ 4353325 w 4353325"/>
              <a:gd name="connsiteY2" fmla="*/ 2712923 h 4265835"/>
              <a:gd name="connsiteX3" fmla="*/ 4353325 w 4353325"/>
              <a:gd name="connsiteY3" fmla="*/ 3733873 h 4265835"/>
              <a:gd name="connsiteX4" fmla="*/ 4353325 w 4353325"/>
              <a:gd name="connsiteY4" fmla="*/ 4265835 h 4265835"/>
              <a:gd name="connsiteX5" fmla="*/ 0 w 4353325"/>
              <a:gd name="connsiteY5" fmla="*/ 4265835 h 4265835"/>
              <a:gd name="connsiteX6" fmla="*/ 0 w 4353325"/>
              <a:gd name="connsiteY6" fmla="*/ 3733873 h 4265835"/>
              <a:gd name="connsiteX7" fmla="*/ 0 w 4353325"/>
              <a:gd name="connsiteY7" fmla="*/ 2712923 h 4265835"/>
              <a:gd name="connsiteX8" fmla="*/ 0 w 4353325"/>
              <a:gd name="connsiteY8" fmla="*/ 2176662 h 4265835"/>
              <a:gd name="connsiteX9" fmla="*/ 2176663 w 4353325"/>
              <a:gd name="connsiteY9" fmla="*/ 0 h 426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53325" h="4265835">
                <a:moveTo>
                  <a:pt x="2176663" y="0"/>
                </a:moveTo>
                <a:cubicBezTo>
                  <a:pt x="3378800" y="0"/>
                  <a:pt x="4353325" y="974525"/>
                  <a:pt x="4353325" y="2176662"/>
                </a:cubicBezTo>
                <a:lnTo>
                  <a:pt x="4353325" y="2712923"/>
                </a:lnTo>
                <a:lnTo>
                  <a:pt x="4353325" y="3733873"/>
                </a:lnTo>
                <a:lnTo>
                  <a:pt x="4353325" y="4265835"/>
                </a:lnTo>
                <a:lnTo>
                  <a:pt x="0" y="4265835"/>
                </a:lnTo>
                <a:lnTo>
                  <a:pt x="0" y="3733873"/>
                </a:lnTo>
                <a:lnTo>
                  <a:pt x="0" y="2712923"/>
                </a:lnTo>
                <a:lnTo>
                  <a:pt x="0" y="2176662"/>
                </a:lnTo>
                <a:cubicBezTo>
                  <a:pt x="0" y="974525"/>
                  <a:pt x="974525" y="0"/>
                  <a:pt x="2176663" y="0"/>
                </a:cubicBezTo>
                <a:close/>
              </a:path>
            </a:pathLst>
          </a:custGeom>
          <a:ln w="6350">
            <a:solidFill>
              <a:schemeClr val="tx1"/>
            </a:solidFill>
          </a:ln>
        </p:spPr>
        <p:txBody>
          <a:bodyPr wrap="square" lIns="182880" tIns="914400" rIns="182880" anchor="ctr" anchorCtr="0">
            <a:noAutofit/>
          </a:bodyPr>
          <a:lstStyle>
            <a:lvl1pPr algn="ctr">
              <a:defRPr sz="3200">
                <a:solidFill>
                  <a:schemeClr val="tx1"/>
                </a:solidFill>
              </a:defRPr>
            </a:lvl1pPr>
          </a:lstStyle>
          <a:p>
            <a:r>
              <a:rPr lang="en-US"/>
              <a:t>Click to edit Master title style</a:t>
            </a:r>
          </a:p>
        </p:txBody>
      </p:sp>
      <p:sp>
        <p:nvSpPr>
          <p:cNvPr id="5" name="Footer Placeholder 4">
            <a:extLst>
              <a:ext uri="{FF2B5EF4-FFF2-40B4-BE49-F238E27FC236}">
                <a16:creationId xmlns:a16="http://schemas.microsoft.com/office/drawing/2014/main" id="{B17E6B5E-6174-FD5C-41E8-FFC44C650D7E}"/>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8" name="Content Placeholder 7">
            <a:extLst>
              <a:ext uri="{FF2B5EF4-FFF2-40B4-BE49-F238E27FC236}">
                <a16:creationId xmlns:a16="http://schemas.microsoft.com/office/drawing/2014/main" id="{7D633F00-464B-3088-812A-40496FD1021A}"/>
              </a:ext>
            </a:extLst>
          </p:cNvPr>
          <p:cNvSpPr>
            <a:spLocks noGrp="1"/>
          </p:cNvSpPr>
          <p:nvPr>
            <p:ph sz="quarter" idx="13"/>
          </p:nvPr>
        </p:nvSpPr>
        <p:spPr>
          <a:xfrm>
            <a:off x="6535056" y="1296083"/>
            <a:ext cx="4325112" cy="4265835"/>
          </a:xfrm>
        </p:spPr>
        <p:txBody>
          <a:bodyPr anchor="b" anchorCtr="0"/>
          <a:lstStyle>
            <a:lvl1pPr marL="0" indent="0">
              <a:buNone/>
              <a:defRPr>
                <a:solidFill>
                  <a:schemeClr val="tx1"/>
                </a:solidFill>
              </a:defRPr>
            </a:lvl1pPr>
            <a:lvl2pPr marL="228600" indent="0">
              <a:buNone/>
              <a:defRPr>
                <a:solidFill>
                  <a:schemeClr val="tx1"/>
                </a:solidFill>
              </a:defRPr>
            </a:lvl2pPr>
            <a:lvl3pPr marL="457200" indent="0">
              <a:buNone/>
              <a:defRPr>
                <a:solidFill>
                  <a:schemeClr val="tx1"/>
                </a:solidFill>
              </a:defRPr>
            </a:lvl3pPr>
            <a:lvl4pPr marL="685800" indent="0">
              <a:buNone/>
              <a:defRPr>
                <a:solidFill>
                  <a:schemeClr val="tx1"/>
                </a:solidFill>
              </a:defRPr>
            </a:lvl4pPr>
            <a:lvl5pPr marL="914400" indent="0">
              <a:buNone/>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B9485D1-E172-8F0A-A425-3097B3ABCFB4}"/>
              </a:ext>
            </a:extLst>
          </p:cNvPr>
          <p:cNvSpPr>
            <a:spLocks noGrp="1"/>
          </p:cNvSpPr>
          <p:nvPr>
            <p:ph type="dt" sz="half" idx="10"/>
          </p:nvPr>
        </p:nvSpPr>
        <p:spPr/>
        <p:txBody>
          <a:bodyPr/>
          <a:lstStyle>
            <a:lvl1pPr>
              <a:defRPr>
                <a:solidFill>
                  <a:schemeClr val="tx1"/>
                </a:solidFill>
              </a:defRPr>
            </a:lvl1pPr>
          </a:lstStyle>
          <a:p>
            <a:fld id="{F53D6F41-6645-4089-A6BB-7B692A44A4CC}" type="datetime1">
              <a:rPr lang="en-US" smtClean="0"/>
              <a:pPr/>
              <a:t>6/1/2026</a:t>
            </a:fld>
            <a:endParaRPr lang="en-US" dirty="0"/>
          </a:p>
        </p:txBody>
      </p:sp>
      <p:sp>
        <p:nvSpPr>
          <p:cNvPr id="6" name="Slide Number Placeholder 5">
            <a:extLst>
              <a:ext uri="{FF2B5EF4-FFF2-40B4-BE49-F238E27FC236}">
                <a16:creationId xmlns:a16="http://schemas.microsoft.com/office/drawing/2014/main" id="{4BF72154-F85B-E301-DA57-E314D7315916}"/>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spTree>
    <p:extLst>
      <p:ext uri="{BB962C8B-B14F-4D97-AF65-F5344CB8AC3E}">
        <p14:creationId xmlns:p14="http://schemas.microsoft.com/office/powerpoint/2010/main" val="4227562160"/>
      </p:ext>
    </p:extLst>
  </p:cSld>
  <p:clrMapOvr>
    <a:masterClrMapping/>
  </p:clrMapOvr>
</p:sldLayout>
</file>

<file path=ppt/slideLayouts/slideLayout2659.xml><?xml version="1.0" encoding="utf-8"?>
<p:sldLayout xmlns:a="http://schemas.openxmlformats.org/drawingml/2006/main" xmlns:r="http://schemas.openxmlformats.org/officeDocument/2006/relationships" xmlns:p="http://schemas.openxmlformats.org/presentationml/2006/main" showMasterSp="0" preserve="1" userDrawn="1">
  <p:cSld name="Agenda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4019F8-742E-9EEF-F591-C9666AC32AF1}"/>
              </a:ext>
            </a:extLst>
          </p:cNvPr>
          <p:cNvSpPr>
            <a:spLocks noGrp="1"/>
          </p:cNvSpPr>
          <p:nvPr>
            <p:ph type="title"/>
          </p:nvPr>
        </p:nvSpPr>
        <p:spPr>
          <a:xfrm>
            <a:off x="1523192" y="921782"/>
            <a:ext cx="8012703" cy="1463040"/>
          </a:xfrm>
        </p:spPr>
        <p:txBody>
          <a:bodyPr anchor="b">
            <a:noAutofit/>
          </a:bodyPr>
          <a:lstStyle>
            <a:lvl1pPr algn="l">
              <a:defRPr sz="6000">
                <a:solidFill>
                  <a:schemeClr val="tx1"/>
                </a:solidFill>
              </a:defRPr>
            </a:lvl1pPr>
          </a:lstStyle>
          <a:p>
            <a:r>
              <a:rPr lang="en-US"/>
              <a:t>Click to edit Master title style</a:t>
            </a:r>
          </a:p>
        </p:txBody>
      </p:sp>
      <p:sp>
        <p:nvSpPr>
          <p:cNvPr id="4" name="Footer Placeholder 3">
            <a:extLst>
              <a:ext uri="{FF2B5EF4-FFF2-40B4-BE49-F238E27FC236}">
                <a16:creationId xmlns:a16="http://schemas.microsoft.com/office/drawing/2014/main" id="{0B12CFE6-D05E-5478-B3A4-81DC4DCD7410}"/>
              </a:ext>
            </a:extLst>
          </p:cNvPr>
          <p:cNvSpPr>
            <a:spLocks noGrp="1"/>
          </p:cNvSpPr>
          <p:nvPr>
            <p:ph type="ftr" sz="quarter" idx="11"/>
          </p:nvPr>
        </p:nvSpPr>
        <p:spPr/>
        <p:txBody>
          <a:bodyPr/>
          <a:lstStyle>
            <a:lvl1pPr>
              <a:defRPr>
                <a:solidFill>
                  <a:schemeClr val="tx1"/>
                </a:solidFill>
              </a:defRPr>
            </a:lvl1pPr>
          </a:lstStyle>
          <a:p>
            <a:r>
              <a:rPr lang="en-US"/>
              <a:t>Sample Footer Text</a:t>
            </a:r>
          </a:p>
        </p:txBody>
      </p:sp>
      <p:sp>
        <p:nvSpPr>
          <p:cNvPr id="7" name="Content Placeholder 6">
            <a:extLst>
              <a:ext uri="{FF2B5EF4-FFF2-40B4-BE49-F238E27FC236}">
                <a16:creationId xmlns:a16="http://schemas.microsoft.com/office/drawing/2014/main" id="{28C8B19A-6FC1-2B71-0BFB-9274CBF396B9}"/>
              </a:ext>
            </a:extLst>
          </p:cNvPr>
          <p:cNvSpPr>
            <a:spLocks noGrp="1"/>
          </p:cNvSpPr>
          <p:nvPr>
            <p:ph sz="quarter" idx="13"/>
          </p:nvPr>
        </p:nvSpPr>
        <p:spPr>
          <a:xfrm>
            <a:off x="1523192" y="2533094"/>
            <a:ext cx="8012694" cy="3689909"/>
          </a:xfrm>
        </p:spPr>
        <p:txBody>
          <a:bodyPr anchor="t" anchorCtr="0">
            <a:normAutofit/>
          </a:bodyPr>
          <a:lstStyle>
            <a:lvl1pPr marL="0" indent="0" algn="l">
              <a:buFont typeface="Arial" panose="020B0604020202020204" pitchFamily="34" charset="0"/>
              <a:buNone/>
              <a:defRPr sz="1800">
                <a:solidFill>
                  <a:schemeClr val="tx1"/>
                </a:solidFill>
              </a:defRPr>
            </a:lvl1pPr>
            <a:lvl2pPr algn="l">
              <a:defRPr sz="1600">
                <a:solidFill>
                  <a:schemeClr val="tx1"/>
                </a:solidFill>
              </a:defRPr>
            </a:lvl2pPr>
            <a:lvl3pPr algn="l">
              <a:defRPr sz="1400">
                <a:solidFill>
                  <a:schemeClr val="tx1"/>
                </a:solidFill>
              </a:defRPr>
            </a:lvl3pPr>
            <a:lvl4pPr algn="l">
              <a:defRPr sz="1200">
                <a:solidFill>
                  <a:schemeClr val="tx1"/>
                </a:solidFill>
              </a:defRPr>
            </a:lvl4pPr>
            <a:lvl5pPr algn="l">
              <a:defRPr sz="11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Date Placeholder 2">
            <a:extLst>
              <a:ext uri="{FF2B5EF4-FFF2-40B4-BE49-F238E27FC236}">
                <a16:creationId xmlns:a16="http://schemas.microsoft.com/office/drawing/2014/main" id="{6CC77F2D-39D2-22F7-CF0B-39D63EBF00B7}"/>
              </a:ext>
            </a:extLst>
          </p:cNvPr>
          <p:cNvSpPr>
            <a:spLocks noGrp="1"/>
          </p:cNvSpPr>
          <p:nvPr>
            <p:ph type="dt" sz="half" idx="10"/>
          </p:nvPr>
        </p:nvSpPr>
        <p:spPr/>
        <p:txBody>
          <a:bodyPr/>
          <a:lstStyle>
            <a:lvl1pPr>
              <a:defRPr>
                <a:solidFill>
                  <a:schemeClr val="tx1"/>
                </a:solidFill>
              </a:defRPr>
            </a:lvl1pPr>
          </a:lstStyle>
          <a:p>
            <a:fld id="{8A60B404-9532-4DA8-8A40-EC339A5BE635}" type="datetime1">
              <a:rPr lang="en-US" smtClean="0"/>
              <a:pPr/>
              <a:t>6/1/2026</a:t>
            </a:fld>
            <a:endParaRPr lang="en-US"/>
          </a:p>
        </p:txBody>
      </p:sp>
      <p:sp>
        <p:nvSpPr>
          <p:cNvPr id="5" name="Slide Number Placeholder 4">
            <a:extLst>
              <a:ext uri="{FF2B5EF4-FFF2-40B4-BE49-F238E27FC236}">
                <a16:creationId xmlns:a16="http://schemas.microsoft.com/office/drawing/2014/main" id="{626B86D3-24E1-029E-BA22-9F17F9517D65}"/>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a:p>
        </p:txBody>
      </p:sp>
      <p:cxnSp>
        <p:nvCxnSpPr>
          <p:cNvPr id="8" name="Straight Connector 7">
            <a:extLst>
              <a:ext uri="{FF2B5EF4-FFF2-40B4-BE49-F238E27FC236}">
                <a16:creationId xmlns:a16="http://schemas.microsoft.com/office/drawing/2014/main" id="{B899D92D-13BB-E0E1-DD69-482838D5372B}"/>
              </a:ext>
              <a:ext uri="{C183D7F6-B498-43B3-948B-1728B52AA6E4}">
                <adec:decorative xmlns:adec="http://schemas.microsoft.com/office/drawing/2017/decorative" val="1"/>
              </a:ext>
            </a:extLst>
          </p:cNvPr>
          <p:cNvCxnSpPr>
            <a:cxnSpLocks/>
          </p:cNvCxnSpPr>
          <p:nvPr userDrawn="1"/>
        </p:nvCxnSpPr>
        <p:spPr>
          <a:xfrm>
            <a:off x="10668807"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44656204"/>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27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3073263435"/>
      </p:ext>
    </p:extLst>
  </p:cSld>
  <p:clrMapOvr>
    <a:masterClrMapping/>
  </p:clrMapOvr>
</p:sldLayout>
</file>

<file path=ppt/slideLayouts/slideLayout2660.xml><?xml version="1.0" encoding="utf-8"?>
<p:sldLayout xmlns:a="http://schemas.openxmlformats.org/drawingml/2006/main" xmlns:r="http://schemas.openxmlformats.org/officeDocument/2006/relationships" xmlns:p="http://schemas.openxmlformats.org/presentationml/2006/main" showMasterSp="0" preserve="1" userDrawn="1">
  <p:cSld name="Agenda 3">
    <p:spTree>
      <p:nvGrpSpPr>
        <p:cNvPr id="1" name=""/>
        <p:cNvGrpSpPr/>
        <p:nvPr/>
      </p:nvGrpSpPr>
      <p:grpSpPr>
        <a:xfrm>
          <a:off x="0" y="0"/>
          <a:ext cx="0" cy="0"/>
          <a:chOff x="0" y="0"/>
          <a:chExt cx="0" cy="0"/>
        </a:xfrm>
      </p:grpSpPr>
      <p:sp>
        <p:nvSpPr>
          <p:cNvPr id="8" name="Title 1">
            <a:extLst>
              <a:ext uri="{FF2B5EF4-FFF2-40B4-BE49-F238E27FC236}">
                <a16:creationId xmlns:a16="http://schemas.microsoft.com/office/drawing/2014/main" id="{0C4E9710-FA87-30E3-20CB-80AEB3E8C2A9}"/>
              </a:ext>
            </a:extLst>
          </p:cNvPr>
          <p:cNvSpPr>
            <a:spLocks noGrp="1"/>
          </p:cNvSpPr>
          <p:nvPr>
            <p:ph type="title"/>
          </p:nvPr>
        </p:nvSpPr>
        <p:spPr>
          <a:xfrm>
            <a:off x="2060880" y="365760"/>
            <a:ext cx="9292920" cy="1116811"/>
          </a:xfrm>
        </p:spPr>
        <p:txBody>
          <a:bodyPr/>
          <a:lstStyle>
            <a:lvl1pPr>
              <a:defRPr>
                <a:solidFill>
                  <a:schemeClr val="tx1"/>
                </a:solidFill>
              </a:defRPr>
            </a:lvl1pPr>
          </a:lstStyle>
          <a:p>
            <a:r>
              <a:rPr lang="en-US"/>
              <a:t>Click to edit Master title style</a:t>
            </a:r>
          </a:p>
        </p:txBody>
      </p:sp>
      <p:sp>
        <p:nvSpPr>
          <p:cNvPr id="5" name="Footer Placeholder 4">
            <a:extLst>
              <a:ext uri="{FF2B5EF4-FFF2-40B4-BE49-F238E27FC236}">
                <a16:creationId xmlns:a16="http://schemas.microsoft.com/office/drawing/2014/main" id="{5B407A58-3351-E479-1A0C-2FF49FA42707}"/>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2" name="Content Placeholder 7">
            <a:extLst>
              <a:ext uri="{FF2B5EF4-FFF2-40B4-BE49-F238E27FC236}">
                <a16:creationId xmlns:a16="http://schemas.microsoft.com/office/drawing/2014/main" id="{D0E17293-F2D5-8A51-CB65-CFF771731061}"/>
              </a:ext>
            </a:extLst>
          </p:cNvPr>
          <p:cNvSpPr>
            <a:spLocks noGrp="1"/>
          </p:cNvSpPr>
          <p:nvPr>
            <p:ph sz="quarter" idx="14"/>
          </p:nvPr>
        </p:nvSpPr>
        <p:spPr>
          <a:xfrm>
            <a:off x="2066409" y="1986161"/>
            <a:ext cx="9284368" cy="4236841"/>
          </a:xfrm>
        </p:spPr>
        <p:txBody>
          <a:bodyPr/>
          <a:lstStyle>
            <a:lvl2pPr>
              <a:defRPr sz="1400"/>
            </a:lvl2pPr>
            <a:lvl3pPr>
              <a:defRPr sz="14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EAE2DAFA-435E-AAF9-8B67-495E5AFDCD91}"/>
              </a:ext>
            </a:extLst>
          </p:cNvPr>
          <p:cNvSpPr>
            <a:spLocks noGrp="1"/>
          </p:cNvSpPr>
          <p:nvPr>
            <p:ph type="dt" sz="half" idx="10"/>
          </p:nvPr>
        </p:nvSpPr>
        <p:spPr/>
        <p:txBody>
          <a:bodyPr/>
          <a:lstStyle>
            <a:lvl1pPr>
              <a:defRPr>
                <a:solidFill>
                  <a:schemeClr val="tx1"/>
                </a:solidFill>
              </a:defRPr>
            </a:lvl1pPr>
          </a:lstStyle>
          <a:p>
            <a:fld id="{29247CA6-BC1D-429A-A289-4E939E49554A}" type="datetime1">
              <a:rPr lang="en-US" smtClean="0"/>
              <a:pPr/>
              <a:t>6/1/2026</a:t>
            </a:fld>
            <a:endParaRPr lang="en-US" dirty="0"/>
          </a:p>
        </p:txBody>
      </p:sp>
      <p:sp>
        <p:nvSpPr>
          <p:cNvPr id="6" name="Slide Number Placeholder 5">
            <a:extLst>
              <a:ext uri="{FF2B5EF4-FFF2-40B4-BE49-F238E27FC236}">
                <a16:creationId xmlns:a16="http://schemas.microsoft.com/office/drawing/2014/main" id="{81789E10-2433-2ECB-9C92-571B583A4CF1}"/>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cxnSp>
        <p:nvCxnSpPr>
          <p:cNvPr id="7" name="Straight Connector 6">
            <a:extLst>
              <a:ext uri="{FF2B5EF4-FFF2-40B4-BE49-F238E27FC236}">
                <a16:creationId xmlns:a16="http://schemas.microsoft.com/office/drawing/2014/main" id="{AC7AD265-7A5D-626D-3F70-B7BA0D0172D9}"/>
              </a:ext>
            </a:extLst>
          </p:cNvPr>
          <p:cNvCxnSpPr>
            <a:cxnSpLocks/>
          </p:cNvCxnSpPr>
          <p:nvPr userDrawn="1"/>
        </p:nvCxnSpPr>
        <p:spPr>
          <a:xfrm flipV="1">
            <a:off x="1371600"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51854683"/>
      </p:ext>
    </p:extLst>
  </p:cSld>
  <p:clrMapOvr>
    <a:masterClrMapping/>
  </p:clrMapOvr>
  <p:extLst>
    <p:ext uri="{DCECCB84-F9BA-43D5-87BE-67443E8EF086}">
      <p15:sldGuideLst xmlns:p15="http://schemas.microsoft.com/office/powerpoint/2012/main">
        <p15:guide id="5" orient="horz" pos="2160">
          <p15:clr>
            <a:srgbClr val="FBAE40"/>
          </p15:clr>
        </p15:guide>
        <p15:guide id="6" pos="3840">
          <p15:clr>
            <a:srgbClr val="FBAE40"/>
          </p15:clr>
        </p15:guide>
      </p15:sldGuideLst>
    </p:ext>
  </p:extLst>
</p:sldLayout>
</file>

<file path=ppt/slideLayouts/slideLayout2661.xml><?xml version="1.0" encoding="utf-8"?>
<p:sldLayout xmlns:a="http://schemas.openxmlformats.org/drawingml/2006/main" xmlns:r="http://schemas.openxmlformats.org/officeDocument/2006/relationships" xmlns:p="http://schemas.openxmlformats.org/presentationml/2006/main" showMasterSp="0" preserve="1">
  <p:cSld name="Agenda with Pictur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7D05B5E-C545-4763-BA47-4C2C0FCA514D}"/>
              </a:ext>
            </a:extLst>
          </p:cNvPr>
          <p:cNvSpPr>
            <a:spLocks noGrp="1"/>
          </p:cNvSpPr>
          <p:nvPr>
            <p:ph type="title"/>
          </p:nvPr>
        </p:nvSpPr>
        <p:spPr>
          <a:xfrm>
            <a:off x="1060704" y="4608576"/>
            <a:ext cx="4169664" cy="1609344"/>
          </a:xfrm>
        </p:spPr>
        <p:txBody>
          <a:bodyPr anchor="t" anchorCtr="0">
            <a:noAutofit/>
          </a:bodyPr>
          <a:lstStyle>
            <a:lvl1pPr algn="ctr">
              <a:defRPr sz="4400">
                <a:solidFill>
                  <a:schemeClr val="tx1"/>
                </a:solidFill>
              </a:defRPr>
            </a:lvl1pPr>
          </a:lstStyle>
          <a:p>
            <a:r>
              <a:rPr lang="en-US"/>
              <a:t>Click to edit Master title style</a:t>
            </a:r>
          </a:p>
        </p:txBody>
      </p:sp>
      <p:sp>
        <p:nvSpPr>
          <p:cNvPr id="5" name="Footer Placeholder 4">
            <a:extLst>
              <a:ext uri="{FF2B5EF4-FFF2-40B4-BE49-F238E27FC236}">
                <a16:creationId xmlns:a16="http://schemas.microsoft.com/office/drawing/2014/main" id="{C79D23AA-8F22-4B09-8FAA-CD16E5D66C5D}"/>
              </a:ext>
            </a:extLst>
          </p:cNvPr>
          <p:cNvSpPr>
            <a:spLocks noGrp="1"/>
          </p:cNvSpPr>
          <p:nvPr>
            <p:ph type="ftr" sz="quarter" idx="11"/>
          </p:nvPr>
        </p:nvSpPr>
        <p:spPr/>
        <p:txBody>
          <a:bodyPr/>
          <a:lstStyle>
            <a:lvl1pPr>
              <a:defRPr>
                <a:solidFill>
                  <a:schemeClr val="tx1"/>
                </a:solidFill>
              </a:defRPr>
            </a:lvl1pPr>
          </a:lstStyle>
          <a:p>
            <a:r>
              <a:rPr lang="en-US"/>
              <a:t>Sample Footer Text</a:t>
            </a:r>
          </a:p>
        </p:txBody>
      </p:sp>
      <p:sp>
        <p:nvSpPr>
          <p:cNvPr id="8" name="Picture Placeholder 7">
            <a:extLst>
              <a:ext uri="{FF2B5EF4-FFF2-40B4-BE49-F238E27FC236}">
                <a16:creationId xmlns:a16="http://schemas.microsoft.com/office/drawing/2014/main" id="{4E5AAB3D-814D-597A-6ADE-F522A8116DCD}"/>
              </a:ext>
            </a:extLst>
          </p:cNvPr>
          <p:cNvSpPr>
            <a:spLocks noGrp="1"/>
          </p:cNvSpPr>
          <p:nvPr>
            <p:ph type="pic" idx="13" hasCustomPrompt="1"/>
          </p:nvPr>
        </p:nvSpPr>
        <p:spPr>
          <a:xfrm>
            <a:off x="1257301" y="1097280"/>
            <a:ext cx="3776470" cy="3168100"/>
          </a:xfrm>
          <a:custGeom>
            <a:avLst/>
            <a:gdLst>
              <a:gd name="connsiteX0" fmla="*/ 1888235 w 3776470"/>
              <a:gd name="connsiteY0" fmla="*/ 0 h 3168100"/>
              <a:gd name="connsiteX1" fmla="*/ 3776470 w 3776470"/>
              <a:gd name="connsiteY1" fmla="*/ 1888235 h 3168100"/>
              <a:gd name="connsiteX2" fmla="*/ 3776470 w 3776470"/>
              <a:gd name="connsiteY2" fmla="*/ 3168100 h 3168100"/>
              <a:gd name="connsiteX3" fmla="*/ 0 w 3776470"/>
              <a:gd name="connsiteY3" fmla="*/ 3168100 h 3168100"/>
              <a:gd name="connsiteX4" fmla="*/ 0 w 3776470"/>
              <a:gd name="connsiteY4" fmla="*/ 1888235 h 3168100"/>
              <a:gd name="connsiteX5" fmla="*/ 1888235 w 3776470"/>
              <a:gd name="connsiteY5" fmla="*/ 0 h 316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76470" h="3168100">
                <a:moveTo>
                  <a:pt x="1888235" y="0"/>
                </a:moveTo>
                <a:cubicBezTo>
                  <a:pt x="2931078" y="0"/>
                  <a:pt x="3776470" y="845392"/>
                  <a:pt x="3776470" y="1888235"/>
                </a:cubicBezTo>
                <a:lnTo>
                  <a:pt x="3776470" y="3168100"/>
                </a:lnTo>
                <a:lnTo>
                  <a:pt x="0" y="3168100"/>
                </a:lnTo>
                <a:lnTo>
                  <a:pt x="0" y="1888235"/>
                </a:lnTo>
                <a:cubicBezTo>
                  <a:pt x="0" y="845392"/>
                  <a:pt x="845392" y="0"/>
                  <a:pt x="1888235" y="0"/>
                </a:cubicBezTo>
                <a:close/>
              </a:path>
            </a:pathLst>
          </a:custGeom>
          <a:blipFill>
            <a:blip r:embed="rId2">
              <a:alphaModFix amt="70000"/>
              <a:extLst>
                <a:ext uri="{28A0092B-C50C-407E-A947-70E740481C1C}">
                  <a14:useLocalDpi xmlns:a14="http://schemas.microsoft.com/office/drawing/2010/main" val="0"/>
                </a:ext>
              </a:extLst>
            </a:blip>
            <a:stretch>
              <a:fillRect/>
            </a:stretch>
          </a:blipFill>
          <a:ln w="6350">
            <a:solidFill>
              <a:schemeClr val="tx1"/>
            </a:solidFill>
          </a:ln>
        </p:spPr>
        <p:txBody>
          <a:bodyPr wrap="square">
            <a:noAutofit/>
          </a:bodyPr>
          <a:lstStyle>
            <a:lvl1pPr marL="0" indent="0">
              <a:buFont typeface="Arial" panose="020B0604020202020204" pitchFamily="34" charset="0"/>
              <a:buNone/>
              <a:defRPr sz="3200">
                <a:solidFill>
                  <a:schemeClr val="tx1"/>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dirty="0"/>
              <a:t> </a:t>
            </a:r>
          </a:p>
        </p:txBody>
      </p:sp>
      <p:sp>
        <p:nvSpPr>
          <p:cNvPr id="3" name="Content Placeholder 2">
            <a:extLst>
              <a:ext uri="{FF2B5EF4-FFF2-40B4-BE49-F238E27FC236}">
                <a16:creationId xmlns:a16="http://schemas.microsoft.com/office/drawing/2014/main" id="{7FA263F8-8E34-4910-BF7A-F1C5A99689DC}"/>
              </a:ext>
            </a:extLst>
          </p:cNvPr>
          <p:cNvSpPr>
            <a:spLocks noGrp="1"/>
          </p:cNvSpPr>
          <p:nvPr>
            <p:ph idx="1"/>
          </p:nvPr>
        </p:nvSpPr>
        <p:spPr>
          <a:xfrm>
            <a:off x="7141464" y="841248"/>
            <a:ext cx="4215384" cy="5330952"/>
          </a:xfrm>
        </p:spPr>
        <p:txBody>
          <a:bodyPr anchor="ctr"/>
          <a:lstStyle>
            <a:lvl1pPr algn="ctr">
              <a:defRPr>
                <a:solidFill>
                  <a:schemeClr val="tx1"/>
                </a:solidFill>
              </a:defRPr>
            </a:lvl1pPr>
            <a:lvl2pPr algn="ctr">
              <a:defRPr>
                <a:solidFill>
                  <a:schemeClr val="tx1"/>
                </a:solidFill>
              </a:defRPr>
            </a:lvl2pPr>
            <a:lvl3pPr algn="ctr">
              <a:defRPr>
                <a:solidFill>
                  <a:schemeClr val="tx1"/>
                </a:solidFill>
              </a:defRPr>
            </a:lvl3pPr>
            <a:lvl4pPr algn="ctr">
              <a:defRPr>
                <a:solidFill>
                  <a:schemeClr val="tx1"/>
                </a:solidFill>
              </a:defRPr>
            </a:lvl4pPr>
            <a:lvl5pPr algn="ct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56E74E5-D20D-4AB7-8D98-F336CE0ECCBE}"/>
              </a:ext>
            </a:extLst>
          </p:cNvPr>
          <p:cNvSpPr>
            <a:spLocks noGrp="1"/>
          </p:cNvSpPr>
          <p:nvPr>
            <p:ph type="dt" sz="half" idx="10"/>
          </p:nvPr>
        </p:nvSpPr>
        <p:spPr/>
        <p:txBody>
          <a:bodyPr/>
          <a:lstStyle>
            <a:lvl1pPr>
              <a:defRPr>
                <a:solidFill>
                  <a:schemeClr val="tx1"/>
                </a:solidFill>
              </a:defRPr>
            </a:lvl1pPr>
          </a:lstStyle>
          <a:p>
            <a:fld id="{75E16723-2C2F-40DB-89B2-A94AAE77E75C}" type="datetime1">
              <a:rPr lang="en-US" smtClean="0"/>
              <a:pPr/>
              <a:t>6/1/2026</a:t>
            </a:fld>
            <a:endParaRPr lang="en-US"/>
          </a:p>
        </p:txBody>
      </p:sp>
      <p:sp>
        <p:nvSpPr>
          <p:cNvPr id="6" name="Slide Number Placeholder 5">
            <a:extLst>
              <a:ext uri="{FF2B5EF4-FFF2-40B4-BE49-F238E27FC236}">
                <a16:creationId xmlns:a16="http://schemas.microsoft.com/office/drawing/2014/main" id="{84E8A028-A0C8-45E7-915E-B83FF59C9F18}"/>
              </a:ext>
            </a:extLst>
          </p:cNvPr>
          <p:cNvSpPr>
            <a:spLocks noGrp="1"/>
          </p:cNvSpPr>
          <p:nvPr>
            <p:ph type="sldNum" sz="quarter" idx="12"/>
          </p:nvPr>
        </p:nvSpPr>
        <p:spPr/>
        <p:txBody>
          <a:bodyPr/>
          <a:lstStyle>
            <a:lvl1pPr>
              <a:defRPr>
                <a:solidFill>
                  <a:schemeClr val="tx1"/>
                </a:solidFill>
              </a:defRPr>
            </a:lvl1pPr>
          </a:lstStyle>
          <a:p>
            <a:fld id="{2DE90F28-AFBB-4AB2-AA79-6D3F72ED131B}" type="slidenum">
              <a:rPr lang="en-US" smtClean="0"/>
              <a:pPr/>
              <a:t>‹#›</a:t>
            </a:fld>
            <a:endParaRPr lang="en-US"/>
          </a:p>
        </p:txBody>
      </p:sp>
      <p:cxnSp>
        <p:nvCxnSpPr>
          <p:cNvPr id="7" name="Straight Connector 6">
            <a:extLst>
              <a:ext uri="{FF2B5EF4-FFF2-40B4-BE49-F238E27FC236}">
                <a16:creationId xmlns:a16="http://schemas.microsoft.com/office/drawing/2014/main" id="{ECD2C868-CE73-A5B1-1389-62A23B14E008}"/>
              </a:ext>
              <a:ext uri="{C183D7F6-B498-43B3-948B-1728B52AA6E4}">
                <adec:decorative xmlns:adec="http://schemas.microsoft.com/office/drawing/2017/decorative" val="1"/>
              </a:ext>
            </a:extLst>
          </p:cNvPr>
          <p:cNvCxnSpPr>
            <a:cxnSpLocks/>
          </p:cNvCxnSpPr>
          <p:nvPr/>
        </p:nvCxnSpPr>
        <p:spPr>
          <a:xfrm>
            <a:off x="6297086"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11192566"/>
      </p:ext>
    </p:extLst>
  </p:cSld>
  <p:clrMapOvr>
    <a:masterClrMapping/>
  </p:clrMapOvr>
</p:sldLayout>
</file>

<file path=ppt/slideLayouts/slideLayout2662.xml><?xml version="1.0" encoding="utf-8"?>
<p:sldLayout xmlns:a="http://schemas.openxmlformats.org/drawingml/2006/main" xmlns:r="http://schemas.openxmlformats.org/officeDocument/2006/relationships" xmlns:p="http://schemas.openxmlformats.org/presentationml/2006/main" preserve="1" userDrawn="1">
  <p:cSld name="Content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7433D9-FD02-59E2-0F81-A0B7201D2DA0}"/>
              </a:ext>
            </a:extLst>
          </p:cNvPr>
          <p:cNvSpPr>
            <a:spLocks noGrp="1"/>
          </p:cNvSpPr>
          <p:nvPr>
            <p:ph type="title"/>
          </p:nvPr>
        </p:nvSpPr>
        <p:spPr>
          <a:xfrm>
            <a:off x="838200" y="365760"/>
            <a:ext cx="10515600" cy="1116811"/>
          </a:xfrm>
        </p:spPr>
        <p:txBody>
          <a:bodyPr/>
          <a:lstStyle>
            <a:lvl1pPr>
              <a:defRPr>
                <a:solidFill>
                  <a:schemeClr val="tx1"/>
                </a:solidFill>
              </a:defRPr>
            </a:lvl1pPr>
          </a:lstStyle>
          <a:p>
            <a:r>
              <a:rPr lang="en-US"/>
              <a:t>Click to edit Master title style</a:t>
            </a:r>
          </a:p>
        </p:txBody>
      </p:sp>
      <p:sp>
        <p:nvSpPr>
          <p:cNvPr id="5" name="Footer Placeholder 4">
            <a:extLst>
              <a:ext uri="{FF2B5EF4-FFF2-40B4-BE49-F238E27FC236}">
                <a16:creationId xmlns:a16="http://schemas.microsoft.com/office/drawing/2014/main" id="{B17E6B5E-6174-FD5C-41E8-FFC44C650D7E}"/>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8" name="Content Placeholder 7">
            <a:extLst>
              <a:ext uri="{FF2B5EF4-FFF2-40B4-BE49-F238E27FC236}">
                <a16:creationId xmlns:a16="http://schemas.microsoft.com/office/drawing/2014/main" id="{D3196D68-1BE9-332F-CE83-CA191A09639C}"/>
              </a:ext>
            </a:extLst>
          </p:cNvPr>
          <p:cNvSpPr>
            <a:spLocks noGrp="1"/>
          </p:cNvSpPr>
          <p:nvPr>
            <p:ph sz="quarter" idx="13"/>
          </p:nvPr>
        </p:nvSpPr>
        <p:spPr>
          <a:xfrm>
            <a:off x="838200" y="2395538"/>
            <a:ext cx="10515600" cy="4097337"/>
          </a:xfrm>
        </p:spPr>
        <p:txBody>
          <a:bodyPr/>
          <a:lstStyle>
            <a:lvl2pPr>
              <a:defRPr sz="1400"/>
            </a:lvl2pPr>
            <a:lvl3pPr>
              <a:defRPr sz="14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0B9485D1-E172-8F0A-A425-3097B3ABCFB4}"/>
              </a:ext>
            </a:extLst>
          </p:cNvPr>
          <p:cNvSpPr>
            <a:spLocks noGrp="1"/>
          </p:cNvSpPr>
          <p:nvPr>
            <p:ph type="dt" sz="half" idx="10"/>
          </p:nvPr>
        </p:nvSpPr>
        <p:spPr/>
        <p:txBody>
          <a:bodyPr/>
          <a:lstStyle>
            <a:lvl1pPr>
              <a:defRPr>
                <a:solidFill>
                  <a:schemeClr val="tx1"/>
                </a:solidFill>
              </a:defRPr>
            </a:lvl1pPr>
          </a:lstStyle>
          <a:p>
            <a:fld id="{990E4242-8CA0-457D-B3B1-7D78B4164321}" type="datetime1">
              <a:rPr lang="en-US" smtClean="0"/>
              <a:pPr/>
              <a:t>6/1/2026</a:t>
            </a:fld>
            <a:endParaRPr lang="en-US" dirty="0"/>
          </a:p>
        </p:txBody>
      </p:sp>
      <p:sp>
        <p:nvSpPr>
          <p:cNvPr id="6" name="Slide Number Placeholder 5">
            <a:extLst>
              <a:ext uri="{FF2B5EF4-FFF2-40B4-BE49-F238E27FC236}">
                <a16:creationId xmlns:a16="http://schemas.microsoft.com/office/drawing/2014/main" id="{4BF72154-F85B-E301-DA57-E314D7315916}"/>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spTree>
    <p:extLst>
      <p:ext uri="{BB962C8B-B14F-4D97-AF65-F5344CB8AC3E}">
        <p14:creationId xmlns:p14="http://schemas.microsoft.com/office/powerpoint/2010/main" val="2993170182"/>
      </p:ext>
    </p:extLst>
  </p:cSld>
  <p:clrMapOvr>
    <a:masterClrMapping/>
  </p:clrMapOvr>
</p:sldLayout>
</file>

<file path=ppt/slideLayouts/slideLayout2663.xml><?xml version="1.0" encoding="utf-8"?>
<p:sldLayout xmlns:a="http://schemas.openxmlformats.org/drawingml/2006/main" xmlns:r="http://schemas.openxmlformats.org/officeDocument/2006/relationships" xmlns:p="http://schemas.openxmlformats.org/presentationml/2006/main" showMasterSp="0" preserve="1">
  <p:cSld name="Content 3">
    <p:spTree>
      <p:nvGrpSpPr>
        <p:cNvPr id="1" name=""/>
        <p:cNvGrpSpPr/>
        <p:nvPr/>
      </p:nvGrpSpPr>
      <p:grpSpPr>
        <a:xfrm>
          <a:off x="0" y="0"/>
          <a:ext cx="0" cy="0"/>
          <a:chOff x="0" y="0"/>
          <a:chExt cx="0" cy="0"/>
        </a:xfrm>
      </p:grpSpPr>
      <p:sp>
        <p:nvSpPr>
          <p:cNvPr id="10" name="Title 9">
            <a:extLst>
              <a:ext uri="{FF2B5EF4-FFF2-40B4-BE49-F238E27FC236}">
                <a16:creationId xmlns:a16="http://schemas.microsoft.com/office/drawing/2014/main" id="{C4EF7E11-76D4-64FA-465B-165405450121}"/>
              </a:ext>
            </a:extLst>
          </p:cNvPr>
          <p:cNvSpPr>
            <a:spLocks noGrp="1"/>
          </p:cNvSpPr>
          <p:nvPr>
            <p:ph type="title"/>
          </p:nvPr>
        </p:nvSpPr>
        <p:spPr>
          <a:xfrm>
            <a:off x="1285947" y="1296083"/>
            <a:ext cx="4353325" cy="4265835"/>
          </a:xfrm>
          <a:custGeom>
            <a:avLst/>
            <a:gdLst>
              <a:gd name="connsiteX0" fmla="*/ 2176663 w 4353325"/>
              <a:gd name="connsiteY0" fmla="*/ 0 h 4265835"/>
              <a:gd name="connsiteX1" fmla="*/ 4353325 w 4353325"/>
              <a:gd name="connsiteY1" fmla="*/ 2176662 h 4265835"/>
              <a:gd name="connsiteX2" fmla="*/ 4353325 w 4353325"/>
              <a:gd name="connsiteY2" fmla="*/ 2712923 h 4265835"/>
              <a:gd name="connsiteX3" fmla="*/ 4353325 w 4353325"/>
              <a:gd name="connsiteY3" fmla="*/ 3733873 h 4265835"/>
              <a:gd name="connsiteX4" fmla="*/ 4353325 w 4353325"/>
              <a:gd name="connsiteY4" fmla="*/ 4265835 h 4265835"/>
              <a:gd name="connsiteX5" fmla="*/ 0 w 4353325"/>
              <a:gd name="connsiteY5" fmla="*/ 4265835 h 4265835"/>
              <a:gd name="connsiteX6" fmla="*/ 0 w 4353325"/>
              <a:gd name="connsiteY6" fmla="*/ 3733873 h 4265835"/>
              <a:gd name="connsiteX7" fmla="*/ 0 w 4353325"/>
              <a:gd name="connsiteY7" fmla="*/ 2712923 h 4265835"/>
              <a:gd name="connsiteX8" fmla="*/ 0 w 4353325"/>
              <a:gd name="connsiteY8" fmla="*/ 2176662 h 4265835"/>
              <a:gd name="connsiteX9" fmla="*/ 2176663 w 4353325"/>
              <a:gd name="connsiteY9" fmla="*/ 0 h 42658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353325" h="4265835">
                <a:moveTo>
                  <a:pt x="2176663" y="0"/>
                </a:moveTo>
                <a:cubicBezTo>
                  <a:pt x="3378800" y="0"/>
                  <a:pt x="4353325" y="974525"/>
                  <a:pt x="4353325" y="2176662"/>
                </a:cubicBezTo>
                <a:lnTo>
                  <a:pt x="4353325" y="2712923"/>
                </a:lnTo>
                <a:lnTo>
                  <a:pt x="4353325" y="3733873"/>
                </a:lnTo>
                <a:lnTo>
                  <a:pt x="4353325" y="4265835"/>
                </a:lnTo>
                <a:lnTo>
                  <a:pt x="0" y="4265835"/>
                </a:lnTo>
                <a:lnTo>
                  <a:pt x="0" y="3733873"/>
                </a:lnTo>
                <a:lnTo>
                  <a:pt x="0" y="2712923"/>
                </a:lnTo>
                <a:lnTo>
                  <a:pt x="0" y="2176662"/>
                </a:lnTo>
                <a:cubicBezTo>
                  <a:pt x="0" y="974525"/>
                  <a:pt x="974525" y="0"/>
                  <a:pt x="2176663" y="0"/>
                </a:cubicBezTo>
                <a:close/>
              </a:path>
            </a:pathLst>
          </a:custGeom>
          <a:ln w="6350">
            <a:solidFill>
              <a:schemeClr val="tx1"/>
            </a:solidFill>
          </a:ln>
        </p:spPr>
        <p:txBody>
          <a:bodyPr wrap="square" lIns="182880" tIns="914400" rIns="182880" anchor="ctr" anchorCtr="0">
            <a:noAutofit/>
          </a:bodyPr>
          <a:lstStyle>
            <a:lvl1pPr algn="ctr">
              <a:defRPr sz="3200">
                <a:solidFill>
                  <a:schemeClr val="tx1"/>
                </a:solidFill>
              </a:defRPr>
            </a:lvl1pPr>
          </a:lstStyle>
          <a:p>
            <a:r>
              <a:rPr lang="en-US"/>
              <a:t>Click to edit Master title style</a:t>
            </a:r>
          </a:p>
        </p:txBody>
      </p:sp>
      <p:sp>
        <p:nvSpPr>
          <p:cNvPr id="5" name="Footer Placeholder 4">
            <a:extLst>
              <a:ext uri="{FF2B5EF4-FFF2-40B4-BE49-F238E27FC236}">
                <a16:creationId xmlns:a16="http://schemas.microsoft.com/office/drawing/2014/main" id="{B17E6B5E-6174-FD5C-41E8-FFC44C650D7E}"/>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8" name="Content Placeholder 7">
            <a:extLst>
              <a:ext uri="{FF2B5EF4-FFF2-40B4-BE49-F238E27FC236}">
                <a16:creationId xmlns:a16="http://schemas.microsoft.com/office/drawing/2014/main" id="{7D633F00-464B-3088-812A-40496FD1021A}"/>
              </a:ext>
            </a:extLst>
          </p:cNvPr>
          <p:cNvSpPr>
            <a:spLocks noGrp="1"/>
          </p:cNvSpPr>
          <p:nvPr>
            <p:ph sz="quarter" idx="13"/>
          </p:nvPr>
        </p:nvSpPr>
        <p:spPr>
          <a:xfrm>
            <a:off x="6535056" y="3102182"/>
            <a:ext cx="4325112" cy="2459736"/>
          </a:xfrm>
        </p:spPr>
        <p:txBody>
          <a:bodyPr anchor="b" anchorCtr="0"/>
          <a:lstStyle>
            <a:lvl1pPr marL="0" indent="0">
              <a:buNone/>
              <a:defRPr>
                <a:solidFill>
                  <a:schemeClr val="tx1"/>
                </a:solidFill>
              </a:defRPr>
            </a:lvl1pPr>
            <a:lvl2pPr marL="228600" indent="0">
              <a:buNone/>
              <a:defRPr sz="1400">
                <a:solidFill>
                  <a:schemeClr val="tx1"/>
                </a:solidFill>
              </a:defRPr>
            </a:lvl2pPr>
            <a:lvl3pPr marL="457200" indent="0">
              <a:buNone/>
              <a:defRPr sz="1400">
                <a:solidFill>
                  <a:schemeClr val="tx1"/>
                </a:solidFill>
              </a:defRPr>
            </a:lvl3pPr>
            <a:lvl4pPr marL="685800" indent="0">
              <a:buNone/>
              <a:defRPr sz="1400">
                <a:solidFill>
                  <a:schemeClr val="tx1"/>
                </a:solidFill>
              </a:defRPr>
            </a:lvl4pPr>
            <a:lvl5pPr marL="914400" indent="0">
              <a:buNone/>
              <a:defRPr sz="14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B9485D1-E172-8F0A-A425-3097B3ABCFB4}"/>
              </a:ext>
            </a:extLst>
          </p:cNvPr>
          <p:cNvSpPr>
            <a:spLocks noGrp="1"/>
          </p:cNvSpPr>
          <p:nvPr>
            <p:ph type="dt" sz="half" idx="10"/>
          </p:nvPr>
        </p:nvSpPr>
        <p:spPr/>
        <p:txBody>
          <a:bodyPr/>
          <a:lstStyle>
            <a:lvl1pPr>
              <a:defRPr>
                <a:solidFill>
                  <a:schemeClr val="tx1"/>
                </a:solidFill>
              </a:defRPr>
            </a:lvl1pPr>
          </a:lstStyle>
          <a:p>
            <a:fld id="{F53D6F41-6645-4089-A6BB-7B692A44A4CC}" type="datetime1">
              <a:rPr lang="en-US" smtClean="0"/>
              <a:pPr/>
              <a:t>6/1/2026</a:t>
            </a:fld>
            <a:endParaRPr lang="en-US" dirty="0"/>
          </a:p>
        </p:txBody>
      </p:sp>
      <p:sp>
        <p:nvSpPr>
          <p:cNvPr id="6" name="Slide Number Placeholder 5">
            <a:extLst>
              <a:ext uri="{FF2B5EF4-FFF2-40B4-BE49-F238E27FC236}">
                <a16:creationId xmlns:a16="http://schemas.microsoft.com/office/drawing/2014/main" id="{4BF72154-F85B-E301-DA57-E314D7315916}"/>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spTree>
    <p:extLst>
      <p:ext uri="{BB962C8B-B14F-4D97-AF65-F5344CB8AC3E}">
        <p14:creationId xmlns:p14="http://schemas.microsoft.com/office/powerpoint/2010/main" val="3258671997"/>
      </p:ext>
    </p:extLst>
  </p:cSld>
  <p:clrMapOvr>
    <a:masterClrMapping/>
  </p:clrMapOvr>
</p:sldLayout>
</file>

<file path=ppt/slideLayouts/slideLayout2664.xml><?xml version="1.0" encoding="utf-8"?>
<p:sldLayout xmlns:a="http://schemas.openxmlformats.org/drawingml/2006/main" xmlns:r="http://schemas.openxmlformats.org/officeDocument/2006/relationships" xmlns:p="http://schemas.openxmlformats.org/presentationml/2006/main" showMasterSp="0" preserve="1">
  <p:cSld name="Content 4">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7433D9-FD02-59E2-0F81-A0B7201D2DA0}"/>
              </a:ext>
            </a:extLst>
          </p:cNvPr>
          <p:cNvSpPr>
            <a:spLocks noGrp="1"/>
          </p:cNvSpPr>
          <p:nvPr>
            <p:ph type="title"/>
          </p:nvPr>
        </p:nvSpPr>
        <p:spPr>
          <a:xfrm>
            <a:off x="786384" y="2615184"/>
            <a:ext cx="3813048" cy="3557016"/>
          </a:xfrm>
        </p:spPr>
        <p:txBody>
          <a:bodyPr>
            <a:normAutofit/>
          </a:bodyPr>
          <a:lstStyle>
            <a:lvl1pPr>
              <a:defRPr sz="3200">
                <a:solidFill>
                  <a:schemeClr val="tx1"/>
                </a:solidFill>
              </a:defRPr>
            </a:lvl1pPr>
          </a:lstStyle>
          <a:p>
            <a:r>
              <a:rPr lang="en-US"/>
              <a:t>Click to edit Master title style</a:t>
            </a:r>
          </a:p>
        </p:txBody>
      </p:sp>
      <p:sp>
        <p:nvSpPr>
          <p:cNvPr id="5" name="Footer Placeholder 4">
            <a:extLst>
              <a:ext uri="{FF2B5EF4-FFF2-40B4-BE49-F238E27FC236}">
                <a16:creationId xmlns:a16="http://schemas.microsoft.com/office/drawing/2014/main" id="{B17E6B5E-6174-FD5C-41E8-FFC44C650D7E}"/>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8" name="Content Placeholder 7">
            <a:extLst>
              <a:ext uri="{FF2B5EF4-FFF2-40B4-BE49-F238E27FC236}">
                <a16:creationId xmlns:a16="http://schemas.microsoft.com/office/drawing/2014/main" id="{D42D62A0-8127-CE86-0633-0D65E1E136F7}"/>
              </a:ext>
            </a:extLst>
          </p:cNvPr>
          <p:cNvSpPr>
            <a:spLocks noGrp="1"/>
          </p:cNvSpPr>
          <p:nvPr>
            <p:ph sz="quarter" idx="13"/>
          </p:nvPr>
        </p:nvSpPr>
        <p:spPr>
          <a:xfrm>
            <a:off x="5519738" y="841248"/>
            <a:ext cx="4956175" cy="3556000"/>
          </a:xfrm>
        </p:spPr>
        <p:txBody>
          <a:bodyPr/>
          <a:lstStyle>
            <a:lvl1pPr>
              <a:defRPr>
                <a:solidFill>
                  <a:schemeClr val="tx1"/>
                </a:solidFill>
              </a:defRPr>
            </a:lvl1pPr>
            <a:lvl2pPr>
              <a:defRPr sz="1400">
                <a:solidFill>
                  <a:schemeClr val="tx1"/>
                </a:solidFill>
              </a:defRPr>
            </a:lvl2pPr>
            <a:lvl3pPr>
              <a:defRPr sz="1400">
                <a:solidFill>
                  <a:schemeClr val="tx1"/>
                </a:solidFill>
              </a:defRPr>
            </a:lvl3pPr>
            <a:lvl4pPr>
              <a:defRPr sz="1400">
                <a:solidFill>
                  <a:schemeClr val="tx1"/>
                </a:solidFill>
              </a:defRPr>
            </a:lvl4pPr>
            <a:lvl5pPr>
              <a:defRPr sz="14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B9485D1-E172-8F0A-A425-3097B3ABCFB4}"/>
              </a:ext>
            </a:extLst>
          </p:cNvPr>
          <p:cNvSpPr>
            <a:spLocks noGrp="1"/>
          </p:cNvSpPr>
          <p:nvPr>
            <p:ph type="dt" sz="half" idx="10"/>
          </p:nvPr>
        </p:nvSpPr>
        <p:spPr/>
        <p:txBody>
          <a:bodyPr/>
          <a:lstStyle>
            <a:lvl1pPr>
              <a:defRPr>
                <a:solidFill>
                  <a:schemeClr val="tx1"/>
                </a:solidFill>
              </a:defRPr>
            </a:lvl1pPr>
          </a:lstStyle>
          <a:p>
            <a:fld id="{258B73AF-3955-4569-8B4F-B329360A9CBD}" type="datetime1">
              <a:rPr lang="en-US" smtClean="0"/>
              <a:pPr/>
              <a:t>6/1/2026</a:t>
            </a:fld>
            <a:endParaRPr lang="en-US" dirty="0"/>
          </a:p>
        </p:txBody>
      </p:sp>
      <p:sp>
        <p:nvSpPr>
          <p:cNvPr id="6" name="Slide Number Placeholder 5">
            <a:extLst>
              <a:ext uri="{FF2B5EF4-FFF2-40B4-BE49-F238E27FC236}">
                <a16:creationId xmlns:a16="http://schemas.microsoft.com/office/drawing/2014/main" id="{4BF72154-F85B-E301-DA57-E314D7315916}"/>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cxnSp>
        <p:nvCxnSpPr>
          <p:cNvPr id="3" name="Straight Connector 2">
            <a:extLst>
              <a:ext uri="{FF2B5EF4-FFF2-40B4-BE49-F238E27FC236}">
                <a16:creationId xmlns:a16="http://schemas.microsoft.com/office/drawing/2014/main" id="{EF4378AB-83E7-8777-F6CD-8F19BA4FEE73}"/>
              </a:ext>
              <a:ext uri="{C183D7F6-B498-43B3-948B-1728B52AA6E4}">
                <adec:decorative xmlns:adec="http://schemas.microsoft.com/office/drawing/2017/decorative" val="1"/>
              </a:ext>
            </a:extLst>
          </p:cNvPr>
          <p:cNvCxnSpPr>
            <a:cxnSpLocks/>
          </p:cNvCxnSpPr>
          <p:nvPr/>
        </p:nvCxnSpPr>
        <p:spPr>
          <a:xfrm flipV="1">
            <a:off x="5016203"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51618564"/>
      </p:ext>
    </p:extLst>
  </p:cSld>
  <p:clrMapOvr>
    <a:masterClrMapping/>
  </p:clrMapOvr>
</p:sldLayout>
</file>

<file path=ppt/slideLayouts/slideLayout2665.xml><?xml version="1.0" encoding="utf-8"?>
<p:sldLayout xmlns:a="http://schemas.openxmlformats.org/drawingml/2006/main" xmlns:r="http://schemas.openxmlformats.org/officeDocument/2006/relationships" xmlns:p="http://schemas.openxmlformats.org/presentationml/2006/main" showMasterSp="0" preserve="1">
  <p:cSld name="Content 5">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7433D9-FD02-59E2-0F81-A0B7201D2DA0}"/>
              </a:ext>
            </a:extLst>
          </p:cNvPr>
          <p:cNvSpPr>
            <a:spLocks noGrp="1"/>
          </p:cNvSpPr>
          <p:nvPr>
            <p:ph type="title"/>
          </p:nvPr>
        </p:nvSpPr>
        <p:spPr>
          <a:xfrm>
            <a:off x="731520" y="1358617"/>
            <a:ext cx="4145582" cy="4818062"/>
          </a:xfrm>
        </p:spPr>
        <p:txBody>
          <a:bodyPr>
            <a:normAutofit/>
          </a:bodyPr>
          <a:lstStyle>
            <a:lvl1pPr>
              <a:defRPr sz="3200">
                <a:solidFill>
                  <a:schemeClr val="tx1"/>
                </a:solidFill>
              </a:defRPr>
            </a:lvl1pPr>
          </a:lstStyle>
          <a:p>
            <a:r>
              <a:rPr lang="en-US"/>
              <a:t>Click to edit Master title style</a:t>
            </a:r>
          </a:p>
        </p:txBody>
      </p:sp>
      <p:sp>
        <p:nvSpPr>
          <p:cNvPr id="5" name="Footer Placeholder 4">
            <a:extLst>
              <a:ext uri="{FF2B5EF4-FFF2-40B4-BE49-F238E27FC236}">
                <a16:creationId xmlns:a16="http://schemas.microsoft.com/office/drawing/2014/main" id="{B17E6B5E-6174-FD5C-41E8-FFC44C650D7E}"/>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8" name="Content Placeholder 7">
            <a:extLst>
              <a:ext uri="{FF2B5EF4-FFF2-40B4-BE49-F238E27FC236}">
                <a16:creationId xmlns:a16="http://schemas.microsoft.com/office/drawing/2014/main" id="{FFB4667A-FE47-8556-FD3A-55FDBA801D76}"/>
              </a:ext>
            </a:extLst>
          </p:cNvPr>
          <p:cNvSpPr>
            <a:spLocks noGrp="1"/>
          </p:cNvSpPr>
          <p:nvPr>
            <p:ph sz="quarter" idx="13"/>
          </p:nvPr>
        </p:nvSpPr>
        <p:spPr>
          <a:xfrm>
            <a:off x="5723954" y="841248"/>
            <a:ext cx="5681662" cy="4818062"/>
          </a:xfrm>
        </p:spPr>
        <p:txBody>
          <a:bodyPr/>
          <a:lstStyle>
            <a:lvl1pPr>
              <a:defRPr>
                <a:solidFill>
                  <a:schemeClr val="tx1"/>
                </a:solidFill>
              </a:defRPr>
            </a:lvl1pPr>
            <a:lvl2pPr>
              <a:defRPr sz="1400">
                <a:solidFill>
                  <a:schemeClr val="tx1"/>
                </a:solidFill>
              </a:defRPr>
            </a:lvl2pPr>
            <a:lvl3pPr>
              <a:defRPr sz="1400">
                <a:solidFill>
                  <a:schemeClr val="tx1"/>
                </a:solidFill>
              </a:defRPr>
            </a:lvl3pPr>
            <a:lvl4pPr>
              <a:defRPr sz="1400">
                <a:solidFill>
                  <a:schemeClr val="tx1"/>
                </a:solidFill>
              </a:defRPr>
            </a:lvl4pPr>
            <a:lvl5pPr>
              <a:defRPr sz="14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B9485D1-E172-8F0A-A425-3097B3ABCFB4}"/>
              </a:ext>
            </a:extLst>
          </p:cNvPr>
          <p:cNvSpPr>
            <a:spLocks noGrp="1"/>
          </p:cNvSpPr>
          <p:nvPr>
            <p:ph type="dt" sz="half" idx="10"/>
          </p:nvPr>
        </p:nvSpPr>
        <p:spPr/>
        <p:txBody>
          <a:bodyPr/>
          <a:lstStyle>
            <a:lvl1pPr>
              <a:defRPr>
                <a:solidFill>
                  <a:schemeClr val="tx1"/>
                </a:solidFill>
              </a:defRPr>
            </a:lvl1pPr>
          </a:lstStyle>
          <a:p>
            <a:fld id="{8695276D-BBED-48BC-B459-1E9A16CF46CD}" type="datetime1">
              <a:rPr lang="en-US" smtClean="0"/>
              <a:pPr/>
              <a:t>6/1/2026</a:t>
            </a:fld>
            <a:endParaRPr lang="en-US" dirty="0"/>
          </a:p>
        </p:txBody>
      </p:sp>
      <p:sp>
        <p:nvSpPr>
          <p:cNvPr id="6" name="Slide Number Placeholder 5">
            <a:extLst>
              <a:ext uri="{FF2B5EF4-FFF2-40B4-BE49-F238E27FC236}">
                <a16:creationId xmlns:a16="http://schemas.microsoft.com/office/drawing/2014/main" id="{4BF72154-F85B-E301-DA57-E314D7315916}"/>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cxnSp>
        <p:nvCxnSpPr>
          <p:cNvPr id="3" name="Straight Connector 2">
            <a:extLst>
              <a:ext uri="{FF2B5EF4-FFF2-40B4-BE49-F238E27FC236}">
                <a16:creationId xmlns:a16="http://schemas.microsoft.com/office/drawing/2014/main" id="{7E04C821-A160-CE80-AFE2-D2549F9F2A41}"/>
              </a:ext>
              <a:ext uri="{C183D7F6-B498-43B3-948B-1728B52AA6E4}">
                <adec:decorative xmlns:adec="http://schemas.microsoft.com/office/drawing/2017/decorative" val="1"/>
              </a:ext>
            </a:extLst>
          </p:cNvPr>
          <p:cNvCxnSpPr>
            <a:cxnSpLocks/>
          </p:cNvCxnSpPr>
          <p:nvPr userDrawn="1"/>
        </p:nvCxnSpPr>
        <p:spPr>
          <a:xfrm flipV="1">
            <a:off x="5250118"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11479778"/>
      </p:ext>
    </p:extLst>
  </p:cSld>
  <p:clrMapOvr>
    <a:masterClrMapping/>
  </p:clrMapOvr>
</p:sldLayout>
</file>

<file path=ppt/slideLayouts/slideLayout2666.xml><?xml version="1.0" encoding="utf-8"?>
<p:sldLayout xmlns:a="http://schemas.openxmlformats.org/drawingml/2006/main" xmlns:r="http://schemas.openxmlformats.org/officeDocument/2006/relationships" xmlns:p="http://schemas.openxmlformats.org/presentationml/2006/main" showMasterSp="0" preserve="1">
  <p:cSld name="Content 6">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7433D9-FD02-59E2-0F81-A0B7201D2DA0}"/>
              </a:ext>
            </a:extLst>
          </p:cNvPr>
          <p:cNvSpPr>
            <a:spLocks noGrp="1"/>
          </p:cNvSpPr>
          <p:nvPr>
            <p:ph type="title"/>
          </p:nvPr>
        </p:nvSpPr>
        <p:spPr>
          <a:xfrm>
            <a:off x="731520" y="841248"/>
            <a:ext cx="2999232" cy="5184648"/>
          </a:xfrm>
        </p:spPr>
        <p:txBody>
          <a:bodyPr anchor="t" anchorCtr="0">
            <a:normAutofit/>
          </a:bodyPr>
          <a:lstStyle>
            <a:lvl1pPr>
              <a:defRPr sz="3200">
                <a:solidFill>
                  <a:schemeClr val="tx1"/>
                </a:solidFill>
              </a:defRPr>
            </a:lvl1pPr>
          </a:lstStyle>
          <a:p>
            <a:r>
              <a:rPr lang="en-US"/>
              <a:t>Click to edit Master title style</a:t>
            </a:r>
          </a:p>
        </p:txBody>
      </p:sp>
      <p:sp>
        <p:nvSpPr>
          <p:cNvPr id="5" name="Footer Placeholder 4">
            <a:extLst>
              <a:ext uri="{FF2B5EF4-FFF2-40B4-BE49-F238E27FC236}">
                <a16:creationId xmlns:a16="http://schemas.microsoft.com/office/drawing/2014/main" id="{B17E6B5E-6174-FD5C-41E8-FFC44C650D7E}"/>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8" name="Content Placeholder 7">
            <a:extLst>
              <a:ext uri="{FF2B5EF4-FFF2-40B4-BE49-F238E27FC236}">
                <a16:creationId xmlns:a16="http://schemas.microsoft.com/office/drawing/2014/main" id="{8C71126E-AEFA-B45A-CD39-AC1315E03339}"/>
              </a:ext>
            </a:extLst>
          </p:cNvPr>
          <p:cNvSpPr>
            <a:spLocks noGrp="1"/>
          </p:cNvSpPr>
          <p:nvPr>
            <p:ph sz="quarter" idx="13"/>
          </p:nvPr>
        </p:nvSpPr>
        <p:spPr>
          <a:xfrm>
            <a:off x="4666926" y="841248"/>
            <a:ext cx="6260154" cy="5184648"/>
          </a:xfrm>
        </p:spPr>
        <p:txBody>
          <a:bodyPr/>
          <a:lstStyle>
            <a:lvl1pPr>
              <a:defRPr>
                <a:solidFill>
                  <a:schemeClr val="tx1"/>
                </a:solidFill>
              </a:defRPr>
            </a:lvl1pPr>
            <a:lvl2pPr>
              <a:defRPr sz="1400">
                <a:solidFill>
                  <a:schemeClr val="tx1"/>
                </a:solidFill>
              </a:defRPr>
            </a:lvl2pPr>
            <a:lvl3pPr>
              <a:defRPr sz="1400">
                <a:solidFill>
                  <a:schemeClr val="tx1"/>
                </a:solidFill>
              </a:defRPr>
            </a:lvl3pPr>
            <a:lvl4pPr>
              <a:defRPr sz="1400">
                <a:solidFill>
                  <a:schemeClr val="tx1"/>
                </a:solidFill>
              </a:defRPr>
            </a:lvl4pPr>
            <a:lvl5pPr>
              <a:defRPr sz="14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B9485D1-E172-8F0A-A425-3097B3ABCFB4}"/>
              </a:ext>
            </a:extLst>
          </p:cNvPr>
          <p:cNvSpPr>
            <a:spLocks noGrp="1"/>
          </p:cNvSpPr>
          <p:nvPr>
            <p:ph type="dt" sz="half" idx="10"/>
          </p:nvPr>
        </p:nvSpPr>
        <p:spPr/>
        <p:txBody>
          <a:bodyPr/>
          <a:lstStyle>
            <a:lvl1pPr>
              <a:defRPr>
                <a:solidFill>
                  <a:schemeClr val="tx1"/>
                </a:solidFill>
              </a:defRPr>
            </a:lvl1pPr>
          </a:lstStyle>
          <a:p>
            <a:fld id="{B0ADC593-EA98-4C39-A75F-3F3A9C691019}" type="datetime1">
              <a:rPr lang="en-US" smtClean="0"/>
              <a:pPr/>
              <a:t>6/1/2026</a:t>
            </a:fld>
            <a:endParaRPr lang="en-US" dirty="0"/>
          </a:p>
        </p:txBody>
      </p:sp>
      <p:sp>
        <p:nvSpPr>
          <p:cNvPr id="6" name="Slide Number Placeholder 5">
            <a:extLst>
              <a:ext uri="{FF2B5EF4-FFF2-40B4-BE49-F238E27FC236}">
                <a16:creationId xmlns:a16="http://schemas.microsoft.com/office/drawing/2014/main" id="{4BF72154-F85B-E301-DA57-E314D7315916}"/>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cxnSp>
        <p:nvCxnSpPr>
          <p:cNvPr id="3" name="Straight Connector 2">
            <a:extLst>
              <a:ext uri="{FF2B5EF4-FFF2-40B4-BE49-F238E27FC236}">
                <a16:creationId xmlns:a16="http://schemas.microsoft.com/office/drawing/2014/main" id="{C8293A07-68F2-BD10-B738-E87F3F3D8CF3}"/>
              </a:ext>
              <a:ext uri="{C183D7F6-B498-43B3-948B-1728B52AA6E4}">
                <adec:decorative xmlns:adec="http://schemas.microsoft.com/office/drawing/2017/decorative" val="1"/>
              </a:ext>
            </a:extLst>
          </p:cNvPr>
          <p:cNvCxnSpPr>
            <a:cxnSpLocks/>
          </p:cNvCxnSpPr>
          <p:nvPr/>
        </p:nvCxnSpPr>
        <p:spPr>
          <a:xfrm flipV="1">
            <a:off x="4182210"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82144005"/>
      </p:ext>
    </p:extLst>
  </p:cSld>
  <p:clrMapOvr>
    <a:masterClrMapping/>
  </p:clrMapOvr>
</p:sldLayout>
</file>

<file path=ppt/slideLayouts/slideLayout2667.xml><?xml version="1.0" encoding="utf-8"?>
<p:sldLayout xmlns:a="http://schemas.openxmlformats.org/drawingml/2006/main" xmlns:r="http://schemas.openxmlformats.org/officeDocument/2006/relationships" xmlns:p="http://schemas.openxmlformats.org/presentationml/2006/main" showMasterSp="0" preserve="1">
  <p:cSld name="Content with Pictur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F3BB49-A328-F121-7F27-DEB7C3CC2B0F}"/>
              </a:ext>
            </a:extLst>
          </p:cNvPr>
          <p:cNvSpPr>
            <a:spLocks noGrp="1"/>
          </p:cNvSpPr>
          <p:nvPr>
            <p:ph type="title"/>
          </p:nvPr>
        </p:nvSpPr>
        <p:spPr>
          <a:xfrm>
            <a:off x="8831152" y="990511"/>
            <a:ext cx="2565593" cy="1858941"/>
          </a:xfrm>
        </p:spPr>
        <p:txBody>
          <a:bodyPr anchor="b"/>
          <a:lstStyle>
            <a:lvl1pPr>
              <a:defRPr lang="en-US" sz="3200" kern="1200" dirty="0">
                <a:solidFill>
                  <a:schemeClr val="tx1"/>
                </a:solidFill>
                <a:latin typeface="+mj-lt"/>
                <a:ea typeface="+mj-ea"/>
                <a:cs typeface="+mj-cs"/>
              </a:defRPr>
            </a:lvl1pPr>
          </a:lstStyle>
          <a:p>
            <a:r>
              <a:rPr lang="en-US"/>
              <a:t>Click to edit Master title style</a:t>
            </a:r>
            <a:endParaRPr lang="en-US" dirty="0"/>
          </a:p>
        </p:txBody>
      </p:sp>
      <p:sp>
        <p:nvSpPr>
          <p:cNvPr id="10" name="Picture Placeholder 9">
            <a:extLst>
              <a:ext uri="{FF2B5EF4-FFF2-40B4-BE49-F238E27FC236}">
                <a16:creationId xmlns:a16="http://schemas.microsoft.com/office/drawing/2014/main" id="{3CA946DA-5AE8-39E2-3ADD-B8F06308C1C6}"/>
              </a:ext>
            </a:extLst>
          </p:cNvPr>
          <p:cNvSpPr>
            <a:spLocks noGrp="1"/>
          </p:cNvSpPr>
          <p:nvPr>
            <p:ph type="pic" sz="quarter" idx="13" hasCustomPrompt="1"/>
          </p:nvPr>
        </p:nvSpPr>
        <p:spPr>
          <a:xfrm>
            <a:off x="0" y="0"/>
            <a:ext cx="8326323" cy="6858000"/>
          </a:xfrm>
          <a:custGeom>
            <a:avLst/>
            <a:gdLst>
              <a:gd name="connsiteX0" fmla="*/ 0 w 8326323"/>
              <a:gd name="connsiteY0" fmla="*/ 0 h 6858000"/>
              <a:gd name="connsiteX1" fmla="*/ 8326323 w 8326323"/>
              <a:gd name="connsiteY1" fmla="*/ 0 h 6858000"/>
              <a:gd name="connsiteX2" fmla="*/ 8326323 w 8326323"/>
              <a:gd name="connsiteY2" fmla="*/ 6858000 h 6858000"/>
              <a:gd name="connsiteX3" fmla="*/ 0 w 8326323"/>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8326323" h="6858000">
                <a:moveTo>
                  <a:pt x="0" y="0"/>
                </a:moveTo>
                <a:lnTo>
                  <a:pt x="8326323" y="0"/>
                </a:lnTo>
                <a:lnTo>
                  <a:pt x="8326323" y="6858000"/>
                </a:lnTo>
                <a:lnTo>
                  <a:pt x="0" y="6858000"/>
                </a:lnTo>
                <a:close/>
              </a:path>
            </a:pathLst>
          </a:custGeom>
          <a:blipFill>
            <a:blip r:embed="rId2">
              <a:alphaModFix amt="70000"/>
              <a:extLst>
                <a:ext uri="{28A0092B-C50C-407E-A947-70E740481C1C}">
                  <a14:useLocalDpi xmlns:a14="http://schemas.microsoft.com/office/drawing/2010/main" val="0"/>
                </a:ext>
              </a:extLst>
            </a:blip>
            <a:stretch>
              <a:fillRect/>
            </a:stretch>
          </a:blipFill>
        </p:spPr>
        <p:txBody>
          <a:bodyPr wrap="square">
            <a:noAutofit/>
          </a:bodyPr>
          <a:lstStyle>
            <a:lvl1pPr marL="0" indent="0">
              <a:buFont typeface="Arial" panose="020B0604020202020204" pitchFamily="34" charset="0"/>
              <a:buNone/>
              <a:defRPr/>
            </a:lvl1pPr>
          </a:lstStyle>
          <a:p>
            <a:r>
              <a:rPr lang="en-US" dirty="0"/>
              <a:t> </a:t>
            </a:r>
          </a:p>
        </p:txBody>
      </p:sp>
      <p:sp>
        <p:nvSpPr>
          <p:cNvPr id="8" name="Content Placeholder 7">
            <a:extLst>
              <a:ext uri="{FF2B5EF4-FFF2-40B4-BE49-F238E27FC236}">
                <a16:creationId xmlns:a16="http://schemas.microsoft.com/office/drawing/2014/main" id="{6E0D00CE-C191-6DE5-9D82-7EFB59BC3739}"/>
              </a:ext>
            </a:extLst>
          </p:cNvPr>
          <p:cNvSpPr>
            <a:spLocks noGrp="1"/>
          </p:cNvSpPr>
          <p:nvPr>
            <p:ph sz="quarter" idx="14"/>
          </p:nvPr>
        </p:nvSpPr>
        <p:spPr>
          <a:xfrm>
            <a:off x="8832271" y="3011335"/>
            <a:ext cx="2559977" cy="2656250"/>
          </a:xfrm>
        </p:spPr>
        <p:txBody>
          <a:bodyPr vert="horz" lIns="91440" tIns="45720" rIns="91440" bIns="45720" rtlCol="0">
            <a:normAutofit/>
          </a:bodyPr>
          <a:lstStyle>
            <a:lvl1pPr marL="0" indent="0">
              <a:buNone/>
              <a:defRPr lang="en-US" dirty="0"/>
            </a:lvl1pPr>
            <a:lvl2pPr marL="228600" indent="0">
              <a:buNone/>
              <a:defRPr lang="en-US" sz="1400" dirty="0"/>
            </a:lvl2pPr>
            <a:lvl3pPr marL="457200" indent="0">
              <a:buNone/>
              <a:defRPr lang="en-US" sz="1400" dirty="0"/>
            </a:lvl3pPr>
            <a:lvl4pPr marL="685800" indent="0">
              <a:buNone/>
              <a:defRPr lang="en-US" sz="1400" dirty="0"/>
            </a:lvl4pPr>
            <a:lvl5pPr marL="914400" indent="0">
              <a:buNone/>
              <a:defRPr lang="en-US" sz="14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Footer Placeholder 5">
            <a:extLst>
              <a:ext uri="{FF2B5EF4-FFF2-40B4-BE49-F238E27FC236}">
                <a16:creationId xmlns:a16="http://schemas.microsoft.com/office/drawing/2014/main" id="{8BD5A515-9970-0784-7927-52F94C270B46}"/>
              </a:ext>
            </a:extLst>
          </p:cNvPr>
          <p:cNvSpPr>
            <a:spLocks noGrp="1"/>
          </p:cNvSpPr>
          <p:nvPr>
            <p:ph type="ftr" sz="quarter" idx="16"/>
          </p:nvPr>
        </p:nvSpPr>
        <p:spPr>
          <a:xfrm rot="5400000">
            <a:off x="10292564" y="1592958"/>
            <a:ext cx="2973522" cy="365125"/>
          </a:xfrm>
        </p:spPr>
        <p:txBody>
          <a:bodyPr/>
          <a:lstStyle>
            <a:lvl1pPr algn="l">
              <a:defRPr>
                <a:solidFill>
                  <a:schemeClr val="tx1"/>
                </a:solidFill>
              </a:defRPr>
            </a:lvl1pPr>
          </a:lstStyle>
          <a:p>
            <a:r>
              <a:rPr lang="en-US"/>
              <a:t>Sample Footer Text</a:t>
            </a:r>
            <a:endParaRPr lang="en-US" dirty="0"/>
          </a:p>
        </p:txBody>
      </p:sp>
      <p:sp>
        <p:nvSpPr>
          <p:cNvPr id="9" name="Date Placeholder 4">
            <a:extLst>
              <a:ext uri="{FF2B5EF4-FFF2-40B4-BE49-F238E27FC236}">
                <a16:creationId xmlns:a16="http://schemas.microsoft.com/office/drawing/2014/main" id="{8523CCEC-6BB2-B704-95E2-87FED823C5BD}"/>
              </a:ext>
            </a:extLst>
          </p:cNvPr>
          <p:cNvSpPr>
            <a:spLocks noGrp="1"/>
          </p:cNvSpPr>
          <p:nvPr>
            <p:ph type="dt" sz="half" idx="15"/>
          </p:nvPr>
        </p:nvSpPr>
        <p:spPr>
          <a:xfrm rot="5400000">
            <a:off x="10425981" y="4687095"/>
            <a:ext cx="2706690" cy="365125"/>
          </a:xfrm>
        </p:spPr>
        <p:txBody>
          <a:bodyPr/>
          <a:lstStyle>
            <a:lvl1pPr>
              <a:defRPr>
                <a:solidFill>
                  <a:schemeClr val="tx1"/>
                </a:solidFill>
              </a:defRPr>
            </a:lvl1pPr>
          </a:lstStyle>
          <a:p>
            <a:fld id="{7FA43F5B-065E-43CE-B3FD-98C48A6F94D7}" type="datetime1">
              <a:rPr lang="en-US" smtClean="0"/>
              <a:pPr/>
              <a:t>6/1/2026</a:t>
            </a:fld>
            <a:endParaRPr lang="en-US"/>
          </a:p>
        </p:txBody>
      </p:sp>
      <p:sp>
        <p:nvSpPr>
          <p:cNvPr id="11" name="Slide Number Placeholder 6">
            <a:extLst>
              <a:ext uri="{FF2B5EF4-FFF2-40B4-BE49-F238E27FC236}">
                <a16:creationId xmlns:a16="http://schemas.microsoft.com/office/drawing/2014/main" id="{1208465C-8C77-73BF-D18F-D01907BAC864}"/>
              </a:ext>
            </a:extLst>
          </p:cNvPr>
          <p:cNvSpPr>
            <a:spLocks noGrp="1"/>
          </p:cNvSpPr>
          <p:nvPr>
            <p:ph type="sldNum" sz="quarter" idx="17"/>
          </p:nvPr>
        </p:nvSpPr>
        <p:spPr>
          <a:xfrm>
            <a:off x="11512296" y="6356350"/>
            <a:ext cx="574620" cy="365125"/>
          </a:xfrm>
        </p:spPr>
        <p:txBody>
          <a:bodyPr/>
          <a:lstStyle>
            <a:lvl1pPr>
              <a:defRPr>
                <a:solidFill>
                  <a:schemeClr val="tx1"/>
                </a:solidFill>
              </a:defRPr>
            </a:lvl1pPr>
          </a:lstStyle>
          <a:p>
            <a:fld id="{2DE90F28-AFBB-4AB2-AA79-6D3F72ED131B}" type="slidenum">
              <a:rPr lang="en-US" smtClean="0"/>
              <a:pPr/>
              <a:t>‹#›</a:t>
            </a:fld>
            <a:endParaRPr lang="en-US"/>
          </a:p>
        </p:txBody>
      </p:sp>
      <p:cxnSp>
        <p:nvCxnSpPr>
          <p:cNvPr id="3" name="Straight Connector 2">
            <a:extLst>
              <a:ext uri="{FF2B5EF4-FFF2-40B4-BE49-F238E27FC236}">
                <a16:creationId xmlns:a16="http://schemas.microsoft.com/office/drawing/2014/main" id="{50E2A219-E459-07B3-1ED3-CBF7D239BE08}"/>
              </a:ext>
              <a:ext uri="{C183D7F6-B498-43B3-948B-1728B52AA6E4}">
                <adec:decorative xmlns:adec="http://schemas.microsoft.com/office/drawing/2017/decorative" val="1"/>
              </a:ext>
            </a:extLst>
          </p:cNvPr>
          <p:cNvCxnSpPr>
            <a:cxnSpLocks/>
          </p:cNvCxnSpPr>
          <p:nvPr userDrawn="1"/>
        </p:nvCxnSpPr>
        <p:spPr>
          <a:xfrm>
            <a:off x="8320570"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63938017"/>
      </p:ext>
    </p:extLst>
  </p:cSld>
  <p:clrMapOvr>
    <a:masterClrMapping/>
  </p:clrMapOvr>
</p:sldLayout>
</file>

<file path=ppt/slideLayouts/slideLayout2668.xml><?xml version="1.0" encoding="utf-8"?>
<p:sldLayout xmlns:a="http://schemas.openxmlformats.org/drawingml/2006/main" xmlns:r="http://schemas.openxmlformats.org/officeDocument/2006/relationships" xmlns:p="http://schemas.openxmlformats.org/presentationml/2006/main" showMasterSp="0" preserve="1">
  <p:cSld name="Content with Picture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F3BB49-A328-F121-7F27-DEB7C3CC2B0F}"/>
              </a:ext>
            </a:extLst>
          </p:cNvPr>
          <p:cNvSpPr>
            <a:spLocks noGrp="1"/>
          </p:cNvSpPr>
          <p:nvPr>
            <p:ph type="title"/>
          </p:nvPr>
        </p:nvSpPr>
        <p:spPr>
          <a:xfrm>
            <a:off x="615697" y="990511"/>
            <a:ext cx="2724240" cy="1858941"/>
          </a:xfrm>
        </p:spPr>
        <p:txBody>
          <a:bodyPr anchor="b"/>
          <a:lstStyle>
            <a:lvl1pPr>
              <a:defRPr lang="en-US" sz="3200" kern="1200" dirty="0">
                <a:solidFill>
                  <a:schemeClr val="tx1"/>
                </a:solidFill>
                <a:latin typeface="+mj-lt"/>
                <a:ea typeface="+mj-ea"/>
                <a:cs typeface="+mj-cs"/>
              </a:defRPr>
            </a:lvl1pPr>
          </a:lstStyle>
          <a:p>
            <a:r>
              <a:rPr lang="en-US"/>
              <a:t>Click to edit Master title style</a:t>
            </a:r>
          </a:p>
        </p:txBody>
      </p:sp>
      <p:sp>
        <p:nvSpPr>
          <p:cNvPr id="3" name="Footer Placeholder 5">
            <a:extLst>
              <a:ext uri="{FF2B5EF4-FFF2-40B4-BE49-F238E27FC236}">
                <a16:creationId xmlns:a16="http://schemas.microsoft.com/office/drawing/2014/main" id="{8B89DDCA-87DB-0908-C1FE-D16DEF719208}"/>
              </a:ext>
            </a:extLst>
          </p:cNvPr>
          <p:cNvSpPr>
            <a:spLocks noGrp="1"/>
          </p:cNvSpPr>
          <p:nvPr>
            <p:ph type="ftr" sz="quarter" idx="16"/>
          </p:nvPr>
        </p:nvSpPr>
        <p:spPr>
          <a:xfrm rot="16200000" flipH="1">
            <a:off x="-1131161" y="1592957"/>
            <a:ext cx="2973522" cy="365125"/>
          </a:xfrm>
        </p:spPr>
        <p:txBody>
          <a:bodyPr/>
          <a:lstStyle>
            <a:lvl1pPr>
              <a:defRPr>
                <a:solidFill>
                  <a:schemeClr val="tx1"/>
                </a:solidFill>
              </a:defRPr>
            </a:lvl1pPr>
          </a:lstStyle>
          <a:p>
            <a:r>
              <a:rPr lang="en-US" dirty="0"/>
              <a:t>Sample Footer Text</a:t>
            </a:r>
          </a:p>
        </p:txBody>
      </p:sp>
      <p:sp>
        <p:nvSpPr>
          <p:cNvPr id="4" name="Date Placeholder 4">
            <a:extLst>
              <a:ext uri="{FF2B5EF4-FFF2-40B4-BE49-F238E27FC236}">
                <a16:creationId xmlns:a16="http://schemas.microsoft.com/office/drawing/2014/main" id="{8EBE519D-028D-D854-9791-84D8B687B3A9}"/>
              </a:ext>
            </a:extLst>
          </p:cNvPr>
          <p:cNvSpPr>
            <a:spLocks noGrp="1"/>
          </p:cNvSpPr>
          <p:nvPr>
            <p:ph type="dt" sz="half" idx="15"/>
          </p:nvPr>
        </p:nvSpPr>
        <p:spPr>
          <a:xfrm rot="16200000" flipH="1">
            <a:off x="-997746" y="4594946"/>
            <a:ext cx="2706690" cy="365125"/>
          </a:xfrm>
        </p:spPr>
        <p:txBody>
          <a:bodyPr/>
          <a:lstStyle>
            <a:lvl1pPr algn="l">
              <a:defRPr>
                <a:solidFill>
                  <a:schemeClr val="tx1"/>
                </a:solidFill>
              </a:defRPr>
            </a:lvl1pPr>
          </a:lstStyle>
          <a:p>
            <a:fld id="{7FA43F5B-065E-43CE-B3FD-98C48A6F94D7}" type="datetime1">
              <a:rPr lang="en-US" smtClean="0"/>
              <a:pPr/>
              <a:t>6/1/2026</a:t>
            </a:fld>
            <a:endParaRPr lang="en-US"/>
          </a:p>
        </p:txBody>
      </p:sp>
      <p:sp>
        <p:nvSpPr>
          <p:cNvPr id="9" name="Slide Number Placeholder 6">
            <a:extLst>
              <a:ext uri="{FF2B5EF4-FFF2-40B4-BE49-F238E27FC236}">
                <a16:creationId xmlns:a16="http://schemas.microsoft.com/office/drawing/2014/main" id="{EAF697B0-B4E5-EE0F-75F1-242A9E4FB1F7}"/>
              </a:ext>
            </a:extLst>
          </p:cNvPr>
          <p:cNvSpPr>
            <a:spLocks noGrp="1"/>
          </p:cNvSpPr>
          <p:nvPr>
            <p:ph type="sldNum" sz="quarter" idx="17"/>
          </p:nvPr>
        </p:nvSpPr>
        <p:spPr>
          <a:xfrm>
            <a:off x="88569" y="6264201"/>
            <a:ext cx="574620" cy="365125"/>
          </a:xfrm>
        </p:spPr>
        <p:txBody>
          <a:bodyPr/>
          <a:lstStyle>
            <a:lvl1pPr>
              <a:defRPr>
                <a:solidFill>
                  <a:schemeClr val="tx1"/>
                </a:solidFill>
              </a:defRPr>
            </a:lvl1pPr>
          </a:lstStyle>
          <a:p>
            <a:fld id="{2DE90F28-AFBB-4AB2-AA79-6D3F72ED131B}" type="slidenum">
              <a:rPr lang="en-US" smtClean="0"/>
              <a:pPr/>
              <a:t>‹#›</a:t>
            </a:fld>
            <a:endParaRPr lang="en-US"/>
          </a:p>
        </p:txBody>
      </p:sp>
      <p:sp>
        <p:nvSpPr>
          <p:cNvPr id="8" name="Content Placeholder 7">
            <a:extLst>
              <a:ext uri="{FF2B5EF4-FFF2-40B4-BE49-F238E27FC236}">
                <a16:creationId xmlns:a16="http://schemas.microsoft.com/office/drawing/2014/main" id="{6E0D00CE-C191-6DE5-9D82-7EFB59BC3739}"/>
              </a:ext>
            </a:extLst>
          </p:cNvPr>
          <p:cNvSpPr>
            <a:spLocks noGrp="1"/>
          </p:cNvSpPr>
          <p:nvPr>
            <p:ph sz="quarter" idx="14"/>
          </p:nvPr>
        </p:nvSpPr>
        <p:spPr>
          <a:xfrm>
            <a:off x="616690" y="3011335"/>
            <a:ext cx="2718277" cy="2656250"/>
          </a:xfrm>
        </p:spPr>
        <p:txBody>
          <a:bodyPr vert="horz" lIns="91440" tIns="45720" rIns="91440" bIns="45720" rtlCol="0">
            <a:normAutofit/>
          </a:bodyPr>
          <a:lstStyle>
            <a:lvl1pPr marL="0" indent="0">
              <a:buNone/>
              <a:defRPr lang="en-US" dirty="0"/>
            </a:lvl1pPr>
            <a:lvl2pPr marL="228600" indent="0">
              <a:buNone/>
              <a:defRPr lang="en-US" sz="1400" dirty="0"/>
            </a:lvl2pPr>
            <a:lvl3pPr marL="457200" indent="0">
              <a:buNone/>
              <a:defRPr lang="en-US" sz="1400" dirty="0"/>
            </a:lvl3pPr>
            <a:lvl4pPr marL="685800" indent="0">
              <a:buNone/>
              <a:defRPr lang="en-US" sz="1400" dirty="0"/>
            </a:lvl4pPr>
            <a:lvl5pPr marL="914400" indent="0">
              <a:buNone/>
              <a:defRPr lang="en-US" sz="1400" dirty="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Picture Placeholder 9">
            <a:extLst>
              <a:ext uri="{FF2B5EF4-FFF2-40B4-BE49-F238E27FC236}">
                <a16:creationId xmlns:a16="http://schemas.microsoft.com/office/drawing/2014/main" id="{3CA946DA-5AE8-39E2-3ADD-B8F06308C1C6}"/>
              </a:ext>
            </a:extLst>
          </p:cNvPr>
          <p:cNvSpPr>
            <a:spLocks noGrp="1"/>
          </p:cNvSpPr>
          <p:nvPr>
            <p:ph type="pic" sz="quarter" idx="13" hasCustomPrompt="1"/>
          </p:nvPr>
        </p:nvSpPr>
        <p:spPr>
          <a:xfrm>
            <a:off x="3865677" y="0"/>
            <a:ext cx="8326323" cy="6858000"/>
          </a:xfrm>
          <a:custGeom>
            <a:avLst/>
            <a:gdLst>
              <a:gd name="connsiteX0" fmla="*/ 0 w 8326323"/>
              <a:gd name="connsiteY0" fmla="*/ 0 h 6858000"/>
              <a:gd name="connsiteX1" fmla="*/ 8326323 w 8326323"/>
              <a:gd name="connsiteY1" fmla="*/ 0 h 6858000"/>
              <a:gd name="connsiteX2" fmla="*/ 8326323 w 8326323"/>
              <a:gd name="connsiteY2" fmla="*/ 6858000 h 6858000"/>
              <a:gd name="connsiteX3" fmla="*/ 0 w 8326323"/>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8326323" h="6858000">
                <a:moveTo>
                  <a:pt x="0" y="0"/>
                </a:moveTo>
                <a:lnTo>
                  <a:pt x="8326323" y="0"/>
                </a:lnTo>
                <a:lnTo>
                  <a:pt x="8326323" y="6858000"/>
                </a:lnTo>
                <a:lnTo>
                  <a:pt x="0" y="6858000"/>
                </a:lnTo>
                <a:close/>
              </a:path>
            </a:pathLst>
          </a:custGeom>
          <a:blipFill>
            <a:blip r:embed="rId2">
              <a:alphaModFix amt="70000"/>
              <a:extLst>
                <a:ext uri="{28A0092B-C50C-407E-A947-70E740481C1C}">
                  <a14:useLocalDpi xmlns:a14="http://schemas.microsoft.com/office/drawing/2010/main" val="0"/>
                </a:ext>
              </a:extLst>
            </a:blip>
            <a:stretch>
              <a:fillRect/>
            </a:stretch>
          </a:blipFill>
        </p:spPr>
        <p:txBody>
          <a:bodyPr wrap="square">
            <a:noAutofit/>
          </a:bodyPr>
          <a:lstStyle>
            <a:lvl1pPr marL="0" indent="0">
              <a:buFont typeface="Arial" panose="020B0604020202020204" pitchFamily="34" charset="0"/>
              <a:buNone/>
              <a:defRPr/>
            </a:lvl1pPr>
          </a:lstStyle>
          <a:p>
            <a:r>
              <a:rPr lang="en-US" dirty="0"/>
              <a:t> </a:t>
            </a:r>
          </a:p>
        </p:txBody>
      </p:sp>
      <p:cxnSp>
        <p:nvCxnSpPr>
          <p:cNvPr id="5" name="Straight Connector 4">
            <a:extLst>
              <a:ext uri="{FF2B5EF4-FFF2-40B4-BE49-F238E27FC236}">
                <a16:creationId xmlns:a16="http://schemas.microsoft.com/office/drawing/2014/main" id="{EA233B23-1BCB-72C2-12F6-A6A2A66483EC}"/>
              </a:ext>
              <a:ext uri="{C183D7F6-B498-43B3-948B-1728B52AA6E4}">
                <adec:decorative xmlns:adec="http://schemas.microsoft.com/office/drawing/2017/decorative" val="1"/>
              </a:ext>
            </a:extLst>
          </p:cNvPr>
          <p:cNvCxnSpPr>
            <a:cxnSpLocks/>
          </p:cNvCxnSpPr>
          <p:nvPr userDrawn="1"/>
        </p:nvCxnSpPr>
        <p:spPr>
          <a:xfrm>
            <a:off x="3859058"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77855253"/>
      </p:ext>
    </p:extLst>
  </p:cSld>
  <p:clrMapOvr>
    <a:masterClrMapping/>
  </p:clrMapOvr>
</p:sldLayout>
</file>

<file path=ppt/slideLayouts/slideLayout2669.xml><?xml version="1.0" encoding="utf-8"?>
<p:sldLayout xmlns:a="http://schemas.openxmlformats.org/drawingml/2006/main" xmlns:r="http://schemas.openxmlformats.org/officeDocument/2006/relationships" xmlns:p="http://schemas.openxmlformats.org/presentationml/2006/main" showMasterSp="0" preserve="1">
  <p:cSld name="Content with Picture 3">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F3BB49-A328-F121-7F27-DEB7C3CC2B0F}"/>
              </a:ext>
            </a:extLst>
          </p:cNvPr>
          <p:cNvSpPr>
            <a:spLocks noGrp="1"/>
          </p:cNvSpPr>
          <p:nvPr>
            <p:ph type="title"/>
          </p:nvPr>
        </p:nvSpPr>
        <p:spPr>
          <a:xfrm>
            <a:off x="5303520" y="548640"/>
            <a:ext cx="6093225" cy="1143000"/>
          </a:xfrm>
        </p:spPr>
        <p:txBody>
          <a:bodyPr anchor="b">
            <a:noAutofit/>
          </a:bodyPr>
          <a:lstStyle>
            <a:lvl1pPr>
              <a:defRPr sz="3200">
                <a:solidFill>
                  <a:schemeClr val="tx1"/>
                </a:solidFill>
              </a:defRPr>
            </a:lvl1pPr>
          </a:lstStyle>
          <a:p>
            <a:r>
              <a:rPr lang="en-US"/>
              <a:t>Click to edit Master title style</a:t>
            </a:r>
          </a:p>
        </p:txBody>
      </p:sp>
      <p:sp>
        <p:nvSpPr>
          <p:cNvPr id="11" name="Picture Placeholder 10">
            <a:extLst>
              <a:ext uri="{FF2B5EF4-FFF2-40B4-BE49-F238E27FC236}">
                <a16:creationId xmlns:a16="http://schemas.microsoft.com/office/drawing/2014/main" id="{7F8EA658-2652-6F81-1B04-D50C60A3F171}"/>
              </a:ext>
            </a:extLst>
          </p:cNvPr>
          <p:cNvSpPr>
            <a:spLocks noGrp="1"/>
          </p:cNvSpPr>
          <p:nvPr>
            <p:ph type="pic" sz="quarter" idx="13" hasCustomPrompt="1"/>
          </p:nvPr>
        </p:nvSpPr>
        <p:spPr>
          <a:xfrm>
            <a:off x="0" y="1"/>
            <a:ext cx="4793885" cy="6858000"/>
          </a:xfrm>
          <a:blipFill>
            <a:blip r:embed="rId2">
              <a:alphaModFix amt="70000"/>
              <a:extLst>
                <a:ext uri="{28A0092B-C50C-407E-A947-70E740481C1C}">
                  <a14:useLocalDpi xmlns:a14="http://schemas.microsoft.com/office/drawing/2010/main" val="0"/>
                </a:ext>
              </a:extLst>
            </a:blip>
            <a:stretch>
              <a:fillRect/>
            </a:stretch>
          </a:blipFill>
        </p:spPr>
        <p:txBody>
          <a:bodyPr/>
          <a:lstStyle>
            <a:lvl1pPr>
              <a:defRPr>
                <a:solidFill>
                  <a:schemeClr val="tx1"/>
                </a:solidFill>
              </a:defRPr>
            </a:lvl1pPr>
          </a:lstStyle>
          <a:p>
            <a:r>
              <a:rPr lang="en-US" dirty="0"/>
              <a:t> </a:t>
            </a:r>
          </a:p>
        </p:txBody>
      </p:sp>
      <p:sp>
        <p:nvSpPr>
          <p:cNvPr id="8" name="Content Placeholder 7">
            <a:extLst>
              <a:ext uri="{FF2B5EF4-FFF2-40B4-BE49-F238E27FC236}">
                <a16:creationId xmlns:a16="http://schemas.microsoft.com/office/drawing/2014/main" id="{818B74D6-CD72-B859-C229-60DB988B25E3}"/>
              </a:ext>
            </a:extLst>
          </p:cNvPr>
          <p:cNvSpPr>
            <a:spLocks noGrp="1"/>
          </p:cNvSpPr>
          <p:nvPr>
            <p:ph sz="quarter" idx="14"/>
          </p:nvPr>
        </p:nvSpPr>
        <p:spPr>
          <a:xfrm>
            <a:off x="5303520" y="1828800"/>
            <a:ext cx="6071616" cy="448970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3" name="Straight Connector 2">
            <a:extLst>
              <a:ext uri="{FF2B5EF4-FFF2-40B4-BE49-F238E27FC236}">
                <a16:creationId xmlns:a16="http://schemas.microsoft.com/office/drawing/2014/main" id="{DF483F68-3490-71E7-A7DA-DA46BC485F75}"/>
              </a:ext>
              <a:ext uri="{C183D7F6-B498-43B3-948B-1728B52AA6E4}">
                <adec:decorative xmlns:adec="http://schemas.microsoft.com/office/drawing/2017/decorative" val="1"/>
              </a:ext>
            </a:extLst>
          </p:cNvPr>
          <p:cNvCxnSpPr>
            <a:cxnSpLocks/>
          </p:cNvCxnSpPr>
          <p:nvPr/>
        </p:nvCxnSpPr>
        <p:spPr>
          <a:xfrm>
            <a:off x="4797154"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Date Placeholder 3">
            <a:extLst>
              <a:ext uri="{FF2B5EF4-FFF2-40B4-BE49-F238E27FC236}">
                <a16:creationId xmlns:a16="http://schemas.microsoft.com/office/drawing/2014/main" id="{59345FA4-0621-D8F1-73D0-046B7F4D7713}"/>
              </a:ext>
            </a:extLst>
          </p:cNvPr>
          <p:cNvSpPr>
            <a:spLocks noGrp="1"/>
          </p:cNvSpPr>
          <p:nvPr>
            <p:ph type="dt" sz="half" idx="15"/>
          </p:nvPr>
        </p:nvSpPr>
        <p:spPr>
          <a:xfrm rot="5400000">
            <a:off x="10425981" y="4687095"/>
            <a:ext cx="2706690" cy="365125"/>
          </a:xfrm>
        </p:spPr>
        <p:txBody>
          <a:bodyPr/>
          <a:lstStyle/>
          <a:p>
            <a:fld id="{7FA43F5B-065E-43CE-B3FD-98C48A6F94D7}" type="datetime1">
              <a:rPr lang="en-US" smtClean="0"/>
              <a:pPr/>
              <a:t>6/1/2026</a:t>
            </a:fld>
            <a:endParaRPr lang="en-US" dirty="0"/>
          </a:p>
        </p:txBody>
      </p:sp>
      <p:sp>
        <p:nvSpPr>
          <p:cNvPr id="9" name="Footer Placeholder 8">
            <a:extLst>
              <a:ext uri="{FF2B5EF4-FFF2-40B4-BE49-F238E27FC236}">
                <a16:creationId xmlns:a16="http://schemas.microsoft.com/office/drawing/2014/main" id="{84C51678-E871-8AD4-08DA-BF7B7013A356}"/>
              </a:ext>
            </a:extLst>
          </p:cNvPr>
          <p:cNvSpPr>
            <a:spLocks noGrp="1"/>
          </p:cNvSpPr>
          <p:nvPr>
            <p:ph type="ftr" sz="quarter" idx="16"/>
          </p:nvPr>
        </p:nvSpPr>
        <p:spPr>
          <a:xfrm rot="16200000" flipH="1">
            <a:off x="10292565" y="1592957"/>
            <a:ext cx="2973522" cy="365125"/>
          </a:xfrm>
        </p:spPr>
        <p:txBody>
          <a:bodyPr/>
          <a:lstStyle/>
          <a:p>
            <a:r>
              <a:rPr lang="en-US"/>
              <a:t>Sample Footer Text</a:t>
            </a:r>
            <a:endParaRPr lang="en-US" dirty="0"/>
          </a:p>
        </p:txBody>
      </p:sp>
      <p:sp>
        <p:nvSpPr>
          <p:cNvPr id="10" name="Slide Number Placeholder 9">
            <a:extLst>
              <a:ext uri="{FF2B5EF4-FFF2-40B4-BE49-F238E27FC236}">
                <a16:creationId xmlns:a16="http://schemas.microsoft.com/office/drawing/2014/main" id="{3CD01CE4-E064-7D2F-7D3A-9DA85E2777F2}"/>
              </a:ext>
            </a:extLst>
          </p:cNvPr>
          <p:cNvSpPr>
            <a:spLocks noGrp="1"/>
          </p:cNvSpPr>
          <p:nvPr>
            <p:ph type="sldNum" sz="quarter" idx="17"/>
          </p:nvPr>
        </p:nvSpPr>
        <p:spPr/>
        <p:txBody>
          <a:bodyPr/>
          <a:lstStyle/>
          <a:p>
            <a:fld id="{2DE90F28-AFBB-4AB2-AA79-6D3F72ED131B}" type="slidenum">
              <a:rPr lang="en-US" smtClean="0"/>
              <a:pPr/>
              <a:t>‹#›</a:t>
            </a:fld>
            <a:endParaRPr lang="en-US" dirty="0"/>
          </a:p>
        </p:txBody>
      </p:sp>
    </p:spTree>
    <p:extLst>
      <p:ext uri="{BB962C8B-B14F-4D97-AF65-F5344CB8AC3E}">
        <p14:creationId xmlns:p14="http://schemas.microsoft.com/office/powerpoint/2010/main" val="752144357"/>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type="obj" preserve="1">
  <p:cSld name="7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187444893"/>
      </p:ext>
    </p:extLst>
  </p:cSld>
  <p:clrMapOvr>
    <a:masterClrMapping/>
  </p:clrMapOvr>
</p:sldLayout>
</file>

<file path=ppt/slideLayouts/slideLayout2670.xml><?xml version="1.0" encoding="utf-8"?>
<p:sldLayout xmlns:a="http://schemas.openxmlformats.org/drawingml/2006/main" xmlns:r="http://schemas.openxmlformats.org/officeDocument/2006/relationships" xmlns:p="http://schemas.openxmlformats.org/presentationml/2006/main" showMasterSp="0" preserve="1">
  <p:cSld name="Content with Picture 4">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F3BB49-A328-F121-7F27-DEB7C3CC2B0F}"/>
              </a:ext>
            </a:extLst>
          </p:cNvPr>
          <p:cNvSpPr>
            <a:spLocks noGrp="1"/>
          </p:cNvSpPr>
          <p:nvPr>
            <p:ph type="title"/>
          </p:nvPr>
        </p:nvSpPr>
        <p:spPr>
          <a:xfrm>
            <a:off x="731520" y="548640"/>
            <a:ext cx="6135624" cy="1143000"/>
          </a:xfrm>
        </p:spPr>
        <p:txBody>
          <a:bodyPr anchor="b">
            <a:noAutofit/>
          </a:bodyPr>
          <a:lstStyle>
            <a:lvl1pPr>
              <a:defRPr sz="3200">
                <a:solidFill>
                  <a:schemeClr val="tx1"/>
                </a:solidFill>
              </a:defRPr>
            </a:lvl1pPr>
          </a:lstStyle>
          <a:p>
            <a:r>
              <a:rPr lang="en-US"/>
              <a:t>Click to edit Master title style</a:t>
            </a:r>
          </a:p>
        </p:txBody>
      </p:sp>
      <p:sp>
        <p:nvSpPr>
          <p:cNvPr id="8" name="Content Placeholder 7">
            <a:extLst>
              <a:ext uri="{FF2B5EF4-FFF2-40B4-BE49-F238E27FC236}">
                <a16:creationId xmlns:a16="http://schemas.microsoft.com/office/drawing/2014/main" id="{07755DB3-9272-8E5E-039F-AC14A2C07898}"/>
              </a:ext>
            </a:extLst>
          </p:cNvPr>
          <p:cNvSpPr>
            <a:spLocks noGrp="1"/>
          </p:cNvSpPr>
          <p:nvPr>
            <p:ph sz="quarter" idx="14"/>
          </p:nvPr>
        </p:nvSpPr>
        <p:spPr>
          <a:xfrm>
            <a:off x="731520" y="1828800"/>
            <a:ext cx="6135624" cy="448970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Picture Placeholder 10">
            <a:extLst>
              <a:ext uri="{FF2B5EF4-FFF2-40B4-BE49-F238E27FC236}">
                <a16:creationId xmlns:a16="http://schemas.microsoft.com/office/drawing/2014/main" id="{7F8EA658-2652-6F81-1B04-D50C60A3F171}"/>
              </a:ext>
            </a:extLst>
          </p:cNvPr>
          <p:cNvSpPr>
            <a:spLocks noGrp="1"/>
          </p:cNvSpPr>
          <p:nvPr>
            <p:ph type="pic" sz="quarter" idx="13" hasCustomPrompt="1"/>
          </p:nvPr>
        </p:nvSpPr>
        <p:spPr>
          <a:xfrm>
            <a:off x="7400544" y="0"/>
            <a:ext cx="4791456" cy="6858000"/>
          </a:xfrm>
          <a:blipFill>
            <a:blip r:embed="rId2">
              <a:alphaModFix amt="70000"/>
              <a:extLst>
                <a:ext uri="{28A0092B-C50C-407E-A947-70E740481C1C}">
                  <a14:useLocalDpi xmlns:a14="http://schemas.microsoft.com/office/drawing/2010/main" val="0"/>
                </a:ext>
              </a:extLst>
            </a:blip>
            <a:stretch>
              <a:fillRect/>
            </a:stretch>
          </a:blipFill>
        </p:spPr>
        <p:txBody>
          <a:bodyPr/>
          <a:lstStyle>
            <a:lvl1pPr>
              <a:defRPr>
                <a:solidFill>
                  <a:schemeClr val="tx1"/>
                </a:solidFill>
              </a:defRPr>
            </a:lvl1pPr>
          </a:lstStyle>
          <a:p>
            <a:r>
              <a:rPr lang="en-US" dirty="0"/>
              <a:t> </a:t>
            </a:r>
          </a:p>
        </p:txBody>
      </p:sp>
      <p:cxnSp>
        <p:nvCxnSpPr>
          <p:cNvPr id="6" name="Straight Connector 5">
            <a:extLst>
              <a:ext uri="{FF2B5EF4-FFF2-40B4-BE49-F238E27FC236}">
                <a16:creationId xmlns:a16="http://schemas.microsoft.com/office/drawing/2014/main" id="{9BC07157-DE89-FE2F-0547-2E4055913A13}"/>
              </a:ext>
              <a:ext uri="{C183D7F6-B498-43B3-948B-1728B52AA6E4}">
                <adec:decorative xmlns:adec="http://schemas.microsoft.com/office/drawing/2017/decorative" val="1"/>
              </a:ext>
            </a:extLst>
          </p:cNvPr>
          <p:cNvCxnSpPr>
            <a:cxnSpLocks/>
          </p:cNvCxnSpPr>
          <p:nvPr/>
        </p:nvCxnSpPr>
        <p:spPr>
          <a:xfrm>
            <a:off x="7382022"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Date Placeholder 3">
            <a:extLst>
              <a:ext uri="{FF2B5EF4-FFF2-40B4-BE49-F238E27FC236}">
                <a16:creationId xmlns:a16="http://schemas.microsoft.com/office/drawing/2014/main" id="{EF7A0C5A-6673-53CC-030B-67BA133D9741}"/>
              </a:ext>
            </a:extLst>
          </p:cNvPr>
          <p:cNvSpPr>
            <a:spLocks noGrp="1"/>
          </p:cNvSpPr>
          <p:nvPr>
            <p:ph type="dt" sz="half" idx="15"/>
          </p:nvPr>
        </p:nvSpPr>
        <p:spPr>
          <a:xfrm rot="5400000">
            <a:off x="-997745" y="4687095"/>
            <a:ext cx="2706690" cy="365125"/>
          </a:xfrm>
        </p:spPr>
        <p:txBody>
          <a:bodyPr/>
          <a:lstStyle/>
          <a:p>
            <a:fld id="{7FA43F5B-065E-43CE-B3FD-98C48A6F94D7}" type="datetime1">
              <a:rPr lang="en-US" smtClean="0"/>
              <a:pPr/>
              <a:t>6/1/2026</a:t>
            </a:fld>
            <a:endParaRPr lang="en-US" dirty="0"/>
          </a:p>
        </p:txBody>
      </p:sp>
      <p:sp>
        <p:nvSpPr>
          <p:cNvPr id="7" name="Footer Placeholder 6">
            <a:extLst>
              <a:ext uri="{FF2B5EF4-FFF2-40B4-BE49-F238E27FC236}">
                <a16:creationId xmlns:a16="http://schemas.microsoft.com/office/drawing/2014/main" id="{92521688-F793-E4F2-732B-EEE6F58B758E}"/>
              </a:ext>
            </a:extLst>
          </p:cNvPr>
          <p:cNvSpPr>
            <a:spLocks noGrp="1"/>
          </p:cNvSpPr>
          <p:nvPr>
            <p:ph type="ftr" sz="quarter" idx="16"/>
          </p:nvPr>
        </p:nvSpPr>
        <p:spPr>
          <a:xfrm rot="16200000" flipH="1">
            <a:off x="-1131161" y="1592957"/>
            <a:ext cx="2973522" cy="365125"/>
          </a:xfrm>
        </p:spPr>
        <p:txBody>
          <a:bodyPr/>
          <a:lstStyle/>
          <a:p>
            <a:r>
              <a:rPr lang="en-US" dirty="0"/>
              <a:t>Sample Footer Text</a:t>
            </a:r>
          </a:p>
        </p:txBody>
      </p:sp>
      <p:sp>
        <p:nvSpPr>
          <p:cNvPr id="9" name="Slide Number Placeholder 8">
            <a:extLst>
              <a:ext uri="{FF2B5EF4-FFF2-40B4-BE49-F238E27FC236}">
                <a16:creationId xmlns:a16="http://schemas.microsoft.com/office/drawing/2014/main" id="{2DDBE29E-7417-B57C-BA94-1DBC14BE461B}"/>
              </a:ext>
            </a:extLst>
          </p:cNvPr>
          <p:cNvSpPr>
            <a:spLocks noGrp="1"/>
          </p:cNvSpPr>
          <p:nvPr>
            <p:ph type="sldNum" sz="quarter" idx="17"/>
          </p:nvPr>
        </p:nvSpPr>
        <p:spPr>
          <a:xfrm>
            <a:off x="51117" y="6356350"/>
            <a:ext cx="574620" cy="365125"/>
          </a:xfrm>
        </p:spPr>
        <p:txBody>
          <a:bodyPr/>
          <a:lstStyle/>
          <a:p>
            <a:fld id="{2DE90F28-AFBB-4AB2-AA79-6D3F72ED131B}" type="slidenum">
              <a:rPr lang="en-US" smtClean="0"/>
              <a:pPr/>
              <a:t>‹#›</a:t>
            </a:fld>
            <a:endParaRPr lang="en-US" dirty="0"/>
          </a:p>
        </p:txBody>
      </p:sp>
    </p:spTree>
    <p:extLst>
      <p:ext uri="{BB962C8B-B14F-4D97-AF65-F5344CB8AC3E}">
        <p14:creationId xmlns:p14="http://schemas.microsoft.com/office/powerpoint/2010/main" val="3359701619"/>
      </p:ext>
    </p:extLst>
  </p:cSld>
  <p:clrMapOvr>
    <a:masterClrMapping/>
  </p:clrMapOvr>
</p:sldLayout>
</file>

<file path=ppt/slideLayouts/slideLayout2671.xml><?xml version="1.0" encoding="utf-8"?>
<p:sldLayout xmlns:a="http://schemas.openxmlformats.org/drawingml/2006/main" xmlns:r="http://schemas.openxmlformats.org/officeDocument/2006/relationships" xmlns:p="http://schemas.openxmlformats.org/presentationml/2006/main" showMasterSp="0" preserve="1">
  <p:cSld name="Content with Picture 5">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F3BB49-A328-F121-7F27-DEB7C3CC2B0F}"/>
              </a:ext>
            </a:extLst>
          </p:cNvPr>
          <p:cNvSpPr>
            <a:spLocks noGrp="1"/>
          </p:cNvSpPr>
          <p:nvPr>
            <p:ph type="title"/>
          </p:nvPr>
        </p:nvSpPr>
        <p:spPr>
          <a:xfrm>
            <a:off x="4480560" y="320040"/>
            <a:ext cx="6858000" cy="932688"/>
          </a:xfrm>
        </p:spPr>
        <p:txBody>
          <a:bodyPr anchor="b">
            <a:noAutofit/>
          </a:bodyPr>
          <a:lstStyle>
            <a:lvl1pPr>
              <a:defRPr sz="3200">
                <a:solidFill>
                  <a:schemeClr val="tx1"/>
                </a:solidFill>
              </a:defRPr>
            </a:lvl1pPr>
          </a:lstStyle>
          <a:p>
            <a:r>
              <a:rPr lang="en-US"/>
              <a:t>Click to edit Master title style</a:t>
            </a:r>
          </a:p>
        </p:txBody>
      </p:sp>
      <p:sp>
        <p:nvSpPr>
          <p:cNvPr id="11" name="Picture Placeholder 10">
            <a:extLst>
              <a:ext uri="{FF2B5EF4-FFF2-40B4-BE49-F238E27FC236}">
                <a16:creationId xmlns:a16="http://schemas.microsoft.com/office/drawing/2014/main" id="{7F8EA658-2652-6F81-1B04-D50C60A3F171}"/>
              </a:ext>
            </a:extLst>
          </p:cNvPr>
          <p:cNvSpPr>
            <a:spLocks noGrp="1"/>
          </p:cNvSpPr>
          <p:nvPr>
            <p:ph type="pic" sz="quarter" idx="13" hasCustomPrompt="1"/>
          </p:nvPr>
        </p:nvSpPr>
        <p:spPr>
          <a:xfrm>
            <a:off x="0" y="1"/>
            <a:ext cx="4023360" cy="6858000"/>
          </a:xfrm>
          <a:blipFill>
            <a:blip r:embed="rId2">
              <a:alphaModFix amt="70000"/>
              <a:extLst>
                <a:ext uri="{28A0092B-C50C-407E-A947-70E740481C1C}">
                  <a14:useLocalDpi xmlns:a14="http://schemas.microsoft.com/office/drawing/2010/main" val="0"/>
                </a:ext>
              </a:extLst>
            </a:blip>
            <a:stretch>
              <a:fillRect/>
            </a:stretch>
          </a:blipFill>
        </p:spPr>
        <p:txBody>
          <a:bodyPr/>
          <a:lstStyle>
            <a:lvl1pPr>
              <a:defRPr>
                <a:solidFill>
                  <a:schemeClr val="tx1"/>
                </a:solidFill>
              </a:defRPr>
            </a:lvl1pPr>
          </a:lstStyle>
          <a:p>
            <a:r>
              <a:rPr lang="en-US" dirty="0"/>
              <a:t> </a:t>
            </a:r>
          </a:p>
        </p:txBody>
      </p:sp>
      <p:sp>
        <p:nvSpPr>
          <p:cNvPr id="8" name="Content Placeholder 7">
            <a:extLst>
              <a:ext uri="{FF2B5EF4-FFF2-40B4-BE49-F238E27FC236}">
                <a16:creationId xmlns:a16="http://schemas.microsoft.com/office/drawing/2014/main" id="{818B74D6-CD72-B859-C229-60DB988B25E3}"/>
              </a:ext>
            </a:extLst>
          </p:cNvPr>
          <p:cNvSpPr>
            <a:spLocks noGrp="1"/>
          </p:cNvSpPr>
          <p:nvPr>
            <p:ph sz="quarter" idx="14"/>
          </p:nvPr>
        </p:nvSpPr>
        <p:spPr>
          <a:xfrm>
            <a:off x="4480560" y="1380744"/>
            <a:ext cx="6858000" cy="4983480"/>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3" name="Straight Connector 2">
            <a:extLst>
              <a:ext uri="{FF2B5EF4-FFF2-40B4-BE49-F238E27FC236}">
                <a16:creationId xmlns:a16="http://schemas.microsoft.com/office/drawing/2014/main" id="{466BBA9B-B728-DC67-AD0E-8B0CD6B2553B}"/>
              </a:ext>
              <a:ext uri="{C183D7F6-B498-43B3-948B-1728B52AA6E4}">
                <adec:decorative xmlns:adec="http://schemas.microsoft.com/office/drawing/2017/decorative" val="1"/>
              </a:ext>
            </a:extLst>
          </p:cNvPr>
          <p:cNvCxnSpPr>
            <a:cxnSpLocks/>
          </p:cNvCxnSpPr>
          <p:nvPr userDrawn="1"/>
        </p:nvCxnSpPr>
        <p:spPr>
          <a:xfrm>
            <a:off x="4014020"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Date Placeholder 5">
            <a:extLst>
              <a:ext uri="{FF2B5EF4-FFF2-40B4-BE49-F238E27FC236}">
                <a16:creationId xmlns:a16="http://schemas.microsoft.com/office/drawing/2014/main" id="{9CD3AF4A-6CE8-D602-8B43-2DBEE16BF05E}"/>
              </a:ext>
            </a:extLst>
          </p:cNvPr>
          <p:cNvSpPr>
            <a:spLocks noGrp="1"/>
          </p:cNvSpPr>
          <p:nvPr>
            <p:ph type="dt" sz="half" idx="15"/>
          </p:nvPr>
        </p:nvSpPr>
        <p:spPr>
          <a:xfrm rot="5400000">
            <a:off x="10425981" y="4687095"/>
            <a:ext cx="2706690" cy="365125"/>
          </a:xfrm>
        </p:spPr>
        <p:txBody>
          <a:bodyPr/>
          <a:lstStyle/>
          <a:p>
            <a:fld id="{7FA43F5B-065E-43CE-B3FD-98C48A6F94D7}" type="datetime1">
              <a:rPr lang="en-US" smtClean="0"/>
              <a:pPr/>
              <a:t>6/1/2026</a:t>
            </a:fld>
            <a:endParaRPr lang="en-US" dirty="0"/>
          </a:p>
        </p:txBody>
      </p:sp>
      <p:sp>
        <p:nvSpPr>
          <p:cNvPr id="9" name="Footer Placeholder 8">
            <a:extLst>
              <a:ext uri="{FF2B5EF4-FFF2-40B4-BE49-F238E27FC236}">
                <a16:creationId xmlns:a16="http://schemas.microsoft.com/office/drawing/2014/main" id="{767E8268-A223-BA56-F272-53477C7091D7}"/>
              </a:ext>
            </a:extLst>
          </p:cNvPr>
          <p:cNvSpPr>
            <a:spLocks noGrp="1"/>
          </p:cNvSpPr>
          <p:nvPr>
            <p:ph type="ftr" sz="quarter" idx="16"/>
          </p:nvPr>
        </p:nvSpPr>
        <p:spPr>
          <a:xfrm rot="16200000" flipH="1">
            <a:off x="10292565" y="1592957"/>
            <a:ext cx="2973522" cy="365125"/>
          </a:xfrm>
        </p:spPr>
        <p:txBody>
          <a:bodyPr/>
          <a:lstStyle/>
          <a:p>
            <a:r>
              <a:rPr lang="en-US" dirty="0"/>
              <a:t>Sample Footer Text</a:t>
            </a:r>
          </a:p>
        </p:txBody>
      </p:sp>
      <p:sp>
        <p:nvSpPr>
          <p:cNvPr id="10" name="Slide Number Placeholder 9">
            <a:extLst>
              <a:ext uri="{FF2B5EF4-FFF2-40B4-BE49-F238E27FC236}">
                <a16:creationId xmlns:a16="http://schemas.microsoft.com/office/drawing/2014/main" id="{94F7843C-45BC-E180-EC40-8C80397FBC9E}"/>
              </a:ext>
            </a:extLst>
          </p:cNvPr>
          <p:cNvSpPr>
            <a:spLocks noGrp="1"/>
          </p:cNvSpPr>
          <p:nvPr>
            <p:ph type="sldNum" sz="quarter" idx="17"/>
          </p:nvPr>
        </p:nvSpPr>
        <p:spPr/>
        <p:txBody>
          <a:bodyPr/>
          <a:lstStyle/>
          <a:p>
            <a:fld id="{2DE90F28-AFBB-4AB2-AA79-6D3F72ED131B}" type="slidenum">
              <a:rPr lang="en-US" smtClean="0"/>
              <a:pPr/>
              <a:t>‹#›</a:t>
            </a:fld>
            <a:endParaRPr lang="en-US" dirty="0"/>
          </a:p>
        </p:txBody>
      </p:sp>
    </p:spTree>
    <p:extLst>
      <p:ext uri="{BB962C8B-B14F-4D97-AF65-F5344CB8AC3E}">
        <p14:creationId xmlns:p14="http://schemas.microsoft.com/office/powerpoint/2010/main" val="4152747394"/>
      </p:ext>
    </p:extLst>
  </p:cSld>
  <p:clrMapOvr>
    <a:masterClrMapping/>
  </p:clrMapOvr>
</p:sldLayout>
</file>

<file path=ppt/slideLayouts/slideLayout2672.xml><?xml version="1.0" encoding="utf-8"?>
<p:sldLayout xmlns:a="http://schemas.openxmlformats.org/drawingml/2006/main" xmlns:r="http://schemas.openxmlformats.org/officeDocument/2006/relationships" xmlns:p="http://schemas.openxmlformats.org/presentationml/2006/main" showMasterSp="0" preserve="1">
  <p:cSld name="Content with Picture 6">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F3BB49-A328-F121-7F27-DEB7C3CC2B0F}"/>
              </a:ext>
            </a:extLst>
          </p:cNvPr>
          <p:cNvSpPr>
            <a:spLocks noGrp="1"/>
          </p:cNvSpPr>
          <p:nvPr>
            <p:ph type="title"/>
          </p:nvPr>
        </p:nvSpPr>
        <p:spPr>
          <a:xfrm>
            <a:off x="731520" y="320040"/>
            <a:ext cx="6858000" cy="932688"/>
          </a:xfrm>
        </p:spPr>
        <p:txBody>
          <a:bodyPr anchor="b">
            <a:noAutofit/>
          </a:bodyPr>
          <a:lstStyle>
            <a:lvl1pPr>
              <a:defRPr sz="3200">
                <a:solidFill>
                  <a:schemeClr val="tx1"/>
                </a:solidFill>
              </a:defRPr>
            </a:lvl1pPr>
          </a:lstStyle>
          <a:p>
            <a:r>
              <a:rPr lang="en-US"/>
              <a:t>Click to edit Master title style</a:t>
            </a:r>
          </a:p>
        </p:txBody>
      </p:sp>
      <p:sp>
        <p:nvSpPr>
          <p:cNvPr id="8" name="Content Placeholder 7">
            <a:extLst>
              <a:ext uri="{FF2B5EF4-FFF2-40B4-BE49-F238E27FC236}">
                <a16:creationId xmlns:a16="http://schemas.microsoft.com/office/drawing/2014/main" id="{07755DB3-9272-8E5E-039F-AC14A2C07898}"/>
              </a:ext>
            </a:extLst>
          </p:cNvPr>
          <p:cNvSpPr>
            <a:spLocks noGrp="1"/>
          </p:cNvSpPr>
          <p:nvPr>
            <p:ph sz="quarter" idx="14"/>
          </p:nvPr>
        </p:nvSpPr>
        <p:spPr>
          <a:xfrm>
            <a:off x="731520" y="1380744"/>
            <a:ext cx="6858000" cy="4983480"/>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Picture Placeholder 10">
            <a:extLst>
              <a:ext uri="{FF2B5EF4-FFF2-40B4-BE49-F238E27FC236}">
                <a16:creationId xmlns:a16="http://schemas.microsoft.com/office/drawing/2014/main" id="{7F8EA658-2652-6F81-1B04-D50C60A3F171}"/>
              </a:ext>
            </a:extLst>
          </p:cNvPr>
          <p:cNvSpPr>
            <a:spLocks noGrp="1"/>
          </p:cNvSpPr>
          <p:nvPr>
            <p:ph type="pic" sz="quarter" idx="13" hasCustomPrompt="1"/>
          </p:nvPr>
        </p:nvSpPr>
        <p:spPr>
          <a:xfrm>
            <a:off x="8091732" y="0"/>
            <a:ext cx="4100267" cy="6858000"/>
          </a:xfrm>
          <a:blipFill>
            <a:blip r:embed="rId2">
              <a:alphaModFix amt="70000"/>
              <a:extLst>
                <a:ext uri="{28A0092B-C50C-407E-A947-70E740481C1C}">
                  <a14:useLocalDpi xmlns:a14="http://schemas.microsoft.com/office/drawing/2010/main" val="0"/>
                </a:ext>
              </a:extLst>
            </a:blip>
            <a:stretch>
              <a:fillRect/>
            </a:stretch>
          </a:blipFill>
        </p:spPr>
        <p:txBody>
          <a:bodyPr/>
          <a:lstStyle>
            <a:lvl1pPr>
              <a:defRPr>
                <a:solidFill>
                  <a:schemeClr val="tx1"/>
                </a:solidFill>
              </a:defRPr>
            </a:lvl1pPr>
          </a:lstStyle>
          <a:p>
            <a:r>
              <a:rPr lang="en-US" dirty="0"/>
              <a:t> </a:t>
            </a:r>
          </a:p>
        </p:txBody>
      </p:sp>
      <p:cxnSp>
        <p:nvCxnSpPr>
          <p:cNvPr id="4" name="Straight Connector 3">
            <a:extLst>
              <a:ext uri="{FF2B5EF4-FFF2-40B4-BE49-F238E27FC236}">
                <a16:creationId xmlns:a16="http://schemas.microsoft.com/office/drawing/2014/main" id="{3C626C00-7A36-46A2-880D-F484910B3412}"/>
              </a:ext>
              <a:ext uri="{C183D7F6-B498-43B3-948B-1728B52AA6E4}">
                <adec:decorative xmlns:adec="http://schemas.microsoft.com/office/drawing/2017/decorative" val="1"/>
              </a:ext>
            </a:extLst>
          </p:cNvPr>
          <p:cNvCxnSpPr>
            <a:cxnSpLocks/>
          </p:cNvCxnSpPr>
          <p:nvPr userDrawn="1"/>
        </p:nvCxnSpPr>
        <p:spPr>
          <a:xfrm>
            <a:off x="8077761"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Date Placeholder 2">
            <a:extLst>
              <a:ext uri="{FF2B5EF4-FFF2-40B4-BE49-F238E27FC236}">
                <a16:creationId xmlns:a16="http://schemas.microsoft.com/office/drawing/2014/main" id="{68FF6D8B-36A2-DF79-CDB9-885694DCA71D}"/>
              </a:ext>
            </a:extLst>
          </p:cNvPr>
          <p:cNvSpPr>
            <a:spLocks noGrp="1"/>
          </p:cNvSpPr>
          <p:nvPr>
            <p:ph type="dt" sz="half" idx="15"/>
          </p:nvPr>
        </p:nvSpPr>
        <p:spPr>
          <a:xfrm rot="5400000">
            <a:off x="-997745" y="4687095"/>
            <a:ext cx="2706690" cy="365125"/>
          </a:xfrm>
        </p:spPr>
        <p:txBody>
          <a:bodyPr/>
          <a:lstStyle/>
          <a:p>
            <a:fld id="{7FA43F5B-065E-43CE-B3FD-98C48A6F94D7}" type="datetime1">
              <a:rPr lang="en-US" smtClean="0"/>
              <a:pPr/>
              <a:t>6/1/2026</a:t>
            </a:fld>
            <a:endParaRPr lang="en-US" dirty="0"/>
          </a:p>
        </p:txBody>
      </p:sp>
      <p:sp>
        <p:nvSpPr>
          <p:cNvPr id="5" name="Footer Placeholder 4">
            <a:extLst>
              <a:ext uri="{FF2B5EF4-FFF2-40B4-BE49-F238E27FC236}">
                <a16:creationId xmlns:a16="http://schemas.microsoft.com/office/drawing/2014/main" id="{63A2396A-E38F-CC9C-7303-71F99D082082}"/>
              </a:ext>
            </a:extLst>
          </p:cNvPr>
          <p:cNvSpPr>
            <a:spLocks noGrp="1"/>
          </p:cNvSpPr>
          <p:nvPr>
            <p:ph type="ftr" sz="quarter" idx="16"/>
          </p:nvPr>
        </p:nvSpPr>
        <p:spPr>
          <a:xfrm rot="16200000" flipH="1">
            <a:off x="-1131161" y="1592957"/>
            <a:ext cx="2973522" cy="365125"/>
          </a:xfrm>
        </p:spPr>
        <p:txBody>
          <a:bodyPr/>
          <a:lstStyle/>
          <a:p>
            <a:r>
              <a:rPr lang="en-US" dirty="0"/>
              <a:t>Sample Footer Text</a:t>
            </a:r>
          </a:p>
        </p:txBody>
      </p:sp>
      <p:sp>
        <p:nvSpPr>
          <p:cNvPr id="6" name="Slide Number Placeholder 5">
            <a:extLst>
              <a:ext uri="{FF2B5EF4-FFF2-40B4-BE49-F238E27FC236}">
                <a16:creationId xmlns:a16="http://schemas.microsoft.com/office/drawing/2014/main" id="{483B0E4B-031C-4F2A-1993-D824DD71F7DE}"/>
              </a:ext>
            </a:extLst>
          </p:cNvPr>
          <p:cNvSpPr>
            <a:spLocks noGrp="1"/>
          </p:cNvSpPr>
          <p:nvPr>
            <p:ph type="sldNum" sz="quarter" idx="17"/>
          </p:nvPr>
        </p:nvSpPr>
        <p:spPr>
          <a:xfrm>
            <a:off x="51117" y="6356350"/>
            <a:ext cx="574620" cy="365125"/>
          </a:xfrm>
        </p:spPr>
        <p:txBody>
          <a:bodyPr/>
          <a:lstStyle/>
          <a:p>
            <a:fld id="{2DE90F28-AFBB-4AB2-AA79-6D3F72ED131B}" type="slidenum">
              <a:rPr lang="en-US" smtClean="0"/>
              <a:pPr/>
              <a:t>‹#›</a:t>
            </a:fld>
            <a:endParaRPr lang="en-US" dirty="0"/>
          </a:p>
        </p:txBody>
      </p:sp>
    </p:spTree>
    <p:extLst>
      <p:ext uri="{BB962C8B-B14F-4D97-AF65-F5344CB8AC3E}">
        <p14:creationId xmlns:p14="http://schemas.microsoft.com/office/powerpoint/2010/main" val="964468524"/>
      </p:ext>
    </p:extLst>
  </p:cSld>
  <p:clrMapOvr>
    <a:masterClrMapping/>
  </p:clrMapOvr>
</p:sldLayout>
</file>

<file path=ppt/slideLayouts/slideLayout2673.xml><?xml version="1.0" encoding="utf-8"?>
<p:sldLayout xmlns:a="http://schemas.openxmlformats.org/drawingml/2006/main" xmlns:r="http://schemas.openxmlformats.org/officeDocument/2006/relationships" xmlns:p="http://schemas.openxmlformats.org/presentationml/2006/main" showMasterSp="0" preserve="1">
  <p:cSld name="Content with Picture 7">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F3BB49-A328-F121-7F27-DEB7C3CC2B0F}"/>
              </a:ext>
            </a:extLst>
          </p:cNvPr>
          <p:cNvSpPr>
            <a:spLocks noGrp="1"/>
          </p:cNvSpPr>
          <p:nvPr>
            <p:ph type="title"/>
          </p:nvPr>
        </p:nvSpPr>
        <p:spPr>
          <a:xfrm>
            <a:off x="7132320" y="584339"/>
            <a:ext cx="4361688" cy="1261714"/>
          </a:xfrm>
        </p:spPr>
        <p:txBody>
          <a:bodyPr anchor="b">
            <a:noAutofit/>
          </a:bodyPr>
          <a:lstStyle>
            <a:lvl1pPr>
              <a:defRPr sz="3200">
                <a:solidFill>
                  <a:schemeClr val="tx1"/>
                </a:solidFill>
              </a:defRPr>
            </a:lvl1pPr>
          </a:lstStyle>
          <a:p>
            <a:r>
              <a:rPr lang="en-US"/>
              <a:t>Click to edit Master title style</a:t>
            </a:r>
          </a:p>
        </p:txBody>
      </p:sp>
      <p:sp>
        <p:nvSpPr>
          <p:cNvPr id="11" name="Picture Placeholder 10">
            <a:extLst>
              <a:ext uri="{FF2B5EF4-FFF2-40B4-BE49-F238E27FC236}">
                <a16:creationId xmlns:a16="http://schemas.microsoft.com/office/drawing/2014/main" id="{7F8EA658-2652-6F81-1B04-D50C60A3F171}"/>
              </a:ext>
            </a:extLst>
          </p:cNvPr>
          <p:cNvSpPr>
            <a:spLocks noGrp="1"/>
          </p:cNvSpPr>
          <p:nvPr>
            <p:ph type="pic" sz="quarter" idx="13" hasCustomPrompt="1"/>
          </p:nvPr>
        </p:nvSpPr>
        <p:spPr>
          <a:xfrm>
            <a:off x="0" y="0"/>
            <a:ext cx="6611509" cy="6858000"/>
          </a:xfrm>
          <a:blipFill>
            <a:blip r:embed="rId2">
              <a:alphaModFix amt="70000"/>
              <a:extLst>
                <a:ext uri="{28A0092B-C50C-407E-A947-70E740481C1C}">
                  <a14:useLocalDpi xmlns:a14="http://schemas.microsoft.com/office/drawing/2010/main" val="0"/>
                </a:ext>
              </a:extLst>
            </a:blip>
            <a:stretch>
              <a:fillRect/>
            </a:stretch>
          </a:blipFill>
        </p:spPr>
        <p:txBody>
          <a:bodyPr/>
          <a:lstStyle>
            <a:lvl1pPr>
              <a:defRPr lang="en-US"/>
            </a:lvl1pPr>
          </a:lstStyle>
          <a:p>
            <a:r>
              <a:rPr lang="en-US" dirty="0"/>
              <a:t> </a:t>
            </a:r>
          </a:p>
        </p:txBody>
      </p:sp>
      <p:sp>
        <p:nvSpPr>
          <p:cNvPr id="8" name="Content Placeholder 7">
            <a:extLst>
              <a:ext uri="{FF2B5EF4-FFF2-40B4-BE49-F238E27FC236}">
                <a16:creationId xmlns:a16="http://schemas.microsoft.com/office/drawing/2014/main" id="{7FF0220E-48F8-B4D9-19DE-7B457C3C221C}"/>
              </a:ext>
            </a:extLst>
          </p:cNvPr>
          <p:cNvSpPr>
            <a:spLocks noGrp="1"/>
          </p:cNvSpPr>
          <p:nvPr>
            <p:ph sz="quarter" idx="14"/>
          </p:nvPr>
        </p:nvSpPr>
        <p:spPr>
          <a:xfrm>
            <a:off x="7132320" y="1979463"/>
            <a:ext cx="4362450" cy="4329262"/>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5" name="Straight Connector 4">
            <a:extLst>
              <a:ext uri="{FF2B5EF4-FFF2-40B4-BE49-F238E27FC236}">
                <a16:creationId xmlns:a16="http://schemas.microsoft.com/office/drawing/2014/main" id="{FFBFE376-D742-D564-3921-9EE06C25A99D}"/>
              </a:ext>
              <a:ext uri="{C183D7F6-B498-43B3-948B-1728B52AA6E4}">
                <adec:decorative xmlns:adec="http://schemas.microsoft.com/office/drawing/2017/decorative" val="1"/>
              </a:ext>
            </a:extLst>
          </p:cNvPr>
          <p:cNvCxnSpPr>
            <a:cxnSpLocks/>
          </p:cNvCxnSpPr>
          <p:nvPr userDrawn="1"/>
        </p:nvCxnSpPr>
        <p:spPr>
          <a:xfrm>
            <a:off x="6616017"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Date Placeholder 5">
            <a:extLst>
              <a:ext uri="{FF2B5EF4-FFF2-40B4-BE49-F238E27FC236}">
                <a16:creationId xmlns:a16="http://schemas.microsoft.com/office/drawing/2014/main" id="{95BE6B84-4C67-D49C-27F8-C862E16A8FF8}"/>
              </a:ext>
            </a:extLst>
          </p:cNvPr>
          <p:cNvSpPr>
            <a:spLocks noGrp="1"/>
          </p:cNvSpPr>
          <p:nvPr>
            <p:ph type="dt" sz="half" idx="15"/>
          </p:nvPr>
        </p:nvSpPr>
        <p:spPr>
          <a:xfrm rot="5400000">
            <a:off x="10425981" y="4687095"/>
            <a:ext cx="2706690" cy="365125"/>
          </a:xfrm>
        </p:spPr>
        <p:txBody>
          <a:bodyPr/>
          <a:lstStyle/>
          <a:p>
            <a:fld id="{7FA43F5B-065E-43CE-B3FD-98C48A6F94D7}" type="datetime1">
              <a:rPr lang="en-US" smtClean="0"/>
              <a:pPr/>
              <a:t>6/1/2026</a:t>
            </a:fld>
            <a:endParaRPr lang="en-US" dirty="0"/>
          </a:p>
        </p:txBody>
      </p:sp>
      <p:sp>
        <p:nvSpPr>
          <p:cNvPr id="7" name="Footer Placeholder 6">
            <a:extLst>
              <a:ext uri="{FF2B5EF4-FFF2-40B4-BE49-F238E27FC236}">
                <a16:creationId xmlns:a16="http://schemas.microsoft.com/office/drawing/2014/main" id="{38CDB1B9-EC53-82AC-9108-F0D1BBC43917}"/>
              </a:ext>
            </a:extLst>
          </p:cNvPr>
          <p:cNvSpPr>
            <a:spLocks noGrp="1"/>
          </p:cNvSpPr>
          <p:nvPr>
            <p:ph type="ftr" sz="quarter" idx="16"/>
          </p:nvPr>
        </p:nvSpPr>
        <p:spPr>
          <a:xfrm rot="16200000" flipH="1">
            <a:off x="10292565" y="1592957"/>
            <a:ext cx="2973522" cy="365125"/>
          </a:xfrm>
        </p:spPr>
        <p:txBody>
          <a:bodyPr/>
          <a:lstStyle/>
          <a:p>
            <a:r>
              <a:rPr lang="en-US" dirty="0"/>
              <a:t>Sample Footer Text</a:t>
            </a:r>
          </a:p>
        </p:txBody>
      </p:sp>
      <p:sp>
        <p:nvSpPr>
          <p:cNvPr id="9" name="Slide Number Placeholder 8">
            <a:extLst>
              <a:ext uri="{FF2B5EF4-FFF2-40B4-BE49-F238E27FC236}">
                <a16:creationId xmlns:a16="http://schemas.microsoft.com/office/drawing/2014/main" id="{E60BD4C5-5651-77FA-20CA-3D813654A922}"/>
              </a:ext>
            </a:extLst>
          </p:cNvPr>
          <p:cNvSpPr>
            <a:spLocks noGrp="1"/>
          </p:cNvSpPr>
          <p:nvPr>
            <p:ph type="sldNum" sz="quarter" idx="17"/>
          </p:nvPr>
        </p:nvSpPr>
        <p:spPr/>
        <p:txBody>
          <a:bodyPr/>
          <a:lstStyle/>
          <a:p>
            <a:fld id="{2DE90F28-AFBB-4AB2-AA79-6D3F72ED131B}" type="slidenum">
              <a:rPr lang="en-US" smtClean="0"/>
              <a:pPr/>
              <a:t>‹#›</a:t>
            </a:fld>
            <a:endParaRPr lang="en-US" dirty="0"/>
          </a:p>
        </p:txBody>
      </p:sp>
    </p:spTree>
    <p:extLst>
      <p:ext uri="{BB962C8B-B14F-4D97-AF65-F5344CB8AC3E}">
        <p14:creationId xmlns:p14="http://schemas.microsoft.com/office/powerpoint/2010/main" val="1644866378"/>
      </p:ext>
    </p:extLst>
  </p:cSld>
  <p:clrMapOvr>
    <a:masterClrMapping/>
  </p:clrMapOvr>
</p:sldLayout>
</file>

<file path=ppt/slideLayouts/slideLayout2674.xml><?xml version="1.0" encoding="utf-8"?>
<p:sldLayout xmlns:a="http://schemas.openxmlformats.org/drawingml/2006/main" xmlns:r="http://schemas.openxmlformats.org/officeDocument/2006/relationships" xmlns:p="http://schemas.openxmlformats.org/presentationml/2006/main" showMasterSp="0" preserve="1">
  <p:cSld name="Content with Picture 8">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F3BB49-A328-F121-7F27-DEB7C3CC2B0F}"/>
              </a:ext>
            </a:extLst>
          </p:cNvPr>
          <p:cNvSpPr>
            <a:spLocks noGrp="1"/>
          </p:cNvSpPr>
          <p:nvPr>
            <p:ph type="title"/>
          </p:nvPr>
        </p:nvSpPr>
        <p:spPr>
          <a:xfrm>
            <a:off x="731520" y="583413"/>
            <a:ext cx="4361688" cy="1262639"/>
          </a:xfrm>
        </p:spPr>
        <p:txBody>
          <a:bodyPr anchor="b">
            <a:noAutofit/>
          </a:bodyPr>
          <a:lstStyle>
            <a:lvl1pPr>
              <a:defRPr sz="3200">
                <a:solidFill>
                  <a:schemeClr val="tx1"/>
                </a:solidFill>
              </a:defRPr>
            </a:lvl1pPr>
          </a:lstStyle>
          <a:p>
            <a:r>
              <a:rPr lang="en-US"/>
              <a:t>Click to edit Master title style</a:t>
            </a:r>
          </a:p>
        </p:txBody>
      </p:sp>
      <p:sp>
        <p:nvSpPr>
          <p:cNvPr id="8" name="Content Placeholder 7">
            <a:extLst>
              <a:ext uri="{FF2B5EF4-FFF2-40B4-BE49-F238E27FC236}">
                <a16:creationId xmlns:a16="http://schemas.microsoft.com/office/drawing/2014/main" id="{747AED59-1A26-9C13-8482-7857E7DEFE52}"/>
              </a:ext>
            </a:extLst>
          </p:cNvPr>
          <p:cNvSpPr>
            <a:spLocks noGrp="1"/>
          </p:cNvSpPr>
          <p:nvPr>
            <p:ph sz="quarter" idx="14"/>
          </p:nvPr>
        </p:nvSpPr>
        <p:spPr>
          <a:xfrm>
            <a:off x="731520" y="1979461"/>
            <a:ext cx="4360863" cy="4329264"/>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Picture Placeholder 10">
            <a:extLst>
              <a:ext uri="{FF2B5EF4-FFF2-40B4-BE49-F238E27FC236}">
                <a16:creationId xmlns:a16="http://schemas.microsoft.com/office/drawing/2014/main" id="{7F8EA658-2652-6F81-1B04-D50C60A3F171}"/>
              </a:ext>
            </a:extLst>
          </p:cNvPr>
          <p:cNvSpPr>
            <a:spLocks noGrp="1"/>
          </p:cNvSpPr>
          <p:nvPr>
            <p:ph type="pic" sz="quarter" idx="13" hasCustomPrompt="1"/>
          </p:nvPr>
        </p:nvSpPr>
        <p:spPr>
          <a:xfrm>
            <a:off x="5745480" y="0"/>
            <a:ext cx="6446520" cy="6858000"/>
          </a:xfrm>
          <a:blipFill>
            <a:blip r:embed="rId2">
              <a:alphaModFix amt="70000"/>
              <a:extLst>
                <a:ext uri="{28A0092B-C50C-407E-A947-70E740481C1C}">
                  <a14:useLocalDpi xmlns:a14="http://schemas.microsoft.com/office/drawing/2010/main" val="0"/>
                </a:ext>
              </a:extLst>
            </a:blip>
            <a:stretch>
              <a:fillRect/>
            </a:stretch>
          </a:blipFill>
        </p:spPr>
        <p:txBody>
          <a:bodyPr/>
          <a:lstStyle>
            <a:lvl1pPr>
              <a:defRPr>
                <a:solidFill>
                  <a:schemeClr val="tx1"/>
                </a:solidFill>
              </a:defRPr>
            </a:lvl1pPr>
          </a:lstStyle>
          <a:p>
            <a:r>
              <a:rPr lang="en-US" dirty="0"/>
              <a:t> </a:t>
            </a:r>
          </a:p>
        </p:txBody>
      </p:sp>
      <p:cxnSp>
        <p:nvCxnSpPr>
          <p:cNvPr id="5" name="Straight Connector 4">
            <a:extLst>
              <a:ext uri="{FF2B5EF4-FFF2-40B4-BE49-F238E27FC236}">
                <a16:creationId xmlns:a16="http://schemas.microsoft.com/office/drawing/2014/main" id="{1481977D-48BC-F135-96F9-1655E4BEE673}"/>
              </a:ext>
              <a:ext uri="{C183D7F6-B498-43B3-948B-1728B52AA6E4}">
                <adec:decorative xmlns:adec="http://schemas.microsoft.com/office/drawing/2017/decorative" val="1"/>
              </a:ext>
            </a:extLst>
          </p:cNvPr>
          <p:cNvCxnSpPr>
            <a:cxnSpLocks/>
          </p:cNvCxnSpPr>
          <p:nvPr userDrawn="1"/>
        </p:nvCxnSpPr>
        <p:spPr>
          <a:xfrm>
            <a:off x="5732126"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Date Placeholder 2">
            <a:extLst>
              <a:ext uri="{FF2B5EF4-FFF2-40B4-BE49-F238E27FC236}">
                <a16:creationId xmlns:a16="http://schemas.microsoft.com/office/drawing/2014/main" id="{EA981C2C-E0DD-29A7-8209-50D664881524}"/>
              </a:ext>
            </a:extLst>
          </p:cNvPr>
          <p:cNvSpPr>
            <a:spLocks noGrp="1"/>
          </p:cNvSpPr>
          <p:nvPr>
            <p:ph type="dt" sz="half" idx="15"/>
          </p:nvPr>
        </p:nvSpPr>
        <p:spPr>
          <a:xfrm rot="5400000">
            <a:off x="-997745" y="4687095"/>
            <a:ext cx="2706690" cy="365125"/>
          </a:xfrm>
        </p:spPr>
        <p:txBody>
          <a:bodyPr/>
          <a:lstStyle/>
          <a:p>
            <a:fld id="{7FA43F5B-065E-43CE-B3FD-98C48A6F94D7}" type="datetime1">
              <a:rPr lang="en-US" smtClean="0"/>
              <a:pPr/>
              <a:t>6/1/2026</a:t>
            </a:fld>
            <a:endParaRPr lang="en-US" dirty="0"/>
          </a:p>
        </p:txBody>
      </p:sp>
      <p:sp>
        <p:nvSpPr>
          <p:cNvPr id="6" name="Footer Placeholder 4">
            <a:extLst>
              <a:ext uri="{FF2B5EF4-FFF2-40B4-BE49-F238E27FC236}">
                <a16:creationId xmlns:a16="http://schemas.microsoft.com/office/drawing/2014/main" id="{D205369F-8CCB-402F-9055-2BF12262B54D}"/>
              </a:ext>
            </a:extLst>
          </p:cNvPr>
          <p:cNvSpPr>
            <a:spLocks noGrp="1"/>
          </p:cNvSpPr>
          <p:nvPr>
            <p:ph type="ftr" sz="quarter" idx="16"/>
          </p:nvPr>
        </p:nvSpPr>
        <p:spPr>
          <a:xfrm rot="16200000" flipH="1">
            <a:off x="-1131161" y="1592957"/>
            <a:ext cx="2973522" cy="365125"/>
          </a:xfrm>
        </p:spPr>
        <p:txBody>
          <a:bodyPr/>
          <a:lstStyle/>
          <a:p>
            <a:r>
              <a:rPr lang="en-US" dirty="0"/>
              <a:t>Sample Footer Text</a:t>
            </a:r>
          </a:p>
        </p:txBody>
      </p:sp>
      <p:sp>
        <p:nvSpPr>
          <p:cNvPr id="7" name="Slide Number Placeholder 5">
            <a:extLst>
              <a:ext uri="{FF2B5EF4-FFF2-40B4-BE49-F238E27FC236}">
                <a16:creationId xmlns:a16="http://schemas.microsoft.com/office/drawing/2014/main" id="{133591F2-4BD3-37D0-B00E-B2CD5F47A36C}"/>
              </a:ext>
            </a:extLst>
          </p:cNvPr>
          <p:cNvSpPr>
            <a:spLocks noGrp="1"/>
          </p:cNvSpPr>
          <p:nvPr>
            <p:ph type="sldNum" sz="quarter" idx="17"/>
          </p:nvPr>
        </p:nvSpPr>
        <p:spPr>
          <a:xfrm>
            <a:off x="51117" y="6356350"/>
            <a:ext cx="574620" cy="365125"/>
          </a:xfrm>
        </p:spPr>
        <p:txBody>
          <a:bodyPr/>
          <a:lstStyle/>
          <a:p>
            <a:fld id="{2DE90F28-AFBB-4AB2-AA79-6D3F72ED131B}" type="slidenum">
              <a:rPr lang="en-US" smtClean="0"/>
              <a:pPr/>
              <a:t>‹#›</a:t>
            </a:fld>
            <a:endParaRPr lang="en-US" dirty="0"/>
          </a:p>
        </p:txBody>
      </p:sp>
    </p:spTree>
    <p:extLst>
      <p:ext uri="{BB962C8B-B14F-4D97-AF65-F5344CB8AC3E}">
        <p14:creationId xmlns:p14="http://schemas.microsoft.com/office/powerpoint/2010/main" val="3095554466"/>
      </p:ext>
    </p:extLst>
  </p:cSld>
  <p:clrMapOvr>
    <a:masterClrMapping/>
  </p:clrMapOvr>
</p:sldLayout>
</file>

<file path=ppt/slideLayouts/slideLayout2675.xml><?xml version="1.0" encoding="utf-8"?>
<p:sldLayout xmlns:a="http://schemas.openxmlformats.org/drawingml/2006/main" xmlns:r="http://schemas.openxmlformats.org/officeDocument/2006/relationships" xmlns:p="http://schemas.openxmlformats.org/presentationml/2006/main" showMasterSp="0" preserve="1">
  <p:cSld name="Content with Picture 9">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F3BB49-A328-F121-7F27-DEB7C3CC2B0F}"/>
              </a:ext>
            </a:extLst>
          </p:cNvPr>
          <p:cNvSpPr>
            <a:spLocks noGrp="1"/>
          </p:cNvSpPr>
          <p:nvPr>
            <p:ph type="title"/>
          </p:nvPr>
        </p:nvSpPr>
        <p:spPr>
          <a:xfrm>
            <a:off x="731520" y="320040"/>
            <a:ext cx="4572000" cy="932688"/>
          </a:xfrm>
        </p:spPr>
        <p:txBody>
          <a:bodyPr anchor="b"/>
          <a:lstStyle>
            <a:lvl1pPr>
              <a:defRPr sz="3200">
                <a:solidFill>
                  <a:schemeClr val="tx1"/>
                </a:solidFill>
              </a:defRPr>
            </a:lvl1pPr>
          </a:lstStyle>
          <a:p>
            <a:r>
              <a:rPr lang="en-US"/>
              <a:t>Click to edit Master title style</a:t>
            </a:r>
          </a:p>
        </p:txBody>
      </p:sp>
      <p:sp>
        <p:nvSpPr>
          <p:cNvPr id="8" name="Content Placeholder 7">
            <a:extLst>
              <a:ext uri="{FF2B5EF4-FFF2-40B4-BE49-F238E27FC236}">
                <a16:creationId xmlns:a16="http://schemas.microsoft.com/office/drawing/2014/main" id="{747AED59-1A26-9C13-8482-7857E7DEFE52}"/>
              </a:ext>
            </a:extLst>
          </p:cNvPr>
          <p:cNvSpPr>
            <a:spLocks noGrp="1"/>
          </p:cNvSpPr>
          <p:nvPr>
            <p:ph sz="quarter" idx="14"/>
          </p:nvPr>
        </p:nvSpPr>
        <p:spPr>
          <a:xfrm>
            <a:off x="731520" y="1380744"/>
            <a:ext cx="4572000" cy="4983480"/>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Picture Placeholder 10">
            <a:extLst>
              <a:ext uri="{FF2B5EF4-FFF2-40B4-BE49-F238E27FC236}">
                <a16:creationId xmlns:a16="http://schemas.microsoft.com/office/drawing/2014/main" id="{7F8EA658-2652-6F81-1B04-D50C60A3F171}"/>
              </a:ext>
            </a:extLst>
          </p:cNvPr>
          <p:cNvSpPr>
            <a:spLocks noGrp="1"/>
          </p:cNvSpPr>
          <p:nvPr>
            <p:ph type="pic" sz="quarter" idx="13" hasCustomPrompt="1"/>
          </p:nvPr>
        </p:nvSpPr>
        <p:spPr>
          <a:xfrm>
            <a:off x="5917720" y="0"/>
            <a:ext cx="6274279" cy="6858000"/>
          </a:xfrm>
          <a:blipFill>
            <a:blip r:embed="rId2">
              <a:alphaModFix amt="70000"/>
              <a:extLst>
                <a:ext uri="{28A0092B-C50C-407E-A947-70E740481C1C}">
                  <a14:useLocalDpi xmlns:a14="http://schemas.microsoft.com/office/drawing/2010/main" val="0"/>
                </a:ext>
              </a:extLst>
            </a:blip>
            <a:stretch>
              <a:fillRect/>
            </a:stretch>
          </a:blipFill>
        </p:spPr>
        <p:txBody>
          <a:bodyPr/>
          <a:lstStyle>
            <a:lvl1pPr>
              <a:defRPr>
                <a:solidFill>
                  <a:schemeClr val="tx1"/>
                </a:solidFill>
              </a:defRPr>
            </a:lvl1pPr>
          </a:lstStyle>
          <a:p>
            <a:r>
              <a:rPr lang="en-US" dirty="0"/>
              <a:t> </a:t>
            </a:r>
          </a:p>
        </p:txBody>
      </p:sp>
      <p:cxnSp>
        <p:nvCxnSpPr>
          <p:cNvPr id="5" name="Straight Connector 4">
            <a:extLst>
              <a:ext uri="{FF2B5EF4-FFF2-40B4-BE49-F238E27FC236}">
                <a16:creationId xmlns:a16="http://schemas.microsoft.com/office/drawing/2014/main" id="{B18BEB48-A052-9364-6EF6-F698004CA571}"/>
              </a:ext>
              <a:ext uri="{C183D7F6-B498-43B3-948B-1728B52AA6E4}">
                <adec:decorative xmlns:adec="http://schemas.microsoft.com/office/drawing/2017/decorative" val="1"/>
              </a:ext>
            </a:extLst>
          </p:cNvPr>
          <p:cNvCxnSpPr>
            <a:cxnSpLocks/>
          </p:cNvCxnSpPr>
          <p:nvPr userDrawn="1"/>
        </p:nvCxnSpPr>
        <p:spPr>
          <a:xfrm>
            <a:off x="5911724"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Date Placeholder 2">
            <a:extLst>
              <a:ext uri="{FF2B5EF4-FFF2-40B4-BE49-F238E27FC236}">
                <a16:creationId xmlns:a16="http://schemas.microsoft.com/office/drawing/2014/main" id="{417D8113-ECE6-D6F5-9CA4-C96A535F4799}"/>
              </a:ext>
            </a:extLst>
          </p:cNvPr>
          <p:cNvSpPr>
            <a:spLocks noGrp="1"/>
          </p:cNvSpPr>
          <p:nvPr>
            <p:ph type="dt" sz="half" idx="15"/>
          </p:nvPr>
        </p:nvSpPr>
        <p:spPr>
          <a:xfrm rot="5400000">
            <a:off x="-997745" y="4687095"/>
            <a:ext cx="2706690" cy="365125"/>
          </a:xfrm>
        </p:spPr>
        <p:txBody>
          <a:bodyPr/>
          <a:lstStyle/>
          <a:p>
            <a:fld id="{7FA43F5B-065E-43CE-B3FD-98C48A6F94D7}" type="datetime1">
              <a:rPr lang="en-US" smtClean="0"/>
              <a:pPr/>
              <a:t>6/1/2026</a:t>
            </a:fld>
            <a:endParaRPr lang="en-US" dirty="0"/>
          </a:p>
        </p:txBody>
      </p:sp>
      <p:sp>
        <p:nvSpPr>
          <p:cNvPr id="6" name="Footer Placeholder 4">
            <a:extLst>
              <a:ext uri="{FF2B5EF4-FFF2-40B4-BE49-F238E27FC236}">
                <a16:creationId xmlns:a16="http://schemas.microsoft.com/office/drawing/2014/main" id="{629A0137-F97A-8194-464D-3B7D4814A8AE}"/>
              </a:ext>
            </a:extLst>
          </p:cNvPr>
          <p:cNvSpPr>
            <a:spLocks noGrp="1"/>
          </p:cNvSpPr>
          <p:nvPr>
            <p:ph type="ftr" sz="quarter" idx="16"/>
          </p:nvPr>
        </p:nvSpPr>
        <p:spPr>
          <a:xfrm rot="16200000" flipH="1">
            <a:off x="-1131161" y="1592957"/>
            <a:ext cx="2973522" cy="365125"/>
          </a:xfrm>
        </p:spPr>
        <p:txBody>
          <a:bodyPr/>
          <a:lstStyle/>
          <a:p>
            <a:r>
              <a:rPr lang="en-US" dirty="0"/>
              <a:t>Sample Footer Text</a:t>
            </a:r>
          </a:p>
        </p:txBody>
      </p:sp>
      <p:sp>
        <p:nvSpPr>
          <p:cNvPr id="7" name="Slide Number Placeholder 5">
            <a:extLst>
              <a:ext uri="{FF2B5EF4-FFF2-40B4-BE49-F238E27FC236}">
                <a16:creationId xmlns:a16="http://schemas.microsoft.com/office/drawing/2014/main" id="{E3FE5686-63A9-B1A1-5734-F96A96514650}"/>
              </a:ext>
            </a:extLst>
          </p:cNvPr>
          <p:cNvSpPr>
            <a:spLocks noGrp="1"/>
          </p:cNvSpPr>
          <p:nvPr>
            <p:ph type="sldNum" sz="quarter" idx="17"/>
          </p:nvPr>
        </p:nvSpPr>
        <p:spPr>
          <a:xfrm>
            <a:off x="51117" y="6356350"/>
            <a:ext cx="574620" cy="365125"/>
          </a:xfrm>
        </p:spPr>
        <p:txBody>
          <a:bodyPr/>
          <a:lstStyle/>
          <a:p>
            <a:fld id="{2DE90F28-AFBB-4AB2-AA79-6D3F72ED131B}" type="slidenum">
              <a:rPr lang="en-US" smtClean="0"/>
              <a:pPr/>
              <a:t>‹#›</a:t>
            </a:fld>
            <a:endParaRPr lang="en-US" dirty="0"/>
          </a:p>
        </p:txBody>
      </p:sp>
    </p:spTree>
    <p:extLst>
      <p:ext uri="{BB962C8B-B14F-4D97-AF65-F5344CB8AC3E}">
        <p14:creationId xmlns:p14="http://schemas.microsoft.com/office/powerpoint/2010/main" val="4145887458"/>
      </p:ext>
    </p:extLst>
  </p:cSld>
  <p:clrMapOvr>
    <a:masterClrMapping/>
  </p:clrMapOvr>
</p:sldLayout>
</file>

<file path=ppt/slideLayouts/slideLayout2676.xml><?xml version="1.0" encoding="utf-8"?>
<p:sldLayout xmlns:a="http://schemas.openxmlformats.org/drawingml/2006/main" xmlns:r="http://schemas.openxmlformats.org/officeDocument/2006/relationships" xmlns:p="http://schemas.openxmlformats.org/presentationml/2006/main" showMasterSp="0" preserve="1">
  <p:cSld name="Content with Picture 10">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F3BB49-A328-F121-7F27-DEB7C3CC2B0F}"/>
              </a:ext>
            </a:extLst>
          </p:cNvPr>
          <p:cNvSpPr>
            <a:spLocks noGrp="1"/>
          </p:cNvSpPr>
          <p:nvPr>
            <p:ph type="title"/>
          </p:nvPr>
        </p:nvSpPr>
        <p:spPr>
          <a:xfrm>
            <a:off x="8046720" y="583413"/>
            <a:ext cx="3566160" cy="1527048"/>
          </a:xfrm>
        </p:spPr>
        <p:txBody>
          <a:bodyPr anchor="b">
            <a:normAutofit/>
          </a:bodyPr>
          <a:lstStyle>
            <a:lvl1pPr>
              <a:defRPr sz="3200">
                <a:solidFill>
                  <a:schemeClr val="tx1"/>
                </a:solidFill>
              </a:defRPr>
            </a:lvl1pPr>
          </a:lstStyle>
          <a:p>
            <a:r>
              <a:rPr lang="en-US"/>
              <a:t>Click to edit Master title style</a:t>
            </a:r>
          </a:p>
        </p:txBody>
      </p:sp>
      <p:sp>
        <p:nvSpPr>
          <p:cNvPr id="11" name="Picture Placeholder 10">
            <a:extLst>
              <a:ext uri="{FF2B5EF4-FFF2-40B4-BE49-F238E27FC236}">
                <a16:creationId xmlns:a16="http://schemas.microsoft.com/office/drawing/2014/main" id="{7F8EA658-2652-6F81-1B04-D50C60A3F171}"/>
              </a:ext>
            </a:extLst>
          </p:cNvPr>
          <p:cNvSpPr>
            <a:spLocks noGrp="1"/>
          </p:cNvSpPr>
          <p:nvPr>
            <p:ph type="pic" sz="quarter" idx="13" hasCustomPrompt="1"/>
          </p:nvPr>
        </p:nvSpPr>
        <p:spPr>
          <a:xfrm>
            <a:off x="0" y="0"/>
            <a:ext cx="7584144" cy="6858000"/>
          </a:xfrm>
          <a:blipFill>
            <a:blip r:embed="rId2">
              <a:alphaModFix amt="70000"/>
              <a:extLst>
                <a:ext uri="{28A0092B-C50C-407E-A947-70E740481C1C}">
                  <a14:useLocalDpi xmlns:a14="http://schemas.microsoft.com/office/drawing/2010/main" val="0"/>
                </a:ext>
              </a:extLst>
            </a:blip>
            <a:stretch>
              <a:fillRect/>
            </a:stretch>
          </a:blipFill>
        </p:spPr>
        <p:txBody>
          <a:bodyPr/>
          <a:lstStyle>
            <a:lvl1pPr>
              <a:defRPr>
                <a:solidFill>
                  <a:schemeClr val="tx1"/>
                </a:solidFill>
              </a:defRPr>
            </a:lvl1pPr>
          </a:lstStyle>
          <a:p>
            <a:r>
              <a:rPr lang="en-US" dirty="0"/>
              <a:t> </a:t>
            </a:r>
          </a:p>
        </p:txBody>
      </p:sp>
      <p:sp>
        <p:nvSpPr>
          <p:cNvPr id="8" name="Content Placeholder 7">
            <a:extLst>
              <a:ext uri="{FF2B5EF4-FFF2-40B4-BE49-F238E27FC236}">
                <a16:creationId xmlns:a16="http://schemas.microsoft.com/office/drawing/2014/main" id="{747AED59-1A26-9C13-8482-7857E7DEFE52}"/>
              </a:ext>
            </a:extLst>
          </p:cNvPr>
          <p:cNvSpPr>
            <a:spLocks noGrp="1"/>
          </p:cNvSpPr>
          <p:nvPr>
            <p:ph sz="quarter" idx="14"/>
          </p:nvPr>
        </p:nvSpPr>
        <p:spPr>
          <a:xfrm>
            <a:off x="8046720" y="2212975"/>
            <a:ext cx="3566160" cy="4095750"/>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4" name="Straight Connector 3">
            <a:extLst>
              <a:ext uri="{FF2B5EF4-FFF2-40B4-BE49-F238E27FC236}">
                <a16:creationId xmlns:a16="http://schemas.microsoft.com/office/drawing/2014/main" id="{C1F1B67D-ECBB-854F-CC29-CAAA9DB18E34}"/>
              </a:ext>
              <a:ext uri="{C183D7F6-B498-43B3-948B-1728B52AA6E4}">
                <adec:decorative xmlns:adec="http://schemas.microsoft.com/office/drawing/2017/decorative" val="1"/>
              </a:ext>
            </a:extLst>
          </p:cNvPr>
          <p:cNvCxnSpPr>
            <a:cxnSpLocks/>
          </p:cNvCxnSpPr>
          <p:nvPr userDrawn="1"/>
        </p:nvCxnSpPr>
        <p:spPr>
          <a:xfrm>
            <a:off x="7582129"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Date Placeholder 4">
            <a:extLst>
              <a:ext uri="{FF2B5EF4-FFF2-40B4-BE49-F238E27FC236}">
                <a16:creationId xmlns:a16="http://schemas.microsoft.com/office/drawing/2014/main" id="{B4A8E04B-FD21-4A20-D196-257B310FD4B4}"/>
              </a:ext>
            </a:extLst>
          </p:cNvPr>
          <p:cNvSpPr>
            <a:spLocks noGrp="1"/>
          </p:cNvSpPr>
          <p:nvPr>
            <p:ph type="dt" sz="half" idx="15"/>
          </p:nvPr>
        </p:nvSpPr>
        <p:spPr>
          <a:xfrm rot="5400000">
            <a:off x="10425981" y="4687095"/>
            <a:ext cx="2706690" cy="365125"/>
          </a:xfrm>
        </p:spPr>
        <p:txBody>
          <a:bodyPr/>
          <a:lstStyle/>
          <a:p>
            <a:fld id="{7FA43F5B-065E-43CE-B3FD-98C48A6F94D7}" type="datetime1">
              <a:rPr lang="en-US" smtClean="0"/>
              <a:pPr/>
              <a:t>6/1/2026</a:t>
            </a:fld>
            <a:endParaRPr lang="en-US" dirty="0"/>
          </a:p>
        </p:txBody>
      </p:sp>
      <p:sp>
        <p:nvSpPr>
          <p:cNvPr id="9" name="Footer Placeholder 8">
            <a:extLst>
              <a:ext uri="{FF2B5EF4-FFF2-40B4-BE49-F238E27FC236}">
                <a16:creationId xmlns:a16="http://schemas.microsoft.com/office/drawing/2014/main" id="{4FB7A9C8-9922-276E-D7E7-BA37C3C590DA}"/>
              </a:ext>
            </a:extLst>
          </p:cNvPr>
          <p:cNvSpPr>
            <a:spLocks noGrp="1"/>
          </p:cNvSpPr>
          <p:nvPr>
            <p:ph type="ftr" sz="quarter" idx="16"/>
          </p:nvPr>
        </p:nvSpPr>
        <p:spPr>
          <a:xfrm rot="16200000" flipH="1">
            <a:off x="10292565" y="1592957"/>
            <a:ext cx="2973522" cy="365125"/>
          </a:xfrm>
        </p:spPr>
        <p:txBody>
          <a:bodyPr/>
          <a:lstStyle/>
          <a:p>
            <a:r>
              <a:rPr lang="en-US" dirty="0"/>
              <a:t>Sample Footer Text</a:t>
            </a:r>
          </a:p>
        </p:txBody>
      </p:sp>
      <p:sp>
        <p:nvSpPr>
          <p:cNvPr id="10" name="Slide Number Placeholder 9">
            <a:extLst>
              <a:ext uri="{FF2B5EF4-FFF2-40B4-BE49-F238E27FC236}">
                <a16:creationId xmlns:a16="http://schemas.microsoft.com/office/drawing/2014/main" id="{C7BD9853-F841-5935-2E22-F5DA78B10918}"/>
              </a:ext>
            </a:extLst>
          </p:cNvPr>
          <p:cNvSpPr>
            <a:spLocks noGrp="1"/>
          </p:cNvSpPr>
          <p:nvPr>
            <p:ph type="sldNum" sz="quarter" idx="17"/>
          </p:nvPr>
        </p:nvSpPr>
        <p:spPr/>
        <p:txBody>
          <a:bodyPr/>
          <a:lstStyle/>
          <a:p>
            <a:fld id="{2DE90F28-AFBB-4AB2-AA79-6D3F72ED131B}" type="slidenum">
              <a:rPr lang="en-US" smtClean="0"/>
              <a:pPr/>
              <a:t>‹#›</a:t>
            </a:fld>
            <a:endParaRPr lang="en-US" dirty="0"/>
          </a:p>
        </p:txBody>
      </p:sp>
    </p:spTree>
    <p:extLst>
      <p:ext uri="{BB962C8B-B14F-4D97-AF65-F5344CB8AC3E}">
        <p14:creationId xmlns:p14="http://schemas.microsoft.com/office/powerpoint/2010/main" val="4217703931"/>
      </p:ext>
    </p:extLst>
  </p:cSld>
  <p:clrMapOvr>
    <a:masterClrMapping/>
  </p:clrMapOvr>
</p:sldLayout>
</file>

<file path=ppt/slideLayouts/slideLayout2677.xml><?xml version="1.0" encoding="utf-8"?>
<p:sldLayout xmlns:a="http://schemas.openxmlformats.org/drawingml/2006/main" xmlns:r="http://schemas.openxmlformats.org/officeDocument/2006/relationships" xmlns:p="http://schemas.openxmlformats.org/presentationml/2006/main" showMasterSp="0" preserve="1">
  <p:cSld name="Content with Picture 11">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F3BB49-A328-F121-7F27-DEB7C3CC2B0F}"/>
              </a:ext>
            </a:extLst>
          </p:cNvPr>
          <p:cNvSpPr>
            <a:spLocks noGrp="1"/>
          </p:cNvSpPr>
          <p:nvPr>
            <p:ph type="title"/>
          </p:nvPr>
        </p:nvSpPr>
        <p:spPr>
          <a:xfrm>
            <a:off x="731520" y="583413"/>
            <a:ext cx="3401568" cy="1527048"/>
          </a:xfrm>
        </p:spPr>
        <p:txBody>
          <a:bodyPr anchor="b">
            <a:normAutofit/>
          </a:bodyPr>
          <a:lstStyle>
            <a:lvl1pPr>
              <a:defRPr sz="3200">
                <a:solidFill>
                  <a:schemeClr val="tx1"/>
                </a:solidFill>
              </a:defRPr>
            </a:lvl1pPr>
          </a:lstStyle>
          <a:p>
            <a:r>
              <a:rPr lang="en-US"/>
              <a:t>Click to edit Master title style</a:t>
            </a:r>
          </a:p>
        </p:txBody>
      </p:sp>
      <p:sp>
        <p:nvSpPr>
          <p:cNvPr id="8" name="Content Placeholder 7">
            <a:extLst>
              <a:ext uri="{FF2B5EF4-FFF2-40B4-BE49-F238E27FC236}">
                <a16:creationId xmlns:a16="http://schemas.microsoft.com/office/drawing/2014/main" id="{747AED59-1A26-9C13-8482-7857E7DEFE52}"/>
              </a:ext>
            </a:extLst>
          </p:cNvPr>
          <p:cNvSpPr>
            <a:spLocks noGrp="1"/>
          </p:cNvSpPr>
          <p:nvPr>
            <p:ph sz="quarter" idx="14"/>
          </p:nvPr>
        </p:nvSpPr>
        <p:spPr>
          <a:xfrm>
            <a:off x="731520" y="2212975"/>
            <a:ext cx="3401568" cy="4095750"/>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Picture Placeholder 10">
            <a:extLst>
              <a:ext uri="{FF2B5EF4-FFF2-40B4-BE49-F238E27FC236}">
                <a16:creationId xmlns:a16="http://schemas.microsoft.com/office/drawing/2014/main" id="{7F8EA658-2652-6F81-1B04-D50C60A3F171}"/>
              </a:ext>
            </a:extLst>
          </p:cNvPr>
          <p:cNvSpPr>
            <a:spLocks noGrp="1"/>
          </p:cNvSpPr>
          <p:nvPr>
            <p:ph type="pic" sz="quarter" idx="13" hasCustomPrompt="1"/>
          </p:nvPr>
        </p:nvSpPr>
        <p:spPr>
          <a:xfrm>
            <a:off x="4761780" y="0"/>
            <a:ext cx="7430219" cy="6858000"/>
          </a:xfrm>
          <a:blipFill>
            <a:blip r:embed="rId2">
              <a:alphaModFix amt="70000"/>
              <a:extLst>
                <a:ext uri="{28A0092B-C50C-407E-A947-70E740481C1C}">
                  <a14:useLocalDpi xmlns:a14="http://schemas.microsoft.com/office/drawing/2010/main" val="0"/>
                </a:ext>
              </a:extLst>
            </a:blip>
            <a:stretch>
              <a:fillRect/>
            </a:stretch>
          </a:blipFill>
        </p:spPr>
        <p:txBody>
          <a:bodyPr/>
          <a:lstStyle>
            <a:lvl1pPr>
              <a:defRPr lang="en-US"/>
            </a:lvl1pPr>
          </a:lstStyle>
          <a:p>
            <a:r>
              <a:rPr lang="en-US" dirty="0"/>
              <a:t> </a:t>
            </a:r>
          </a:p>
        </p:txBody>
      </p:sp>
      <p:cxnSp>
        <p:nvCxnSpPr>
          <p:cNvPr id="5" name="Straight Connector 4">
            <a:extLst>
              <a:ext uri="{FF2B5EF4-FFF2-40B4-BE49-F238E27FC236}">
                <a16:creationId xmlns:a16="http://schemas.microsoft.com/office/drawing/2014/main" id="{E88ED8BF-3BC1-C0A7-67E1-8F6CE5DBA66D}"/>
              </a:ext>
              <a:ext uri="{C183D7F6-B498-43B3-948B-1728B52AA6E4}">
                <adec:decorative xmlns:adec="http://schemas.microsoft.com/office/drawing/2017/decorative" val="1"/>
              </a:ext>
            </a:extLst>
          </p:cNvPr>
          <p:cNvCxnSpPr>
            <a:cxnSpLocks/>
          </p:cNvCxnSpPr>
          <p:nvPr userDrawn="1"/>
        </p:nvCxnSpPr>
        <p:spPr>
          <a:xfrm>
            <a:off x="4748153"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Date Placeholder 2">
            <a:extLst>
              <a:ext uri="{FF2B5EF4-FFF2-40B4-BE49-F238E27FC236}">
                <a16:creationId xmlns:a16="http://schemas.microsoft.com/office/drawing/2014/main" id="{72C41D87-A2F7-832F-EE5D-4A82C0898306}"/>
              </a:ext>
            </a:extLst>
          </p:cNvPr>
          <p:cNvSpPr>
            <a:spLocks noGrp="1"/>
          </p:cNvSpPr>
          <p:nvPr>
            <p:ph type="dt" sz="half" idx="15"/>
          </p:nvPr>
        </p:nvSpPr>
        <p:spPr>
          <a:xfrm rot="5400000">
            <a:off x="-997745" y="4687095"/>
            <a:ext cx="2706690" cy="365125"/>
          </a:xfrm>
        </p:spPr>
        <p:txBody>
          <a:bodyPr/>
          <a:lstStyle/>
          <a:p>
            <a:fld id="{7FA43F5B-065E-43CE-B3FD-98C48A6F94D7}" type="datetime1">
              <a:rPr lang="en-US" smtClean="0"/>
              <a:pPr/>
              <a:t>6/1/2026</a:t>
            </a:fld>
            <a:endParaRPr lang="en-US" dirty="0"/>
          </a:p>
        </p:txBody>
      </p:sp>
      <p:sp>
        <p:nvSpPr>
          <p:cNvPr id="6" name="Footer Placeholder 4">
            <a:extLst>
              <a:ext uri="{FF2B5EF4-FFF2-40B4-BE49-F238E27FC236}">
                <a16:creationId xmlns:a16="http://schemas.microsoft.com/office/drawing/2014/main" id="{B2FFE48E-EFB9-58B7-9159-E1F3B1F35D72}"/>
              </a:ext>
            </a:extLst>
          </p:cNvPr>
          <p:cNvSpPr>
            <a:spLocks noGrp="1"/>
          </p:cNvSpPr>
          <p:nvPr>
            <p:ph type="ftr" sz="quarter" idx="16"/>
          </p:nvPr>
        </p:nvSpPr>
        <p:spPr>
          <a:xfrm rot="16200000" flipH="1">
            <a:off x="-1131161" y="1592957"/>
            <a:ext cx="2973522" cy="365125"/>
          </a:xfrm>
        </p:spPr>
        <p:txBody>
          <a:bodyPr/>
          <a:lstStyle/>
          <a:p>
            <a:r>
              <a:rPr lang="en-US" dirty="0"/>
              <a:t>Sample Footer Text</a:t>
            </a:r>
          </a:p>
        </p:txBody>
      </p:sp>
      <p:sp>
        <p:nvSpPr>
          <p:cNvPr id="7" name="Slide Number Placeholder 5">
            <a:extLst>
              <a:ext uri="{FF2B5EF4-FFF2-40B4-BE49-F238E27FC236}">
                <a16:creationId xmlns:a16="http://schemas.microsoft.com/office/drawing/2014/main" id="{C03AB52F-F281-1BB9-9D9F-9FC67E6B879C}"/>
              </a:ext>
            </a:extLst>
          </p:cNvPr>
          <p:cNvSpPr>
            <a:spLocks noGrp="1"/>
          </p:cNvSpPr>
          <p:nvPr>
            <p:ph type="sldNum" sz="quarter" idx="17"/>
          </p:nvPr>
        </p:nvSpPr>
        <p:spPr>
          <a:xfrm>
            <a:off x="51117" y="6356350"/>
            <a:ext cx="574620" cy="365125"/>
          </a:xfrm>
        </p:spPr>
        <p:txBody>
          <a:bodyPr/>
          <a:lstStyle/>
          <a:p>
            <a:fld id="{2DE90F28-AFBB-4AB2-AA79-6D3F72ED131B}" type="slidenum">
              <a:rPr lang="en-US" smtClean="0"/>
              <a:pPr/>
              <a:t>‹#›</a:t>
            </a:fld>
            <a:endParaRPr lang="en-US" dirty="0"/>
          </a:p>
        </p:txBody>
      </p:sp>
    </p:spTree>
    <p:extLst>
      <p:ext uri="{BB962C8B-B14F-4D97-AF65-F5344CB8AC3E}">
        <p14:creationId xmlns:p14="http://schemas.microsoft.com/office/powerpoint/2010/main" val="2716131352"/>
      </p:ext>
    </p:extLst>
  </p:cSld>
  <p:clrMapOvr>
    <a:masterClrMapping/>
  </p:clrMapOvr>
</p:sldLayout>
</file>

<file path=ppt/slideLayouts/slideLayout2678.xml><?xml version="1.0" encoding="utf-8"?>
<p:sldLayout xmlns:a="http://schemas.openxmlformats.org/drawingml/2006/main" xmlns:r="http://schemas.openxmlformats.org/officeDocument/2006/relationships" xmlns:p="http://schemas.openxmlformats.org/presentationml/2006/main" showMasterSp="0" preserve="1">
  <p:cSld name="Content with Picture 1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F3BB49-A328-F121-7F27-DEB7C3CC2B0F}"/>
              </a:ext>
            </a:extLst>
          </p:cNvPr>
          <p:cNvSpPr>
            <a:spLocks noGrp="1"/>
          </p:cNvSpPr>
          <p:nvPr>
            <p:ph type="title"/>
          </p:nvPr>
        </p:nvSpPr>
        <p:spPr>
          <a:xfrm>
            <a:off x="731520" y="5012268"/>
            <a:ext cx="3739896" cy="1390330"/>
          </a:xfrm>
        </p:spPr>
        <p:txBody>
          <a:bodyPr anchor="t">
            <a:normAutofit/>
          </a:bodyPr>
          <a:lstStyle>
            <a:lvl1pPr>
              <a:defRPr sz="3200">
                <a:solidFill>
                  <a:schemeClr val="tx1"/>
                </a:solidFill>
              </a:defRPr>
            </a:lvl1pPr>
          </a:lstStyle>
          <a:p>
            <a:r>
              <a:rPr lang="en-US"/>
              <a:t>Click to edit Master title style</a:t>
            </a:r>
          </a:p>
        </p:txBody>
      </p:sp>
      <p:sp>
        <p:nvSpPr>
          <p:cNvPr id="11" name="Picture Placeholder 10">
            <a:extLst>
              <a:ext uri="{FF2B5EF4-FFF2-40B4-BE49-F238E27FC236}">
                <a16:creationId xmlns:a16="http://schemas.microsoft.com/office/drawing/2014/main" id="{7F8EA658-2652-6F81-1B04-D50C60A3F171}"/>
              </a:ext>
            </a:extLst>
          </p:cNvPr>
          <p:cNvSpPr>
            <a:spLocks noGrp="1"/>
          </p:cNvSpPr>
          <p:nvPr>
            <p:ph type="pic" sz="quarter" idx="13" hasCustomPrompt="1"/>
          </p:nvPr>
        </p:nvSpPr>
        <p:spPr>
          <a:xfrm>
            <a:off x="-1" y="0"/>
            <a:ext cx="12192000" cy="4635132"/>
          </a:xfrm>
          <a:blipFill>
            <a:blip r:embed="rId2">
              <a:alphaModFix amt="70000"/>
              <a:extLst>
                <a:ext uri="{28A0092B-C50C-407E-A947-70E740481C1C}">
                  <a14:useLocalDpi xmlns:a14="http://schemas.microsoft.com/office/drawing/2010/main" val="0"/>
                </a:ext>
              </a:extLst>
            </a:blip>
            <a:stretch>
              <a:fillRect/>
            </a:stretch>
          </a:blipFill>
        </p:spPr>
        <p:txBody>
          <a:bodyPr/>
          <a:lstStyle>
            <a:lvl1pPr>
              <a:defRPr>
                <a:solidFill>
                  <a:schemeClr val="tx1"/>
                </a:solidFill>
              </a:defRPr>
            </a:lvl1pPr>
          </a:lstStyle>
          <a:p>
            <a:r>
              <a:rPr lang="en-US" dirty="0"/>
              <a:t> </a:t>
            </a:r>
          </a:p>
        </p:txBody>
      </p:sp>
      <p:sp>
        <p:nvSpPr>
          <p:cNvPr id="4" name="Footer Placeholder 5">
            <a:extLst>
              <a:ext uri="{FF2B5EF4-FFF2-40B4-BE49-F238E27FC236}">
                <a16:creationId xmlns:a16="http://schemas.microsoft.com/office/drawing/2014/main" id="{485E715F-A05B-F2BC-ABF4-447E9B58E0C2}"/>
              </a:ext>
            </a:extLst>
          </p:cNvPr>
          <p:cNvSpPr>
            <a:spLocks noGrp="1"/>
          </p:cNvSpPr>
          <p:nvPr>
            <p:ph type="ftr" sz="quarter" idx="15"/>
          </p:nvPr>
        </p:nvSpPr>
        <p:spPr>
          <a:xfrm rot="16200000">
            <a:off x="-499001" y="5684309"/>
            <a:ext cx="1709209" cy="365125"/>
          </a:xfrm>
        </p:spPr>
        <p:txBody>
          <a:bodyPr/>
          <a:lstStyle/>
          <a:p>
            <a:r>
              <a:rPr lang="en-US" dirty="0"/>
              <a:t>Sample Footer Text</a:t>
            </a:r>
          </a:p>
        </p:txBody>
      </p:sp>
      <p:sp>
        <p:nvSpPr>
          <p:cNvPr id="8" name="Content Placeholder 7">
            <a:extLst>
              <a:ext uri="{FF2B5EF4-FFF2-40B4-BE49-F238E27FC236}">
                <a16:creationId xmlns:a16="http://schemas.microsoft.com/office/drawing/2014/main" id="{C3D15418-1E32-0501-0E66-54FC2DD08E39}"/>
              </a:ext>
            </a:extLst>
          </p:cNvPr>
          <p:cNvSpPr>
            <a:spLocks noGrp="1"/>
          </p:cNvSpPr>
          <p:nvPr>
            <p:ph sz="quarter" idx="14"/>
          </p:nvPr>
        </p:nvSpPr>
        <p:spPr>
          <a:xfrm>
            <a:off x="4846320" y="5012267"/>
            <a:ext cx="6400800" cy="1390330"/>
          </a:xfrm>
        </p:spPr>
        <p:txBody>
          <a:bodyPr>
            <a:noAutofit/>
          </a:bodyPr>
          <a:lstStyle>
            <a:lvl1pPr marL="0" indent="0">
              <a:buFont typeface="Arial" panose="020B0604020202020204" pitchFamily="34" charset="0"/>
              <a:buNone/>
              <a:defRPr sz="1800">
                <a:solidFill>
                  <a:schemeClr val="tx1"/>
                </a:solidFill>
              </a:defRPr>
            </a:lvl1pPr>
            <a:lvl2pPr marL="228600" indent="0">
              <a:buFont typeface="Arial" panose="020B0604020202020204" pitchFamily="34" charset="0"/>
              <a:buNone/>
              <a:defRPr sz="1600">
                <a:solidFill>
                  <a:schemeClr val="tx1"/>
                </a:solidFill>
              </a:defRPr>
            </a:lvl2pPr>
            <a:lvl3pPr marL="457200" indent="0">
              <a:buFont typeface="Arial" panose="020B0604020202020204" pitchFamily="34" charset="0"/>
              <a:buNone/>
              <a:defRPr sz="1400">
                <a:solidFill>
                  <a:schemeClr val="tx1"/>
                </a:solidFill>
              </a:defRPr>
            </a:lvl3pPr>
            <a:lvl4pPr marL="685800" indent="0">
              <a:buFont typeface="Arial" panose="020B0604020202020204" pitchFamily="34" charset="0"/>
              <a:buNone/>
              <a:defRPr sz="1200">
                <a:solidFill>
                  <a:schemeClr val="tx1"/>
                </a:solidFill>
              </a:defRPr>
            </a:lvl4pPr>
            <a:lvl5pPr marL="914400" indent="0">
              <a:buFont typeface="Arial" panose="020B0604020202020204" pitchFamily="34" charset="0"/>
              <a:buNone/>
              <a:defRPr sz="11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897D0B7E-1A60-DA52-6965-92412B1C2F9F}"/>
              </a:ext>
            </a:extLst>
          </p:cNvPr>
          <p:cNvSpPr>
            <a:spLocks noGrp="1"/>
          </p:cNvSpPr>
          <p:nvPr>
            <p:ph type="dt" sz="half" idx="10"/>
          </p:nvPr>
        </p:nvSpPr>
        <p:spPr>
          <a:xfrm rot="5400000">
            <a:off x="11173959" y="5435073"/>
            <a:ext cx="1210734" cy="365125"/>
          </a:xfrm>
        </p:spPr>
        <p:txBody>
          <a:bodyPr/>
          <a:lstStyle>
            <a:lvl1pPr>
              <a:defRPr>
                <a:solidFill>
                  <a:schemeClr val="tx1"/>
                </a:solidFill>
              </a:defRPr>
            </a:lvl1pPr>
          </a:lstStyle>
          <a:p>
            <a:fld id="{ADC8C146-0A20-4029-98D5-9A42EEDF8B24}" type="datetime1">
              <a:rPr lang="en-US" smtClean="0"/>
              <a:pPr/>
              <a:t>6/1/2026</a:t>
            </a:fld>
            <a:endParaRPr lang="en-US" dirty="0"/>
          </a:p>
        </p:txBody>
      </p:sp>
      <p:sp>
        <p:nvSpPr>
          <p:cNvPr id="7" name="Slide Number Placeholder 6">
            <a:extLst>
              <a:ext uri="{FF2B5EF4-FFF2-40B4-BE49-F238E27FC236}">
                <a16:creationId xmlns:a16="http://schemas.microsoft.com/office/drawing/2014/main" id="{B1B822F1-284A-1786-FAF2-72129E2FE64D}"/>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cxnSp>
        <p:nvCxnSpPr>
          <p:cNvPr id="3" name="Straight Connector 2">
            <a:extLst>
              <a:ext uri="{FF2B5EF4-FFF2-40B4-BE49-F238E27FC236}">
                <a16:creationId xmlns:a16="http://schemas.microsoft.com/office/drawing/2014/main" id="{2A2B6090-1D21-5610-7943-4C4F96A6C767}"/>
              </a:ext>
              <a:ext uri="{C183D7F6-B498-43B3-948B-1728B52AA6E4}">
                <adec:decorative xmlns:adec="http://schemas.microsoft.com/office/drawing/2017/decorative" val="1"/>
              </a:ext>
            </a:extLst>
          </p:cNvPr>
          <p:cNvCxnSpPr>
            <a:cxnSpLocks/>
          </p:cNvCxnSpPr>
          <p:nvPr/>
        </p:nvCxnSpPr>
        <p:spPr>
          <a:xfrm flipH="1">
            <a:off x="0" y="4638230"/>
            <a:ext cx="1219199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87610125"/>
      </p:ext>
    </p:extLst>
  </p:cSld>
  <p:clrMapOvr>
    <a:masterClrMapping/>
  </p:clrMapOvr>
</p:sldLayout>
</file>

<file path=ppt/slideLayouts/slideLayout2679.xml><?xml version="1.0" encoding="utf-8"?>
<p:sldLayout xmlns:a="http://schemas.openxmlformats.org/drawingml/2006/main" xmlns:r="http://schemas.openxmlformats.org/officeDocument/2006/relationships" xmlns:p="http://schemas.openxmlformats.org/presentationml/2006/main" showMasterSp="0" preserve="1">
  <p:cSld name="Content with Picture 13">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F3BB49-A328-F121-7F27-DEB7C3CC2B0F}"/>
              </a:ext>
            </a:extLst>
          </p:cNvPr>
          <p:cNvSpPr>
            <a:spLocks noGrp="1"/>
          </p:cNvSpPr>
          <p:nvPr>
            <p:ph type="title"/>
          </p:nvPr>
        </p:nvSpPr>
        <p:spPr>
          <a:xfrm>
            <a:off x="731520" y="4162317"/>
            <a:ext cx="2953618" cy="1892808"/>
          </a:xfrm>
        </p:spPr>
        <p:txBody>
          <a:bodyPr anchor="t">
            <a:normAutofit/>
          </a:bodyPr>
          <a:lstStyle>
            <a:lvl1pPr>
              <a:defRPr sz="3200">
                <a:solidFill>
                  <a:schemeClr val="tx1"/>
                </a:solidFill>
              </a:defRPr>
            </a:lvl1pPr>
          </a:lstStyle>
          <a:p>
            <a:r>
              <a:rPr lang="en-US"/>
              <a:t>Click to edit Master title style</a:t>
            </a:r>
          </a:p>
        </p:txBody>
      </p:sp>
      <p:sp>
        <p:nvSpPr>
          <p:cNvPr id="11" name="Picture Placeholder 10">
            <a:extLst>
              <a:ext uri="{FF2B5EF4-FFF2-40B4-BE49-F238E27FC236}">
                <a16:creationId xmlns:a16="http://schemas.microsoft.com/office/drawing/2014/main" id="{7F8EA658-2652-6F81-1B04-D50C60A3F171}"/>
              </a:ext>
            </a:extLst>
          </p:cNvPr>
          <p:cNvSpPr>
            <a:spLocks noGrp="1"/>
          </p:cNvSpPr>
          <p:nvPr>
            <p:ph type="pic" sz="quarter" idx="13" hasCustomPrompt="1"/>
          </p:nvPr>
        </p:nvSpPr>
        <p:spPr>
          <a:xfrm>
            <a:off x="-1" y="0"/>
            <a:ext cx="12192000" cy="3778270"/>
          </a:xfrm>
          <a:blipFill>
            <a:blip r:embed="rId2">
              <a:alphaModFix amt="70000"/>
              <a:extLst>
                <a:ext uri="{28A0092B-C50C-407E-A947-70E740481C1C}">
                  <a14:useLocalDpi xmlns:a14="http://schemas.microsoft.com/office/drawing/2010/main" val="0"/>
                </a:ext>
              </a:extLst>
            </a:blip>
            <a:stretch>
              <a:fillRect/>
            </a:stretch>
          </a:blipFill>
        </p:spPr>
        <p:txBody>
          <a:bodyPr/>
          <a:lstStyle>
            <a:lvl1pPr>
              <a:defRPr>
                <a:solidFill>
                  <a:schemeClr val="tx1"/>
                </a:solidFill>
              </a:defRPr>
            </a:lvl1pPr>
          </a:lstStyle>
          <a:p>
            <a:r>
              <a:rPr lang="en-US" dirty="0"/>
              <a:t> </a:t>
            </a:r>
          </a:p>
        </p:txBody>
      </p:sp>
      <p:cxnSp>
        <p:nvCxnSpPr>
          <p:cNvPr id="3" name="Straight Connector 2">
            <a:extLst>
              <a:ext uri="{FF2B5EF4-FFF2-40B4-BE49-F238E27FC236}">
                <a16:creationId xmlns:a16="http://schemas.microsoft.com/office/drawing/2014/main" id="{2405500C-1C2B-4DBE-7BD5-6BEE65AA2531}"/>
              </a:ext>
              <a:ext uri="{C183D7F6-B498-43B3-948B-1728B52AA6E4}">
                <adec:decorative xmlns:adec="http://schemas.microsoft.com/office/drawing/2017/decorative" val="1"/>
              </a:ext>
            </a:extLst>
          </p:cNvPr>
          <p:cNvCxnSpPr>
            <a:cxnSpLocks/>
          </p:cNvCxnSpPr>
          <p:nvPr/>
        </p:nvCxnSpPr>
        <p:spPr>
          <a:xfrm flipH="1">
            <a:off x="0" y="3784300"/>
            <a:ext cx="1219199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Footer Placeholder 9">
            <a:extLst>
              <a:ext uri="{FF2B5EF4-FFF2-40B4-BE49-F238E27FC236}">
                <a16:creationId xmlns:a16="http://schemas.microsoft.com/office/drawing/2014/main" id="{EFC0BAFC-A983-7661-7BE4-9CB4E1AAE80B}"/>
              </a:ext>
            </a:extLst>
          </p:cNvPr>
          <p:cNvSpPr>
            <a:spLocks noGrp="1"/>
          </p:cNvSpPr>
          <p:nvPr>
            <p:ph type="ftr" sz="quarter" idx="16"/>
          </p:nvPr>
        </p:nvSpPr>
        <p:spPr>
          <a:xfrm rot="16200000" flipH="1">
            <a:off x="-923978" y="5259333"/>
            <a:ext cx="2559157" cy="365125"/>
          </a:xfrm>
        </p:spPr>
        <p:txBody>
          <a:bodyPr/>
          <a:lstStyle/>
          <a:p>
            <a:r>
              <a:rPr lang="en-US" dirty="0"/>
              <a:t>Sample Footer Text</a:t>
            </a:r>
          </a:p>
        </p:txBody>
      </p:sp>
      <p:sp>
        <p:nvSpPr>
          <p:cNvPr id="8" name="Content Placeholder 7">
            <a:extLst>
              <a:ext uri="{FF2B5EF4-FFF2-40B4-BE49-F238E27FC236}">
                <a16:creationId xmlns:a16="http://schemas.microsoft.com/office/drawing/2014/main" id="{C3D15418-1E32-0501-0E66-54FC2DD08E39}"/>
              </a:ext>
            </a:extLst>
          </p:cNvPr>
          <p:cNvSpPr>
            <a:spLocks noGrp="1"/>
          </p:cNvSpPr>
          <p:nvPr>
            <p:ph sz="quarter" idx="14"/>
          </p:nvPr>
        </p:nvSpPr>
        <p:spPr>
          <a:xfrm>
            <a:off x="3840480" y="4162318"/>
            <a:ext cx="7589520" cy="2240280"/>
          </a:xfrm>
        </p:spPr>
        <p:txBody>
          <a:bodyPr>
            <a:noAutofit/>
          </a:bodyPr>
          <a:lstStyle>
            <a:lvl1pPr marL="0" indent="0">
              <a:buFont typeface="Arial" panose="020B0604020202020204" pitchFamily="34" charset="0"/>
              <a:buNone/>
              <a:defRPr sz="1800">
                <a:solidFill>
                  <a:schemeClr val="tx1"/>
                </a:solidFill>
              </a:defRPr>
            </a:lvl1pPr>
            <a:lvl2pPr marL="514350" indent="-285750">
              <a:buFont typeface="Arial" panose="020B0604020202020204" pitchFamily="34" charset="0"/>
              <a:buChar char="•"/>
              <a:defRPr sz="1600">
                <a:solidFill>
                  <a:schemeClr val="tx1"/>
                </a:solidFill>
              </a:defRPr>
            </a:lvl2pPr>
            <a:lvl3pPr marL="742950" indent="-285750">
              <a:buFont typeface="Arial" panose="020B0604020202020204" pitchFamily="34" charset="0"/>
              <a:buChar char="•"/>
              <a:defRPr sz="1400">
                <a:solidFill>
                  <a:schemeClr val="tx1"/>
                </a:solidFill>
              </a:defRPr>
            </a:lvl3pPr>
            <a:lvl4pPr marL="857250" indent="-171450">
              <a:buFont typeface="Arial" panose="020B0604020202020204" pitchFamily="34" charset="0"/>
              <a:buChar char="•"/>
              <a:defRPr sz="1200">
                <a:solidFill>
                  <a:schemeClr val="tx1"/>
                </a:solidFill>
              </a:defRPr>
            </a:lvl4pPr>
            <a:lvl5pPr marL="1085850" indent="-171450">
              <a:buFont typeface="Arial" panose="020B0604020202020204" pitchFamily="34" charset="0"/>
              <a:buChar char="•"/>
              <a:defRPr sz="11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Date Placeholder 8">
            <a:extLst>
              <a:ext uri="{FF2B5EF4-FFF2-40B4-BE49-F238E27FC236}">
                <a16:creationId xmlns:a16="http://schemas.microsoft.com/office/drawing/2014/main" id="{273E16F8-613D-6FF2-3AAE-FB4255DC1EF7}"/>
              </a:ext>
            </a:extLst>
          </p:cNvPr>
          <p:cNvSpPr>
            <a:spLocks noGrp="1"/>
          </p:cNvSpPr>
          <p:nvPr>
            <p:ph type="dt" sz="half" idx="15"/>
          </p:nvPr>
        </p:nvSpPr>
        <p:spPr/>
        <p:txBody>
          <a:bodyPr/>
          <a:lstStyle/>
          <a:p>
            <a:fld id="{7FA43F5B-065E-43CE-B3FD-98C48A6F94D7}" type="datetime1">
              <a:rPr lang="en-US" smtClean="0"/>
              <a:t>6/1/2026</a:t>
            </a:fld>
            <a:endParaRPr lang="en-US" dirty="0"/>
          </a:p>
        </p:txBody>
      </p:sp>
      <p:sp>
        <p:nvSpPr>
          <p:cNvPr id="12" name="Slide Number Placeholder 11">
            <a:extLst>
              <a:ext uri="{FF2B5EF4-FFF2-40B4-BE49-F238E27FC236}">
                <a16:creationId xmlns:a16="http://schemas.microsoft.com/office/drawing/2014/main" id="{64EC89D4-F3C3-252D-E57A-D34A76D8BD1E}"/>
              </a:ext>
            </a:extLst>
          </p:cNvPr>
          <p:cNvSpPr>
            <a:spLocks noGrp="1"/>
          </p:cNvSpPr>
          <p:nvPr>
            <p:ph type="sldNum" sz="quarter" idx="17"/>
          </p:nvPr>
        </p:nvSpPr>
        <p:spPr>
          <a:xfrm>
            <a:off x="11512296" y="6356350"/>
            <a:ext cx="574620" cy="365125"/>
          </a:xfrm>
        </p:spPr>
        <p:txBody>
          <a:bodyPr/>
          <a:lstStyle/>
          <a:p>
            <a:fld id="{2DE90F28-AFBB-4AB2-AA79-6D3F72ED131B}" type="slidenum">
              <a:rPr lang="en-US" smtClean="0"/>
              <a:t>‹#›</a:t>
            </a:fld>
            <a:endParaRPr lang="en-US" dirty="0"/>
          </a:p>
        </p:txBody>
      </p:sp>
    </p:spTree>
    <p:extLst>
      <p:ext uri="{BB962C8B-B14F-4D97-AF65-F5344CB8AC3E}">
        <p14:creationId xmlns:p14="http://schemas.microsoft.com/office/powerpoint/2010/main" val="541322538"/>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type="obj" preserve="1">
  <p:cSld name="39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68032359"/>
      </p:ext>
    </p:extLst>
  </p:cSld>
  <p:clrMapOvr>
    <a:masterClrMapping/>
  </p:clrMapOvr>
</p:sldLayout>
</file>

<file path=ppt/slideLayouts/slideLayout2680.xml><?xml version="1.0" encoding="utf-8"?>
<p:sldLayout xmlns:a="http://schemas.openxmlformats.org/drawingml/2006/main" xmlns:r="http://schemas.openxmlformats.org/officeDocument/2006/relationships" xmlns:p="http://schemas.openxmlformats.org/presentationml/2006/main" showMasterSp="0" preserve="1">
  <p:cSld name="Content with Picture 14">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F3BB49-A328-F121-7F27-DEB7C3CC2B0F}"/>
              </a:ext>
            </a:extLst>
          </p:cNvPr>
          <p:cNvSpPr>
            <a:spLocks noGrp="1"/>
          </p:cNvSpPr>
          <p:nvPr>
            <p:ph type="title"/>
          </p:nvPr>
        </p:nvSpPr>
        <p:spPr>
          <a:xfrm>
            <a:off x="731520" y="813647"/>
            <a:ext cx="2953618" cy="1892808"/>
          </a:xfrm>
        </p:spPr>
        <p:txBody>
          <a:bodyPr anchor="b" anchorCtr="0">
            <a:normAutofit/>
          </a:bodyPr>
          <a:lstStyle>
            <a:lvl1pPr>
              <a:defRPr sz="3200">
                <a:solidFill>
                  <a:schemeClr val="tx1"/>
                </a:solidFill>
              </a:defRPr>
            </a:lvl1pPr>
          </a:lstStyle>
          <a:p>
            <a:r>
              <a:rPr lang="en-US"/>
              <a:t>Click to edit Master title style</a:t>
            </a:r>
          </a:p>
        </p:txBody>
      </p:sp>
      <p:sp>
        <p:nvSpPr>
          <p:cNvPr id="4" name="Footer Placeholder 3">
            <a:extLst>
              <a:ext uri="{FF2B5EF4-FFF2-40B4-BE49-F238E27FC236}">
                <a16:creationId xmlns:a16="http://schemas.microsoft.com/office/drawing/2014/main" id="{D1C5DDB1-0680-6692-8E8B-F9D50E915262}"/>
              </a:ext>
            </a:extLst>
          </p:cNvPr>
          <p:cNvSpPr>
            <a:spLocks noGrp="1"/>
          </p:cNvSpPr>
          <p:nvPr>
            <p:ph type="ftr" sz="quarter" idx="16"/>
          </p:nvPr>
        </p:nvSpPr>
        <p:spPr>
          <a:xfrm rot="16200000" flipH="1">
            <a:off x="-853249" y="1315045"/>
            <a:ext cx="2417698" cy="365125"/>
          </a:xfrm>
        </p:spPr>
        <p:txBody>
          <a:bodyPr/>
          <a:lstStyle>
            <a:lvl1pPr>
              <a:defRPr>
                <a:solidFill>
                  <a:schemeClr val="tx1"/>
                </a:solidFill>
              </a:defRPr>
            </a:lvl1pPr>
          </a:lstStyle>
          <a:p>
            <a:r>
              <a:rPr lang="en-US" dirty="0"/>
              <a:t>Sample Footer Text</a:t>
            </a:r>
          </a:p>
        </p:txBody>
      </p:sp>
      <p:sp>
        <p:nvSpPr>
          <p:cNvPr id="8" name="Content Placeholder 7">
            <a:extLst>
              <a:ext uri="{FF2B5EF4-FFF2-40B4-BE49-F238E27FC236}">
                <a16:creationId xmlns:a16="http://schemas.microsoft.com/office/drawing/2014/main" id="{C3D15418-1E32-0501-0E66-54FC2DD08E39}"/>
              </a:ext>
            </a:extLst>
          </p:cNvPr>
          <p:cNvSpPr>
            <a:spLocks noGrp="1"/>
          </p:cNvSpPr>
          <p:nvPr>
            <p:ph sz="quarter" idx="14"/>
          </p:nvPr>
        </p:nvSpPr>
        <p:spPr>
          <a:xfrm>
            <a:off x="3977640" y="466175"/>
            <a:ext cx="7409228" cy="2240280"/>
          </a:xfrm>
        </p:spPr>
        <p:txBody>
          <a:bodyPr anchor="b" anchorCtr="0">
            <a:noAutofit/>
          </a:bodyPr>
          <a:lstStyle>
            <a:lvl1pPr marL="0" indent="0">
              <a:buFont typeface="Arial" panose="020B0604020202020204" pitchFamily="34" charset="0"/>
              <a:buNone/>
              <a:defRPr sz="1800">
                <a:solidFill>
                  <a:schemeClr val="tx1"/>
                </a:solidFill>
              </a:defRPr>
            </a:lvl1pPr>
            <a:lvl2pPr marL="514350" indent="-285750">
              <a:buFont typeface="Arial" panose="020B0604020202020204" pitchFamily="34" charset="0"/>
              <a:buChar char="•"/>
              <a:defRPr sz="1600">
                <a:solidFill>
                  <a:schemeClr val="tx1"/>
                </a:solidFill>
              </a:defRPr>
            </a:lvl2pPr>
            <a:lvl3pPr marL="742950" indent="-285750">
              <a:buFont typeface="Arial" panose="020B0604020202020204" pitchFamily="34" charset="0"/>
              <a:buChar char="•"/>
              <a:defRPr sz="1400">
                <a:solidFill>
                  <a:schemeClr val="tx1"/>
                </a:solidFill>
              </a:defRPr>
            </a:lvl3pPr>
            <a:lvl4pPr marL="857250" indent="-171450">
              <a:buFont typeface="Arial" panose="020B0604020202020204" pitchFamily="34" charset="0"/>
              <a:buChar char="•"/>
              <a:defRPr sz="1200">
                <a:solidFill>
                  <a:schemeClr val="tx1"/>
                </a:solidFill>
              </a:defRPr>
            </a:lvl4pPr>
            <a:lvl5pPr marL="1085850" indent="-171450">
              <a:buFont typeface="Arial" panose="020B0604020202020204" pitchFamily="34" charset="0"/>
              <a:buChar char="•"/>
              <a:defRPr sz="1100">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Date Placeholder 2">
            <a:extLst>
              <a:ext uri="{FF2B5EF4-FFF2-40B4-BE49-F238E27FC236}">
                <a16:creationId xmlns:a16="http://schemas.microsoft.com/office/drawing/2014/main" id="{865DF332-3FBA-2C89-59F5-FA1778C4985A}"/>
              </a:ext>
            </a:extLst>
          </p:cNvPr>
          <p:cNvSpPr>
            <a:spLocks noGrp="1"/>
          </p:cNvSpPr>
          <p:nvPr>
            <p:ph type="dt" sz="half" idx="15"/>
          </p:nvPr>
        </p:nvSpPr>
        <p:spPr>
          <a:xfrm rot="5400000">
            <a:off x="10902234" y="1160706"/>
            <a:ext cx="1754184" cy="365125"/>
          </a:xfrm>
        </p:spPr>
        <p:txBody>
          <a:bodyPr/>
          <a:lstStyle>
            <a:lvl1pPr>
              <a:defRPr>
                <a:solidFill>
                  <a:schemeClr val="tx1"/>
                </a:solidFill>
              </a:defRPr>
            </a:lvl1pPr>
          </a:lstStyle>
          <a:p>
            <a:fld id="{7FA43F5B-065E-43CE-B3FD-98C48A6F94D7}" type="datetime1">
              <a:rPr lang="en-US" smtClean="0"/>
              <a:pPr/>
              <a:t>6/1/2026</a:t>
            </a:fld>
            <a:endParaRPr lang="en-US" dirty="0"/>
          </a:p>
        </p:txBody>
      </p:sp>
      <p:sp>
        <p:nvSpPr>
          <p:cNvPr id="9" name="Slide Number Placeholder 8">
            <a:extLst>
              <a:ext uri="{FF2B5EF4-FFF2-40B4-BE49-F238E27FC236}">
                <a16:creationId xmlns:a16="http://schemas.microsoft.com/office/drawing/2014/main" id="{BB9E9CA5-FE3A-8B3B-FD85-EEC977EA262E}"/>
              </a:ext>
            </a:extLst>
          </p:cNvPr>
          <p:cNvSpPr>
            <a:spLocks noGrp="1"/>
          </p:cNvSpPr>
          <p:nvPr>
            <p:ph type="sldNum" sz="quarter" idx="17"/>
          </p:nvPr>
        </p:nvSpPr>
        <p:spPr>
          <a:xfrm>
            <a:off x="11512296" y="2353708"/>
            <a:ext cx="574620" cy="365125"/>
          </a:xfrm>
        </p:spPr>
        <p:txBody>
          <a:bodyPr/>
          <a:lstStyle>
            <a:lvl1pPr>
              <a:defRPr>
                <a:solidFill>
                  <a:schemeClr val="tx1"/>
                </a:solidFill>
              </a:defRPr>
            </a:lvl1pPr>
          </a:lstStyle>
          <a:p>
            <a:fld id="{2DE90F28-AFBB-4AB2-AA79-6D3F72ED131B}" type="slidenum">
              <a:rPr lang="en-US" smtClean="0"/>
              <a:pPr/>
              <a:t>‹#›</a:t>
            </a:fld>
            <a:endParaRPr lang="en-US" dirty="0"/>
          </a:p>
        </p:txBody>
      </p:sp>
      <p:sp>
        <p:nvSpPr>
          <p:cNvPr id="11" name="Picture Placeholder 10">
            <a:extLst>
              <a:ext uri="{FF2B5EF4-FFF2-40B4-BE49-F238E27FC236}">
                <a16:creationId xmlns:a16="http://schemas.microsoft.com/office/drawing/2014/main" id="{7F8EA658-2652-6F81-1B04-D50C60A3F171}"/>
              </a:ext>
            </a:extLst>
          </p:cNvPr>
          <p:cNvSpPr>
            <a:spLocks noGrp="1"/>
          </p:cNvSpPr>
          <p:nvPr>
            <p:ph type="pic" sz="quarter" idx="13" hasCustomPrompt="1"/>
          </p:nvPr>
        </p:nvSpPr>
        <p:spPr>
          <a:xfrm>
            <a:off x="-1" y="3079730"/>
            <a:ext cx="12192000" cy="3778270"/>
          </a:xfrm>
          <a:blipFill>
            <a:blip r:embed="rId2">
              <a:alphaModFix amt="70000"/>
              <a:extLst>
                <a:ext uri="{28A0092B-C50C-407E-A947-70E740481C1C}">
                  <a14:useLocalDpi xmlns:a14="http://schemas.microsoft.com/office/drawing/2010/main" val="0"/>
                </a:ext>
              </a:extLst>
            </a:blip>
            <a:stretch>
              <a:fillRect/>
            </a:stretch>
          </a:blipFill>
        </p:spPr>
        <p:txBody>
          <a:bodyPr/>
          <a:lstStyle>
            <a:lvl1pPr>
              <a:defRPr>
                <a:solidFill>
                  <a:schemeClr val="tx1"/>
                </a:solidFill>
              </a:defRPr>
            </a:lvl1pPr>
          </a:lstStyle>
          <a:p>
            <a:r>
              <a:rPr lang="en-US" dirty="0"/>
              <a:t> </a:t>
            </a:r>
          </a:p>
        </p:txBody>
      </p:sp>
      <p:cxnSp>
        <p:nvCxnSpPr>
          <p:cNvPr id="5" name="Straight Connector 4">
            <a:extLst>
              <a:ext uri="{FF2B5EF4-FFF2-40B4-BE49-F238E27FC236}">
                <a16:creationId xmlns:a16="http://schemas.microsoft.com/office/drawing/2014/main" id="{98916A20-C6D4-6297-2A89-F60B0B6DAF9A}"/>
              </a:ext>
              <a:ext uri="{C183D7F6-B498-43B3-948B-1728B52AA6E4}">
                <adec:decorative xmlns:adec="http://schemas.microsoft.com/office/drawing/2017/decorative" val="1"/>
              </a:ext>
            </a:extLst>
          </p:cNvPr>
          <p:cNvCxnSpPr>
            <a:cxnSpLocks/>
          </p:cNvCxnSpPr>
          <p:nvPr userDrawn="1"/>
        </p:nvCxnSpPr>
        <p:spPr>
          <a:xfrm flipH="1">
            <a:off x="0" y="3071719"/>
            <a:ext cx="1219199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15559533"/>
      </p:ext>
    </p:extLst>
  </p:cSld>
  <p:clrMapOvr>
    <a:masterClrMapping/>
  </p:clrMapOvr>
</p:sldLayout>
</file>

<file path=ppt/slideLayouts/slideLayout2681.xml><?xml version="1.0" encoding="utf-8"?>
<p:sldLayout xmlns:a="http://schemas.openxmlformats.org/drawingml/2006/main" xmlns:r="http://schemas.openxmlformats.org/officeDocument/2006/relationships" xmlns:p="http://schemas.openxmlformats.org/presentationml/2006/main" showMasterSp="0" preserve="1">
  <p:cSld name="Content with Picture 15">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F3BB49-A328-F121-7F27-DEB7C3CC2B0F}"/>
              </a:ext>
            </a:extLst>
          </p:cNvPr>
          <p:cNvSpPr>
            <a:spLocks noGrp="1"/>
          </p:cNvSpPr>
          <p:nvPr>
            <p:ph type="title"/>
          </p:nvPr>
        </p:nvSpPr>
        <p:spPr>
          <a:xfrm>
            <a:off x="640080" y="5577840"/>
            <a:ext cx="10972802" cy="970463"/>
          </a:xfrm>
        </p:spPr>
        <p:txBody>
          <a:bodyPr anchor="t" anchorCtr="0"/>
          <a:lstStyle>
            <a:lvl1pPr>
              <a:defRPr>
                <a:solidFill>
                  <a:schemeClr val="tx1"/>
                </a:solidFill>
              </a:defRPr>
            </a:lvl1pPr>
          </a:lstStyle>
          <a:p>
            <a:r>
              <a:rPr lang="en-US"/>
              <a:t>Click to edit Master title style</a:t>
            </a:r>
          </a:p>
        </p:txBody>
      </p:sp>
      <p:sp>
        <p:nvSpPr>
          <p:cNvPr id="6" name="Footer Placeholder 5">
            <a:extLst>
              <a:ext uri="{FF2B5EF4-FFF2-40B4-BE49-F238E27FC236}">
                <a16:creationId xmlns:a16="http://schemas.microsoft.com/office/drawing/2014/main" id="{C2BDD5A2-CE3E-3215-6DAA-F75C0D1229DA}"/>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10" name="Picture Placeholder 9">
            <a:extLst>
              <a:ext uri="{FF2B5EF4-FFF2-40B4-BE49-F238E27FC236}">
                <a16:creationId xmlns:a16="http://schemas.microsoft.com/office/drawing/2014/main" id="{F715F3DA-3DCE-67E6-E94C-48C96A36C98B}"/>
              </a:ext>
            </a:extLst>
          </p:cNvPr>
          <p:cNvSpPr>
            <a:spLocks noGrp="1"/>
          </p:cNvSpPr>
          <p:nvPr>
            <p:ph type="pic" sz="quarter" idx="13" hasCustomPrompt="1"/>
          </p:nvPr>
        </p:nvSpPr>
        <p:spPr>
          <a:xfrm>
            <a:off x="640080" y="365760"/>
            <a:ext cx="5898743" cy="4425696"/>
          </a:xfrm>
          <a:custGeom>
            <a:avLst/>
            <a:gdLst>
              <a:gd name="connsiteX0" fmla="*/ 2983368 w 6446520"/>
              <a:gd name="connsiteY0" fmla="*/ 0 h 4425696"/>
              <a:gd name="connsiteX1" fmla="*/ 3463152 w 6446520"/>
              <a:gd name="connsiteY1" fmla="*/ 0 h 4425696"/>
              <a:gd name="connsiteX2" fmla="*/ 3552820 w 6446520"/>
              <a:gd name="connsiteY2" fmla="*/ 7008 h 4425696"/>
              <a:gd name="connsiteX3" fmla="*/ 6446520 w 6446520"/>
              <a:gd name="connsiteY3" fmla="*/ 3302772 h 4425696"/>
              <a:gd name="connsiteX4" fmla="*/ 6446520 w 6446520"/>
              <a:gd name="connsiteY4" fmla="*/ 4425696 h 4425696"/>
              <a:gd name="connsiteX5" fmla="*/ 0 w 6446520"/>
              <a:gd name="connsiteY5" fmla="*/ 4425696 h 4425696"/>
              <a:gd name="connsiteX6" fmla="*/ 0 w 6446520"/>
              <a:gd name="connsiteY6" fmla="*/ 3302772 h 4425696"/>
              <a:gd name="connsiteX7" fmla="*/ 2893701 w 6446520"/>
              <a:gd name="connsiteY7" fmla="*/ 7008 h 442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46520" h="4425696">
                <a:moveTo>
                  <a:pt x="2983368" y="0"/>
                </a:moveTo>
                <a:lnTo>
                  <a:pt x="3463152" y="0"/>
                </a:lnTo>
                <a:lnTo>
                  <a:pt x="3552820" y="7008"/>
                </a:lnTo>
                <a:cubicBezTo>
                  <a:pt x="5178169" y="176660"/>
                  <a:pt x="6446520" y="1587478"/>
                  <a:pt x="6446520" y="3302772"/>
                </a:cubicBezTo>
                <a:lnTo>
                  <a:pt x="6446520" y="4425696"/>
                </a:lnTo>
                <a:lnTo>
                  <a:pt x="0" y="4425696"/>
                </a:lnTo>
                <a:lnTo>
                  <a:pt x="0" y="3302772"/>
                </a:lnTo>
                <a:cubicBezTo>
                  <a:pt x="0" y="1587478"/>
                  <a:pt x="1268352" y="176660"/>
                  <a:pt x="2893701" y="7008"/>
                </a:cubicBezTo>
                <a:close/>
              </a:path>
            </a:pathLst>
          </a:custGeom>
          <a:blipFill dpi="0" rotWithShape="1">
            <a:blip r:embed="rId2">
              <a:alphaModFix amt="71000"/>
              <a:extLst>
                <a:ext uri="{28A0092B-C50C-407E-A947-70E740481C1C}">
                  <a14:useLocalDpi xmlns:a14="http://schemas.microsoft.com/office/drawing/2010/main" val="0"/>
                </a:ext>
              </a:extLst>
            </a:blip>
            <a:srcRect/>
            <a:stretch>
              <a:fillRect/>
            </a:stretch>
          </a:blipFill>
          <a:ln w="6350">
            <a:solidFill>
              <a:schemeClr val="tx1"/>
            </a:solidFill>
          </a:ln>
        </p:spPr>
        <p:txBody>
          <a:bodyPr wrap="square">
            <a:noAutofit/>
          </a:bodyPr>
          <a:lstStyle>
            <a:lvl1pPr>
              <a:defRPr>
                <a:solidFill>
                  <a:schemeClr val="tx1"/>
                </a:solidFill>
              </a:defRPr>
            </a:lvl1pPr>
          </a:lstStyle>
          <a:p>
            <a:r>
              <a:rPr lang="en-US" dirty="0"/>
              <a:t> </a:t>
            </a:r>
          </a:p>
        </p:txBody>
      </p:sp>
      <p:sp>
        <p:nvSpPr>
          <p:cNvPr id="8" name="Content Placeholder 7">
            <a:extLst>
              <a:ext uri="{FF2B5EF4-FFF2-40B4-BE49-F238E27FC236}">
                <a16:creationId xmlns:a16="http://schemas.microsoft.com/office/drawing/2014/main" id="{C1897688-419F-6EB2-5CC1-DC14924E5FC3}"/>
              </a:ext>
            </a:extLst>
          </p:cNvPr>
          <p:cNvSpPr>
            <a:spLocks noGrp="1"/>
          </p:cNvSpPr>
          <p:nvPr>
            <p:ph sz="quarter" idx="14"/>
          </p:nvPr>
        </p:nvSpPr>
        <p:spPr>
          <a:xfrm>
            <a:off x="6950303" y="365760"/>
            <a:ext cx="4571137" cy="4428871"/>
          </a:xfrm>
        </p:spPr>
        <p:txBody>
          <a:bodyPr anchor="b" anchorCtr="0"/>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897D0B7E-1A60-DA52-6965-92412B1C2F9F}"/>
              </a:ext>
            </a:extLst>
          </p:cNvPr>
          <p:cNvSpPr>
            <a:spLocks noGrp="1"/>
          </p:cNvSpPr>
          <p:nvPr>
            <p:ph type="dt" sz="half" idx="10"/>
          </p:nvPr>
        </p:nvSpPr>
        <p:spPr/>
        <p:txBody>
          <a:bodyPr/>
          <a:lstStyle>
            <a:lvl1pPr>
              <a:defRPr>
                <a:solidFill>
                  <a:schemeClr val="tx1"/>
                </a:solidFill>
              </a:defRPr>
            </a:lvl1pPr>
          </a:lstStyle>
          <a:p>
            <a:fld id="{4766791B-F730-470C-BD5E-FFF8D449589F}" type="datetime1">
              <a:rPr lang="en-US" smtClean="0"/>
              <a:pPr/>
              <a:t>6/1/2026</a:t>
            </a:fld>
            <a:endParaRPr lang="en-US" dirty="0"/>
          </a:p>
        </p:txBody>
      </p:sp>
      <p:sp>
        <p:nvSpPr>
          <p:cNvPr id="7" name="Slide Number Placeholder 6">
            <a:extLst>
              <a:ext uri="{FF2B5EF4-FFF2-40B4-BE49-F238E27FC236}">
                <a16:creationId xmlns:a16="http://schemas.microsoft.com/office/drawing/2014/main" id="{B1B822F1-284A-1786-FAF2-72129E2FE64D}"/>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cxnSp>
        <p:nvCxnSpPr>
          <p:cNvPr id="3" name="Straight Connector 2">
            <a:extLst>
              <a:ext uri="{FF2B5EF4-FFF2-40B4-BE49-F238E27FC236}">
                <a16:creationId xmlns:a16="http://schemas.microsoft.com/office/drawing/2014/main" id="{F5EDA098-8E4B-3EB1-646C-4227A3202019}"/>
              </a:ext>
              <a:ext uri="{C183D7F6-B498-43B3-948B-1728B52AA6E4}">
                <adec:decorative xmlns:adec="http://schemas.microsoft.com/office/drawing/2017/decorative" val="1"/>
              </a:ext>
            </a:extLst>
          </p:cNvPr>
          <p:cNvCxnSpPr>
            <a:cxnSpLocks/>
          </p:cNvCxnSpPr>
          <p:nvPr userDrawn="1"/>
        </p:nvCxnSpPr>
        <p:spPr>
          <a:xfrm flipH="1">
            <a:off x="0" y="5212080"/>
            <a:ext cx="1219199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70705776"/>
      </p:ext>
    </p:extLst>
  </p:cSld>
  <p:clrMapOvr>
    <a:masterClrMapping/>
  </p:clrMapOvr>
</p:sldLayout>
</file>

<file path=ppt/slideLayouts/slideLayout2682.xml><?xml version="1.0" encoding="utf-8"?>
<p:sldLayout xmlns:a="http://schemas.openxmlformats.org/drawingml/2006/main" xmlns:r="http://schemas.openxmlformats.org/officeDocument/2006/relationships" xmlns:p="http://schemas.openxmlformats.org/presentationml/2006/main" showMasterSp="0" preserve="1">
  <p:cSld name="Content with Picture 16">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F3BB49-A328-F121-7F27-DEB7C3CC2B0F}"/>
              </a:ext>
            </a:extLst>
          </p:cNvPr>
          <p:cNvSpPr>
            <a:spLocks noGrp="1"/>
          </p:cNvSpPr>
          <p:nvPr>
            <p:ph type="title"/>
          </p:nvPr>
        </p:nvSpPr>
        <p:spPr>
          <a:xfrm>
            <a:off x="640080" y="4882896"/>
            <a:ext cx="3657603" cy="1453896"/>
          </a:xfrm>
        </p:spPr>
        <p:txBody>
          <a:bodyPr anchor="t">
            <a:normAutofit/>
          </a:bodyPr>
          <a:lstStyle>
            <a:lvl1pPr algn="ctr">
              <a:defRPr sz="3200">
                <a:solidFill>
                  <a:schemeClr val="tx1"/>
                </a:solidFill>
              </a:defRPr>
            </a:lvl1pPr>
          </a:lstStyle>
          <a:p>
            <a:r>
              <a:rPr lang="en-US"/>
              <a:t>Click to edit Master title style</a:t>
            </a:r>
            <a:endParaRPr lang="en-US" dirty="0"/>
          </a:p>
        </p:txBody>
      </p:sp>
      <p:sp>
        <p:nvSpPr>
          <p:cNvPr id="6" name="Footer Placeholder 5">
            <a:extLst>
              <a:ext uri="{FF2B5EF4-FFF2-40B4-BE49-F238E27FC236}">
                <a16:creationId xmlns:a16="http://schemas.microsoft.com/office/drawing/2014/main" id="{C2BDD5A2-CE3E-3215-6DAA-F75C0D1229DA}"/>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16" name="Picture Placeholder 15">
            <a:extLst>
              <a:ext uri="{FF2B5EF4-FFF2-40B4-BE49-F238E27FC236}">
                <a16:creationId xmlns:a16="http://schemas.microsoft.com/office/drawing/2014/main" id="{838F5DE0-1AA8-5320-EBEC-7B2EEF399630}"/>
              </a:ext>
            </a:extLst>
          </p:cNvPr>
          <p:cNvSpPr>
            <a:spLocks noGrp="1"/>
          </p:cNvSpPr>
          <p:nvPr>
            <p:ph type="pic" sz="quarter" idx="13" hasCustomPrompt="1"/>
          </p:nvPr>
        </p:nvSpPr>
        <p:spPr>
          <a:xfrm>
            <a:off x="731520" y="548642"/>
            <a:ext cx="3490175" cy="4041647"/>
          </a:xfrm>
          <a:custGeom>
            <a:avLst/>
            <a:gdLst>
              <a:gd name="connsiteX0" fmla="*/ 1745088 w 3490175"/>
              <a:gd name="connsiteY0" fmla="*/ 0 h 4041647"/>
              <a:gd name="connsiteX1" fmla="*/ 3490175 w 3490175"/>
              <a:gd name="connsiteY1" fmla="*/ 1745088 h 4041647"/>
              <a:gd name="connsiteX2" fmla="*/ 3490175 w 3490175"/>
              <a:gd name="connsiteY2" fmla="*/ 3141232 h 4041647"/>
              <a:gd name="connsiteX3" fmla="*/ 3490175 w 3490175"/>
              <a:gd name="connsiteY3" fmla="*/ 3490175 h 4041647"/>
              <a:gd name="connsiteX4" fmla="*/ 3490175 w 3490175"/>
              <a:gd name="connsiteY4" fmla="*/ 4041647 h 4041647"/>
              <a:gd name="connsiteX5" fmla="*/ 0 w 3490175"/>
              <a:gd name="connsiteY5" fmla="*/ 4041647 h 4041647"/>
              <a:gd name="connsiteX6" fmla="*/ 0 w 3490175"/>
              <a:gd name="connsiteY6" fmla="*/ 3490175 h 4041647"/>
              <a:gd name="connsiteX7" fmla="*/ 0 w 3490175"/>
              <a:gd name="connsiteY7" fmla="*/ 3141232 h 4041647"/>
              <a:gd name="connsiteX8" fmla="*/ 0 w 3490175"/>
              <a:gd name="connsiteY8" fmla="*/ 1745088 h 4041647"/>
              <a:gd name="connsiteX9" fmla="*/ 1745088 w 3490175"/>
              <a:gd name="connsiteY9" fmla="*/ 0 h 4041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0175" h="4041647">
                <a:moveTo>
                  <a:pt x="1745088" y="0"/>
                </a:moveTo>
                <a:cubicBezTo>
                  <a:pt x="2708873" y="0"/>
                  <a:pt x="3490175" y="781302"/>
                  <a:pt x="3490175" y="1745088"/>
                </a:cubicBezTo>
                <a:lnTo>
                  <a:pt x="3490175" y="3141232"/>
                </a:lnTo>
                <a:lnTo>
                  <a:pt x="3490175" y="3490175"/>
                </a:lnTo>
                <a:lnTo>
                  <a:pt x="3490175" y="4041647"/>
                </a:lnTo>
                <a:lnTo>
                  <a:pt x="0" y="4041647"/>
                </a:lnTo>
                <a:lnTo>
                  <a:pt x="0" y="3490175"/>
                </a:lnTo>
                <a:lnTo>
                  <a:pt x="0" y="3141232"/>
                </a:lnTo>
                <a:lnTo>
                  <a:pt x="0" y="1745088"/>
                </a:lnTo>
                <a:cubicBezTo>
                  <a:pt x="0" y="781302"/>
                  <a:pt x="781302" y="0"/>
                  <a:pt x="1745088" y="0"/>
                </a:cubicBezTo>
                <a:close/>
              </a:path>
            </a:pathLst>
          </a:custGeom>
          <a:blipFill dpi="0" rotWithShape="1">
            <a:blip r:embed="rId2">
              <a:alphaModFix amt="81000"/>
              <a:extLst>
                <a:ext uri="{28A0092B-C50C-407E-A947-70E740481C1C}">
                  <a14:useLocalDpi xmlns:a14="http://schemas.microsoft.com/office/drawing/2010/main" val="0"/>
                </a:ext>
              </a:extLst>
            </a:blip>
            <a:srcRect/>
            <a:stretch>
              <a:fillRect/>
            </a:stretch>
          </a:blipFill>
          <a:ln w="6350">
            <a:solidFill>
              <a:schemeClr val="tx1"/>
            </a:solidFill>
          </a:ln>
        </p:spPr>
        <p:txBody>
          <a:bodyPr wrap="square">
            <a:noAutofit/>
          </a:bodyPr>
          <a:lstStyle>
            <a:lvl1pPr>
              <a:defRPr>
                <a:solidFill>
                  <a:schemeClr val="tx1"/>
                </a:solidFill>
              </a:defRPr>
            </a:lvl1pPr>
          </a:lstStyle>
          <a:p>
            <a:r>
              <a:rPr lang="en-US" dirty="0"/>
              <a:t> </a:t>
            </a:r>
          </a:p>
        </p:txBody>
      </p:sp>
      <p:sp>
        <p:nvSpPr>
          <p:cNvPr id="8" name="Content Placeholder 7">
            <a:extLst>
              <a:ext uri="{FF2B5EF4-FFF2-40B4-BE49-F238E27FC236}">
                <a16:creationId xmlns:a16="http://schemas.microsoft.com/office/drawing/2014/main" id="{83F7B03F-5EDA-605B-1A2E-F48896E48939}"/>
              </a:ext>
            </a:extLst>
          </p:cNvPr>
          <p:cNvSpPr>
            <a:spLocks noGrp="1"/>
          </p:cNvSpPr>
          <p:nvPr>
            <p:ph sz="quarter" idx="14"/>
          </p:nvPr>
        </p:nvSpPr>
        <p:spPr>
          <a:xfrm>
            <a:off x="4937760" y="549275"/>
            <a:ext cx="6561138" cy="5759450"/>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897D0B7E-1A60-DA52-6965-92412B1C2F9F}"/>
              </a:ext>
            </a:extLst>
          </p:cNvPr>
          <p:cNvSpPr>
            <a:spLocks noGrp="1"/>
          </p:cNvSpPr>
          <p:nvPr>
            <p:ph type="dt" sz="half" idx="10"/>
          </p:nvPr>
        </p:nvSpPr>
        <p:spPr/>
        <p:txBody>
          <a:bodyPr/>
          <a:lstStyle>
            <a:lvl1pPr>
              <a:defRPr>
                <a:solidFill>
                  <a:schemeClr val="tx1"/>
                </a:solidFill>
              </a:defRPr>
            </a:lvl1pPr>
          </a:lstStyle>
          <a:p>
            <a:fld id="{D73859A7-84EB-4384-87AF-59CC16704CF8}" type="datetime1">
              <a:rPr lang="en-US" smtClean="0"/>
              <a:pPr/>
              <a:t>6/1/2026</a:t>
            </a:fld>
            <a:endParaRPr lang="en-US" dirty="0"/>
          </a:p>
        </p:txBody>
      </p:sp>
      <p:sp>
        <p:nvSpPr>
          <p:cNvPr id="7" name="Slide Number Placeholder 6">
            <a:extLst>
              <a:ext uri="{FF2B5EF4-FFF2-40B4-BE49-F238E27FC236}">
                <a16:creationId xmlns:a16="http://schemas.microsoft.com/office/drawing/2014/main" id="{B1B822F1-284A-1786-FAF2-72129E2FE64D}"/>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cxnSp>
        <p:nvCxnSpPr>
          <p:cNvPr id="3" name="Straight Connector 2">
            <a:extLst>
              <a:ext uri="{FF2B5EF4-FFF2-40B4-BE49-F238E27FC236}">
                <a16:creationId xmlns:a16="http://schemas.microsoft.com/office/drawing/2014/main" id="{619C3A72-7CAE-129F-7490-B687280EF1C9}"/>
              </a:ext>
              <a:ext uri="{C183D7F6-B498-43B3-948B-1728B52AA6E4}">
                <adec:decorative xmlns:adec="http://schemas.microsoft.com/office/drawing/2017/decorative" val="1"/>
              </a:ext>
            </a:extLst>
          </p:cNvPr>
          <p:cNvCxnSpPr>
            <a:cxnSpLocks/>
          </p:cNvCxnSpPr>
          <p:nvPr userDrawn="1"/>
        </p:nvCxnSpPr>
        <p:spPr>
          <a:xfrm>
            <a:off x="4646117"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02748484"/>
      </p:ext>
    </p:extLst>
  </p:cSld>
  <p:clrMapOvr>
    <a:masterClrMapping/>
  </p:clrMapOvr>
</p:sldLayout>
</file>

<file path=ppt/slideLayouts/slideLayout2683.xml><?xml version="1.0" encoding="utf-8"?>
<p:sldLayout xmlns:a="http://schemas.openxmlformats.org/drawingml/2006/main" xmlns:r="http://schemas.openxmlformats.org/officeDocument/2006/relationships" xmlns:p="http://schemas.openxmlformats.org/presentationml/2006/main" showMasterSp="0" preserve="1" userDrawn="1">
  <p:cSld name="Content with Picture 17">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FF8B008C-A5E8-826A-5F68-E2A4C542B6F6}"/>
              </a:ext>
            </a:extLst>
          </p:cNvPr>
          <p:cNvSpPr>
            <a:spLocks noGrp="1"/>
          </p:cNvSpPr>
          <p:nvPr>
            <p:ph type="title"/>
          </p:nvPr>
        </p:nvSpPr>
        <p:spPr>
          <a:xfrm>
            <a:off x="731520" y="320040"/>
            <a:ext cx="10780776" cy="932688"/>
          </a:xfrm>
        </p:spPr>
        <p:txBody>
          <a:bodyPr anchor="b"/>
          <a:lstStyle>
            <a:lvl1pPr>
              <a:defRPr sz="3200">
                <a:solidFill>
                  <a:schemeClr val="tx1"/>
                </a:solidFill>
              </a:defRPr>
            </a:lvl1pPr>
          </a:lstStyle>
          <a:p>
            <a:r>
              <a:rPr lang="en-US"/>
              <a:t>Click to edit Master title style</a:t>
            </a:r>
          </a:p>
        </p:txBody>
      </p:sp>
      <p:sp>
        <p:nvSpPr>
          <p:cNvPr id="6" name="Footer Placeholder 5">
            <a:extLst>
              <a:ext uri="{FF2B5EF4-FFF2-40B4-BE49-F238E27FC236}">
                <a16:creationId xmlns:a16="http://schemas.microsoft.com/office/drawing/2014/main" id="{C2BDD5A2-CE3E-3215-6DAA-F75C0D1229DA}"/>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16" name="Picture Placeholder 15">
            <a:extLst>
              <a:ext uri="{FF2B5EF4-FFF2-40B4-BE49-F238E27FC236}">
                <a16:creationId xmlns:a16="http://schemas.microsoft.com/office/drawing/2014/main" id="{838F5DE0-1AA8-5320-EBEC-7B2EEF399630}"/>
              </a:ext>
            </a:extLst>
          </p:cNvPr>
          <p:cNvSpPr>
            <a:spLocks noGrp="1"/>
          </p:cNvSpPr>
          <p:nvPr>
            <p:ph type="pic" sz="quarter" idx="13" hasCustomPrompt="1"/>
          </p:nvPr>
        </p:nvSpPr>
        <p:spPr>
          <a:xfrm>
            <a:off x="731520" y="1816163"/>
            <a:ext cx="3920691" cy="4540188"/>
          </a:xfrm>
          <a:custGeom>
            <a:avLst/>
            <a:gdLst>
              <a:gd name="connsiteX0" fmla="*/ 1745088 w 3490175"/>
              <a:gd name="connsiteY0" fmla="*/ 0 h 4041647"/>
              <a:gd name="connsiteX1" fmla="*/ 3490175 w 3490175"/>
              <a:gd name="connsiteY1" fmla="*/ 1745088 h 4041647"/>
              <a:gd name="connsiteX2" fmla="*/ 3490175 w 3490175"/>
              <a:gd name="connsiteY2" fmla="*/ 3141232 h 4041647"/>
              <a:gd name="connsiteX3" fmla="*/ 3490175 w 3490175"/>
              <a:gd name="connsiteY3" fmla="*/ 3490175 h 4041647"/>
              <a:gd name="connsiteX4" fmla="*/ 3490175 w 3490175"/>
              <a:gd name="connsiteY4" fmla="*/ 4041647 h 4041647"/>
              <a:gd name="connsiteX5" fmla="*/ 0 w 3490175"/>
              <a:gd name="connsiteY5" fmla="*/ 4041647 h 4041647"/>
              <a:gd name="connsiteX6" fmla="*/ 0 w 3490175"/>
              <a:gd name="connsiteY6" fmla="*/ 3490175 h 4041647"/>
              <a:gd name="connsiteX7" fmla="*/ 0 w 3490175"/>
              <a:gd name="connsiteY7" fmla="*/ 3141232 h 4041647"/>
              <a:gd name="connsiteX8" fmla="*/ 0 w 3490175"/>
              <a:gd name="connsiteY8" fmla="*/ 1745088 h 4041647"/>
              <a:gd name="connsiteX9" fmla="*/ 1745088 w 3490175"/>
              <a:gd name="connsiteY9" fmla="*/ 0 h 4041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90175" h="4041647">
                <a:moveTo>
                  <a:pt x="1745088" y="0"/>
                </a:moveTo>
                <a:cubicBezTo>
                  <a:pt x="2708873" y="0"/>
                  <a:pt x="3490175" y="781302"/>
                  <a:pt x="3490175" y="1745088"/>
                </a:cubicBezTo>
                <a:lnTo>
                  <a:pt x="3490175" y="3141232"/>
                </a:lnTo>
                <a:lnTo>
                  <a:pt x="3490175" y="3490175"/>
                </a:lnTo>
                <a:lnTo>
                  <a:pt x="3490175" y="4041647"/>
                </a:lnTo>
                <a:lnTo>
                  <a:pt x="0" y="4041647"/>
                </a:lnTo>
                <a:lnTo>
                  <a:pt x="0" y="3490175"/>
                </a:lnTo>
                <a:lnTo>
                  <a:pt x="0" y="3141232"/>
                </a:lnTo>
                <a:lnTo>
                  <a:pt x="0" y="1745088"/>
                </a:lnTo>
                <a:cubicBezTo>
                  <a:pt x="0" y="781302"/>
                  <a:pt x="781302" y="0"/>
                  <a:pt x="1745088" y="0"/>
                </a:cubicBezTo>
                <a:close/>
              </a:path>
            </a:pathLst>
          </a:custGeom>
          <a:blipFill>
            <a:blip r:embed="rId2">
              <a:alphaModFix amt="70000"/>
              <a:extLst>
                <a:ext uri="{28A0092B-C50C-407E-A947-70E740481C1C}">
                  <a14:useLocalDpi xmlns:a14="http://schemas.microsoft.com/office/drawing/2010/main" val="0"/>
                </a:ext>
              </a:extLst>
            </a:blip>
            <a:stretch>
              <a:fillRect/>
            </a:stretch>
          </a:blipFill>
          <a:ln w="6350">
            <a:solidFill>
              <a:schemeClr val="tx1"/>
            </a:solidFill>
          </a:ln>
        </p:spPr>
        <p:txBody>
          <a:bodyPr wrap="square">
            <a:noAutofit/>
          </a:bodyPr>
          <a:lstStyle>
            <a:lvl1pPr>
              <a:defRPr>
                <a:solidFill>
                  <a:schemeClr val="tx1"/>
                </a:solidFill>
              </a:defRPr>
            </a:lvl1pPr>
          </a:lstStyle>
          <a:p>
            <a:r>
              <a:rPr lang="en-US" dirty="0"/>
              <a:t> </a:t>
            </a:r>
          </a:p>
        </p:txBody>
      </p:sp>
      <p:sp>
        <p:nvSpPr>
          <p:cNvPr id="8" name="Content Placeholder 7">
            <a:extLst>
              <a:ext uri="{FF2B5EF4-FFF2-40B4-BE49-F238E27FC236}">
                <a16:creationId xmlns:a16="http://schemas.microsoft.com/office/drawing/2014/main" id="{83F7B03F-5EDA-605B-1A2E-F48896E48939}"/>
              </a:ext>
            </a:extLst>
          </p:cNvPr>
          <p:cNvSpPr>
            <a:spLocks noGrp="1"/>
          </p:cNvSpPr>
          <p:nvPr>
            <p:ph sz="quarter" idx="14"/>
          </p:nvPr>
        </p:nvSpPr>
        <p:spPr>
          <a:xfrm>
            <a:off x="5149516" y="1812758"/>
            <a:ext cx="6349381" cy="4540188"/>
          </a:xfrm>
        </p:spPr>
        <p:txBody>
          <a:bodyPr/>
          <a:lstStyle>
            <a:lvl1pPr>
              <a:defRPr>
                <a:solidFill>
                  <a:schemeClr val="tx1"/>
                </a:solidFill>
              </a:defRPr>
            </a:lvl1pPr>
            <a:lvl2pPr>
              <a:defRPr>
                <a:solidFill>
                  <a:schemeClr val="tx1"/>
                </a:solidFill>
              </a:defRPr>
            </a:lvl2pPr>
            <a:lvl3pPr>
              <a:defRPr>
                <a:solidFill>
                  <a:schemeClr val="tx1"/>
                </a:solidFill>
              </a:defRPr>
            </a:lvl3pPr>
            <a:lvl4pPr>
              <a:defRPr>
                <a:solidFill>
                  <a:schemeClr val="tx1"/>
                </a:solidFill>
              </a:defRPr>
            </a:lvl4pPr>
            <a:lvl5pPr>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897D0B7E-1A60-DA52-6965-92412B1C2F9F}"/>
              </a:ext>
            </a:extLst>
          </p:cNvPr>
          <p:cNvSpPr>
            <a:spLocks noGrp="1"/>
          </p:cNvSpPr>
          <p:nvPr>
            <p:ph type="dt" sz="half" idx="10"/>
          </p:nvPr>
        </p:nvSpPr>
        <p:spPr/>
        <p:txBody>
          <a:bodyPr/>
          <a:lstStyle>
            <a:lvl1pPr>
              <a:defRPr>
                <a:solidFill>
                  <a:schemeClr val="tx1"/>
                </a:solidFill>
              </a:defRPr>
            </a:lvl1pPr>
          </a:lstStyle>
          <a:p>
            <a:fld id="{D73859A7-84EB-4384-87AF-59CC16704CF8}" type="datetime1">
              <a:rPr lang="en-US" smtClean="0"/>
              <a:pPr/>
              <a:t>6/1/2026</a:t>
            </a:fld>
            <a:endParaRPr lang="en-US" dirty="0"/>
          </a:p>
        </p:txBody>
      </p:sp>
      <p:sp>
        <p:nvSpPr>
          <p:cNvPr id="7" name="Slide Number Placeholder 6">
            <a:extLst>
              <a:ext uri="{FF2B5EF4-FFF2-40B4-BE49-F238E27FC236}">
                <a16:creationId xmlns:a16="http://schemas.microsoft.com/office/drawing/2014/main" id="{B1B822F1-284A-1786-FAF2-72129E2FE64D}"/>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spTree>
    <p:extLst>
      <p:ext uri="{BB962C8B-B14F-4D97-AF65-F5344CB8AC3E}">
        <p14:creationId xmlns:p14="http://schemas.microsoft.com/office/powerpoint/2010/main" val="1740229461"/>
      </p:ext>
    </p:extLst>
  </p:cSld>
  <p:clrMapOvr>
    <a:masterClrMapping/>
  </p:clrMapOvr>
</p:sldLayout>
</file>

<file path=ppt/slideLayouts/slideLayout2684.xml><?xml version="1.0" encoding="utf-8"?>
<p:sldLayout xmlns:a="http://schemas.openxmlformats.org/drawingml/2006/main" xmlns:r="http://schemas.openxmlformats.org/officeDocument/2006/relationships" xmlns:p="http://schemas.openxmlformats.org/presentationml/2006/main" showMasterSp="0" preserve="1">
  <p:cSld name="Content with Picture 18">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F3BB49-A328-F121-7F27-DEB7C3CC2B0F}"/>
              </a:ext>
            </a:extLst>
          </p:cNvPr>
          <p:cNvSpPr>
            <a:spLocks noGrp="1"/>
          </p:cNvSpPr>
          <p:nvPr>
            <p:ph type="title"/>
          </p:nvPr>
        </p:nvSpPr>
        <p:spPr>
          <a:xfrm>
            <a:off x="718164" y="559341"/>
            <a:ext cx="10755670" cy="932688"/>
          </a:xfrm>
        </p:spPr>
        <p:txBody>
          <a:bodyPr anchor="b"/>
          <a:lstStyle/>
          <a:p>
            <a:r>
              <a:rPr lang="en-US"/>
              <a:t>Click to edit Master title style</a:t>
            </a:r>
          </a:p>
        </p:txBody>
      </p:sp>
      <p:sp>
        <p:nvSpPr>
          <p:cNvPr id="9" name="Footer Placeholder 5">
            <a:extLst>
              <a:ext uri="{FF2B5EF4-FFF2-40B4-BE49-F238E27FC236}">
                <a16:creationId xmlns:a16="http://schemas.microsoft.com/office/drawing/2014/main" id="{3C89FBB9-2C05-A4C1-ECB4-D6A5C4219E42}"/>
              </a:ext>
            </a:extLst>
          </p:cNvPr>
          <p:cNvSpPr>
            <a:spLocks noGrp="1"/>
          </p:cNvSpPr>
          <p:nvPr>
            <p:ph type="ftr" sz="quarter" idx="16"/>
          </p:nvPr>
        </p:nvSpPr>
        <p:spPr>
          <a:xfrm rot="16200000" flipH="1">
            <a:off x="-1131161" y="1592957"/>
            <a:ext cx="2973522" cy="365125"/>
          </a:xfrm>
        </p:spPr>
        <p:txBody>
          <a:bodyPr/>
          <a:lstStyle>
            <a:lvl1pPr>
              <a:defRPr>
                <a:solidFill>
                  <a:schemeClr val="tx1"/>
                </a:solidFill>
              </a:defRPr>
            </a:lvl1pPr>
          </a:lstStyle>
          <a:p>
            <a:r>
              <a:rPr lang="en-US" dirty="0"/>
              <a:t>Sample Footer Text</a:t>
            </a:r>
          </a:p>
        </p:txBody>
      </p:sp>
      <p:sp>
        <p:nvSpPr>
          <p:cNvPr id="3" name="Date Placeholder 4">
            <a:extLst>
              <a:ext uri="{FF2B5EF4-FFF2-40B4-BE49-F238E27FC236}">
                <a16:creationId xmlns:a16="http://schemas.microsoft.com/office/drawing/2014/main" id="{BBB07A11-50DE-6BC0-0514-6E2C14A47985}"/>
              </a:ext>
            </a:extLst>
          </p:cNvPr>
          <p:cNvSpPr>
            <a:spLocks noGrp="1"/>
          </p:cNvSpPr>
          <p:nvPr>
            <p:ph type="dt" sz="half" idx="15"/>
          </p:nvPr>
        </p:nvSpPr>
        <p:spPr>
          <a:xfrm rot="16200000" flipH="1">
            <a:off x="-997746" y="4594946"/>
            <a:ext cx="2706690" cy="365125"/>
          </a:xfrm>
        </p:spPr>
        <p:txBody>
          <a:bodyPr/>
          <a:lstStyle>
            <a:lvl1pPr algn="l">
              <a:defRPr>
                <a:solidFill>
                  <a:schemeClr val="tx1"/>
                </a:solidFill>
              </a:defRPr>
            </a:lvl1pPr>
          </a:lstStyle>
          <a:p>
            <a:fld id="{7FA43F5B-065E-43CE-B3FD-98C48A6F94D7}" type="datetime1">
              <a:rPr lang="en-US" smtClean="0"/>
              <a:pPr/>
              <a:t>6/1/2026</a:t>
            </a:fld>
            <a:endParaRPr lang="en-US"/>
          </a:p>
        </p:txBody>
      </p:sp>
      <p:sp>
        <p:nvSpPr>
          <p:cNvPr id="6" name="Slide Number Placeholder 6">
            <a:extLst>
              <a:ext uri="{FF2B5EF4-FFF2-40B4-BE49-F238E27FC236}">
                <a16:creationId xmlns:a16="http://schemas.microsoft.com/office/drawing/2014/main" id="{03ED5F49-F9F7-05A9-62AC-C9C8DF2EADE8}"/>
              </a:ext>
            </a:extLst>
          </p:cNvPr>
          <p:cNvSpPr>
            <a:spLocks noGrp="1"/>
          </p:cNvSpPr>
          <p:nvPr>
            <p:ph type="sldNum" sz="quarter" idx="17"/>
          </p:nvPr>
        </p:nvSpPr>
        <p:spPr>
          <a:xfrm>
            <a:off x="88569" y="6264201"/>
            <a:ext cx="574620" cy="365125"/>
          </a:xfrm>
        </p:spPr>
        <p:txBody>
          <a:bodyPr/>
          <a:lstStyle>
            <a:lvl1pPr>
              <a:defRPr>
                <a:solidFill>
                  <a:schemeClr val="tx1"/>
                </a:solidFill>
              </a:defRPr>
            </a:lvl1pPr>
          </a:lstStyle>
          <a:p>
            <a:fld id="{2DE90F28-AFBB-4AB2-AA79-6D3F72ED131B}" type="slidenum">
              <a:rPr lang="en-US" smtClean="0"/>
              <a:pPr/>
              <a:t>‹#›</a:t>
            </a:fld>
            <a:endParaRPr lang="en-US"/>
          </a:p>
        </p:txBody>
      </p:sp>
      <p:sp>
        <p:nvSpPr>
          <p:cNvPr id="8" name="Content Placeholder 7">
            <a:extLst>
              <a:ext uri="{FF2B5EF4-FFF2-40B4-BE49-F238E27FC236}">
                <a16:creationId xmlns:a16="http://schemas.microsoft.com/office/drawing/2014/main" id="{07755DB3-9272-8E5E-039F-AC14A2C07898}"/>
              </a:ext>
            </a:extLst>
          </p:cNvPr>
          <p:cNvSpPr>
            <a:spLocks noGrp="1"/>
          </p:cNvSpPr>
          <p:nvPr>
            <p:ph sz="quarter" idx="14"/>
          </p:nvPr>
        </p:nvSpPr>
        <p:spPr>
          <a:xfrm>
            <a:off x="711200" y="1713652"/>
            <a:ext cx="4387012" cy="461294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Picture Placeholder 11">
            <a:extLst>
              <a:ext uri="{FF2B5EF4-FFF2-40B4-BE49-F238E27FC236}">
                <a16:creationId xmlns:a16="http://schemas.microsoft.com/office/drawing/2014/main" id="{96F64025-FA05-CC42-8294-F944BC95DD00}"/>
              </a:ext>
            </a:extLst>
          </p:cNvPr>
          <p:cNvSpPr>
            <a:spLocks noGrp="1"/>
          </p:cNvSpPr>
          <p:nvPr>
            <p:ph type="pic" sz="quarter" idx="13" hasCustomPrompt="1"/>
          </p:nvPr>
        </p:nvSpPr>
        <p:spPr>
          <a:xfrm>
            <a:off x="5658927" y="1713653"/>
            <a:ext cx="6533071" cy="5144347"/>
          </a:xfrm>
          <a:custGeom>
            <a:avLst/>
            <a:gdLst>
              <a:gd name="connsiteX0" fmla="*/ 0 w 6460672"/>
              <a:gd name="connsiteY0" fmla="*/ 0 h 5029200"/>
              <a:gd name="connsiteX1" fmla="*/ 6460672 w 6460672"/>
              <a:gd name="connsiteY1" fmla="*/ 0 h 5029200"/>
              <a:gd name="connsiteX2" fmla="*/ 6460672 w 6460672"/>
              <a:gd name="connsiteY2" fmla="*/ 5029200 h 5029200"/>
              <a:gd name="connsiteX3" fmla="*/ 0 w 6460672"/>
              <a:gd name="connsiteY3" fmla="*/ 5029200 h 5029200"/>
            </a:gdLst>
            <a:ahLst/>
            <a:cxnLst>
              <a:cxn ang="0">
                <a:pos x="connsiteX0" y="connsiteY0"/>
              </a:cxn>
              <a:cxn ang="0">
                <a:pos x="connsiteX1" y="connsiteY1"/>
              </a:cxn>
              <a:cxn ang="0">
                <a:pos x="connsiteX2" y="connsiteY2"/>
              </a:cxn>
              <a:cxn ang="0">
                <a:pos x="connsiteX3" y="connsiteY3"/>
              </a:cxn>
            </a:cxnLst>
            <a:rect l="l" t="t" r="r" b="b"/>
            <a:pathLst>
              <a:path w="6460672" h="5029200">
                <a:moveTo>
                  <a:pt x="0" y="0"/>
                </a:moveTo>
                <a:lnTo>
                  <a:pt x="6460672" y="0"/>
                </a:lnTo>
                <a:lnTo>
                  <a:pt x="6460672" y="5029200"/>
                </a:lnTo>
                <a:lnTo>
                  <a:pt x="0" y="5029200"/>
                </a:lnTo>
                <a:close/>
              </a:path>
            </a:pathLst>
          </a:custGeom>
          <a:blipFill>
            <a:blip r:embed="rId2">
              <a:alphaModFix amt="70000"/>
              <a:extLst>
                <a:ext uri="{28A0092B-C50C-407E-A947-70E740481C1C}">
                  <a14:useLocalDpi xmlns:a14="http://schemas.microsoft.com/office/drawing/2010/main" val="0"/>
                </a:ext>
              </a:extLst>
            </a:blip>
            <a:stretch>
              <a:fillRect/>
            </a:stretch>
          </a:blipFill>
        </p:spPr>
        <p:txBody>
          <a:bodyPr vert="horz" wrap="square" lIns="91440" tIns="45720" rIns="91440" bIns="45720" rtlCol="0">
            <a:noAutofit/>
          </a:bodyPr>
          <a:lstStyle>
            <a:lvl1pPr marL="0" indent="0">
              <a:buFont typeface="Arial" panose="020B0604020202020204" pitchFamily="34" charset="0"/>
              <a:buNone/>
              <a:defRPr lang="en-US" dirty="0"/>
            </a:lvl1pPr>
          </a:lstStyle>
          <a:p>
            <a:pPr marL="285750" lvl="0" indent="-285750"/>
            <a:r>
              <a:rPr lang="en-US" dirty="0"/>
              <a:t> </a:t>
            </a:r>
          </a:p>
        </p:txBody>
      </p:sp>
    </p:spTree>
    <p:extLst>
      <p:ext uri="{BB962C8B-B14F-4D97-AF65-F5344CB8AC3E}">
        <p14:creationId xmlns:p14="http://schemas.microsoft.com/office/powerpoint/2010/main" val="4169798967"/>
      </p:ext>
    </p:extLst>
  </p:cSld>
  <p:clrMapOvr>
    <a:masterClrMapping/>
  </p:clrMapOvr>
</p:sldLayout>
</file>

<file path=ppt/slideLayouts/slideLayout2685.xml><?xml version="1.0" encoding="utf-8"?>
<p:sldLayout xmlns:a="http://schemas.openxmlformats.org/drawingml/2006/main" xmlns:r="http://schemas.openxmlformats.org/officeDocument/2006/relationships" xmlns:p="http://schemas.openxmlformats.org/presentationml/2006/main" showMasterSp="0" preserve="1" userDrawn="1">
  <p:cSld name="Content with Picture 19">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F3BB49-A328-F121-7F27-DEB7C3CC2B0F}"/>
              </a:ext>
            </a:extLst>
          </p:cNvPr>
          <p:cNvSpPr>
            <a:spLocks noGrp="1"/>
          </p:cNvSpPr>
          <p:nvPr>
            <p:ph type="title"/>
          </p:nvPr>
        </p:nvSpPr>
        <p:spPr>
          <a:xfrm>
            <a:off x="718164" y="559341"/>
            <a:ext cx="10864236" cy="932688"/>
          </a:xfrm>
        </p:spPr>
        <p:txBody>
          <a:bodyPr anchor="b"/>
          <a:lstStyle/>
          <a:p>
            <a:r>
              <a:rPr lang="en-US"/>
              <a:t>Click to edit Master title style</a:t>
            </a:r>
          </a:p>
        </p:txBody>
      </p:sp>
      <p:sp>
        <p:nvSpPr>
          <p:cNvPr id="5" name="Footer Placeholder 3">
            <a:extLst>
              <a:ext uri="{FF2B5EF4-FFF2-40B4-BE49-F238E27FC236}">
                <a16:creationId xmlns:a16="http://schemas.microsoft.com/office/drawing/2014/main" id="{E4C77EC0-4873-6982-138B-77EBB60FCE21}"/>
              </a:ext>
            </a:extLst>
          </p:cNvPr>
          <p:cNvSpPr>
            <a:spLocks noGrp="1"/>
          </p:cNvSpPr>
          <p:nvPr>
            <p:ph type="ftr" sz="quarter" idx="16"/>
          </p:nvPr>
        </p:nvSpPr>
        <p:spPr>
          <a:xfrm rot="16200000" flipH="1">
            <a:off x="-1131161" y="1592957"/>
            <a:ext cx="2973522" cy="365125"/>
          </a:xfrm>
        </p:spPr>
        <p:txBody>
          <a:bodyPr/>
          <a:lstStyle>
            <a:lvl1pPr>
              <a:defRPr>
                <a:solidFill>
                  <a:schemeClr val="tx1"/>
                </a:solidFill>
              </a:defRPr>
            </a:lvl1pPr>
          </a:lstStyle>
          <a:p>
            <a:r>
              <a:rPr lang="en-US"/>
              <a:t>Sample Footer Text</a:t>
            </a:r>
          </a:p>
        </p:txBody>
      </p:sp>
      <p:sp>
        <p:nvSpPr>
          <p:cNvPr id="8" name="Content Placeholder 7">
            <a:extLst>
              <a:ext uri="{FF2B5EF4-FFF2-40B4-BE49-F238E27FC236}">
                <a16:creationId xmlns:a16="http://schemas.microsoft.com/office/drawing/2014/main" id="{07755DB3-9272-8E5E-039F-AC14A2C07898}"/>
              </a:ext>
            </a:extLst>
          </p:cNvPr>
          <p:cNvSpPr>
            <a:spLocks noGrp="1"/>
          </p:cNvSpPr>
          <p:nvPr>
            <p:ph sz="quarter" idx="14"/>
          </p:nvPr>
        </p:nvSpPr>
        <p:spPr>
          <a:xfrm>
            <a:off x="712148" y="1676967"/>
            <a:ext cx="4304208" cy="420769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Picture Placeholder 9">
            <a:extLst>
              <a:ext uri="{FF2B5EF4-FFF2-40B4-BE49-F238E27FC236}">
                <a16:creationId xmlns:a16="http://schemas.microsoft.com/office/drawing/2014/main" id="{9EA9F84E-FFD2-9D14-4000-EB54F5065147}"/>
              </a:ext>
            </a:extLst>
          </p:cNvPr>
          <p:cNvSpPr>
            <a:spLocks noGrp="1"/>
          </p:cNvSpPr>
          <p:nvPr>
            <p:ph type="pic" sz="quarter" idx="18" hasCustomPrompt="1"/>
          </p:nvPr>
        </p:nvSpPr>
        <p:spPr>
          <a:xfrm>
            <a:off x="5483476" y="1694325"/>
            <a:ext cx="5990360" cy="4207696"/>
          </a:xfrm>
          <a:custGeom>
            <a:avLst/>
            <a:gdLst>
              <a:gd name="connsiteX0" fmla="*/ 2983368 w 6446520"/>
              <a:gd name="connsiteY0" fmla="*/ 0 h 4425696"/>
              <a:gd name="connsiteX1" fmla="*/ 3463152 w 6446520"/>
              <a:gd name="connsiteY1" fmla="*/ 0 h 4425696"/>
              <a:gd name="connsiteX2" fmla="*/ 3552820 w 6446520"/>
              <a:gd name="connsiteY2" fmla="*/ 7008 h 4425696"/>
              <a:gd name="connsiteX3" fmla="*/ 6446520 w 6446520"/>
              <a:gd name="connsiteY3" fmla="*/ 3302772 h 4425696"/>
              <a:gd name="connsiteX4" fmla="*/ 6446520 w 6446520"/>
              <a:gd name="connsiteY4" fmla="*/ 4425696 h 4425696"/>
              <a:gd name="connsiteX5" fmla="*/ 0 w 6446520"/>
              <a:gd name="connsiteY5" fmla="*/ 4425696 h 4425696"/>
              <a:gd name="connsiteX6" fmla="*/ 0 w 6446520"/>
              <a:gd name="connsiteY6" fmla="*/ 3302772 h 4425696"/>
              <a:gd name="connsiteX7" fmla="*/ 2893701 w 6446520"/>
              <a:gd name="connsiteY7" fmla="*/ 7008 h 4425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46520" h="4425696">
                <a:moveTo>
                  <a:pt x="2983368" y="0"/>
                </a:moveTo>
                <a:lnTo>
                  <a:pt x="3463152" y="0"/>
                </a:lnTo>
                <a:lnTo>
                  <a:pt x="3552820" y="7008"/>
                </a:lnTo>
                <a:cubicBezTo>
                  <a:pt x="5178169" y="176660"/>
                  <a:pt x="6446520" y="1587478"/>
                  <a:pt x="6446520" y="3302772"/>
                </a:cubicBezTo>
                <a:lnTo>
                  <a:pt x="6446520" y="4425696"/>
                </a:lnTo>
                <a:lnTo>
                  <a:pt x="0" y="4425696"/>
                </a:lnTo>
                <a:lnTo>
                  <a:pt x="0" y="3302772"/>
                </a:lnTo>
                <a:cubicBezTo>
                  <a:pt x="0" y="1587478"/>
                  <a:pt x="1268352" y="176660"/>
                  <a:pt x="2893701" y="7008"/>
                </a:cubicBezTo>
                <a:close/>
              </a:path>
            </a:pathLst>
          </a:custGeom>
          <a:blipFill dpi="0" rotWithShape="1">
            <a:blip r:embed="rId2">
              <a:alphaModFix amt="73000"/>
              <a:extLst>
                <a:ext uri="{28A0092B-C50C-407E-A947-70E740481C1C}">
                  <a14:useLocalDpi xmlns:a14="http://schemas.microsoft.com/office/drawing/2010/main" val="0"/>
                </a:ext>
              </a:extLst>
            </a:blip>
            <a:srcRect/>
            <a:stretch>
              <a:fillRect/>
            </a:stretch>
          </a:blipFill>
          <a:ln w="6350">
            <a:solidFill>
              <a:schemeClr val="tx1"/>
            </a:solidFill>
          </a:ln>
        </p:spPr>
        <p:txBody>
          <a:bodyPr wrap="square">
            <a:noAutofit/>
          </a:bodyPr>
          <a:lstStyle>
            <a:lvl1pPr marL="0" indent="0">
              <a:buFont typeface="Arial" panose="020B0604020202020204" pitchFamily="34" charset="0"/>
              <a:buNone/>
              <a:defRPr>
                <a:solidFill>
                  <a:schemeClr val="tx1"/>
                </a:solidFill>
              </a:defRPr>
            </a:lvl1pPr>
          </a:lstStyle>
          <a:p>
            <a:r>
              <a:rPr lang="en-US" dirty="0"/>
              <a:t> </a:t>
            </a:r>
          </a:p>
        </p:txBody>
      </p:sp>
      <p:sp>
        <p:nvSpPr>
          <p:cNvPr id="7" name="Date Placeholder 2">
            <a:extLst>
              <a:ext uri="{FF2B5EF4-FFF2-40B4-BE49-F238E27FC236}">
                <a16:creationId xmlns:a16="http://schemas.microsoft.com/office/drawing/2014/main" id="{B1DEFE62-48FB-6384-52E6-28C55B7237A0}"/>
              </a:ext>
            </a:extLst>
          </p:cNvPr>
          <p:cNvSpPr>
            <a:spLocks noGrp="1"/>
          </p:cNvSpPr>
          <p:nvPr>
            <p:ph type="dt" sz="half" idx="15"/>
          </p:nvPr>
        </p:nvSpPr>
        <p:spPr>
          <a:xfrm rot="5400000">
            <a:off x="10425981" y="4687095"/>
            <a:ext cx="2706690" cy="365125"/>
          </a:xfrm>
        </p:spPr>
        <p:txBody>
          <a:bodyPr/>
          <a:lstStyle>
            <a:lvl1pPr>
              <a:defRPr>
                <a:solidFill>
                  <a:schemeClr val="tx1"/>
                </a:solidFill>
              </a:defRPr>
            </a:lvl1pPr>
          </a:lstStyle>
          <a:p>
            <a:fld id="{7FA43F5B-065E-43CE-B3FD-98C48A6F94D7}" type="datetime1">
              <a:rPr lang="en-US" smtClean="0"/>
              <a:pPr/>
              <a:t>6/1/2026</a:t>
            </a:fld>
            <a:endParaRPr lang="en-US"/>
          </a:p>
        </p:txBody>
      </p:sp>
      <p:sp>
        <p:nvSpPr>
          <p:cNvPr id="11" name="Slide Number Placeholder 8">
            <a:extLst>
              <a:ext uri="{FF2B5EF4-FFF2-40B4-BE49-F238E27FC236}">
                <a16:creationId xmlns:a16="http://schemas.microsoft.com/office/drawing/2014/main" id="{70C3045B-A291-FDD5-BEE7-EB765F9DE6BB}"/>
              </a:ext>
            </a:extLst>
          </p:cNvPr>
          <p:cNvSpPr>
            <a:spLocks noGrp="1"/>
          </p:cNvSpPr>
          <p:nvPr>
            <p:ph type="sldNum" sz="quarter" idx="17"/>
          </p:nvPr>
        </p:nvSpPr>
        <p:spPr>
          <a:xfrm>
            <a:off x="11512296" y="6356350"/>
            <a:ext cx="574620" cy="365125"/>
          </a:xfrm>
        </p:spPr>
        <p:txBody>
          <a:bodyPr/>
          <a:lstStyle>
            <a:lvl1pPr>
              <a:defRPr>
                <a:solidFill>
                  <a:schemeClr val="tx1"/>
                </a:solidFill>
              </a:defRPr>
            </a:lvl1pPr>
          </a:lstStyle>
          <a:p>
            <a:fld id="{2DE90F28-AFBB-4AB2-AA79-6D3F72ED131B}" type="slidenum">
              <a:rPr lang="en-US" smtClean="0"/>
              <a:pPr/>
              <a:t>‹#›</a:t>
            </a:fld>
            <a:endParaRPr lang="en-US"/>
          </a:p>
        </p:txBody>
      </p:sp>
    </p:spTree>
    <p:extLst>
      <p:ext uri="{BB962C8B-B14F-4D97-AF65-F5344CB8AC3E}">
        <p14:creationId xmlns:p14="http://schemas.microsoft.com/office/powerpoint/2010/main" val="3769212502"/>
      </p:ext>
    </p:extLst>
  </p:cSld>
  <p:clrMapOvr>
    <a:masterClrMapping/>
  </p:clrMapOvr>
</p:sldLayout>
</file>

<file path=ppt/slideLayouts/slideLayout2686.xml><?xml version="1.0" encoding="utf-8"?>
<p:sldLayout xmlns:a="http://schemas.openxmlformats.org/drawingml/2006/main" xmlns:r="http://schemas.openxmlformats.org/officeDocument/2006/relationships" xmlns:p="http://schemas.openxmlformats.org/presentationml/2006/main" showMasterSp="0" preserve="1" userDrawn="1">
  <p:cSld name="Number Large">
    <p:spTree>
      <p:nvGrpSpPr>
        <p:cNvPr id="1" name=""/>
        <p:cNvGrpSpPr/>
        <p:nvPr/>
      </p:nvGrpSpPr>
      <p:grpSpPr>
        <a:xfrm>
          <a:off x="0" y="0"/>
          <a:ext cx="0" cy="0"/>
          <a:chOff x="0" y="0"/>
          <a:chExt cx="0" cy="0"/>
        </a:xfrm>
      </p:grpSpPr>
      <p:sp>
        <p:nvSpPr>
          <p:cNvPr id="10" name="Title 9">
            <a:extLst>
              <a:ext uri="{FF2B5EF4-FFF2-40B4-BE49-F238E27FC236}">
                <a16:creationId xmlns:a16="http://schemas.microsoft.com/office/drawing/2014/main" id="{B7BBF55A-D91F-143D-FBB6-73995F00EAC2}"/>
              </a:ext>
            </a:extLst>
          </p:cNvPr>
          <p:cNvSpPr>
            <a:spLocks noGrp="1"/>
          </p:cNvSpPr>
          <p:nvPr>
            <p:ph type="title"/>
          </p:nvPr>
        </p:nvSpPr>
        <p:spPr>
          <a:xfrm>
            <a:off x="2057400" y="4937761"/>
            <a:ext cx="6987537" cy="1353312"/>
          </a:xfrm>
        </p:spPr>
        <p:txBody>
          <a:bodyPr anchor="t">
            <a:normAutofit/>
          </a:bodyPr>
          <a:lstStyle>
            <a:lvl1pPr>
              <a:lnSpc>
                <a:spcPct val="110000"/>
              </a:lnSpc>
              <a:spcBef>
                <a:spcPts val="1000"/>
              </a:spcBef>
              <a:defRPr sz="2800" cap="none" baseline="0">
                <a:latin typeface="+mn-lt"/>
              </a:defRPr>
            </a:lvl1pPr>
          </a:lstStyle>
          <a:p>
            <a:r>
              <a:rPr lang="en-US"/>
              <a:t>Click to edit Master title style</a:t>
            </a:r>
          </a:p>
        </p:txBody>
      </p:sp>
      <p:sp>
        <p:nvSpPr>
          <p:cNvPr id="5" name="Footer Placeholder 4">
            <a:extLst>
              <a:ext uri="{FF2B5EF4-FFF2-40B4-BE49-F238E27FC236}">
                <a16:creationId xmlns:a16="http://schemas.microsoft.com/office/drawing/2014/main" id="{5B407A58-3351-E479-1A0C-2FF49FA42707}"/>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9" name="Content Placeholder 8">
            <a:extLst>
              <a:ext uri="{FF2B5EF4-FFF2-40B4-BE49-F238E27FC236}">
                <a16:creationId xmlns:a16="http://schemas.microsoft.com/office/drawing/2014/main" id="{072A4B4E-0B2F-F1BB-322A-713D1FB5F2FE}"/>
              </a:ext>
            </a:extLst>
          </p:cNvPr>
          <p:cNvSpPr>
            <a:spLocks noGrp="1"/>
          </p:cNvSpPr>
          <p:nvPr>
            <p:ph sz="quarter" idx="13" hasCustomPrompt="1"/>
          </p:nvPr>
        </p:nvSpPr>
        <p:spPr>
          <a:xfrm>
            <a:off x="2057400" y="549021"/>
            <a:ext cx="9455150" cy="4333875"/>
          </a:xfrm>
        </p:spPr>
        <p:txBody>
          <a:bodyPr anchor="b">
            <a:normAutofit/>
          </a:bodyPr>
          <a:lstStyle>
            <a:lvl1pPr>
              <a:defRPr sz="23200">
                <a:latin typeface="+mj-lt"/>
              </a:defRPr>
            </a:lvl1pPr>
          </a:lstStyle>
          <a:p>
            <a:pPr lvl="0"/>
            <a:r>
              <a:rPr lang="en-US" dirty="0"/>
              <a:t>##%</a:t>
            </a:r>
          </a:p>
        </p:txBody>
      </p:sp>
      <p:sp>
        <p:nvSpPr>
          <p:cNvPr id="4" name="Date Placeholder 3">
            <a:extLst>
              <a:ext uri="{FF2B5EF4-FFF2-40B4-BE49-F238E27FC236}">
                <a16:creationId xmlns:a16="http://schemas.microsoft.com/office/drawing/2014/main" id="{EAE2DAFA-435E-AAF9-8B67-495E5AFDCD91}"/>
              </a:ext>
            </a:extLst>
          </p:cNvPr>
          <p:cNvSpPr>
            <a:spLocks noGrp="1"/>
          </p:cNvSpPr>
          <p:nvPr>
            <p:ph type="dt" sz="half" idx="10"/>
          </p:nvPr>
        </p:nvSpPr>
        <p:spPr/>
        <p:txBody>
          <a:bodyPr/>
          <a:lstStyle>
            <a:lvl1pPr>
              <a:defRPr>
                <a:solidFill>
                  <a:schemeClr val="tx1"/>
                </a:solidFill>
              </a:defRPr>
            </a:lvl1pPr>
          </a:lstStyle>
          <a:p>
            <a:fld id="{E5AD3D17-73C9-402C-91E7-BA73E6829C50}" type="datetime1">
              <a:rPr lang="en-US" smtClean="0"/>
              <a:pPr/>
              <a:t>6/1/2026</a:t>
            </a:fld>
            <a:endParaRPr lang="en-US" dirty="0"/>
          </a:p>
        </p:txBody>
      </p:sp>
      <p:sp>
        <p:nvSpPr>
          <p:cNvPr id="6" name="Slide Number Placeholder 5">
            <a:extLst>
              <a:ext uri="{FF2B5EF4-FFF2-40B4-BE49-F238E27FC236}">
                <a16:creationId xmlns:a16="http://schemas.microsoft.com/office/drawing/2014/main" id="{81789E10-2433-2ECB-9C92-571B583A4CF1}"/>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cxnSp>
        <p:nvCxnSpPr>
          <p:cNvPr id="7" name="Straight Connector 6">
            <a:extLst>
              <a:ext uri="{FF2B5EF4-FFF2-40B4-BE49-F238E27FC236}">
                <a16:creationId xmlns:a16="http://schemas.microsoft.com/office/drawing/2014/main" id="{8546D47F-2AE5-2705-911C-52BBD6B7D8EA}"/>
              </a:ext>
            </a:extLst>
          </p:cNvPr>
          <p:cNvCxnSpPr>
            <a:cxnSpLocks/>
          </p:cNvCxnSpPr>
          <p:nvPr userDrawn="1"/>
        </p:nvCxnSpPr>
        <p:spPr>
          <a:xfrm flipV="1">
            <a:off x="1371600"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48986411"/>
      </p:ext>
    </p:extLst>
  </p:cSld>
  <p:clrMapOvr>
    <a:masterClrMapping/>
  </p:clrMapOvr>
  <p:extLst>
    <p:ext uri="{DCECCB84-F9BA-43D5-87BE-67443E8EF086}">
      <p15:sldGuideLst xmlns:p15="http://schemas.microsoft.com/office/powerpoint/2012/main">
        <p15:guide id="5" orient="horz" pos="2160">
          <p15:clr>
            <a:srgbClr val="FBAE40"/>
          </p15:clr>
        </p15:guide>
        <p15:guide id="6" pos="3840">
          <p15:clr>
            <a:srgbClr val="FBAE40"/>
          </p15:clr>
        </p15:guide>
      </p15:sldGuideLst>
    </p:ext>
  </p:extLst>
</p:sldLayout>
</file>

<file path=ppt/slideLayouts/slideLayout2687.xml><?xml version="1.0" encoding="utf-8"?>
<p:sldLayout xmlns:a="http://schemas.openxmlformats.org/drawingml/2006/main" xmlns:r="http://schemas.openxmlformats.org/officeDocument/2006/relationships" xmlns:p="http://schemas.openxmlformats.org/presentationml/2006/main" showMasterSp="0" preserve="1" userDrawn="1">
  <p:cSld name="Number Large 2">
    <p:spTree>
      <p:nvGrpSpPr>
        <p:cNvPr id="1" name=""/>
        <p:cNvGrpSpPr/>
        <p:nvPr/>
      </p:nvGrpSpPr>
      <p:grpSpPr>
        <a:xfrm>
          <a:off x="0" y="0"/>
          <a:ext cx="0" cy="0"/>
          <a:chOff x="0" y="0"/>
          <a:chExt cx="0" cy="0"/>
        </a:xfrm>
      </p:grpSpPr>
      <p:sp>
        <p:nvSpPr>
          <p:cNvPr id="8" name="Title 9">
            <a:extLst>
              <a:ext uri="{FF2B5EF4-FFF2-40B4-BE49-F238E27FC236}">
                <a16:creationId xmlns:a16="http://schemas.microsoft.com/office/drawing/2014/main" id="{07161BC5-1283-62A1-6BD4-C13D49861D6F}"/>
              </a:ext>
            </a:extLst>
          </p:cNvPr>
          <p:cNvSpPr>
            <a:spLocks noGrp="1"/>
          </p:cNvSpPr>
          <p:nvPr>
            <p:ph type="title"/>
          </p:nvPr>
        </p:nvSpPr>
        <p:spPr>
          <a:xfrm>
            <a:off x="2333244" y="4846320"/>
            <a:ext cx="7525512" cy="1545336"/>
          </a:xfrm>
        </p:spPr>
        <p:txBody>
          <a:bodyPr anchor="t">
            <a:normAutofit/>
          </a:bodyPr>
          <a:lstStyle>
            <a:lvl1pPr algn="ctr">
              <a:lnSpc>
                <a:spcPct val="110000"/>
              </a:lnSpc>
              <a:spcBef>
                <a:spcPts val="1000"/>
              </a:spcBef>
              <a:defRPr sz="2800" cap="none" baseline="0">
                <a:latin typeface="+mn-lt"/>
              </a:defRPr>
            </a:lvl1pPr>
          </a:lstStyle>
          <a:p>
            <a:r>
              <a:rPr lang="en-US"/>
              <a:t>Click to edit Master title style</a:t>
            </a:r>
          </a:p>
        </p:txBody>
      </p:sp>
      <p:sp>
        <p:nvSpPr>
          <p:cNvPr id="5" name="Footer Placeholder 4">
            <a:extLst>
              <a:ext uri="{FF2B5EF4-FFF2-40B4-BE49-F238E27FC236}">
                <a16:creationId xmlns:a16="http://schemas.microsoft.com/office/drawing/2014/main" id="{5B407A58-3351-E479-1A0C-2FF49FA42707}"/>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7" name="Content Placeholder 8">
            <a:extLst>
              <a:ext uri="{FF2B5EF4-FFF2-40B4-BE49-F238E27FC236}">
                <a16:creationId xmlns:a16="http://schemas.microsoft.com/office/drawing/2014/main" id="{6217EA84-48D2-BF27-881E-1EED3BB2FA90}"/>
              </a:ext>
            </a:extLst>
          </p:cNvPr>
          <p:cNvSpPr>
            <a:spLocks noGrp="1"/>
          </p:cNvSpPr>
          <p:nvPr>
            <p:ph sz="quarter" idx="13" hasCustomPrompt="1"/>
          </p:nvPr>
        </p:nvSpPr>
        <p:spPr>
          <a:xfrm>
            <a:off x="824484" y="549021"/>
            <a:ext cx="10543032" cy="4205859"/>
          </a:xfrm>
        </p:spPr>
        <p:txBody>
          <a:bodyPr anchor="b">
            <a:normAutofit/>
          </a:bodyPr>
          <a:lstStyle>
            <a:lvl1pPr algn="ctr">
              <a:defRPr sz="23200">
                <a:latin typeface="+mj-lt"/>
              </a:defRPr>
            </a:lvl1pPr>
          </a:lstStyle>
          <a:p>
            <a:pPr lvl="0"/>
            <a:r>
              <a:rPr lang="en-US" dirty="0"/>
              <a:t>##%</a:t>
            </a:r>
          </a:p>
        </p:txBody>
      </p:sp>
      <p:sp>
        <p:nvSpPr>
          <p:cNvPr id="4" name="Date Placeholder 3">
            <a:extLst>
              <a:ext uri="{FF2B5EF4-FFF2-40B4-BE49-F238E27FC236}">
                <a16:creationId xmlns:a16="http://schemas.microsoft.com/office/drawing/2014/main" id="{EAE2DAFA-435E-AAF9-8B67-495E5AFDCD91}"/>
              </a:ext>
            </a:extLst>
          </p:cNvPr>
          <p:cNvSpPr>
            <a:spLocks noGrp="1"/>
          </p:cNvSpPr>
          <p:nvPr>
            <p:ph type="dt" sz="half" idx="10"/>
          </p:nvPr>
        </p:nvSpPr>
        <p:spPr/>
        <p:txBody>
          <a:bodyPr/>
          <a:lstStyle>
            <a:lvl1pPr>
              <a:defRPr>
                <a:solidFill>
                  <a:schemeClr val="tx1"/>
                </a:solidFill>
              </a:defRPr>
            </a:lvl1pPr>
          </a:lstStyle>
          <a:p>
            <a:fld id="{C77A7CDD-9512-40CC-9351-FC0DE186CFBD}" type="datetime1">
              <a:rPr lang="en-US" smtClean="0"/>
              <a:pPr/>
              <a:t>6/1/2026</a:t>
            </a:fld>
            <a:endParaRPr lang="en-US" dirty="0"/>
          </a:p>
        </p:txBody>
      </p:sp>
      <p:sp>
        <p:nvSpPr>
          <p:cNvPr id="6" name="Slide Number Placeholder 5">
            <a:extLst>
              <a:ext uri="{FF2B5EF4-FFF2-40B4-BE49-F238E27FC236}">
                <a16:creationId xmlns:a16="http://schemas.microsoft.com/office/drawing/2014/main" id="{81789E10-2433-2ECB-9C92-571B583A4CF1}"/>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spTree>
    <p:extLst>
      <p:ext uri="{BB962C8B-B14F-4D97-AF65-F5344CB8AC3E}">
        <p14:creationId xmlns:p14="http://schemas.microsoft.com/office/powerpoint/2010/main" val="2464069219"/>
      </p:ext>
    </p:extLst>
  </p:cSld>
  <p:clrMapOvr>
    <a:masterClrMapping/>
  </p:clrMapOvr>
  <p:extLst>
    <p:ext uri="{DCECCB84-F9BA-43D5-87BE-67443E8EF086}">
      <p15:sldGuideLst xmlns:p15="http://schemas.microsoft.com/office/powerpoint/2012/main">
        <p15:guide id="5" orient="horz" pos="2160">
          <p15:clr>
            <a:srgbClr val="FBAE40"/>
          </p15:clr>
        </p15:guide>
        <p15:guide id="6" pos="3840">
          <p15:clr>
            <a:srgbClr val="FBAE40"/>
          </p15:clr>
        </p15:guide>
      </p15:sldGuideLst>
    </p:ext>
  </p:extLst>
</p:sldLayout>
</file>

<file path=ppt/slideLayouts/slideLayout2688.xml><?xml version="1.0" encoding="utf-8"?>
<p:sldLayout xmlns:a="http://schemas.openxmlformats.org/drawingml/2006/main" xmlns:r="http://schemas.openxmlformats.org/officeDocument/2006/relationships" xmlns:p="http://schemas.openxmlformats.org/presentationml/2006/main" showMasterSp="0" preserve="1" userDrawn="1">
  <p:cSld name="Number Large 3">
    <p:spTree>
      <p:nvGrpSpPr>
        <p:cNvPr id="1" name=""/>
        <p:cNvGrpSpPr/>
        <p:nvPr/>
      </p:nvGrpSpPr>
      <p:grpSpPr>
        <a:xfrm>
          <a:off x="0" y="0"/>
          <a:ext cx="0" cy="0"/>
          <a:chOff x="0" y="0"/>
          <a:chExt cx="0" cy="0"/>
        </a:xfrm>
      </p:grpSpPr>
      <p:sp>
        <p:nvSpPr>
          <p:cNvPr id="8" name="Title 9">
            <a:extLst>
              <a:ext uri="{FF2B5EF4-FFF2-40B4-BE49-F238E27FC236}">
                <a16:creationId xmlns:a16="http://schemas.microsoft.com/office/drawing/2014/main" id="{7792842B-25D6-4A1E-C1C2-AEE71B415CE0}"/>
              </a:ext>
            </a:extLst>
          </p:cNvPr>
          <p:cNvSpPr>
            <a:spLocks noGrp="1"/>
          </p:cNvSpPr>
          <p:nvPr>
            <p:ph type="title"/>
          </p:nvPr>
        </p:nvSpPr>
        <p:spPr>
          <a:xfrm>
            <a:off x="7223760" y="1371600"/>
            <a:ext cx="4114800" cy="4114800"/>
          </a:xfrm>
        </p:spPr>
        <p:txBody>
          <a:bodyPr anchor="ctr">
            <a:normAutofit/>
          </a:bodyPr>
          <a:lstStyle>
            <a:lvl1pPr>
              <a:lnSpc>
                <a:spcPct val="110000"/>
              </a:lnSpc>
              <a:spcBef>
                <a:spcPts val="1000"/>
              </a:spcBef>
              <a:defRPr sz="2800" cap="none" baseline="0">
                <a:latin typeface="+mn-lt"/>
              </a:defRPr>
            </a:lvl1pPr>
          </a:lstStyle>
          <a:p>
            <a:r>
              <a:rPr lang="en-US"/>
              <a:t>Click to edit Master title style</a:t>
            </a:r>
            <a:endParaRPr lang="en-US" dirty="0"/>
          </a:p>
        </p:txBody>
      </p:sp>
      <p:sp>
        <p:nvSpPr>
          <p:cNvPr id="5" name="Footer Placeholder 4">
            <a:extLst>
              <a:ext uri="{FF2B5EF4-FFF2-40B4-BE49-F238E27FC236}">
                <a16:creationId xmlns:a16="http://schemas.microsoft.com/office/drawing/2014/main" id="{5B407A58-3351-E479-1A0C-2FF49FA42707}"/>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7" name="Content Placeholder 8">
            <a:extLst>
              <a:ext uri="{FF2B5EF4-FFF2-40B4-BE49-F238E27FC236}">
                <a16:creationId xmlns:a16="http://schemas.microsoft.com/office/drawing/2014/main" id="{12DBA1DA-C8D5-2565-57BF-FEDE64BF7000}"/>
              </a:ext>
            </a:extLst>
          </p:cNvPr>
          <p:cNvSpPr>
            <a:spLocks noGrp="1"/>
          </p:cNvSpPr>
          <p:nvPr>
            <p:ph sz="quarter" idx="13" hasCustomPrompt="1"/>
          </p:nvPr>
        </p:nvSpPr>
        <p:spPr>
          <a:xfrm>
            <a:off x="914400" y="353237"/>
            <a:ext cx="5937337" cy="6368237"/>
          </a:xfrm>
        </p:spPr>
        <p:txBody>
          <a:bodyPr anchor="ctr">
            <a:normAutofit/>
          </a:bodyPr>
          <a:lstStyle>
            <a:lvl1pPr>
              <a:lnSpc>
                <a:spcPct val="90000"/>
              </a:lnSpc>
              <a:spcBef>
                <a:spcPts val="0"/>
              </a:spcBef>
              <a:defRPr sz="23200">
                <a:latin typeface="+mj-lt"/>
              </a:defRPr>
            </a:lvl1pPr>
          </a:lstStyle>
          <a:p>
            <a:pPr lvl="0"/>
            <a:r>
              <a:rPr lang="en-US" dirty="0"/>
              <a:t>##%</a:t>
            </a:r>
          </a:p>
        </p:txBody>
      </p:sp>
      <p:sp>
        <p:nvSpPr>
          <p:cNvPr id="4" name="Date Placeholder 3">
            <a:extLst>
              <a:ext uri="{FF2B5EF4-FFF2-40B4-BE49-F238E27FC236}">
                <a16:creationId xmlns:a16="http://schemas.microsoft.com/office/drawing/2014/main" id="{EAE2DAFA-435E-AAF9-8B67-495E5AFDCD91}"/>
              </a:ext>
            </a:extLst>
          </p:cNvPr>
          <p:cNvSpPr>
            <a:spLocks noGrp="1"/>
          </p:cNvSpPr>
          <p:nvPr>
            <p:ph type="dt" sz="half" idx="10"/>
          </p:nvPr>
        </p:nvSpPr>
        <p:spPr/>
        <p:txBody>
          <a:bodyPr/>
          <a:lstStyle>
            <a:lvl1pPr>
              <a:defRPr>
                <a:solidFill>
                  <a:schemeClr val="tx1"/>
                </a:solidFill>
              </a:defRPr>
            </a:lvl1pPr>
          </a:lstStyle>
          <a:p>
            <a:fld id="{483EFCC7-B7E8-4ABE-BBCB-C75FD27800CD}" type="datetime1">
              <a:rPr lang="en-US" smtClean="0"/>
              <a:pPr/>
              <a:t>6/1/2026</a:t>
            </a:fld>
            <a:endParaRPr lang="en-US" dirty="0"/>
          </a:p>
        </p:txBody>
      </p:sp>
      <p:sp>
        <p:nvSpPr>
          <p:cNvPr id="6" name="Slide Number Placeholder 5">
            <a:extLst>
              <a:ext uri="{FF2B5EF4-FFF2-40B4-BE49-F238E27FC236}">
                <a16:creationId xmlns:a16="http://schemas.microsoft.com/office/drawing/2014/main" id="{81789E10-2433-2ECB-9C92-571B583A4CF1}"/>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spTree>
    <p:extLst>
      <p:ext uri="{BB962C8B-B14F-4D97-AF65-F5344CB8AC3E}">
        <p14:creationId xmlns:p14="http://schemas.microsoft.com/office/powerpoint/2010/main" val="2154242557"/>
      </p:ext>
    </p:extLst>
  </p:cSld>
  <p:clrMapOvr>
    <a:masterClrMapping/>
  </p:clrMapOvr>
  <p:extLst>
    <p:ext uri="{DCECCB84-F9BA-43D5-87BE-67443E8EF086}">
      <p15:sldGuideLst xmlns:p15="http://schemas.microsoft.com/office/powerpoint/2012/main">
        <p15:guide id="5" orient="horz" pos="2160">
          <p15:clr>
            <a:srgbClr val="FBAE40"/>
          </p15:clr>
        </p15:guide>
        <p15:guide id="6" pos="3840">
          <p15:clr>
            <a:srgbClr val="FBAE40"/>
          </p15:clr>
        </p15:guide>
      </p15:sldGuideLst>
    </p:ext>
  </p:extLst>
</p:sldLayout>
</file>

<file path=ppt/slideLayouts/slideLayout2689.xml><?xml version="1.0" encoding="utf-8"?>
<p:sldLayout xmlns:a="http://schemas.openxmlformats.org/drawingml/2006/main" xmlns:r="http://schemas.openxmlformats.org/officeDocument/2006/relationships" xmlns:p="http://schemas.openxmlformats.org/presentationml/2006/main" showMasterSp="0" preserve="1" userDrawn="1">
  <p:cSld name="Number Large 4">
    <p:spTree>
      <p:nvGrpSpPr>
        <p:cNvPr id="1" name=""/>
        <p:cNvGrpSpPr/>
        <p:nvPr/>
      </p:nvGrpSpPr>
      <p:grpSpPr>
        <a:xfrm>
          <a:off x="0" y="0"/>
          <a:ext cx="0" cy="0"/>
          <a:chOff x="0" y="0"/>
          <a:chExt cx="0" cy="0"/>
        </a:xfrm>
      </p:grpSpPr>
      <p:sp>
        <p:nvSpPr>
          <p:cNvPr id="8" name="Title 9">
            <a:extLst>
              <a:ext uri="{FF2B5EF4-FFF2-40B4-BE49-F238E27FC236}">
                <a16:creationId xmlns:a16="http://schemas.microsoft.com/office/drawing/2014/main" id="{E9039192-694E-62AB-FB7F-F6E803456FEC}"/>
              </a:ext>
            </a:extLst>
          </p:cNvPr>
          <p:cNvSpPr>
            <a:spLocks noGrp="1"/>
          </p:cNvSpPr>
          <p:nvPr>
            <p:ph type="title"/>
          </p:nvPr>
        </p:nvSpPr>
        <p:spPr>
          <a:xfrm>
            <a:off x="2333244" y="5687755"/>
            <a:ext cx="7525512" cy="603317"/>
          </a:xfrm>
        </p:spPr>
        <p:txBody>
          <a:bodyPr anchor="t">
            <a:normAutofit/>
          </a:bodyPr>
          <a:lstStyle>
            <a:lvl1pPr algn="ctr">
              <a:lnSpc>
                <a:spcPct val="110000"/>
              </a:lnSpc>
              <a:spcBef>
                <a:spcPts val="1000"/>
              </a:spcBef>
              <a:defRPr sz="2000" cap="none" baseline="0">
                <a:latin typeface="+mn-lt"/>
              </a:defRPr>
            </a:lvl1pPr>
          </a:lstStyle>
          <a:p>
            <a:r>
              <a:rPr lang="en-US"/>
              <a:t>Click to edit Master title style</a:t>
            </a:r>
          </a:p>
        </p:txBody>
      </p:sp>
      <p:sp>
        <p:nvSpPr>
          <p:cNvPr id="4" name="Footer Placeholder 3">
            <a:extLst>
              <a:ext uri="{FF2B5EF4-FFF2-40B4-BE49-F238E27FC236}">
                <a16:creationId xmlns:a16="http://schemas.microsoft.com/office/drawing/2014/main" id="{3D56E87B-2252-4382-E6E7-15A81BCC8029}"/>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2" name="Content Placeholder 8">
            <a:extLst>
              <a:ext uri="{FF2B5EF4-FFF2-40B4-BE49-F238E27FC236}">
                <a16:creationId xmlns:a16="http://schemas.microsoft.com/office/drawing/2014/main" id="{669733E3-85D7-9D43-FABD-E3A6C144668D}"/>
              </a:ext>
            </a:extLst>
          </p:cNvPr>
          <p:cNvSpPr>
            <a:spLocks noGrp="1"/>
          </p:cNvSpPr>
          <p:nvPr>
            <p:ph sz="quarter" idx="13" hasCustomPrompt="1"/>
          </p:nvPr>
        </p:nvSpPr>
        <p:spPr>
          <a:xfrm>
            <a:off x="1935038" y="2390272"/>
            <a:ext cx="8321926" cy="3449054"/>
          </a:xfrm>
        </p:spPr>
        <p:txBody>
          <a:bodyPr anchor="b">
            <a:normAutofit/>
          </a:bodyPr>
          <a:lstStyle>
            <a:lvl1pPr algn="ctr">
              <a:defRPr sz="23200">
                <a:latin typeface="+mj-lt"/>
              </a:defRPr>
            </a:lvl1pPr>
          </a:lstStyle>
          <a:p>
            <a:pPr lvl="0"/>
            <a:r>
              <a:rPr lang="en-US" dirty="0"/>
              <a:t>##%</a:t>
            </a:r>
          </a:p>
        </p:txBody>
      </p:sp>
      <p:sp>
        <p:nvSpPr>
          <p:cNvPr id="3" name="Date Placeholder 2">
            <a:extLst>
              <a:ext uri="{FF2B5EF4-FFF2-40B4-BE49-F238E27FC236}">
                <a16:creationId xmlns:a16="http://schemas.microsoft.com/office/drawing/2014/main" id="{67F688C7-1128-9027-65E4-A17BBE7DDDF0}"/>
              </a:ext>
            </a:extLst>
          </p:cNvPr>
          <p:cNvSpPr>
            <a:spLocks noGrp="1"/>
          </p:cNvSpPr>
          <p:nvPr>
            <p:ph type="dt" sz="half" idx="10"/>
          </p:nvPr>
        </p:nvSpPr>
        <p:spPr/>
        <p:txBody>
          <a:bodyPr/>
          <a:lstStyle>
            <a:lvl1pPr>
              <a:defRPr>
                <a:solidFill>
                  <a:schemeClr val="tx1"/>
                </a:solidFill>
              </a:defRPr>
            </a:lvl1pPr>
          </a:lstStyle>
          <a:p>
            <a:fld id="{F140A1F3-DA5D-4F2E-B759-748FF8D0ACA9}" type="datetime1">
              <a:rPr lang="en-US" smtClean="0"/>
              <a:pPr/>
              <a:t>6/1/2026</a:t>
            </a:fld>
            <a:endParaRPr lang="en-US" dirty="0"/>
          </a:p>
        </p:txBody>
      </p:sp>
      <p:sp>
        <p:nvSpPr>
          <p:cNvPr id="5" name="Slide Number Placeholder 4">
            <a:extLst>
              <a:ext uri="{FF2B5EF4-FFF2-40B4-BE49-F238E27FC236}">
                <a16:creationId xmlns:a16="http://schemas.microsoft.com/office/drawing/2014/main" id="{8C1C6A68-1AC4-7B10-CD66-D67327434E62}"/>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sp>
        <p:nvSpPr>
          <p:cNvPr id="7" name="Freeform: Shape 15">
            <a:extLst>
              <a:ext uri="{FF2B5EF4-FFF2-40B4-BE49-F238E27FC236}">
                <a16:creationId xmlns:a16="http://schemas.microsoft.com/office/drawing/2014/main" id="{CD72DDC7-047B-67C7-5CC9-82D9E661F5C0}"/>
              </a:ext>
              <a:ext uri="{C183D7F6-B498-43B3-948B-1728B52AA6E4}">
                <adec:decorative xmlns:adec="http://schemas.microsoft.com/office/drawing/2017/decorative" val="1"/>
              </a:ext>
            </a:extLst>
          </p:cNvPr>
          <p:cNvSpPr/>
          <p:nvPr userDrawn="1"/>
        </p:nvSpPr>
        <p:spPr>
          <a:xfrm rot="16200000">
            <a:off x="3057205" y="-1430380"/>
            <a:ext cx="6077590" cy="10510705"/>
          </a:xfrm>
          <a:custGeom>
            <a:avLst/>
            <a:gdLst>
              <a:gd name="connsiteX0" fmla="*/ 5325805 w 5325805"/>
              <a:gd name="connsiteY0" fmla="*/ 2714782 h 5429563"/>
              <a:gd name="connsiteX1" fmla="*/ 2611024 w 5325805"/>
              <a:gd name="connsiteY1" fmla="*/ 5429563 h 5429563"/>
              <a:gd name="connsiteX2" fmla="*/ 1942188 w 5325805"/>
              <a:gd name="connsiteY2" fmla="*/ 5429563 h 5429563"/>
              <a:gd name="connsiteX3" fmla="*/ 668836 w 5325805"/>
              <a:gd name="connsiteY3" fmla="*/ 5429563 h 5429563"/>
              <a:gd name="connsiteX4" fmla="*/ 0 w 5325805"/>
              <a:gd name="connsiteY4" fmla="*/ 5429563 h 5429563"/>
              <a:gd name="connsiteX5" fmla="*/ 0 w 5325805"/>
              <a:gd name="connsiteY5" fmla="*/ 0 h 5429563"/>
              <a:gd name="connsiteX6" fmla="*/ 668836 w 5325805"/>
              <a:gd name="connsiteY6" fmla="*/ 0 h 5429563"/>
              <a:gd name="connsiteX7" fmla="*/ 1942188 w 5325805"/>
              <a:gd name="connsiteY7" fmla="*/ 0 h 5429563"/>
              <a:gd name="connsiteX8" fmla="*/ 2611024 w 5325805"/>
              <a:gd name="connsiteY8" fmla="*/ 0 h 5429563"/>
              <a:gd name="connsiteX9" fmla="*/ 5325805 w 5325805"/>
              <a:gd name="connsiteY9" fmla="*/ 2714782 h 5429563"/>
              <a:gd name="connsiteX0" fmla="*/ 668836 w 5325805"/>
              <a:gd name="connsiteY0" fmla="*/ 5429563 h 5476799"/>
              <a:gd name="connsiteX1" fmla="*/ 0 w 5325805"/>
              <a:gd name="connsiteY1" fmla="*/ 5429563 h 5476799"/>
              <a:gd name="connsiteX2" fmla="*/ 0 w 5325805"/>
              <a:gd name="connsiteY2" fmla="*/ 0 h 5476799"/>
              <a:gd name="connsiteX3" fmla="*/ 668836 w 5325805"/>
              <a:gd name="connsiteY3" fmla="*/ 0 h 5476799"/>
              <a:gd name="connsiteX4" fmla="*/ 1942188 w 5325805"/>
              <a:gd name="connsiteY4" fmla="*/ 0 h 5476799"/>
              <a:gd name="connsiteX5" fmla="*/ 2611024 w 5325805"/>
              <a:gd name="connsiteY5" fmla="*/ 0 h 5476799"/>
              <a:gd name="connsiteX6" fmla="*/ 5325805 w 5325805"/>
              <a:gd name="connsiteY6" fmla="*/ 2714782 h 5476799"/>
              <a:gd name="connsiteX7" fmla="*/ 2611024 w 5325805"/>
              <a:gd name="connsiteY7" fmla="*/ 5429563 h 5476799"/>
              <a:gd name="connsiteX8" fmla="*/ 1942188 w 5325805"/>
              <a:gd name="connsiteY8" fmla="*/ 5429563 h 5476799"/>
              <a:gd name="connsiteX9" fmla="*/ 716072 w 5325805"/>
              <a:gd name="connsiteY9" fmla="*/ 5476799 h 5476799"/>
              <a:gd name="connsiteX0" fmla="*/ 668836 w 5325805"/>
              <a:gd name="connsiteY0" fmla="*/ 5429563 h 5429563"/>
              <a:gd name="connsiteX1" fmla="*/ 0 w 5325805"/>
              <a:gd name="connsiteY1" fmla="*/ 5429563 h 5429563"/>
              <a:gd name="connsiteX2" fmla="*/ 0 w 5325805"/>
              <a:gd name="connsiteY2" fmla="*/ 0 h 5429563"/>
              <a:gd name="connsiteX3" fmla="*/ 668836 w 5325805"/>
              <a:gd name="connsiteY3" fmla="*/ 0 h 5429563"/>
              <a:gd name="connsiteX4" fmla="*/ 1942188 w 5325805"/>
              <a:gd name="connsiteY4" fmla="*/ 0 h 5429563"/>
              <a:gd name="connsiteX5" fmla="*/ 2611024 w 5325805"/>
              <a:gd name="connsiteY5" fmla="*/ 0 h 5429563"/>
              <a:gd name="connsiteX6" fmla="*/ 5325805 w 5325805"/>
              <a:gd name="connsiteY6" fmla="*/ 2714782 h 5429563"/>
              <a:gd name="connsiteX7" fmla="*/ 2611024 w 5325805"/>
              <a:gd name="connsiteY7" fmla="*/ 5429563 h 5429563"/>
              <a:gd name="connsiteX8" fmla="*/ 1942188 w 5325805"/>
              <a:gd name="connsiteY8" fmla="*/ 5429563 h 5429563"/>
              <a:gd name="connsiteX0" fmla="*/ 0 w 5325805"/>
              <a:gd name="connsiteY0" fmla="*/ 5429563 h 5429563"/>
              <a:gd name="connsiteX1" fmla="*/ 0 w 5325805"/>
              <a:gd name="connsiteY1" fmla="*/ 0 h 5429563"/>
              <a:gd name="connsiteX2" fmla="*/ 668836 w 5325805"/>
              <a:gd name="connsiteY2" fmla="*/ 0 h 5429563"/>
              <a:gd name="connsiteX3" fmla="*/ 1942188 w 5325805"/>
              <a:gd name="connsiteY3" fmla="*/ 0 h 5429563"/>
              <a:gd name="connsiteX4" fmla="*/ 2611024 w 5325805"/>
              <a:gd name="connsiteY4" fmla="*/ 0 h 5429563"/>
              <a:gd name="connsiteX5" fmla="*/ 5325805 w 5325805"/>
              <a:gd name="connsiteY5" fmla="*/ 2714782 h 5429563"/>
              <a:gd name="connsiteX6" fmla="*/ 2611024 w 5325805"/>
              <a:gd name="connsiteY6" fmla="*/ 5429563 h 5429563"/>
              <a:gd name="connsiteX7" fmla="*/ 1942188 w 5325805"/>
              <a:gd name="connsiteY7" fmla="*/ 5429563 h 5429563"/>
              <a:gd name="connsiteX0" fmla="*/ 0 w 5325805"/>
              <a:gd name="connsiteY0" fmla="*/ 0 h 5429563"/>
              <a:gd name="connsiteX1" fmla="*/ 668836 w 5325805"/>
              <a:gd name="connsiteY1" fmla="*/ 0 h 5429563"/>
              <a:gd name="connsiteX2" fmla="*/ 1942188 w 5325805"/>
              <a:gd name="connsiteY2" fmla="*/ 0 h 5429563"/>
              <a:gd name="connsiteX3" fmla="*/ 2611024 w 5325805"/>
              <a:gd name="connsiteY3" fmla="*/ 0 h 5429563"/>
              <a:gd name="connsiteX4" fmla="*/ 5325805 w 5325805"/>
              <a:gd name="connsiteY4" fmla="*/ 2714782 h 5429563"/>
              <a:gd name="connsiteX5" fmla="*/ 2611024 w 5325805"/>
              <a:gd name="connsiteY5" fmla="*/ 5429563 h 5429563"/>
              <a:gd name="connsiteX6" fmla="*/ 1942188 w 5325805"/>
              <a:gd name="connsiteY6" fmla="*/ 5429563 h 5429563"/>
              <a:gd name="connsiteX0" fmla="*/ 0 w 4656969"/>
              <a:gd name="connsiteY0" fmla="*/ 0 h 5429563"/>
              <a:gd name="connsiteX1" fmla="*/ 1273352 w 4656969"/>
              <a:gd name="connsiteY1" fmla="*/ 0 h 5429563"/>
              <a:gd name="connsiteX2" fmla="*/ 1942188 w 4656969"/>
              <a:gd name="connsiteY2" fmla="*/ 0 h 5429563"/>
              <a:gd name="connsiteX3" fmla="*/ 4656969 w 4656969"/>
              <a:gd name="connsiteY3" fmla="*/ 2714782 h 5429563"/>
              <a:gd name="connsiteX4" fmla="*/ 1942188 w 4656969"/>
              <a:gd name="connsiteY4" fmla="*/ 5429563 h 5429563"/>
              <a:gd name="connsiteX5" fmla="*/ 1273352 w 4656969"/>
              <a:gd name="connsiteY5" fmla="*/ 5429563 h 5429563"/>
              <a:gd name="connsiteX0" fmla="*/ 0 w 3383617"/>
              <a:gd name="connsiteY0" fmla="*/ 0 h 5429563"/>
              <a:gd name="connsiteX1" fmla="*/ 668836 w 3383617"/>
              <a:gd name="connsiteY1" fmla="*/ 0 h 5429563"/>
              <a:gd name="connsiteX2" fmla="*/ 3383617 w 3383617"/>
              <a:gd name="connsiteY2" fmla="*/ 2714782 h 5429563"/>
              <a:gd name="connsiteX3" fmla="*/ 668836 w 3383617"/>
              <a:gd name="connsiteY3" fmla="*/ 5429563 h 5429563"/>
              <a:gd name="connsiteX4" fmla="*/ 0 w 3383617"/>
              <a:gd name="connsiteY4" fmla="*/ 5429563 h 5429563"/>
              <a:gd name="connsiteX0" fmla="*/ 0 w 3383617"/>
              <a:gd name="connsiteY0" fmla="*/ 0 h 5429563"/>
              <a:gd name="connsiteX1" fmla="*/ 248198 w 3383617"/>
              <a:gd name="connsiteY1" fmla="*/ 41 h 5429563"/>
              <a:gd name="connsiteX2" fmla="*/ 668836 w 3383617"/>
              <a:gd name="connsiteY2" fmla="*/ 0 h 5429563"/>
              <a:gd name="connsiteX3" fmla="*/ 3383617 w 3383617"/>
              <a:gd name="connsiteY3" fmla="*/ 2714782 h 5429563"/>
              <a:gd name="connsiteX4" fmla="*/ 668836 w 3383617"/>
              <a:gd name="connsiteY4" fmla="*/ 5429563 h 5429563"/>
              <a:gd name="connsiteX5" fmla="*/ 0 w 3383617"/>
              <a:gd name="connsiteY5" fmla="*/ 5429563 h 5429563"/>
              <a:gd name="connsiteX0" fmla="*/ 248198 w 3383617"/>
              <a:gd name="connsiteY0" fmla="*/ 41 h 5429563"/>
              <a:gd name="connsiteX1" fmla="*/ 668836 w 3383617"/>
              <a:gd name="connsiteY1" fmla="*/ 0 h 5429563"/>
              <a:gd name="connsiteX2" fmla="*/ 3383617 w 3383617"/>
              <a:gd name="connsiteY2" fmla="*/ 2714782 h 5429563"/>
              <a:gd name="connsiteX3" fmla="*/ 668836 w 3383617"/>
              <a:gd name="connsiteY3" fmla="*/ 5429563 h 5429563"/>
              <a:gd name="connsiteX4" fmla="*/ 0 w 3383617"/>
              <a:gd name="connsiteY4" fmla="*/ 5429563 h 5429563"/>
              <a:gd name="connsiteX0" fmla="*/ 4110 w 3139529"/>
              <a:gd name="connsiteY0" fmla="*/ 41 h 5429563"/>
              <a:gd name="connsiteX1" fmla="*/ 424748 w 3139529"/>
              <a:gd name="connsiteY1" fmla="*/ 0 h 5429563"/>
              <a:gd name="connsiteX2" fmla="*/ 3139529 w 3139529"/>
              <a:gd name="connsiteY2" fmla="*/ 2714782 h 5429563"/>
              <a:gd name="connsiteX3" fmla="*/ 424748 w 3139529"/>
              <a:gd name="connsiteY3" fmla="*/ 5429563 h 5429563"/>
              <a:gd name="connsiteX4" fmla="*/ 0 w 3139529"/>
              <a:gd name="connsiteY4" fmla="*/ 5429563 h 5429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9529" h="5429563">
                <a:moveTo>
                  <a:pt x="4110" y="41"/>
                </a:moveTo>
                <a:lnTo>
                  <a:pt x="424748" y="0"/>
                </a:lnTo>
                <a:cubicBezTo>
                  <a:pt x="1924080" y="0"/>
                  <a:pt x="3139529" y="1215450"/>
                  <a:pt x="3139529" y="2714782"/>
                </a:cubicBezTo>
                <a:cubicBezTo>
                  <a:pt x="3139529" y="4214114"/>
                  <a:pt x="1924080" y="5429563"/>
                  <a:pt x="424748" y="5429563"/>
                </a:cubicBezTo>
                <a:lnTo>
                  <a:pt x="0" y="5429563"/>
                </a:ln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Tree>
    <p:extLst>
      <p:ext uri="{BB962C8B-B14F-4D97-AF65-F5344CB8AC3E}">
        <p14:creationId xmlns:p14="http://schemas.microsoft.com/office/powerpoint/2010/main" val="4075022193"/>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type="twoObj" preserve="1">
  <p:cSld name="29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52041916"/>
      </p:ext>
    </p:extLst>
  </p:cSld>
  <p:clrMapOvr>
    <a:masterClrMapping/>
  </p:clrMapOvr>
</p:sldLayout>
</file>

<file path=ppt/slideLayouts/slideLayout2690.xml><?xml version="1.0" encoding="utf-8"?>
<p:sldLayout xmlns:a="http://schemas.openxmlformats.org/drawingml/2006/main" xmlns:r="http://schemas.openxmlformats.org/officeDocument/2006/relationships" xmlns:p="http://schemas.openxmlformats.org/presentationml/2006/main" showMasterSp="0" preserve="1" userDrawn="1">
  <p:cSld name="Statem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221EB5-8556-FBD7-00D5-D69AC8E7E73A}"/>
              </a:ext>
            </a:extLst>
          </p:cNvPr>
          <p:cNvSpPr>
            <a:spLocks noGrp="1"/>
          </p:cNvSpPr>
          <p:nvPr>
            <p:ph type="title" hasCustomPrompt="1"/>
          </p:nvPr>
        </p:nvSpPr>
        <p:spPr>
          <a:xfrm>
            <a:off x="612648" y="-1228126"/>
            <a:ext cx="10652760" cy="1133856"/>
          </a:xfrm>
        </p:spPr>
        <p:txBody>
          <a:bodyPr/>
          <a:lstStyle>
            <a:lvl1pPr>
              <a:defRPr cap="none" baseline="0">
                <a:solidFill>
                  <a:schemeClr val="tx1"/>
                </a:solidFill>
              </a:defRPr>
            </a:lvl1pPr>
          </a:lstStyle>
          <a:p>
            <a:r>
              <a:rPr lang="en-US"/>
              <a:t>Click to edit master title style</a:t>
            </a:r>
          </a:p>
        </p:txBody>
      </p:sp>
      <p:sp>
        <p:nvSpPr>
          <p:cNvPr id="4" name="Footer Placeholder 3">
            <a:extLst>
              <a:ext uri="{FF2B5EF4-FFF2-40B4-BE49-F238E27FC236}">
                <a16:creationId xmlns:a16="http://schemas.microsoft.com/office/drawing/2014/main" id="{3D56E87B-2252-4382-E6E7-15A81BCC8029}"/>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7" name="Content Placeholder 6">
            <a:extLst>
              <a:ext uri="{FF2B5EF4-FFF2-40B4-BE49-F238E27FC236}">
                <a16:creationId xmlns:a16="http://schemas.microsoft.com/office/drawing/2014/main" id="{EAA4897F-B66E-DAD4-F56C-6152B417CC54}"/>
              </a:ext>
            </a:extLst>
          </p:cNvPr>
          <p:cNvSpPr>
            <a:spLocks noGrp="1"/>
          </p:cNvSpPr>
          <p:nvPr>
            <p:ph sz="quarter" idx="13" hasCustomPrompt="1"/>
          </p:nvPr>
        </p:nvSpPr>
        <p:spPr>
          <a:xfrm>
            <a:off x="2624138" y="2268748"/>
            <a:ext cx="6943724" cy="3954255"/>
          </a:xfrm>
        </p:spPr>
        <p:txBody>
          <a:bodyPr anchor="ctr" anchorCtr="0">
            <a:noAutofit/>
          </a:bodyPr>
          <a:lstStyle>
            <a:lvl1pPr marL="0" indent="0" algn="ctr">
              <a:lnSpc>
                <a:spcPct val="110000"/>
              </a:lnSpc>
              <a:buNone/>
              <a:defRPr sz="4400" b="0" cap="all" baseline="0">
                <a:solidFill>
                  <a:schemeClr val="tx1"/>
                </a:solidFill>
              </a:defRPr>
            </a:lvl1pPr>
            <a:lvl2pPr marL="228600" indent="0" algn="ctr">
              <a:lnSpc>
                <a:spcPct val="110000"/>
              </a:lnSpc>
              <a:buNone/>
              <a:defRPr sz="4400" b="0" cap="all" baseline="0">
                <a:solidFill>
                  <a:schemeClr val="tx1"/>
                </a:solidFill>
              </a:defRPr>
            </a:lvl2pPr>
            <a:lvl3pPr marL="457200" indent="0" algn="ctr">
              <a:lnSpc>
                <a:spcPct val="110000"/>
              </a:lnSpc>
              <a:buNone/>
              <a:defRPr sz="4400" b="0" cap="all" baseline="0">
                <a:solidFill>
                  <a:schemeClr val="tx1"/>
                </a:solidFill>
              </a:defRPr>
            </a:lvl3pPr>
            <a:lvl4pPr marL="685800" indent="0" algn="ctr">
              <a:lnSpc>
                <a:spcPct val="110000"/>
              </a:lnSpc>
              <a:buNone/>
              <a:defRPr sz="4400" b="0" cap="all" baseline="0">
                <a:solidFill>
                  <a:schemeClr val="tx1"/>
                </a:solidFill>
              </a:defRPr>
            </a:lvl4pPr>
            <a:lvl5pPr marL="914400" indent="0" algn="ctr">
              <a:lnSpc>
                <a:spcPct val="110000"/>
              </a:lnSpc>
              <a:buNone/>
              <a:defRPr sz="4400" b="0" cap="all" baseline="0">
                <a:solidFill>
                  <a:schemeClr val="tx1"/>
                </a:solidFill>
              </a:defRPr>
            </a:lvl5pPr>
          </a:lstStyle>
          <a:p>
            <a:pPr lvl="0"/>
            <a:r>
              <a:rPr lang="en-US" dirty="0"/>
              <a:t>Click to add Statement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Date Placeholder 2">
            <a:extLst>
              <a:ext uri="{FF2B5EF4-FFF2-40B4-BE49-F238E27FC236}">
                <a16:creationId xmlns:a16="http://schemas.microsoft.com/office/drawing/2014/main" id="{67F688C7-1128-9027-65E4-A17BBE7DDDF0}"/>
              </a:ext>
            </a:extLst>
          </p:cNvPr>
          <p:cNvSpPr>
            <a:spLocks noGrp="1"/>
          </p:cNvSpPr>
          <p:nvPr>
            <p:ph type="dt" sz="half" idx="10"/>
          </p:nvPr>
        </p:nvSpPr>
        <p:spPr/>
        <p:txBody>
          <a:bodyPr/>
          <a:lstStyle>
            <a:lvl1pPr>
              <a:defRPr>
                <a:solidFill>
                  <a:schemeClr val="tx1"/>
                </a:solidFill>
              </a:defRPr>
            </a:lvl1pPr>
          </a:lstStyle>
          <a:p>
            <a:fld id="{F140A1F3-DA5D-4F2E-B759-748FF8D0ACA9}" type="datetime1">
              <a:rPr lang="en-US" smtClean="0"/>
              <a:pPr/>
              <a:t>6/1/2026</a:t>
            </a:fld>
            <a:endParaRPr lang="en-US" dirty="0"/>
          </a:p>
        </p:txBody>
      </p:sp>
      <p:sp>
        <p:nvSpPr>
          <p:cNvPr id="5" name="Slide Number Placeholder 4">
            <a:extLst>
              <a:ext uri="{FF2B5EF4-FFF2-40B4-BE49-F238E27FC236}">
                <a16:creationId xmlns:a16="http://schemas.microsoft.com/office/drawing/2014/main" id="{8C1C6A68-1AC4-7B10-CD66-D67327434E62}"/>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sp>
        <p:nvSpPr>
          <p:cNvPr id="6" name="Freeform: Shape 15">
            <a:extLst>
              <a:ext uri="{FF2B5EF4-FFF2-40B4-BE49-F238E27FC236}">
                <a16:creationId xmlns:a16="http://schemas.microsoft.com/office/drawing/2014/main" id="{8EFA7EFC-C6F9-B1D5-025F-824C1CE9A204}"/>
              </a:ext>
              <a:ext uri="{C183D7F6-B498-43B3-948B-1728B52AA6E4}">
                <adec:decorative xmlns:adec="http://schemas.microsoft.com/office/drawing/2017/decorative" val="1"/>
              </a:ext>
            </a:extLst>
          </p:cNvPr>
          <p:cNvSpPr/>
          <p:nvPr userDrawn="1"/>
        </p:nvSpPr>
        <p:spPr>
          <a:xfrm rot="16200000">
            <a:off x="3057205" y="-1430380"/>
            <a:ext cx="6077590" cy="10510705"/>
          </a:xfrm>
          <a:custGeom>
            <a:avLst/>
            <a:gdLst>
              <a:gd name="connsiteX0" fmla="*/ 5325805 w 5325805"/>
              <a:gd name="connsiteY0" fmla="*/ 2714782 h 5429563"/>
              <a:gd name="connsiteX1" fmla="*/ 2611024 w 5325805"/>
              <a:gd name="connsiteY1" fmla="*/ 5429563 h 5429563"/>
              <a:gd name="connsiteX2" fmla="*/ 1942188 w 5325805"/>
              <a:gd name="connsiteY2" fmla="*/ 5429563 h 5429563"/>
              <a:gd name="connsiteX3" fmla="*/ 668836 w 5325805"/>
              <a:gd name="connsiteY3" fmla="*/ 5429563 h 5429563"/>
              <a:gd name="connsiteX4" fmla="*/ 0 w 5325805"/>
              <a:gd name="connsiteY4" fmla="*/ 5429563 h 5429563"/>
              <a:gd name="connsiteX5" fmla="*/ 0 w 5325805"/>
              <a:gd name="connsiteY5" fmla="*/ 0 h 5429563"/>
              <a:gd name="connsiteX6" fmla="*/ 668836 w 5325805"/>
              <a:gd name="connsiteY6" fmla="*/ 0 h 5429563"/>
              <a:gd name="connsiteX7" fmla="*/ 1942188 w 5325805"/>
              <a:gd name="connsiteY7" fmla="*/ 0 h 5429563"/>
              <a:gd name="connsiteX8" fmla="*/ 2611024 w 5325805"/>
              <a:gd name="connsiteY8" fmla="*/ 0 h 5429563"/>
              <a:gd name="connsiteX9" fmla="*/ 5325805 w 5325805"/>
              <a:gd name="connsiteY9" fmla="*/ 2714782 h 5429563"/>
              <a:gd name="connsiteX0" fmla="*/ 668836 w 5325805"/>
              <a:gd name="connsiteY0" fmla="*/ 5429563 h 5476799"/>
              <a:gd name="connsiteX1" fmla="*/ 0 w 5325805"/>
              <a:gd name="connsiteY1" fmla="*/ 5429563 h 5476799"/>
              <a:gd name="connsiteX2" fmla="*/ 0 w 5325805"/>
              <a:gd name="connsiteY2" fmla="*/ 0 h 5476799"/>
              <a:gd name="connsiteX3" fmla="*/ 668836 w 5325805"/>
              <a:gd name="connsiteY3" fmla="*/ 0 h 5476799"/>
              <a:gd name="connsiteX4" fmla="*/ 1942188 w 5325805"/>
              <a:gd name="connsiteY4" fmla="*/ 0 h 5476799"/>
              <a:gd name="connsiteX5" fmla="*/ 2611024 w 5325805"/>
              <a:gd name="connsiteY5" fmla="*/ 0 h 5476799"/>
              <a:gd name="connsiteX6" fmla="*/ 5325805 w 5325805"/>
              <a:gd name="connsiteY6" fmla="*/ 2714782 h 5476799"/>
              <a:gd name="connsiteX7" fmla="*/ 2611024 w 5325805"/>
              <a:gd name="connsiteY7" fmla="*/ 5429563 h 5476799"/>
              <a:gd name="connsiteX8" fmla="*/ 1942188 w 5325805"/>
              <a:gd name="connsiteY8" fmla="*/ 5429563 h 5476799"/>
              <a:gd name="connsiteX9" fmla="*/ 716072 w 5325805"/>
              <a:gd name="connsiteY9" fmla="*/ 5476799 h 5476799"/>
              <a:gd name="connsiteX0" fmla="*/ 668836 w 5325805"/>
              <a:gd name="connsiteY0" fmla="*/ 5429563 h 5429563"/>
              <a:gd name="connsiteX1" fmla="*/ 0 w 5325805"/>
              <a:gd name="connsiteY1" fmla="*/ 5429563 h 5429563"/>
              <a:gd name="connsiteX2" fmla="*/ 0 w 5325805"/>
              <a:gd name="connsiteY2" fmla="*/ 0 h 5429563"/>
              <a:gd name="connsiteX3" fmla="*/ 668836 w 5325805"/>
              <a:gd name="connsiteY3" fmla="*/ 0 h 5429563"/>
              <a:gd name="connsiteX4" fmla="*/ 1942188 w 5325805"/>
              <a:gd name="connsiteY4" fmla="*/ 0 h 5429563"/>
              <a:gd name="connsiteX5" fmla="*/ 2611024 w 5325805"/>
              <a:gd name="connsiteY5" fmla="*/ 0 h 5429563"/>
              <a:gd name="connsiteX6" fmla="*/ 5325805 w 5325805"/>
              <a:gd name="connsiteY6" fmla="*/ 2714782 h 5429563"/>
              <a:gd name="connsiteX7" fmla="*/ 2611024 w 5325805"/>
              <a:gd name="connsiteY7" fmla="*/ 5429563 h 5429563"/>
              <a:gd name="connsiteX8" fmla="*/ 1942188 w 5325805"/>
              <a:gd name="connsiteY8" fmla="*/ 5429563 h 5429563"/>
              <a:gd name="connsiteX0" fmla="*/ 0 w 5325805"/>
              <a:gd name="connsiteY0" fmla="*/ 5429563 h 5429563"/>
              <a:gd name="connsiteX1" fmla="*/ 0 w 5325805"/>
              <a:gd name="connsiteY1" fmla="*/ 0 h 5429563"/>
              <a:gd name="connsiteX2" fmla="*/ 668836 w 5325805"/>
              <a:gd name="connsiteY2" fmla="*/ 0 h 5429563"/>
              <a:gd name="connsiteX3" fmla="*/ 1942188 w 5325805"/>
              <a:gd name="connsiteY3" fmla="*/ 0 h 5429563"/>
              <a:gd name="connsiteX4" fmla="*/ 2611024 w 5325805"/>
              <a:gd name="connsiteY4" fmla="*/ 0 h 5429563"/>
              <a:gd name="connsiteX5" fmla="*/ 5325805 w 5325805"/>
              <a:gd name="connsiteY5" fmla="*/ 2714782 h 5429563"/>
              <a:gd name="connsiteX6" fmla="*/ 2611024 w 5325805"/>
              <a:gd name="connsiteY6" fmla="*/ 5429563 h 5429563"/>
              <a:gd name="connsiteX7" fmla="*/ 1942188 w 5325805"/>
              <a:gd name="connsiteY7" fmla="*/ 5429563 h 5429563"/>
              <a:gd name="connsiteX0" fmla="*/ 0 w 5325805"/>
              <a:gd name="connsiteY0" fmla="*/ 0 h 5429563"/>
              <a:gd name="connsiteX1" fmla="*/ 668836 w 5325805"/>
              <a:gd name="connsiteY1" fmla="*/ 0 h 5429563"/>
              <a:gd name="connsiteX2" fmla="*/ 1942188 w 5325805"/>
              <a:gd name="connsiteY2" fmla="*/ 0 h 5429563"/>
              <a:gd name="connsiteX3" fmla="*/ 2611024 w 5325805"/>
              <a:gd name="connsiteY3" fmla="*/ 0 h 5429563"/>
              <a:gd name="connsiteX4" fmla="*/ 5325805 w 5325805"/>
              <a:gd name="connsiteY4" fmla="*/ 2714782 h 5429563"/>
              <a:gd name="connsiteX5" fmla="*/ 2611024 w 5325805"/>
              <a:gd name="connsiteY5" fmla="*/ 5429563 h 5429563"/>
              <a:gd name="connsiteX6" fmla="*/ 1942188 w 5325805"/>
              <a:gd name="connsiteY6" fmla="*/ 5429563 h 5429563"/>
              <a:gd name="connsiteX0" fmla="*/ 0 w 4656969"/>
              <a:gd name="connsiteY0" fmla="*/ 0 h 5429563"/>
              <a:gd name="connsiteX1" fmla="*/ 1273352 w 4656969"/>
              <a:gd name="connsiteY1" fmla="*/ 0 h 5429563"/>
              <a:gd name="connsiteX2" fmla="*/ 1942188 w 4656969"/>
              <a:gd name="connsiteY2" fmla="*/ 0 h 5429563"/>
              <a:gd name="connsiteX3" fmla="*/ 4656969 w 4656969"/>
              <a:gd name="connsiteY3" fmla="*/ 2714782 h 5429563"/>
              <a:gd name="connsiteX4" fmla="*/ 1942188 w 4656969"/>
              <a:gd name="connsiteY4" fmla="*/ 5429563 h 5429563"/>
              <a:gd name="connsiteX5" fmla="*/ 1273352 w 4656969"/>
              <a:gd name="connsiteY5" fmla="*/ 5429563 h 5429563"/>
              <a:gd name="connsiteX0" fmla="*/ 0 w 3383617"/>
              <a:gd name="connsiteY0" fmla="*/ 0 h 5429563"/>
              <a:gd name="connsiteX1" fmla="*/ 668836 w 3383617"/>
              <a:gd name="connsiteY1" fmla="*/ 0 h 5429563"/>
              <a:gd name="connsiteX2" fmla="*/ 3383617 w 3383617"/>
              <a:gd name="connsiteY2" fmla="*/ 2714782 h 5429563"/>
              <a:gd name="connsiteX3" fmla="*/ 668836 w 3383617"/>
              <a:gd name="connsiteY3" fmla="*/ 5429563 h 5429563"/>
              <a:gd name="connsiteX4" fmla="*/ 0 w 3383617"/>
              <a:gd name="connsiteY4" fmla="*/ 5429563 h 5429563"/>
              <a:gd name="connsiteX0" fmla="*/ 0 w 3383617"/>
              <a:gd name="connsiteY0" fmla="*/ 0 h 5429563"/>
              <a:gd name="connsiteX1" fmla="*/ 248198 w 3383617"/>
              <a:gd name="connsiteY1" fmla="*/ 41 h 5429563"/>
              <a:gd name="connsiteX2" fmla="*/ 668836 w 3383617"/>
              <a:gd name="connsiteY2" fmla="*/ 0 h 5429563"/>
              <a:gd name="connsiteX3" fmla="*/ 3383617 w 3383617"/>
              <a:gd name="connsiteY3" fmla="*/ 2714782 h 5429563"/>
              <a:gd name="connsiteX4" fmla="*/ 668836 w 3383617"/>
              <a:gd name="connsiteY4" fmla="*/ 5429563 h 5429563"/>
              <a:gd name="connsiteX5" fmla="*/ 0 w 3383617"/>
              <a:gd name="connsiteY5" fmla="*/ 5429563 h 5429563"/>
              <a:gd name="connsiteX0" fmla="*/ 248198 w 3383617"/>
              <a:gd name="connsiteY0" fmla="*/ 41 h 5429563"/>
              <a:gd name="connsiteX1" fmla="*/ 668836 w 3383617"/>
              <a:gd name="connsiteY1" fmla="*/ 0 h 5429563"/>
              <a:gd name="connsiteX2" fmla="*/ 3383617 w 3383617"/>
              <a:gd name="connsiteY2" fmla="*/ 2714782 h 5429563"/>
              <a:gd name="connsiteX3" fmla="*/ 668836 w 3383617"/>
              <a:gd name="connsiteY3" fmla="*/ 5429563 h 5429563"/>
              <a:gd name="connsiteX4" fmla="*/ 0 w 3383617"/>
              <a:gd name="connsiteY4" fmla="*/ 5429563 h 5429563"/>
              <a:gd name="connsiteX0" fmla="*/ 4110 w 3139529"/>
              <a:gd name="connsiteY0" fmla="*/ 41 h 5429563"/>
              <a:gd name="connsiteX1" fmla="*/ 424748 w 3139529"/>
              <a:gd name="connsiteY1" fmla="*/ 0 h 5429563"/>
              <a:gd name="connsiteX2" fmla="*/ 3139529 w 3139529"/>
              <a:gd name="connsiteY2" fmla="*/ 2714782 h 5429563"/>
              <a:gd name="connsiteX3" fmla="*/ 424748 w 3139529"/>
              <a:gd name="connsiteY3" fmla="*/ 5429563 h 5429563"/>
              <a:gd name="connsiteX4" fmla="*/ 0 w 3139529"/>
              <a:gd name="connsiteY4" fmla="*/ 5429563 h 5429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9529" h="5429563">
                <a:moveTo>
                  <a:pt x="4110" y="41"/>
                </a:moveTo>
                <a:lnTo>
                  <a:pt x="424748" y="0"/>
                </a:lnTo>
                <a:cubicBezTo>
                  <a:pt x="1924080" y="0"/>
                  <a:pt x="3139529" y="1215450"/>
                  <a:pt x="3139529" y="2714782"/>
                </a:cubicBezTo>
                <a:cubicBezTo>
                  <a:pt x="3139529" y="4214114"/>
                  <a:pt x="1924080" y="5429563"/>
                  <a:pt x="424748" y="5429563"/>
                </a:cubicBezTo>
                <a:lnTo>
                  <a:pt x="0" y="5429563"/>
                </a:ln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Tree>
    <p:extLst>
      <p:ext uri="{BB962C8B-B14F-4D97-AF65-F5344CB8AC3E}">
        <p14:creationId xmlns:p14="http://schemas.microsoft.com/office/powerpoint/2010/main" val="3716399245"/>
      </p:ext>
    </p:extLst>
  </p:cSld>
  <p:clrMapOvr>
    <a:masterClrMapping/>
  </p:clrMapOvr>
</p:sldLayout>
</file>

<file path=ppt/slideLayouts/slideLayout2691.xml><?xml version="1.0" encoding="utf-8"?>
<p:sldLayout xmlns:a="http://schemas.openxmlformats.org/drawingml/2006/main" xmlns:r="http://schemas.openxmlformats.org/officeDocument/2006/relationships" xmlns:p="http://schemas.openxmlformats.org/presentationml/2006/main" preserve="1">
  <p:cSld name="Statement 2">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221EB5-8556-FBD7-00D5-D69AC8E7E73A}"/>
              </a:ext>
            </a:extLst>
          </p:cNvPr>
          <p:cNvSpPr>
            <a:spLocks noGrp="1"/>
          </p:cNvSpPr>
          <p:nvPr>
            <p:ph type="title"/>
          </p:nvPr>
        </p:nvSpPr>
        <p:spPr>
          <a:xfrm>
            <a:off x="612648" y="-1228126"/>
            <a:ext cx="10652760" cy="1133856"/>
          </a:xfrm>
        </p:spPr>
        <p:txBody>
          <a:bodyPr/>
          <a:lstStyle>
            <a:lvl1pPr>
              <a:defRPr>
                <a:solidFill>
                  <a:schemeClr val="tx1"/>
                </a:solidFill>
              </a:defRPr>
            </a:lvl1pPr>
          </a:lstStyle>
          <a:p>
            <a:r>
              <a:rPr lang="en-US"/>
              <a:t>Click to edit Master title style</a:t>
            </a:r>
          </a:p>
        </p:txBody>
      </p:sp>
      <p:sp>
        <p:nvSpPr>
          <p:cNvPr id="4" name="Footer Placeholder 3">
            <a:extLst>
              <a:ext uri="{FF2B5EF4-FFF2-40B4-BE49-F238E27FC236}">
                <a16:creationId xmlns:a16="http://schemas.microsoft.com/office/drawing/2014/main" id="{3D56E87B-2252-4382-E6E7-15A81BCC8029}"/>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7" name="Content Placeholder 6">
            <a:extLst>
              <a:ext uri="{FF2B5EF4-FFF2-40B4-BE49-F238E27FC236}">
                <a16:creationId xmlns:a16="http://schemas.microsoft.com/office/drawing/2014/main" id="{3E4E45FF-53F3-89B1-B969-C440DC819EF4}"/>
              </a:ext>
            </a:extLst>
          </p:cNvPr>
          <p:cNvSpPr>
            <a:spLocks noGrp="1"/>
          </p:cNvSpPr>
          <p:nvPr>
            <p:ph sz="quarter" idx="13" hasCustomPrompt="1"/>
          </p:nvPr>
        </p:nvSpPr>
        <p:spPr>
          <a:xfrm>
            <a:off x="914400" y="2194560"/>
            <a:ext cx="8266176" cy="4142232"/>
          </a:xfrm>
        </p:spPr>
        <p:txBody>
          <a:bodyPr anchor="t" anchorCtr="0">
            <a:noAutofit/>
          </a:bodyPr>
          <a:lstStyle>
            <a:lvl1pPr marL="0" indent="0">
              <a:lnSpc>
                <a:spcPct val="100000"/>
              </a:lnSpc>
              <a:buNone/>
              <a:defRPr sz="4400" b="0" cap="all" baseline="0">
                <a:solidFill>
                  <a:schemeClr val="tx1"/>
                </a:solidFill>
              </a:defRPr>
            </a:lvl1pPr>
            <a:lvl2pPr marL="228600" indent="0">
              <a:lnSpc>
                <a:spcPct val="100000"/>
              </a:lnSpc>
              <a:buNone/>
              <a:defRPr sz="4000" b="0" cap="all" baseline="0">
                <a:solidFill>
                  <a:schemeClr val="tx1"/>
                </a:solidFill>
              </a:defRPr>
            </a:lvl2pPr>
            <a:lvl3pPr marL="457200" indent="0">
              <a:lnSpc>
                <a:spcPct val="100000"/>
              </a:lnSpc>
              <a:buNone/>
              <a:defRPr sz="3600" b="0" cap="all" baseline="0">
                <a:solidFill>
                  <a:schemeClr val="tx1"/>
                </a:solidFill>
              </a:defRPr>
            </a:lvl3pPr>
            <a:lvl4pPr marL="685800" indent="0">
              <a:lnSpc>
                <a:spcPct val="100000"/>
              </a:lnSpc>
              <a:buNone/>
              <a:defRPr sz="3200" b="0" cap="all" baseline="0">
                <a:solidFill>
                  <a:schemeClr val="tx1"/>
                </a:solidFill>
              </a:defRPr>
            </a:lvl4pPr>
            <a:lvl5pPr marL="914400" indent="0">
              <a:lnSpc>
                <a:spcPct val="100000"/>
              </a:lnSpc>
              <a:buNone/>
              <a:defRPr sz="2800" b="0" cap="all" baseline="0">
                <a:solidFill>
                  <a:schemeClr val="tx1"/>
                </a:solidFill>
              </a:defRPr>
            </a:lvl5pPr>
          </a:lstStyle>
          <a:p>
            <a:pPr lvl="0"/>
            <a:r>
              <a:rPr lang="en-US" dirty="0"/>
              <a:t>Click to add Statement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Date Placeholder 2">
            <a:extLst>
              <a:ext uri="{FF2B5EF4-FFF2-40B4-BE49-F238E27FC236}">
                <a16:creationId xmlns:a16="http://schemas.microsoft.com/office/drawing/2014/main" id="{67F688C7-1128-9027-65E4-A17BBE7DDDF0}"/>
              </a:ext>
            </a:extLst>
          </p:cNvPr>
          <p:cNvSpPr>
            <a:spLocks noGrp="1"/>
          </p:cNvSpPr>
          <p:nvPr>
            <p:ph type="dt" sz="half" idx="10"/>
          </p:nvPr>
        </p:nvSpPr>
        <p:spPr/>
        <p:txBody>
          <a:bodyPr/>
          <a:lstStyle>
            <a:lvl1pPr>
              <a:defRPr>
                <a:solidFill>
                  <a:schemeClr val="tx1"/>
                </a:solidFill>
              </a:defRPr>
            </a:lvl1pPr>
          </a:lstStyle>
          <a:p>
            <a:fld id="{301B1322-4C31-4D1F-88B1-5F79F56892AE}" type="datetime1">
              <a:rPr lang="en-US" smtClean="0"/>
              <a:pPr/>
              <a:t>6/1/2026</a:t>
            </a:fld>
            <a:endParaRPr lang="en-US" dirty="0"/>
          </a:p>
        </p:txBody>
      </p:sp>
      <p:sp>
        <p:nvSpPr>
          <p:cNvPr id="5" name="Slide Number Placeholder 4">
            <a:extLst>
              <a:ext uri="{FF2B5EF4-FFF2-40B4-BE49-F238E27FC236}">
                <a16:creationId xmlns:a16="http://schemas.microsoft.com/office/drawing/2014/main" id="{8C1C6A68-1AC4-7B10-CD66-D67327434E62}"/>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spTree>
    <p:extLst>
      <p:ext uri="{BB962C8B-B14F-4D97-AF65-F5344CB8AC3E}">
        <p14:creationId xmlns:p14="http://schemas.microsoft.com/office/powerpoint/2010/main" val="1041459726"/>
      </p:ext>
    </p:extLst>
  </p:cSld>
  <p:clrMapOvr>
    <a:masterClrMapping/>
  </p:clrMapOvr>
</p:sldLayout>
</file>

<file path=ppt/slideLayouts/slideLayout2692.xml><?xml version="1.0" encoding="utf-8"?>
<p:sldLayout xmlns:a="http://schemas.openxmlformats.org/drawingml/2006/main" xmlns:r="http://schemas.openxmlformats.org/officeDocument/2006/relationships" xmlns:p="http://schemas.openxmlformats.org/presentationml/2006/main" showMasterSp="0" preserve="1">
  <p:cSld name="Statement 3">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221EB5-8556-FBD7-00D5-D69AC8E7E73A}"/>
              </a:ext>
            </a:extLst>
          </p:cNvPr>
          <p:cNvSpPr>
            <a:spLocks noGrp="1"/>
          </p:cNvSpPr>
          <p:nvPr>
            <p:ph type="title"/>
          </p:nvPr>
        </p:nvSpPr>
        <p:spPr>
          <a:xfrm>
            <a:off x="612648" y="-1228126"/>
            <a:ext cx="10652760" cy="1133856"/>
          </a:xfrm>
        </p:spPr>
        <p:txBody>
          <a:bodyPr/>
          <a:lstStyle>
            <a:lvl1pPr>
              <a:defRPr>
                <a:solidFill>
                  <a:schemeClr val="tx1"/>
                </a:solidFill>
              </a:defRPr>
            </a:lvl1pPr>
          </a:lstStyle>
          <a:p>
            <a:r>
              <a:rPr lang="en-US"/>
              <a:t>Click to edit Master title style</a:t>
            </a:r>
          </a:p>
        </p:txBody>
      </p:sp>
      <p:sp>
        <p:nvSpPr>
          <p:cNvPr id="4" name="Footer Placeholder 3">
            <a:extLst>
              <a:ext uri="{FF2B5EF4-FFF2-40B4-BE49-F238E27FC236}">
                <a16:creationId xmlns:a16="http://schemas.microsoft.com/office/drawing/2014/main" id="{3D56E87B-2252-4382-E6E7-15A81BCC8029}"/>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7" name="Content Placeholder 6">
            <a:extLst>
              <a:ext uri="{FF2B5EF4-FFF2-40B4-BE49-F238E27FC236}">
                <a16:creationId xmlns:a16="http://schemas.microsoft.com/office/drawing/2014/main" id="{3E4E45FF-53F3-89B1-B969-C440DC819EF4}"/>
              </a:ext>
            </a:extLst>
          </p:cNvPr>
          <p:cNvSpPr>
            <a:spLocks noGrp="1"/>
          </p:cNvSpPr>
          <p:nvPr>
            <p:ph sz="quarter" idx="13" hasCustomPrompt="1"/>
          </p:nvPr>
        </p:nvSpPr>
        <p:spPr>
          <a:xfrm>
            <a:off x="2057400" y="914399"/>
            <a:ext cx="8266176" cy="5308603"/>
          </a:xfrm>
        </p:spPr>
        <p:txBody>
          <a:bodyPr anchor="b">
            <a:noAutofit/>
          </a:bodyPr>
          <a:lstStyle>
            <a:lvl1pPr marL="0" indent="0">
              <a:lnSpc>
                <a:spcPct val="100000"/>
              </a:lnSpc>
              <a:buNone/>
              <a:defRPr sz="6000" b="0" cap="all" baseline="0">
                <a:solidFill>
                  <a:schemeClr val="tx1"/>
                </a:solidFill>
              </a:defRPr>
            </a:lvl1pPr>
            <a:lvl2pPr marL="228600" indent="0">
              <a:lnSpc>
                <a:spcPct val="100000"/>
              </a:lnSpc>
              <a:buNone/>
              <a:defRPr sz="4800" b="0" cap="all" baseline="0">
                <a:solidFill>
                  <a:schemeClr val="tx1"/>
                </a:solidFill>
              </a:defRPr>
            </a:lvl2pPr>
            <a:lvl3pPr marL="457200" indent="0">
              <a:lnSpc>
                <a:spcPct val="100000"/>
              </a:lnSpc>
              <a:buNone/>
              <a:defRPr sz="4400" b="0" cap="all" baseline="0">
                <a:solidFill>
                  <a:schemeClr val="tx1"/>
                </a:solidFill>
              </a:defRPr>
            </a:lvl3pPr>
            <a:lvl4pPr marL="685800" indent="0">
              <a:lnSpc>
                <a:spcPct val="100000"/>
              </a:lnSpc>
              <a:buNone/>
              <a:defRPr sz="4000" b="0" cap="all" baseline="0">
                <a:solidFill>
                  <a:schemeClr val="tx1"/>
                </a:solidFill>
              </a:defRPr>
            </a:lvl4pPr>
            <a:lvl5pPr marL="914400" indent="0">
              <a:lnSpc>
                <a:spcPct val="100000"/>
              </a:lnSpc>
              <a:buNone/>
              <a:defRPr sz="3600" b="0" cap="all" baseline="0">
                <a:solidFill>
                  <a:schemeClr val="tx1"/>
                </a:solidFill>
              </a:defRPr>
            </a:lvl5pPr>
          </a:lstStyle>
          <a:p>
            <a:pPr lvl="0"/>
            <a:r>
              <a:rPr lang="en-US" dirty="0"/>
              <a:t>Click to add Statement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Date Placeholder 2">
            <a:extLst>
              <a:ext uri="{FF2B5EF4-FFF2-40B4-BE49-F238E27FC236}">
                <a16:creationId xmlns:a16="http://schemas.microsoft.com/office/drawing/2014/main" id="{67F688C7-1128-9027-65E4-A17BBE7DDDF0}"/>
              </a:ext>
            </a:extLst>
          </p:cNvPr>
          <p:cNvSpPr>
            <a:spLocks noGrp="1"/>
          </p:cNvSpPr>
          <p:nvPr>
            <p:ph type="dt" sz="half" idx="10"/>
          </p:nvPr>
        </p:nvSpPr>
        <p:spPr/>
        <p:txBody>
          <a:bodyPr/>
          <a:lstStyle>
            <a:lvl1pPr>
              <a:defRPr>
                <a:solidFill>
                  <a:schemeClr val="tx1"/>
                </a:solidFill>
              </a:defRPr>
            </a:lvl1pPr>
          </a:lstStyle>
          <a:p>
            <a:fld id="{507735E4-737B-43D4-B991-92C3D63DE68F}" type="datetime1">
              <a:rPr lang="en-US" smtClean="0"/>
              <a:pPr/>
              <a:t>6/1/2026</a:t>
            </a:fld>
            <a:endParaRPr lang="en-US" dirty="0"/>
          </a:p>
        </p:txBody>
      </p:sp>
      <p:sp>
        <p:nvSpPr>
          <p:cNvPr id="5" name="Slide Number Placeholder 4">
            <a:extLst>
              <a:ext uri="{FF2B5EF4-FFF2-40B4-BE49-F238E27FC236}">
                <a16:creationId xmlns:a16="http://schemas.microsoft.com/office/drawing/2014/main" id="{8C1C6A68-1AC4-7B10-CD66-D67327434E62}"/>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cxnSp>
        <p:nvCxnSpPr>
          <p:cNvPr id="6" name="Straight Connector 5">
            <a:extLst>
              <a:ext uri="{FF2B5EF4-FFF2-40B4-BE49-F238E27FC236}">
                <a16:creationId xmlns:a16="http://schemas.microsoft.com/office/drawing/2014/main" id="{EB4D1622-620E-FFB0-8FFF-DB6230E152A6}"/>
              </a:ext>
            </a:extLst>
          </p:cNvPr>
          <p:cNvCxnSpPr>
            <a:cxnSpLocks/>
          </p:cNvCxnSpPr>
          <p:nvPr/>
        </p:nvCxnSpPr>
        <p:spPr>
          <a:xfrm flipV="1">
            <a:off x="1371600"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61260507"/>
      </p:ext>
    </p:extLst>
  </p:cSld>
  <p:clrMapOvr>
    <a:masterClrMapping/>
  </p:clrMapOvr>
</p:sldLayout>
</file>

<file path=ppt/slideLayouts/slideLayout2693.xml><?xml version="1.0" encoding="utf-8"?>
<p:sldLayout xmlns:a="http://schemas.openxmlformats.org/drawingml/2006/main" xmlns:r="http://schemas.openxmlformats.org/officeDocument/2006/relationships" xmlns:p="http://schemas.openxmlformats.org/presentationml/2006/main" showMasterSp="0" preserve="1">
  <p:cSld name="Statement 4">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221EB5-8556-FBD7-00D5-D69AC8E7E73A}"/>
              </a:ext>
            </a:extLst>
          </p:cNvPr>
          <p:cNvSpPr>
            <a:spLocks noGrp="1"/>
          </p:cNvSpPr>
          <p:nvPr>
            <p:ph type="title"/>
          </p:nvPr>
        </p:nvSpPr>
        <p:spPr>
          <a:xfrm>
            <a:off x="612648" y="-1228126"/>
            <a:ext cx="10652760" cy="1133856"/>
          </a:xfrm>
        </p:spPr>
        <p:txBody>
          <a:bodyPr/>
          <a:lstStyle>
            <a:lvl1pPr>
              <a:defRPr>
                <a:solidFill>
                  <a:schemeClr val="tx1"/>
                </a:solidFill>
              </a:defRPr>
            </a:lvl1pPr>
          </a:lstStyle>
          <a:p>
            <a:r>
              <a:rPr lang="en-US"/>
              <a:t>Click to edit Master title style</a:t>
            </a:r>
          </a:p>
        </p:txBody>
      </p:sp>
      <p:sp>
        <p:nvSpPr>
          <p:cNvPr id="4" name="Footer Placeholder 3">
            <a:extLst>
              <a:ext uri="{FF2B5EF4-FFF2-40B4-BE49-F238E27FC236}">
                <a16:creationId xmlns:a16="http://schemas.microsoft.com/office/drawing/2014/main" id="{3D56E87B-2252-4382-E6E7-15A81BCC8029}"/>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7" name="Content Placeholder 6">
            <a:extLst>
              <a:ext uri="{FF2B5EF4-FFF2-40B4-BE49-F238E27FC236}">
                <a16:creationId xmlns:a16="http://schemas.microsoft.com/office/drawing/2014/main" id="{3E4E45FF-53F3-89B1-B969-C440DC819EF4}"/>
              </a:ext>
            </a:extLst>
          </p:cNvPr>
          <p:cNvSpPr>
            <a:spLocks noGrp="1"/>
          </p:cNvSpPr>
          <p:nvPr>
            <p:ph sz="quarter" idx="13" hasCustomPrompt="1"/>
          </p:nvPr>
        </p:nvSpPr>
        <p:spPr>
          <a:xfrm>
            <a:off x="2057400" y="914400"/>
            <a:ext cx="8266176" cy="5029200"/>
          </a:xfrm>
        </p:spPr>
        <p:txBody>
          <a:bodyPr anchor="ctr">
            <a:noAutofit/>
          </a:bodyPr>
          <a:lstStyle>
            <a:lvl1pPr marL="0" indent="0">
              <a:lnSpc>
                <a:spcPct val="100000"/>
              </a:lnSpc>
              <a:buNone/>
              <a:defRPr sz="6000" b="0" cap="all" baseline="0">
                <a:solidFill>
                  <a:schemeClr val="tx1"/>
                </a:solidFill>
              </a:defRPr>
            </a:lvl1pPr>
            <a:lvl2pPr marL="228600" indent="0">
              <a:lnSpc>
                <a:spcPct val="100000"/>
              </a:lnSpc>
              <a:buNone/>
              <a:defRPr sz="4800" b="0" cap="all" baseline="0">
                <a:solidFill>
                  <a:schemeClr val="tx1"/>
                </a:solidFill>
              </a:defRPr>
            </a:lvl2pPr>
            <a:lvl3pPr marL="457200" indent="0">
              <a:lnSpc>
                <a:spcPct val="100000"/>
              </a:lnSpc>
              <a:buNone/>
              <a:defRPr sz="4400" b="0" cap="all" baseline="0">
                <a:solidFill>
                  <a:schemeClr val="tx1"/>
                </a:solidFill>
              </a:defRPr>
            </a:lvl3pPr>
            <a:lvl4pPr marL="685800" indent="0">
              <a:lnSpc>
                <a:spcPct val="100000"/>
              </a:lnSpc>
              <a:buNone/>
              <a:defRPr sz="4000" b="0" cap="all" baseline="0">
                <a:solidFill>
                  <a:schemeClr val="tx1"/>
                </a:solidFill>
              </a:defRPr>
            </a:lvl4pPr>
            <a:lvl5pPr marL="914400" indent="0">
              <a:lnSpc>
                <a:spcPct val="100000"/>
              </a:lnSpc>
              <a:buNone/>
              <a:defRPr sz="3600" b="0" cap="all" baseline="0">
                <a:solidFill>
                  <a:schemeClr val="tx1"/>
                </a:solidFill>
              </a:defRPr>
            </a:lvl5pPr>
          </a:lstStyle>
          <a:p>
            <a:pPr lvl="0"/>
            <a:r>
              <a:rPr lang="en-US" dirty="0"/>
              <a:t>Click to add Statement</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Date Placeholder 2">
            <a:extLst>
              <a:ext uri="{FF2B5EF4-FFF2-40B4-BE49-F238E27FC236}">
                <a16:creationId xmlns:a16="http://schemas.microsoft.com/office/drawing/2014/main" id="{67F688C7-1128-9027-65E4-A17BBE7DDDF0}"/>
              </a:ext>
            </a:extLst>
          </p:cNvPr>
          <p:cNvSpPr>
            <a:spLocks noGrp="1"/>
          </p:cNvSpPr>
          <p:nvPr>
            <p:ph type="dt" sz="half" idx="10"/>
          </p:nvPr>
        </p:nvSpPr>
        <p:spPr/>
        <p:txBody>
          <a:bodyPr/>
          <a:lstStyle>
            <a:lvl1pPr>
              <a:defRPr>
                <a:solidFill>
                  <a:schemeClr val="tx1"/>
                </a:solidFill>
              </a:defRPr>
            </a:lvl1pPr>
          </a:lstStyle>
          <a:p>
            <a:fld id="{507735E4-737B-43D4-B991-92C3D63DE68F}" type="datetime1">
              <a:rPr lang="en-US" smtClean="0"/>
              <a:pPr/>
              <a:t>6/1/2026</a:t>
            </a:fld>
            <a:endParaRPr lang="en-US" dirty="0"/>
          </a:p>
        </p:txBody>
      </p:sp>
      <p:sp>
        <p:nvSpPr>
          <p:cNvPr id="5" name="Slide Number Placeholder 4">
            <a:extLst>
              <a:ext uri="{FF2B5EF4-FFF2-40B4-BE49-F238E27FC236}">
                <a16:creationId xmlns:a16="http://schemas.microsoft.com/office/drawing/2014/main" id="{8C1C6A68-1AC4-7B10-CD66-D67327434E62}"/>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cxnSp>
        <p:nvCxnSpPr>
          <p:cNvPr id="6" name="Straight Connector 5">
            <a:extLst>
              <a:ext uri="{FF2B5EF4-FFF2-40B4-BE49-F238E27FC236}">
                <a16:creationId xmlns:a16="http://schemas.microsoft.com/office/drawing/2014/main" id="{EB4D1622-620E-FFB0-8FFF-DB6230E152A6}"/>
              </a:ext>
            </a:extLst>
          </p:cNvPr>
          <p:cNvCxnSpPr>
            <a:cxnSpLocks/>
          </p:cNvCxnSpPr>
          <p:nvPr/>
        </p:nvCxnSpPr>
        <p:spPr>
          <a:xfrm flipV="1">
            <a:off x="1371600"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29419619"/>
      </p:ext>
    </p:extLst>
  </p:cSld>
  <p:clrMapOvr>
    <a:masterClrMapping/>
  </p:clrMapOvr>
</p:sldLayout>
</file>

<file path=ppt/slideLayouts/slideLayout2694.xml><?xml version="1.0" encoding="utf-8"?>
<p:sldLayout xmlns:a="http://schemas.openxmlformats.org/drawingml/2006/main" xmlns:r="http://schemas.openxmlformats.org/officeDocument/2006/relationships" xmlns:p="http://schemas.openxmlformats.org/presentationml/2006/main" showMasterSp="0" preserve="1" userDrawn="1">
  <p:cSld name="Quote">
    <p:spTree>
      <p:nvGrpSpPr>
        <p:cNvPr id="1" name=""/>
        <p:cNvGrpSpPr/>
        <p:nvPr/>
      </p:nvGrpSpPr>
      <p:grpSpPr>
        <a:xfrm>
          <a:off x="0" y="0"/>
          <a:ext cx="0" cy="0"/>
          <a:chOff x="0" y="0"/>
          <a:chExt cx="0" cy="0"/>
        </a:xfrm>
      </p:grpSpPr>
      <p:sp>
        <p:nvSpPr>
          <p:cNvPr id="10" name="Title 9">
            <a:extLst>
              <a:ext uri="{FF2B5EF4-FFF2-40B4-BE49-F238E27FC236}">
                <a16:creationId xmlns:a16="http://schemas.microsoft.com/office/drawing/2014/main" id="{16D87B9B-22A3-322E-B7E8-223255AD0957}"/>
              </a:ext>
            </a:extLst>
          </p:cNvPr>
          <p:cNvSpPr>
            <a:spLocks noGrp="1"/>
          </p:cNvSpPr>
          <p:nvPr>
            <p:ph type="title" hasCustomPrompt="1"/>
          </p:nvPr>
        </p:nvSpPr>
        <p:spPr>
          <a:xfrm>
            <a:off x="2940168" y="5669280"/>
            <a:ext cx="6311664" cy="466344"/>
          </a:xfrm>
        </p:spPr>
        <p:txBody>
          <a:bodyPr anchor="ctr">
            <a:normAutofit/>
          </a:bodyPr>
          <a:lstStyle>
            <a:lvl1pPr algn="ctr">
              <a:lnSpc>
                <a:spcPct val="110000"/>
              </a:lnSpc>
              <a:spcBef>
                <a:spcPts val="1000"/>
              </a:spcBef>
              <a:defRPr sz="1800" cap="all" baseline="0">
                <a:latin typeface="+mn-lt"/>
              </a:defRPr>
            </a:lvl1pPr>
          </a:lstStyle>
          <a:p>
            <a:r>
              <a:rPr lang="en-US" dirty="0"/>
              <a:t>Quote Author</a:t>
            </a:r>
          </a:p>
        </p:txBody>
      </p:sp>
      <p:sp>
        <p:nvSpPr>
          <p:cNvPr id="5" name="Footer Placeholder 4">
            <a:extLst>
              <a:ext uri="{FF2B5EF4-FFF2-40B4-BE49-F238E27FC236}">
                <a16:creationId xmlns:a16="http://schemas.microsoft.com/office/drawing/2014/main" id="{5B407A58-3351-E479-1A0C-2FF49FA42707}"/>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8" name="Content Placeholder 8">
            <a:extLst>
              <a:ext uri="{FF2B5EF4-FFF2-40B4-BE49-F238E27FC236}">
                <a16:creationId xmlns:a16="http://schemas.microsoft.com/office/drawing/2014/main" id="{6A9BC83F-8FE5-5223-2B3A-6E122D336309}"/>
              </a:ext>
            </a:extLst>
          </p:cNvPr>
          <p:cNvSpPr>
            <a:spLocks noGrp="1"/>
          </p:cNvSpPr>
          <p:nvPr>
            <p:ph sz="quarter" idx="13" hasCustomPrompt="1"/>
          </p:nvPr>
        </p:nvSpPr>
        <p:spPr>
          <a:xfrm>
            <a:off x="2597135" y="1744578"/>
            <a:ext cx="6997730" cy="3507906"/>
          </a:xfrm>
        </p:spPr>
        <p:txBody>
          <a:bodyPr anchor="b">
            <a:normAutofit/>
          </a:bodyPr>
          <a:lstStyle>
            <a:lvl1pPr algn="ctr">
              <a:lnSpc>
                <a:spcPct val="100000"/>
              </a:lnSpc>
              <a:spcBef>
                <a:spcPts val="0"/>
              </a:spcBef>
              <a:defRPr sz="6000" cap="all" baseline="0">
                <a:latin typeface="+mn-lt"/>
              </a:defRPr>
            </a:lvl1pPr>
          </a:lstStyle>
          <a:p>
            <a:pPr lvl="0"/>
            <a:r>
              <a:rPr lang="en-US" dirty="0"/>
              <a:t>Click to add Quote</a:t>
            </a:r>
          </a:p>
        </p:txBody>
      </p:sp>
      <p:sp>
        <p:nvSpPr>
          <p:cNvPr id="9" name="Freeform: Shape 15">
            <a:extLst>
              <a:ext uri="{FF2B5EF4-FFF2-40B4-BE49-F238E27FC236}">
                <a16:creationId xmlns:a16="http://schemas.microsoft.com/office/drawing/2014/main" id="{9F353A57-FA3C-A68C-4908-E774A52CB1B6}"/>
              </a:ext>
              <a:ext uri="{C183D7F6-B498-43B3-948B-1728B52AA6E4}">
                <adec:decorative xmlns:adec="http://schemas.microsoft.com/office/drawing/2017/decorative" val="1"/>
              </a:ext>
            </a:extLst>
          </p:cNvPr>
          <p:cNvSpPr/>
          <p:nvPr userDrawn="1"/>
        </p:nvSpPr>
        <p:spPr>
          <a:xfrm rot="16200000">
            <a:off x="2811380" y="-1681974"/>
            <a:ext cx="6569242" cy="10510705"/>
          </a:xfrm>
          <a:custGeom>
            <a:avLst/>
            <a:gdLst>
              <a:gd name="connsiteX0" fmla="*/ 5325805 w 5325805"/>
              <a:gd name="connsiteY0" fmla="*/ 2714782 h 5429563"/>
              <a:gd name="connsiteX1" fmla="*/ 2611024 w 5325805"/>
              <a:gd name="connsiteY1" fmla="*/ 5429563 h 5429563"/>
              <a:gd name="connsiteX2" fmla="*/ 1942188 w 5325805"/>
              <a:gd name="connsiteY2" fmla="*/ 5429563 h 5429563"/>
              <a:gd name="connsiteX3" fmla="*/ 668836 w 5325805"/>
              <a:gd name="connsiteY3" fmla="*/ 5429563 h 5429563"/>
              <a:gd name="connsiteX4" fmla="*/ 0 w 5325805"/>
              <a:gd name="connsiteY4" fmla="*/ 5429563 h 5429563"/>
              <a:gd name="connsiteX5" fmla="*/ 0 w 5325805"/>
              <a:gd name="connsiteY5" fmla="*/ 0 h 5429563"/>
              <a:gd name="connsiteX6" fmla="*/ 668836 w 5325805"/>
              <a:gd name="connsiteY6" fmla="*/ 0 h 5429563"/>
              <a:gd name="connsiteX7" fmla="*/ 1942188 w 5325805"/>
              <a:gd name="connsiteY7" fmla="*/ 0 h 5429563"/>
              <a:gd name="connsiteX8" fmla="*/ 2611024 w 5325805"/>
              <a:gd name="connsiteY8" fmla="*/ 0 h 5429563"/>
              <a:gd name="connsiteX9" fmla="*/ 5325805 w 5325805"/>
              <a:gd name="connsiteY9" fmla="*/ 2714782 h 5429563"/>
              <a:gd name="connsiteX0" fmla="*/ 668836 w 5325805"/>
              <a:gd name="connsiteY0" fmla="*/ 5429563 h 5476799"/>
              <a:gd name="connsiteX1" fmla="*/ 0 w 5325805"/>
              <a:gd name="connsiteY1" fmla="*/ 5429563 h 5476799"/>
              <a:gd name="connsiteX2" fmla="*/ 0 w 5325805"/>
              <a:gd name="connsiteY2" fmla="*/ 0 h 5476799"/>
              <a:gd name="connsiteX3" fmla="*/ 668836 w 5325805"/>
              <a:gd name="connsiteY3" fmla="*/ 0 h 5476799"/>
              <a:gd name="connsiteX4" fmla="*/ 1942188 w 5325805"/>
              <a:gd name="connsiteY4" fmla="*/ 0 h 5476799"/>
              <a:gd name="connsiteX5" fmla="*/ 2611024 w 5325805"/>
              <a:gd name="connsiteY5" fmla="*/ 0 h 5476799"/>
              <a:gd name="connsiteX6" fmla="*/ 5325805 w 5325805"/>
              <a:gd name="connsiteY6" fmla="*/ 2714782 h 5476799"/>
              <a:gd name="connsiteX7" fmla="*/ 2611024 w 5325805"/>
              <a:gd name="connsiteY7" fmla="*/ 5429563 h 5476799"/>
              <a:gd name="connsiteX8" fmla="*/ 1942188 w 5325805"/>
              <a:gd name="connsiteY8" fmla="*/ 5429563 h 5476799"/>
              <a:gd name="connsiteX9" fmla="*/ 716072 w 5325805"/>
              <a:gd name="connsiteY9" fmla="*/ 5476799 h 5476799"/>
              <a:gd name="connsiteX0" fmla="*/ 668836 w 5325805"/>
              <a:gd name="connsiteY0" fmla="*/ 5429563 h 5429563"/>
              <a:gd name="connsiteX1" fmla="*/ 0 w 5325805"/>
              <a:gd name="connsiteY1" fmla="*/ 5429563 h 5429563"/>
              <a:gd name="connsiteX2" fmla="*/ 0 w 5325805"/>
              <a:gd name="connsiteY2" fmla="*/ 0 h 5429563"/>
              <a:gd name="connsiteX3" fmla="*/ 668836 w 5325805"/>
              <a:gd name="connsiteY3" fmla="*/ 0 h 5429563"/>
              <a:gd name="connsiteX4" fmla="*/ 1942188 w 5325805"/>
              <a:gd name="connsiteY4" fmla="*/ 0 h 5429563"/>
              <a:gd name="connsiteX5" fmla="*/ 2611024 w 5325805"/>
              <a:gd name="connsiteY5" fmla="*/ 0 h 5429563"/>
              <a:gd name="connsiteX6" fmla="*/ 5325805 w 5325805"/>
              <a:gd name="connsiteY6" fmla="*/ 2714782 h 5429563"/>
              <a:gd name="connsiteX7" fmla="*/ 2611024 w 5325805"/>
              <a:gd name="connsiteY7" fmla="*/ 5429563 h 5429563"/>
              <a:gd name="connsiteX8" fmla="*/ 1942188 w 5325805"/>
              <a:gd name="connsiteY8" fmla="*/ 5429563 h 5429563"/>
              <a:gd name="connsiteX0" fmla="*/ 0 w 5325805"/>
              <a:gd name="connsiteY0" fmla="*/ 5429563 h 5429563"/>
              <a:gd name="connsiteX1" fmla="*/ 0 w 5325805"/>
              <a:gd name="connsiteY1" fmla="*/ 0 h 5429563"/>
              <a:gd name="connsiteX2" fmla="*/ 668836 w 5325805"/>
              <a:gd name="connsiteY2" fmla="*/ 0 h 5429563"/>
              <a:gd name="connsiteX3" fmla="*/ 1942188 w 5325805"/>
              <a:gd name="connsiteY3" fmla="*/ 0 h 5429563"/>
              <a:gd name="connsiteX4" fmla="*/ 2611024 w 5325805"/>
              <a:gd name="connsiteY4" fmla="*/ 0 h 5429563"/>
              <a:gd name="connsiteX5" fmla="*/ 5325805 w 5325805"/>
              <a:gd name="connsiteY5" fmla="*/ 2714782 h 5429563"/>
              <a:gd name="connsiteX6" fmla="*/ 2611024 w 5325805"/>
              <a:gd name="connsiteY6" fmla="*/ 5429563 h 5429563"/>
              <a:gd name="connsiteX7" fmla="*/ 1942188 w 5325805"/>
              <a:gd name="connsiteY7" fmla="*/ 5429563 h 5429563"/>
              <a:gd name="connsiteX0" fmla="*/ 0 w 5325805"/>
              <a:gd name="connsiteY0" fmla="*/ 0 h 5429563"/>
              <a:gd name="connsiteX1" fmla="*/ 668836 w 5325805"/>
              <a:gd name="connsiteY1" fmla="*/ 0 h 5429563"/>
              <a:gd name="connsiteX2" fmla="*/ 1942188 w 5325805"/>
              <a:gd name="connsiteY2" fmla="*/ 0 h 5429563"/>
              <a:gd name="connsiteX3" fmla="*/ 2611024 w 5325805"/>
              <a:gd name="connsiteY3" fmla="*/ 0 h 5429563"/>
              <a:gd name="connsiteX4" fmla="*/ 5325805 w 5325805"/>
              <a:gd name="connsiteY4" fmla="*/ 2714782 h 5429563"/>
              <a:gd name="connsiteX5" fmla="*/ 2611024 w 5325805"/>
              <a:gd name="connsiteY5" fmla="*/ 5429563 h 5429563"/>
              <a:gd name="connsiteX6" fmla="*/ 1942188 w 5325805"/>
              <a:gd name="connsiteY6" fmla="*/ 5429563 h 5429563"/>
              <a:gd name="connsiteX0" fmla="*/ 0 w 4656969"/>
              <a:gd name="connsiteY0" fmla="*/ 0 h 5429563"/>
              <a:gd name="connsiteX1" fmla="*/ 1273352 w 4656969"/>
              <a:gd name="connsiteY1" fmla="*/ 0 h 5429563"/>
              <a:gd name="connsiteX2" fmla="*/ 1942188 w 4656969"/>
              <a:gd name="connsiteY2" fmla="*/ 0 h 5429563"/>
              <a:gd name="connsiteX3" fmla="*/ 4656969 w 4656969"/>
              <a:gd name="connsiteY3" fmla="*/ 2714782 h 5429563"/>
              <a:gd name="connsiteX4" fmla="*/ 1942188 w 4656969"/>
              <a:gd name="connsiteY4" fmla="*/ 5429563 h 5429563"/>
              <a:gd name="connsiteX5" fmla="*/ 1273352 w 4656969"/>
              <a:gd name="connsiteY5" fmla="*/ 5429563 h 5429563"/>
              <a:gd name="connsiteX0" fmla="*/ 0 w 3383617"/>
              <a:gd name="connsiteY0" fmla="*/ 0 h 5429563"/>
              <a:gd name="connsiteX1" fmla="*/ 668836 w 3383617"/>
              <a:gd name="connsiteY1" fmla="*/ 0 h 5429563"/>
              <a:gd name="connsiteX2" fmla="*/ 3383617 w 3383617"/>
              <a:gd name="connsiteY2" fmla="*/ 2714782 h 5429563"/>
              <a:gd name="connsiteX3" fmla="*/ 668836 w 3383617"/>
              <a:gd name="connsiteY3" fmla="*/ 5429563 h 5429563"/>
              <a:gd name="connsiteX4" fmla="*/ 0 w 3383617"/>
              <a:gd name="connsiteY4" fmla="*/ 5429563 h 5429563"/>
              <a:gd name="connsiteX0" fmla="*/ 0 w 3383617"/>
              <a:gd name="connsiteY0" fmla="*/ 0 h 5429563"/>
              <a:gd name="connsiteX1" fmla="*/ 248198 w 3383617"/>
              <a:gd name="connsiteY1" fmla="*/ 41 h 5429563"/>
              <a:gd name="connsiteX2" fmla="*/ 668836 w 3383617"/>
              <a:gd name="connsiteY2" fmla="*/ 0 h 5429563"/>
              <a:gd name="connsiteX3" fmla="*/ 3383617 w 3383617"/>
              <a:gd name="connsiteY3" fmla="*/ 2714782 h 5429563"/>
              <a:gd name="connsiteX4" fmla="*/ 668836 w 3383617"/>
              <a:gd name="connsiteY4" fmla="*/ 5429563 h 5429563"/>
              <a:gd name="connsiteX5" fmla="*/ 0 w 3383617"/>
              <a:gd name="connsiteY5" fmla="*/ 5429563 h 5429563"/>
              <a:gd name="connsiteX0" fmla="*/ 248198 w 3383617"/>
              <a:gd name="connsiteY0" fmla="*/ 41 h 5429563"/>
              <a:gd name="connsiteX1" fmla="*/ 668836 w 3383617"/>
              <a:gd name="connsiteY1" fmla="*/ 0 h 5429563"/>
              <a:gd name="connsiteX2" fmla="*/ 3383617 w 3383617"/>
              <a:gd name="connsiteY2" fmla="*/ 2714782 h 5429563"/>
              <a:gd name="connsiteX3" fmla="*/ 668836 w 3383617"/>
              <a:gd name="connsiteY3" fmla="*/ 5429563 h 5429563"/>
              <a:gd name="connsiteX4" fmla="*/ 0 w 3383617"/>
              <a:gd name="connsiteY4" fmla="*/ 5429563 h 5429563"/>
              <a:gd name="connsiteX0" fmla="*/ 4110 w 3139529"/>
              <a:gd name="connsiteY0" fmla="*/ 41 h 5429563"/>
              <a:gd name="connsiteX1" fmla="*/ 424748 w 3139529"/>
              <a:gd name="connsiteY1" fmla="*/ 0 h 5429563"/>
              <a:gd name="connsiteX2" fmla="*/ 3139529 w 3139529"/>
              <a:gd name="connsiteY2" fmla="*/ 2714782 h 5429563"/>
              <a:gd name="connsiteX3" fmla="*/ 424748 w 3139529"/>
              <a:gd name="connsiteY3" fmla="*/ 5429563 h 5429563"/>
              <a:gd name="connsiteX4" fmla="*/ 0 w 3139529"/>
              <a:gd name="connsiteY4" fmla="*/ 5429563 h 5429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39529" h="5429563">
                <a:moveTo>
                  <a:pt x="4110" y="41"/>
                </a:moveTo>
                <a:lnTo>
                  <a:pt x="424748" y="0"/>
                </a:lnTo>
                <a:cubicBezTo>
                  <a:pt x="1924080" y="0"/>
                  <a:pt x="3139529" y="1215450"/>
                  <a:pt x="3139529" y="2714782"/>
                </a:cubicBezTo>
                <a:cubicBezTo>
                  <a:pt x="3139529" y="4214114"/>
                  <a:pt x="1924080" y="5429563"/>
                  <a:pt x="424748" y="5429563"/>
                </a:cubicBezTo>
                <a:lnTo>
                  <a:pt x="0" y="5429563"/>
                </a:lnTo>
              </a:path>
            </a:pathLst>
          </a:custGeom>
          <a:no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solidFill>
                <a:schemeClr val="tx1"/>
              </a:solidFill>
            </a:endParaRPr>
          </a:p>
        </p:txBody>
      </p:sp>
      <p:sp>
        <p:nvSpPr>
          <p:cNvPr id="4" name="Date Placeholder 3">
            <a:extLst>
              <a:ext uri="{FF2B5EF4-FFF2-40B4-BE49-F238E27FC236}">
                <a16:creationId xmlns:a16="http://schemas.microsoft.com/office/drawing/2014/main" id="{EAE2DAFA-435E-AAF9-8B67-495E5AFDCD91}"/>
              </a:ext>
            </a:extLst>
          </p:cNvPr>
          <p:cNvSpPr>
            <a:spLocks noGrp="1"/>
          </p:cNvSpPr>
          <p:nvPr>
            <p:ph type="dt" sz="half" idx="10"/>
          </p:nvPr>
        </p:nvSpPr>
        <p:spPr/>
        <p:txBody>
          <a:bodyPr/>
          <a:lstStyle>
            <a:lvl1pPr>
              <a:defRPr>
                <a:solidFill>
                  <a:schemeClr val="tx1"/>
                </a:solidFill>
              </a:defRPr>
            </a:lvl1pPr>
          </a:lstStyle>
          <a:p>
            <a:fld id="{4D63035D-22A0-4334-A9AE-2457016C8B47}" type="datetime1">
              <a:rPr lang="en-US" smtClean="0"/>
              <a:pPr/>
              <a:t>6/1/2026</a:t>
            </a:fld>
            <a:endParaRPr lang="en-US" dirty="0"/>
          </a:p>
        </p:txBody>
      </p:sp>
      <p:sp>
        <p:nvSpPr>
          <p:cNvPr id="6" name="Slide Number Placeholder 5">
            <a:extLst>
              <a:ext uri="{FF2B5EF4-FFF2-40B4-BE49-F238E27FC236}">
                <a16:creationId xmlns:a16="http://schemas.microsoft.com/office/drawing/2014/main" id="{81789E10-2433-2ECB-9C92-571B583A4CF1}"/>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spTree>
    <p:extLst>
      <p:ext uri="{BB962C8B-B14F-4D97-AF65-F5344CB8AC3E}">
        <p14:creationId xmlns:p14="http://schemas.microsoft.com/office/powerpoint/2010/main" val="2913287291"/>
      </p:ext>
    </p:extLst>
  </p:cSld>
  <p:clrMapOvr>
    <a:masterClrMapping/>
  </p:clrMapOvr>
  <p:extLst>
    <p:ext uri="{DCECCB84-F9BA-43D5-87BE-67443E8EF086}">
      <p15:sldGuideLst xmlns:p15="http://schemas.microsoft.com/office/powerpoint/2012/main">
        <p15:guide id="5" orient="horz" pos="2160">
          <p15:clr>
            <a:srgbClr val="FBAE40"/>
          </p15:clr>
        </p15:guide>
        <p15:guide id="6" pos="3840">
          <p15:clr>
            <a:srgbClr val="FBAE40"/>
          </p15:clr>
        </p15:guide>
      </p15:sldGuideLst>
    </p:ext>
  </p:extLst>
</p:sldLayout>
</file>

<file path=ppt/slideLayouts/slideLayout2695.xml><?xml version="1.0" encoding="utf-8"?>
<p:sldLayout xmlns:a="http://schemas.openxmlformats.org/drawingml/2006/main" xmlns:r="http://schemas.openxmlformats.org/officeDocument/2006/relationships" xmlns:p="http://schemas.openxmlformats.org/presentationml/2006/main" showMasterSp="0" preserve="1" userDrawn="1">
  <p:cSld name="Quote 2">
    <p:spTree>
      <p:nvGrpSpPr>
        <p:cNvPr id="1" name=""/>
        <p:cNvGrpSpPr/>
        <p:nvPr/>
      </p:nvGrpSpPr>
      <p:grpSpPr>
        <a:xfrm>
          <a:off x="0" y="0"/>
          <a:ext cx="0" cy="0"/>
          <a:chOff x="0" y="0"/>
          <a:chExt cx="0" cy="0"/>
        </a:xfrm>
      </p:grpSpPr>
      <p:sp>
        <p:nvSpPr>
          <p:cNvPr id="11" name="Title 10">
            <a:extLst>
              <a:ext uri="{FF2B5EF4-FFF2-40B4-BE49-F238E27FC236}">
                <a16:creationId xmlns:a16="http://schemas.microsoft.com/office/drawing/2014/main" id="{63008E7D-CE80-FED6-37C3-0C80349764CF}"/>
              </a:ext>
            </a:extLst>
          </p:cNvPr>
          <p:cNvSpPr>
            <a:spLocks noGrp="1"/>
          </p:cNvSpPr>
          <p:nvPr>
            <p:ph type="title" hasCustomPrompt="1"/>
          </p:nvPr>
        </p:nvSpPr>
        <p:spPr>
          <a:xfrm>
            <a:off x="2057386" y="5349240"/>
            <a:ext cx="9052559" cy="466344"/>
          </a:xfrm>
        </p:spPr>
        <p:txBody>
          <a:bodyPr anchor="ctr">
            <a:normAutofit/>
          </a:bodyPr>
          <a:lstStyle>
            <a:lvl1pPr>
              <a:defRPr sz="1800">
                <a:latin typeface="+mn-lt"/>
              </a:defRPr>
            </a:lvl1pPr>
          </a:lstStyle>
          <a:p>
            <a:r>
              <a:rPr lang="en-US" dirty="0"/>
              <a:t>Quote Author</a:t>
            </a:r>
          </a:p>
        </p:txBody>
      </p:sp>
      <p:sp>
        <p:nvSpPr>
          <p:cNvPr id="5" name="Footer Placeholder 4">
            <a:extLst>
              <a:ext uri="{FF2B5EF4-FFF2-40B4-BE49-F238E27FC236}">
                <a16:creationId xmlns:a16="http://schemas.microsoft.com/office/drawing/2014/main" id="{5B407A58-3351-E479-1A0C-2FF49FA42707}"/>
              </a:ext>
            </a:extLst>
          </p:cNvPr>
          <p:cNvSpPr>
            <a:spLocks noGrp="1"/>
          </p:cNvSpPr>
          <p:nvPr>
            <p:ph type="ftr" sz="quarter" idx="11"/>
          </p:nvPr>
        </p:nvSpPr>
        <p:spPr/>
        <p:txBody>
          <a:bodyPr/>
          <a:lstStyle>
            <a:lvl1pPr algn="l" rtl="1">
              <a:defRPr>
                <a:solidFill>
                  <a:schemeClr val="tx1"/>
                </a:solidFill>
              </a:defRPr>
            </a:lvl1pPr>
          </a:lstStyle>
          <a:p>
            <a:r>
              <a:rPr lang="en-US"/>
              <a:t>Sample Footer Text</a:t>
            </a:r>
            <a:endParaRPr lang="en-US" dirty="0"/>
          </a:p>
        </p:txBody>
      </p:sp>
      <p:sp>
        <p:nvSpPr>
          <p:cNvPr id="10" name="Content Placeholder 12">
            <a:extLst>
              <a:ext uri="{FF2B5EF4-FFF2-40B4-BE49-F238E27FC236}">
                <a16:creationId xmlns:a16="http://schemas.microsoft.com/office/drawing/2014/main" id="{4858928B-5A9F-47D7-A728-92043F9C616D}"/>
              </a:ext>
            </a:extLst>
          </p:cNvPr>
          <p:cNvSpPr>
            <a:spLocks noGrp="1"/>
          </p:cNvSpPr>
          <p:nvPr>
            <p:ph sz="quarter" idx="15" hasCustomPrompt="1"/>
          </p:nvPr>
        </p:nvSpPr>
        <p:spPr>
          <a:xfrm>
            <a:off x="2057387" y="1344168"/>
            <a:ext cx="9052559" cy="3291840"/>
          </a:xfrm>
        </p:spPr>
        <p:txBody>
          <a:bodyPr anchor="ctr">
            <a:normAutofit/>
          </a:bodyPr>
          <a:lstStyle>
            <a:lvl1pPr>
              <a:lnSpc>
                <a:spcPct val="100000"/>
              </a:lnSpc>
              <a:spcBef>
                <a:spcPts val="0"/>
              </a:spcBef>
              <a:defRPr sz="5400" cap="all" baseline="0"/>
            </a:lvl1pPr>
          </a:lstStyle>
          <a:p>
            <a:pPr lvl="0"/>
            <a:r>
              <a:rPr lang="en-US" dirty="0"/>
              <a:t>Click to add Quote</a:t>
            </a:r>
          </a:p>
        </p:txBody>
      </p:sp>
      <p:sp>
        <p:nvSpPr>
          <p:cNvPr id="4" name="Date Placeholder 3">
            <a:extLst>
              <a:ext uri="{FF2B5EF4-FFF2-40B4-BE49-F238E27FC236}">
                <a16:creationId xmlns:a16="http://schemas.microsoft.com/office/drawing/2014/main" id="{EAE2DAFA-435E-AAF9-8B67-495E5AFDCD91}"/>
              </a:ext>
            </a:extLst>
          </p:cNvPr>
          <p:cNvSpPr>
            <a:spLocks noGrp="1"/>
          </p:cNvSpPr>
          <p:nvPr>
            <p:ph type="dt" sz="half" idx="10"/>
          </p:nvPr>
        </p:nvSpPr>
        <p:spPr/>
        <p:txBody>
          <a:bodyPr/>
          <a:lstStyle>
            <a:lvl1pPr algn="l" rtl="1">
              <a:defRPr>
                <a:solidFill>
                  <a:schemeClr val="tx1"/>
                </a:solidFill>
              </a:defRPr>
            </a:lvl1pPr>
          </a:lstStyle>
          <a:p>
            <a:fld id="{29247CA6-BC1D-429A-A289-4E939E49554A}" type="datetime1">
              <a:rPr lang="en-US" smtClean="0"/>
              <a:pPr/>
              <a:t>6/1/2026</a:t>
            </a:fld>
            <a:endParaRPr lang="en-US" dirty="0"/>
          </a:p>
        </p:txBody>
      </p:sp>
      <p:sp>
        <p:nvSpPr>
          <p:cNvPr id="6" name="Slide Number Placeholder 5">
            <a:extLst>
              <a:ext uri="{FF2B5EF4-FFF2-40B4-BE49-F238E27FC236}">
                <a16:creationId xmlns:a16="http://schemas.microsoft.com/office/drawing/2014/main" id="{81789E10-2433-2ECB-9C92-571B583A4CF1}"/>
              </a:ext>
            </a:extLst>
          </p:cNvPr>
          <p:cNvSpPr>
            <a:spLocks noGrp="1"/>
          </p:cNvSpPr>
          <p:nvPr>
            <p:ph type="sldNum" sz="quarter" idx="12"/>
          </p:nvPr>
        </p:nvSpPr>
        <p:spPr/>
        <p:txBody>
          <a:bodyPr/>
          <a:lstStyle>
            <a:lvl1pPr rtl="1">
              <a:defRPr>
                <a:solidFill>
                  <a:schemeClr val="tx1"/>
                </a:solidFill>
              </a:defRPr>
            </a:lvl1pPr>
          </a:lstStyle>
          <a:p>
            <a:fld id="{CC057153-B650-4DEB-B370-79DDCFDCE934}" type="slidenum">
              <a:rPr lang="en-US" smtClean="0"/>
              <a:pPr/>
              <a:t>‹#›</a:t>
            </a:fld>
            <a:endParaRPr lang="en-US" dirty="0"/>
          </a:p>
        </p:txBody>
      </p:sp>
      <p:cxnSp>
        <p:nvCxnSpPr>
          <p:cNvPr id="7" name="Straight Connector 6">
            <a:extLst>
              <a:ext uri="{FF2B5EF4-FFF2-40B4-BE49-F238E27FC236}">
                <a16:creationId xmlns:a16="http://schemas.microsoft.com/office/drawing/2014/main" id="{AC7AD265-7A5D-626D-3F70-B7BA0D0172D9}"/>
              </a:ext>
            </a:extLst>
          </p:cNvPr>
          <p:cNvCxnSpPr>
            <a:cxnSpLocks/>
          </p:cNvCxnSpPr>
          <p:nvPr userDrawn="1"/>
        </p:nvCxnSpPr>
        <p:spPr>
          <a:xfrm flipV="1">
            <a:off x="1371600"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12439539"/>
      </p:ext>
    </p:extLst>
  </p:cSld>
  <p:clrMapOvr>
    <a:masterClrMapping/>
  </p:clrMapOvr>
  <p:extLst>
    <p:ext uri="{DCECCB84-F9BA-43D5-87BE-67443E8EF086}">
      <p15:sldGuideLst xmlns:p15="http://schemas.microsoft.com/office/powerpoint/2012/main">
        <p15:guide id="5" orient="horz" pos="2160">
          <p15:clr>
            <a:srgbClr val="FBAE40"/>
          </p15:clr>
        </p15:guide>
        <p15:guide id="6" pos="3840">
          <p15:clr>
            <a:srgbClr val="FBAE40"/>
          </p15:clr>
        </p15:guide>
      </p15:sldGuideLst>
    </p:ext>
  </p:extLst>
</p:sldLayout>
</file>

<file path=ppt/slideLayouts/slideLayout2696.xml><?xml version="1.0" encoding="utf-8"?>
<p:sldLayout xmlns:a="http://schemas.openxmlformats.org/drawingml/2006/main" xmlns:r="http://schemas.openxmlformats.org/officeDocument/2006/relationships" xmlns:p="http://schemas.openxmlformats.org/presentationml/2006/main" showMasterSp="0" preserve="1" userDrawn="1">
  <p:cSld name="Quote 3">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89CADAEB-D17D-F975-9A7E-9ECADE7C15A6}"/>
              </a:ext>
            </a:extLst>
          </p:cNvPr>
          <p:cNvSpPr>
            <a:spLocks noGrp="1"/>
          </p:cNvSpPr>
          <p:nvPr>
            <p:ph type="title" hasCustomPrompt="1"/>
          </p:nvPr>
        </p:nvSpPr>
        <p:spPr>
          <a:xfrm>
            <a:off x="914398" y="5529263"/>
            <a:ext cx="8961121" cy="977900"/>
          </a:xfrm>
        </p:spPr>
        <p:txBody>
          <a:bodyPr anchor="ctr">
            <a:normAutofit/>
          </a:bodyPr>
          <a:lstStyle>
            <a:lvl1pPr>
              <a:defRPr sz="1800">
                <a:latin typeface="+mn-lt"/>
              </a:defRPr>
            </a:lvl1pPr>
          </a:lstStyle>
          <a:p>
            <a:r>
              <a:rPr lang="en-US" dirty="0"/>
              <a:t>Quote Author</a:t>
            </a:r>
          </a:p>
        </p:txBody>
      </p:sp>
      <p:sp>
        <p:nvSpPr>
          <p:cNvPr id="5" name="Footer Placeholder 4">
            <a:extLst>
              <a:ext uri="{FF2B5EF4-FFF2-40B4-BE49-F238E27FC236}">
                <a16:creationId xmlns:a16="http://schemas.microsoft.com/office/drawing/2014/main" id="{5B407A58-3351-E479-1A0C-2FF49FA42707}"/>
              </a:ext>
            </a:extLst>
          </p:cNvPr>
          <p:cNvSpPr>
            <a:spLocks noGrp="1"/>
          </p:cNvSpPr>
          <p:nvPr>
            <p:ph type="ftr" sz="quarter" idx="11"/>
          </p:nvPr>
        </p:nvSpPr>
        <p:spPr/>
        <p:txBody>
          <a:bodyPr/>
          <a:lstStyle>
            <a:lvl1pPr algn="l" rtl="1">
              <a:defRPr/>
            </a:lvl1pPr>
          </a:lstStyle>
          <a:p>
            <a:r>
              <a:rPr lang="en-US"/>
              <a:t>Sample Footer Text</a:t>
            </a:r>
            <a:endParaRPr lang="en-US" dirty="0"/>
          </a:p>
        </p:txBody>
      </p:sp>
      <p:sp>
        <p:nvSpPr>
          <p:cNvPr id="13" name="Content Placeholder 12">
            <a:extLst>
              <a:ext uri="{FF2B5EF4-FFF2-40B4-BE49-F238E27FC236}">
                <a16:creationId xmlns:a16="http://schemas.microsoft.com/office/drawing/2014/main" id="{E77C66A4-AAA2-6143-2AAE-5C8823111D3A}"/>
              </a:ext>
            </a:extLst>
          </p:cNvPr>
          <p:cNvSpPr>
            <a:spLocks noGrp="1"/>
          </p:cNvSpPr>
          <p:nvPr>
            <p:ph sz="quarter" idx="15" hasCustomPrompt="1"/>
          </p:nvPr>
        </p:nvSpPr>
        <p:spPr>
          <a:xfrm>
            <a:off x="914400" y="1005839"/>
            <a:ext cx="8961438" cy="3751899"/>
          </a:xfrm>
        </p:spPr>
        <p:txBody>
          <a:bodyPr>
            <a:normAutofit/>
          </a:bodyPr>
          <a:lstStyle>
            <a:lvl1pPr>
              <a:lnSpc>
                <a:spcPct val="100000"/>
              </a:lnSpc>
              <a:spcBef>
                <a:spcPts val="0"/>
              </a:spcBef>
              <a:defRPr sz="6000" cap="all" baseline="0"/>
            </a:lvl1pPr>
          </a:lstStyle>
          <a:p>
            <a:pPr lvl="0"/>
            <a:r>
              <a:rPr lang="en-US" dirty="0"/>
              <a:t>Click to add Quote</a:t>
            </a:r>
          </a:p>
        </p:txBody>
      </p:sp>
      <p:sp>
        <p:nvSpPr>
          <p:cNvPr id="4" name="Date Placeholder 3">
            <a:extLst>
              <a:ext uri="{FF2B5EF4-FFF2-40B4-BE49-F238E27FC236}">
                <a16:creationId xmlns:a16="http://schemas.microsoft.com/office/drawing/2014/main" id="{EAE2DAFA-435E-AAF9-8B67-495E5AFDCD91}"/>
              </a:ext>
            </a:extLst>
          </p:cNvPr>
          <p:cNvSpPr>
            <a:spLocks noGrp="1"/>
          </p:cNvSpPr>
          <p:nvPr>
            <p:ph type="dt" sz="half" idx="10"/>
          </p:nvPr>
        </p:nvSpPr>
        <p:spPr/>
        <p:txBody>
          <a:bodyPr/>
          <a:lstStyle>
            <a:lvl1pPr algn="l" rtl="1">
              <a:defRPr/>
            </a:lvl1pPr>
          </a:lstStyle>
          <a:p>
            <a:fld id="{DF8418BD-2BA9-41CB-AB89-625779A7563D}" type="datetime1">
              <a:rPr lang="en-US" smtClean="0"/>
              <a:pPr/>
              <a:t>6/1/2026</a:t>
            </a:fld>
            <a:endParaRPr lang="en-US" dirty="0"/>
          </a:p>
        </p:txBody>
      </p:sp>
      <p:sp>
        <p:nvSpPr>
          <p:cNvPr id="6" name="Slide Number Placeholder 5">
            <a:extLst>
              <a:ext uri="{FF2B5EF4-FFF2-40B4-BE49-F238E27FC236}">
                <a16:creationId xmlns:a16="http://schemas.microsoft.com/office/drawing/2014/main" id="{81789E10-2433-2ECB-9C92-571B583A4CF1}"/>
              </a:ext>
            </a:extLst>
          </p:cNvPr>
          <p:cNvSpPr>
            <a:spLocks noGrp="1"/>
          </p:cNvSpPr>
          <p:nvPr>
            <p:ph type="sldNum" sz="quarter" idx="12"/>
          </p:nvPr>
        </p:nvSpPr>
        <p:spPr/>
        <p:txBody>
          <a:bodyPr/>
          <a:lstStyle>
            <a:lvl1pPr rtl="1">
              <a:defRPr/>
            </a:lvl1pPr>
          </a:lstStyle>
          <a:p>
            <a:fld id="{CC057153-B650-4DEB-B370-79DDCFDCE934}" type="slidenum">
              <a:rPr lang="en-US" smtClean="0"/>
              <a:pPr/>
              <a:t>‹#›</a:t>
            </a:fld>
            <a:endParaRPr lang="en-US" dirty="0"/>
          </a:p>
        </p:txBody>
      </p:sp>
      <p:cxnSp>
        <p:nvCxnSpPr>
          <p:cNvPr id="7" name="Straight Connector 6">
            <a:extLst>
              <a:ext uri="{FF2B5EF4-FFF2-40B4-BE49-F238E27FC236}">
                <a16:creationId xmlns:a16="http://schemas.microsoft.com/office/drawing/2014/main" id="{05852FC1-DF85-9E04-E064-E263DDD72C88}"/>
              </a:ext>
              <a:ext uri="{C183D7F6-B498-43B3-948B-1728B52AA6E4}">
                <adec:decorative xmlns:adec="http://schemas.microsoft.com/office/drawing/2017/decorative" val="1"/>
              </a:ext>
            </a:extLst>
          </p:cNvPr>
          <p:cNvCxnSpPr>
            <a:cxnSpLocks/>
          </p:cNvCxnSpPr>
          <p:nvPr userDrawn="1"/>
        </p:nvCxnSpPr>
        <p:spPr>
          <a:xfrm flipH="1">
            <a:off x="4" y="5143500"/>
            <a:ext cx="1219199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29405973"/>
      </p:ext>
    </p:extLst>
  </p:cSld>
  <p:clrMapOvr>
    <a:masterClrMapping/>
  </p:clrMapOvr>
  <p:extLst>
    <p:ext uri="{DCECCB84-F9BA-43D5-87BE-67443E8EF086}">
      <p15:sldGuideLst xmlns:p15="http://schemas.microsoft.com/office/powerpoint/2012/main">
        <p15:guide id="5" orient="horz" pos="2160">
          <p15:clr>
            <a:srgbClr val="FBAE40"/>
          </p15:clr>
        </p15:guide>
        <p15:guide id="6" pos="3840">
          <p15:clr>
            <a:srgbClr val="FBAE40"/>
          </p15:clr>
        </p15:guide>
      </p15:sldGuideLst>
    </p:ext>
  </p:extLst>
</p:sldLayout>
</file>

<file path=ppt/slideLayouts/slideLayout2697.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F3BB49-A328-F121-7F27-DEB7C3CC2B0F}"/>
              </a:ext>
            </a:extLst>
          </p:cNvPr>
          <p:cNvSpPr>
            <a:spLocks noGrp="1"/>
          </p:cNvSpPr>
          <p:nvPr>
            <p:ph type="title"/>
          </p:nvPr>
        </p:nvSpPr>
        <p:spPr>
          <a:xfrm>
            <a:off x="731520" y="365760"/>
            <a:ext cx="10741152" cy="1132258"/>
          </a:xfrm>
        </p:spPr>
        <p:txBody>
          <a:bodyPr/>
          <a:lstStyle>
            <a:lvl1pPr>
              <a:defRPr>
                <a:solidFill>
                  <a:schemeClr val="tx1"/>
                </a:solidFill>
              </a:defRPr>
            </a:lvl1pPr>
          </a:lstStyle>
          <a:p>
            <a:r>
              <a:rPr lang="en-US"/>
              <a:t>Click to edit Master title style</a:t>
            </a:r>
          </a:p>
        </p:txBody>
      </p:sp>
      <p:sp>
        <p:nvSpPr>
          <p:cNvPr id="6" name="Footer Placeholder 5">
            <a:extLst>
              <a:ext uri="{FF2B5EF4-FFF2-40B4-BE49-F238E27FC236}">
                <a16:creationId xmlns:a16="http://schemas.microsoft.com/office/drawing/2014/main" id="{C2BDD5A2-CE3E-3215-6DAA-F75C0D1229DA}"/>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4" name="Content Placeholder 3">
            <a:extLst>
              <a:ext uri="{FF2B5EF4-FFF2-40B4-BE49-F238E27FC236}">
                <a16:creationId xmlns:a16="http://schemas.microsoft.com/office/drawing/2014/main" id="{2172FE6B-A4D8-8ED7-89D7-5E7F2C5B8F5F}"/>
              </a:ext>
            </a:extLst>
          </p:cNvPr>
          <p:cNvSpPr>
            <a:spLocks noGrp="1"/>
          </p:cNvSpPr>
          <p:nvPr>
            <p:ph sz="quarter" idx="15"/>
          </p:nvPr>
        </p:nvSpPr>
        <p:spPr>
          <a:xfrm>
            <a:off x="731838" y="2103438"/>
            <a:ext cx="5181600" cy="435133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Content Placeholder 3">
            <a:extLst>
              <a:ext uri="{FF2B5EF4-FFF2-40B4-BE49-F238E27FC236}">
                <a16:creationId xmlns:a16="http://schemas.microsoft.com/office/drawing/2014/main" id="{686405AE-ED31-677D-86D8-01EAD583735E}"/>
              </a:ext>
            </a:extLst>
          </p:cNvPr>
          <p:cNvSpPr>
            <a:spLocks noGrp="1"/>
          </p:cNvSpPr>
          <p:nvPr>
            <p:ph sz="quarter" idx="16"/>
          </p:nvPr>
        </p:nvSpPr>
        <p:spPr>
          <a:xfrm>
            <a:off x="6284947" y="2103121"/>
            <a:ext cx="5181600" cy="4351337"/>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897D0B7E-1A60-DA52-6965-92412B1C2F9F}"/>
              </a:ext>
            </a:extLst>
          </p:cNvPr>
          <p:cNvSpPr>
            <a:spLocks noGrp="1"/>
          </p:cNvSpPr>
          <p:nvPr>
            <p:ph type="dt" sz="half" idx="10"/>
          </p:nvPr>
        </p:nvSpPr>
        <p:spPr/>
        <p:txBody>
          <a:bodyPr/>
          <a:lstStyle>
            <a:lvl1pPr>
              <a:defRPr>
                <a:solidFill>
                  <a:schemeClr val="tx1"/>
                </a:solidFill>
              </a:defRPr>
            </a:lvl1pPr>
          </a:lstStyle>
          <a:p>
            <a:fld id="{9E765B10-D26A-480A-9509-A9831C5E60D8}" type="datetime1">
              <a:rPr lang="en-US" smtClean="0"/>
              <a:pPr/>
              <a:t>6/1/2026</a:t>
            </a:fld>
            <a:endParaRPr lang="en-US" dirty="0"/>
          </a:p>
        </p:txBody>
      </p:sp>
      <p:sp>
        <p:nvSpPr>
          <p:cNvPr id="7" name="Slide Number Placeholder 6">
            <a:extLst>
              <a:ext uri="{FF2B5EF4-FFF2-40B4-BE49-F238E27FC236}">
                <a16:creationId xmlns:a16="http://schemas.microsoft.com/office/drawing/2014/main" id="{B1B822F1-284A-1786-FAF2-72129E2FE64D}"/>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spTree>
    <p:extLst>
      <p:ext uri="{BB962C8B-B14F-4D97-AF65-F5344CB8AC3E}">
        <p14:creationId xmlns:p14="http://schemas.microsoft.com/office/powerpoint/2010/main" val="1717013268"/>
      </p:ext>
    </p:extLst>
  </p:cSld>
  <p:clrMapOvr>
    <a:masterClrMapping/>
  </p:clrMapOvr>
</p:sldLayout>
</file>

<file path=ppt/slideLayouts/slideLayout2698.xml><?xml version="1.0" encoding="utf-8"?>
<p:sldLayout xmlns:a="http://schemas.openxmlformats.org/drawingml/2006/main" xmlns:r="http://schemas.openxmlformats.org/officeDocument/2006/relationships" xmlns:p="http://schemas.openxmlformats.org/presentationml/2006/main" preserve="1" userDrawn="1">
  <p:cSld name="Comparison">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485A6F3D-6630-C2E0-DC0A-6D2C0AACFF58}"/>
              </a:ext>
            </a:extLst>
          </p:cNvPr>
          <p:cNvSpPr>
            <a:spLocks noGrp="1"/>
          </p:cNvSpPr>
          <p:nvPr>
            <p:ph type="title"/>
          </p:nvPr>
        </p:nvSpPr>
        <p:spPr>
          <a:xfrm>
            <a:off x="731520" y="365760"/>
            <a:ext cx="10741152" cy="1132258"/>
          </a:xfrm>
        </p:spPr>
        <p:txBody>
          <a:bodyPr/>
          <a:lstStyle>
            <a:lvl1pPr>
              <a:defRPr>
                <a:solidFill>
                  <a:schemeClr val="tx1"/>
                </a:solidFill>
              </a:defRPr>
            </a:lvl1pPr>
          </a:lstStyle>
          <a:p>
            <a:r>
              <a:rPr lang="en-US"/>
              <a:t>Click to edit Master title style</a:t>
            </a:r>
          </a:p>
        </p:txBody>
      </p:sp>
      <p:sp>
        <p:nvSpPr>
          <p:cNvPr id="8" name="Footer Placeholder 7">
            <a:extLst>
              <a:ext uri="{FF2B5EF4-FFF2-40B4-BE49-F238E27FC236}">
                <a16:creationId xmlns:a16="http://schemas.microsoft.com/office/drawing/2014/main" id="{949D76D8-9033-26CF-BF4C-AECCC685C177}"/>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3" name="Text Placeholder 2">
            <a:extLst>
              <a:ext uri="{FF2B5EF4-FFF2-40B4-BE49-F238E27FC236}">
                <a16:creationId xmlns:a16="http://schemas.microsoft.com/office/drawing/2014/main" id="{61CD26D4-290A-F0ED-7D62-41EDA6FEC2B9}"/>
              </a:ext>
            </a:extLst>
          </p:cNvPr>
          <p:cNvSpPr>
            <a:spLocks noGrp="1"/>
          </p:cNvSpPr>
          <p:nvPr>
            <p:ph type="body" idx="1"/>
          </p:nvPr>
        </p:nvSpPr>
        <p:spPr>
          <a:xfrm>
            <a:off x="731520" y="2103120"/>
            <a:ext cx="5157787" cy="559834"/>
          </a:xfrm>
        </p:spPr>
        <p:txBody>
          <a:bodyPr anchor="b">
            <a:normAutofit/>
          </a:bodyPr>
          <a:lstStyle>
            <a:lvl1pPr marL="0" indent="0">
              <a:lnSpc>
                <a:spcPct val="90000"/>
              </a:lnSpc>
              <a:buNone/>
              <a:defRPr sz="2000" b="0" cap="all"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2" name="Content Placeholder 3">
            <a:extLst>
              <a:ext uri="{FF2B5EF4-FFF2-40B4-BE49-F238E27FC236}">
                <a16:creationId xmlns:a16="http://schemas.microsoft.com/office/drawing/2014/main" id="{9C38DBB1-A1FA-A460-88C8-B05F1570CA97}"/>
              </a:ext>
            </a:extLst>
          </p:cNvPr>
          <p:cNvSpPr>
            <a:spLocks noGrp="1"/>
          </p:cNvSpPr>
          <p:nvPr>
            <p:ph sz="quarter" idx="15"/>
          </p:nvPr>
        </p:nvSpPr>
        <p:spPr>
          <a:xfrm>
            <a:off x="731838" y="2743200"/>
            <a:ext cx="5157187" cy="3763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06536620-C4F3-EEC3-DBF1-05196B1CBB55}"/>
              </a:ext>
            </a:extLst>
          </p:cNvPr>
          <p:cNvSpPr>
            <a:spLocks noGrp="1"/>
          </p:cNvSpPr>
          <p:nvPr>
            <p:ph type="body" sz="quarter" idx="3"/>
          </p:nvPr>
        </p:nvSpPr>
        <p:spPr>
          <a:xfrm>
            <a:off x="6309360" y="2103120"/>
            <a:ext cx="5183188" cy="559834"/>
          </a:xfrm>
        </p:spPr>
        <p:txBody>
          <a:bodyPr anchor="b">
            <a:normAutofit/>
          </a:bodyPr>
          <a:lstStyle>
            <a:lvl1pPr marL="0" indent="0">
              <a:lnSpc>
                <a:spcPct val="90000"/>
              </a:lnSpc>
              <a:buNone/>
              <a:defRPr sz="2000" b="0" cap="all" baseline="0">
                <a:solidFill>
                  <a:schemeClr val="tx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3">
            <a:extLst>
              <a:ext uri="{FF2B5EF4-FFF2-40B4-BE49-F238E27FC236}">
                <a16:creationId xmlns:a16="http://schemas.microsoft.com/office/drawing/2014/main" id="{82D763CC-A010-6A2B-FEF3-388EAC8417D7}"/>
              </a:ext>
            </a:extLst>
          </p:cNvPr>
          <p:cNvSpPr>
            <a:spLocks noGrp="1"/>
          </p:cNvSpPr>
          <p:nvPr>
            <p:ph sz="quarter" idx="16"/>
          </p:nvPr>
        </p:nvSpPr>
        <p:spPr>
          <a:xfrm>
            <a:off x="6309361" y="2743200"/>
            <a:ext cx="5183188" cy="3763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a:extLst>
              <a:ext uri="{FF2B5EF4-FFF2-40B4-BE49-F238E27FC236}">
                <a16:creationId xmlns:a16="http://schemas.microsoft.com/office/drawing/2014/main" id="{4E3B3581-658A-8487-F9CB-E79F2BFF27E4}"/>
              </a:ext>
            </a:extLst>
          </p:cNvPr>
          <p:cNvSpPr>
            <a:spLocks noGrp="1"/>
          </p:cNvSpPr>
          <p:nvPr>
            <p:ph type="dt" sz="half" idx="10"/>
          </p:nvPr>
        </p:nvSpPr>
        <p:spPr/>
        <p:txBody>
          <a:bodyPr/>
          <a:lstStyle>
            <a:lvl1pPr>
              <a:defRPr>
                <a:solidFill>
                  <a:schemeClr val="tx1"/>
                </a:solidFill>
              </a:defRPr>
            </a:lvl1pPr>
          </a:lstStyle>
          <a:p>
            <a:fld id="{5BCCB42A-67CE-499B-A4FA-7D4E4469B142}" type="datetime1">
              <a:rPr lang="en-US" smtClean="0"/>
              <a:pPr/>
              <a:t>6/1/2026</a:t>
            </a:fld>
            <a:endParaRPr lang="en-US" dirty="0"/>
          </a:p>
        </p:txBody>
      </p:sp>
      <p:sp>
        <p:nvSpPr>
          <p:cNvPr id="9" name="Slide Number Placeholder 8">
            <a:extLst>
              <a:ext uri="{FF2B5EF4-FFF2-40B4-BE49-F238E27FC236}">
                <a16:creationId xmlns:a16="http://schemas.microsoft.com/office/drawing/2014/main" id="{E02A06B8-CC1D-542F-D8EB-7625046B91D2}"/>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spTree>
    <p:extLst>
      <p:ext uri="{BB962C8B-B14F-4D97-AF65-F5344CB8AC3E}">
        <p14:creationId xmlns:p14="http://schemas.microsoft.com/office/powerpoint/2010/main" val="271685348"/>
      </p:ext>
    </p:extLst>
  </p:cSld>
  <p:clrMapOvr>
    <a:masterClrMapping/>
  </p:clrMapOvr>
</p:sldLayout>
</file>

<file path=ppt/slideLayouts/slideLayout2699.xml><?xml version="1.0" encoding="utf-8"?>
<p:sldLayout xmlns:a="http://schemas.openxmlformats.org/drawingml/2006/main" xmlns:r="http://schemas.openxmlformats.org/officeDocument/2006/relationships" xmlns:p="http://schemas.openxmlformats.org/presentationml/2006/main" preserve="1" userDrawn="1">
  <p:cSld name="Title Only ">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A0796BC8-E1B7-E6D6-E86F-4A5CAECDFEFC}"/>
              </a:ext>
            </a:extLst>
          </p:cNvPr>
          <p:cNvSpPr>
            <a:spLocks noGrp="1"/>
          </p:cNvSpPr>
          <p:nvPr>
            <p:ph type="title"/>
          </p:nvPr>
        </p:nvSpPr>
        <p:spPr>
          <a:xfrm>
            <a:off x="731520" y="365760"/>
            <a:ext cx="10741152" cy="1132258"/>
          </a:xfrm>
        </p:spPr>
        <p:txBody>
          <a:bodyPr/>
          <a:lstStyle>
            <a:lvl1pPr>
              <a:defRPr>
                <a:solidFill>
                  <a:schemeClr val="tx1"/>
                </a:solidFill>
              </a:defRPr>
            </a:lvl1pPr>
          </a:lstStyle>
          <a:p>
            <a:r>
              <a:rPr lang="en-US"/>
              <a:t>Click to edit Master title style</a:t>
            </a:r>
          </a:p>
        </p:txBody>
      </p:sp>
      <p:sp>
        <p:nvSpPr>
          <p:cNvPr id="4" name="Footer Placeholder 3">
            <a:extLst>
              <a:ext uri="{FF2B5EF4-FFF2-40B4-BE49-F238E27FC236}">
                <a16:creationId xmlns:a16="http://schemas.microsoft.com/office/drawing/2014/main" id="{6B968DDD-323F-89A1-84E3-DDBA626D9386}"/>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3" name="Date Placeholder 2">
            <a:extLst>
              <a:ext uri="{FF2B5EF4-FFF2-40B4-BE49-F238E27FC236}">
                <a16:creationId xmlns:a16="http://schemas.microsoft.com/office/drawing/2014/main" id="{E89E8268-7232-2944-F1BD-399F9419B563}"/>
              </a:ext>
            </a:extLst>
          </p:cNvPr>
          <p:cNvSpPr>
            <a:spLocks noGrp="1"/>
          </p:cNvSpPr>
          <p:nvPr>
            <p:ph type="dt" sz="half" idx="10"/>
          </p:nvPr>
        </p:nvSpPr>
        <p:spPr/>
        <p:txBody>
          <a:bodyPr/>
          <a:lstStyle>
            <a:lvl1pPr>
              <a:defRPr>
                <a:solidFill>
                  <a:schemeClr val="tx1"/>
                </a:solidFill>
              </a:defRPr>
            </a:lvl1pPr>
          </a:lstStyle>
          <a:p>
            <a:fld id="{EF9E5040-F7E0-40EC-B8E9-CED28200FAA3}" type="datetime1">
              <a:rPr lang="en-US" smtClean="0"/>
              <a:pPr/>
              <a:t>6/1/2026</a:t>
            </a:fld>
            <a:endParaRPr lang="en-US" dirty="0"/>
          </a:p>
        </p:txBody>
      </p:sp>
      <p:sp>
        <p:nvSpPr>
          <p:cNvPr id="5" name="Slide Number Placeholder 4">
            <a:extLst>
              <a:ext uri="{FF2B5EF4-FFF2-40B4-BE49-F238E27FC236}">
                <a16:creationId xmlns:a16="http://schemas.microsoft.com/office/drawing/2014/main" id="{98FBDC76-671D-1671-DCE2-D5658BD40E29}"/>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spTree>
    <p:extLst>
      <p:ext uri="{BB962C8B-B14F-4D97-AF65-F5344CB8AC3E}">
        <p14:creationId xmlns:p14="http://schemas.microsoft.com/office/powerpoint/2010/main" val="157467741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Content">
  <p:cSld name="Title and Content 3">
    <p:spTree>
      <p:nvGrpSpPr>
        <p:cNvPr id="1" name="Shape 228"/>
        <p:cNvGrpSpPr/>
        <p:nvPr/>
      </p:nvGrpSpPr>
      <p:grpSpPr>
        <a:xfrm>
          <a:off x="0" y="0"/>
          <a:ext cx="0" cy="0"/>
          <a:chOff x="0" y="0"/>
          <a:chExt cx="0" cy="0"/>
        </a:xfrm>
      </p:grpSpPr>
      <p:grpSp>
        <p:nvGrpSpPr>
          <p:cNvPr id="229" name="Google Shape;229;p23"/>
          <p:cNvGrpSpPr/>
          <p:nvPr/>
        </p:nvGrpSpPr>
        <p:grpSpPr>
          <a:xfrm>
            <a:off x="7191542" y="1"/>
            <a:ext cx="5000459" cy="1425992"/>
            <a:chOff x="7191542" y="1"/>
            <a:chExt cx="5000459" cy="1425992"/>
          </a:xfrm>
        </p:grpSpPr>
        <p:pic>
          <p:nvPicPr>
            <p:cNvPr id="230" name="Google Shape;230;p2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31" name="Google Shape;231;p23"/>
            <p:cNvGrpSpPr/>
            <p:nvPr/>
          </p:nvGrpSpPr>
          <p:grpSpPr>
            <a:xfrm>
              <a:off x="7191542" y="1"/>
              <a:ext cx="5000459" cy="1425992"/>
              <a:chOff x="7186272" y="0"/>
              <a:chExt cx="5005729" cy="1427495"/>
            </a:xfrm>
          </p:grpSpPr>
          <p:sp>
            <p:nvSpPr>
              <p:cNvPr id="232" name="Google Shape;232;p2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233" name="Google Shape;233;p2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234" name="Google Shape;234;p2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35" name="Google Shape;235;p23"/>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36" name="Google Shape;236;p2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37" name="Google Shape;237;p2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38" name="Google Shape;238;p2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type="twoTxTwoObj" preserve="1">
  <p:cSld name="31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416348036"/>
      </p:ext>
    </p:extLst>
  </p:cSld>
  <p:clrMapOvr>
    <a:masterClrMapping/>
  </p:clrMapOvr>
</p:sldLayout>
</file>

<file path=ppt/slideLayouts/slideLayout2700.xml><?xml version="1.0" encoding="utf-8"?>
<p:sldLayout xmlns:a="http://schemas.openxmlformats.org/drawingml/2006/main" xmlns:r="http://schemas.openxmlformats.org/officeDocument/2006/relationships" xmlns:p="http://schemas.openxmlformats.org/presentationml/2006/main" showMasterSp="0" type="blank" preserve="1">
  <p:cSld name="Empty">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10EAA6C9-A7F3-19F1-D17C-A1D83FAF553F}"/>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2" name="Date Placeholder 1">
            <a:extLst>
              <a:ext uri="{FF2B5EF4-FFF2-40B4-BE49-F238E27FC236}">
                <a16:creationId xmlns:a16="http://schemas.microsoft.com/office/drawing/2014/main" id="{49BC4D82-0182-501C-9231-46767680476E}"/>
              </a:ext>
            </a:extLst>
          </p:cNvPr>
          <p:cNvSpPr>
            <a:spLocks noGrp="1"/>
          </p:cNvSpPr>
          <p:nvPr>
            <p:ph type="dt" sz="half" idx="10"/>
          </p:nvPr>
        </p:nvSpPr>
        <p:spPr/>
        <p:txBody>
          <a:bodyPr/>
          <a:lstStyle>
            <a:lvl1pPr>
              <a:defRPr>
                <a:solidFill>
                  <a:schemeClr val="tx1"/>
                </a:solidFill>
              </a:defRPr>
            </a:lvl1pPr>
          </a:lstStyle>
          <a:p>
            <a:fld id="{87CFF128-BAC7-4E0D-8F77-28A571D93B6F}" type="datetime1">
              <a:rPr lang="en-US" smtClean="0"/>
              <a:pPr/>
              <a:t>6/1/2026</a:t>
            </a:fld>
            <a:endParaRPr lang="en-US" dirty="0"/>
          </a:p>
        </p:txBody>
      </p:sp>
      <p:sp>
        <p:nvSpPr>
          <p:cNvPr id="4" name="Slide Number Placeholder 3">
            <a:extLst>
              <a:ext uri="{FF2B5EF4-FFF2-40B4-BE49-F238E27FC236}">
                <a16:creationId xmlns:a16="http://schemas.microsoft.com/office/drawing/2014/main" id="{34EBB816-1B94-116F-92D4-6043AE9E0C6B}"/>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spTree>
    <p:extLst>
      <p:ext uri="{BB962C8B-B14F-4D97-AF65-F5344CB8AC3E}">
        <p14:creationId xmlns:p14="http://schemas.microsoft.com/office/powerpoint/2010/main" val="598522225"/>
      </p:ext>
    </p:extLst>
  </p:cSld>
  <p:clrMapOvr>
    <a:masterClrMapping/>
  </p:clrMapOvr>
</p:sldLayout>
</file>

<file path=ppt/slideLayouts/slideLayout2701.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350C37F-77BE-E128-4248-D001C39E79C6}"/>
              </a:ext>
            </a:extLst>
          </p:cNvPr>
          <p:cNvSpPr>
            <a:spLocks noGrp="1"/>
          </p:cNvSpPr>
          <p:nvPr>
            <p:ph type="title"/>
          </p:nvPr>
        </p:nvSpPr>
        <p:spPr>
          <a:xfrm>
            <a:off x="731520" y="553616"/>
            <a:ext cx="3595634" cy="1757505"/>
          </a:xfrm>
        </p:spPr>
        <p:txBody>
          <a:bodyPr anchor="t">
            <a:normAutofit/>
          </a:bodyPr>
          <a:lstStyle>
            <a:lvl1pPr>
              <a:defRPr sz="3200" baseline="0">
                <a:solidFill>
                  <a:schemeClr val="tx1"/>
                </a:solidFill>
              </a:defRPr>
            </a:lvl1pPr>
          </a:lstStyle>
          <a:p>
            <a:r>
              <a:rPr lang="en-US"/>
              <a:t>Click to edit Master title style</a:t>
            </a:r>
            <a:endParaRPr lang="en-US" dirty="0"/>
          </a:p>
        </p:txBody>
      </p:sp>
      <p:sp>
        <p:nvSpPr>
          <p:cNvPr id="6" name="Footer Placeholder 5">
            <a:extLst>
              <a:ext uri="{FF2B5EF4-FFF2-40B4-BE49-F238E27FC236}">
                <a16:creationId xmlns:a16="http://schemas.microsoft.com/office/drawing/2014/main" id="{9C85A215-184B-2105-0279-ED02F6445831}"/>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4" name="Text Placeholder 3">
            <a:extLst>
              <a:ext uri="{FF2B5EF4-FFF2-40B4-BE49-F238E27FC236}">
                <a16:creationId xmlns:a16="http://schemas.microsoft.com/office/drawing/2014/main" id="{EC0EEBFB-2026-6A35-33ED-F008376B67A0}"/>
              </a:ext>
            </a:extLst>
          </p:cNvPr>
          <p:cNvSpPr>
            <a:spLocks noGrp="1"/>
          </p:cNvSpPr>
          <p:nvPr>
            <p:ph type="body" sz="half" idx="2"/>
          </p:nvPr>
        </p:nvSpPr>
        <p:spPr>
          <a:xfrm>
            <a:off x="731520" y="2311121"/>
            <a:ext cx="3595634" cy="3993263"/>
          </a:xfrm>
        </p:spPr>
        <p:txBody>
          <a:bodyPr anchor="t">
            <a:normAutofit/>
          </a:bodyPr>
          <a:lstStyle>
            <a:lvl1pPr marL="0" indent="0">
              <a:buNone/>
              <a:defRPr sz="1800">
                <a:solidFill>
                  <a:schemeClr val="tx1"/>
                </a:solidFill>
              </a:defRPr>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3" name="Content Placeholder 2">
            <a:extLst>
              <a:ext uri="{FF2B5EF4-FFF2-40B4-BE49-F238E27FC236}">
                <a16:creationId xmlns:a16="http://schemas.microsoft.com/office/drawing/2014/main" id="{2F3B20A8-A604-C977-02C0-083BA8663484}"/>
              </a:ext>
            </a:extLst>
          </p:cNvPr>
          <p:cNvSpPr>
            <a:spLocks noGrp="1"/>
          </p:cNvSpPr>
          <p:nvPr>
            <p:ph idx="1"/>
          </p:nvPr>
        </p:nvSpPr>
        <p:spPr>
          <a:xfrm>
            <a:off x="4846320" y="553615"/>
            <a:ext cx="6440258" cy="5755109"/>
          </a:xfrm>
        </p:spPr>
        <p:txBody>
          <a:bodyPr>
            <a:normAutofit/>
          </a:bodyPr>
          <a:lstStyle>
            <a:lvl1pPr>
              <a:defRPr sz="1800">
                <a:solidFill>
                  <a:schemeClr val="tx1"/>
                </a:solidFill>
              </a:defRPr>
            </a:lvl1pPr>
            <a:lvl2pPr>
              <a:defRPr sz="1600">
                <a:solidFill>
                  <a:schemeClr val="tx1"/>
                </a:solidFill>
              </a:defRPr>
            </a:lvl2pPr>
            <a:lvl3pPr>
              <a:defRPr sz="1400">
                <a:solidFill>
                  <a:schemeClr val="tx1"/>
                </a:solidFill>
              </a:defRPr>
            </a:lvl3pPr>
            <a:lvl4pPr>
              <a:defRPr sz="1200">
                <a:solidFill>
                  <a:schemeClr val="tx1"/>
                </a:solidFill>
              </a:defRPr>
            </a:lvl4pPr>
            <a:lvl5pPr>
              <a:defRPr sz="1200">
                <a:solidFill>
                  <a:schemeClr val="tx1"/>
                </a:solidFill>
              </a:defRPr>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93F05638-7A56-469A-825A-1DFA600254C8}"/>
              </a:ext>
            </a:extLst>
          </p:cNvPr>
          <p:cNvSpPr>
            <a:spLocks noGrp="1"/>
          </p:cNvSpPr>
          <p:nvPr>
            <p:ph type="dt" sz="half" idx="10"/>
          </p:nvPr>
        </p:nvSpPr>
        <p:spPr/>
        <p:txBody>
          <a:bodyPr/>
          <a:lstStyle>
            <a:lvl1pPr>
              <a:defRPr>
                <a:solidFill>
                  <a:schemeClr val="tx1"/>
                </a:solidFill>
              </a:defRPr>
            </a:lvl1pPr>
          </a:lstStyle>
          <a:p>
            <a:fld id="{12DB3EA1-DD0C-4B8D-8364-52024B4530F1}" type="datetime1">
              <a:rPr lang="en-US" smtClean="0"/>
              <a:pPr/>
              <a:t>6/1/2026</a:t>
            </a:fld>
            <a:endParaRPr lang="en-US" dirty="0"/>
          </a:p>
        </p:txBody>
      </p:sp>
      <p:sp>
        <p:nvSpPr>
          <p:cNvPr id="7" name="Slide Number Placeholder 6">
            <a:extLst>
              <a:ext uri="{FF2B5EF4-FFF2-40B4-BE49-F238E27FC236}">
                <a16:creationId xmlns:a16="http://schemas.microsoft.com/office/drawing/2014/main" id="{32C7CA46-892B-253A-3A28-7414E17B837B}"/>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cxnSp>
        <p:nvCxnSpPr>
          <p:cNvPr id="8" name="Straight Connector 7">
            <a:extLst>
              <a:ext uri="{FF2B5EF4-FFF2-40B4-BE49-F238E27FC236}">
                <a16:creationId xmlns:a16="http://schemas.microsoft.com/office/drawing/2014/main" id="{3A126498-5D70-71A2-A52F-877C850B34BC}"/>
              </a:ext>
              <a:ext uri="{C183D7F6-B498-43B3-948B-1728B52AA6E4}">
                <adec:decorative xmlns:adec="http://schemas.microsoft.com/office/drawing/2017/decorative" val="1"/>
              </a:ext>
            </a:extLst>
          </p:cNvPr>
          <p:cNvCxnSpPr>
            <a:cxnSpLocks/>
          </p:cNvCxnSpPr>
          <p:nvPr/>
        </p:nvCxnSpPr>
        <p:spPr>
          <a:xfrm>
            <a:off x="4575863" y="0"/>
            <a:ext cx="0" cy="6858000"/>
          </a:xfrm>
          <a:prstGeom prst="line">
            <a:avLst/>
          </a:prstGeom>
          <a:ln w="6350">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39287864"/>
      </p:ext>
    </p:extLst>
  </p:cSld>
  <p:clrMapOvr>
    <a:masterClrMapping/>
  </p:clrMapOvr>
</p:sldLayout>
</file>

<file path=ppt/slideLayouts/slideLayout2702.xml><?xml version="1.0" encoding="utf-8"?>
<p:sldLayout xmlns:a="http://schemas.openxmlformats.org/drawingml/2006/main" xmlns:r="http://schemas.openxmlformats.org/officeDocument/2006/relationships" xmlns:p="http://schemas.openxmlformats.org/presentationml/2006/main" showMasterSp="0" preserve="1" userDrawn="1">
  <p:cSld name="Picture with Caption">
    <p:spTree>
      <p:nvGrpSpPr>
        <p:cNvPr id="1" name=""/>
        <p:cNvGrpSpPr/>
        <p:nvPr/>
      </p:nvGrpSpPr>
      <p:grpSpPr>
        <a:xfrm>
          <a:off x="0" y="0"/>
          <a:ext cx="0" cy="0"/>
          <a:chOff x="0" y="0"/>
          <a:chExt cx="0" cy="0"/>
        </a:xfrm>
      </p:grpSpPr>
      <p:sp>
        <p:nvSpPr>
          <p:cNvPr id="10" name="Title 1">
            <a:extLst>
              <a:ext uri="{FF2B5EF4-FFF2-40B4-BE49-F238E27FC236}">
                <a16:creationId xmlns:a16="http://schemas.microsoft.com/office/drawing/2014/main" id="{375F4D28-38E0-121F-D54D-1FCE2D6321C8}"/>
              </a:ext>
            </a:extLst>
          </p:cNvPr>
          <p:cNvSpPr>
            <a:spLocks noGrp="1"/>
          </p:cNvSpPr>
          <p:nvPr>
            <p:ph type="title"/>
          </p:nvPr>
        </p:nvSpPr>
        <p:spPr>
          <a:xfrm>
            <a:off x="731520" y="553616"/>
            <a:ext cx="3595634" cy="2250544"/>
          </a:xfrm>
        </p:spPr>
        <p:txBody>
          <a:bodyPr anchor="t">
            <a:normAutofit/>
          </a:bodyPr>
          <a:lstStyle>
            <a:lvl1pPr>
              <a:defRPr sz="3200" baseline="0">
                <a:solidFill>
                  <a:schemeClr val="tx1"/>
                </a:solidFill>
              </a:defRPr>
            </a:lvl1pPr>
          </a:lstStyle>
          <a:p>
            <a:r>
              <a:rPr lang="en-US"/>
              <a:t>Click to edit Master title style</a:t>
            </a:r>
            <a:endParaRPr lang="en-US" dirty="0"/>
          </a:p>
        </p:txBody>
      </p:sp>
      <p:sp>
        <p:nvSpPr>
          <p:cNvPr id="6" name="Footer Placeholder 5">
            <a:extLst>
              <a:ext uri="{FF2B5EF4-FFF2-40B4-BE49-F238E27FC236}">
                <a16:creationId xmlns:a16="http://schemas.microsoft.com/office/drawing/2014/main" id="{7FDC75DA-9A78-9AB9-7171-95A08CC51C56}"/>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3" name="Text Placeholder 3">
            <a:extLst>
              <a:ext uri="{FF2B5EF4-FFF2-40B4-BE49-F238E27FC236}">
                <a16:creationId xmlns:a16="http://schemas.microsoft.com/office/drawing/2014/main" id="{23EFCC9B-CBB5-5DB3-0C1A-D7607EED4E32}"/>
              </a:ext>
            </a:extLst>
          </p:cNvPr>
          <p:cNvSpPr>
            <a:spLocks noGrp="1"/>
          </p:cNvSpPr>
          <p:nvPr>
            <p:ph type="body" sz="half" idx="14"/>
          </p:nvPr>
        </p:nvSpPr>
        <p:spPr>
          <a:xfrm>
            <a:off x="731520" y="2931865"/>
            <a:ext cx="3595634" cy="3372519"/>
          </a:xfrm>
        </p:spPr>
        <p:txBody>
          <a:bodyPr anchor="b">
            <a:normAutofit/>
          </a:bodyPr>
          <a:lstStyle>
            <a:lvl1pPr marL="0" indent="0">
              <a:buNone/>
              <a:defRPr sz="1800">
                <a:solidFill>
                  <a:schemeClr val="tx1"/>
                </a:solidFill>
              </a:defRPr>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8" name="Picture Placeholder 9">
            <a:extLst>
              <a:ext uri="{FF2B5EF4-FFF2-40B4-BE49-F238E27FC236}">
                <a16:creationId xmlns:a16="http://schemas.microsoft.com/office/drawing/2014/main" id="{71602F00-69F8-D44C-0F84-384694CA224A}"/>
              </a:ext>
            </a:extLst>
          </p:cNvPr>
          <p:cNvSpPr>
            <a:spLocks noGrp="1"/>
          </p:cNvSpPr>
          <p:nvPr>
            <p:ph type="pic" sz="quarter" idx="13" hasCustomPrompt="1"/>
          </p:nvPr>
        </p:nvSpPr>
        <p:spPr>
          <a:xfrm>
            <a:off x="5091497" y="598627"/>
            <a:ext cx="6304337" cy="5775923"/>
          </a:xfrm>
          <a:custGeom>
            <a:avLst/>
            <a:gdLst>
              <a:gd name="connsiteX0" fmla="*/ 2701640 w 5403280"/>
              <a:gd name="connsiteY0" fmla="*/ 0 h 5258929"/>
              <a:gd name="connsiteX1" fmla="*/ 5403280 w 5403280"/>
              <a:gd name="connsiteY1" fmla="*/ 2701640 h 5258929"/>
              <a:gd name="connsiteX2" fmla="*/ 5403280 w 5403280"/>
              <a:gd name="connsiteY2" fmla="*/ 5258929 h 5258929"/>
              <a:gd name="connsiteX3" fmla="*/ 0 w 5403280"/>
              <a:gd name="connsiteY3" fmla="*/ 5258929 h 5258929"/>
              <a:gd name="connsiteX4" fmla="*/ 0 w 5403280"/>
              <a:gd name="connsiteY4" fmla="*/ 2701640 h 5258929"/>
              <a:gd name="connsiteX5" fmla="*/ 2701640 w 5403280"/>
              <a:gd name="connsiteY5" fmla="*/ 0 h 5258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03280" h="5258929">
                <a:moveTo>
                  <a:pt x="2701640" y="0"/>
                </a:moveTo>
                <a:cubicBezTo>
                  <a:pt x="4193715" y="0"/>
                  <a:pt x="5403280" y="1209565"/>
                  <a:pt x="5403280" y="2701640"/>
                </a:cubicBezTo>
                <a:lnTo>
                  <a:pt x="5403280" y="5258929"/>
                </a:lnTo>
                <a:lnTo>
                  <a:pt x="0" y="5258929"/>
                </a:lnTo>
                <a:lnTo>
                  <a:pt x="0" y="2701640"/>
                </a:lnTo>
                <a:cubicBezTo>
                  <a:pt x="0" y="1209565"/>
                  <a:pt x="1209565" y="0"/>
                  <a:pt x="2701640" y="0"/>
                </a:cubicBezTo>
                <a:close/>
              </a:path>
            </a:pathLst>
          </a:custGeom>
          <a:blipFill>
            <a:blip r:embed="rId2">
              <a:alphaModFix amt="70000"/>
              <a:extLst>
                <a:ext uri="{28A0092B-C50C-407E-A947-70E740481C1C}">
                  <a14:useLocalDpi xmlns:a14="http://schemas.microsoft.com/office/drawing/2010/main" val="0"/>
                </a:ext>
              </a:extLst>
            </a:blip>
            <a:stretch>
              <a:fillRect/>
            </a:stretch>
          </a:blipFill>
          <a:ln w="6350">
            <a:solidFill>
              <a:schemeClr val="tx1"/>
            </a:solidFill>
          </a:ln>
        </p:spPr>
        <p:txBody>
          <a:bodyPr wrap="square">
            <a:noAutofit/>
          </a:bodyPr>
          <a:lstStyle>
            <a:lvl1pPr>
              <a:defRPr>
                <a:solidFill>
                  <a:schemeClr val="tx1"/>
                </a:solidFill>
              </a:defRPr>
            </a:lvl1pPr>
          </a:lstStyle>
          <a:p>
            <a:r>
              <a:rPr lang="en-US" dirty="0"/>
              <a:t> </a:t>
            </a:r>
          </a:p>
        </p:txBody>
      </p:sp>
      <p:sp>
        <p:nvSpPr>
          <p:cNvPr id="5" name="Date Placeholder 4">
            <a:extLst>
              <a:ext uri="{FF2B5EF4-FFF2-40B4-BE49-F238E27FC236}">
                <a16:creationId xmlns:a16="http://schemas.microsoft.com/office/drawing/2014/main" id="{920B235E-39C7-4C78-20EF-DB48ECD9CB90}"/>
              </a:ext>
            </a:extLst>
          </p:cNvPr>
          <p:cNvSpPr>
            <a:spLocks noGrp="1"/>
          </p:cNvSpPr>
          <p:nvPr>
            <p:ph type="dt" sz="half" idx="10"/>
          </p:nvPr>
        </p:nvSpPr>
        <p:spPr/>
        <p:txBody>
          <a:bodyPr/>
          <a:lstStyle>
            <a:lvl1pPr>
              <a:defRPr>
                <a:solidFill>
                  <a:schemeClr val="tx1"/>
                </a:solidFill>
              </a:defRPr>
            </a:lvl1pPr>
          </a:lstStyle>
          <a:p>
            <a:fld id="{3D157344-9CC7-412D-8C20-072BE86D5A11}" type="datetime1">
              <a:rPr lang="en-US" smtClean="0"/>
              <a:pPr/>
              <a:t>6/1/2026</a:t>
            </a:fld>
            <a:endParaRPr lang="en-US" dirty="0"/>
          </a:p>
        </p:txBody>
      </p:sp>
      <p:sp>
        <p:nvSpPr>
          <p:cNvPr id="7" name="Slide Number Placeholder 6">
            <a:extLst>
              <a:ext uri="{FF2B5EF4-FFF2-40B4-BE49-F238E27FC236}">
                <a16:creationId xmlns:a16="http://schemas.microsoft.com/office/drawing/2014/main" id="{5EFE1A03-DCCB-53C7-DBFE-2AD55C90591B}"/>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spTree>
    <p:extLst>
      <p:ext uri="{BB962C8B-B14F-4D97-AF65-F5344CB8AC3E}">
        <p14:creationId xmlns:p14="http://schemas.microsoft.com/office/powerpoint/2010/main" val="2752375746"/>
      </p:ext>
    </p:extLst>
  </p:cSld>
  <p:clrMapOvr>
    <a:masterClrMapping/>
  </p:clrMapOvr>
</p:sldLayout>
</file>

<file path=ppt/slideLayouts/slideLayout2703.xml><?xml version="1.0" encoding="utf-8"?>
<p:sldLayout xmlns:a="http://schemas.openxmlformats.org/drawingml/2006/main" xmlns:r="http://schemas.openxmlformats.org/officeDocument/2006/relationships" xmlns:p="http://schemas.openxmlformats.org/presentationml/2006/main" showMasterSp="0" preserve="1">
  <p:cSld name="Conclus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7433D9-FD02-59E2-0F81-A0B7201D2DA0}"/>
              </a:ext>
            </a:extLst>
          </p:cNvPr>
          <p:cNvSpPr>
            <a:spLocks noGrp="1"/>
          </p:cNvSpPr>
          <p:nvPr>
            <p:ph type="title"/>
          </p:nvPr>
        </p:nvSpPr>
        <p:spPr>
          <a:xfrm>
            <a:off x="841248" y="457200"/>
            <a:ext cx="7342307" cy="1133856"/>
          </a:xfrm>
          <a:noFill/>
        </p:spPr>
        <p:txBody>
          <a:bodyPr anchor="b">
            <a:noAutofit/>
          </a:bodyPr>
          <a:lstStyle>
            <a:lvl1pPr>
              <a:defRPr sz="6000">
                <a:solidFill>
                  <a:schemeClr val="tx1"/>
                </a:solidFill>
              </a:defRPr>
            </a:lvl1pPr>
          </a:lstStyle>
          <a:p>
            <a:r>
              <a:rPr lang="en-US"/>
              <a:t>Click to edit Master title style</a:t>
            </a:r>
            <a:endParaRPr lang="en-US" dirty="0"/>
          </a:p>
        </p:txBody>
      </p:sp>
      <p:sp>
        <p:nvSpPr>
          <p:cNvPr id="5" name="Footer Placeholder 4">
            <a:extLst>
              <a:ext uri="{FF2B5EF4-FFF2-40B4-BE49-F238E27FC236}">
                <a16:creationId xmlns:a16="http://schemas.microsoft.com/office/drawing/2014/main" id="{B17E6B5E-6174-FD5C-41E8-FFC44C650D7E}"/>
              </a:ext>
            </a:extLst>
          </p:cNvPr>
          <p:cNvSpPr>
            <a:spLocks noGrp="1"/>
          </p:cNvSpPr>
          <p:nvPr>
            <p:ph type="ftr" sz="quarter" idx="11"/>
          </p:nvPr>
        </p:nvSpPr>
        <p:spPr>
          <a:noFill/>
        </p:spPr>
        <p:txBody>
          <a:bodyPr/>
          <a:lstStyle>
            <a:lvl1pPr>
              <a:defRPr>
                <a:solidFill>
                  <a:schemeClr val="tx1"/>
                </a:solidFill>
              </a:defRPr>
            </a:lvl1pPr>
          </a:lstStyle>
          <a:p>
            <a:r>
              <a:rPr lang="en-US" dirty="0"/>
              <a:t>Sample Footer Text</a:t>
            </a:r>
          </a:p>
        </p:txBody>
      </p:sp>
      <p:sp>
        <p:nvSpPr>
          <p:cNvPr id="8" name="Content Placeholder 7">
            <a:extLst>
              <a:ext uri="{FF2B5EF4-FFF2-40B4-BE49-F238E27FC236}">
                <a16:creationId xmlns:a16="http://schemas.microsoft.com/office/drawing/2014/main" id="{C7E1FCC9-2D1D-9C6B-8C9A-E3D0A77DBEF0}"/>
              </a:ext>
            </a:extLst>
          </p:cNvPr>
          <p:cNvSpPr>
            <a:spLocks noGrp="1"/>
          </p:cNvSpPr>
          <p:nvPr>
            <p:ph sz="quarter" idx="13"/>
          </p:nvPr>
        </p:nvSpPr>
        <p:spPr>
          <a:xfrm>
            <a:off x="841248" y="2624328"/>
            <a:ext cx="10424160" cy="3200400"/>
          </a:xfrm>
          <a:noFill/>
        </p:spPr>
        <p:txBody>
          <a:bodyPr/>
          <a:lstStyle>
            <a:lvl1pPr marL="0" indent="0">
              <a:buNone/>
              <a:defRPr>
                <a:solidFill>
                  <a:schemeClr val="tx1"/>
                </a:solidFill>
              </a:defRPr>
            </a:lvl1pPr>
            <a:lvl2pPr marL="228600" indent="0">
              <a:buNone/>
              <a:defRPr>
                <a:solidFill>
                  <a:schemeClr val="tx1"/>
                </a:solidFill>
              </a:defRPr>
            </a:lvl2pPr>
            <a:lvl3pPr marL="457200" indent="0">
              <a:buNone/>
              <a:defRPr>
                <a:solidFill>
                  <a:schemeClr val="tx1"/>
                </a:solidFill>
              </a:defRPr>
            </a:lvl3pPr>
            <a:lvl4pPr marL="685800" indent="0">
              <a:buNone/>
              <a:defRPr>
                <a:solidFill>
                  <a:schemeClr val="tx1"/>
                </a:solidFill>
              </a:defRPr>
            </a:lvl4pPr>
            <a:lvl5pPr marL="914400" indent="0">
              <a:buNone/>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0B9485D1-E172-8F0A-A425-3097B3ABCFB4}"/>
              </a:ext>
            </a:extLst>
          </p:cNvPr>
          <p:cNvSpPr>
            <a:spLocks noGrp="1"/>
          </p:cNvSpPr>
          <p:nvPr>
            <p:ph type="dt" sz="half" idx="10"/>
          </p:nvPr>
        </p:nvSpPr>
        <p:spPr>
          <a:noFill/>
        </p:spPr>
        <p:txBody>
          <a:bodyPr/>
          <a:lstStyle>
            <a:lvl1pPr>
              <a:defRPr>
                <a:solidFill>
                  <a:schemeClr val="tx1"/>
                </a:solidFill>
              </a:defRPr>
            </a:lvl1pPr>
          </a:lstStyle>
          <a:p>
            <a:fld id="{157987AA-E4E6-4FC1-BAD8-09A952212C58}" type="datetime1">
              <a:rPr lang="en-US" smtClean="0"/>
              <a:pPr/>
              <a:t>6/1/2026</a:t>
            </a:fld>
            <a:endParaRPr lang="en-US" dirty="0"/>
          </a:p>
        </p:txBody>
      </p:sp>
      <p:sp>
        <p:nvSpPr>
          <p:cNvPr id="6" name="Slide Number Placeholder 5">
            <a:extLst>
              <a:ext uri="{FF2B5EF4-FFF2-40B4-BE49-F238E27FC236}">
                <a16:creationId xmlns:a16="http://schemas.microsoft.com/office/drawing/2014/main" id="{4BF72154-F85B-E301-DA57-E314D7315916}"/>
              </a:ext>
            </a:extLst>
          </p:cNvPr>
          <p:cNvSpPr>
            <a:spLocks noGrp="1"/>
          </p:cNvSpPr>
          <p:nvPr>
            <p:ph type="sldNum" sz="quarter" idx="12"/>
          </p:nvPr>
        </p:nvSpPr>
        <p:spPr>
          <a:noFill/>
        </p:spPr>
        <p:txBody>
          <a:bodyPr/>
          <a:lstStyle>
            <a:lvl1pPr>
              <a:defRPr>
                <a:solidFill>
                  <a:schemeClr val="tx1"/>
                </a:solidFill>
              </a:defRPr>
            </a:lvl1pPr>
          </a:lstStyle>
          <a:p>
            <a:fld id="{CC057153-B650-4DEB-B370-79DDCFDCE934}" type="slidenum">
              <a:rPr lang="en-US" smtClean="0"/>
              <a:pPr/>
              <a:t>‹#›</a:t>
            </a:fld>
            <a:endParaRPr lang="en-US" dirty="0"/>
          </a:p>
        </p:txBody>
      </p:sp>
    </p:spTree>
    <p:extLst>
      <p:ext uri="{BB962C8B-B14F-4D97-AF65-F5344CB8AC3E}">
        <p14:creationId xmlns:p14="http://schemas.microsoft.com/office/powerpoint/2010/main" val="1640829647"/>
      </p:ext>
    </p:extLst>
  </p:cSld>
  <p:clrMapOvr>
    <a:masterClrMapping/>
  </p:clrMapOvr>
</p:sldLayout>
</file>

<file path=ppt/slideLayouts/slideLayout2704.xml><?xml version="1.0" encoding="utf-8"?>
<p:sldLayout xmlns:a="http://schemas.openxmlformats.org/drawingml/2006/main" xmlns:r="http://schemas.openxmlformats.org/officeDocument/2006/relationships" xmlns:p="http://schemas.openxmlformats.org/presentationml/2006/main" preserve="1" userDrawn="1">
  <p:cSld name="Conclusion 2">
    <p:spTree>
      <p:nvGrpSpPr>
        <p:cNvPr id="1" name=""/>
        <p:cNvGrpSpPr/>
        <p:nvPr/>
      </p:nvGrpSpPr>
      <p:grpSpPr>
        <a:xfrm>
          <a:off x="0" y="0"/>
          <a:ext cx="0" cy="0"/>
          <a:chOff x="0" y="0"/>
          <a:chExt cx="0" cy="0"/>
        </a:xfrm>
      </p:grpSpPr>
      <p:sp>
        <p:nvSpPr>
          <p:cNvPr id="8" name="Title 6">
            <a:extLst>
              <a:ext uri="{FF2B5EF4-FFF2-40B4-BE49-F238E27FC236}">
                <a16:creationId xmlns:a16="http://schemas.microsoft.com/office/drawing/2014/main" id="{CE8CC034-C652-239B-0064-9B0543AC25C5}"/>
              </a:ext>
            </a:extLst>
          </p:cNvPr>
          <p:cNvSpPr>
            <a:spLocks noGrp="1"/>
          </p:cNvSpPr>
          <p:nvPr>
            <p:ph type="title"/>
          </p:nvPr>
        </p:nvSpPr>
        <p:spPr>
          <a:xfrm>
            <a:off x="731520" y="365760"/>
            <a:ext cx="10741152" cy="1132258"/>
          </a:xfrm>
        </p:spPr>
        <p:txBody>
          <a:bodyPr/>
          <a:lstStyle>
            <a:lvl1pPr>
              <a:defRPr lang="en-US" dirty="0"/>
            </a:lvl1pPr>
          </a:lstStyle>
          <a:p>
            <a:r>
              <a:rPr lang="en-US"/>
              <a:t>Click to edit Master title style</a:t>
            </a:r>
            <a:endParaRPr lang="en-US" dirty="0"/>
          </a:p>
        </p:txBody>
      </p:sp>
      <p:sp>
        <p:nvSpPr>
          <p:cNvPr id="5" name="Footer Placeholder 4">
            <a:extLst>
              <a:ext uri="{FF2B5EF4-FFF2-40B4-BE49-F238E27FC236}">
                <a16:creationId xmlns:a16="http://schemas.microsoft.com/office/drawing/2014/main" id="{5B407A58-3351-E479-1A0C-2FF49FA42707}"/>
              </a:ext>
            </a:extLst>
          </p:cNvPr>
          <p:cNvSpPr>
            <a:spLocks noGrp="1"/>
          </p:cNvSpPr>
          <p:nvPr>
            <p:ph type="ftr" sz="quarter" idx="11"/>
          </p:nvPr>
        </p:nvSpPr>
        <p:spPr/>
        <p:txBody>
          <a:bodyPr/>
          <a:lstStyle>
            <a:lvl1pPr>
              <a:defRPr>
                <a:solidFill>
                  <a:schemeClr val="tx1"/>
                </a:solidFill>
              </a:defRPr>
            </a:lvl1pPr>
          </a:lstStyle>
          <a:p>
            <a:r>
              <a:rPr lang="en-US" dirty="0"/>
              <a:t>Sample Footer Text</a:t>
            </a:r>
          </a:p>
        </p:txBody>
      </p:sp>
      <p:sp>
        <p:nvSpPr>
          <p:cNvPr id="2" name="Content Placeholder 7">
            <a:extLst>
              <a:ext uri="{FF2B5EF4-FFF2-40B4-BE49-F238E27FC236}">
                <a16:creationId xmlns:a16="http://schemas.microsoft.com/office/drawing/2014/main" id="{D051F68D-E2E5-C625-0273-281CE6D4939F}"/>
              </a:ext>
            </a:extLst>
          </p:cNvPr>
          <p:cNvSpPr>
            <a:spLocks noGrp="1"/>
          </p:cNvSpPr>
          <p:nvPr>
            <p:ph sz="quarter" idx="13"/>
          </p:nvPr>
        </p:nvSpPr>
        <p:spPr>
          <a:xfrm>
            <a:off x="731520" y="2301836"/>
            <a:ext cx="10741150" cy="3921165"/>
          </a:xfrm>
          <a:noFill/>
        </p:spPr>
        <p:txBody>
          <a:bodyPr/>
          <a:lstStyle>
            <a:lvl1pPr marL="0" indent="0">
              <a:buNone/>
              <a:defRPr>
                <a:solidFill>
                  <a:schemeClr val="tx1"/>
                </a:solidFill>
              </a:defRPr>
            </a:lvl1pPr>
            <a:lvl2pPr marL="228600" indent="0">
              <a:buNone/>
              <a:defRPr>
                <a:solidFill>
                  <a:schemeClr val="tx1"/>
                </a:solidFill>
              </a:defRPr>
            </a:lvl2pPr>
            <a:lvl3pPr marL="457200" indent="0">
              <a:buNone/>
              <a:defRPr>
                <a:solidFill>
                  <a:schemeClr val="tx1"/>
                </a:solidFill>
              </a:defRPr>
            </a:lvl3pPr>
            <a:lvl4pPr marL="685800" indent="0">
              <a:buNone/>
              <a:defRPr>
                <a:solidFill>
                  <a:schemeClr val="tx1"/>
                </a:solidFill>
              </a:defRPr>
            </a:lvl4pPr>
            <a:lvl5pPr marL="914400" indent="0">
              <a:buNone/>
              <a:defRPr>
                <a:solidFill>
                  <a:schemeClr val="tx1"/>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EAE2DAFA-435E-AAF9-8B67-495E5AFDCD91}"/>
              </a:ext>
            </a:extLst>
          </p:cNvPr>
          <p:cNvSpPr>
            <a:spLocks noGrp="1"/>
          </p:cNvSpPr>
          <p:nvPr>
            <p:ph type="dt" sz="half" idx="10"/>
          </p:nvPr>
        </p:nvSpPr>
        <p:spPr/>
        <p:txBody>
          <a:bodyPr/>
          <a:lstStyle>
            <a:lvl1pPr>
              <a:defRPr>
                <a:solidFill>
                  <a:schemeClr val="tx1"/>
                </a:solidFill>
              </a:defRPr>
            </a:lvl1pPr>
          </a:lstStyle>
          <a:p>
            <a:fld id="{EEE2A7A0-B9EE-41A8-8016-28E5803F20B2}" type="datetime1">
              <a:rPr lang="en-US" smtClean="0"/>
              <a:pPr/>
              <a:t>6/1/2026</a:t>
            </a:fld>
            <a:endParaRPr lang="en-US" dirty="0"/>
          </a:p>
        </p:txBody>
      </p:sp>
      <p:sp>
        <p:nvSpPr>
          <p:cNvPr id="6" name="Slide Number Placeholder 5">
            <a:extLst>
              <a:ext uri="{FF2B5EF4-FFF2-40B4-BE49-F238E27FC236}">
                <a16:creationId xmlns:a16="http://schemas.microsoft.com/office/drawing/2014/main" id="{81789E10-2433-2ECB-9C92-571B583A4CF1}"/>
              </a:ext>
            </a:extLst>
          </p:cNvPr>
          <p:cNvSpPr>
            <a:spLocks noGrp="1"/>
          </p:cNvSpPr>
          <p:nvPr>
            <p:ph type="sldNum" sz="quarter" idx="12"/>
          </p:nvPr>
        </p:nvSpPr>
        <p:spPr/>
        <p:txBody>
          <a:bodyPr/>
          <a:lstStyle>
            <a:lvl1pPr>
              <a:defRPr>
                <a:solidFill>
                  <a:schemeClr val="tx1"/>
                </a:solidFill>
              </a:defRPr>
            </a:lvl1pPr>
          </a:lstStyle>
          <a:p>
            <a:fld id="{CC057153-B650-4DEB-B370-79DDCFDCE934}" type="slidenum">
              <a:rPr lang="en-US" smtClean="0"/>
              <a:pPr/>
              <a:t>‹#›</a:t>
            </a:fld>
            <a:endParaRPr lang="en-US" dirty="0"/>
          </a:p>
        </p:txBody>
      </p:sp>
    </p:spTree>
    <p:extLst>
      <p:ext uri="{BB962C8B-B14F-4D97-AF65-F5344CB8AC3E}">
        <p14:creationId xmlns:p14="http://schemas.microsoft.com/office/powerpoint/2010/main" val="1690141953"/>
      </p:ext>
    </p:extLst>
  </p:cSld>
  <p:clrMapOvr>
    <a:masterClrMapping/>
  </p:clrMapOvr>
  <p:extLst>
    <p:ext uri="{DCECCB84-F9BA-43D5-87BE-67443E8EF086}">
      <p15:sldGuideLst xmlns:p15="http://schemas.microsoft.com/office/powerpoint/2012/main">
        <p15:guide id="5" orient="horz" pos="2160">
          <p15:clr>
            <a:srgbClr val="FBAE40"/>
          </p15:clr>
        </p15:guide>
        <p15:guide id="6" pos="3840">
          <p15:clr>
            <a:srgbClr val="FBAE40"/>
          </p15:clr>
        </p15:guide>
      </p15:sldGuideLst>
    </p:ext>
  </p:extLst>
</p:sldLayout>
</file>

<file path=ppt/slideLayouts/slideLayout2705.xml><?xml version="1.0" encoding="utf-8"?>
<p:sldLayout xmlns:a="http://schemas.openxmlformats.org/drawingml/2006/main" xmlns:r="http://schemas.openxmlformats.org/officeDocument/2006/relationships" xmlns:p="http://schemas.openxmlformats.org/presentationml/2006/main" userDrawn="1">
  <p:cSld name="Layout 1">
    <p:spTree>
      <p:nvGrpSpPr>
        <p:cNvPr id="1" name=""/>
        <p:cNvGrpSpPr/>
        <p:nvPr/>
      </p:nvGrpSpPr>
      <p:grpSpPr>
        <a:xfrm>
          <a:off x="0" y="0"/>
          <a:ext cx="0" cy="0"/>
          <a:chOff x="0" y="0"/>
          <a:chExt cx="0" cy="0"/>
        </a:xfrm>
      </p:grpSpPr>
      <p:sp>
        <p:nvSpPr>
          <p:cNvPr id="3" name="Oval 2">
            <a:extLst>
              <a:ext uri="{FF2B5EF4-FFF2-40B4-BE49-F238E27FC236}">
                <a16:creationId xmlns:a16="http://schemas.microsoft.com/office/drawing/2014/main" id="{AFD94275-EC93-C87A-6BBB-425F15188230}"/>
              </a:ext>
              <a:ext uri="{C183D7F6-B498-43B3-948B-1728B52AA6E4}">
                <adec:decorative xmlns:adec="http://schemas.microsoft.com/office/drawing/2017/decorative" val="1"/>
              </a:ext>
            </a:extLst>
          </p:cNvPr>
          <p:cNvSpPr/>
          <p:nvPr userDrawn="1"/>
        </p:nvSpPr>
        <p:spPr>
          <a:xfrm>
            <a:off x="7199519" y="2688324"/>
            <a:ext cx="840963" cy="840963"/>
          </a:xfrm>
          <a:prstGeom prst="ellipse">
            <a:avLst/>
          </a:prstGeom>
          <a:solidFill>
            <a:schemeClr val="accent3">
              <a:lumMod val="40000"/>
              <a:lumOff val="60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accent2"/>
              </a:solidFill>
            </a:endParaRPr>
          </a:p>
        </p:txBody>
      </p:sp>
      <p:sp>
        <p:nvSpPr>
          <p:cNvPr id="4" name="Oval 3">
            <a:extLst>
              <a:ext uri="{FF2B5EF4-FFF2-40B4-BE49-F238E27FC236}">
                <a16:creationId xmlns:a16="http://schemas.microsoft.com/office/drawing/2014/main" id="{667DDEA5-75C4-FF17-3A23-7ECAF0CD4B61}"/>
              </a:ext>
              <a:ext uri="{C183D7F6-B498-43B3-948B-1728B52AA6E4}">
                <adec:decorative xmlns:adec="http://schemas.microsoft.com/office/drawing/2017/decorative" val="1"/>
              </a:ext>
            </a:extLst>
          </p:cNvPr>
          <p:cNvSpPr/>
          <p:nvPr userDrawn="1"/>
        </p:nvSpPr>
        <p:spPr>
          <a:xfrm>
            <a:off x="10247518" y="2688324"/>
            <a:ext cx="840963" cy="840963"/>
          </a:xfrm>
          <a:prstGeom prst="ellipse">
            <a:avLst/>
          </a:prstGeom>
          <a:solidFill>
            <a:schemeClr val="accent3">
              <a:lumMod val="60000"/>
              <a:lumOff val="40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Oval 4">
            <a:extLst>
              <a:ext uri="{FF2B5EF4-FFF2-40B4-BE49-F238E27FC236}">
                <a16:creationId xmlns:a16="http://schemas.microsoft.com/office/drawing/2014/main" id="{EBE36D08-1D47-1B17-EFCA-4F96B6E713C3}"/>
              </a:ext>
              <a:ext uri="{C183D7F6-B498-43B3-948B-1728B52AA6E4}">
                <adec:decorative xmlns:adec="http://schemas.microsoft.com/office/drawing/2017/decorative" val="1"/>
              </a:ext>
            </a:extLst>
          </p:cNvPr>
          <p:cNvSpPr/>
          <p:nvPr userDrawn="1"/>
        </p:nvSpPr>
        <p:spPr>
          <a:xfrm>
            <a:off x="4151519" y="2688324"/>
            <a:ext cx="840963" cy="840963"/>
          </a:xfrm>
          <a:prstGeom prst="ellipse">
            <a:avLst/>
          </a:prstGeom>
          <a:solidFill>
            <a:schemeClr val="accent6">
              <a:lumMod val="40000"/>
              <a:lumOff val="60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Oval 5">
            <a:extLst>
              <a:ext uri="{FF2B5EF4-FFF2-40B4-BE49-F238E27FC236}">
                <a16:creationId xmlns:a16="http://schemas.microsoft.com/office/drawing/2014/main" id="{A0E23803-C97E-0679-3488-8C245D767955}"/>
              </a:ext>
              <a:ext uri="{C183D7F6-B498-43B3-948B-1728B52AA6E4}">
                <adec:decorative xmlns:adec="http://schemas.microsoft.com/office/drawing/2017/decorative" val="1"/>
              </a:ext>
            </a:extLst>
          </p:cNvPr>
          <p:cNvSpPr/>
          <p:nvPr userDrawn="1"/>
        </p:nvSpPr>
        <p:spPr>
          <a:xfrm>
            <a:off x="1098662" y="2688324"/>
            <a:ext cx="840963" cy="840963"/>
          </a:xfrm>
          <a:prstGeom prst="ellipse">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Title 1">
            <a:extLst>
              <a:ext uri="{FF2B5EF4-FFF2-40B4-BE49-F238E27FC236}">
                <a16:creationId xmlns:a16="http://schemas.microsoft.com/office/drawing/2014/main" id="{CDFE23D0-0FF0-42C6-B15F-A719DFDD5264}"/>
              </a:ext>
            </a:extLst>
          </p:cNvPr>
          <p:cNvSpPr>
            <a:spLocks noGrp="1"/>
          </p:cNvSpPr>
          <p:nvPr>
            <p:ph type="title" hasCustomPrompt="1"/>
          </p:nvPr>
        </p:nvSpPr>
        <p:spPr>
          <a:xfrm>
            <a:off x="230124" y="457199"/>
            <a:ext cx="11731752" cy="1164565"/>
          </a:xfrm>
        </p:spPr>
        <p:txBody>
          <a:bodyPr/>
          <a:lstStyle>
            <a:lvl1pPr>
              <a:defRPr/>
            </a:lvl1pPr>
          </a:lstStyle>
          <a:p>
            <a:r>
              <a:rPr lang="en-US" dirty="0"/>
              <a:t>Click to add title</a:t>
            </a:r>
          </a:p>
        </p:txBody>
      </p:sp>
      <p:sp>
        <p:nvSpPr>
          <p:cNvPr id="35" name="Picture Placeholder 34">
            <a:extLst>
              <a:ext uri="{FF2B5EF4-FFF2-40B4-BE49-F238E27FC236}">
                <a16:creationId xmlns:a16="http://schemas.microsoft.com/office/drawing/2014/main" id="{EAA216C1-AB2E-40F5-9FEB-99A051529BBC}"/>
              </a:ext>
            </a:extLst>
          </p:cNvPr>
          <p:cNvSpPr>
            <a:spLocks noGrp="1"/>
          </p:cNvSpPr>
          <p:nvPr>
            <p:ph type="pic" sz="quarter" idx="10"/>
          </p:nvPr>
        </p:nvSpPr>
        <p:spPr>
          <a:xfrm>
            <a:off x="1361591" y="2616354"/>
            <a:ext cx="887413" cy="889000"/>
          </a:xfrm>
        </p:spPr>
        <p:txBody>
          <a:bodyPr>
            <a:normAutofit/>
          </a:bodyPr>
          <a:lstStyle>
            <a:lvl1pPr marL="0" indent="0" algn="ctr">
              <a:buNone/>
              <a:defRPr sz="900"/>
            </a:lvl1pPr>
          </a:lstStyle>
          <a:p>
            <a:r>
              <a:rPr lang="en-US"/>
              <a:t>Click icon to add picture</a:t>
            </a:r>
            <a:endParaRPr lang="en-US" dirty="0"/>
          </a:p>
        </p:txBody>
      </p:sp>
      <p:sp>
        <p:nvSpPr>
          <p:cNvPr id="47" name="Text Placeholder 46">
            <a:extLst>
              <a:ext uri="{FF2B5EF4-FFF2-40B4-BE49-F238E27FC236}">
                <a16:creationId xmlns:a16="http://schemas.microsoft.com/office/drawing/2014/main" id="{ED77457B-088A-4D58-BA8E-B758F3A6A0B0}"/>
              </a:ext>
            </a:extLst>
          </p:cNvPr>
          <p:cNvSpPr>
            <a:spLocks noGrp="1"/>
          </p:cNvSpPr>
          <p:nvPr>
            <p:ph type="body" sz="quarter" idx="18" hasCustomPrompt="1"/>
          </p:nvPr>
        </p:nvSpPr>
        <p:spPr>
          <a:xfrm>
            <a:off x="233457" y="4019516"/>
            <a:ext cx="2585943" cy="369311"/>
          </a:xfrm>
        </p:spPr>
        <p:txBody>
          <a:bodyPr>
            <a:noAutofit/>
          </a:bodyPr>
          <a:lstStyle>
            <a:lvl1pPr marL="0" indent="0" algn="ctr">
              <a:lnSpc>
                <a:spcPct val="100000"/>
              </a:lnSpc>
              <a:spcBef>
                <a:spcPts val="0"/>
              </a:spcBef>
              <a:buNone/>
              <a:defRPr sz="1800" b="1">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Click to add text</a:t>
            </a:r>
          </a:p>
        </p:txBody>
      </p:sp>
      <p:sp>
        <p:nvSpPr>
          <p:cNvPr id="40" name="Text Placeholder 39">
            <a:extLst>
              <a:ext uri="{FF2B5EF4-FFF2-40B4-BE49-F238E27FC236}">
                <a16:creationId xmlns:a16="http://schemas.microsoft.com/office/drawing/2014/main" id="{26074907-686A-4144-BB8F-791A360F4CA9}"/>
              </a:ext>
            </a:extLst>
          </p:cNvPr>
          <p:cNvSpPr>
            <a:spLocks noGrp="1"/>
          </p:cNvSpPr>
          <p:nvPr>
            <p:ph type="body" sz="quarter" idx="14" hasCustomPrompt="1"/>
          </p:nvPr>
        </p:nvSpPr>
        <p:spPr>
          <a:xfrm>
            <a:off x="439643" y="4491306"/>
            <a:ext cx="2158999" cy="601662"/>
          </a:xfrm>
        </p:spPr>
        <p:txBody>
          <a:bodyPr>
            <a:noAutofit/>
          </a:bodyPr>
          <a:lstStyle>
            <a:lvl1pPr marL="0" indent="0" algn="ctr">
              <a:buNone/>
              <a:defRPr sz="1100">
                <a:solidFill>
                  <a:schemeClr val="tx1"/>
                </a:solidFill>
              </a:defRPr>
            </a:lvl1pPr>
            <a:lvl2pPr marL="457200" indent="0">
              <a:buNone/>
              <a:defRPr sz="1100"/>
            </a:lvl2pPr>
            <a:lvl3pPr marL="914400" indent="0">
              <a:buNone/>
              <a:defRPr sz="1100"/>
            </a:lvl3pPr>
            <a:lvl4pPr marL="1371600" indent="0">
              <a:buNone/>
              <a:defRPr sz="1100"/>
            </a:lvl4pPr>
            <a:lvl5pPr marL="1828800" indent="0">
              <a:buNone/>
              <a:defRPr sz="1100"/>
            </a:lvl5pPr>
          </a:lstStyle>
          <a:p>
            <a:pPr lvl="0"/>
            <a:r>
              <a:rPr lang="en-US" dirty="0"/>
              <a:t>Click to add text</a:t>
            </a:r>
          </a:p>
        </p:txBody>
      </p:sp>
      <p:sp>
        <p:nvSpPr>
          <p:cNvPr id="36" name="Picture Placeholder 34">
            <a:extLst>
              <a:ext uri="{FF2B5EF4-FFF2-40B4-BE49-F238E27FC236}">
                <a16:creationId xmlns:a16="http://schemas.microsoft.com/office/drawing/2014/main" id="{FAEA8B42-3F7F-41AD-BABE-4EEB23482AE7}"/>
              </a:ext>
            </a:extLst>
          </p:cNvPr>
          <p:cNvSpPr>
            <a:spLocks noGrp="1"/>
          </p:cNvSpPr>
          <p:nvPr>
            <p:ph type="pic" sz="quarter" idx="11"/>
          </p:nvPr>
        </p:nvSpPr>
        <p:spPr>
          <a:xfrm>
            <a:off x="4420929" y="2616354"/>
            <a:ext cx="887413" cy="889000"/>
          </a:xfrm>
        </p:spPr>
        <p:txBody>
          <a:bodyPr>
            <a:normAutofit/>
          </a:bodyPr>
          <a:lstStyle>
            <a:lvl1pPr marL="0" indent="0" algn="ctr">
              <a:buNone/>
              <a:defRPr sz="900"/>
            </a:lvl1pPr>
          </a:lstStyle>
          <a:p>
            <a:r>
              <a:rPr lang="en-US"/>
              <a:t>Click icon to add picture</a:t>
            </a:r>
            <a:endParaRPr lang="en-US" dirty="0"/>
          </a:p>
        </p:txBody>
      </p:sp>
      <p:sp>
        <p:nvSpPr>
          <p:cNvPr id="48" name="Text Placeholder 46">
            <a:extLst>
              <a:ext uri="{FF2B5EF4-FFF2-40B4-BE49-F238E27FC236}">
                <a16:creationId xmlns:a16="http://schemas.microsoft.com/office/drawing/2014/main" id="{DD29B92B-5D6C-4077-8F1A-743E03C13A11}"/>
              </a:ext>
            </a:extLst>
          </p:cNvPr>
          <p:cNvSpPr>
            <a:spLocks noGrp="1"/>
          </p:cNvSpPr>
          <p:nvPr>
            <p:ph type="body" sz="quarter" idx="19" hasCustomPrompt="1"/>
          </p:nvPr>
        </p:nvSpPr>
        <p:spPr>
          <a:xfrm>
            <a:off x="3281457" y="4019516"/>
            <a:ext cx="2585943" cy="369311"/>
          </a:xfrm>
        </p:spPr>
        <p:txBody>
          <a:bodyPr>
            <a:noAutofit/>
          </a:bodyPr>
          <a:lstStyle>
            <a:lvl1pPr marL="0" indent="0" algn="ctr">
              <a:lnSpc>
                <a:spcPct val="100000"/>
              </a:lnSpc>
              <a:spcBef>
                <a:spcPts val="0"/>
              </a:spcBef>
              <a:buNone/>
              <a:defRPr sz="1800" b="1">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Click to add text</a:t>
            </a:r>
          </a:p>
        </p:txBody>
      </p:sp>
      <p:sp>
        <p:nvSpPr>
          <p:cNvPr id="41" name="Text Placeholder 39">
            <a:extLst>
              <a:ext uri="{FF2B5EF4-FFF2-40B4-BE49-F238E27FC236}">
                <a16:creationId xmlns:a16="http://schemas.microsoft.com/office/drawing/2014/main" id="{008E0623-EC20-45C5-91A6-0F11089BC4D6}"/>
              </a:ext>
            </a:extLst>
          </p:cNvPr>
          <p:cNvSpPr>
            <a:spLocks noGrp="1"/>
          </p:cNvSpPr>
          <p:nvPr>
            <p:ph type="body" sz="quarter" idx="15" hasCustomPrompt="1"/>
          </p:nvPr>
        </p:nvSpPr>
        <p:spPr>
          <a:xfrm>
            <a:off x="3580136" y="4491306"/>
            <a:ext cx="1983726" cy="601662"/>
          </a:xfrm>
        </p:spPr>
        <p:txBody>
          <a:bodyPr>
            <a:noAutofit/>
          </a:bodyPr>
          <a:lstStyle>
            <a:lvl1pPr marL="0" indent="0" algn="ctr">
              <a:buNone/>
              <a:defRPr sz="1100">
                <a:solidFill>
                  <a:schemeClr val="tx1"/>
                </a:solidFill>
              </a:defRPr>
            </a:lvl1pPr>
            <a:lvl2pPr marL="457200" indent="0">
              <a:buNone/>
              <a:defRPr sz="1100"/>
            </a:lvl2pPr>
            <a:lvl3pPr marL="914400" indent="0">
              <a:buNone/>
              <a:defRPr sz="1100"/>
            </a:lvl3pPr>
            <a:lvl4pPr marL="1371600" indent="0">
              <a:buNone/>
              <a:defRPr sz="1100"/>
            </a:lvl4pPr>
            <a:lvl5pPr marL="1828800" indent="0">
              <a:buNone/>
              <a:defRPr sz="1100"/>
            </a:lvl5pPr>
          </a:lstStyle>
          <a:p>
            <a:pPr lvl="0"/>
            <a:r>
              <a:rPr lang="en-US" dirty="0"/>
              <a:t>Click to add text</a:t>
            </a:r>
          </a:p>
        </p:txBody>
      </p:sp>
      <p:sp>
        <p:nvSpPr>
          <p:cNvPr id="37" name="Picture Placeholder 34">
            <a:extLst>
              <a:ext uri="{FF2B5EF4-FFF2-40B4-BE49-F238E27FC236}">
                <a16:creationId xmlns:a16="http://schemas.microsoft.com/office/drawing/2014/main" id="{7567D676-2C80-4141-893B-11FCC59F8435}"/>
              </a:ext>
            </a:extLst>
          </p:cNvPr>
          <p:cNvSpPr>
            <a:spLocks noGrp="1"/>
          </p:cNvSpPr>
          <p:nvPr>
            <p:ph type="pic" sz="quarter" idx="12"/>
          </p:nvPr>
        </p:nvSpPr>
        <p:spPr>
          <a:xfrm>
            <a:off x="7407299" y="2616354"/>
            <a:ext cx="887413" cy="889000"/>
          </a:xfrm>
        </p:spPr>
        <p:txBody>
          <a:bodyPr>
            <a:normAutofit/>
          </a:bodyPr>
          <a:lstStyle>
            <a:lvl1pPr marL="0" indent="0" algn="ctr">
              <a:buNone/>
              <a:defRPr sz="900"/>
            </a:lvl1pPr>
          </a:lstStyle>
          <a:p>
            <a:r>
              <a:rPr lang="en-US"/>
              <a:t>Click icon to add picture</a:t>
            </a:r>
            <a:endParaRPr lang="en-US" dirty="0"/>
          </a:p>
        </p:txBody>
      </p:sp>
      <p:sp>
        <p:nvSpPr>
          <p:cNvPr id="49" name="Text Placeholder 46">
            <a:extLst>
              <a:ext uri="{FF2B5EF4-FFF2-40B4-BE49-F238E27FC236}">
                <a16:creationId xmlns:a16="http://schemas.microsoft.com/office/drawing/2014/main" id="{13F3E81B-98F9-43EF-B142-E08146C84EC6}"/>
              </a:ext>
            </a:extLst>
          </p:cNvPr>
          <p:cNvSpPr>
            <a:spLocks noGrp="1"/>
          </p:cNvSpPr>
          <p:nvPr>
            <p:ph type="body" sz="quarter" idx="20" hasCustomPrompt="1"/>
          </p:nvPr>
        </p:nvSpPr>
        <p:spPr>
          <a:xfrm>
            <a:off x="6326144" y="4019516"/>
            <a:ext cx="2585943" cy="369311"/>
          </a:xfrm>
        </p:spPr>
        <p:txBody>
          <a:bodyPr>
            <a:noAutofit/>
          </a:bodyPr>
          <a:lstStyle>
            <a:lvl1pPr marL="0" indent="0" algn="ctr">
              <a:lnSpc>
                <a:spcPct val="100000"/>
              </a:lnSpc>
              <a:spcBef>
                <a:spcPts val="0"/>
              </a:spcBef>
              <a:buNone/>
              <a:defRPr sz="1800" b="1">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Click to add text</a:t>
            </a:r>
          </a:p>
        </p:txBody>
      </p:sp>
      <p:sp>
        <p:nvSpPr>
          <p:cNvPr id="44" name="Text Placeholder 39">
            <a:extLst>
              <a:ext uri="{FF2B5EF4-FFF2-40B4-BE49-F238E27FC236}">
                <a16:creationId xmlns:a16="http://schemas.microsoft.com/office/drawing/2014/main" id="{61293D0A-B2E6-4C99-A936-14475FCCE59B}"/>
              </a:ext>
            </a:extLst>
          </p:cNvPr>
          <p:cNvSpPr>
            <a:spLocks noGrp="1"/>
          </p:cNvSpPr>
          <p:nvPr>
            <p:ph type="body" sz="quarter" idx="16" hasCustomPrompt="1"/>
          </p:nvPr>
        </p:nvSpPr>
        <p:spPr>
          <a:xfrm>
            <a:off x="6628138" y="4491306"/>
            <a:ext cx="1983726" cy="601662"/>
          </a:xfrm>
        </p:spPr>
        <p:txBody>
          <a:bodyPr>
            <a:noAutofit/>
          </a:bodyPr>
          <a:lstStyle>
            <a:lvl1pPr marL="0" indent="0" algn="ctr">
              <a:buNone/>
              <a:defRPr sz="1100">
                <a:solidFill>
                  <a:schemeClr val="tx1"/>
                </a:solidFill>
              </a:defRPr>
            </a:lvl1pPr>
            <a:lvl2pPr marL="457200" indent="0">
              <a:buNone/>
              <a:defRPr sz="1100"/>
            </a:lvl2pPr>
            <a:lvl3pPr marL="914400" indent="0">
              <a:buNone/>
              <a:defRPr sz="1100"/>
            </a:lvl3pPr>
            <a:lvl4pPr marL="1371600" indent="0">
              <a:buNone/>
              <a:defRPr sz="1100"/>
            </a:lvl4pPr>
            <a:lvl5pPr marL="1828800" indent="0">
              <a:buNone/>
              <a:defRPr sz="1100"/>
            </a:lvl5pPr>
          </a:lstStyle>
          <a:p>
            <a:pPr lvl="0"/>
            <a:r>
              <a:rPr lang="en-US" dirty="0"/>
              <a:t>Click to add text</a:t>
            </a:r>
          </a:p>
        </p:txBody>
      </p:sp>
      <p:sp>
        <p:nvSpPr>
          <p:cNvPr id="38" name="Picture Placeholder 34">
            <a:extLst>
              <a:ext uri="{FF2B5EF4-FFF2-40B4-BE49-F238E27FC236}">
                <a16:creationId xmlns:a16="http://schemas.microsoft.com/office/drawing/2014/main" id="{6F952DCC-32A4-47A9-94B1-DD217C6081C8}"/>
              </a:ext>
            </a:extLst>
          </p:cNvPr>
          <p:cNvSpPr>
            <a:spLocks noGrp="1"/>
          </p:cNvSpPr>
          <p:nvPr>
            <p:ph type="pic" sz="quarter" idx="13"/>
          </p:nvPr>
        </p:nvSpPr>
        <p:spPr>
          <a:xfrm>
            <a:off x="10456949" y="2616354"/>
            <a:ext cx="887413" cy="889000"/>
          </a:xfrm>
        </p:spPr>
        <p:txBody>
          <a:bodyPr>
            <a:normAutofit/>
          </a:bodyPr>
          <a:lstStyle>
            <a:lvl1pPr marL="0" indent="0" algn="ctr">
              <a:buNone/>
              <a:defRPr sz="900"/>
            </a:lvl1pPr>
          </a:lstStyle>
          <a:p>
            <a:r>
              <a:rPr lang="en-US"/>
              <a:t>Click icon to add picture</a:t>
            </a:r>
            <a:endParaRPr lang="en-US" dirty="0"/>
          </a:p>
        </p:txBody>
      </p:sp>
      <p:sp>
        <p:nvSpPr>
          <p:cNvPr id="50" name="Text Placeholder 46">
            <a:extLst>
              <a:ext uri="{FF2B5EF4-FFF2-40B4-BE49-F238E27FC236}">
                <a16:creationId xmlns:a16="http://schemas.microsoft.com/office/drawing/2014/main" id="{DBC70D5F-BACB-4A84-A4D0-71ECD4393E28}"/>
              </a:ext>
            </a:extLst>
          </p:cNvPr>
          <p:cNvSpPr>
            <a:spLocks noGrp="1"/>
          </p:cNvSpPr>
          <p:nvPr>
            <p:ph type="body" sz="quarter" idx="21" hasCustomPrompt="1"/>
          </p:nvPr>
        </p:nvSpPr>
        <p:spPr>
          <a:xfrm>
            <a:off x="9374144" y="4019516"/>
            <a:ext cx="2585943" cy="369311"/>
          </a:xfrm>
        </p:spPr>
        <p:txBody>
          <a:bodyPr>
            <a:noAutofit/>
          </a:bodyPr>
          <a:lstStyle>
            <a:lvl1pPr marL="0" indent="0" algn="ctr">
              <a:lnSpc>
                <a:spcPct val="100000"/>
              </a:lnSpc>
              <a:spcBef>
                <a:spcPts val="0"/>
              </a:spcBef>
              <a:buNone/>
              <a:defRPr sz="1800" b="1">
                <a:latin typeface="+mj-lt"/>
              </a:defRPr>
            </a:lvl1pPr>
            <a:lvl2pPr marL="457200" indent="0">
              <a:buNone/>
              <a:defRPr sz="1800"/>
            </a:lvl2pPr>
            <a:lvl3pPr marL="914400" indent="0">
              <a:buNone/>
              <a:defRPr sz="1800"/>
            </a:lvl3pPr>
            <a:lvl4pPr marL="1371600" indent="0">
              <a:buNone/>
              <a:defRPr sz="1800"/>
            </a:lvl4pPr>
            <a:lvl5pPr marL="1828800" indent="0">
              <a:buNone/>
              <a:defRPr sz="1800"/>
            </a:lvl5pPr>
          </a:lstStyle>
          <a:p>
            <a:pPr lvl="0"/>
            <a:r>
              <a:rPr lang="en-US" dirty="0"/>
              <a:t>Click to add text</a:t>
            </a:r>
          </a:p>
        </p:txBody>
      </p:sp>
      <p:sp>
        <p:nvSpPr>
          <p:cNvPr id="45" name="Text Placeholder 39">
            <a:extLst>
              <a:ext uri="{FF2B5EF4-FFF2-40B4-BE49-F238E27FC236}">
                <a16:creationId xmlns:a16="http://schemas.microsoft.com/office/drawing/2014/main" id="{1527FC22-EC4A-4577-9F30-4B76AC7BCE0A}"/>
              </a:ext>
            </a:extLst>
          </p:cNvPr>
          <p:cNvSpPr>
            <a:spLocks noGrp="1"/>
          </p:cNvSpPr>
          <p:nvPr>
            <p:ph type="body" sz="quarter" idx="17" hasCustomPrompt="1"/>
          </p:nvPr>
        </p:nvSpPr>
        <p:spPr>
          <a:xfrm>
            <a:off x="9676136" y="4491306"/>
            <a:ext cx="1983726" cy="601662"/>
          </a:xfrm>
        </p:spPr>
        <p:txBody>
          <a:bodyPr>
            <a:noAutofit/>
          </a:bodyPr>
          <a:lstStyle>
            <a:lvl1pPr marL="0" indent="0" algn="ctr">
              <a:buNone/>
              <a:defRPr sz="1100">
                <a:solidFill>
                  <a:schemeClr val="tx1"/>
                </a:solidFill>
              </a:defRPr>
            </a:lvl1pPr>
            <a:lvl2pPr marL="457200" indent="0">
              <a:buNone/>
              <a:defRPr sz="1100"/>
            </a:lvl2pPr>
            <a:lvl3pPr marL="914400" indent="0">
              <a:buNone/>
              <a:defRPr sz="1100"/>
            </a:lvl3pPr>
            <a:lvl4pPr marL="1371600" indent="0">
              <a:buNone/>
              <a:defRPr sz="1100"/>
            </a:lvl4pPr>
            <a:lvl5pPr marL="1828800" indent="0">
              <a:buNone/>
              <a:defRPr sz="1100"/>
            </a:lvl5pPr>
          </a:lstStyle>
          <a:p>
            <a:pPr lvl="0"/>
            <a:r>
              <a:rPr lang="en-US" dirty="0"/>
              <a:t>Click to add text</a:t>
            </a:r>
          </a:p>
        </p:txBody>
      </p:sp>
      <p:grpSp>
        <p:nvGrpSpPr>
          <p:cNvPr id="12" name="Group 11">
            <a:extLst>
              <a:ext uri="{FF2B5EF4-FFF2-40B4-BE49-F238E27FC236}">
                <a16:creationId xmlns:a16="http://schemas.microsoft.com/office/drawing/2014/main" id="{B43A5E61-4930-643F-C870-0B885BD5D193}"/>
              </a:ext>
              <a:ext uri="{C183D7F6-B498-43B3-948B-1728B52AA6E4}">
                <adec:decorative xmlns:adec="http://schemas.microsoft.com/office/drawing/2017/decorative" val="1"/>
              </a:ext>
            </a:extLst>
          </p:cNvPr>
          <p:cNvGrpSpPr/>
          <p:nvPr userDrawn="1"/>
        </p:nvGrpSpPr>
        <p:grpSpPr>
          <a:xfrm>
            <a:off x="1434661" y="3748073"/>
            <a:ext cx="9317820" cy="168964"/>
            <a:chOff x="1434661" y="3748073"/>
            <a:chExt cx="9317820" cy="168964"/>
          </a:xfrm>
        </p:grpSpPr>
        <p:cxnSp>
          <p:nvCxnSpPr>
            <p:cNvPr id="7" name="Straight Connector 6">
              <a:extLst>
                <a:ext uri="{FF2B5EF4-FFF2-40B4-BE49-F238E27FC236}">
                  <a16:creationId xmlns:a16="http://schemas.microsoft.com/office/drawing/2014/main" id="{9C0B5E23-017C-98F8-56D6-A44D68237192}"/>
                </a:ext>
                <a:ext uri="{C183D7F6-B498-43B3-948B-1728B52AA6E4}">
                  <adec:decorative xmlns:adec="http://schemas.microsoft.com/office/drawing/2017/decorative" val="1"/>
                </a:ext>
              </a:extLst>
            </p:cNvPr>
            <p:cNvCxnSpPr>
              <a:cxnSpLocks/>
              <a:stCxn id="11" idx="6"/>
              <a:endCxn id="8" idx="2"/>
            </p:cNvCxnSpPr>
            <p:nvPr userDrawn="1"/>
          </p:nvCxnSpPr>
          <p:spPr>
            <a:xfrm flipH="1">
              <a:off x="1434661" y="3832555"/>
              <a:ext cx="9317820" cy="0"/>
            </a:xfrm>
            <a:prstGeom prst="line">
              <a:avLst/>
            </a:prstGeom>
            <a:ln w="28575">
              <a:solidFill>
                <a:schemeClr val="tx1"/>
              </a:solidFill>
            </a:ln>
          </p:spPr>
          <p:style>
            <a:lnRef idx="1">
              <a:schemeClr val="accent2"/>
            </a:lnRef>
            <a:fillRef idx="0">
              <a:schemeClr val="accent2"/>
            </a:fillRef>
            <a:effectRef idx="0">
              <a:schemeClr val="accent2"/>
            </a:effectRef>
            <a:fontRef idx="minor">
              <a:schemeClr val="tx1"/>
            </a:fontRef>
          </p:style>
        </p:cxnSp>
        <p:sp>
          <p:nvSpPr>
            <p:cNvPr id="8" name="Oval 7" descr="timeline markers">
              <a:extLst>
                <a:ext uri="{FF2B5EF4-FFF2-40B4-BE49-F238E27FC236}">
                  <a16:creationId xmlns:a16="http://schemas.microsoft.com/office/drawing/2014/main" id="{C9B4712F-53D8-B865-ED94-DB8B8FC12CF6}"/>
                </a:ext>
              </a:extLst>
            </p:cNvPr>
            <p:cNvSpPr/>
            <p:nvPr userDrawn="1"/>
          </p:nvSpPr>
          <p:spPr>
            <a:xfrm>
              <a:off x="1434661" y="3748073"/>
              <a:ext cx="168964" cy="168964"/>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n>
                  <a:solidFill>
                    <a:srgbClr val="000000"/>
                  </a:solidFill>
                </a:ln>
              </a:endParaRPr>
            </a:p>
          </p:txBody>
        </p:sp>
        <p:sp>
          <p:nvSpPr>
            <p:cNvPr id="9" name="Oval 8" descr="timeline markers">
              <a:extLst>
                <a:ext uri="{FF2B5EF4-FFF2-40B4-BE49-F238E27FC236}">
                  <a16:creationId xmlns:a16="http://schemas.microsoft.com/office/drawing/2014/main" id="{2004C008-7BEB-2666-E302-67CE046DD70A}"/>
                </a:ext>
              </a:extLst>
            </p:cNvPr>
            <p:cNvSpPr/>
            <p:nvPr userDrawn="1"/>
          </p:nvSpPr>
          <p:spPr>
            <a:xfrm>
              <a:off x="4487518" y="3748073"/>
              <a:ext cx="168964" cy="168964"/>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n>
                  <a:solidFill>
                    <a:srgbClr val="000000"/>
                  </a:solidFill>
                </a:ln>
              </a:endParaRPr>
            </a:p>
          </p:txBody>
        </p:sp>
        <p:sp>
          <p:nvSpPr>
            <p:cNvPr id="10" name="Oval 9" descr="timeline markers">
              <a:extLst>
                <a:ext uri="{FF2B5EF4-FFF2-40B4-BE49-F238E27FC236}">
                  <a16:creationId xmlns:a16="http://schemas.microsoft.com/office/drawing/2014/main" id="{091ECB05-AF52-EC56-7C38-6AE57F46F055}"/>
                </a:ext>
              </a:extLst>
            </p:cNvPr>
            <p:cNvSpPr/>
            <p:nvPr userDrawn="1"/>
          </p:nvSpPr>
          <p:spPr>
            <a:xfrm>
              <a:off x="7535518" y="3748073"/>
              <a:ext cx="168964" cy="168964"/>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n>
                  <a:solidFill>
                    <a:srgbClr val="000000"/>
                  </a:solidFill>
                </a:ln>
              </a:endParaRPr>
            </a:p>
          </p:txBody>
        </p:sp>
        <p:sp>
          <p:nvSpPr>
            <p:cNvPr id="11" name="Oval 10" descr="timeline markers">
              <a:extLst>
                <a:ext uri="{FF2B5EF4-FFF2-40B4-BE49-F238E27FC236}">
                  <a16:creationId xmlns:a16="http://schemas.microsoft.com/office/drawing/2014/main" id="{9FA5B378-820A-AD6F-C2F7-12D55DA9E413}"/>
                </a:ext>
              </a:extLst>
            </p:cNvPr>
            <p:cNvSpPr/>
            <p:nvPr userDrawn="1"/>
          </p:nvSpPr>
          <p:spPr>
            <a:xfrm>
              <a:off x="10583517" y="3748073"/>
              <a:ext cx="168964" cy="168964"/>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ln>
                  <a:solidFill>
                    <a:srgbClr val="000000"/>
                  </a:solidFill>
                </a:ln>
              </a:endParaRPr>
            </a:p>
          </p:txBody>
        </p:sp>
      </p:grpSp>
    </p:spTree>
    <p:extLst>
      <p:ext uri="{BB962C8B-B14F-4D97-AF65-F5344CB8AC3E}">
        <p14:creationId xmlns:p14="http://schemas.microsoft.com/office/powerpoint/2010/main" val="3821835206"/>
      </p:ext>
    </p:extLst>
  </p:cSld>
  <p:clrMapOvr>
    <a:masterClrMapping/>
  </p:clrMapOvr>
  <p:extLst>
    <p:ext uri="{DCECCB84-F9BA-43D5-87BE-67443E8EF086}">
      <p15:sldGuideLst xmlns:p15="http://schemas.microsoft.com/office/powerpoint/2012/main">
        <p15:guide id="1" pos="1920">
          <p15:clr>
            <a:srgbClr val="FBAE40"/>
          </p15:clr>
        </p15:guide>
        <p15:guide id="2" pos="3840">
          <p15:clr>
            <a:srgbClr val="FBAE40"/>
          </p15:clr>
        </p15:guide>
        <p15:guide id="3" pos="5760">
          <p15:clr>
            <a:srgbClr val="FBAE40"/>
          </p15:clr>
        </p15:guide>
        <p15:guide id="4" pos="3984">
          <p15:clr>
            <a:srgbClr val="5ACBF0"/>
          </p15:clr>
        </p15:guide>
        <p15:guide id="5" pos="3696">
          <p15:clr>
            <a:srgbClr val="5ACBF0"/>
          </p15:clr>
        </p15:guide>
        <p15:guide id="6" pos="2064">
          <p15:clr>
            <a:srgbClr val="5ACBF0"/>
          </p15:clr>
        </p15:guide>
        <p15:guide id="7" pos="1776">
          <p15:clr>
            <a:srgbClr val="5ACBF0"/>
          </p15:clr>
        </p15:guide>
        <p15:guide id="8" pos="5616">
          <p15:clr>
            <a:srgbClr val="5ACBF0"/>
          </p15:clr>
        </p15:guide>
        <p15:guide id="9" pos="5904">
          <p15:clr>
            <a:srgbClr val="5ACBF0"/>
          </p15:clr>
        </p15:guide>
        <p15:guide id="10" pos="144">
          <p15:clr>
            <a:srgbClr val="5ACBF0"/>
          </p15:clr>
        </p15:guide>
        <p15:guide id="11" orient="horz" pos="4176">
          <p15:clr>
            <a:srgbClr val="5ACBF0"/>
          </p15:clr>
        </p15:guide>
        <p15:guide id="12" pos="7536">
          <p15:clr>
            <a:srgbClr val="5ACBF0"/>
          </p15:clr>
        </p15:guide>
        <p15:guide id="13" orient="horz" pos="144">
          <p15:clr>
            <a:srgbClr val="5ACBF0"/>
          </p15:clr>
        </p15:guide>
      </p15:sldGuideLst>
    </p:ext>
  </p:extLst>
</p:sldLayout>
</file>

<file path=ppt/slideLayouts/slideLayout2706.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C31344F-A8D8-411A-AAB1-3AEC09687767}"/>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524" y="857"/>
            <a:ext cx="12188952" cy="6856285"/>
          </a:xfrm>
          <a:prstGeom prst="rect">
            <a:avLst/>
          </a:prstGeom>
        </p:spPr>
      </p:pic>
      <p:pic>
        <p:nvPicPr>
          <p:cNvPr id="12" name="Picture 11">
            <a:extLst>
              <a:ext uri="{FF2B5EF4-FFF2-40B4-BE49-F238E27FC236}">
                <a16:creationId xmlns:a16="http://schemas.microsoft.com/office/drawing/2014/main" id="{C109B9CD-6CA9-44ED-B942-A8D85CB4F750}"/>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10802516" y="5915003"/>
            <a:ext cx="938786" cy="493777"/>
          </a:xfrm>
          <a:prstGeom prst="rect">
            <a:avLst/>
          </a:prstGeom>
        </p:spPr>
      </p:pic>
      <p:sp>
        <p:nvSpPr>
          <p:cNvPr id="9"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2"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dirty="0"/>
              <a:t>Presentation </a:t>
            </a:r>
          </a:p>
          <a:p>
            <a:pPr lvl="0"/>
            <a:r>
              <a:rPr lang="en-US" dirty="0"/>
              <a:t>Title</a:t>
            </a:r>
          </a:p>
        </p:txBody>
      </p:sp>
      <p:sp>
        <p:nvSpPr>
          <p:cNvPr id="11"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sz="2000">
                <a:solidFill>
                  <a:schemeClr val="bg1"/>
                </a:solidFill>
              </a:defRPr>
            </a:lvl1pPr>
          </a:lstStyle>
          <a:p>
            <a:pPr lvl="0"/>
            <a:r>
              <a:rPr lang="en-US" dirty="0"/>
              <a:t>Presentation Subtitle</a:t>
            </a:r>
          </a:p>
          <a:p>
            <a:pPr lvl="0"/>
            <a:r>
              <a:rPr lang="en-US" dirty="0"/>
              <a:t>Presentation Date</a:t>
            </a:r>
          </a:p>
        </p:txBody>
      </p:sp>
    </p:spTree>
    <p:extLst>
      <p:ext uri="{BB962C8B-B14F-4D97-AF65-F5344CB8AC3E}">
        <p14:creationId xmlns:p14="http://schemas.microsoft.com/office/powerpoint/2010/main" val="2802132920"/>
      </p:ext>
    </p:extLst>
  </p:cSld>
  <p:clrMapOvr>
    <a:masterClrMapping/>
  </p:clrMapOvr>
</p:sldLayout>
</file>

<file path=ppt/slideLayouts/slideLayout2707.xml><?xml version="1.0" encoding="utf-8"?>
<p:sldLayout xmlns:a="http://schemas.openxmlformats.org/drawingml/2006/main" xmlns:r="http://schemas.openxmlformats.org/officeDocument/2006/relationships" xmlns:p="http://schemas.openxmlformats.org/presentationml/2006/main" preserve="1" userDrawn="1">
  <p:cSld name="Breaker-1">
    <p:spTree>
      <p:nvGrpSpPr>
        <p:cNvPr id="1" name=""/>
        <p:cNvGrpSpPr/>
        <p:nvPr/>
      </p:nvGrpSpPr>
      <p:grpSpPr>
        <a:xfrm>
          <a:off x="0" y="0"/>
          <a:ext cx="0" cy="0"/>
          <a:chOff x="0" y="0"/>
          <a:chExt cx="0" cy="0"/>
        </a:xfrm>
      </p:grpSpPr>
      <p:pic>
        <p:nvPicPr>
          <p:cNvPr id="23" name="Picture 22">
            <a:extLst>
              <a:ext uri="{FF2B5EF4-FFF2-40B4-BE49-F238E27FC236}">
                <a16:creationId xmlns:a16="http://schemas.microsoft.com/office/drawing/2014/main" id="{2C7969F3-A804-4F67-8A2F-E93E3D6C406F}"/>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3048" y="0"/>
            <a:ext cx="12188952" cy="6858000"/>
          </a:xfrm>
          <a:prstGeom prst="rect">
            <a:avLst/>
          </a:prstGeom>
        </p:spPr>
      </p:pic>
      <p:pic>
        <p:nvPicPr>
          <p:cNvPr id="8" name="Picture 7">
            <a:extLst>
              <a:ext uri="{FF2B5EF4-FFF2-40B4-BE49-F238E27FC236}">
                <a16:creationId xmlns:a16="http://schemas.microsoft.com/office/drawing/2014/main" id="{32D7E163-95F0-4C43-9BE4-3E7CC7D04553}"/>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44353" t="41308" r="41308" b="44537"/>
          <a:stretch/>
        </p:blipFill>
        <p:spPr>
          <a:xfrm>
            <a:off x="10762343" y="5871376"/>
            <a:ext cx="1019132" cy="581961"/>
          </a:xfrm>
          <a:prstGeom prst="rect">
            <a:avLst/>
          </a:prstGeom>
        </p:spPr>
      </p:pic>
      <p:sp>
        <p:nvSpPr>
          <p:cNvPr id="6"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2"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dirty="0"/>
              <a:t>Section </a:t>
            </a:r>
            <a:br>
              <a:rPr lang="en-US" dirty="0"/>
            </a:br>
            <a:r>
              <a:rPr lang="en-US" dirty="0"/>
              <a:t>Heading</a:t>
            </a:r>
          </a:p>
        </p:txBody>
      </p:sp>
      <p:sp>
        <p:nvSpPr>
          <p:cNvPr id="7"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2000" kern="1200" baseline="0" dirty="0">
                <a:solidFill>
                  <a:schemeClr val="bg2"/>
                </a:solidFill>
                <a:latin typeface="+mn-lt"/>
                <a:ea typeface="+mn-ea"/>
                <a:cs typeface="+mn-cs"/>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Section Subheading</a:t>
            </a:r>
          </a:p>
        </p:txBody>
      </p:sp>
    </p:spTree>
    <p:extLst>
      <p:ext uri="{BB962C8B-B14F-4D97-AF65-F5344CB8AC3E}">
        <p14:creationId xmlns:p14="http://schemas.microsoft.com/office/powerpoint/2010/main" val="1466495510"/>
      </p:ext>
    </p:extLst>
  </p:cSld>
  <p:clrMapOvr>
    <a:masterClrMapping/>
  </p:clrMapOvr>
</p:sldLayout>
</file>

<file path=ppt/slideLayouts/slideLayout2708.xml><?xml version="1.0" encoding="utf-8"?>
<p:sldLayout xmlns:a="http://schemas.openxmlformats.org/drawingml/2006/main" xmlns:r="http://schemas.openxmlformats.org/officeDocument/2006/relationships" xmlns:p="http://schemas.openxmlformats.org/presentationml/2006/main" preserve="1" userDrawn="1">
  <p:cSld name="Breaker-2">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C243B41-E6B7-4E99-A7F9-784E71ACB1E9}"/>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524" y="0"/>
            <a:ext cx="12188952" cy="6858000"/>
          </a:xfrm>
          <a:prstGeom prst="rect">
            <a:avLst/>
          </a:prstGeom>
        </p:spPr>
      </p:pic>
      <p:pic>
        <p:nvPicPr>
          <p:cNvPr id="7" name="Picture 6">
            <a:extLst>
              <a:ext uri="{FF2B5EF4-FFF2-40B4-BE49-F238E27FC236}">
                <a16:creationId xmlns:a16="http://schemas.microsoft.com/office/drawing/2014/main" id="{C3A18421-BA6D-4C25-B456-C65746721522}"/>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44353" t="41308" r="41308" b="44537"/>
          <a:stretch/>
        </p:blipFill>
        <p:spPr>
          <a:xfrm>
            <a:off x="10762343" y="5871376"/>
            <a:ext cx="1019132" cy="581961"/>
          </a:xfrm>
          <a:prstGeom prst="rect">
            <a:avLst/>
          </a:prstGeom>
        </p:spPr>
      </p:pic>
      <p:sp>
        <p:nvSpPr>
          <p:cNvPr id="6"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2"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dirty="0"/>
              <a:t>Section </a:t>
            </a:r>
            <a:br>
              <a:rPr lang="en-US" dirty="0"/>
            </a:br>
            <a:r>
              <a:rPr lang="en-US" dirty="0"/>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2000" kern="1200" baseline="0" dirty="0">
                <a:solidFill>
                  <a:schemeClr val="bg2"/>
                </a:solidFill>
                <a:latin typeface="+mn-lt"/>
                <a:ea typeface="+mn-ea"/>
                <a:cs typeface="+mn-cs"/>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Section Subheading</a:t>
            </a:r>
          </a:p>
        </p:txBody>
      </p:sp>
    </p:spTree>
    <p:extLst>
      <p:ext uri="{BB962C8B-B14F-4D97-AF65-F5344CB8AC3E}">
        <p14:creationId xmlns:p14="http://schemas.microsoft.com/office/powerpoint/2010/main" val="730759325"/>
      </p:ext>
    </p:extLst>
  </p:cSld>
  <p:clrMapOvr>
    <a:masterClrMapping/>
  </p:clrMapOvr>
</p:sldLayout>
</file>

<file path=ppt/slideLayouts/slideLayout2709.xml><?xml version="1.0" encoding="utf-8"?>
<p:sldLayout xmlns:a="http://schemas.openxmlformats.org/drawingml/2006/main" xmlns:r="http://schemas.openxmlformats.org/officeDocument/2006/relationships" xmlns:p="http://schemas.openxmlformats.org/presentationml/2006/main" preserve="1" userDrawn="1">
  <p:cSld name="Breaker-3">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29CC5A71-D40F-464D-95B6-84DA9BCB0AE8}"/>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524" y="0"/>
            <a:ext cx="12188952" cy="6858000"/>
          </a:xfrm>
          <a:prstGeom prst="rect">
            <a:avLst/>
          </a:prstGeom>
        </p:spPr>
      </p:pic>
      <p:pic>
        <p:nvPicPr>
          <p:cNvPr id="7" name="Picture 6">
            <a:extLst>
              <a:ext uri="{FF2B5EF4-FFF2-40B4-BE49-F238E27FC236}">
                <a16:creationId xmlns:a16="http://schemas.microsoft.com/office/drawing/2014/main" id="{56721392-107A-4531-8B9E-06B8D0756B62}"/>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44353" t="41308" r="41308" b="44537"/>
          <a:stretch/>
        </p:blipFill>
        <p:spPr>
          <a:xfrm>
            <a:off x="10762343" y="5871376"/>
            <a:ext cx="1019132" cy="581961"/>
          </a:xfrm>
          <a:prstGeom prst="rect">
            <a:avLst/>
          </a:prstGeom>
        </p:spPr>
      </p:pic>
      <p:sp>
        <p:nvSpPr>
          <p:cNvPr id="6"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2"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dirty="0"/>
              <a:t>Section </a:t>
            </a:r>
            <a:br>
              <a:rPr lang="en-US" dirty="0"/>
            </a:br>
            <a:r>
              <a:rPr lang="en-US" dirty="0"/>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2000" kern="1200" baseline="0" dirty="0">
                <a:solidFill>
                  <a:schemeClr val="bg2"/>
                </a:solidFill>
                <a:latin typeface="+mn-lt"/>
                <a:ea typeface="+mn-ea"/>
                <a:cs typeface="+mn-cs"/>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Section Subheading</a:t>
            </a:r>
          </a:p>
        </p:txBody>
      </p:sp>
    </p:spTree>
    <p:extLst>
      <p:ext uri="{BB962C8B-B14F-4D97-AF65-F5344CB8AC3E}">
        <p14:creationId xmlns:p14="http://schemas.microsoft.com/office/powerpoint/2010/main" val="3187715114"/>
      </p:ext>
    </p:extLst>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type="titleOnly" preserve="1">
  <p:cSld name="30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783321858"/>
      </p:ext>
    </p:extLst>
  </p:cSld>
  <p:clrMapOvr>
    <a:masterClrMapping/>
  </p:clrMapOvr>
</p:sldLayout>
</file>

<file path=ppt/slideLayouts/slideLayout2710.xml><?xml version="1.0" encoding="utf-8"?>
<p:sldLayout xmlns:a="http://schemas.openxmlformats.org/drawingml/2006/main" xmlns:r="http://schemas.openxmlformats.org/officeDocument/2006/relationships" xmlns:p="http://schemas.openxmlformats.org/presentationml/2006/main" preserve="1" userDrawn="1">
  <p:cSld name="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524" y="0"/>
            <a:ext cx="12188952" cy="6858000"/>
          </a:xfrm>
          <a:prstGeom prst="rect">
            <a:avLst/>
          </a:prstGeom>
        </p:spPr>
      </p:pic>
      <p:pic>
        <p:nvPicPr>
          <p:cNvPr id="6" name="Picture 5">
            <a:extLst>
              <a:ext uri="{FF2B5EF4-FFF2-40B4-BE49-F238E27FC236}">
                <a16:creationId xmlns:a16="http://schemas.microsoft.com/office/drawing/2014/main" id="{AE9A610C-39D7-4E2C-A2A9-DAA0E272C22A}"/>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44353" t="41308" r="41308" b="44537"/>
          <a:stretch/>
        </p:blipFill>
        <p:spPr>
          <a:xfrm>
            <a:off x="10762343" y="5871376"/>
            <a:ext cx="1019132" cy="581961"/>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2"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dirty="0"/>
              <a:t>Section </a:t>
            </a:r>
            <a:br>
              <a:rPr lang="en-US" dirty="0"/>
            </a:br>
            <a:r>
              <a:rPr lang="en-US" dirty="0"/>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2000" kern="1200" baseline="0" dirty="0">
                <a:solidFill>
                  <a:schemeClr val="bg2"/>
                </a:solidFill>
                <a:latin typeface="+mn-lt"/>
                <a:ea typeface="+mn-ea"/>
                <a:cs typeface="+mn-cs"/>
              </a:defRPr>
            </a:lvl1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dirty="0"/>
              <a:t>Section Subheading</a:t>
            </a:r>
          </a:p>
        </p:txBody>
      </p:sp>
    </p:spTree>
    <p:extLst>
      <p:ext uri="{BB962C8B-B14F-4D97-AF65-F5344CB8AC3E}">
        <p14:creationId xmlns:p14="http://schemas.microsoft.com/office/powerpoint/2010/main" val="3101707473"/>
      </p:ext>
    </p:extLst>
  </p:cSld>
  <p:clrMapOvr>
    <a:masterClrMapping/>
  </p:clrMapOvr>
</p:sldLayout>
</file>

<file path=ppt/slideLayouts/slideLayout271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12181" r="12170"/>
          <a:stretch/>
        </p:blipFill>
        <p:spPr>
          <a:xfrm>
            <a:off x="1524" y="0"/>
            <a:ext cx="12190476" cy="6858000"/>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p:nvPr>
        </p:nvSpPr>
        <p:spPr/>
        <p:txBody>
          <a:bodyPr/>
          <a:lstStyle/>
          <a:p>
            <a:r>
              <a:rPr lang="en-US" dirty="0"/>
              <a:t>Click to edit Master title style</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t>‹#›</a:t>
            </a:fld>
            <a:endParaRPr lang="en-US"/>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p:nvPr>
        </p:nvSpPr>
        <p:spPr>
          <a:xfrm>
            <a:off x="838200" y="1825625"/>
            <a:ext cx="10515600" cy="4016375"/>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364716263"/>
      </p:ext>
    </p:extLst>
  </p:cSld>
  <p:clrMapOvr>
    <a:masterClrMapping/>
  </p:clrMapOvr>
</p:sldLayout>
</file>

<file path=ppt/slideLayouts/slideLayout2712.xml><?xml version="1.0" encoding="utf-8"?>
<p:sldLayout xmlns:a="http://schemas.openxmlformats.org/drawingml/2006/main" xmlns:r="http://schemas.openxmlformats.org/officeDocument/2006/relationships" xmlns:p="http://schemas.openxmlformats.org/presentationml/2006/main" preserve="1" userDrawn="1">
  <p:cSld name="Image Right">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0C927C59-8192-431D-856E-02EC37D122A7}"/>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1524" y="0"/>
            <a:ext cx="12188952" cy="6858000"/>
          </a:xfrm>
          <a:prstGeom prst="rect">
            <a:avLst/>
          </a:prstGeom>
        </p:spPr>
      </p:pic>
      <p:sp>
        <p:nvSpPr>
          <p:cNvPr id="3" name="Slide Number Placeholder 2">
            <a:extLst>
              <a:ext uri="{FF2B5EF4-FFF2-40B4-BE49-F238E27FC236}">
                <a16:creationId xmlns:a16="http://schemas.microsoft.com/office/drawing/2014/main" id="{9B460405-9AC8-4146-9545-C040E0819647}"/>
              </a:ext>
            </a:extLst>
          </p:cNvPr>
          <p:cNvSpPr>
            <a:spLocks noGrp="1"/>
          </p:cNvSpPr>
          <p:nvPr>
            <p:ph type="sldNum" sz="quarter" idx="10"/>
          </p:nvPr>
        </p:nvSpPr>
        <p:spPr/>
        <p:txBody>
          <a:bodyPr/>
          <a:lstStyle/>
          <a:p>
            <a:fld id="{9D85EF1F-7307-41BC-8C08-94B176AED8EE}" type="slidenum">
              <a:rPr lang="en-US" smtClean="0"/>
              <a:pPr/>
              <a:t>‹#›</a:t>
            </a:fld>
            <a:endParaRPr lang="en-US" dirty="0"/>
          </a:p>
        </p:txBody>
      </p:sp>
      <p:sp>
        <p:nvSpPr>
          <p:cNvPr id="9" name="Title Placeholder 1">
            <a:extLst>
              <a:ext uri="{FF2B5EF4-FFF2-40B4-BE49-F238E27FC236}">
                <a16:creationId xmlns:a16="http://schemas.microsoft.com/office/drawing/2014/main" id="{4D8031A7-0422-4973-8F29-61D6925EDAD0}"/>
              </a:ext>
            </a:extLst>
          </p:cNvPr>
          <p:cNvSpPr>
            <a:spLocks noGrp="1"/>
          </p:cNvSpPr>
          <p:nvPr>
            <p:ph type="title" hasCustomPrompt="1"/>
          </p:nvPr>
        </p:nvSpPr>
        <p:spPr>
          <a:xfrm>
            <a:off x="838200" y="365125"/>
            <a:ext cx="6273800" cy="1325563"/>
          </a:xfrm>
          <a:prstGeom prst="rect">
            <a:avLst/>
          </a:prstGeom>
        </p:spPr>
        <p:txBody>
          <a:bodyPr vert="horz" lIns="91440" tIns="45720" rIns="91440" bIns="45720" rtlCol="0" anchor="ctr">
            <a:normAutofit/>
          </a:bodyPr>
          <a:lstStyle>
            <a:lvl1pPr>
              <a:defRPr/>
            </a:lvl1pPr>
          </a:lstStyle>
          <a:p>
            <a:r>
              <a:rPr lang="en-US" dirty="0"/>
              <a:t>Slide Header </a:t>
            </a:r>
          </a:p>
        </p:txBody>
      </p:sp>
      <p:sp>
        <p:nvSpPr>
          <p:cNvPr id="14" name="Text Placeholder 13">
            <a:extLst>
              <a:ext uri="{FF2B5EF4-FFF2-40B4-BE49-F238E27FC236}">
                <a16:creationId xmlns:a16="http://schemas.microsoft.com/office/drawing/2014/main" id="{9FE49E94-629A-453C-8EE5-712CC271F547}"/>
              </a:ext>
            </a:extLst>
          </p:cNvPr>
          <p:cNvSpPr>
            <a:spLocks noGrp="1"/>
          </p:cNvSpPr>
          <p:nvPr>
            <p:ph type="body" sz="quarter" idx="11"/>
          </p:nvPr>
        </p:nvSpPr>
        <p:spPr>
          <a:xfrm>
            <a:off x="838200" y="1825624"/>
            <a:ext cx="6273800" cy="4016375"/>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503864536"/>
      </p:ext>
    </p:extLst>
  </p:cSld>
  <p:clrMapOvr>
    <a:masterClrMapping/>
  </p:clrMapOvr>
</p:sldLayout>
</file>

<file path=ppt/slideLayouts/slideLayout2713.xml><?xml version="1.0" encoding="utf-8"?>
<p:sldLayout xmlns:a="http://schemas.openxmlformats.org/drawingml/2006/main" xmlns:r="http://schemas.openxmlformats.org/officeDocument/2006/relationships" xmlns:p="http://schemas.openxmlformats.org/presentationml/2006/main" preserve="1" userDrawn="1">
  <p:cSld name="Image Left">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B0B0C989-E3FB-4F69-8227-8244F332CE74}"/>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524" y="0"/>
            <a:ext cx="12188952" cy="6858000"/>
          </a:xfrm>
          <a:prstGeom prst="rect">
            <a:avLst/>
          </a:prstGeom>
        </p:spPr>
      </p:pic>
      <p:sp>
        <p:nvSpPr>
          <p:cNvPr id="2" name="Title 1">
            <a:extLst>
              <a:ext uri="{FF2B5EF4-FFF2-40B4-BE49-F238E27FC236}">
                <a16:creationId xmlns:a16="http://schemas.microsoft.com/office/drawing/2014/main" id="{FF7618B6-E663-4FB6-A496-62D28247C633}"/>
              </a:ext>
            </a:extLst>
          </p:cNvPr>
          <p:cNvSpPr>
            <a:spLocks noGrp="1"/>
          </p:cNvSpPr>
          <p:nvPr>
            <p:ph type="title"/>
          </p:nvPr>
        </p:nvSpPr>
        <p:spPr>
          <a:xfrm>
            <a:off x="6905171" y="365125"/>
            <a:ext cx="4927259" cy="1325563"/>
          </a:xfrm>
        </p:spPr>
        <p:txBody>
          <a:bodyPr/>
          <a:lstStyle/>
          <a:p>
            <a:r>
              <a:rPr lang="en-US" dirty="0"/>
              <a:t>Click to edit Master title style</a:t>
            </a:r>
          </a:p>
        </p:txBody>
      </p:sp>
      <p:sp>
        <p:nvSpPr>
          <p:cNvPr id="3" name="Slide Number Placeholder 2">
            <a:extLst>
              <a:ext uri="{FF2B5EF4-FFF2-40B4-BE49-F238E27FC236}">
                <a16:creationId xmlns:a16="http://schemas.microsoft.com/office/drawing/2014/main" id="{9B29FD71-6E8D-499C-98F0-AEBAE59BEAEE}"/>
              </a:ext>
            </a:extLst>
          </p:cNvPr>
          <p:cNvSpPr>
            <a:spLocks noGrp="1"/>
          </p:cNvSpPr>
          <p:nvPr>
            <p:ph type="sldNum" sz="quarter" idx="10"/>
          </p:nvPr>
        </p:nvSpPr>
        <p:spPr/>
        <p:txBody>
          <a:bodyPr/>
          <a:lstStyle/>
          <a:p>
            <a:fld id="{9D85EF1F-7307-41BC-8C08-94B176AED8EE}" type="slidenum">
              <a:rPr lang="en-US" smtClean="0"/>
              <a:pPr/>
              <a:t>‹#›</a:t>
            </a:fld>
            <a:endParaRPr lang="en-US" dirty="0"/>
          </a:p>
        </p:txBody>
      </p:sp>
      <p:sp>
        <p:nvSpPr>
          <p:cNvPr id="8" name="Text Placeholder 7">
            <a:extLst>
              <a:ext uri="{FF2B5EF4-FFF2-40B4-BE49-F238E27FC236}">
                <a16:creationId xmlns:a16="http://schemas.microsoft.com/office/drawing/2014/main" id="{A9848D48-D39B-4893-B9C7-63F4F88ECBAC}"/>
              </a:ext>
            </a:extLst>
          </p:cNvPr>
          <p:cNvSpPr>
            <a:spLocks noGrp="1"/>
          </p:cNvSpPr>
          <p:nvPr>
            <p:ph type="body" sz="quarter" idx="11"/>
          </p:nvPr>
        </p:nvSpPr>
        <p:spPr>
          <a:xfrm>
            <a:off x="6905171" y="1825625"/>
            <a:ext cx="4927259" cy="4016375"/>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359453512"/>
      </p:ext>
    </p:extLst>
  </p:cSld>
  <p:clrMapOvr>
    <a:masterClrMapping/>
  </p:clrMapOvr>
</p:sldLayout>
</file>

<file path=ppt/slideLayouts/slideLayout2714.xml><?xml version="1.0" encoding="utf-8"?>
<p:sldLayout xmlns:a="http://schemas.openxmlformats.org/drawingml/2006/main" xmlns:r="http://schemas.openxmlformats.org/officeDocument/2006/relationships" xmlns:p="http://schemas.openxmlformats.org/presentationml/2006/main" preserve="1" userDrawn="1">
  <p:cSld name="Quote Slide">
    <p:spTree>
      <p:nvGrpSpPr>
        <p:cNvPr id="1" name=""/>
        <p:cNvGrpSpPr/>
        <p:nvPr/>
      </p:nvGrpSpPr>
      <p:grpSpPr>
        <a:xfrm>
          <a:off x="0" y="0"/>
          <a:ext cx="0" cy="0"/>
          <a:chOff x="0" y="0"/>
          <a:chExt cx="0" cy="0"/>
        </a:xfrm>
      </p:grpSpPr>
      <p:pic>
        <p:nvPicPr>
          <p:cNvPr id="7" name="Picture 6">
            <a:extLst>
              <a:ext uri="{FF2B5EF4-FFF2-40B4-BE49-F238E27FC236}">
                <a16:creationId xmlns:a16="http://schemas.microsoft.com/office/drawing/2014/main" id="{BD79F2B7-14D2-45F7-B24F-1C43A249D0FC}"/>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524" y="0"/>
            <a:ext cx="12188952" cy="6858000"/>
          </a:xfrm>
          <a:prstGeom prst="rect">
            <a:avLst/>
          </a:prstGeom>
        </p:spPr>
      </p:pic>
      <p:sp>
        <p:nvSpPr>
          <p:cNvPr id="2" name="Title 1">
            <a:extLst>
              <a:ext uri="{FF2B5EF4-FFF2-40B4-BE49-F238E27FC236}">
                <a16:creationId xmlns:a16="http://schemas.microsoft.com/office/drawing/2014/main" id="{241CBC65-8D0F-4120-A036-3058C86319ED}"/>
              </a:ext>
            </a:extLst>
          </p:cNvPr>
          <p:cNvSpPr>
            <a:spLocks noGrp="1"/>
          </p:cNvSpPr>
          <p:nvPr>
            <p:ph type="title" hasCustomPrompt="1"/>
          </p:nvPr>
        </p:nvSpPr>
        <p:spPr>
          <a:xfrm>
            <a:off x="8610600" y="4545239"/>
            <a:ext cx="3116943" cy="1325563"/>
          </a:xfrm>
        </p:spPr>
        <p:txBody>
          <a:bodyPr>
            <a:normAutofit/>
          </a:bodyPr>
          <a:lstStyle>
            <a:lvl1pPr>
              <a:defRPr sz="3200" i="1"/>
            </a:lvl1pPr>
          </a:lstStyle>
          <a:p>
            <a:r>
              <a:rPr lang="en-US" dirty="0"/>
              <a:t>“Insert a quote or message here”</a:t>
            </a:r>
          </a:p>
        </p:txBody>
      </p:sp>
      <p:sp>
        <p:nvSpPr>
          <p:cNvPr id="3" name="Slide Number Placeholder 2">
            <a:extLst>
              <a:ext uri="{FF2B5EF4-FFF2-40B4-BE49-F238E27FC236}">
                <a16:creationId xmlns:a16="http://schemas.microsoft.com/office/drawing/2014/main" id="{D7DDB6AA-55E6-433D-A6A2-3EEA381A9F54}"/>
              </a:ext>
            </a:extLst>
          </p:cNvPr>
          <p:cNvSpPr>
            <a:spLocks noGrp="1"/>
          </p:cNvSpPr>
          <p:nvPr>
            <p:ph type="sldNum" sz="quarter" idx="10"/>
          </p:nvPr>
        </p:nvSpPr>
        <p:spPr/>
        <p:txBody>
          <a:bodyPr/>
          <a:lstStyle/>
          <a:p>
            <a:fld id="{9D85EF1F-7307-41BC-8C08-94B176AED8EE}" type="slidenum">
              <a:rPr lang="en-US" smtClean="0"/>
              <a:pPr/>
              <a:t>‹#›</a:t>
            </a:fld>
            <a:endParaRPr lang="en-US" dirty="0"/>
          </a:p>
        </p:txBody>
      </p:sp>
    </p:spTree>
    <p:extLst>
      <p:ext uri="{BB962C8B-B14F-4D97-AF65-F5344CB8AC3E}">
        <p14:creationId xmlns:p14="http://schemas.microsoft.com/office/powerpoint/2010/main" val="2906934544"/>
      </p:ext>
    </p:extLst>
  </p:cSld>
  <p:clrMapOvr>
    <a:masterClrMapping/>
  </p:clrMapOvr>
</p:sldLayout>
</file>

<file path=ppt/slideLayouts/slideLayout2715.xml><?xml version="1.0" encoding="utf-8"?>
<p:sldLayout xmlns:a="http://schemas.openxmlformats.org/drawingml/2006/main" xmlns:r="http://schemas.openxmlformats.org/officeDocument/2006/relationships" xmlns:p="http://schemas.openxmlformats.org/presentationml/2006/main" preserve="1" userDrawn="1">
  <p:cSld name="Blue Graphic Righ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A3D8DF8-815A-48B4-B65A-88DC6AAD2A2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0" y="0"/>
            <a:ext cx="12188952" cy="6858000"/>
          </a:xfrm>
          <a:prstGeom prst="rect">
            <a:avLst/>
          </a:prstGeom>
        </p:spPr>
      </p:pic>
      <p:sp>
        <p:nvSpPr>
          <p:cNvPr id="2" name="Title 1">
            <a:extLst>
              <a:ext uri="{FF2B5EF4-FFF2-40B4-BE49-F238E27FC236}">
                <a16:creationId xmlns:a16="http://schemas.microsoft.com/office/drawing/2014/main" id="{A0AA6442-40EC-401A-A225-140A0CF11B41}"/>
              </a:ext>
            </a:extLst>
          </p:cNvPr>
          <p:cNvSpPr>
            <a:spLocks noGrp="1"/>
          </p:cNvSpPr>
          <p:nvPr>
            <p:ph type="title"/>
          </p:nvPr>
        </p:nvSpPr>
        <p:spPr>
          <a:xfrm>
            <a:off x="838200" y="365125"/>
            <a:ext cx="6085114" cy="1325563"/>
          </a:xfrm>
        </p:spPr>
        <p:txBody>
          <a:bodyPr/>
          <a:lstStyle/>
          <a:p>
            <a:r>
              <a:rPr lang="en-US" dirty="0"/>
              <a:t>Click to edit Master title style</a:t>
            </a:r>
          </a:p>
        </p:txBody>
      </p:sp>
      <p:sp>
        <p:nvSpPr>
          <p:cNvPr id="9" name="Text Placeholder 8">
            <a:extLst>
              <a:ext uri="{FF2B5EF4-FFF2-40B4-BE49-F238E27FC236}">
                <a16:creationId xmlns:a16="http://schemas.microsoft.com/office/drawing/2014/main" id="{AE438211-8175-4277-B6C8-19E6C2D7C51C}"/>
              </a:ext>
            </a:extLst>
          </p:cNvPr>
          <p:cNvSpPr>
            <a:spLocks noGrp="1"/>
          </p:cNvSpPr>
          <p:nvPr>
            <p:ph type="body" sz="quarter" idx="12"/>
          </p:nvPr>
        </p:nvSpPr>
        <p:spPr>
          <a:xfrm>
            <a:off x="838200" y="1825625"/>
            <a:ext cx="6085114" cy="4016375"/>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Slide Number Placeholder 5">
            <a:extLst>
              <a:ext uri="{FF2B5EF4-FFF2-40B4-BE49-F238E27FC236}">
                <a16:creationId xmlns:a16="http://schemas.microsoft.com/office/drawing/2014/main" id="{99719BFA-6A30-4875-AC95-5728A8CB0240}"/>
              </a:ext>
            </a:extLst>
          </p:cNvPr>
          <p:cNvSpPr>
            <a:spLocks noGrp="1"/>
          </p:cNvSpPr>
          <p:nvPr>
            <p:ph type="sldNum" sz="quarter" idx="4"/>
          </p:nvPr>
        </p:nvSpPr>
        <p:spPr>
          <a:xfrm>
            <a:off x="9292771" y="6464300"/>
            <a:ext cx="2539660" cy="181800"/>
          </a:xfrm>
          <a:prstGeom prst="rect">
            <a:avLst/>
          </a:prstGeom>
        </p:spPr>
        <p:txBody>
          <a:bodyPr vert="horz" lIns="91440" tIns="45720" rIns="91440" bIns="45720" rtlCol="0" anchor="ctr"/>
          <a:lstStyle>
            <a:lvl1pPr algn="r">
              <a:defRPr sz="1200">
                <a:solidFill>
                  <a:schemeClr val="tx2"/>
                </a:solidFill>
              </a:defRPr>
            </a:lvl1pPr>
          </a:lstStyle>
          <a:p>
            <a:fld id="{9D85EF1F-7307-41BC-8C08-94B176AED8EE}" type="slidenum">
              <a:rPr lang="en-US" smtClean="0"/>
              <a:pPr/>
              <a:t>‹#›</a:t>
            </a:fld>
            <a:endParaRPr lang="en-US" dirty="0"/>
          </a:p>
        </p:txBody>
      </p:sp>
    </p:spTree>
    <p:extLst>
      <p:ext uri="{BB962C8B-B14F-4D97-AF65-F5344CB8AC3E}">
        <p14:creationId xmlns:p14="http://schemas.microsoft.com/office/powerpoint/2010/main" val="3593403559"/>
      </p:ext>
    </p:extLst>
  </p:cSld>
  <p:clrMapOvr>
    <a:masterClrMapping/>
  </p:clrMapOvr>
</p:sldLayout>
</file>

<file path=ppt/slideLayouts/slideLayout27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D9BFEED-D049-4AD1-ADAD-9A3C04EB66A2}"/>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AE7159FA-5B9E-4BC1-91A8-87B85E42182B}"/>
              </a:ext>
            </a:extLst>
          </p:cNvPr>
          <p:cNvSpPr>
            <a:spLocks noGrp="1"/>
          </p:cNvSpPr>
          <p:nvPr>
            <p:ph sz="half" idx="1"/>
          </p:nvPr>
        </p:nvSpPr>
        <p:spPr>
          <a:xfrm>
            <a:off x="838200" y="1825625"/>
            <a:ext cx="5181600" cy="4351338"/>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B4C79D4B-5FB6-4DFE-9320-F9F82B3D552F}"/>
              </a:ext>
            </a:extLst>
          </p:cNvPr>
          <p:cNvSpPr>
            <a:spLocks noGrp="1"/>
          </p:cNvSpPr>
          <p:nvPr>
            <p:ph sz="half" idx="2"/>
          </p:nvPr>
        </p:nvSpPr>
        <p:spPr>
          <a:xfrm>
            <a:off x="6172200" y="1825625"/>
            <a:ext cx="5181600" cy="4351338"/>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0DE21D2D-0B27-43B9-8D33-81FFF47AF72E}"/>
              </a:ext>
            </a:extLst>
          </p:cNvPr>
          <p:cNvSpPr>
            <a:spLocks noGrp="1"/>
          </p:cNvSpPr>
          <p:nvPr>
            <p:ph type="sldNum" sz="quarter" idx="12"/>
          </p:nvPr>
        </p:nvSpPr>
        <p:spPr/>
        <p:txBody>
          <a:bodyPr/>
          <a:lstStyle/>
          <a:p>
            <a:fld id="{9D85EF1F-7307-41BC-8C08-94B176AED8EE}" type="slidenum">
              <a:rPr lang="en-US" smtClean="0"/>
              <a:t>‹#›</a:t>
            </a:fld>
            <a:endParaRPr lang="en-US"/>
          </a:p>
        </p:txBody>
      </p:sp>
    </p:spTree>
    <p:extLst>
      <p:ext uri="{BB962C8B-B14F-4D97-AF65-F5344CB8AC3E}">
        <p14:creationId xmlns:p14="http://schemas.microsoft.com/office/powerpoint/2010/main" val="977544053"/>
      </p:ext>
    </p:extLst>
  </p:cSld>
  <p:clrMapOvr>
    <a:masterClrMapping/>
  </p:clrMapOvr>
</p:sldLayout>
</file>

<file path=ppt/slideLayouts/slideLayout27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09605F-304F-4639-9FBE-158E9730DDCC}"/>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5794CF11-D49D-4792-9E98-39087BC9E8C8}"/>
              </a:ext>
            </a:extLst>
          </p:cNvPr>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a:extLst>
              <a:ext uri="{FF2B5EF4-FFF2-40B4-BE49-F238E27FC236}">
                <a16:creationId xmlns:a16="http://schemas.microsoft.com/office/drawing/2014/main" id="{E103A809-483C-4D07-A327-50A0674A6CAF}"/>
              </a:ext>
            </a:extLst>
          </p:cNvPr>
          <p:cNvSpPr>
            <a:spLocks noGrp="1"/>
          </p:cNvSpPr>
          <p:nvPr>
            <p:ph sz="half" idx="2"/>
          </p:nvPr>
        </p:nvSpPr>
        <p:spPr>
          <a:xfrm>
            <a:off x="839788" y="2505075"/>
            <a:ext cx="5157787" cy="3684588"/>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6D36E791-7696-4FCC-8666-CA64BDA98427}"/>
              </a:ext>
            </a:extLst>
          </p:cNvPr>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a:extLst>
              <a:ext uri="{FF2B5EF4-FFF2-40B4-BE49-F238E27FC236}">
                <a16:creationId xmlns:a16="http://schemas.microsoft.com/office/drawing/2014/main" id="{4F32C341-C538-4327-93D7-950670179DD5}"/>
              </a:ext>
            </a:extLst>
          </p:cNvPr>
          <p:cNvSpPr>
            <a:spLocks noGrp="1"/>
          </p:cNvSpPr>
          <p:nvPr>
            <p:ph sz="quarter" idx="4"/>
          </p:nvPr>
        </p:nvSpPr>
        <p:spPr>
          <a:xfrm>
            <a:off x="6172200" y="2505075"/>
            <a:ext cx="5183188" cy="3684588"/>
          </a:xfrm>
          <a:prstGeom prst="rect">
            <a:avLst/>
          </a:prstGeo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9" name="Slide Number Placeholder 8">
            <a:extLst>
              <a:ext uri="{FF2B5EF4-FFF2-40B4-BE49-F238E27FC236}">
                <a16:creationId xmlns:a16="http://schemas.microsoft.com/office/drawing/2014/main" id="{4B7869B1-CD0C-40A0-AF61-68791B9D167B}"/>
              </a:ext>
            </a:extLst>
          </p:cNvPr>
          <p:cNvSpPr>
            <a:spLocks noGrp="1"/>
          </p:cNvSpPr>
          <p:nvPr>
            <p:ph type="sldNum" sz="quarter" idx="12"/>
          </p:nvPr>
        </p:nvSpPr>
        <p:spPr/>
        <p:txBody>
          <a:bodyPr/>
          <a:lstStyle/>
          <a:p>
            <a:fld id="{9D85EF1F-7307-41BC-8C08-94B176AED8EE}" type="slidenum">
              <a:rPr lang="en-US" smtClean="0"/>
              <a:t>‹#›</a:t>
            </a:fld>
            <a:endParaRPr lang="en-US"/>
          </a:p>
        </p:txBody>
      </p:sp>
    </p:spTree>
    <p:extLst>
      <p:ext uri="{BB962C8B-B14F-4D97-AF65-F5344CB8AC3E}">
        <p14:creationId xmlns:p14="http://schemas.microsoft.com/office/powerpoint/2010/main" val="1883668003"/>
      </p:ext>
    </p:extLst>
  </p:cSld>
  <p:clrMapOvr>
    <a:masterClrMapping/>
  </p:clrMapOvr>
</p:sldLayout>
</file>

<file path=ppt/slideLayouts/slideLayout27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6FF55D4-EF9B-4D35-87DF-C9152040C882}"/>
              </a:ext>
            </a:extLst>
          </p:cNvPr>
          <p:cNvSpPr>
            <a:spLocks noGrp="1"/>
          </p:cNvSpPr>
          <p:nvPr>
            <p:ph type="title"/>
          </p:nvPr>
        </p:nvSpPr>
        <p:spPr/>
        <p:txBody>
          <a:bodyPr/>
          <a:lstStyle/>
          <a:p>
            <a:r>
              <a:rPr lang="en-US"/>
              <a:t>Click to edit Master title style</a:t>
            </a:r>
          </a:p>
        </p:txBody>
      </p:sp>
      <p:sp>
        <p:nvSpPr>
          <p:cNvPr id="5" name="Slide Number Placeholder 4">
            <a:extLst>
              <a:ext uri="{FF2B5EF4-FFF2-40B4-BE49-F238E27FC236}">
                <a16:creationId xmlns:a16="http://schemas.microsoft.com/office/drawing/2014/main" id="{D61A3457-702E-4F91-9ED9-BF29EBB484EB}"/>
              </a:ext>
            </a:extLst>
          </p:cNvPr>
          <p:cNvSpPr>
            <a:spLocks noGrp="1"/>
          </p:cNvSpPr>
          <p:nvPr>
            <p:ph type="sldNum" sz="quarter" idx="12"/>
          </p:nvPr>
        </p:nvSpPr>
        <p:spPr/>
        <p:txBody>
          <a:bodyPr/>
          <a:lstStyle/>
          <a:p>
            <a:fld id="{9D85EF1F-7307-41BC-8C08-94B176AED8EE}" type="slidenum">
              <a:rPr lang="en-US" smtClean="0"/>
              <a:t>‹#›</a:t>
            </a:fld>
            <a:endParaRPr lang="en-US"/>
          </a:p>
        </p:txBody>
      </p:sp>
    </p:spTree>
    <p:extLst>
      <p:ext uri="{BB962C8B-B14F-4D97-AF65-F5344CB8AC3E}">
        <p14:creationId xmlns:p14="http://schemas.microsoft.com/office/powerpoint/2010/main" val="1338178579"/>
      </p:ext>
    </p:extLst>
  </p:cSld>
  <p:clrMapOvr>
    <a:masterClrMapping/>
  </p:clrMapOvr>
</p:sldLayout>
</file>

<file path=ppt/slideLayouts/slideLayout27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49DC77FC-9091-4666-9522-8C872C64EDCF}"/>
              </a:ext>
            </a:extLst>
          </p:cNvPr>
          <p:cNvSpPr>
            <a:spLocks noGrp="1"/>
          </p:cNvSpPr>
          <p:nvPr>
            <p:ph type="sldNum" sz="quarter" idx="12"/>
          </p:nvPr>
        </p:nvSpPr>
        <p:spPr/>
        <p:txBody>
          <a:bodyPr/>
          <a:lstStyle/>
          <a:p>
            <a:fld id="{9D85EF1F-7307-41BC-8C08-94B176AED8EE}" type="slidenum">
              <a:rPr lang="en-US" smtClean="0"/>
              <a:t>‹#›</a:t>
            </a:fld>
            <a:endParaRPr lang="en-US"/>
          </a:p>
        </p:txBody>
      </p:sp>
    </p:spTree>
    <p:extLst>
      <p:ext uri="{BB962C8B-B14F-4D97-AF65-F5344CB8AC3E}">
        <p14:creationId xmlns:p14="http://schemas.microsoft.com/office/powerpoint/2010/main" val="1790355971"/>
      </p:ext>
    </p:extLst>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30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019220713"/>
      </p:ext>
    </p:extLst>
  </p:cSld>
  <p:clrMapOvr>
    <a:masterClrMapping/>
  </p:clrMapOvr>
</p:sldLayout>
</file>

<file path=ppt/slideLayouts/slideLayout2720.xml><?xml version="1.0" encoding="utf-8"?>
<p:sldLayout xmlns:a="http://schemas.openxmlformats.org/drawingml/2006/main" xmlns:r="http://schemas.openxmlformats.org/officeDocument/2006/relationships" xmlns:p="http://schemas.openxmlformats.org/presentationml/2006/main" showMasterSp="0" preserve="1" userDrawn="1">
  <p:cSld name="1-Closing Slide">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44353" t="41308" r="41308" b="44537"/>
          <a:stretch/>
        </p:blipFill>
        <p:spPr>
          <a:xfrm>
            <a:off x="5052144" y="2832921"/>
            <a:ext cx="2087712" cy="1192159"/>
          </a:xfrm>
          <a:prstGeom prst="rect">
            <a:avLst/>
          </a:prstGeom>
        </p:spPr>
      </p:pic>
    </p:spTree>
    <p:extLst>
      <p:ext uri="{BB962C8B-B14F-4D97-AF65-F5344CB8AC3E}">
        <p14:creationId xmlns:p14="http://schemas.microsoft.com/office/powerpoint/2010/main" val="1831897809"/>
      </p:ext>
    </p:extLst>
  </p:cSld>
  <p:clrMapOvr>
    <a:masterClrMapping/>
  </p:clrMapOvr>
</p:sldLayout>
</file>

<file path=ppt/slideLayouts/slideLayout2721.xml><?xml version="1.0" encoding="utf-8"?>
<p:sldLayout xmlns:a="http://schemas.openxmlformats.org/drawingml/2006/main" xmlns:r="http://schemas.openxmlformats.org/officeDocument/2006/relationships" xmlns:p="http://schemas.openxmlformats.org/presentationml/2006/main" preserve="1" userDrawn="1">
  <p:cSld name="2-Closing Slide">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FE6620FB-41DC-47FE-BEA5-3BED49A3D274}"/>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524" y="0"/>
            <a:ext cx="12188952" cy="6858000"/>
          </a:xfrm>
          <a:prstGeom prst="rect">
            <a:avLst/>
          </a:prstGeom>
        </p:spPr>
      </p:pic>
      <p:pic>
        <p:nvPicPr>
          <p:cNvPr id="7" name="Picture 6">
            <a:extLst>
              <a:ext uri="{FF2B5EF4-FFF2-40B4-BE49-F238E27FC236}">
                <a16:creationId xmlns:a16="http://schemas.microsoft.com/office/drawing/2014/main" id="{D8758FEA-7327-435F-AB2E-5549250A1973}"/>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1121224" y="4633613"/>
            <a:ext cx="1821552" cy="958089"/>
          </a:xfrm>
          <a:prstGeom prst="rect">
            <a:avLst/>
          </a:prstGeom>
        </p:spPr>
      </p:pic>
    </p:spTree>
    <p:extLst>
      <p:ext uri="{BB962C8B-B14F-4D97-AF65-F5344CB8AC3E}">
        <p14:creationId xmlns:p14="http://schemas.microsoft.com/office/powerpoint/2010/main" val="153389794"/>
      </p:ext>
    </p:extLst>
  </p:cSld>
  <p:clrMapOvr>
    <a:masterClrMapping/>
  </p:clrMapOvr>
</p:sldLayout>
</file>

<file path=ppt/slideLayouts/slideLayout2722.xml><?xml version="1.0" encoding="utf-8"?>
<p:sldLayout xmlns:a="http://schemas.openxmlformats.org/drawingml/2006/main" xmlns:r="http://schemas.openxmlformats.org/officeDocument/2006/relationships" xmlns:p="http://schemas.openxmlformats.org/presentationml/2006/main" preserve="1" userDrawn="1">
  <p:cSld name="3-Closing Slide">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594B4DD8-4FCE-42B4-A8D4-60B1E262269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524" y="0"/>
            <a:ext cx="12188952" cy="6858000"/>
          </a:xfrm>
          <a:prstGeom prst="rect">
            <a:avLst/>
          </a:prstGeom>
        </p:spPr>
      </p:pic>
      <p:pic>
        <p:nvPicPr>
          <p:cNvPr id="15" name="Picture 14">
            <a:extLst>
              <a:ext uri="{FF2B5EF4-FFF2-40B4-BE49-F238E27FC236}">
                <a16:creationId xmlns:a16="http://schemas.microsoft.com/office/drawing/2014/main" id="{37C8259F-8CEC-4521-946F-8B5ED617D100}"/>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5185224" y="2949956"/>
            <a:ext cx="1821552" cy="958089"/>
          </a:xfrm>
          <a:prstGeom prst="rect">
            <a:avLst/>
          </a:prstGeom>
        </p:spPr>
      </p:pic>
    </p:spTree>
    <p:extLst>
      <p:ext uri="{BB962C8B-B14F-4D97-AF65-F5344CB8AC3E}">
        <p14:creationId xmlns:p14="http://schemas.microsoft.com/office/powerpoint/2010/main" val="580532150"/>
      </p:ext>
    </p:extLst>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type="blank" preserve="1">
  <p:cSld name="30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123702897"/>
      </p:ext>
    </p:extLst>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991729565"/>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1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473428804"/>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1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3576609425"/>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type="obj" preserve="1">
  <p:cSld name="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195995566"/>
      </p:ext>
    </p:extLst>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type="obj" preserve="1">
  <p:cSld name="13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082264964"/>
      </p:ext>
    </p:extLst>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type="twoObj" preserve="1">
  <p:cSld name="1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02189717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Comparison">
  <p:cSld name="Comparison 2">
    <p:spTree>
      <p:nvGrpSpPr>
        <p:cNvPr id="1" name="Shape 251"/>
        <p:cNvGrpSpPr/>
        <p:nvPr/>
      </p:nvGrpSpPr>
      <p:grpSpPr>
        <a:xfrm>
          <a:off x="0" y="0"/>
          <a:ext cx="0" cy="0"/>
          <a:chOff x="0" y="0"/>
          <a:chExt cx="0" cy="0"/>
        </a:xfrm>
      </p:grpSpPr>
      <p:grpSp>
        <p:nvGrpSpPr>
          <p:cNvPr id="252" name="Google Shape;252;p25"/>
          <p:cNvGrpSpPr/>
          <p:nvPr/>
        </p:nvGrpSpPr>
        <p:grpSpPr>
          <a:xfrm>
            <a:off x="7191542" y="1"/>
            <a:ext cx="5000459" cy="1425992"/>
            <a:chOff x="7191542" y="1"/>
            <a:chExt cx="5000459" cy="1425992"/>
          </a:xfrm>
        </p:grpSpPr>
        <p:pic>
          <p:nvPicPr>
            <p:cNvPr id="253" name="Google Shape;253;p2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54" name="Google Shape;254;p25"/>
            <p:cNvGrpSpPr/>
            <p:nvPr/>
          </p:nvGrpSpPr>
          <p:grpSpPr>
            <a:xfrm>
              <a:off x="7191542" y="1"/>
              <a:ext cx="5000459" cy="1425992"/>
              <a:chOff x="7186272" y="0"/>
              <a:chExt cx="5005729" cy="1427495"/>
            </a:xfrm>
          </p:grpSpPr>
          <p:sp>
            <p:nvSpPr>
              <p:cNvPr id="255" name="Google Shape;255;p2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256" name="Google Shape;256;p2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257" name="Google Shape;257;p2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58" name="Google Shape;258;p25"/>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59" name="Google Shape;259;p25"/>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60" name="Google Shape;260;p25"/>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61" name="Google Shape;261;p25"/>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62" name="Google Shape;262;p2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263" name="Google Shape;263;p2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64" name="Google Shape;264;p2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type="twoTxTwoObj" preserve="1">
  <p:cSld name="1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20284695"/>
      </p:ext>
    </p:extLst>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type="titleOnly" preserve="1">
  <p:cSld name="1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661160498"/>
      </p:ext>
    </p:extLst>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1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814104346"/>
      </p:ext>
    </p:extLst>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516903725"/>
      </p:ext>
    </p:extLst>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type="obj" preserve="1">
  <p:cSld name="7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261015618"/>
      </p:ext>
    </p:extLst>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762316742"/>
      </p:ext>
    </p:extLst>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type="obj" preserve="1">
  <p:cSld name="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577868727"/>
      </p:ext>
    </p:extLst>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3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973538056"/>
      </p:ext>
    </p:extLst>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type="obj" preserve="1">
  <p:cSld name="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213124461"/>
      </p:ext>
    </p:extLst>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type="obj" preserve="1">
  <p:cSld name="3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85012414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Only">
  <p:cSld name="Title Only">
    <p:spTree>
      <p:nvGrpSpPr>
        <p:cNvPr id="1" name="Shape 265"/>
        <p:cNvGrpSpPr/>
        <p:nvPr/>
      </p:nvGrpSpPr>
      <p:grpSpPr>
        <a:xfrm>
          <a:off x="0" y="0"/>
          <a:ext cx="0" cy="0"/>
          <a:chOff x="0" y="0"/>
          <a:chExt cx="0" cy="0"/>
        </a:xfrm>
      </p:grpSpPr>
      <p:grpSp>
        <p:nvGrpSpPr>
          <p:cNvPr id="266" name="Google Shape;266;p26"/>
          <p:cNvGrpSpPr/>
          <p:nvPr/>
        </p:nvGrpSpPr>
        <p:grpSpPr>
          <a:xfrm>
            <a:off x="7191542" y="1"/>
            <a:ext cx="5000459" cy="1425992"/>
            <a:chOff x="7191542" y="1"/>
            <a:chExt cx="5000459" cy="1425992"/>
          </a:xfrm>
        </p:grpSpPr>
        <p:pic>
          <p:nvPicPr>
            <p:cNvPr id="267" name="Google Shape;267;p2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68" name="Google Shape;268;p26"/>
            <p:cNvGrpSpPr/>
            <p:nvPr/>
          </p:nvGrpSpPr>
          <p:grpSpPr>
            <a:xfrm>
              <a:off x="7191542" y="1"/>
              <a:ext cx="5000459" cy="1425992"/>
              <a:chOff x="7186272" y="0"/>
              <a:chExt cx="5005729" cy="1427495"/>
            </a:xfrm>
          </p:grpSpPr>
          <p:sp>
            <p:nvSpPr>
              <p:cNvPr id="269" name="Google Shape;269;p2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270" name="Google Shape;270;p2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271" name="Google Shape;271;p2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72" name="Google Shape;272;p2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273" name="Google Shape;273;p2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74" name="Google Shape;274;p2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type="twoObj" preserve="1">
  <p:cSld name="3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144522201"/>
      </p:ext>
    </p:extLst>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3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574712618"/>
      </p:ext>
    </p:extLst>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type="twoTxTwoObj" preserve="1">
  <p:cSld name="3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183486558"/>
      </p:ext>
    </p:extLst>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864774656"/>
      </p:ext>
    </p:extLst>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118856158"/>
      </p:ext>
    </p:extLst>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4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361316584"/>
      </p:ext>
    </p:extLst>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4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08239382"/>
      </p:ext>
    </p:extLst>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type="obj" preserve="1">
  <p:cSld name="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660648790"/>
      </p:ext>
    </p:extLst>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type="obj" preserve="1">
  <p:cSld name="4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89016259"/>
      </p:ext>
    </p:extLst>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type="obj" preserve="1">
  <p:cSld name="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2407396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US" dirty="0"/>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846CE7D5-CF57-46EF-B807-FDD0502418D4}"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2591524520"/>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End">
  <p:cSld name="End 2">
    <p:spTree>
      <p:nvGrpSpPr>
        <p:cNvPr id="1" name="Shape 275"/>
        <p:cNvGrpSpPr/>
        <p:nvPr/>
      </p:nvGrpSpPr>
      <p:grpSpPr>
        <a:xfrm>
          <a:off x="0" y="0"/>
          <a:ext cx="0" cy="0"/>
          <a:chOff x="0" y="0"/>
          <a:chExt cx="0" cy="0"/>
        </a:xfrm>
      </p:grpSpPr>
      <p:grpSp>
        <p:nvGrpSpPr>
          <p:cNvPr id="276" name="Google Shape;276;p27"/>
          <p:cNvGrpSpPr/>
          <p:nvPr/>
        </p:nvGrpSpPr>
        <p:grpSpPr>
          <a:xfrm>
            <a:off x="0" y="0"/>
            <a:ext cx="12192000" cy="2148830"/>
            <a:chOff x="0" y="0"/>
            <a:chExt cx="12192000" cy="2148830"/>
          </a:xfrm>
        </p:grpSpPr>
        <p:sp>
          <p:nvSpPr>
            <p:cNvPr id="277" name="Google Shape;277;p27"/>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278" name="Google Shape;278;p27"/>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sp>
        <p:nvSpPr>
          <p:cNvPr id="279" name="Google Shape;279;p27"/>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280" name="Google Shape;280;p27"/>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1" name="Google Shape;281;p27"/>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pic>
        <p:nvPicPr>
          <p:cNvPr id="282" name="Google Shape;282;p27"/>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283" name="Google Shape;283;p27"/>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2_Cover B">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331D4E-0EAC-D04C-AD34-22F65D243FA1}"/>
              </a:ext>
            </a:extLst>
          </p:cNvPr>
          <p:cNvSpPr>
            <a:spLocks noGrp="1"/>
          </p:cNvSpPr>
          <p:nvPr>
            <p:ph type="ctrTitle"/>
          </p:nvPr>
        </p:nvSpPr>
        <p:spPr>
          <a:xfrm>
            <a:off x="513349" y="2633534"/>
            <a:ext cx="5194433" cy="2387600"/>
          </a:xfrm>
        </p:spPr>
        <p:txBody>
          <a:bodyPr anchor="b">
            <a:noAutofit/>
          </a:bodyPr>
          <a:lstStyle>
            <a:lvl1pPr algn="l">
              <a:defRPr sz="4000">
                <a:solidFill>
                  <a:schemeClr val="tx1"/>
                </a:solidFill>
              </a:defRPr>
            </a:lvl1pPr>
          </a:lstStyle>
          <a:p>
            <a:r>
              <a:rPr lang="en-US"/>
              <a:t>Click to edit Master title style</a:t>
            </a:r>
          </a:p>
        </p:txBody>
      </p:sp>
      <p:sp>
        <p:nvSpPr>
          <p:cNvPr id="3" name="Subtitle 2">
            <a:extLst>
              <a:ext uri="{FF2B5EF4-FFF2-40B4-BE49-F238E27FC236}">
                <a16:creationId xmlns:a16="http://schemas.microsoft.com/office/drawing/2014/main" id="{1F519E7E-7FC1-9A40-A17D-7E7F8C7269F8}"/>
              </a:ext>
            </a:extLst>
          </p:cNvPr>
          <p:cNvSpPr>
            <a:spLocks noGrp="1"/>
          </p:cNvSpPr>
          <p:nvPr>
            <p:ph type="subTitle" idx="1"/>
          </p:nvPr>
        </p:nvSpPr>
        <p:spPr>
          <a:xfrm>
            <a:off x="513349" y="5400326"/>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grpSp>
        <p:nvGrpSpPr>
          <p:cNvPr id="28" name="Group 27">
            <a:extLst>
              <a:ext uri="{FF2B5EF4-FFF2-40B4-BE49-F238E27FC236}">
                <a16:creationId xmlns:a16="http://schemas.microsoft.com/office/drawing/2014/main" id="{8DA88010-3869-0040-9A12-E3C1DFDF98B0}"/>
              </a:ext>
            </a:extLst>
          </p:cNvPr>
          <p:cNvGrpSpPr/>
          <p:nvPr userDrawn="1"/>
        </p:nvGrpSpPr>
        <p:grpSpPr>
          <a:xfrm flipH="1">
            <a:off x="-1" y="2"/>
            <a:ext cx="6418725" cy="1509822"/>
            <a:chOff x="7522541" y="1"/>
            <a:chExt cx="4669459" cy="1098357"/>
          </a:xfrm>
        </p:grpSpPr>
        <p:sp>
          <p:nvSpPr>
            <p:cNvPr id="30" name="Freeform 29">
              <a:extLst>
                <a:ext uri="{FF2B5EF4-FFF2-40B4-BE49-F238E27FC236}">
                  <a16:creationId xmlns:a16="http://schemas.microsoft.com/office/drawing/2014/main" id="{F722652D-3022-0749-A7E0-A0EA58DDD572}"/>
                </a:ext>
              </a:extLst>
            </p:cNvPr>
            <p:cNvSpPr/>
            <p:nvPr userDrawn="1"/>
          </p:nvSpPr>
          <p:spPr>
            <a:xfrm>
              <a:off x="7522541" y="1"/>
              <a:ext cx="4669459" cy="1098357"/>
            </a:xfrm>
            <a:custGeom>
              <a:avLst/>
              <a:gdLst>
                <a:gd name="connsiteX0" fmla="*/ 0 w 4669459"/>
                <a:gd name="connsiteY0" fmla="*/ 0 h 1098357"/>
                <a:gd name="connsiteX1" fmla="*/ 393099 w 4669459"/>
                <a:gd name="connsiteY1" fmla="*/ 0 h 1098357"/>
                <a:gd name="connsiteX2" fmla="*/ 485580 w 4669459"/>
                <a:gd name="connsiteY2" fmla="*/ 28411 h 1098357"/>
                <a:gd name="connsiteX3" fmla="*/ 2241464 w 4669459"/>
                <a:gd name="connsiteY3" fmla="*/ 572540 h 1098357"/>
                <a:gd name="connsiteX4" fmla="*/ 4645823 w 4669459"/>
                <a:gd name="connsiteY4" fmla="*/ 731027 h 1098357"/>
                <a:gd name="connsiteX5" fmla="*/ 4669459 w 4669459"/>
                <a:gd name="connsiteY5" fmla="*/ 726784 h 1098357"/>
                <a:gd name="connsiteX6" fmla="*/ 4669459 w 4669459"/>
                <a:gd name="connsiteY6" fmla="*/ 1079503 h 1098357"/>
                <a:gd name="connsiteX7" fmla="*/ 4627787 w 4669459"/>
                <a:gd name="connsiteY7" fmla="*/ 1083679 h 1098357"/>
                <a:gd name="connsiteX8" fmla="*/ 568062 w 4669459"/>
                <a:gd name="connsiteY8" fmla="*/ 207626 h 109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9459" h="1098357">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flip="none" rotWithShape="1">
              <a:gsLst>
                <a:gs pos="0">
                  <a:schemeClr val="accent3">
                    <a:lumMod val="75000"/>
                  </a:schemeClr>
                </a:gs>
                <a:gs pos="40000">
                  <a:schemeClr val="accent3"/>
                </a:gs>
              </a:gsLst>
              <a:lin ang="0" scaled="0"/>
              <a:tileRect/>
            </a:gradFill>
            <a:ln w="3289" cap="flat">
              <a:noFill/>
              <a:prstDash val="solid"/>
              <a:miter/>
            </a:ln>
          </p:spPr>
          <p:txBody>
            <a:bodyPr rtlCol="0" anchor="ctr"/>
            <a:lstStyle/>
            <a:p>
              <a:endParaRPr lang="en-US" sz="1800"/>
            </a:p>
          </p:txBody>
        </p:sp>
        <p:sp>
          <p:nvSpPr>
            <p:cNvPr id="31" name="Freeform 30">
              <a:extLst>
                <a:ext uri="{FF2B5EF4-FFF2-40B4-BE49-F238E27FC236}">
                  <a16:creationId xmlns:a16="http://schemas.microsoft.com/office/drawing/2014/main" id="{67B75392-8779-2B46-8DA6-CC055372E224}"/>
                </a:ext>
              </a:extLst>
            </p:cNvPr>
            <p:cNvSpPr/>
            <p:nvPr userDrawn="1"/>
          </p:nvSpPr>
          <p:spPr>
            <a:xfrm>
              <a:off x="7649481" y="1"/>
              <a:ext cx="4542519" cy="983565"/>
            </a:xfrm>
            <a:custGeom>
              <a:avLst/>
              <a:gdLst>
                <a:gd name="connsiteX0" fmla="*/ 0 w 4542519"/>
                <a:gd name="connsiteY0" fmla="*/ 0 h 983565"/>
                <a:gd name="connsiteX1" fmla="*/ 4542519 w 4542519"/>
                <a:gd name="connsiteY1" fmla="*/ 0 h 983565"/>
                <a:gd name="connsiteX2" fmla="*/ 4542519 w 4542519"/>
                <a:gd name="connsiteY2" fmla="*/ 957397 h 983565"/>
                <a:gd name="connsiteX3" fmla="*/ 4542518 w 4542519"/>
                <a:gd name="connsiteY3" fmla="*/ 957403 h 983565"/>
                <a:gd name="connsiteX4" fmla="*/ 4510552 w 4542519"/>
                <a:gd name="connsiteY4" fmla="*/ 961138 h 983565"/>
                <a:gd name="connsiteX5" fmla="*/ 439600 w 4542519"/>
                <a:gd name="connsiteY5" fmla="*/ 152515 h 98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42519" h="983565">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w="3289" cap="flat">
              <a:noFill/>
              <a:prstDash val="solid"/>
              <a:miter/>
            </a:ln>
          </p:spPr>
          <p:txBody>
            <a:bodyPr rtlCol="0" anchor="ctr"/>
            <a:lstStyle/>
            <a:p>
              <a:endParaRPr lang="en-US" sz="1800"/>
            </a:p>
          </p:txBody>
        </p:sp>
      </p:grpSp>
      <p:pic>
        <p:nvPicPr>
          <p:cNvPr id="29" name="Picture 28">
            <a:extLst>
              <a:ext uri="{FF2B5EF4-FFF2-40B4-BE49-F238E27FC236}">
                <a16:creationId xmlns:a16="http://schemas.microsoft.com/office/drawing/2014/main" id="{0F7B7F6A-87A0-4D46-948E-5CBC780A2B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13348" y="136526"/>
            <a:ext cx="1945206" cy="879974"/>
          </a:xfrm>
          <a:prstGeom prst="rect">
            <a:avLst/>
          </a:prstGeom>
        </p:spPr>
      </p:pic>
    </p:spTree>
    <p:extLst>
      <p:ext uri="{BB962C8B-B14F-4D97-AF65-F5344CB8AC3E}">
        <p14:creationId xmlns:p14="http://schemas.microsoft.com/office/powerpoint/2010/main" val="3838024152"/>
      </p:ext>
    </p:extLst>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6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00585105"/>
      </p:ext>
    </p:extLst>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5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080379019"/>
      </p:ext>
    </p:extLst>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5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712636862"/>
      </p:ext>
    </p:extLst>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type="obj" preserve="1">
  <p:cSld name="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870765106"/>
      </p:ext>
    </p:extLst>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type="obj" preserve="1">
  <p:cSld name="1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823224637"/>
      </p:ext>
    </p:extLst>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type="obj" preserve="1">
  <p:cSld name="5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49627741"/>
      </p:ext>
    </p:extLst>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type="twoObj" preserve="1">
  <p:cSld name="4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87877267"/>
      </p:ext>
    </p:extLst>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type="twoTxTwoObj" preserve="1">
  <p:cSld name="4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075080890"/>
      </p:ext>
    </p:extLst>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type="titleOnly" preserve="1">
  <p:cSld name="3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694507533"/>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lank">
  <p:cSld name="Blank">
    <p:spTree>
      <p:nvGrpSpPr>
        <p:cNvPr id="1" name="Shape 284"/>
        <p:cNvGrpSpPr/>
        <p:nvPr/>
      </p:nvGrpSpPr>
      <p:grpSpPr>
        <a:xfrm>
          <a:off x="0" y="0"/>
          <a:ext cx="0" cy="0"/>
          <a:chOff x="0" y="0"/>
          <a:chExt cx="0" cy="0"/>
        </a:xfrm>
      </p:grpSpPr>
      <p:sp>
        <p:nvSpPr>
          <p:cNvPr id="285" name="Google Shape;285;p2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286" name="Google Shape;286;p2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87" name="Google Shape;287;p2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288" name="Google Shape;288;p28"/>
          <p:cNvGrpSpPr/>
          <p:nvPr/>
        </p:nvGrpSpPr>
        <p:grpSpPr>
          <a:xfrm>
            <a:off x="7191542" y="1"/>
            <a:ext cx="5000459" cy="1425992"/>
            <a:chOff x="7191542" y="1"/>
            <a:chExt cx="5000459" cy="1425992"/>
          </a:xfrm>
        </p:grpSpPr>
        <p:pic>
          <p:nvPicPr>
            <p:cNvPr id="289" name="Google Shape;289;p2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90" name="Google Shape;290;p28"/>
            <p:cNvGrpSpPr/>
            <p:nvPr/>
          </p:nvGrpSpPr>
          <p:grpSpPr>
            <a:xfrm>
              <a:off x="7191542" y="1"/>
              <a:ext cx="5000459" cy="1425992"/>
              <a:chOff x="7186272" y="0"/>
              <a:chExt cx="5005729" cy="1427495"/>
            </a:xfrm>
          </p:grpSpPr>
          <p:sp>
            <p:nvSpPr>
              <p:cNvPr id="291" name="Google Shape;291;p2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292" name="Google Shape;292;p2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Tree>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3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610611382"/>
      </p:ext>
    </p:extLst>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type="blank" preserve="1">
  <p:cSld name="3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3709132374"/>
      </p:ext>
    </p:extLst>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userDrawn="1">
  <p:cSld name="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346305656"/>
      </p:ext>
    </p:extLst>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6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293861270"/>
      </p:ext>
    </p:extLst>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6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4117389397"/>
      </p:ext>
    </p:extLst>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type="obj" preserve="1">
  <p:cSld name="1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156310452"/>
      </p:ext>
    </p:extLst>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type="obj" preserve="1">
  <p:cSld name="6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60208919"/>
      </p:ext>
    </p:extLst>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type="twoObj" preserve="1">
  <p:cSld name="5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10053037"/>
      </p:ext>
    </p:extLst>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type="twoTxTwoObj" preserve="1">
  <p:cSld name="5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978028842"/>
      </p:ext>
    </p:extLst>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type="titleOnly" preserve="1">
  <p:cSld name="4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772068271"/>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Quotation">
  <p:cSld name="Quotation 3">
    <p:spTree>
      <p:nvGrpSpPr>
        <p:cNvPr id="1" name="Shape 293"/>
        <p:cNvGrpSpPr/>
        <p:nvPr/>
      </p:nvGrpSpPr>
      <p:grpSpPr>
        <a:xfrm>
          <a:off x="0" y="0"/>
          <a:ext cx="0" cy="0"/>
          <a:chOff x="0" y="0"/>
          <a:chExt cx="0" cy="0"/>
        </a:xfrm>
      </p:grpSpPr>
      <p:sp>
        <p:nvSpPr>
          <p:cNvPr id="294" name="Google Shape;294;p2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295" name="Google Shape;295;p2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96" name="Google Shape;296;p2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97" name="Google Shape;297;p2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98" name="Google Shape;298;p2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99" name="Google Shape;299;p2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300" name="Google Shape;300;p29"/>
          <p:cNvGrpSpPr/>
          <p:nvPr/>
        </p:nvGrpSpPr>
        <p:grpSpPr>
          <a:xfrm>
            <a:off x="7191542" y="1"/>
            <a:ext cx="5000459" cy="1425992"/>
            <a:chOff x="7191542" y="1"/>
            <a:chExt cx="5000459" cy="1425992"/>
          </a:xfrm>
        </p:grpSpPr>
        <p:pic>
          <p:nvPicPr>
            <p:cNvPr id="301" name="Google Shape;301;p2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02" name="Google Shape;302;p29"/>
            <p:cNvGrpSpPr/>
            <p:nvPr/>
          </p:nvGrpSpPr>
          <p:grpSpPr>
            <a:xfrm>
              <a:off x="7191542" y="1"/>
              <a:ext cx="5000459" cy="1425992"/>
              <a:chOff x="7186272" y="0"/>
              <a:chExt cx="5005729" cy="1427495"/>
            </a:xfrm>
          </p:grpSpPr>
          <p:sp>
            <p:nvSpPr>
              <p:cNvPr id="303" name="Google Shape;303;p2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304" name="Google Shape;304;p2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pic>
        <p:nvPicPr>
          <p:cNvPr id="305" name="Google Shape;305;p29" descr="Open quotation mark with solid fill"/>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11512" y="136525"/>
            <a:ext cx="2036762" cy="2036762"/>
          </a:xfrm>
          <a:prstGeom prst="rect">
            <a:avLst/>
          </a:prstGeom>
          <a:noFill/>
          <a:ln>
            <a:noFill/>
          </a:ln>
        </p:spPr>
      </p:pic>
    </p:spTree>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4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556968835"/>
      </p:ext>
    </p:extLst>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type="blank" preserve="1">
  <p:cSld name="4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360078615"/>
      </p:ext>
    </p:extLst>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type="obj" preserve="1">
  <p:cSld name="1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617494251"/>
      </p:ext>
    </p:extLst>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showMasterSp="0" type="obj" preserve="1">
  <p:cSld name="9_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sz="1800"/>
          </a:p>
        </p:txBody>
      </p:sp>
      <p:sp>
        <p:nvSpPr>
          <p:cNvPr id="17" name="bg object 17"/>
          <p:cNvSpPr/>
          <p:nvPr/>
        </p:nvSpPr>
        <p:spPr>
          <a:xfrm>
            <a:off x="3"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sz="1800"/>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6"/>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sz="1800"/>
          </a:p>
        </p:txBody>
      </p:sp>
      <p:pic>
        <p:nvPicPr>
          <p:cNvPr id="20" name="bg object 20"/>
          <p:cNvPicPr/>
          <p:nvPr/>
        </p:nvPicPr>
        <p:blipFill>
          <a:blip r:embed="rId3" cstate="print">
            <a:extLst>
              <a:ext uri="{28A0092B-C50C-407E-A947-70E740481C1C}">
                <a14:useLocalDpi xmlns:a14="http://schemas.microsoft.com/office/drawing/2010/main"/>
              </a:ext>
            </a:extLst>
          </a:blip>
          <a:stretch>
            <a:fillRect/>
          </a:stretch>
        </p:blipFill>
        <p:spPr>
          <a:xfrm>
            <a:off x="313957" y="5564124"/>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sz="1800"/>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369332"/>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6/1/2026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2">
              <a:lnSpc>
                <a:spcPts val="1425"/>
              </a:lnSpc>
            </a:pPr>
            <a:fld id="{81D60167-4931-47E6-BA6A-407CBD079E47}" type="slidenum">
              <a:rPr lang="en-US" spc="-5" smtClean="0">
                <a:solidFill>
                  <a:srgbClr val="929599"/>
                </a:solidFill>
              </a:rPr>
              <a:pPr marL="38102">
                <a:lnSpc>
                  <a:spcPts val="1425"/>
                </a:lnSpc>
              </a:pPr>
              <a:t>‹#›</a:t>
            </a:fld>
            <a:endParaRPr lang="en-US" spc="-5">
              <a:solidFill>
                <a:srgbClr val="929599"/>
              </a:solidFill>
            </a:endParaRPr>
          </a:p>
        </p:txBody>
      </p:sp>
    </p:spTree>
    <p:extLst>
      <p:ext uri="{BB962C8B-B14F-4D97-AF65-F5344CB8AC3E}">
        <p14:creationId xmlns:p14="http://schemas.microsoft.com/office/powerpoint/2010/main" val="2024915635"/>
      </p:ext>
    </p:extLst>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type="obj" preserve="1">
  <p:cSld name="1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81721807"/>
      </p:ext>
    </p:extLst>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type="obj" preserve="1">
  <p:cSld name="1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519184673"/>
      </p:ext>
    </p:extLst>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7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3997853257"/>
      </p:ext>
    </p:extLst>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type="twoObj" preserve="1">
  <p:cSld name="6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200930821"/>
      </p:ext>
    </p:extLst>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type="twoTxTwoObj" preserve="1">
  <p:cSld name="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06664821"/>
      </p:ext>
    </p:extLst>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type="titleOnly" preserve="1">
  <p:cSld name="5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619561603"/>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Cover">
  <p:cSld name="Cover 4">
    <p:spTree>
      <p:nvGrpSpPr>
        <p:cNvPr id="1" name="Shape 306"/>
        <p:cNvGrpSpPr/>
        <p:nvPr/>
      </p:nvGrpSpPr>
      <p:grpSpPr>
        <a:xfrm>
          <a:off x="0" y="0"/>
          <a:ext cx="0" cy="0"/>
          <a:chOff x="0" y="0"/>
          <a:chExt cx="0" cy="0"/>
        </a:xfrm>
      </p:grpSpPr>
      <p:sp>
        <p:nvSpPr>
          <p:cNvPr id="307" name="Google Shape;307;p30"/>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308" name="Google Shape;308;p30"/>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09" name="Google Shape;309;p30"/>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310" name="Google Shape;310;p30"/>
          <p:cNvSpPr>
            <a:spLocks noGrp="1"/>
          </p:cNvSpPr>
          <p:nvPr>
            <p:ph type="pic" idx="2"/>
          </p:nvPr>
        </p:nvSpPr>
        <p:spPr>
          <a:xfrm>
            <a:off x="7118684" y="233915"/>
            <a:ext cx="5073316" cy="5943600"/>
          </a:xfrm>
          <a:prstGeom prst="rect">
            <a:avLst/>
          </a:prstGeom>
          <a:noFill/>
          <a:ln>
            <a:noFill/>
          </a:ln>
        </p:spPr>
      </p:sp>
      <p:grpSp>
        <p:nvGrpSpPr>
          <p:cNvPr id="311" name="Google Shape;311;p30"/>
          <p:cNvGrpSpPr/>
          <p:nvPr/>
        </p:nvGrpSpPr>
        <p:grpSpPr>
          <a:xfrm>
            <a:off x="0" y="5020348"/>
            <a:ext cx="12192000" cy="1837653"/>
            <a:chOff x="0" y="5020348"/>
            <a:chExt cx="12192000" cy="1837653"/>
          </a:xfrm>
        </p:grpSpPr>
        <p:sp>
          <p:nvSpPr>
            <p:cNvPr id="312" name="Google Shape;312;p3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313" name="Google Shape;313;p30"/>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314" name="Google Shape;314;p3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5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3253482"/>
      </p:ext>
    </p:extLst>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type="blank" preserve="1">
  <p:cSld name="5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3790879011"/>
      </p:ext>
    </p:extLst>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8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556927989"/>
      </p:ext>
    </p:extLst>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8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285693056"/>
      </p:ext>
    </p:extLst>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423870073"/>
      </p:ext>
    </p:extLst>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type="titleOnly" preserve="1">
  <p:cSld name="6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70163607"/>
      </p:ext>
    </p:extLst>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type="obj" preserve="1">
  <p:cSld name="7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744416190"/>
      </p:ext>
    </p:extLst>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type="twoObj" preserve="1">
  <p:cSld name="7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217281053"/>
      </p:ext>
    </p:extLst>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type="twoTxTwoObj" preserve="1">
  <p:cSld name="7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47513131"/>
      </p:ext>
    </p:extLst>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type="titleOnly" preserve="1">
  <p:cSld name="7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42190235"/>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Divider">
  <p:cSld name="Divider 4">
    <p:bg>
      <p:bgPr>
        <a:solidFill>
          <a:schemeClr val="lt2"/>
        </a:solidFill>
        <a:effectLst/>
      </p:bgPr>
    </p:bg>
    <p:spTree>
      <p:nvGrpSpPr>
        <p:cNvPr id="1" name="Shape 315"/>
        <p:cNvGrpSpPr/>
        <p:nvPr/>
      </p:nvGrpSpPr>
      <p:grpSpPr>
        <a:xfrm>
          <a:off x="0" y="0"/>
          <a:ext cx="0" cy="0"/>
          <a:chOff x="0" y="0"/>
          <a:chExt cx="0" cy="0"/>
        </a:xfrm>
      </p:grpSpPr>
      <p:grpSp>
        <p:nvGrpSpPr>
          <p:cNvPr id="316" name="Google Shape;316;p31"/>
          <p:cNvGrpSpPr/>
          <p:nvPr/>
        </p:nvGrpSpPr>
        <p:grpSpPr>
          <a:xfrm>
            <a:off x="0" y="5020347"/>
            <a:ext cx="12192000" cy="1837653"/>
            <a:chOff x="0" y="5020347"/>
            <a:chExt cx="12192000" cy="1837653"/>
          </a:xfrm>
        </p:grpSpPr>
        <p:sp>
          <p:nvSpPr>
            <p:cNvPr id="317" name="Google Shape;317;p31"/>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318" name="Google Shape;318;p3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319" name="Google Shape;319;p31"/>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320" name="Google Shape;320;p3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321" name="Google Shape;321;p31"/>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22" name="Google Shape;322;p31"/>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type="obj" preserve="1">
  <p:cSld name="1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836353309"/>
      </p:ext>
    </p:extLst>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6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21477194"/>
      </p:ext>
    </p:extLst>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9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469468145"/>
      </p:ext>
    </p:extLst>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7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578041682"/>
      </p:ext>
    </p:extLst>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type="obj" preserve="1">
  <p:cSld name="1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041261816"/>
      </p:ext>
    </p:extLst>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type="obj" preserve="1">
  <p:cSld name="1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604588877"/>
      </p:ext>
    </p:extLst>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type="obj" preserve="1">
  <p:cSld name="8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74057722"/>
      </p:ext>
    </p:extLst>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type="twoObj" preserve="1">
  <p:cSld name="8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93988061"/>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type="twoTxTwoObj" preserve="1">
  <p:cSld name="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32854816"/>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type="titleOnly" preserve="1">
  <p:cSld name="8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56374365"/>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Quotation">
  <p:cSld name="Quotation 4">
    <p:spTree>
      <p:nvGrpSpPr>
        <p:cNvPr id="1" name="Shape 323"/>
        <p:cNvGrpSpPr/>
        <p:nvPr/>
      </p:nvGrpSpPr>
      <p:grpSpPr>
        <a:xfrm>
          <a:off x="0" y="0"/>
          <a:ext cx="0" cy="0"/>
          <a:chOff x="0" y="0"/>
          <a:chExt cx="0" cy="0"/>
        </a:xfrm>
      </p:grpSpPr>
      <p:sp>
        <p:nvSpPr>
          <p:cNvPr id="324" name="Google Shape;324;p32"/>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325" name="Google Shape;325;p32"/>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26" name="Google Shape;326;p3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27" name="Google Shape;327;p3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328" name="Google Shape;328;p3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29" name="Google Shape;329;p3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330" name="Google Shape;330;p32"/>
          <p:cNvGrpSpPr/>
          <p:nvPr/>
        </p:nvGrpSpPr>
        <p:grpSpPr>
          <a:xfrm>
            <a:off x="7191542" y="1"/>
            <a:ext cx="5000459" cy="1425992"/>
            <a:chOff x="7191542" y="1"/>
            <a:chExt cx="5000459" cy="1425992"/>
          </a:xfrm>
        </p:grpSpPr>
        <p:pic>
          <p:nvPicPr>
            <p:cNvPr id="331" name="Google Shape;331;p3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32" name="Google Shape;332;p32"/>
            <p:cNvGrpSpPr/>
            <p:nvPr/>
          </p:nvGrpSpPr>
          <p:grpSpPr>
            <a:xfrm>
              <a:off x="7191542" y="1"/>
              <a:ext cx="5000459" cy="1425992"/>
              <a:chOff x="7186272" y="0"/>
              <a:chExt cx="5005729" cy="1427495"/>
            </a:xfrm>
          </p:grpSpPr>
          <p:sp>
            <p:nvSpPr>
              <p:cNvPr id="333" name="Google Shape;333;p3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334" name="Google Shape;334;p3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pic>
        <p:nvPicPr>
          <p:cNvPr id="335" name="Google Shape;335;p32" descr="Open quotation mark with solid fill"/>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11512" y="136525"/>
            <a:ext cx="2036762" cy="2036762"/>
          </a:xfrm>
          <a:prstGeom prst="rect">
            <a:avLst/>
          </a:prstGeom>
          <a:noFill/>
          <a:ln>
            <a:noFill/>
          </a:ln>
        </p:spPr>
      </p:pic>
    </p:spTree>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7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59613978"/>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type="blank" preserve="1">
  <p:cSld name="6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3987404619"/>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userDrawn="1">
  <p:cSld name="10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679433854"/>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preserve="1" userDrawn="1">
  <p:cSld name="10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4023308729"/>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type="obj" preserve="1">
  <p:cSld name="1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851045302"/>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type="obj" preserve="1">
  <p:cSld name="9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707770000"/>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type="twoObj" preserve="1">
  <p:cSld name="9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88942941"/>
      </p:ext>
    </p:extLst>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type="twoTxTwoObj" preserve="1">
  <p:cSld name="9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432968012"/>
      </p:ext>
    </p:extLst>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preserve="1" userDrawn="1">
  <p:cSld name="8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758483842"/>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preserve="1" userDrawn="1">
  <p:cSld name="8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513945594"/>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Quotation">
  <p:cSld name="Quotation 5">
    <p:spTree>
      <p:nvGrpSpPr>
        <p:cNvPr id="1" name="Shape 336"/>
        <p:cNvGrpSpPr/>
        <p:nvPr/>
      </p:nvGrpSpPr>
      <p:grpSpPr>
        <a:xfrm>
          <a:off x="0" y="0"/>
          <a:ext cx="0" cy="0"/>
          <a:chOff x="0" y="0"/>
          <a:chExt cx="0" cy="0"/>
        </a:xfrm>
      </p:grpSpPr>
      <p:sp>
        <p:nvSpPr>
          <p:cNvPr id="337" name="Google Shape;337;p33"/>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338" name="Google Shape;338;p33"/>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39" name="Google Shape;339;p3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40" name="Google Shape;340;p3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341" name="Google Shape;341;p3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42" name="Google Shape;342;p3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343" name="Google Shape;343;p33"/>
          <p:cNvGrpSpPr/>
          <p:nvPr/>
        </p:nvGrpSpPr>
        <p:grpSpPr>
          <a:xfrm>
            <a:off x="7191542" y="1"/>
            <a:ext cx="5000459" cy="1425992"/>
            <a:chOff x="7191542" y="1"/>
            <a:chExt cx="5000459" cy="1425992"/>
          </a:xfrm>
        </p:grpSpPr>
        <p:pic>
          <p:nvPicPr>
            <p:cNvPr id="344" name="Google Shape;344;p3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45" name="Google Shape;345;p33"/>
            <p:cNvGrpSpPr/>
            <p:nvPr/>
          </p:nvGrpSpPr>
          <p:grpSpPr>
            <a:xfrm>
              <a:off x="7191542" y="1"/>
              <a:ext cx="5000459" cy="1425992"/>
              <a:chOff x="7186272" y="0"/>
              <a:chExt cx="5005729" cy="1427495"/>
            </a:xfrm>
          </p:grpSpPr>
          <p:sp>
            <p:nvSpPr>
              <p:cNvPr id="346" name="Google Shape;346;p3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347" name="Google Shape;347;p3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pic>
        <p:nvPicPr>
          <p:cNvPr id="348" name="Google Shape;348;p33" descr="Open quotation mark with solid fill"/>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11512" y="136525"/>
            <a:ext cx="2036762" cy="2036762"/>
          </a:xfrm>
          <a:prstGeom prst="rect">
            <a:avLst/>
          </a:prstGeom>
          <a:noFill/>
          <a:ln>
            <a:noFill/>
          </a:ln>
        </p:spPr>
      </p:pic>
    </p:spTree>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type="blank" preserve="1">
  <p:cSld name="7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476110413"/>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type="titleOnly" preserve="1">
  <p:cSld name="9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86616933"/>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userDrawn="1">
  <p:cSld name="9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336684606"/>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type="blank" preserve="1">
  <p:cSld name="8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048642119"/>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userDrawn="1">
  <p:cSld name="9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2206309603"/>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type="obj" preserve="1">
  <p:cSld name="1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877621546"/>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type="obj" preserve="1">
  <p:cSld name="10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171011657"/>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type="twoObj" preserve="1">
  <p:cSld name="10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158343358"/>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type="twoTxTwoObj" preserve="1">
  <p:cSld name="1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19724225"/>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type="titleOnly" preserve="1">
  <p:cSld name="10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3293876"/>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itle and Content">
  <p:cSld name="Title and Content 4">
    <p:spTree>
      <p:nvGrpSpPr>
        <p:cNvPr id="1" name="Shape 349"/>
        <p:cNvGrpSpPr/>
        <p:nvPr/>
      </p:nvGrpSpPr>
      <p:grpSpPr>
        <a:xfrm>
          <a:off x="0" y="0"/>
          <a:ext cx="0" cy="0"/>
          <a:chOff x="0" y="0"/>
          <a:chExt cx="0" cy="0"/>
        </a:xfrm>
      </p:grpSpPr>
      <p:grpSp>
        <p:nvGrpSpPr>
          <p:cNvPr id="350" name="Google Shape;350;p34"/>
          <p:cNvGrpSpPr/>
          <p:nvPr/>
        </p:nvGrpSpPr>
        <p:grpSpPr>
          <a:xfrm>
            <a:off x="7191542" y="1"/>
            <a:ext cx="5000459" cy="1425992"/>
            <a:chOff x="7191542" y="1"/>
            <a:chExt cx="5000459" cy="1425992"/>
          </a:xfrm>
        </p:grpSpPr>
        <p:pic>
          <p:nvPicPr>
            <p:cNvPr id="351" name="Google Shape;351;p3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52" name="Google Shape;352;p34"/>
            <p:cNvGrpSpPr/>
            <p:nvPr/>
          </p:nvGrpSpPr>
          <p:grpSpPr>
            <a:xfrm>
              <a:off x="7191542" y="1"/>
              <a:ext cx="5000459" cy="1425992"/>
              <a:chOff x="7186272" y="0"/>
              <a:chExt cx="5005729" cy="1427495"/>
            </a:xfrm>
          </p:grpSpPr>
          <p:sp>
            <p:nvSpPr>
              <p:cNvPr id="353" name="Google Shape;353;p3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354" name="Google Shape;354;p3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355" name="Google Shape;355;p3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56" name="Google Shape;356;p34"/>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57" name="Google Shape;357;p3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358" name="Google Shape;358;p3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59" name="Google Shape;359;p3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userDrawn="1">
  <p:cSld name="10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542678069"/>
      </p:ext>
    </p:extLst>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type="blank" preserve="1">
  <p:cSld name="9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962660447"/>
      </p:ext>
    </p:extLst>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type="obj" preserve="1">
  <p:cSld name="2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150346542"/>
      </p:ext>
    </p:extLst>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userDrawn="1">
  <p:cSld name="1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519520934"/>
      </p:ext>
    </p:extLst>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userDrawn="1">
  <p:cSld name="11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3991083717"/>
      </p:ext>
    </p:extLst>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userDrawn="1">
  <p:cSld name="10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384430221"/>
      </p:ext>
    </p:extLst>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type="obj" preserve="1">
  <p:cSld name="11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192407340"/>
      </p:ext>
    </p:extLst>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type="twoObj" preserve="1">
  <p:cSld name="11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18950798"/>
      </p:ext>
    </p:extLst>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type="twoTxTwoObj" preserve="1">
  <p:cSld name="11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651269223"/>
      </p:ext>
    </p:extLst>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type="titleOnly" preserve="1">
  <p:cSld name="11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10271163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Two Content">
  <p:cSld name="Two Content 3">
    <p:spTree>
      <p:nvGrpSpPr>
        <p:cNvPr id="1" name="Shape 360"/>
        <p:cNvGrpSpPr/>
        <p:nvPr/>
      </p:nvGrpSpPr>
      <p:grpSpPr>
        <a:xfrm>
          <a:off x="0" y="0"/>
          <a:ext cx="0" cy="0"/>
          <a:chOff x="0" y="0"/>
          <a:chExt cx="0" cy="0"/>
        </a:xfrm>
      </p:grpSpPr>
      <p:sp>
        <p:nvSpPr>
          <p:cNvPr id="361" name="Google Shape;361;p3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62" name="Google Shape;362;p35"/>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363" name="Google Shape;363;p35"/>
          <p:cNvGrpSpPr/>
          <p:nvPr/>
        </p:nvGrpSpPr>
        <p:grpSpPr>
          <a:xfrm>
            <a:off x="7191542" y="1"/>
            <a:ext cx="5000459" cy="1425992"/>
            <a:chOff x="7191542" y="1"/>
            <a:chExt cx="5000459" cy="1425992"/>
          </a:xfrm>
        </p:grpSpPr>
        <p:pic>
          <p:nvPicPr>
            <p:cNvPr id="364" name="Google Shape;364;p3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65" name="Google Shape;365;p35"/>
            <p:cNvGrpSpPr/>
            <p:nvPr/>
          </p:nvGrpSpPr>
          <p:grpSpPr>
            <a:xfrm>
              <a:off x="7191542" y="1"/>
              <a:ext cx="5000459" cy="1425992"/>
              <a:chOff x="7186272" y="0"/>
              <a:chExt cx="5005729" cy="1427495"/>
            </a:xfrm>
          </p:grpSpPr>
          <p:sp>
            <p:nvSpPr>
              <p:cNvPr id="366" name="Google Shape;366;p3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367" name="Google Shape;367;p3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368" name="Google Shape;368;p35"/>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69" name="Google Shape;369;p35"/>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370" name="Google Shape;370;p3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71" name="Google Shape;371;p3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preserve="1" userDrawn="1">
  <p:cSld name="11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342329777"/>
      </p:ext>
    </p:extLst>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type="blank" preserve="1">
  <p:cSld name="10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380931003"/>
      </p:ext>
    </p:extLst>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preserve="1" userDrawn="1">
  <p:cSld name="1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588236363"/>
      </p:ext>
    </p:extLst>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preserve="1" userDrawn="1">
  <p:cSld name="12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344133322"/>
      </p:ext>
    </p:extLst>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type="obj" preserve="1">
  <p:cSld name="2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079478005"/>
      </p:ext>
    </p:extLst>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preserve="1" userDrawn="1">
  <p:cSld name="11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2328657995"/>
      </p:ext>
    </p:extLst>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type="obj" preserve="1">
  <p:cSld name="2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17394101"/>
      </p:ext>
    </p:extLst>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type="obj" preserve="1">
  <p:cSld name="12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14161144"/>
      </p:ext>
    </p:extLst>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type="twoObj" preserve="1">
  <p:cSld name="12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562653499"/>
      </p:ext>
    </p:extLst>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type="twoTxTwoObj" preserve="1">
  <p:cSld name="1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25169519"/>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Comparison">
  <p:cSld name="Comparison 3">
    <p:spTree>
      <p:nvGrpSpPr>
        <p:cNvPr id="1" name="Shape 372"/>
        <p:cNvGrpSpPr/>
        <p:nvPr/>
      </p:nvGrpSpPr>
      <p:grpSpPr>
        <a:xfrm>
          <a:off x="0" y="0"/>
          <a:ext cx="0" cy="0"/>
          <a:chOff x="0" y="0"/>
          <a:chExt cx="0" cy="0"/>
        </a:xfrm>
      </p:grpSpPr>
      <p:grpSp>
        <p:nvGrpSpPr>
          <p:cNvPr id="373" name="Google Shape;373;p36"/>
          <p:cNvGrpSpPr/>
          <p:nvPr/>
        </p:nvGrpSpPr>
        <p:grpSpPr>
          <a:xfrm>
            <a:off x="7191542" y="1"/>
            <a:ext cx="5000459" cy="1425992"/>
            <a:chOff x="7191542" y="1"/>
            <a:chExt cx="5000459" cy="1425992"/>
          </a:xfrm>
        </p:grpSpPr>
        <p:pic>
          <p:nvPicPr>
            <p:cNvPr id="374" name="Google Shape;374;p3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75" name="Google Shape;375;p36"/>
            <p:cNvGrpSpPr/>
            <p:nvPr/>
          </p:nvGrpSpPr>
          <p:grpSpPr>
            <a:xfrm>
              <a:off x="7191542" y="1"/>
              <a:ext cx="5000459" cy="1425992"/>
              <a:chOff x="7186272" y="0"/>
              <a:chExt cx="5005729" cy="1427495"/>
            </a:xfrm>
          </p:grpSpPr>
          <p:sp>
            <p:nvSpPr>
              <p:cNvPr id="376" name="Google Shape;376;p3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377" name="Google Shape;377;p3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378" name="Google Shape;378;p3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79" name="Google Shape;379;p36"/>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80" name="Google Shape;380;p36"/>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81" name="Google Shape;381;p36"/>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82" name="Google Shape;382;p36"/>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83" name="Google Shape;383;p3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384" name="Google Shape;384;p3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85" name="Google Shape;385;p3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type="titleOnly" preserve="1">
  <p:cSld name="12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30793449"/>
      </p:ext>
    </p:extLst>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preserve="1" userDrawn="1">
  <p:cSld name="12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157623124"/>
      </p:ext>
    </p:extLst>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type="blank" preserve="1">
  <p:cSld name="11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3553283604"/>
      </p:ext>
    </p:extLst>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type="obj" preserve="1">
  <p:cSld name="2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592792843"/>
      </p:ext>
    </p:extLst>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type="obj" preserve="1">
  <p:cSld name="2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487399416"/>
      </p:ext>
    </p:extLst>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preserve="1" userDrawn="1">
  <p:cSld name="12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2223721766"/>
      </p:ext>
    </p:extLst>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preserve="1" userDrawn="1">
  <p:cSld name="1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68035715"/>
      </p:ext>
    </p:extLst>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preserve="1" userDrawn="1">
  <p:cSld name="14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3554370845"/>
      </p:ext>
    </p:extLst>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preserve="1" userDrawn="1">
  <p:cSld name="14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1889490165"/>
      </p:ext>
    </p:extLst>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type="obj" preserve="1">
  <p:cSld name="3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38015652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846CE7D5-CF57-46EF-B807-FDD0502418D4}" type="datetimeFigureOut">
              <a:rPr lang="en-US" smtClean="0"/>
              <a:t>6/1/2026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120309203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Title Only">
  <p:cSld name="Title Only 2">
    <p:spTree>
      <p:nvGrpSpPr>
        <p:cNvPr id="1" name="Shape 386"/>
        <p:cNvGrpSpPr/>
        <p:nvPr/>
      </p:nvGrpSpPr>
      <p:grpSpPr>
        <a:xfrm>
          <a:off x="0" y="0"/>
          <a:ext cx="0" cy="0"/>
          <a:chOff x="0" y="0"/>
          <a:chExt cx="0" cy="0"/>
        </a:xfrm>
      </p:grpSpPr>
      <p:grpSp>
        <p:nvGrpSpPr>
          <p:cNvPr id="387" name="Google Shape;387;p37"/>
          <p:cNvGrpSpPr/>
          <p:nvPr/>
        </p:nvGrpSpPr>
        <p:grpSpPr>
          <a:xfrm>
            <a:off x="7191542" y="1"/>
            <a:ext cx="5000459" cy="1425992"/>
            <a:chOff x="7191542" y="1"/>
            <a:chExt cx="5000459" cy="1425992"/>
          </a:xfrm>
        </p:grpSpPr>
        <p:pic>
          <p:nvPicPr>
            <p:cNvPr id="388" name="Google Shape;388;p3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89" name="Google Shape;389;p37"/>
            <p:cNvGrpSpPr/>
            <p:nvPr/>
          </p:nvGrpSpPr>
          <p:grpSpPr>
            <a:xfrm>
              <a:off x="7191542" y="1"/>
              <a:ext cx="5000459" cy="1425992"/>
              <a:chOff x="7186272" y="0"/>
              <a:chExt cx="5005729" cy="1427495"/>
            </a:xfrm>
          </p:grpSpPr>
          <p:sp>
            <p:nvSpPr>
              <p:cNvPr id="390" name="Google Shape;390;p3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391" name="Google Shape;391;p3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392" name="Google Shape;392;p3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93" name="Google Shape;393;p3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394" name="Google Shape;394;p3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95" name="Google Shape;395;p3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type="obj" preserve="1">
  <p:cSld name="3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370124429"/>
      </p:ext>
    </p:extLst>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type="obj" preserve="1">
  <p:cSld name="15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39814966"/>
      </p:ext>
    </p:extLst>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type="twoObj" preserve="1">
  <p:cSld name="14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51618264"/>
      </p:ext>
    </p:extLst>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type="twoTxTwoObj" preserve="1">
  <p:cSld name="14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755806725"/>
      </p:ext>
    </p:extLst>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type="titleOnly" preserve="1">
  <p:cSld name="14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861715491"/>
      </p:ext>
    </p:extLst>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preserve="1" userDrawn="1">
  <p:cSld name="13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446188069"/>
      </p:ext>
    </p:extLst>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type="blank" preserve="1">
  <p:cSld name="12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077263588"/>
      </p:ext>
    </p:extLst>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type="blank" preserve="1">
  <p:cSld name="13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3544828431"/>
      </p:ext>
    </p:extLst>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type="obj" preserve="1">
  <p:cSld name="3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595776608"/>
      </p:ext>
    </p:extLst>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type="obj" preserve="1">
  <p:cSld name="3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875896382"/>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End">
  <p:cSld name="End 3">
    <p:spTree>
      <p:nvGrpSpPr>
        <p:cNvPr id="1" name="Shape 396"/>
        <p:cNvGrpSpPr/>
        <p:nvPr/>
      </p:nvGrpSpPr>
      <p:grpSpPr>
        <a:xfrm>
          <a:off x="0" y="0"/>
          <a:ext cx="0" cy="0"/>
          <a:chOff x="0" y="0"/>
          <a:chExt cx="0" cy="0"/>
        </a:xfrm>
      </p:grpSpPr>
      <p:grpSp>
        <p:nvGrpSpPr>
          <p:cNvPr id="397" name="Google Shape;397;p38"/>
          <p:cNvGrpSpPr/>
          <p:nvPr/>
        </p:nvGrpSpPr>
        <p:grpSpPr>
          <a:xfrm>
            <a:off x="0" y="0"/>
            <a:ext cx="12192000" cy="2148830"/>
            <a:chOff x="0" y="0"/>
            <a:chExt cx="12192000" cy="2148830"/>
          </a:xfrm>
        </p:grpSpPr>
        <p:sp>
          <p:nvSpPr>
            <p:cNvPr id="398" name="Google Shape;398;p38"/>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399" name="Google Shape;399;p38"/>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sp>
        <p:nvSpPr>
          <p:cNvPr id="400" name="Google Shape;400;p38"/>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401" name="Google Shape;401;p38"/>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02" name="Google Shape;402;p38"/>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pic>
        <p:nvPicPr>
          <p:cNvPr id="403" name="Google Shape;403;p38"/>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404" name="Google Shape;404;p38"/>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type="obj" preserve="1">
  <p:cSld name="3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194690254"/>
      </p:ext>
    </p:extLst>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type="obj" preserve="1">
  <p:cSld name="3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38700978"/>
      </p:ext>
    </p:extLst>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preserve="1" userDrawn="1">
  <p:cSld name="1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474831778"/>
      </p:ext>
    </p:extLst>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preserve="1" userDrawn="1">
  <p:cSld name="15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053864467"/>
      </p:ext>
    </p:extLst>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preserve="1" userDrawn="1">
  <p:cSld name="15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354733286"/>
      </p:ext>
    </p:extLst>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type="obj" preserve="1">
  <p:cSld name="16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91199747"/>
      </p:ext>
    </p:extLst>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type="twoObj" preserve="1">
  <p:cSld name="15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175083916"/>
      </p:ext>
    </p:extLst>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type="twoTxTwoObj" preserve="1">
  <p:cSld name="15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30322587"/>
      </p:ext>
    </p:extLst>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type="titleOnly" preserve="1">
  <p:cSld name="15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632480150"/>
      </p:ext>
    </p:extLst>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preserve="1" userDrawn="1">
  <p:cSld name="15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4057528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Blank">
  <p:cSld name="Blank 2">
    <p:spTree>
      <p:nvGrpSpPr>
        <p:cNvPr id="1" name="Shape 405"/>
        <p:cNvGrpSpPr/>
        <p:nvPr/>
      </p:nvGrpSpPr>
      <p:grpSpPr>
        <a:xfrm>
          <a:off x="0" y="0"/>
          <a:ext cx="0" cy="0"/>
          <a:chOff x="0" y="0"/>
          <a:chExt cx="0" cy="0"/>
        </a:xfrm>
      </p:grpSpPr>
      <p:sp>
        <p:nvSpPr>
          <p:cNvPr id="406" name="Google Shape;406;p3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407" name="Google Shape;407;p3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08" name="Google Shape;408;p3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409" name="Google Shape;409;p39"/>
          <p:cNvGrpSpPr/>
          <p:nvPr/>
        </p:nvGrpSpPr>
        <p:grpSpPr>
          <a:xfrm>
            <a:off x="7191542" y="1"/>
            <a:ext cx="5000459" cy="1425992"/>
            <a:chOff x="7191542" y="1"/>
            <a:chExt cx="5000459" cy="1425992"/>
          </a:xfrm>
        </p:grpSpPr>
        <p:pic>
          <p:nvPicPr>
            <p:cNvPr id="410" name="Google Shape;410;p3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11" name="Google Shape;411;p39"/>
            <p:cNvGrpSpPr/>
            <p:nvPr/>
          </p:nvGrpSpPr>
          <p:grpSpPr>
            <a:xfrm>
              <a:off x="7191542" y="1"/>
              <a:ext cx="5000459" cy="1425992"/>
              <a:chOff x="7186272" y="0"/>
              <a:chExt cx="5005729" cy="1427495"/>
            </a:xfrm>
          </p:grpSpPr>
          <p:sp>
            <p:nvSpPr>
              <p:cNvPr id="412" name="Google Shape;412;p3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13" name="Google Shape;413;p3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Tree>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type="blank" preserve="1">
  <p:cSld name="14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883403050"/>
      </p:ext>
    </p:extLst>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preserve="1" userDrawn="1">
  <p:cSld name="1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840641561"/>
      </p:ext>
    </p:extLst>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preserve="1" userDrawn="1">
  <p:cSld name="17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34095067"/>
      </p:ext>
    </p:extLst>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preserve="1" userDrawn="1">
  <p:cSld name="17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4019516487"/>
      </p:ext>
    </p:extLst>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type="obj" preserve="1">
  <p:cSld name="4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21136116"/>
      </p:ext>
    </p:extLst>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type="obj" preserve="1">
  <p:cSld name="18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61101908"/>
      </p:ext>
    </p:extLst>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type="twoObj" preserve="1">
  <p:cSld name="17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556769215"/>
      </p:ext>
    </p:extLst>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type="twoTxTwoObj" preserve="1">
  <p:cSld name="17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036201767"/>
      </p:ext>
    </p:extLst>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type="titleOnly" preserve="1">
  <p:cSld name="17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31879392"/>
      </p:ext>
    </p:extLst>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preserve="1" userDrawn="1">
  <p:cSld name="17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35103135"/>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Cover">
  <p:cSld name="Cover 5">
    <p:spTree>
      <p:nvGrpSpPr>
        <p:cNvPr id="1" name="Shape 414"/>
        <p:cNvGrpSpPr/>
        <p:nvPr/>
      </p:nvGrpSpPr>
      <p:grpSpPr>
        <a:xfrm>
          <a:off x="0" y="0"/>
          <a:ext cx="0" cy="0"/>
          <a:chOff x="0" y="0"/>
          <a:chExt cx="0" cy="0"/>
        </a:xfrm>
      </p:grpSpPr>
      <p:sp>
        <p:nvSpPr>
          <p:cNvPr id="415" name="Google Shape;415;p40"/>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416" name="Google Shape;416;p40"/>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417" name="Google Shape;417;p40"/>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418" name="Google Shape;418;p40"/>
          <p:cNvSpPr>
            <a:spLocks noGrp="1"/>
          </p:cNvSpPr>
          <p:nvPr>
            <p:ph type="pic" idx="2"/>
          </p:nvPr>
        </p:nvSpPr>
        <p:spPr>
          <a:xfrm>
            <a:off x="7118684" y="233915"/>
            <a:ext cx="5073316" cy="5943600"/>
          </a:xfrm>
          <a:prstGeom prst="rect">
            <a:avLst/>
          </a:prstGeom>
          <a:noFill/>
          <a:ln>
            <a:noFill/>
          </a:ln>
        </p:spPr>
      </p:sp>
      <p:grpSp>
        <p:nvGrpSpPr>
          <p:cNvPr id="419" name="Google Shape;419;p40"/>
          <p:cNvGrpSpPr/>
          <p:nvPr/>
        </p:nvGrpSpPr>
        <p:grpSpPr>
          <a:xfrm>
            <a:off x="0" y="5020348"/>
            <a:ext cx="12192000" cy="1837653"/>
            <a:chOff x="0" y="5020348"/>
            <a:chExt cx="12192000" cy="1837653"/>
          </a:xfrm>
        </p:grpSpPr>
        <p:sp>
          <p:nvSpPr>
            <p:cNvPr id="420" name="Google Shape;420;p4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421" name="Google Shape;421;p40"/>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422" name="Google Shape;422;p4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type="blank" preserve="1">
  <p:cSld name="16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891642476"/>
      </p:ext>
    </p:extLst>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type="obj" preserve="1">
  <p:cSld name="4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473113739"/>
      </p:ext>
    </p:extLst>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userDrawn="1">
  <p:cSld name="21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4203725667"/>
      </p:ext>
    </p:extLst>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userDrawn="1">
  <p:cSld name="4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1043893416"/>
      </p:ext>
    </p:extLst>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userDrawn="1">
  <p:cSld name="18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164311077"/>
      </p:ext>
    </p:extLst>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p:cSld name="19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4068076"/>
      </p:ext>
    </p:extLst>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p:cSld name="18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221792753"/>
      </p:ext>
    </p:extLst>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userDrawn="1">
  <p:cSld name="5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191792573"/>
      </p:ext>
    </p:extLst>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userDrawn="1">
  <p:cSld name="1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755521667"/>
      </p:ext>
    </p:extLst>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p:cSld name="20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368935959"/>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Divider">
  <p:cSld name="Divider 5">
    <p:bg>
      <p:bgPr>
        <a:solidFill>
          <a:schemeClr val="lt2"/>
        </a:solidFill>
        <a:effectLst/>
      </p:bgPr>
    </p:bg>
    <p:spTree>
      <p:nvGrpSpPr>
        <p:cNvPr id="1" name="Shape 423"/>
        <p:cNvGrpSpPr/>
        <p:nvPr/>
      </p:nvGrpSpPr>
      <p:grpSpPr>
        <a:xfrm>
          <a:off x="0" y="0"/>
          <a:ext cx="0" cy="0"/>
          <a:chOff x="0" y="0"/>
          <a:chExt cx="0" cy="0"/>
        </a:xfrm>
      </p:grpSpPr>
      <p:grpSp>
        <p:nvGrpSpPr>
          <p:cNvPr id="424" name="Google Shape;424;p41"/>
          <p:cNvGrpSpPr/>
          <p:nvPr/>
        </p:nvGrpSpPr>
        <p:grpSpPr>
          <a:xfrm>
            <a:off x="0" y="5020347"/>
            <a:ext cx="12192000" cy="1837653"/>
            <a:chOff x="0" y="5020347"/>
            <a:chExt cx="12192000" cy="1837653"/>
          </a:xfrm>
        </p:grpSpPr>
        <p:sp>
          <p:nvSpPr>
            <p:cNvPr id="425" name="Google Shape;425;p41"/>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426" name="Google Shape;426;p4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427" name="Google Shape;427;p41"/>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428" name="Google Shape;428;p4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429" name="Google Shape;429;p41"/>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430" name="Google Shape;430;p41"/>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p:cSld name="1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867506255"/>
      </p:ext>
    </p:extLst>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userDrawn="1">
  <p:cSld name="6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1369774839"/>
      </p:ext>
    </p:extLst>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userDrawn="1">
  <p:cSld name="7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2298671856"/>
      </p:ext>
    </p:extLst>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userDrawn="1">
  <p:cSld name="8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1171411812"/>
      </p:ext>
    </p:extLst>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userDrawn="1">
  <p:cSld name="2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452960370"/>
      </p:ext>
    </p:extLst>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p:cSld name="2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862852542"/>
      </p:ext>
    </p:extLst>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p:cSld name="2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054708919"/>
      </p:ext>
    </p:extLst>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userDrawn="1">
  <p:cSld name="9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1789640882"/>
      </p:ext>
    </p:extLst>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userDrawn="1">
  <p:cSld name="3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328608533"/>
      </p:ext>
    </p:extLst>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p:cSld name="22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01892534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Quotation">
  <p:cSld name="Quotation 6">
    <p:spTree>
      <p:nvGrpSpPr>
        <p:cNvPr id="1" name="Shape 431"/>
        <p:cNvGrpSpPr/>
        <p:nvPr/>
      </p:nvGrpSpPr>
      <p:grpSpPr>
        <a:xfrm>
          <a:off x="0" y="0"/>
          <a:ext cx="0" cy="0"/>
          <a:chOff x="0" y="0"/>
          <a:chExt cx="0" cy="0"/>
        </a:xfrm>
      </p:grpSpPr>
      <p:sp>
        <p:nvSpPr>
          <p:cNvPr id="432" name="Google Shape;432;p42"/>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433" name="Google Shape;433;p42"/>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434" name="Google Shape;434;p4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35" name="Google Shape;435;p4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436" name="Google Shape;436;p4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37" name="Google Shape;437;p4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438" name="Google Shape;438;p42"/>
          <p:cNvGrpSpPr/>
          <p:nvPr/>
        </p:nvGrpSpPr>
        <p:grpSpPr>
          <a:xfrm>
            <a:off x="7191542" y="1"/>
            <a:ext cx="5000459" cy="1425992"/>
            <a:chOff x="7191542" y="1"/>
            <a:chExt cx="5000459" cy="1425992"/>
          </a:xfrm>
        </p:grpSpPr>
        <p:pic>
          <p:nvPicPr>
            <p:cNvPr id="439" name="Google Shape;439;p4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40" name="Google Shape;440;p42"/>
            <p:cNvGrpSpPr/>
            <p:nvPr/>
          </p:nvGrpSpPr>
          <p:grpSpPr>
            <a:xfrm>
              <a:off x="7191542" y="1"/>
              <a:ext cx="5000459" cy="1425992"/>
              <a:chOff x="7186272" y="0"/>
              <a:chExt cx="5005729" cy="1427495"/>
            </a:xfrm>
          </p:grpSpPr>
          <p:sp>
            <p:nvSpPr>
              <p:cNvPr id="441" name="Google Shape;441;p4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42" name="Google Shape;442;p4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pic>
        <p:nvPicPr>
          <p:cNvPr id="443" name="Google Shape;443;p42" descr="Open quotation mark with solid fill"/>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11512" y="136525"/>
            <a:ext cx="2036762" cy="2036762"/>
          </a:xfrm>
          <a:prstGeom prst="rect">
            <a:avLst/>
          </a:prstGeom>
          <a:noFill/>
          <a:ln>
            <a:noFill/>
          </a:ln>
        </p:spPr>
      </p:pic>
    </p:spTree>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p:cSld name="3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77217309"/>
      </p:ext>
    </p:extLst>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userDrawn="1">
  <p:cSld name="4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777022196"/>
      </p:ext>
    </p:extLst>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p:cSld name="23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125971341"/>
      </p:ext>
    </p:extLst>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p:cSld name="4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648807954"/>
      </p:ext>
    </p:extLst>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userDrawn="1">
  <p:cSld name="12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2049486676"/>
      </p:ext>
    </p:extLst>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userDrawn="1">
  <p:cSld name="5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012489319"/>
      </p:ext>
    </p:extLst>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p:cSld name="24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320442852"/>
      </p:ext>
    </p:extLst>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p:cSld name="5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89942486"/>
      </p:ext>
    </p:extLst>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userDrawn="1">
  <p:cSld name="7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675783679"/>
      </p:ext>
    </p:extLst>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p:cSld name="7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949709871"/>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wo Content">
  <p:cSld name="Two Content 4">
    <p:spTree>
      <p:nvGrpSpPr>
        <p:cNvPr id="1" name="Shape 455"/>
        <p:cNvGrpSpPr/>
        <p:nvPr/>
      </p:nvGrpSpPr>
      <p:grpSpPr>
        <a:xfrm>
          <a:off x="0" y="0"/>
          <a:ext cx="0" cy="0"/>
          <a:chOff x="0" y="0"/>
          <a:chExt cx="0" cy="0"/>
        </a:xfrm>
      </p:grpSpPr>
      <p:sp>
        <p:nvSpPr>
          <p:cNvPr id="456" name="Google Shape;456;p4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457" name="Google Shape;457;p44"/>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458" name="Google Shape;458;p44"/>
          <p:cNvGrpSpPr/>
          <p:nvPr/>
        </p:nvGrpSpPr>
        <p:grpSpPr>
          <a:xfrm>
            <a:off x="7191542" y="1"/>
            <a:ext cx="5000459" cy="1425992"/>
            <a:chOff x="7191542" y="1"/>
            <a:chExt cx="5000459" cy="1425992"/>
          </a:xfrm>
        </p:grpSpPr>
        <p:pic>
          <p:nvPicPr>
            <p:cNvPr id="459" name="Google Shape;459;p4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60" name="Google Shape;460;p44"/>
            <p:cNvGrpSpPr/>
            <p:nvPr/>
          </p:nvGrpSpPr>
          <p:grpSpPr>
            <a:xfrm>
              <a:off x="7191542" y="1"/>
              <a:ext cx="5000459" cy="1425992"/>
              <a:chOff x="7186272" y="0"/>
              <a:chExt cx="5005729" cy="1427495"/>
            </a:xfrm>
          </p:grpSpPr>
          <p:sp>
            <p:nvSpPr>
              <p:cNvPr id="461" name="Google Shape;461;p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62" name="Google Shape;462;p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463" name="Google Shape;463;p44"/>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64" name="Google Shape;464;p44"/>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465" name="Google Shape;465;p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66" name="Google Shape;466;p4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userDrawn="1">
  <p:cSld name="8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434643786"/>
      </p:ext>
    </p:extLst>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p:cSld name="26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979766717"/>
      </p:ext>
    </p:extLst>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p:cSld name="8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616060941"/>
      </p:ext>
    </p:extLst>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preserve="1" userDrawn="1">
  <p:cSld name="18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199342441"/>
      </p:ext>
    </p:extLst>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preserve="1" userDrawn="1">
  <p:cSld name="18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4105717332"/>
      </p:ext>
    </p:extLst>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preserve="1" userDrawn="1">
  <p:cSld name="18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243767104"/>
      </p:ext>
    </p:extLst>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type="obj" preserve="1">
  <p:cSld name="4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64277097"/>
      </p:ext>
    </p:extLst>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type="obj" preserve="1">
  <p:cSld name="28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646306802"/>
      </p:ext>
    </p:extLst>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type="twoObj" preserve="1">
  <p:cSld name="18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621275164"/>
      </p:ext>
    </p:extLst>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type="twoTxTwoObj" preserve="1">
  <p:cSld name="1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67857617"/>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Comparison">
  <p:cSld name="Comparison 4">
    <p:spTree>
      <p:nvGrpSpPr>
        <p:cNvPr id="1" name="Shape 467"/>
        <p:cNvGrpSpPr/>
        <p:nvPr/>
      </p:nvGrpSpPr>
      <p:grpSpPr>
        <a:xfrm>
          <a:off x="0" y="0"/>
          <a:ext cx="0" cy="0"/>
          <a:chOff x="0" y="0"/>
          <a:chExt cx="0" cy="0"/>
        </a:xfrm>
      </p:grpSpPr>
      <p:grpSp>
        <p:nvGrpSpPr>
          <p:cNvPr id="468" name="Google Shape;468;p45"/>
          <p:cNvGrpSpPr/>
          <p:nvPr/>
        </p:nvGrpSpPr>
        <p:grpSpPr>
          <a:xfrm>
            <a:off x="7191542" y="1"/>
            <a:ext cx="5000459" cy="1425992"/>
            <a:chOff x="7191542" y="1"/>
            <a:chExt cx="5000459" cy="1425992"/>
          </a:xfrm>
        </p:grpSpPr>
        <p:pic>
          <p:nvPicPr>
            <p:cNvPr id="469" name="Google Shape;469;p4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70" name="Google Shape;470;p45"/>
            <p:cNvGrpSpPr/>
            <p:nvPr/>
          </p:nvGrpSpPr>
          <p:grpSpPr>
            <a:xfrm>
              <a:off x="7191542" y="1"/>
              <a:ext cx="5000459" cy="1425992"/>
              <a:chOff x="7186272" y="0"/>
              <a:chExt cx="5005729" cy="1427495"/>
            </a:xfrm>
          </p:grpSpPr>
          <p:sp>
            <p:nvSpPr>
              <p:cNvPr id="471" name="Google Shape;471;p4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72" name="Google Shape;472;p4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473" name="Google Shape;473;p4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474" name="Google Shape;474;p45"/>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475" name="Google Shape;475;p45"/>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76" name="Google Shape;476;p45"/>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477" name="Google Shape;477;p45"/>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78" name="Google Shape;478;p4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479" name="Google Shape;479;p4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80" name="Google Shape;480;p4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type="titleOnly" preserve="1">
  <p:cSld name="18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71785694"/>
      </p:ext>
    </p:extLst>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preserve="1" userDrawn="1">
  <p:cSld name="18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285601007"/>
      </p:ext>
    </p:extLst>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type="blank" preserve="1">
  <p:cSld name="17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348644829"/>
      </p:ext>
    </p:extLst>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showMasterSp="0" userDrawn="1">
  <p:cSld name="8_Title Slide">
    <p:spTree>
      <p:nvGrpSpPr>
        <p:cNvPr id="1" name=""/>
        <p:cNvGrpSpPr/>
        <p:nvPr/>
      </p:nvGrpSpPr>
      <p:grpSpPr>
        <a:xfrm>
          <a:off x="0" y="0"/>
          <a:ext cx="0" cy="0"/>
          <a:chOff x="0" y="0"/>
          <a:chExt cx="0" cy="0"/>
        </a:xfrm>
      </p:grpSpPr>
      <p:graphicFrame>
        <p:nvGraphicFramePr>
          <p:cNvPr id="6" name="Object 7" hidden="1"/>
          <p:cNvGraphicFramePr>
            <a:graphicFrameLocks noChangeAspect="1"/>
          </p:cNvGraphicFramePr>
          <p:nvPr userDrawn="1">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3" imgW="360" imgH="360" progId="TCLayout.ActiveDocument.1">
                  <p:embed/>
                </p:oleObj>
              </mc:Choice>
              <mc:Fallback>
                <p:oleObj name="think-cell Slide" r:id="rId3" imgW="360" imgH="360" progId="TCLayout.ActiveDocument.1">
                  <p:embed/>
                  <p:pic>
                    <p:nvPicPr>
                      <p:cNvPr id="6" name="Object 7"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Rectangle 6"/>
          <p:cNvSpPr/>
          <p:nvPr userDrawn="1"/>
        </p:nvSpPr>
        <p:spPr>
          <a:xfrm>
            <a:off x="-21166" y="6629400"/>
            <a:ext cx="12213167" cy="228600"/>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pic>
        <p:nvPicPr>
          <p:cNvPr id="8" name="Picture 13"/>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945967" y="408519"/>
            <a:ext cx="3706284" cy="1813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1"/>
          <p:cNvGrpSpPr>
            <a:grpSpLocks/>
          </p:cNvGrpSpPr>
          <p:nvPr userDrawn="1"/>
        </p:nvGrpSpPr>
        <p:grpSpPr bwMode="auto">
          <a:xfrm>
            <a:off x="1" y="0"/>
            <a:ext cx="1862667" cy="6629400"/>
            <a:chOff x="-15876" y="0"/>
            <a:chExt cx="1927803" cy="6858000"/>
          </a:xfrm>
        </p:grpSpPr>
        <p:sp>
          <p:nvSpPr>
            <p:cNvPr id="10" name="Rectangle 9"/>
            <p:cNvSpPr/>
            <p:nvPr userDrawn="1"/>
          </p:nvSpPr>
          <p:spPr>
            <a:xfrm>
              <a:off x="-15876" y="0"/>
              <a:ext cx="1844557" cy="6858000"/>
            </a:xfrm>
            <a:prstGeom prst="rect">
              <a:avLst/>
            </a:prstGeom>
            <a:solidFill>
              <a:srgbClr val="800000"/>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defRPr/>
              </a:pPr>
              <a:endParaRPr lang="en-US" sz="2400"/>
            </a:p>
          </p:txBody>
        </p:sp>
        <p:pic>
          <p:nvPicPr>
            <p:cNvPr id="11" name="Picture 7"/>
            <p:cNvPicPr>
              <a:picLocks noChangeAspect="1"/>
            </p:cNvPicPr>
            <p:nvPr userDrawn="1"/>
          </p:nvPicPr>
          <p:blipFill>
            <a:blip r:embed="rId6" cstate="email">
              <a:extLst>
                <a:ext uri="{28A0092B-C50C-407E-A947-70E740481C1C}">
                  <a14:useLocalDpi xmlns:a14="http://schemas.microsoft.com/office/drawing/2010/main"/>
                </a:ext>
              </a:extLst>
            </a:blip>
            <a:srcRect l="7219" t="16937" r="72250" b="20589"/>
            <a:stretch>
              <a:fillRect/>
            </a:stretch>
          </p:blipFill>
          <p:spPr bwMode="auto">
            <a:xfrm>
              <a:off x="-15876" y="0"/>
              <a:ext cx="1927803" cy="68580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29" name="Subtitle 2"/>
          <p:cNvSpPr>
            <a:spLocks noGrp="1"/>
          </p:cNvSpPr>
          <p:nvPr>
            <p:ph type="subTitle" idx="1"/>
          </p:nvPr>
        </p:nvSpPr>
        <p:spPr>
          <a:xfrm>
            <a:off x="3147489" y="4195763"/>
            <a:ext cx="5488516" cy="365760"/>
          </a:xfrm>
          <a:prstGeom prst="rect">
            <a:avLst/>
          </a:prstGeom>
        </p:spPr>
        <p:txBody>
          <a:bodyPr/>
          <a:lstStyle>
            <a:lvl1pPr>
              <a:defRPr sz="1867"/>
            </a:lvl1pPr>
          </a:lstStyle>
          <a:p>
            <a:r>
              <a:rPr lang="en-US" altLang="en-US"/>
              <a:t>Click to edit Master subtitle style</a:t>
            </a:r>
          </a:p>
        </p:txBody>
      </p:sp>
      <p:sp>
        <p:nvSpPr>
          <p:cNvPr id="30" name="Title 1"/>
          <p:cNvSpPr>
            <a:spLocks noGrp="1"/>
          </p:cNvSpPr>
          <p:nvPr>
            <p:ph type="ctrTitle"/>
          </p:nvPr>
        </p:nvSpPr>
        <p:spPr>
          <a:xfrm>
            <a:off x="1621873" y="1806430"/>
            <a:ext cx="10189827" cy="2278211"/>
          </a:xfrm>
        </p:spPr>
        <p:txBody>
          <a:bodyPr anchor="b"/>
          <a:lstStyle>
            <a:lvl1pPr marL="0" indent="0">
              <a:defRPr sz="5334">
                <a:solidFill>
                  <a:schemeClr val="tx2"/>
                </a:solidFill>
                <a:latin typeface="+mn-lt"/>
              </a:defRPr>
            </a:lvl1pPr>
          </a:lstStyle>
          <a:p>
            <a:r>
              <a:rPr lang="en-US"/>
              <a:t>Click to edit Master title style</a:t>
            </a:r>
          </a:p>
        </p:txBody>
      </p:sp>
      <p:sp>
        <p:nvSpPr>
          <p:cNvPr id="31" name="Text Placeholder 3"/>
          <p:cNvSpPr>
            <a:spLocks noGrp="1"/>
          </p:cNvSpPr>
          <p:nvPr>
            <p:ph type="body" sz="quarter" idx="10"/>
          </p:nvPr>
        </p:nvSpPr>
        <p:spPr>
          <a:xfrm>
            <a:off x="3147484" y="4600575"/>
            <a:ext cx="5486400" cy="365760"/>
          </a:xfrm>
          <a:prstGeom prst="rect">
            <a:avLst/>
          </a:prstGeom>
        </p:spPr>
        <p:txBody>
          <a:bodyPr/>
          <a:lstStyle>
            <a:lvl1pPr>
              <a:defRPr sz="1867"/>
            </a:lvl1pPr>
          </a:lstStyle>
          <a:p>
            <a:pPr lvl="0"/>
            <a:r>
              <a:rPr lang="en-US"/>
              <a:t>Edit Master text styles</a:t>
            </a:r>
          </a:p>
        </p:txBody>
      </p:sp>
      <p:sp>
        <p:nvSpPr>
          <p:cNvPr id="32" name="Text Placeholder 4"/>
          <p:cNvSpPr>
            <a:spLocks noGrp="1"/>
          </p:cNvSpPr>
          <p:nvPr>
            <p:ph type="body" sz="quarter" idx="11"/>
          </p:nvPr>
        </p:nvSpPr>
        <p:spPr>
          <a:xfrm>
            <a:off x="3147484" y="5005387"/>
            <a:ext cx="5486400" cy="365760"/>
          </a:xfrm>
          <a:prstGeom prst="rect">
            <a:avLst/>
          </a:prstGeom>
        </p:spPr>
        <p:txBody>
          <a:bodyPr/>
          <a:lstStyle>
            <a:lvl1pPr>
              <a:defRPr sz="1867"/>
            </a:lvl1pPr>
          </a:lstStyle>
          <a:p>
            <a:pPr lvl="0"/>
            <a:r>
              <a:rPr lang="en-US"/>
              <a:t>Edit Master text styles</a:t>
            </a:r>
          </a:p>
        </p:txBody>
      </p:sp>
    </p:spTree>
    <p:extLst>
      <p:ext uri="{BB962C8B-B14F-4D97-AF65-F5344CB8AC3E}">
        <p14:creationId xmlns:p14="http://schemas.microsoft.com/office/powerpoint/2010/main" val="4197309690"/>
      </p:ext>
    </p:extLst>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showMasterSp="0" userDrawn="1">
  <p:cSld name="4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4"/>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5" y="224841"/>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5" y="917198"/>
            <a:ext cx="11715725" cy="4958671"/>
          </a:xfrm>
          <a:prstGeom prst="rect">
            <a:avLst/>
          </a:prstGeom>
        </p:spPr>
        <p:txBody>
          <a:bodyPr/>
          <a:lstStyle>
            <a:lvl1pPr marL="381009" indent="-381009">
              <a:buFont typeface="Wingdings" panose="05000000000000000000" pitchFamily="2" charset="2"/>
              <a:buChar char="§"/>
              <a:defRPr sz="1867" b="1"/>
            </a:lvl1pPr>
            <a:lvl2pPr marL="609616" indent="-296341">
              <a:buFont typeface="Arial" panose="020B0604020202020204" pitchFamily="34" charset="0"/>
              <a:buChar char="̶"/>
              <a:defRPr sz="1867"/>
            </a:lvl2pPr>
            <a:lvl3pPr marL="922890" indent="-313275">
              <a:buFont typeface="Arial" panose="020B0604020202020204" pitchFamily="34" charset="0"/>
              <a:buChar char="•"/>
              <a:defRPr sz="1867"/>
            </a:lvl3pPr>
            <a:lvl4pPr marL="1219231" indent="-296341">
              <a:buFont typeface="Wingdings" panose="05000000000000000000" pitchFamily="2" charset="2"/>
              <a:buChar char="ü"/>
              <a:defRPr sz="1867"/>
            </a:lvl4pPr>
            <a:lvl5pPr marL="1532505" indent="-313275">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8" y="5969002"/>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2" y="5969001"/>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8590384"/>
      </p:ext>
    </p:extLst>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matchingName="Title and Content">
  <p:cSld name="2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3" y="1"/>
            <a:ext cx="5000459" cy="1425992"/>
            <a:chOff x="7191542" y="1"/>
            <a:chExt cx="5000459" cy="1425992"/>
          </a:xfrm>
        </p:grpSpPr>
        <p:pic>
          <p:nvPicPr>
            <p:cNvPr id="59" name="Google Shape;59;p6"/>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1199327297"/>
      </p:ext>
    </p:extLst>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p:cSld name="27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320030032"/>
      </p:ext>
    </p:extLst>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type="obj" preserve="1">
  <p:cSld name="3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85887990"/>
      </p:ext>
    </p:extLst>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preserve="1" userDrawn="1">
  <p:cSld name="1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772211928"/>
      </p:ext>
    </p:extLst>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preserve="1" userDrawn="1">
  <p:cSld name="19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551016568"/>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Photo Slide">
  <p:cSld name="Photo Slide 4">
    <p:spTree>
      <p:nvGrpSpPr>
        <p:cNvPr id="1" name="Shape 481"/>
        <p:cNvGrpSpPr/>
        <p:nvPr/>
      </p:nvGrpSpPr>
      <p:grpSpPr>
        <a:xfrm>
          <a:off x="0" y="0"/>
          <a:ext cx="0" cy="0"/>
          <a:chOff x="0" y="0"/>
          <a:chExt cx="0" cy="0"/>
        </a:xfrm>
      </p:grpSpPr>
      <p:sp>
        <p:nvSpPr>
          <p:cNvPr id="482" name="Google Shape;482;p46"/>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483" name="Google Shape;483;p46"/>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484" name="Google Shape;484;p46"/>
          <p:cNvGrpSpPr/>
          <p:nvPr/>
        </p:nvGrpSpPr>
        <p:grpSpPr>
          <a:xfrm>
            <a:off x="0" y="5379426"/>
            <a:ext cx="2807368" cy="753891"/>
            <a:chOff x="0" y="5379426"/>
            <a:chExt cx="2807368" cy="753891"/>
          </a:xfrm>
        </p:grpSpPr>
        <p:sp>
          <p:nvSpPr>
            <p:cNvPr id="485" name="Google Shape;485;p4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486" name="Google Shape;486;p4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487" name="Google Shape;487;p46"/>
          <p:cNvSpPr>
            <a:spLocks noGrp="1"/>
          </p:cNvSpPr>
          <p:nvPr>
            <p:ph type="pic" idx="2"/>
          </p:nvPr>
        </p:nvSpPr>
        <p:spPr>
          <a:xfrm>
            <a:off x="2807368" y="457202"/>
            <a:ext cx="8915400" cy="5943598"/>
          </a:xfrm>
          <a:prstGeom prst="rect">
            <a:avLst/>
          </a:prstGeom>
          <a:noFill/>
          <a:ln>
            <a:noFill/>
          </a:ln>
        </p:spPr>
      </p:sp>
      <p:pic>
        <p:nvPicPr>
          <p:cNvPr id="488" name="Google Shape;488;p46"/>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preserve="1" userDrawn="1">
  <p:cSld name="19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577996937"/>
      </p:ext>
    </p:extLst>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type="obj" preserve="1">
  <p:cSld name="2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853956555"/>
      </p:ext>
    </p:extLst>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type="obj" preserve="1">
  <p:cSld name="25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426044284"/>
      </p:ext>
    </p:extLst>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type="twoObj" preserve="1">
  <p:cSld name="19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1587474"/>
      </p:ext>
    </p:extLst>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type="twoTxTwoObj" preserve="1">
  <p:cSld name="19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22031171"/>
      </p:ext>
    </p:extLst>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type="titleOnly" preserve="1">
  <p:cSld name="19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490731225"/>
      </p:ext>
    </p:extLst>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preserve="1" userDrawn="1">
  <p:cSld name="19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858852321"/>
      </p:ext>
    </p:extLst>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type="blank" preserve="1">
  <p:cSld name="19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249670762"/>
      </p:ext>
    </p:extLst>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preserve="1" userDrawn="1">
  <p:cSld name="20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58882316"/>
      </p:ext>
    </p:extLst>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preserve="1" userDrawn="1">
  <p:cSld name="20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113579468"/>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End">
  <p:cSld name="End 4">
    <p:spTree>
      <p:nvGrpSpPr>
        <p:cNvPr id="1" name="Shape 489"/>
        <p:cNvGrpSpPr/>
        <p:nvPr/>
      </p:nvGrpSpPr>
      <p:grpSpPr>
        <a:xfrm>
          <a:off x="0" y="0"/>
          <a:ext cx="0" cy="0"/>
          <a:chOff x="0" y="0"/>
          <a:chExt cx="0" cy="0"/>
        </a:xfrm>
      </p:grpSpPr>
      <p:grpSp>
        <p:nvGrpSpPr>
          <p:cNvPr id="490" name="Google Shape;490;p47"/>
          <p:cNvGrpSpPr/>
          <p:nvPr/>
        </p:nvGrpSpPr>
        <p:grpSpPr>
          <a:xfrm>
            <a:off x="0" y="0"/>
            <a:ext cx="12192000" cy="2148830"/>
            <a:chOff x="0" y="0"/>
            <a:chExt cx="12192000" cy="2148830"/>
          </a:xfrm>
        </p:grpSpPr>
        <p:sp>
          <p:nvSpPr>
            <p:cNvPr id="491" name="Google Shape;491;p47"/>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492" name="Google Shape;492;p47"/>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sp>
        <p:nvSpPr>
          <p:cNvPr id="493" name="Google Shape;493;p47"/>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494" name="Google Shape;494;p47"/>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95" name="Google Shape;495;p47"/>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pic>
        <p:nvPicPr>
          <p:cNvPr id="496" name="Google Shape;496;p47"/>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497" name="Google Shape;497;p47"/>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type="obj" preserve="1">
  <p:cSld name="3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890062305"/>
      </p:ext>
    </p:extLst>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preserve="1" userDrawn="1">
  <p:cSld name="20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3906400794"/>
      </p:ext>
    </p:extLst>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type="obj" preserve="1">
  <p:cSld name="3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011584481"/>
      </p:ext>
    </p:extLst>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type="obj" preserve="1">
  <p:cSld name="29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28853321"/>
      </p:ext>
    </p:extLst>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type="twoTxTwoObj" preserve="1">
  <p:cSld name="2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625707047"/>
      </p:ext>
    </p:extLst>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type="titleOnly" preserve="1">
  <p:cSld name="20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07710453"/>
      </p:ext>
    </p:extLst>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type="twoObj" preserve="1">
  <p:cSld name="20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59768031"/>
      </p:ext>
    </p:extLst>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preserve="1" userDrawn="1">
  <p:cSld name="20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071448782"/>
      </p:ext>
    </p:extLst>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type="blank" preserve="1">
  <p:cSld name="20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738091690"/>
      </p:ext>
    </p:extLst>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type="obj" preserve="1">
  <p:cSld name="4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76803002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846CE7D5-CF57-46EF-B807-FDD0502418D4}" type="datetimeFigureOut">
              <a:rPr lang="en-US" smtClean="0"/>
              <a:t>6/1/2026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733172339"/>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Blank">
  <p:cSld name="Blank 3">
    <p:spTree>
      <p:nvGrpSpPr>
        <p:cNvPr id="1" name="Shape 498"/>
        <p:cNvGrpSpPr/>
        <p:nvPr/>
      </p:nvGrpSpPr>
      <p:grpSpPr>
        <a:xfrm>
          <a:off x="0" y="0"/>
          <a:ext cx="0" cy="0"/>
          <a:chOff x="0" y="0"/>
          <a:chExt cx="0" cy="0"/>
        </a:xfrm>
      </p:grpSpPr>
      <p:sp>
        <p:nvSpPr>
          <p:cNvPr id="499" name="Google Shape;499;p4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500" name="Google Shape;500;p4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01" name="Google Shape;501;p4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502" name="Google Shape;502;p48"/>
          <p:cNvGrpSpPr/>
          <p:nvPr/>
        </p:nvGrpSpPr>
        <p:grpSpPr>
          <a:xfrm>
            <a:off x="7191542" y="1"/>
            <a:ext cx="5000459" cy="1425992"/>
            <a:chOff x="7191542" y="1"/>
            <a:chExt cx="5000459" cy="1425992"/>
          </a:xfrm>
        </p:grpSpPr>
        <p:pic>
          <p:nvPicPr>
            <p:cNvPr id="503" name="Google Shape;503;p4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04" name="Google Shape;504;p48"/>
            <p:cNvGrpSpPr/>
            <p:nvPr/>
          </p:nvGrpSpPr>
          <p:grpSpPr>
            <a:xfrm>
              <a:off x="7191542" y="1"/>
              <a:ext cx="5000459" cy="1425992"/>
              <a:chOff x="7186272" y="0"/>
              <a:chExt cx="5005729" cy="1427495"/>
            </a:xfrm>
          </p:grpSpPr>
          <p:sp>
            <p:nvSpPr>
              <p:cNvPr id="505" name="Google Shape;505;p4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506" name="Google Shape;506;p4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Tree>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preserve="1" userDrawn="1">
  <p:cSld name="23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37633076"/>
      </p:ext>
    </p:extLst>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preserve="1" userDrawn="1">
  <p:cSld name="2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642474611"/>
      </p:ext>
    </p:extLst>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type="obj" preserve="1">
  <p:cSld name="4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253763199"/>
      </p:ext>
    </p:extLst>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preserve="1" userDrawn="1">
  <p:cSld name="23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69612435"/>
      </p:ext>
    </p:extLst>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type="obj" preserve="1">
  <p:cSld name="4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322014773"/>
      </p:ext>
    </p:extLst>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type="obj" preserve="1">
  <p:cSld name="32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167201604"/>
      </p:ext>
    </p:extLst>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type="twoObj" preserve="1">
  <p:cSld name="23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70123388"/>
      </p:ext>
    </p:extLst>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type="twoTxTwoObj" preserve="1">
  <p:cSld name="23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103690881"/>
      </p:ext>
    </p:extLst>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preserve="1" userDrawn="1">
  <p:cSld name="23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956482777"/>
      </p:ext>
    </p:extLst>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type="blank" preserve="1">
  <p:cSld name="23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4021055184"/>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itle Only">
  <p:cSld name="Title Only 3">
    <p:spTree>
      <p:nvGrpSpPr>
        <p:cNvPr id="1" name="Shape 507"/>
        <p:cNvGrpSpPr/>
        <p:nvPr/>
      </p:nvGrpSpPr>
      <p:grpSpPr>
        <a:xfrm>
          <a:off x="0" y="0"/>
          <a:ext cx="0" cy="0"/>
          <a:chOff x="0" y="0"/>
          <a:chExt cx="0" cy="0"/>
        </a:xfrm>
      </p:grpSpPr>
      <p:grpSp>
        <p:nvGrpSpPr>
          <p:cNvPr id="508" name="Google Shape;508;p49"/>
          <p:cNvGrpSpPr/>
          <p:nvPr/>
        </p:nvGrpSpPr>
        <p:grpSpPr>
          <a:xfrm>
            <a:off x="7191542" y="1"/>
            <a:ext cx="5000459" cy="1425992"/>
            <a:chOff x="7191542" y="1"/>
            <a:chExt cx="5000459" cy="1425992"/>
          </a:xfrm>
        </p:grpSpPr>
        <p:pic>
          <p:nvPicPr>
            <p:cNvPr id="509" name="Google Shape;509;p4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10" name="Google Shape;510;p49"/>
            <p:cNvGrpSpPr/>
            <p:nvPr/>
          </p:nvGrpSpPr>
          <p:grpSpPr>
            <a:xfrm>
              <a:off x="7191542" y="1"/>
              <a:ext cx="5000459" cy="1425992"/>
              <a:chOff x="7186272" y="0"/>
              <a:chExt cx="5005729" cy="1427495"/>
            </a:xfrm>
          </p:grpSpPr>
          <p:sp>
            <p:nvSpPr>
              <p:cNvPr id="511" name="Google Shape;511;p4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512" name="Google Shape;512;p4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513" name="Google Shape;513;p4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14" name="Google Shape;514;p4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515" name="Google Shape;515;p4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16" name="Google Shape;516;p4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type="titleOnly" preserve="1">
  <p:cSld name="23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776926428"/>
      </p:ext>
    </p:extLst>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type="obj" preserve="1">
  <p:cSld name="5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048605804"/>
      </p:ext>
    </p:extLst>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type="obj" preserve="1">
  <p:cSld name="5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848685037"/>
      </p:ext>
    </p:extLst>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type="obj" preserve="1">
  <p:cSld name="5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168726526"/>
      </p:ext>
    </p:extLst>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type="obj" preserve="1">
  <p:cSld name="5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260314781"/>
      </p:ext>
    </p:extLst>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preserve="1" userDrawn="1">
  <p:cSld name="2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304403048"/>
      </p:ext>
    </p:extLst>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preserve="1" userDrawn="1">
  <p:cSld name="25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577470828"/>
      </p:ext>
    </p:extLst>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preserve="1" userDrawn="1">
  <p:cSld name="25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2813238319"/>
      </p:ext>
    </p:extLst>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type="obj" preserve="1">
  <p:cSld name="5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70846030"/>
      </p:ext>
    </p:extLst>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type="obj" preserve="1">
  <p:cSld name="34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87992599"/>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Cover B">
  <p:cSld name="Cover B">
    <p:spTree>
      <p:nvGrpSpPr>
        <p:cNvPr id="1" name="Shape 517"/>
        <p:cNvGrpSpPr/>
        <p:nvPr/>
      </p:nvGrpSpPr>
      <p:grpSpPr>
        <a:xfrm>
          <a:off x="0" y="0"/>
          <a:ext cx="0" cy="0"/>
          <a:chOff x="0" y="0"/>
          <a:chExt cx="0" cy="0"/>
        </a:xfrm>
      </p:grpSpPr>
      <p:sp>
        <p:nvSpPr>
          <p:cNvPr id="518" name="Google Shape;518;p50"/>
          <p:cNvSpPr txBox="1">
            <a:spLocks noGrp="1"/>
          </p:cNvSpPr>
          <p:nvPr>
            <p:ph type="ctrTitle"/>
          </p:nvPr>
        </p:nvSpPr>
        <p:spPr>
          <a:xfrm>
            <a:off x="513348" y="2633534"/>
            <a:ext cx="5194433" cy="2387600"/>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19" name="Google Shape;519;p50"/>
          <p:cNvSpPr txBox="1">
            <a:spLocks noGrp="1"/>
          </p:cNvSpPr>
          <p:nvPr>
            <p:ph type="subTitle" idx="1"/>
          </p:nvPr>
        </p:nvSpPr>
        <p:spPr>
          <a:xfrm>
            <a:off x="513348" y="540032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grpSp>
        <p:nvGrpSpPr>
          <p:cNvPr id="520" name="Google Shape;520;p50"/>
          <p:cNvGrpSpPr/>
          <p:nvPr/>
        </p:nvGrpSpPr>
        <p:grpSpPr>
          <a:xfrm flipH="1">
            <a:off x="-1" y="1"/>
            <a:ext cx="6418725" cy="1509822"/>
            <a:chOff x="7522541" y="1"/>
            <a:chExt cx="4669459" cy="1098357"/>
          </a:xfrm>
        </p:grpSpPr>
        <p:sp>
          <p:nvSpPr>
            <p:cNvPr id="521" name="Google Shape;521;p50"/>
            <p:cNvSpPr/>
            <p:nvPr/>
          </p:nvSpPr>
          <p:spPr>
            <a:xfrm>
              <a:off x="7522541" y="1"/>
              <a:ext cx="4669459" cy="1098357"/>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4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522" name="Google Shape;522;p50"/>
            <p:cNvSpPr/>
            <p:nvPr/>
          </p:nvSpPr>
          <p:spPr>
            <a:xfrm>
              <a:off x="7649481" y="1"/>
              <a:ext cx="4542519" cy="983565"/>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pic>
        <p:nvPicPr>
          <p:cNvPr id="523" name="Google Shape;523;p50"/>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8" y="136525"/>
            <a:ext cx="1945206" cy="879974"/>
          </a:xfrm>
          <a:prstGeom prst="rect">
            <a:avLst/>
          </a:prstGeom>
          <a:noFill/>
          <a:ln>
            <a:noFill/>
          </a:ln>
        </p:spPr>
      </p:pic>
    </p:spTree>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type="twoObj" preserve="1">
  <p:cSld name="25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572273331"/>
      </p:ext>
    </p:extLst>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type="twoTxTwoObj" preserve="1">
  <p:cSld name="25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319343945"/>
      </p:ext>
    </p:extLst>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type="titleOnly" preserve="1">
  <p:cSld name="25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13779717"/>
      </p:ext>
    </p:extLst>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preserve="1" userDrawn="1">
  <p:cSld name="25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403572816"/>
      </p:ext>
    </p:extLst>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type="blank" preserve="1">
  <p:cSld name="25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4228383580"/>
      </p:ext>
    </p:extLst>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userDrawn="1">
  <p:cSld name="1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3032035046"/>
      </p:ext>
    </p:extLst>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userDrawn="1">
  <p:cSld name="14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1529121788"/>
      </p:ext>
    </p:extLst>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userDrawn="1">
  <p:cSld name="9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580582557"/>
      </p:ext>
    </p:extLst>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p:cSld name="36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188022577"/>
      </p:ext>
    </p:extLst>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p:cSld name="10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99087078"/>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Quotation">
  <p:cSld name="Quotation 7">
    <p:spTree>
      <p:nvGrpSpPr>
        <p:cNvPr id="1" name="Shape 524"/>
        <p:cNvGrpSpPr/>
        <p:nvPr/>
      </p:nvGrpSpPr>
      <p:grpSpPr>
        <a:xfrm>
          <a:off x="0" y="0"/>
          <a:ext cx="0" cy="0"/>
          <a:chOff x="0" y="0"/>
          <a:chExt cx="0" cy="0"/>
        </a:xfrm>
      </p:grpSpPr>
      <p:sp>
        <p:nvSpPr>
          <p:cNvPr id="525" name="Google Shape;525;p51"/>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526" name="Google Shape;526;p51"/>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27" name="Google Shape;527;p5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28" name="Google Shape;528;p5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529" name="Google Shape;529;p5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30" name="Google Shape;530;p5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531" name="Google Shape;531;p51"/>
          <p:cNvGrpSpPr/>
          <p:nvPr/>
        </p:nvGrpSpPr>
        <p:grpSpPr>
          <a:xfrm>
            <a:off x="7191542" y="1"/>
            <a:ext cx="5000459" cy="1425992"/>
            <a:chOff x="7191542" y="1"/>
            <a:chExt cx="5000459" cy="1425992"/>
          </a:xfrm>
        </p:grpSpPr>
        <p:pic>
          <p:nvPicPr>
            <p:cNvPr id="532" name="Google Shape;532;p5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33" name="Google Shape;533;p51"/>
            <p:cNvGrpSpPr/>
            <p:nvPr/>
          </p:nvGrpSpPr>
          <p:grpSpPr>
            <a:xfrm>
              <a:off x="7191542" y="1"/>
              <a:ext cx="5000459" cy="1425992"/>
              <a:chOff x="7186272" y="0"/>
              <a:chExt cx="5005729" cy="1427495"/>
            </a:xfrm>
          </p:grpSpPr>
          <p:sp>
            <p:nvSpPr>
              <p:cNvPr id="534" name="Google Shape;534;p5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535" name="Google Shape;535;p5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pic>
        <p:nvPicPr>
          <p:cNvPr id="536" name="Google Shape;536;p51" descr="Open quotation mark with solid fill"/>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11512" y="136525"/>
            <a:ext cx="2036762" cy="2036762"/>
          </a:xfrm>
          <a:prstGeom prst="rect">
            <a:avLst/>
          </a:prstGeom>
          <a:noFill/>
          <a:ln>
            <a:noFill/>
          </a:ln>
        </p:spPr>
      </p:pic>
    </p:spTree>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userDrawn="1">
  <p:cSld name="15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2330705661"/>
      </p:ext>
    </p:extLst>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userDrawn="1">
  <p:cSld name="10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139718035"/>
      </p:ext>
    </p:extLst>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p:cSld name="37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658175776"/>
      </p:ext>
    </p:extLst>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p:cSld name="11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821760039"/>
      </p:ext>
    </p:extLst>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matchingName="Title and Content">
  <p:cSld name="2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2" y="1"/>
            <a:ext cx="5000459" cy="1425992"/>
            <a:chOff x="7191542" y="1"/>
            <a:chExt cx="5000459" cy="1425992"/>
          </a:xfrm>
        </p:grpSpPr>
        <p:pic>
          <p:nvPicPr>
            <p:cNvPr id="59" name="Google Shape;59;p6"/>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222686995"/>
      </p:ext>
    </p:extLst>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matchingName="Photo Slide">
  <p:cSld name="1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6"/>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8"/>
          </a:xfrm>
          <a:prstGeom prst="rect">
            <a:avLst/>
          </a:prstGeom>
          <a:noFill/>
          <a:ln>
            <a:noFill/>
          </a:ln>
        </p:spPr>
      </p:sp>
      <p:pic>
        <p:nvPicPr>
          <p:cNvPr id="115" name="Google Shape;115;p11"/>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2887728159"/>
      </p:ext>
    </p:extLst>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C31344F-A8D8-411A-AAB1-3AEC0968776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7"/>
            <a:ext cx="12188952" cy="6856285"/>
          </a:xfrm>
          <a:prstGeom prst="rect">
            <a:avLst/>
          </a:prstGeom>
        </p:spPr>
      </p:pic>
      <p:pic>
        <p:nvPicPr>
          <p:cNvPr id="12" name="Picture 11">
            <a:extLst>
              <a:ext uri="{FF2B5EF4-FFF2-40B4-BE49-F238E27FC236}">
                <a16:creationId xmlns:a16="http://schemas.microsoft.com/office/drawing/2014/main" id="{C109B9CD-6CA9-44ED-B942-A8D85CB4F75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02516" y="5915003"/>
            <a:ext cx="938786" cy="493777"/>
          </a:xfrm>
          <a:prstGeom prst="rect">
            <a:avLst/>
          </a:prstGeom>
        </p:spPr>
      </p:pic>
      <p:sp>
        <p:nvSpPr>
          <p:cNvPr id="9"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2"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a:t>Presentation </a:t>
            </a:r>
          </a:p>
          <a:p>
            <a:pPr lvl="0"/>
            <a:r>
              <a:rPr lang="en-US"/>
              <a:t>Title</a:t>
            </a:r>
          </a:p>
        </p:txBody>
      </p:sp>
      <p:sp>
        <p:nvSpPr>
          <p:cNvPr id="11"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sz="2000">
                <a:solidFill>
                  <a:schemeClr val="bg1"/>
                </a:solidFill>
              </a:defRPr>
            </a:lvl1pPr>
          </a:lstStyle>
          <a:p>
            <a:pPr lvl="0"/>
            <a:r>
              <a:rPr lang="en-US"/>
              <a:t>Presentation Subtitle</a:t>
            </a:r>
          </a:p>
          <a:p>
            <a:pPr lvl="0"/>
            <a:r>
              <a:rPr lang="en-US"/>
              <a:t>Presentation Date</a:t>
            </a:r>
          </a:p>
        </p:txBody>
      </p:sp>
    </p:spTree>
    <p:extLst>
      <p:ext uri="{BB962C8B-B14F-4D97-AF65-F5344CB8AC3E}">
        <p14:creationId xmlns:p14="http://schemas.microsoft.com/office/powerpoint/2010/main" val="4180655396"/>
      </p:ext>
    </p:extLst>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userDrawn="1">
  <p:cSld name="Image Left">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B0B0C989-E3FB-4F69-8227-8244F332CE7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8"/>
            <a:ext cx="12188952" cy="6856284"/>
          </a:xfrm>
          <a:prstGeom prst="rect">
            <a:avLst/>
          </a:prstGeom>
        </p:spPr>
      </p:pic>
      <p:sp>
        <p:nvSpPr>
          <p:cNvPr id="2" name="Title 1">
            <a:extLst>
              <a:ext uri="{FF2B5EF4-FFF2-40B4-BE49-F238E27FC236}">
                <a16:creationId xmlns:a16="http://schemas.microsoft.com/office/drawing/2014/main" id="{FF7618B6-E663-4FB6-A496-62D28247C633}"/>
              </a:ext>
            </a:extLst>
          </p:cNvPr>
          <p:cNvSpPr>
            <a:spLocks noGrp="1"/>
          </p:cNvSpPr>
          <p:nvPr>
            <p:ph type="title" hasCustomPrompt="1"/>
          </p:nvPr>
        </p:nvSpPr>
        <p:spPr>
          <a:xfrm>
            <a:off x="6905173" y="365129"/>
            <a:ext cx="4927259" cy="1325563"/>
          </a:xfrm>
        </p:spPr>
        <p:txBody>
          <a:bodyPr/>
          <a:lstStyle>
            <a:lvl1pPr>
              <a:defRPr/>
            </a:lvl1pPr>
          </a:lstStyle>
          <a:p>
            <a:r>
              <a:rPr lang="en-US"/>
              <a:t>Slide Header</a:t>
            </a:r>
          </a:p>
        </p:txBody>
      </p:sp>
      <p:sp>
        <p:nvSpPr>
          <p:cNvPr id="3" name="Slide Number Placeholder 2">
            <a:extLst>
              <a:ext uri="{FF2B5EF4-FFF2-40B4-BE49-F238E27FC236}">
                <a16:creationId xmlns:a16="http://schemas.microsoft.com/office/drawing/2014/main" id="{9B29FD71-6E8D-499C-98F0-AEBAE59BEAEE}"/>
              </a:ext>
            </a:extLst>
          </p:cNvPr>
          <p:cNvSpPr>
            <a:spLocks noGrp="1"/>
          </p:cNvSpPr>
          <p:nvPr>
            <p:ph type="sldNum" sz="quarter" idx="10"/>
          </p:nvPr>
        </p:nvSpPr>
        <p:spPr/>
        <p:txBody>
          <a:bodyPr/>
          <a:lstStyle/>
          <a:p>
            <a:fld id="{9D85EF1F-7307-41BC-8C08-94B176AED8EE}" type="slidenum">
              <a:rPr lang="en-US" smtClean="0">
                <a:solidFill>
                  <a:srgbClr val="59CBE8"/>
                </a:solidFill>
              </a:rPr>
              <a:pPr/>
              <a:t>‹#›</a:t>
            </a:fld>
            <a:endParaRPr lang="en-US">
              <a:solidFill>
                <a:srgbClr val="59CBE8"/>
              </a:solidFill>
            </a:endParaRPr>
          </a:p>
        </p:txBody>
      </p:sp>
      <p:sp>
        <p:nvSpPr>
          <p:cNvPr id="8" name="Text Placeholder 7">
            <a:extLst>
              <a:ext uri="{FF2B5EF4-FFF2-40B4-BE49-F238E27FC236}">
                <a16:creationId xmlns:a16="http://schemas.microsoft.com/office/drawing/2014/main" id="{A9848D48-D39B-4893-B9C7-63F4F88ECBAC}"/>
              </a:ext>
            </a:extLst>
          </p:cNvPr>
          <p:cNvSpPr>
            <a:spLocks noGrp="1"/>
          </p:cNvSpPr>
          <p:nvPr>
            <p:ph type="body" sz="quarter" idx="11" hasCustomPrompt="1"/>
          </p:nvPr>
        </p:nvSpPr>
        <p:spPr>
          <a:xfrm>
            <a:off x="6905173" y="1825629"/>
            <a:ext cx="4927259"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342098609"/>
      </p:ext>
    </p:extLst>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userDrawn="1">
  <p:cSld name="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2"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49"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2051569780"/>
      </p:ext>
    </p:extLst>
  </p:cSld>
  <p:clrMapOvr>
    <a:masterClrMapping/>
  </p:clrMapOvr>
</p:sldLayout>
</file>

<file path=ppt/slideLayouts/slideLayout539.xml><?xml version="1.0" encoding="utf-8"?>
<p:sldLayout xmlns:a="http://schemas.openxmlformats.org/drawingml/2006/main" xmlns:r="http://schemas.openxmlformats.org/officeDocument/2006/relationships" xmlns:p="http://schemas.openxmlformats.org/presentationml/2006/main" userDrawn="1">
  <p:cSld name="1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2"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49"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3790716565"/>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3_Quotation">
  <p:cSld name="3_Quotation">
    <p:spTree>
      <p:nvGrpSpPr>
        <p:cNvPr id="1" name="Shape 537"/>
        <p:cNvGrpSpPr/>
        <p:nvPr/>
      </p:nvGrpSpPr>
      <p:grpSpPr>
        <a:xfrm>
          <a:off x="0" y="0"/>
          <a:ext cx="0" cy="0"/>
          <a:chOff x="0" y="0"/>
          <a:chExt cx="0" cy="0"/>
        </a:xfrm>
      </p:grpSpPr>
      <p:sp>
        <p:nvSpPr>
          <p:cNvPr id="538" name="Google Shape;538;p52"/>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539" name="Google Shape;539;p52"/>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40" name="Google Shape;540;p5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41" name="Google Shape;541;p5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542" name="Google Shape;542;p5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43" name="Google Shape;543;p5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544" name="Google Shape;544;p52"/>
          <p:cNvGrpSpPr/>
          <p:nvPr/>
        </p:nvGrpSpPr>
        <p:grpSpPr>
          <a:xfrm>
            <a:off x="7191542" y="1"/>
            <a:ext cx="5000459" cy="1425992"/>
            <a:chOff x="7191542" y="1"/>
            <a:chExt cx="5000459" cy="1425992"/>
          </a:xfrm>
        </p:grpSpPr>
        <p:pic>
          <p:nvPicPr>
            <p:cNvPr id="545" name="Google Shape;545;p5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46" name="Google Shape;546;p52"/>
            <p:cNvGrpSpPr/>
            <p:nvPr/>
          </p:nvGrpSpPr>
          <p:grpSpPr>
            <a:xfrm>
              <a:off x="7191542" y="1"/>
              <a:ext cx="5000459" cy="1425992"/>
              <a:chOff x="7186272" y="0"/>
              <a:chExt cx="5005729" cy="1427495"/>
            </a:xfrm>
          </p:grpSpPr>
          <p:sp>
            <p:nvSpPr>
              <p:cNvPr id="547" name="Google Shape;547;p5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548" name="Google Shape;548;p5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pic>
        <p:nvPicPr>
          <p:cNvPr id="549" name="Google Shape;549;p52" descr="Open quotation mark with solid fill"/>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11512" y="136525"/>
            <a:ext cx="2036762" cy="2036762"/>
          </a:xfrm>
          <a:prstGeom prst="rect">
            <a:avLst/>
          </a:prstGeom>
          <a:noFill/>
          <a:ln>
            <a:noFill/>
          </a:ln>
        </p:spPr>
      </p:pic>
    </p:spTree>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userDrawn="1">
  <p:cSld name="40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524" y="0"/>
            <a:ext cx="12190476" cy="6858000"/>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t>‹#›</a:t>
            </a:fld>
            <a:endParaRPr lang="en-US"/>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p:nvPr>
        </p:nvSpPr>
        <p:spPr>
          <a:xfrm>
            <a:off x="838200" y="1825625"/>
            <a:ext cx="10515600"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154399402"/>
      </p:ext>
    </p:extLst>
  </p:cSld>
  <p:clrMapOvr>
    <a:masterClrMapping/>
  </p:clrMapOvr>
</p:sldLayout>
</file>

<file path=ppt/slideLayouts/slideLayout541.xml><?xml version="1.0" encoding="utf-8"?>
<p:sldLayout xmlns:a="http://schemas.openxmlformats.org/drawingml/2006/main" xmlns:r="http://schemas.openxmlformats.org/officeDocument/2006/relationships" xmlns:p="http://schemas.openxmlformats.org/presentationml/2006/main" userDrawn="1">
  <p:cSld name="Blue Graphic Righ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A3D8DF8-815A-48B4-B65A-88DC6AAD2A2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8000"/>
          </a:xfrm>
          <a:prstGeom prst="rect">
            <a:avLst/>
          </a:prstGeom>
        </p:spPr>
      </p:pic>
      <p:sp>
        <p:nvSpPr>
          <p:cNvPr id="2" name="Title 1">
            <a:extLst>
              <a:ext uri="{FF2B5EF4-FFF2-40B4-BE49-F238E27FC236}">
                <a16:creationId xmlns:a16="http://schemas.microsoft.com/office/drawing/2014/main" id="{A0AA6442-40EC-401A-A225-140A0CF11B41}"/>
              </a:ext>
            </a:extLst>
          </p:cNvPr>
          <p:cNvSpPr>
            <a:spLocks noGrp="1"/>
          </p:cNvSpPr>
          <p:nvPr>
            <p:ph type="title"/>
          </p:nvPr>
        </p:nvSpPr>
        <p:spPr>
          <a:xfrm>
            <a:off x="838200" y="365125"/>
            <a:ext cx="6085114" cy="1325563"/>
          </a:xfrm>
        </p:spPr>
        <p:txBody>
          <a:bodyPr/>
          <a:lstStyle/>
          <a:p>
            <a:r>
              <a:rPr lang="en-US"/>
              <a:t>Click to edit Master title style</a:t>
            </a:r>
          </a:p>
        </p:txBody>
      </p:sp>
      <p:sp>
        <p:nvSpPr>
          <p:cNvPr id="9" name="Text Placeholder 8">
            <a:extLst>
              <a:ext uri="{FF2B5EF4-FFF2-40B4-BE49-F238E27FC236}">
                <a16:creationId xmlns:a16="http://schemas.microsoft.com/office/drawing/2014/main" id="{AE438211-8175-4277-B6C8-19E6C2D7C51C}"/>
              </a:ext>
            </a:extLst>
          </p:cNvPr>
          <p:cNvSpPr>
            <a:spLocks noGrp="1"/>
          </p:cNvSpPr>
          <p:nvPr>
            <p:ph type="body" sz="quarter" idx="12"/>
          </p:nvPr>
        </p:nvSpPr>
        <p:spPr>
          <a:xfrm>
            <a:off x="838200" y="1825625"/>
            <a:ext cx="6085114"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Slide Number Placeholder 5">
            <a:extLst>
              <a:ext uri="{FF2B5EF4-FFF2-40B4-BE49-F238E27FC236}">
                <a16:creationId xmlns:a16="http://schemas.microsoft.com/office/drawing/2014/main" id="{99719BFA-6A30-4875-AC95-5728A8CB0240}"/>
              </a:ext>
            </a:extLst>
          </p:cNvPr>
          <p:cNvSpPr>
            <a:spLocks noGrp="1"/>
          </p:cNvSpPr>
          <p:nvPr>
            <p:ph type="sldNum" sz="quarter" idx="4"/>
          </p:nvPr>
        </p:nvSpPr>
        <p:spPr>
          <a:xfrm>
            <a:off x="9292771" y="6464300"/>
            <a:ext cx="2539660" cy="181800"/>
          </a:xfrm>
          <a:prstGeom prst="rect">
            <a:avLst/>
          </a:prstGeom>
        </p:spPr>
        <p:txBody>
          <a:bodyPr vert="horz" lIns="91440" tIns="45720" rIns="91440" bIns="45720" rtlCol="0" anchor="ctr"/>
          <a:lstStyle>
            <a:lvl1pPr algn="r">
              <a:defRPr sz="1200">
                <a:solidFill>
                  <a:schemeClr val="tx2"/>
                </a:solidFill>
              </a:defRPr>
            </a:lvl1pPr>
          </a:lstStyle>
          <a:p>
            <a:fld id="{9D85EF1F-7307-41BC-8C08-94B176AED8EE}" type="slidenum">
              <a:rPr lang="en-US" smtClean="0"/>
              <a:pPr/>
              <a:t>‹#›</a:t>
            </a:fld>
            <a:endParaRPr lang="en-US"/>
          </a:p>
        </p:txBody>
      </p:sp>
    </p:spTree>
    <p:extLst>
      <p:ext uri="{BB962C8B-B14F-4D97-AF65-F5344CB8AC3E}">
        <p14:creationId xmlns:p14="http://schemas.microsoft.com/office/powerpoint/2010/main" val="2230840966"/>
      </p:ext>
    </p:extLst>
  </p:cSld>
  <p:clrMapOvr>
    <a:masterClrMapping/>
  </p:clrMapOvr>
</p:sldLayout>
</file>

<file path=ppt/slideLayouts/slideLayout542.xml><?xml version="1.0" encoding="utf-8"?>
<p:sldLayout xmlns:a="http://schemas.openxmlformats.org/drawingml/2006/main" xmlns:r="http://schemas.openxmlformats.org/officeDocument/2006/relationships" xmlns:p="http://schemas.openxmlformats.org/presentationml/2006/main" userDrawn="1">
  <p:cSld name="3-Closing Slide">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594B4DD8-4FCE-42B4-A8D4-60B1E26226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0"/>
            <a:ext cx="12188952" cy="6858000"/>
          </a:xfrm>
          <a:prstGeom prst="rect">
            <a:avLst/>
          </a:prstGeom>
        </p:spPr>
      </p:pic>
      <p:pic>
        <p:nvPicPr>
          <p:cNvPr id="15" name="Picture 14">
            <a:extLst>
              <a:ext uri="{FF2B5EF4-FFF2-40B4-BE49-F238E27FC236}">
                <a16:creationId xmlns:a16="http://schemas.microsoft.com/office/drawing/2014/main" id="{37C8259F-8CEC-4521-946F-8B5ED617D10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5185224" y="2949956"/>
            <a:ext cx="1821552" cy="958089"/>
          </a:xfrm>
          <a:prstGeom prst="rect">
            <a:avLst/>
          </a:prstGeom>
        </p:spPr>
      </p:pic>
    </p:spTree>
    <p:extLst>
      <p:ext uri="{BB962C8B-B14F-4D97-AF65-F5344CB8AC3E}">
        <p14:creationId xmlns:p14="http://schemas.microsoft.com/office/powerpoint/2010/main" val="1827447121"/>
      </p:ext>
    </p:extLst>
  </p:cSld>
  <p:clrMapOvr>
    <a:masterClrMapping/>
  </p:clrMapOvr>
</p:sldLayout>
</file>

<file path=ppt/slideLayouts/slideLayout543.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C31344F-A8D8-411A-AAB1-3AEC0968776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7"/>
            <a:ext cx="12188952" cy="6856285"/>
          </a:xfrm>
          <a:prstGeom prst="rect">
            <a:avLst/>
          </a:prstGeom>
        </p:spPr>
      </p:pic>
      <p:pic>
        <p:nvPicPr>
          <p:cNvPr id="12" name="Picture 11">
            <a:extLst>
              <a:ext uri="{FF2B5EF4-FFF2-40B4-BE49-F238E27FC236}">
                <a16:creationId xmlns:a16="http://schemas.microsoft.com/office/drawing/2014/main" id="{C109B9CD-6CA9-44ED-B942-A8D85CB4F75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02516" y="5915003"/>
            <a:ext cx="938786" cy="493777"/>
          </a:xfrm>
          <a:prstGeom prst="rect">
            <a:avLst/>
          </a:prstGeom>
        </p:spPr>
      </p:pic>
      <p:sp>
        <p:nvSpPr>
          <p:cNvPr id="9"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2"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a:t>Presentation </a:t>
            </a:r>
          </a:p>
          <a:p>
            <a:pPr lvl="0"/>
            <a:r>
              <a:rPr lang="en-US"/>
              <a:t>Title</a:t>
            </a:r>
          </a:p>
        </p:txBody>
      </p:sp>
      <p:sp>
        <p:nvSpPr>
          <p:cNvPr id="11"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sz="2000">
                <a:solidFill>
                  <a:schemeClr val="bg1"/>
                </a:solidFill>
              </a:defRPr>
            </a:lvl1pPr>
          </a:lstStyle>
          <a:p>
            <a:pPr lvl="0"/>
            <a:r>
              <a:rPr lang="en-US"/>
              <a:t>Presentation Subtitle</a:t>
            </a:r>
          </a:p>
          <a:p>
            <a:pPr lvl="0"/>
            <a:r>
              <a:rPr lang="en-US"/>
              <a:t>Presentation Date</a:t>
            </a:r>
          </a:p>
        </p:txBody>
      </p:sp>
    </p:spTree>
    <p:extLst>
      <p:ext uri="{BB962C8B-B14F-4D97-AF65-F5344CB8AC3E}">
        <p14:creationId xmlns:p14="http://schemas.microsoft.com/office/powerpoint/2010/main" val="3197462112"/>
      </p:ext>
    </p:extLst>
  </p:cSld>
  <p:clrMapOvr>
    <a:masterClrMapping/>
  </p:clrMapOvr>
</p:sldLayout>
</file>

<file path=ppt/slideLayouts/slideLayout544.xml><?xml version="1.0" encoding="utf-8"?>
<p:sldLayout xmlns:a="http://schemas.openxmlformats.org/drawingml/2006/main" xmlns:r="http://schemas.openxmlformats.org/officeDocument/2006/relationships" xmlns:p="http://schemas.openxmlformats.org/presentationml/2006/main" userDrawn="1">
  <p:cSld name="41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119" y="762"/>
            <a:ext cx="12189292" cy="6856476"/>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hasCustomPrompt="1"/>
          </p:nvPr>
        </p:nvSpPr>
        <p:spPr/>
        <p:txBody>
          <a:bodyPr/>
          <a:lstStyle>
            <a:lvl1pPr>
              <a:defRPr/>
            </a:lvl1pPr>
          </a:lstStyle>
          <a:p>
            <a:r>
              <a:rPr lang="en-US"/>
              <a:t>Slide Heading</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solidFill>
                  <a:srgbClr val="59CBE8"/>
                </a:solidFill>
              </a:rPr>
              <a:pPr/>
              <a:t>‹#›</a:t>
            </a:fld>
            <a:endParaRPr lang="en-US">
              <a:solidFill>
                <a:srgbClr val="59CBE8"/>
              </a:solidFill>
            </a:endParaRPr>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hasCustomPrompt="1"/>
          </p:nvPr>
        </p:nvSpPr>
        <p:spPr>
          <a:xfrm>
            <a:off x="838200" y="1825629"/>
            <a:ext cx="10515600" cy="4016375"/>
          </a:xfrm>
        </p:spPr>
        <p:txBody>
          <a:bodyPr/>
          <a:lstStyle>
            <a:lvl1pPr>
              <a:defRPr/>
            </a:lvl1pPr>
            <a:lvl2pPr>
              <a:defRPr/>
            </a:lvl2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520742714"/>
      </p:ext>
    </p:extLst>
  </p:cSld>
  <p:clrMapOvr>
    <a:masterClrMapping/>
  </p:clrMapOvr>
</p:sldLayout>
</file>

<file path=ppt/slideLayouts/slideLayout545.xml><?xml version="1.0" encoding="utf-8"?>
<p:sldLayout xmlns:a="http://schemas.openxmlformats.org/drawingml/2006/main" xmlns:r="http://schemas.openxmlformats.org/officeDocument/2006/relationships" xmlns:p="http://schemas.openxmlformats.org/presentationml/2006/main" userDrawn="1">
  <p:cSld name="1_Image Left">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B0B0C989-E3FB-4F69-8227-8244F332CE7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8"/>
            <a:ext cx="12188952" cy="6856284"/>
          </a:xfrm>
          <a:prstGeom prst="rect">
            <a:avLst/>
          </a:prstGeom>
        </p:spPr>
      </p:pic>
      <p:sp>
        <p:nvSpPr>
          <p:cNvPr id="2" name="Title 1">
            <a:extLst>
              <a:ext uri="{FF2B5EF4-FFF2-40B4-BE49-F238E27FC236}">
                <a16:creationId xmlns:a16="http://schemas.microsoft.com/office/drawing/2014/main" id="{FF7618B6-E663-4FB6-A496-62D28247C633}"/>
              </a:ext>
            </a:extLst>
          </p:cNvPr>
          <p:cNvSpPr>
            <a:spLocks noGrp="1"/>
          </p:cNvSpPr>
          <p:nvPr>
            <p:ph type="title" hasCustomPrompt="1"/>
          </p:nvPr>
        </p:nvSpPr>
        <p:spPr>
          <a:xfrm>
            <a:off x="6905173" y="365129"/>
            <a:ext cx="4927259" cy="1325563"/>
          </a:xfrm>
        </p:spPr>
        <p:txBody>
          <a:bodyPr/>
          <a:lstStyle>
            <a:lvl1pPr>
              <a:defRPr/>
            </a:lvl1pPr>
          </a:lstStyle>
          <a:p>
            <a:r>
              <a:rPr lang="en-US"/>
              <a:t>Slide Header</a:t>
            </a:r>
          </a:p>
        </p:txBody>
      </p:sp>
      <p:sp>
        <p:nvSpPr>
          <p:cNvPr id="3" name="Slide Number Placeholder 2">
            <a:extLst>
              <a:ext uri="{FF2B5EF4-FFF2-40B4-BE49-F238E27FC236}">
                <a16:creationId xmlns:a16="http://schemas.microsoft.com/office/drawing/2014/main" id="{9B29FD71-6E8D-499C-98F0-AEBAE59BEAEE}"/>
              </a:ext>
            </a:extLst>
          </p:cNvPr>
          <p:cNvSpPr>
            <a:spLocks noGrp="1"/>
          </p:cNvSpPr>
          <p:nvPr>
            <p:ph type="sldNum" sz="quarter" idx="10"/>
          </p:nvPr>
        </p:nvSpPr>
        <p:spPr/>
        <p:txBody>
          <a:bodyPr/>
          <a:lstStyle/>
          <a:p>
            <a:fld id="{9D85EF1F-7307-41BC-8C08-94B176AED8EE}" type="slidenum">
              <a:rPr lang="en-US" smtClean="0">
                <a:solidFill>
                  <a:srgbClr val="59CBE8"/>
                </a:solidFill>
              </a:rPr>
              <a:pPr/>
              <a:t>‹#›</a:t>
            </a:fld>
            <a:endParaRPr lang="en-US">
              <a:solidFill>
                <a:srgbClr val="59CBE8"/>
              </a:solidFill>
            </a:endParaRPr>
          </a:p>
        </p:txBody>
      </p:sp>
      <p:sp>
        <p:nvSpPr>
          <p:cNvPr id="8" name="Text Placeholder 7">
            <a:extLst>
              <a:ext uri="{FF2B5EF4-FFF2-40B4-BE49-F238E27FC236}">
                <a16:creationId xmlns:a16="http://schemas.microsoft.com/office/drawing/2014/main" id="{A9848D48-D39B-4893-B9C7-63F4F88ECBAC}"/>
              </a:ext>
            </a:extLst>
          </p:cNvPr>
          <p:cNvSpPr>
            <a:spLocks noGrp="1"/>
          </p:cNvSpPr>
          <p:nvPr>
            <p:ph type="body" sz="quarter" idx="11" hasCustomPrompt="1"/>
          </p:nvPr>
        </p:nvSpPr>
        <p:spPr>
          <a:xfrm>
            <a:off x="6905173" y="1825629"/>
            <a:ext cx="4927259"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928592551"/>
      </p:ext>
    </p:extLst>
  </p:cSld>
  <p:clrMapOvr>
    <a:masterClrMapping/>
  </p:clrMapOvr>
</p:sldLayout>
</file>

<file path=ppt/slideLayouts/slideLayout546.xml><?xml version="1.0" encoding="utf-8"?>
<p:sldLayout xmlns:a="http://schemas.openxmlformats.org/drawingml/2006/main" xmlns:r="http://schemas.openxmlformats.org/officeDocument/2006/relationships" xmlns:p="http://schemas.openxmlformats.org/presentationml/2006/main" userDrawn="1">
  <p:cSld name="2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2"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49"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2477915961"/>
      </p:ext>
    </p:extLst>
  </p:cSld>
  <p:clrMapOvr>
    <a:masterClrMapping/>
  </p:clrMapOvr>
</p:sldLayout>
</file>

<file path=ppt/slideLayouts/slideLayout547.xml><?xml version="1.0" encoding="utf-8"?>
<p:sldLayout xmlns:a="http://schemas.openxmlformats.org/drawingml/2006/main" xmlns:r="http://schemas.openxmlformats.org/officeDocument/2006/relationships" xmlns:p="http://schemas.openxmlformats.org/presentationml/2006/main" userDrawn="1">
  <p:cSld name="42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524" y="0"/>
            <a:ext cx="12190476" cy="6858000"/>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t>‹#›</a:t>
            </a:fld>
            <a:endParaRPr lang="en-US"/>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p:nvPr>
        </p:nvSpPr>
        <p:spPr>
          <a:xfrm>
            <a:off x="838200" y="1825625"/>
            <a:ext cx="10515600"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007279141"/>
      </p:ext>
    </p:extLst>
  </p:cSld>
  <p:clrMapOvr>
    <a:masterClrMapping/>
  </p:clrMapOvr>
</p:sldLayout>
</file>

<file path=ppt/slideLayouts/slideLayout548.xml><?xml version="1.0" encoding="utf-8"?>
<p:sldLayout xmlns:a="http://schemas.openxmlformats.org/drawingml/2006/main" xmlns:r="http://schemas.openxmlformats.org/officeDocument/2006/relationships" xmlns:p="http://schemas.openxmlformats.org/presentationml/2006/main" userDrawn="1">
  <p:cSld name="1_Blue Graphic Righ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A3D8DF8-815A-48B4-B65A-88DC6AAD2A2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8000"/>
          </a:xfrm>
          <a:prstGeom prst="rect">
            <a:avLst/>
          </a:prstGeom>
        </p:spPr>
      </p:pic>
      <p:sp>
        <p:nvSpPr>
          <p:cNvPr id="2" name="Title 1">
            <a:extLst>
              <a:ext uri="{FF2B5EF4-FFF2-40B4-BE49-F238E27FC236}">
                <a16:creationId xmlns:a16="http://schemas.microsoft.com/office/drawing/2014/main" id="{A0AA6442-40EC-401A-A225-140A0CF11B41}"/>
              </a:ext>
            </a:extLst>
          </p:cNvPr>
          <p:cNvSpPr>
            <a:spLocks noGrp="1"/>
          </p:cNvSpPr>
          <p:nvPr>
            <p:ph type="title"/>
          </p:nvPr>
        </p:nvSpPr>
        <p:spPr>
          <a:xfrm>
            <a:off x="838200" y="365125"/>
            <a:ext cx="6085114" cy="1325563"/>
          </a:xfrm>
        </p:spPr>
        <p:txBody>
          <a:bodyPr/>
          <a:lstStyle/>
          <a:p>
            <a:r>
              <a:rPr lang="en-US"/>
              <a:t>Click to edit Master title style</a:t>
            </a:r>
          </a:p>
        </p:txBody>
      </p:sp>
      <p:sp>
        <p:nvSpPr>
          <p:cNvPr id="9" name="Text Placeholder 8">
            <a:extLst>
              <a:ext uri="{FF2B5EF4-FFF2-40B4-BE49-F238E27FC236}">
                <a16:creationId xmlns:a16="http://schemas.microsoft.com/office/drawing/2014/main" id="{AE438211-8175-4277-B6C8-19E6C2D7C51C}"/>
              </a:ext>
            </a:extLst>
          </p:cNvPr>
          <p:cNvSpPr>
            <a:spLocks noGrp="1"/>
          </p:cNvSpPr>
          <p:nvPr>
            <p:ph type="body" sz="quarter" idx="12"/>
          </p:nvPr>
        </p:nvSpPr>
        <p:spPr>
          <a:xfrm>
            <a:off x="838200" y="1825625"/>
            <a:ext cx="6085114"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Slide Number Placeholder 5">
            <a:extLst>
              <a:ext uri="{FF2B5EF4-FFF2-40B4-BE49-F238E27FC236}">
                <a16:creationId xmlns:a16="http://schemas.microsoft.com/office/drawing/2014/main" id="{99719BFA-6A30-4875-AC95-5728A8CB0240}"/>
              </a:ext>
            </a:extLst>
          </p:cNvPr>
          <p:cNvSpPr>
            <a:spLocks noGrp="1"/>
          </p:cNvSpPr>
          <p:nvPr>
            <p:ph type="sldNum" sz="quarter" idx="4"/>
          </p:nvPr>
        </p:nvSpPr>
        <p:spPr>
          <a:xfrm>
            <a:off x="9292771" y="6464300"/>
            <a:ext cx="2539660" cy="181800"/>
          </a:xfrm>
          <a:prstGeom prst="rect">
            <a:avLst/>
          </a:prstGeom>
        </p:spPr>
        <p:txBody>
          <a:bodyPr vert="horz" lIns="91440" tIns="45720" rIns="91440" bIns="45720" rtlCol="0" anchor="ctr"/>
          <a:lstStyle>
            <a:lvl1pPr algn="r">
              <a:defRPr sz="1200">
                <a:solidFill>
                  <a:schemeClr val="tx2"/>
                </a:solidFill>
              </a:defRPr>
            </a:lvl1pPr>
          </a:lstStyle>
          <a:p>
            <a:fld id="{9D85EF1F-7307-41BC-8C08-94B176AED8EE}" type="slidenum">
              <a:rPr lang="en-US" smtClean="0"/>
              <a:pPr/>
              <a:t>‹#›</a:t>
            </a:fld>
            <a:endParaRPr lang="en-US"/>
          </a:p>
        </p:txBody>
      </p:sp>
    </p:spTree>
    <p:extLst>
      <p:ext uri="{BB962C8B-B14F-4D97-AF65-F5344CB8AC3E}">
        <p14:creationId xmlns:p14="http://schemas.microsoft.com/office/powerpoint/2010/main" val="1696437617"/>
      </p:ext>
    </p:extLst>
  </p:cSld>
  <p:clrMapOvr>
    <a:masterClrMapping/>
  </p:clrMapOvr>
</p:sldLayout>
</file>

<file path=ppt/slideLayouts/slideLayout549.xml><?xml version="1.0" encoding="utf-8"?>
<p:sldLayout xmlns:a="http://schemas.openxmlformats.org/drawingml/2006/main" xmlns:r="http://schemas.openxmlformats.org/officeDocument/2006/relationships" xmlns:p="http://schemas.openxmlformats.org/presentationml/2006/main" userDrawn="1">
  <p:cSld name="1_3-Closing Slide">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594B4DD8-4FCE-42B4-A8D4-60B1E26226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0"/>
            <a:ext cx="12188952" cy="6858000"/>
          </a:xfrm>
          <a:prstGeom prst="rect">
            <a:avLst/>
          </a:prstGeom>
        </p:spPr>
      </p:pic>
      <p:pic>
        <p:nvPicPr>
          <p:cNvPr id="15" name="Picture 14">
            <a:extLst>
              <a:ext uri="{FF2B5EF4-FFF2-40B4-BE49-F238E27FC236}">
                <a16:creationId xmlns:a16="http://schemas.microsoft.com/office/drawing/2014/main" id="{37C8259F-8CEC-4521-946F-8B5ED617D10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5185224" y="2949956"/>
            <a:ext cx="1821552" cy="958089"/>
          </a:xfrm>
          <a:prstGeom prst="rect">
            <a:avLst/>
          </a:prstGeom>
        </p:spPr>
      </p:pic>
    </p:spTree>
    <p:extLst>
      <p:ext uri="{BB962C8B-B14F-4D97-AF65-F5344CB8AC3E}">
        <p14:creationId xmlns:p14="http://schemas.microsoft.com/office/powerpoint/2010/main" val="912956038"/>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Quotation">
  <p:cSld name="Quotation 8">
    <p:spTree>
      <p:nvGrpSpPr>
        <p:cNvPr id="1" name="Shape 550"/>
        <p:cNvGrpSpPr/>
        <p:nvPr/>
      </p:nvGrpSpPr>
      <p:grpSpPr>
        <a:xfrm>
          <a:off x="0" y="0"/>
          <a:ext cx="0" cy="0"/>
          <a:chOff x="0" y="0"/>
          <a:chExt cx="0" cy="0"/>
        </a:xfrm>
      </p:grpSpPr>
      <p:sp>
        <p:nvSpPr>
          <p:cNvPr id="551" name="Google Shape;551;p53"/>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552" name="Google Shape;552;p53"/>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53" name="Google Shape;553;p5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54" name="Google Shape;554;p5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555" name="Google Shape;555;p5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56" name="Google Shape;556;p5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557" name="Google Shape;557;p53"/>
          <p:cNvGrpSpPr/>
          <p:nvPr/>
        </p:nvGrpSpPr>
        <p:grpSpPr>
          <a:xfrm>
            <a:off x="7191542" y="1"/>
            <a:ext cx="5000459" cy="1425992"/>
            <a:chOff x="7191542" y="1"/>
            <a:chExt cx="5000459" cy="1425992"/>
          </a:xfrm>
        </p:grpSpPr>
        <p:pic>
          <p:nvPicPr>
            <p:cNvPr id="558" name="Google Shape;558;p5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59" name="Google Shape;559;p53"/>
            <p:cNvGrpSpPr/>
            <p:nvPr/>
          </p:nvGrpSpPr>
          <p:grpSpPr>
            <a:xfrm>
              <a:off x="7191542" y="1"/>
              <a:ext cx="5000459" cy="1425992"/>
              <a:chOff x="7186272" y="0"/>
              <a:chExt cx="5005729" cy="1427495"/>
            </a:xfrm>
          </p:grpSpPr>
          <p:sp>
            <p:nvSpPr>
              <p:cNvPr id="560" name="Google Shape;560;p5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561" name="Google Shape;561;p5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pic>
        <p:nvPicPr>
          <p:cNvPr id="562" name="Google Shape;562;p53" descr="Open quotation mark with solid fill"/>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11512" y="136525"/>
            <a:ext cx="2036762" cy="2036762"/>
          </a:xfrm>
          <a:prstGeom prst="rect">
            <a:avLst/>
          </a:prstGeom>
          <a:noFill/>
          <a:ln>
            <a:noFill/>
          </a:ln>
        </p:spPr>
      </p:pic>
    </p:spTree>
  </p:cSld>
  <p:clrMapOvr>
    <a:masterClrMapping/>
  </p:clrMapOvr>
</p:sldLayout>
</file>

<file path=ppt/slideLayouts/slideLayout550.xml><?xml version="1.0" encoding="utf-8"?>
<p:sldLayout xmlns:a="http://schemas.openxmlformats.org/drawingml/2006/main" xmlns:r="http://schemas.openxmlformats.org/officeDocument/2006/relationships" xmlns:p="http://schemas.openxmlformats.org/presentationml/2006/main" userDrawn="1">
  <p:cSld name="5_Title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C31344F-A8D8-411A-AAB1-3AEC0968776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7"/>
            <a:ext cx="12188952" cy="6856285"/>
          </a:xfrm>
          <a:prstGeom prst="rect">
            <a:avLst/>
          </a:prstGeom>
        </p:spPr>
      </p:pic>
      <p:pic>
        <p:nvPicPr>
          <p:cNvPr id="12" name="Picture 11">
            <a:extLst>
              <a:ext uri="{FF2B5EF4-FFF2-40B4-BE49-F238E27FC236}">
                <a16:creationId xmlns:a16="http://schemas.microsoft.com/office/drawing/2014/main" id="{C109B9CD-6CA9-44ED-B942-A8D85CB4F75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02516" y="5915003"/>
            <a:ext cx="938786" cy="493777"/>
          </a:xfrm>
          <a:prstGeom prst="rect">
            <a:avLst/>
          </a:prstGeom>
        </p:spPr>
      </p:pic>
      <p:sp>
        <p:nvSpPr>
          <p:cNvPr id="9"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2"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a:t>Presentation </a:t>
            </a:r>
          </a:p>
          <a:p>
            <a:pPr lvl="0"/>
            <a:r>
              <a:rPr lang="en-US"/>
              <a:t>Title</a:t>
            </a:r>
          </a:p>
        </p:txBody>
      </p:sp>
      <p:sp>
        <p:nvSpPr>
          <p:cNvPr id="11"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sz="2000">
                <a:solidFill>
                  <a:schemeClr val="bg1"/>
                </a:solidFill>
              </a:defRPr>
            </a:lvl1pPr>
          </a:lstStyle>
          <a:p>
            <a:pPr lvl="0"/>
            <a:r>
              <a:rPr lang="en-US"/>
              <a:t>Presentation Subtitle</a:t>
            </a:r>
          </a:p>
          <a:p>
            <a:pPr lvl="0"/>
            <a:r>
              <a:rPr lang="en-US"/>
              <a:t>Presentation Date</a:t>
            </a:r>
          </a:p>
        </p:txBody>
      </p:sp>
    </p:spTree>
    <p:extLst>
      <p:ext uri="{BB962C8B-B14F-4D97-AF65-F5344CB8AC3E}">
        <p14:creationId xmlns:p14="http://schemas.microsoft.com/office/powerpoint/2010/main" val="450910376"/>
      </p:ext>
    </p:extLst>
  </p:cSld>
  <p:clrMapOvr>
    <a:masterClrMapping/>
  </p:clrMapOvr>
</p:sldLayout>
</file>

<file path=ppt/slideLayouts/slideLayout551.xml><?xml version="1.0" encoding="utf-8"?>
<p:sldLayout xmlns:a="http://schemas.openxmlformats.org/drawingml/2006/main" xmlns:r="http://schemas.openxmlformats.org/officeDocument/2006/relationships" xmlns:p="http://schemas.openxmlformats.org/presentationml/2006/main" userDrawn="1">
  <p:cSld name="3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2"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49"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630343306"/>
      </p:ext>
    </p:extLst>
  </p:cSld>
  <p:clrMapOvr>
    <a:masterClrMapping/>
  </p:clrMapOvr>
</p:sldLayout>
</file>

<file path=ppt/slideLayouts/slideLayout552.xml><?xml version="1.0" encoding="utf-8"?>
<p:sldLayout xmlns:a="http://schemas.openxmlformats.org/drawingml/2006/main" xmlns:r="http://schemas.openxmlformats.org/officeDocument/2006/relationships" xmlns:p="http://schemas.openxmlformats.org/presentationml/2006/main" userDrawn="1">
  <p:cSld name="4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3"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6"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2"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84"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2211100906"/>
      </p:ext>
    </p:extLst>
  </p:cSld>
  <p:clrMapOvr>
    <a:masterClrMapping/>
  </p:clrMapOvr>
</p:sldLayout>
</file>

<file path=ppt/slideLayouts/slideLayout553.xml><?xml version="1.0" encoding="utf-8"?>
<p:sldLayout xmlns:a="http://schemas.openxmlformats.org/drawingml/2006/main" xmlns:r="http://schemas.openxmlformats.org/officeDocument/2006/relationships" xmlns:p="http://schemas.openxmlformats.org/presentationml/2006/main" userDrawn="1">
  <p:cSld name="43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524" y="0"/>
            <a:ext cx="12190476" cy="6858000"/>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t>‹#›</a:t>
            </a:fld>
            <a:endParaRPr lang="en-US"/>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p:nvPr>
        </p:nvSpPr>
        <p:spPr>
          <a:xfrm>
            <a:off x="838200" y="1825625"/>
            <a:ext cx="10515600"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332123178"/>
      </p:ext>
    </p:extLst>
  </p:cSld>
  <p:clrMapOvr>
    <a:masterClrMapping/>
  </p:clrMapOvr>
</p:sldLayout>
</file>

<file path=ppt/slideLayouts/slideLayout554.xml><?xml version="1.0" encoding="utf-8"?>
<p:sldLayout xmlns:a="http://schemas.openxmlformats.org/drawingml/2006/main" xmlns:r="http://schemas.openxmlformats.org/officeDocument/2006/relationships" xmlns:p="http://schemas.openxmlformats.org/presentationml/2006/main" matchingName="Photo Slide">
  <p:cSld name="1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7"/>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8"/>
          </a:xfrm>
          <a:prstGeom prst="rect">
            <a:avLst/>
          </a:prstGeom>
          <a:noFill/>
          <a:ln>
            <a:noFill/>
          </a:ln>
        </p:spPr>
      </p:sp>
      <p:pic>
        <p:nvPicPr>
          <p:cNvPr id="115" name="Google Shape;115;p11"/>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276020661"/>
      </p:ext>
    </p:extLst>
  </p:cSld>
  <p:clrMapOvr>
    <a:masterClrMapping/>
  </p:clrMapOvr>
</p:sldLayout>
</file>

<file path=ppt/slideLayouts/slideLayout555.xml><?xml version="1.0" encoding="utf-8"?>
<p:sldLayout xmlns:a="http://schemas.openxmlformats.org/drawingml/2006/main" xmlns:r="http://schemas.openxmlformats.org/officeDocument/2006/relationships" xmlns:p="http://schemas.openxmlformats.org/presentationml/2006/main" userDrawn="1">
  <p:cSld name="5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3"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6"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2"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84"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2354627924"/>
      </p:ext>
    </p:extLst>
  </p:cSld>
  <p:clrMapOvr>
    <a:masterClrMapping/>
  </p:clrMapOvr>
</p:sldLayout>
</file>

<file path=ppt/slideLayouts/slideLayout556.xml><?xml version="1.0" encoding="utf-8"?>
<p:sldLayout xmlns:a="http://schemas.openxmlformats.org/drawingml/2006/main" xmlns:r="http://schemas.openxmlformats.org/officeDocument/2006/relationships" xmlns:p="http://schemas.openxmlformats.org/presentationml/2006/main" userDrawn="1">
  <p:cSld name="16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594528284"/>
      </p:ext>
    </p:extLst>
  </p:cSld>
  <p:clrMapOvr>
    <a:masterClrMapping/>
  </p:clrMapOvr>
</p:sldLayout>
</file>

<file path=ppt/slideLayouts/slideLayout557.xml><?xml version="1.0" encoding="utf-8"?>
<p:sldLayout xmlns:a="http://schemas.openxmlformats.org/drawingml/2006/main" xmlns:r="http://schemas.openxmlformats.org/officeDocument/2006/relationships" xmlns:p="http://schemas.openxmlformats.org/presentationml/2006/main" userDrawn="1">
  <p:cSld name="11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843479367"/>
      </p:ext>
    </p:extLst>
  </p:cSld>
  <p:clrMapOvr>
    <a:masterClrMapping/>
  </p:clrMapOvr>
</p:sldLayout>
</file>

<file path=ppt/slideLayouts/slideLayout558.xml><?xml version="1.0" encoding="utf-8"?>
<p:sldLayout xmlns:a="http://schemas.openxmlformats.org/drawingml/2006/main" xmlns:r="http://schemas.openxmlformats.org/officeDocument/2006/relationships" xmlns:p="http://schemas.openxmlformats.org/presentationml/2006/main">
  <p:cSld name="44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971034259"/>
      </p:ext>
    </p:extLst>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p:cSld name="12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780209353"/>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showMasterSp="0" matchingName="Title Slide">
  <p:cSld name="Title Slide">
    <p:bg>
      <p:bgPr>
        <a:solidFill>
          <a:schemeClr val="lt1"/>
        </a:solidFill>
        <a:effectLst/>
      </p:bgPr>
    </p:bg>
    <p:spTree>
      <p:nvGrpSpPr>
        <p:cNvPr id="1" name="Shape 563"/>
        <p:cNvGrpSpPr/>
        <p:nvPr/>
      </p:nvGrpSpPr>
      <p:grpSpPr>
        <a:xfrm>
          <a:off x="0" y="0"/>
          <a:ext cx="0" cy="0"/>
          <a:chOff x="0" y="0"/>
          <a:chExt cx="0" cy="0"/>
        </a:xfrm>
      </p:grpSpPr>
      <p:sp>
        <p:nvSpPr>
          <p:cNvPr id="564" name="Google Shape;564;p54"/>
          <p:cNvSpPr/>
          <p:nvPr/>
        </p:nvSpPr>
        <p:spPr>
          <a:xfrm>
            <a:off x="0" y="0"/>
            <a:ext cx="12192000"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565" name="Google Shape;565;p54"/>
          <p:cNvSpPr/>
          <p:nvPr/>
        </p:nvSpPr>
        <p:spPr>
          <a:xfrm>
            <a:off x="2" y="5100849"/>
            <a:ext cx="7111365" cy="1757680"/>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pic>
        <p:nvPicPr>
          <p:cNvPr id="566" name="Google Shape;566;p54"/>
          <p:cNvPicPr preferRelativeResize="0"/>
          <p:nvPr/>
        </p:nvPicPr>
        <p:blipFill rotWithShape="1">
          <a:blip r:embed="rId2">
            <a:alphaModFix/>
          </a:blip>
          <a:srcRect/>
          <a:stretch/>
        </p:blipFill>
        <p:spPr>
          <a:xfrm>
            <a:off x="0" y="5041899"/>
            <a:ext cx="12192000" cy="1816100"/>
          </a:xfrm>
          <a:prstGeom prst="rect">
            <a:avLst/>
          </a:prstGeom>
          <a:noFill/>
          <a:ln>
            <a:noFill/>
          </a:ln>
        </p:spPr>
      </p:pic>
      <p:sp>
        <p:nvSpPr>
          <p:cNvPr id="567" name="Google Shape;567;p54"/>
          <p:cNvSpPr/>
          <p:nvPr/>
        </p:nvSpPr>
        <p:spPr>
          <a:xfrm>
            <a:off x="1" y="5020055"/>
            <a:ext cx="12192000" cy="1838325"/>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pic>
        <p:nvPicPr>
          <p:cNvPr id="568" name="Google Shape;568;p54"/>
          <p:cNvPicPr preferRelativeResize="0"/>
          <p:nvPr/>
        </p:nvPicPr>
        <p:blipFill rotWithShape="1">
          <a:blip r:embed="rId3">
            <a:alphaModFix/>
          </a:blip>
          <a:srcRect/>
          <a:stretch/>
        </p:blipFill>
        <p:spPr>
          <a:xfrm>
            <a:off x="313956" y="5564123"/>
            <a:ext cx="2025383" cy="911351"/>
          </a:xfrm>
          <a:prstGeom prst="rect">
            <a:avLst/>
          </a:prstGeom>
          <a:noFill/>
          <a:ln>
            <a:noFill/>
          </a:ln>
        </p:spPr>
      </p:pic>
      <p:sp>
        <p:nvSpPr>
          <p:cNvPr id="569" name="Google Shape;569;p54"/>
          <p:cNvSpPr/>
          <p:nvPr/>
        </p:nvSpPr>
        <p:spPr>
          <a:xfrm>
            <a:off x="1520189" y="2812542"/>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570" name="Google Shape;570;p54"/>
          <p:cNvSpPr txBox="1">
            <a:spLocks noGrp="1"/>
          </p:cNvSpPr>
          <p:nvPr>
            <p:ph type="ctrTitle"/>
          </p:nvPr>
        </p:nvSpPr>
        <p:spPr>
          <a:xfrm>
            <a:off x="471690" y="493920"/>
            <a:ext cx="11248618" cy="574040"/>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chemeClr val="dk1"/>
              </a:buClr>
              <a:buSzPts val="3600"/>
              <a:buFont typeface="Calibri"/>
              <a:buNone/>
              <a:defRPr b="0" i="0">
                <a:solidFill>
                  <a:schemeClr val="dk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71" name="Google Shape;571;p54"/>
          <p:cNvSpPr txBox="1">
            <a:spLocks noGrp="1"/>
          </p:cNvSpPr>
          <p:nvPr>
            <p:ph type="subTitle" idx="1"/>
          </p:nvPr>
        </p:nvSpPr>
        <p:spPr>
          <a:xfrm>
            <a:off x="1828800" y="3840480"/>
            <a:ext cx="8534400" cy="1714500"/>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572" name="Google Shape;572;p54"/>
          <p:cNvSpPr txBox="1">
            <a:spLocks noGrp="1"/>
          </p:cNvSpPr>
          <p:nvPr>
            <p:ph type="ftr" idx="11"/>
          </p:nvPr>
        </p:nvSpPr>
        <p:spPr>
          <a:xfrm>
            <a:off x="609600" y="6356350"/>
            <a:ext cx="4114800" cy="365125"/>
          </a:xfrm>
          <a:prstGeom prst="rect">
            <a:avLst/>
          </a:prstGeom>
          <a:noFill/>
          <a:ln>
            <a:noFill/>
          </a:ln>
        </p:spPr>
        <p:txBody>
          <a:bodyPr spcFirstLastPara="1" wrap="square" lIns="0" tIns="0" rIns="0" bIns="0" anchor="ctr" anchorCtr="0">
            <a:noAutofit/>
          </a:bodyPr>
          <a:lstStyle>
            <a:lvl1pPr lvl="0" algn="ctr">
              <a:spcBef>
                <a:spcPts val="0"/>
              </a:spcBef>
              <a:spcAft>
                <a:spcPts val="0"/>
              </a:spcAft>
              <a:buSzPts val="1400"/>
              <a:buNone/>
              <a:defRPr>
                <a:solidFill>
                  <a:srgbClr val="919497"/>
                </a:solidFill>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573" name="Google Shape;573;p54"/>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spcBef>
                <a:spcPts val="0"/>
              </a:spcBef>
              <a:spcAft>
                <a:spcPts val="0"/>
              </a:spcAft>
              <a:buSzPts val="1400"/>
              <a:buNone/>
              <a:defRPr sz="1800">
                <a:solidFill>
                  <a:srgbClr val="919497"/>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
        <p:nvSpPr>
          <p:cNvPr id="574" name="Google Shape;574;p54"/>
          <p:cNvSpPr txBox="1">
            <a:spLocks noGrp="1"/>
          </p:cNvSpPr>
          <p:nvPr>
            <p:ph type="sldNum" idx="12"/>
          </p:nvPr>
        </p:nvSpPr>
        <p:spPr>
          <a:xfrm>
            <a:off x="8839200" y="6356350"/>
            <a:ext cx="2743200" cy="365125"/>
          </a:xfrm>
          <a:prstGeom prst="rect">
            <a:avLst/>
          </a:prstGeom>
          <a:noFill/>
          <a:ln>
            <a:noFill/>
          </a:ln>
        </p:spPr>
        <p:txBody>
          <a:bodyPr spcFirstLastPara="1" wrap="square" lIns="0" tIns="0" rIns="0" bIns="0" anchor="ctr" anchorCtr="0">
            <a:noAutofit/>
          </a:bodyPr>
          <a:lstStyle>
            <a:lvl1pPr marL="38100" marR="0" lvl="0" indent="0" algn="r">
              <a:lnSpc>
                <a:spcPct val="118750"/>
              </a:lnSpc>
              <a:spcBef>
                <a:spcPts val="0"/>
              </a:spcBef>
              <a:buNone/>
              <a:defRPr sz="1200" b="0" i="0">
                <a:solidFill>
                  <a:srgbClr val="929599"/>
                </a:solidFill>
                <a:latin typeface="Arial"/>
                <a:ea typeface="Arial"/>
                <a:cs typeface="Arial"/>
                <a:sym typeface="Arial"/>
              </a:defRPr>
            </a:lvl1pPr>
            <a:lvl2pPr marL="38100" marR="0" lvl="1" indent="0" algn="r">
              <a:lnSpc>
                <a:spcPct val="118750"/>
              </a:lnSpc>
              <a:spcBef>
                <a:spcPts val="0"/>
              </a:spcBef>
              <a:buNone/>
              <a:defRPr sz="1200" b="0" i="0">
                <a:solidFill>
                  <a:srgbClr val="929599"/>
                </a:solidFill>
                <a:latin typeface="Arial"/>
                <a:ea typeface="Arial"/>
                <a:cs typeface="Arial"/>
                <a:sym typeface="Arial"/>
              </a:defRPr>
            </a:lvl2pPr>
            <a:lvl3pPr marL="38100" marR="0" lvl="2" indent="0" algn="r">
              <a:lnSpc>
                <a:spcPct val="118750"/>
              </a:lnSpc>
              <a:spcBef>
                <a:spcPts val="0"/>
              </a:spcBef>
              <a:buNone/>
              <a:defRPr sz="1200" b="0" i="0">
                <a:solidFill>
                  <a:srgbClr val="929599"/>
                </a:solidFill>
                <a:latin typeface="Arial"/>
                <a:ea typeface="Arial"/>
                <a:cs typeface="Arial"/>
                <a:sym typeface="Arial"/>
              </a:defRPr>
            </a:lvl3pPr>
            <a:lvl4pPr marL="38100" marR="0" lvl="3" indent="0" algn="r">
              <a:lnSpc>
                <a:spcPct val="118750"/>
              </a:lnSpc>
              <a:spcBef>
                <a:spcPts val="0"/>
              </a:spcBef>
              <a:buNone/>
              <a:defRPr sz="1200" b="0" i="0">
                <a:solidFill>
                  <a:srgbClr val="929599"/>
                </a:solidFill>
                <a:latin typeface="Arial"/>
                <a:ea typeface="Arial"/>
                <a:cs typeface="Arial"/>
                <a:sym typeface="Arial"/>
              </a:defRPr>
            </a:lvl4pPr>
            <a:lvl5pPr marL="38100" marR="0" lvl="4" indent="0" algn="r">
              <a:lnSpc>
                <a:spcPct val="118750"/>
              </a:lnSpc>
              <a:spcBef>
                <a:spcPts val="0"/>
              </a:spcBef>
              <a:buNone/>
              <a:defRPr sz="1200" b="0" i="0">
                <a:solidFill>
                  <a:srgbClr val="929599"/>
                </a:solidFill>
                <a:latin typeface="Arial"/>
                <a:ea typeface="Arial"/>
                <a:cs typeface="Arial"/>
                <a:sym typeface="Arial"/>
              </a:defRPr>
            </a:lvl5pPr>
            <a:lvl6pPr marL="38100" marR="0" lvl="5" indent="0" algn="r">
              <a:lnSpc>
                <a:spcPct val="118750"/>
              </a:lnSpc>
              <a:spcBef>
                <a:spcPts val="0"/>
              </a:spcBef>
              <a:buNone/>
              <a:defRPr sz="1200" b="0" i="0">
                <a:solidFill>
                  <a:srgbClr val="929599"/>
                </a:solidFill>
                <a:latin typeface="Arial"/>
                <a:ea typeface="Arial"/>
                <a:cs typeface="Arial"/>
                <a:sym typeface="Arial"/>
              </a:defRPr>
            </a:lvl6pPr>
            <a:lvl7pPr marL="38100" marR="0" lvl="6" indent="0" algn="r">
              <a:lnSpc>
                <a:spcPct val="118750"/>
              </a:lnSpc>
              <a:spcBef>
                <a:spcPts val="0"/>
              </a:spcBef>
              <a:buNone/>
              <a:defRPr sz="1200" b="0" i="0">
                <a:solidFill>
                  <a:srgbClr val="929599"/>
                </a:solidFill>
                <a:latin typeface="Arial"/>
                <a:ea typeface="Arial"/>
                <a:cs typeface="Arial"/>
                <a:sym typeface="Arial"/>
              </a:defRPr>
            </a:lvl7pPr>
            <a:lvl8pPr marL="38100" marR="0" lvl="7" indent="0" algn="r">
              <a:lnSpc>
                <a:spcPct val="118750"/>
              </a:lnSpc>
              <a:spcBef>
                <a:spcPts val="0"/>
              </a:spcBef>
              <a:buNone/>
              <a:defRPr sz="1200" b="0" i="0">
                <a:solidFill>
                  <a:srgbClr val="929599"/>
                </a:solidFill>
                <a:latin typeface="Arial"/>
                <a:ea typeface="Arial"/>
                <a:cs typeface="Arial"/>
                <a:sym typeface="Arial"/>
              </a:defRPr>
            </a:lvl8pPr>
            <a:lvl9pPr marL="38100" marR="0" lvl="8" indent="0" algn="r">
              <a:lnSpc>
                <a:spcPct val="118750"/>
              </a:lnSpc>
              <a:spcBef>
                <a:spcPts val="0"/>
              </a:spcBef>
              <a:buNone/>
              <a:defRPr sz="1200" b="0" i="0">
                <a:solidFill>
                  <a:srgbClr val="929599"/>
                </a:solidFill>
                <a:latin typeface="Arial"/>
                <a:ea typeface="Arial"/>
                <a:cs typeface="Arial"/>
                <a:sym typeface="Arial"/>
              </a:defRPr>
            </a:lvl9pPr>
          </a:lstStyle>
          <a:p>
            <a:pPr marL="3810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showMasterSp="0" userDrawn="1">
  <p:cSld name="2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4"/>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5" y="224841"/>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5" y="917198"/>
            <a:ext cx="11715725" cy="4958671"/>
          </a:xfrm>
          <a:prstGeom prst="rect">
            <a:avLst/>
          </a:prstGeom>
        </p:spPr>
        <p:txBody>
          <a:bodyPr/>
          <a:lstStyle>
            <a:lvl1pPr marL="381009" indent="-381009">
              <a:buFont typeface="Wingdings" panose="05000000000000000000" pitchFamily="2" charset="2"/>
              <a:buChar char="§"/>
              <a:defRPr sz="1867" b="1"/>
            </a:lvl1pPr>
            <a:lvl2pPr marL="609616" indent="-296341">
              <a:buFont typeface="Arial" panose="020B0604020202020204" pitchFamily="34" charset="0"/>
              <a:buChar char="̶"/>
              <a:defRPr sz="1867"/>
            </a:lvl2pPr>
            <a:lvl3pPr marL="922890" indent="-313275">
              <a:buFont typeface="Arial" panose="020B0604020202020204" pitchFamily="34" charset="0"/>
              <a:buChar char="•"/>
              <a:defRPr sz="1867"/>
            </a:lvl3pPr>
            <a:lvl4pPr marL="1219231" indent="-296341">
              <a:buFont typeface="Wingdings" panose="05000000000000000000" pitchFamily="2" charset="2"/>
              <a:buChar char="ü"/>
              <a:defRPr sz="1867"/>
            </a:lvl4pPr>
            <a:lvl5pPr marL="1532505" indent="-313275">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8" y="5969002"/>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2" y="5969001"/>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62557210"/>
      </p:ext>
    </p:extLst>
  </p:cSld>
  <p:clrMapOvr>
    <a:masterClrMapping/>
  </p:clrMapOvr>
</p:sldLayout>
</file>

<file path=ppt/slideLayouts/slideLayout561.xml><?xml version="1.0" encoding="utf-8"?>
<p:sldLayout xmlns:a="http://schemas.openxmlformats.org/drawingml/2006/main" xmlns:r="http://schemas.openxmlformats.org/officeDocument/2006/relationships" xmlns:p="http://schemas.openxmlformats.org/presentationml/2006/main" type="secHead">
  <p:cSld name="2_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4"/>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4"/>
            <a:ext cx="10363200" cy="1500187"/>
          </a:xfrm>
        </p:spPr>
        <p:txBody>
          <a:bodyPr anchor="b"/>
          <a:lstStyle>
            <a:lvl1pPr marL="0" indent="0">
              <a:buNone/>
              <a:defRPr sz="2000">
                <a:solidFill>
                  <a:schemeClr val="tx1">
                    <a:tint val="75000"/>
                  </a:schemeClr>
                </a:solidFill>
              </a:defRPr>
            </a:lvl1pPr>
            <a:lvl2pPr marL="457223" indent="0">
              <a:buNone/>
              <a:defRPr sz="1800">
                <a:solidFill>
                  <a:schemeClr val="tx1">
                    <a:tint val="75000"/>
                  </a:schemeClr>
                </a:solidFill>
              </a:defRPr>
            </a:lvl2pPr>
            <a:lvl3pPr marL="914446" indent="0">
              <a:buNone/>
              <a:defRPr sz="1600">
                <a:solidFill>
                  <a:schemeClr val="tx1">
                    <a:tint val="75000"/>
                  </a:schemeClr>
                </a:solidFill>
              </a:defRPr>
            </a:lvl3pPr>
            <a:lvl4pPr marL="1371669" indent="0">
              <a:buNone/>
              <a:defRPr sz="1400">
                <a:solidFill>
                  <a:schemeClr val="tx1">
                    <a:tint val="75000"/>
                  </a:schemeClr>
                </a:solidFill>
              </a:defRPr>
            </a:lvl4pPr>
            <a:lvl5pPr marL="1828891" indent="0">
              <a:buNone/>
              <a:defRPr sz="1400">
                <a:solidFill>
                  <a:schemeClr val="tx1">
                    <a:tint val="75000"/>
                  </a:schemeClr>
                </a:solidFill>
              </a:defRPr>
            </a:lvl5pPr>
            <a:lvl6pPr marL="2286114" indent="0">
              <a:buNone/>
              <a:defRPr sz="1400">
                <a:solidFill>
                  <a:schemeClr val="tx1">
                    <a:tint val="75000"/>
                  </a:schemeClr>
                </a:solidFill>
              </a:defRPr>
            </a:lvl6pPr>
            <a:lvl7pPr marL="2743337" indent="0">
              <a:buNone/>
              <a:defRPr sz="1400">
                <a:solidFill>
                  <a:schemeClr val="tx1">
                    <a:tint val="75000"/>
                  </a:schemeClr>
                </a:solidFill>
              </a:defRPr>
            </a:lvl7pPr>
            <a:lvl8pPr marL="3200560" indent="0">
              <a:buNone/>
              <a:defRPr sz="1400">
                <a:solidFill>
                  <a:schemeClr val="tx1">
                    <a:tint val="75000"/>
                  </a:schemeClr>
                </a:solidFill>
              </a:defRPr>
            </a:lvl8pPr>
            <a:lvl9pPr marL="3657783"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14B6A3B-6EE5-45FC-B5E7-85EA02CF9438}" type="datetime1">
              <a:rPr lang="en-US" altLang="ja-JP"/>
              <a:pPr>
                <a:defRPr/>
              </a:pPr>
              <a:t>6/1/2026</a:t>
            </a:fld>
            <a:endParaRPr lang="en-US" alt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CBFBC7D3-7B25-4FDD-856F-1603EF21A3CD}" type="slidenum">
              <a:rPr lang="en-US" altLang="en-US"/>
              <a:pPr>
                <a:defRPr/>
              </a:pPr>
              <a:t>‹#›</a:t>
            </a:fld>
            <a:endParaRPr lang="en-US" altLang="en-US"/>
          </a:p>
        </p:txBody>
      </p:sp>
    </p:spTree>
    <p:extLst>
      <p:ext uri="{BB962C8B-B14F-4D97-AF65-F5344CB8AC3E}">
        <p14:creationId xmlns:p14="http://schemas.microsoft.com/office/powerpoint/2010/main" val="808002465"/>
      </p:ext>
    </p:extLst>
  </p:cSld>
  <p:clrMapOvr>
    <a:masterClrMapping/>
  </p:clrMapOvr>
</p:sldLayout>
</file>

<file path=ppt/slideLayouts/slideLayout562.xml><?xml version="1.0" encoding="utf-8"?>
<p:sldLayout xmlns:a="http://schemas.openxmlformats.org/drawingml/2006/main" xmlns:r="http://schemas.openxmlformats.org/officeDocument/2006/relationships" xmlns:p="http://schemas.openxmlformats.org/presentationml/2006/main" type="objTx">
  <p:cSld name="2_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5" y="273052"/>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4" y="273055"/>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5" y="1435104"/>
            <a:ext cx="4011084" cy="4691063"/>
          </a:xfrm>
        </p:spPr>
        <p:txBody>
          <a:bodyPr/>
          <a:lstStyle>
            <a:lvl1pPr marL="0" indent="0">
              <a:buNone/>
              <a:defRPr sz="1400"/>
            </a:lvl1pPr>
            <a:lvl2pPr marL="457223" indent="0">
              <a:buNone/>
              <a:defRPr sz="1200"/>
            </a:lvl2pPr>
            <a:lvl3pPr marL="914446" indent="0">
              <a:buNone/>
              <a:defRPr sz="1000"/>
            </a:lvl3pPr>
            <a:lvl4pPr marL="1371669" indent="0">
              <a:buNone/>
              <a:defRPr sz="900"/>
            </a:lvl4pPr>
            <a:lvl5pPr marL="1828891" indent="0">
              <a:buNone/>
              <a:defRPr sz="900"/>
            </a:lvl5pPr>
            <a:lvl6pPr marL="2286114" indent="0">
              <a:buNone/>
              <a:defRPr sz="900"/>
            </a:lvl6pPr>
            <a:lvl7pPr marL="2743337" indent="0">
              <a:buNone/>
              <a:defRPr sz="900"/>
            </a:lvl7pPr>
            <a:lvl8pPr marL="3200560" indent="0">
              <a:buNone/>
              <a:defRPr sz="900"/>
            </a:lvl8pPr>
            <a:lvl9pPr marL="3657783"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6D367D64-CF7F-42F3-8C27-B520EE2453CF}" type="datetime1">
              <a:rPr lang="en-US" altLang="ja-JP"/>
              <a:pPr>
                <a:defRPr/>
              </a:pPr>
              <a:t>6/1/2026</a:t>
            </a:fld>
            <a:endParaRPr lang="en-US" alt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0EC650D0-02D5-42FB-907E-376816E2D544}" type="slidenum">
              <a:rPr lang="en-US" altLang="en-US"/>
              <a:pPr>
                <a:defRPr/>
              </a:pPr>
              <a:t>‹#›</a:t>
            </a:fld>
            <a:endParaRPr lang="en-US" altLang="en-US"/>
          </a:p>
        </p:txBody>
      </p:sp>
    </p:spTree>
    <p:extLst>
      <p:ext uri="{BB962C8B-B14F-4D97-AF65-F5344CB8AC3E}">
        <p14:creationId xmlns:p14="http://schemas.microsoft.com/office/powerpoint/2010/main" val="94658947"/>
      </p:ext>
    </p:extLst>
  </p:cSld>
  <p:clrMapOvr>
    <a:masterClrMapping/>
  </p:clrMapOvr>
</p:sldLayout>
</file>

<file path=ppt/slideLayouts/slideLayout563.xml><?xml version="1.0" encoding="utf-8"?>
<p:sldLayout xmlns:a="http://schemas.openxmlformats.org/drawingml/2006/main" xmlns:r="http://schemas.openxmlformats.org/officeDocument/2006/relationships" xmlns:p="http://schemas.openxmlformats.org/presentationml/2006/main" showMasterSp="0" userDrawn="1">
  <p:cSld name="6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4"/>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2" y="6492240"/>
            <a:ext cx="1606135" cy="229238"/>
          </a:xfrm>
          <a:prstGeom prst="rect">
            <a:avLst/>
          </a:prstGeom>
        </p:spPr>
      </p:pic>
    </p:spTree>
    <p:custDataLst>
      <p:tags r:id="rId1"/>
    </p:custDataLst>
    <p:extLst>
      <p:ext uri="{BB962C8B-B14F-4D97-AF65-F5344CB8AC3E}">
        <p14:creationId xmlns:p14="http://schemas.microsoft.com/office/powerpoint/2010/main" val="4207840044"/>
      </p:ext>
    </p:extLst>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matchingName="Title and Content">
  <p:cSld name="2_Title and Content">
    <p:spTree>
      <p:nvGrpSpPr>
        <p:cNvPr id="1" name="Shape 75"/>
        <p:cNvGrpSpPr/>
        <p:nvPr/>
      </p:nvGrpSpPr>
      <p:grpSpPr>
        <a:xfrm>
          <a:off x="0" y="0"/>
          <a:ext cx="0" cy="0"/>
          <a:chOff x="0" y="0"/>
          <a:chExt cx="0" cy="0"/>
        </a:xfrm>
      </p:grpSpPr>
      <p:grpSp>
        <p:nvGrpSpPr>
          <p:cNvPr id="76" name="Google Shape;76;p44"/>
          <p:cNvGrpSpPr/>
          <p:nvPr/>
        </p:nvGrpSpPr>
        <p:grpSpPr>
          <a:xfrm>
            <a:off x="7191543" y="1"/>
            <a:ext cx="5000459" cy="1425992"/>
            <a:chOff x="7191542" y="1"/>
            <a:chExt cx="5000459" cy="1425992"/>
          </a:xfrm>
        </p:grpSpPr>
        <p:pic>
          <p:nvPicPr>
            <p:cNvPr id="77" name="Google Shape;77;p44"/>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78" name="Google Shape;78;p44"/>
            <p:cNvGrpSpPr/>
            <p:nvPr/>
          </p:nvGrpSpPr>
          <p:grpSpPr>
            <a:xfrm>
              <a:off x="7191542" y="1"/>
              <a:ext cx="5000459" cy="1425992"/>
              <a:chOff x="7186272" y="0"/>
              <a:chExt cx="5005729" cy="1427495"/>
            </a:xfrm>
          </p:grpSpPr>
          <p:sp>
            <p:nvSpPr>
              <p:cNvPr id="79" name="Google Shape;79;p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0" name="Google Shape;80;p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1" name="Google Shape;81;p44"/>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 name="Google Shape;82;p44"/>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83" name="Google Shape;83;p4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84" name="Google Shape;84;p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 name="Google Shape;85;p44"/>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123624237"/>
      </p:ext>
    </p:extLst>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matchingName="Photo Slide">
  <p:cSld name="1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7"/>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1625583583"/>
      </p:ext>
    </p:extLst>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matchingName="Photo Slide">
  <p:cSld name="1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7"/>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1406021893"/>
      </p:ext>
    </p:extLst>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showMasterSp="0" userDrawn="1">
  <p:cSld name="2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4"/>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2" y="6492240"/>
            <a:ext cx="1606135" cy="229238"/>
          </a:xfrm>
          <a:prstGeom prst="rect">
            <a:avLst/>
          </a:prstGeom>
        </p:spPr>
      </p:pic>
    </p:spTree>
    <p:custDataLst>
      <p:tags r:id="rId1"/>
    </p:custDataLst>
    <p:extLst>
      <p:ext uri="{BB962C8B-B14F-4D97-AF65-F5344CB8AC3E}">
        <p14:creationId xmlns:p14="http://schemas.microsoft.com/office/powerpoint/2010/main" val="2679917618"/>
      </p:ext>
    </p:extLst>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showMasterSp="0" userDrawn="1">
  <p:cSld name="3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4"/>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2" y="6492240"/>
            <a:ext cx="1606135" cy="229238"/>
          </a:xfrm>
          <a:prstGeom prst="rect">
            <a:avLst/>
          </a:prstGeom>
        </p:spPr>
      </p:pic>
    </p:spTree>
    <p:custDataLst>
      <p:tags r:id="rId1"/>
    </p:custDataLst>
    <p:extLst>
      <p:ext uri="{BB962C8B-B14F-4D97-AF65-F5344CB8AC3E}">
        <p14:creationId xmlns:p14="http://schemas.microsoft.com/office/powerpoint/2010/main" val="164420558"/>
      </p:ext>
    </p:extLst>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type="obj" preserve="1">
  <p:cSld name="5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744143000"/>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2_Quotation">
  <p:cSld name="2_Quotation">
    <p:spTree>
      <p:nvGrpSpPr>
        <p:cNvPr id="1" name="Shape 575"/>
        <p:cNvGrpSpPr/>
        <p:nvPr/>
      </p:nvGrpSpPr>
      <p:grpSpPr>
        <a:xfrm>
          <a:off x="0" y="0"/>
          <a:ext cx="0" cy="0"/>
          <a:chOff x="0" y="0"/>
          <a:chExt cx="0" cy="0"/>
        </a:xfrm>
      </p:grpSpPr>
      <p:sp>
        <p:nvSpPr>
          <p:cNvPr id="576" name="Google Shape;576;p55"/>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577" name="Google Shape;577;p55"/>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78" name="Google Shape;578;p5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79" name="Google Shape;579;p5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580" name="Google Shape;580;p5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81" name="Google Shape;581;p5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582" name="Google Shape;582;p55"/>
          <p:cNvGrpSpPr/>
          <p:nvPr/>
        </p:nvGrpSpPr>
        <p:grpSpPr>
          <a:xfrm>
            <a:off x="7191542" y="1"/>
            <a:ext cx="5000459" cy="1425992"/>
            <a:chOff x="7191542" y="1"/>
            <a:chExt cx="5000459" cy="1425992"/>
          </a:xfrm>
        </p:grpSpPr>
        <p:pic>
          <p:nvPicPr>
            <p:cNvPr id="583" name="Google Shape;583;p5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84" name="Google Shape;584;p55"/>
            <p:cNvGrpSpPr/>
            <p:nvPr/>
          </p:nvGrpSpPr>
          <p:grpSpPr>
            <a:xfrm>
              <a:off x="7191542" y="1"/>
              <a:ext cx="5000459" cy="1425992"/>
              <a:chOff x="7186272" y="0"/>
              <a:chExt cx="5005729" cy="1427495"/>
            </a:xfrm>
          </p:grpSpPr>
          <p:sp>
            <p:nvSpPr>
              <p:cNvPr id="585" name="Google Shape;585;p5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586" name="Google Shape;586;p5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pic>
        <p:nvPicPr>
          <p:cNvPr id="587" name="Google Shape;587;p55" descr="Open quotation mark with solid fill"/>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11512" y="136525"/>
            <a:ext cx="2036762" cy="2036762"/>
          </a:xfrm>
          <a:prstGeom prst="rect">
            <a:avLst/>
          </a:prstGeom>
          <a:noFill/>
          <a:ln>
            <a:noFill/>
          </a:ln>
        </p:spPr>
      </p:pic>
    </p:spTree>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type="obj" preserve="1">
  <p:cSld name="5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818889920"/>
      </p:ext>
    </p:extLst>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preserve="1" userDrawn="1">
  <p:cSld name="2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488907143"/>
      </p:ext>
    </p:extLst>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preserve="1" userDrawn="1">
  <p:cSld name="27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279655146"/>
      </p:ext>
    </p:extLst>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preserve="1" userDrawn="1">
  <p:cSld name="31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437243371"/>
      </p:ext>
    </p:extLst>
  </p:cSld>
  <p:clrMapOvr>
    <a:masterClrMapping/>
  </p:clrMapOvr>
</p:sldLayout>
</file>

<file path=ppt/slideLayouts/slideLayout574.xml><?xml version="1.0" encoding="utf-8"?>
<p:sldLayout xmlns:a="http://schemas.openxmlformats.org/drawingml/2006/main" xmlns:r="http://schemas.openxmlformats.org/officeDocument/2006/relationships" xmlns:p="http://schemas.openxmlformats.org/presentationml/2006/main" type="obj" preserve="1">
  <p:cSld name="6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278019378"/>
      </p:ext>
    </p:extLst>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type="obj" preserve="1">
  <p:cSld name="6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114896356"/>
      </p:ext>
    </p:extLst>
  </p:cSld>
  <p:clrMapOvr>
    <a:masterClrMapping/>
  </p:clrMapOvr>
</p:sldLayout>
</file>

<file path=ppt/slideLayouts/slideLayout576.xml><?xml version="1.0" encoding="utf-8"?>
<p:sldLayout xmlns:a="http://schemas.openxmlformats.org/drawingml/2006/main" xmlns:r="http://schemas.openxmlformats.org/officeDocument/2006/relationships" xmlns:p="http://schemas.openxmlformats.org/presentationml/2006/main" type="obj" preserve="1">
  <p:cSld name="46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679358135"/>
      </p:ext>
    </p:extLst>
  </p:cSld>
  <p:clrMapOvr>
    <a:masterClrMapping/>
  </p:clrMapOvr>
</p:sldLayout>
</file>

<file path=ppt/slideLayouts/slideLayout577.xml><?xml version="1.0" encoding="utf-8"?>
<p:sldLayout xmlns:a="http://schemas.openxmlformats.org/drawingml/2006/main" xmlns:r="http://schemas.openxmlformats.org/officeDocument/2006/relationships" xmlns:p="http://schemas.openxmlformats.org/presentationml/2006/main" type="twoObj" preserve="1">
  <p:cSld name="27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071746031"/>
      </p:ext>
    </p:extLst>
  </p:cSld>
  <p:clrMapOvr>
    <a:masterClrMapping/>
  </p:clrMapOvr>
</p:sldLayout>
</file>

<file path=ppt/slideLayouts/slideLayout578.xml><?xml version="1.0" encoding="utf-8"?>
<p:sldLayout xmlns:a="http://schemas.openxmlformats.org/drawingml/2006/main" xmlns:r="http://schemas.openxmlformats.org/officeDocument/2006/relationships" xmlns:p="http://schemas.openxmlformats.org/presentationml/2006/main" type="twoTxTwoObj" preserve="1">
  <p:cSld name="27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967659612"/>
      </p:ext>
    </p:extLst>
  </p:cSld>
  <p:clrMapOvr>
    <a:masterClrMapping/>
  </p:clrMapOvr>
</p:sldLayout>
</file>

<file path=ppt/slideLayouts/slideLayout579.xml><?xml version="1.0" encoding="utf-8"?>
<p:sldLayout xmlns:a="http://schemas.openxmlformats.org/drawingml/2006/main" xmlns:r="http://schemas.openxmlformats.org/officeDocument/2006/relationships" xmlns:p="http://schemas.openxmlformats.org/presentationml/2006/main" type="titleOnly" preserve="1">
  <p:cSld name="27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942026906"/>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Cover">
  <p:cSld name="Cover 6">
    <p:spTree>
      <p:nvGrpSpPr>
        <p:cNvPr id="1" name="Shape 588"/>
        <p:cNvGrpSpPr/>
        <p:nvPr/>
      </p:nvGrpSpPr>
      <p:grpSpPr>
        <a:xfrm>
          <a:off x="0" y="0"/>
          <a:ext cx="0" cy="0"/>
          <a:chOff x="0" y="0"/>
          <a:chExt cx="0" cy="0"/>
        </a:xfrm>
      </p:grpSpPr>
      <p:sp>
        <p:nvSpPr>
          <p:cNvPr id="589" name="Google Shape;589;p56"/>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590" name="Google Shape;590;p56"/>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91" name="Google Shape;591;p56"/>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592" name="Google Shape;592;p56"/>
          <p:cNvSpPr>
            <a:spLocks noGrp="1"/>
          </p:cNvSpPr>
          <p:nvPr>
            <p:ph type="pic" idx="2"/>
          </p:nvPr>
        </p:nvSpPr>
        <p:spPr>
          <a:xfrm>
            <a:off x="7118684" y="233915"/>
            <a:ext cx="5073316" cy="5943600"/>
          </a:xfrm>
          <a:prstGeom prst="rect">
            <a:avLst/>
          </a:prstGeom>
          <a:noFill/>
          <a:ln>
            <a:noFill/>
          </a:ln>
        </p:spPr>
      </p:sp>
      <p:grpSp>
        <p:nvGrpSpPr>
          <p:cNvPr id="593" name="Google Shape;593;p56"/>
          <p:cNvGrpSpPr/>
          <p:nvPr/>
        </p:nvGrpSpPr>
        <p:grpSpPr>
          <a:xfrm>
            <a:off x="0" y="5020348"/>
            <a:ext cx="12192000" cy="1837653"/>
            <a:chOff x="0" y="5020348"/>
            <a:chExt cx="12192000" cy="1837653"/>
          </a:xfrm>
        </p:grpSpPr>
        <p:sp>
          <p:nvSpPr>
            <p:cNvPr id="594" name="Google Shape;594;p5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595" name="Google Shape;595;p56"/>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596" name="Google Shape;596;p5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preserve="1" userDrawn="1">
  <p:cSld name="27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977011524"/>
      </p:ext>
    </p:extLst>
  </p:cSld>
  <p:clrMapOvr>
    <a:masterClrMapping/>
  </p:clrMapOvr>
</p:sldLayout>
</file>

<file path=ppt/slideLayouts/slideLayout581.xml><?xml version="1.0" encoding="utf-8"?>
<p:sldLayout xmlns:a="http://schemas.openxmlformats.org/drawingml/2006/main" xmlns:r="http://schemas.openxmlformats.org/officeDocument/2006/relationships" xmlns:p="http://schemas.openxmlformats.org/presentationml/2006/main" type="blank" preserve="1">
  <p:cSld name="27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363325776"/>
      </p:ext>
    </p:extLst>
  </p:cSld>
  <p:clrMapOvr>
    <a:masterClrMapping/>
  </p:clrMapOvr>
</p:sldLayout>
</file>

<file path=ppt/slideLayouts/slideLayout582.xml><?xml version="1.0" encoding="utf-8"?>
<p:sldLayout xmlns:a="http://schemas.openxmlformats.org/drawingml/2006/main" xmlns:r="http://schemas.openxmlformats.org/officeDocument/2006/relationships" xmlns:p="http://schemas.openxmlformats.org/presentationml/2006/main" userDrawn="1">
  <p:cSld name="20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4100730787"/>
      </p:ext>
    </p:extLst>
  </p:cSld>
  <p:clrMapOvr>
    <a:masterClrMapping/>
  </p:clrMapOvr>
</p:sldLayout>
</file>

<file path=ppt/slideLayouts/slideLayout583.xml><?xml version="1.0" encoding="utf-8"?>
<p:sldLayout xmlns:a="http://schemas.openxmlformats.org/drawingml/2006/main" xmlns:r="http://schemas.openxmlformats.org/officeDocument/2006/relationships" xmlns:p="http://schemas.openxmlformats.org/presentationml/2006/main" userDrawn="1">
  <p:cSld name="13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954318293"/>
      </p:ext>
    </p:extLst>
  </p:cSld>
  <p:clrMapOvr>
    <a:masterClrMapping/>
  </p:clrMapOvr>
</p:sldLayout>
</file>

<file path=ppt/slideLayouts/slideLayout584.xml><?xml version="1.0" encoding="utf-8"?>
<p:sldLayout xmlns:a="http://schemas.openxmlformats.org/drawingml/2006/main" xmlns:r="http://schemas.openxmlformats.org/officeDocument/2006/relationships" xmlns:p="http://schemas.openxmlformats.org/presentationml/2006/main">
  <p:cSld name="48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662418773"/>
      </p:ext>
    </p:extLst>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p:cSld name="14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975813290"/>
      </p:ext>
    </p:extLst>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type="obj" preserve="1">
  <p:cSld name="6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326939871"/>
      </p:ext>
    </p:extLst>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preserve="1" userDrawn="1">
  <p:cSld name="28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447057167"/>
      </p:ext>
    </p:extLst>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preserve="1" userDrawn="1">
  <p:cSld name="28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97019273"/>
      </p:ext>
    </p:extLst>
  </p:cSld>
  <p:clrMapOvr>
    <a:masterClrMapping/>
  </p:clrMapOvr>
</p:sldLayout>
</file>

<file path=ppt/slideLayouts/slideLayout589.xml><?xml version="1.0" encoding="utf-8"?>
<p:sldLayout xmlns:a="http://schemas.openxmlformats.org/drawingml/2006/main" xmlns:r="http://schemas.openxmlformats.org/officeDocument/2006/relationships" xmlns:p="http://schemas.openxmlformats.org/presentationml/2006/main" type="obj" preserve="1">
  <p:cSld name="6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988565445"/>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Divider">
  <p:cSld name="Divider 6">
    <p:bg>
      <p:bgPr>
        <a:solidFill>
          <a:schemeClr val="lt2"/>
        </a:solidFill>
        <a:effectLst/>
      </p:bgPr>
    </p:bg>
    <p:spTree>
      <p:nvGrpSpPr>
        <p:cNvPr id="1" name="Shape 597"/>
        <p:cNvGrpSpPr/>
        <p:nvPr/>
      </p:nvGrpSpPr>
      <p:grpSpPr>
        <a:xfrm>
          <a:off x="0" y="0"/>
          <a:ext cx="0" cy="0"/>
          <a:chOff x="0" y="0"/>
          <a:chExt cx="0" cy="0"/>
        </a:xfrm>
      </p:grpSpPr>
      <p:grpSp>
        <p:nvGrpSpPr>
          <p:cNvPr id="598" name="Google Shape;598;p57"/>
          <p:cNvGrpSpPr/>
          <p:nvPr/>
        </p:nvGrpSpPr>
        <p:grpSpPr>
          <a:xfrm>
            <a:off x="0" y="5020347"/>
            <a:ext cx="12192000" cy="1837653"/>
            <a:chOff x="0" y="5020347"/>
            <a:chExt cx="12192000" cy="1837653"/>
          </a:xfrm>
        </p:grpSpPr>
        <p:sp>
          <p:nvSpPr>
            <p:cNvPr id="599" name="Google Shape;599;p57"/>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600" name="Google Shape;600;p5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601" name="Google Shape;601;p57"/>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602" name="Google Shape;602;p5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603" name="Google Shape;603;p57"/>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04" name="Google Shape;604;p57"/>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type="obj" preserve="1">
  <p:cSld name="6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412887396"/>
      </p:ext>
    </p:extLst>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type="obj" preserve="1">
  <p:cSld name="6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859567350"/>
      </p:ext>
    </p:extLst>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type="obj" preserve="1">
  <p:cSld name="50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15816194"/>
      </p:ext>
    </p:extLst>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type="twoObj" preserve="1">
  <p:cSld name="28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449210402"/>
      </p:ext>
    </p:extLst>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preserve="1" userDrawn="1">
  <p:cSld name="32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467252889"/>
      </p:ext>
    </p:extLst>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type="twoTxTwoObj" preserve="1">
  <p:cSld name="2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032431163"/>
      </p:ext>
    </p:extLst>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type="titleOnly" preserve="1">
  <p:cSld name="28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19093441"/>
      </p:ext>
    </p:extLst>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type="blank" preserve="1">
  <p:cSld name="28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58218595"/>
      </p:ext>
    </p:extLst>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preserve="1" userDrawn="1">
  <p:cSld name="28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472268720"/>
      </p:ext>
    </p:extLst>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userDrawn="1">
  <p:cSld name="15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02780322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846CE7D5-CF57-46EF-B807-FDD0502418D4}" type="datetimeFigureOut">
              <a:rPr lang="en-US" smtClean="0"/>
              <a:t>6/1/2026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210312558"/>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Photo Slide">
  <p:cSld name="Photo Slide 5">
    <p:spTree>
      <p:nvGrpSpPr>
        <p:cNvPr id="1" name="Shape 605"/>
        <p:cNvGrpSpPr/>
        <p:nvPr/>
      </p:nvGrpSpPr>
      <p:grpSpPr>
        <a:xfrm>
          <a:off x="0" y="0"/>
          <a:ext cx="0" cy="0"/>
          <a:chOff x="0" y="0"/>
          <a:chExt cx="0" cy="0"/>
        </a:xfrm>
      </p:grpSpPr>
      <p:sp>
        <p:nvSpPr>
          <p:cNvPr id="606" name="Google Shape;606;p58"/>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607" name="Google Shape;607;p58"/>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608" name="Google Shape;608;p58"/>
          <p:cNvGrpSpPr/>
          <p:nvPr/>
        </p:nvGrpSpPr>
        <p:grpSpPr>
          <a:xfrm>
            <a:off x="0" y="5379426"/>
            <a:ext cx="2807368" cy="753891"/>
            <a:chOff x="0" y="5379426"/>
            <a:chExt cx="2807368" cy="753891"/>
          </a:xfrm>
        </p:grpSpPr>
        <p:sp>
          <p:nvSpPr>
            <p:cNvPr id="609" name="Google Shape;609;p58"/>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610" name="Google Shape;610;p58"/>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611" name="Google Shape;611;p58"/>
          <p:cNvSpPr>
            <a:spLocks noGrp="1"/>
          </p:cNvSpPr>
          <p:nvPr>
            <p:ph type="pic" idx="2"/>
          </p:nvPr>
        </p:nvSpPr>
        <p:spPr>
          <a:xfrm>
            <a:off x="2807368" y="457202"/>
            <a:ext cx="8915400" cy="5943598"/>
          </a:xfrm>
          <a:prstGeom prst="rect">
            <a:avLst/>
          </a:prstGeom>
          <a:noFill/>
          <a:ln>
            <a:noFill/>
          </a:ln>
        </p:spPr>
      </p:sp>
      <p:pic>
        <p:nvPicPr>
          <p:cNvPr id="612" name="Google Shape;612;p58"/>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p:cSld name="5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155277338"/>
      </p:ext>
    </p:extLst>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p:cSld name="15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743088734"/>
      </p:ext>
    </p:extLst>
  </p:cSld>
  <p:clrMapOvr>
    <a:masterClrMapping/>
  </p:clrMapOvr>
</p:sldLayout>
</file>

<file path=ppt/slideLayouts/slideLayout602.xml><?xml version="1.0" encoding="utf-8"?>
<p:sldLayout xmlns:a="http://schemas.openxmlformats.org/drawingml/2006/main" xmlns:r="http://schemas.openxmlformats.org/officeDocument/2006/relationships" xmlns:p="http://schemas.openxmlformats.org/presentationml/2006/main" userDrawn="1">
  <p:cSld name="16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688812647"/>
      </p:ext>
    </p:extLst>
  </p:cSld>
  <p:clrMapOvr>
    <a:masterClrMapping/>
  </p:clrMapOvr>
</p:sldLayout>
</file>

<file path=ppt/slideLayouts/slideLayout603.xml><?xml version="1.0" encoding="utf-8"?>
<p:sldLayout xmlns:a="http://schemas.openxmlformats.org/drawingml/2006/main" xmlns:r="http://schemas.openxmlformats.org/officeDocument/2006/relationships" xmlns:p="http://schemas.openxmlformats.org/presentationml/2006/main">
  <p:cSld name="52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140175753"/>
      </p:ext>
    </p:extLst>
  </p:cSld>
  <p:clrMapOvr>
    <a:masterClrMapping/>
  </p:clrMapOvr>
</p:sldLayout>
</file>

<file path=ppt/slideLayouts/slideLayout604.xml><?xml version="1.0" encoding="utf-8"?>
<p:sldLayout xmlns:a="http://schemas.openxmlformats.org/drawingml/2006/main" xmlns:r="http://schemas.openxmlformats.org/officeDocument/2006/relationships" xmlns:p="http://schemas.openxmlformats.org/presentationml/2006/main">
  <p:cSld name="16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29395337"/>
      </p:ext>
    </p:extLst>
  </p:cSld>
  <p:clrMapOvr>
    <a:masterClrMapping/>
  </p:clrMapOvr>
</p:sldLayout>
</file>

<file path=ppt/slideLayouts/slideLayout605.xml><?xml version="1.0" encoding="utf-8"?>
<p:sldLayout xmlns:a="http://schemas.openxmlformats.org/drawingml/2006/main" xmlns:r="http://schemas.openxmlformats.org/officeDocument/2006/relationships" xmlns:p="http://schemas.openxmlformats.org/presentationml/2006/main" userDrawn="1">
  <p:cSld name="54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119" y="762"/>
            <a:ext cx="12189292" cy="6856476"/>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hasCustomPrompt="1"/>
          </p:nvPr>
        </p:nvSpPr>
        <p:spPr/>
        <p:txBody>
          <a:bodyPr/>
          <a:lstStyle>
            <a:lvl1pPr>
              <a:defRPr/>
            </a:lvl1pPr>
          </a:lstStyle>
          <a:p>
            <a:r>
              <a:rPr lang="en-US"/>
              <a:t>Slide Heading</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solidFill>
                  <a:srgbClr val="59CBE8"/>
                </a:solidFill>
              </a:rPr>
              <a:pPr/>
              <a:t>‹#›</a:t>
            </a:fld>
            <a:endParaRPr lang="en-US">
              <a:solidFill>
                <a:srgbClr val="59CBE8"/>
              </a:solidFill>
            </a:endParaRPr>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hasCustomPrompt="1"/>
          </p:nvPr>
        </p:nvSpPr>
        <p:spPr>
          <a:xfrm>
            <a:off x="838200" y="1825629"/>
            <a:ext cx="10515600" cy="4016375"/>
          </a:xfrm>
        </p:spPr>
        <p:txBody>
          <a:bodyPr/>
          <a:lstStyle>
            <a:lvl1pPr>
              <a:defRPr/>
            </a:lvl1pPr>
            <a:lvl2pPr>
              <a:defRPr/>
            </a:lvl2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369695848"/>
      </p:ext>
    </p:extLst>
  </p:cSld>
  <p:clrMapOvr>
    <a:masterClrMapping/>
  </p:clrMapOvr>
</p:sldLayout>
</file>

<file path=ppt/slideLayouts/slideLayout606.xml><?xml version="1.0" encoding="utf-8"?>
<p:sldLayout xmlns:a="http://schemas.openxmlformats.org/drawingml/2006/main" xmlns:r="http://schemas.openxmlformats.org/officeDocument/2006/relationships" xmlns:p="http://schemas.openxmlformats.org/presentationml/2006/main" userDrawn="1">
  <p:cSld name="6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2"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49"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3239883851"/>
      </p:ext>
    </p:extLst>
  </p:cSld>
  <p:clrMapOvr>
    <a:masterClrMapping/>
  </p:clrMapOvr>
</p:sldLayout>
</file>

<file path=ppt/slideLayouts/slideLayout607.xml><?xml version="1.0" encoding="utf-8"?>
<p:sldLayout xmlns:a="http://schemas.openxmlformats.org/drawingml/2006/main" xmlns:r="http://schemas.openxmlformats.org/officeDocument/2006/relationships" xmlns:p="http://schemas.openxmlformats.org/presentationml/2006/main" matchingName="Title and Content">
  <p:cSld name="2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2" y="1"/>
            <a:ext cx="5000459" cy="1425992"/>
            <a:chOff x="7191542" y="1"/>
            <a:chExt cx="5000459" cy="1425992"/>
          </a:xfrm>
        </p:grpSpPr>
        <p:pic>
          <p:nvPicPr>
            <p:cNvPr id="59" name="Google Shape;59;p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3403062319"/>
      </p:ext>
    </p:extLst>
  </p:cSld>
  <p:clrMapOvr>
    <a:masterClrMapping/>
  </p:clrMapOvr>
</p:sldLayout>
</file>

<file path=ppt/slideLayouts/slideLayout608.xml><?xml version="1.0" encoding="utf-8"?>
<p:sldLayout xmlns:a="http://schemas.openxmlformats.org/drawingml/2006/main" xmlns:r="http://schemas.openxmlformats.org/officeDocument/2006/relationships" xmlns:p="http://schemas.openxmlformats.org/presentationml/2006/main" matchingName="Photo Slide">
  <p:cSld name="1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6"/>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8"/>
          </a:xfrm>
          <a:prstGeom prst="rect">
            <a:avLst/>
          </a:prstGeom>
          <a:noFill/>
          <a:ln>
            <a:noFill/>
          </a:ln>
        </p:spPr>
      </p:sp>
      <p:pic>
        <p:nvPicPr>
          <p:cNvPr id="115" name="Google Shape;115;p11"/>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2199335186"/>
      </p:ext>
    </p:extLst>
  </p:cSld>
  <p:clrMapOvr>
    <a:masterClrMapping/>
  </p:clrMapOvr>
</p:sldLayout>
</file>

<file path=ppt/slideLayouts/slideLayout609.xml><?xml version="1.0" encoding="utf-8"?>
<p:sldLayout xmlns:a="http://schemas.openxmlformats.org/drawingml/2006/main" xmlns:r="http://schemas.openxmlformats.org/officeDocument/2006/relationships" xmlns:p="http://schemas.openxmlformats.org/presentationml/2006/main" userDrawn="1">
  <p:cSld name="7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2"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49"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1376954489"/>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Quotation">
  <p:cSld name="Quotation 9">
    <p:spTree>
      <p:nvGrpSpPr>
        <p:cNvPr id="1" name="Shape 613"/>
        <p:cNvGrpSpPr/>
        <p:nvPr/>
      </p:nvGrpSpPr>
      <p:grpSpPr>
        <a:xfrm>
          <a:off x="0" y="0"/>
          <a:ext cx="0" cy="0"/>
          <a:chOff x="0" y="0"/>
          <a:chExt cx="0" cy="0"/>
        </a:xfrm>
      </p:grpSpPr>
      <p:sp>
        <p:nvSpPr>
          <p:cNvPr id="614" name="Google Shape;614;p5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615" name="Google Shape;615;p5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16" name="Google Shape;616;p5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17" name="Google Shape;617;p5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18" name="Google Shape;618;p5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19" name="Google Shape;619;p5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620" name="Google Shape;620;p59"/>
          <p:cNvGrpSpPr/>
          <p:nvPr/>
        </p:nvGrpSpPr>
        <p:grpSpPr>
          <a:xfrm>
            <a:off x="7191542" y="1"/>
            <a:ext cx="5000459" cy="1425992"/>
            <a:chOff x="7191542" y="1"/>
            <a:chExt cx="5000459" cy="1425992"/>
          </a:xfrm>
        </p:grpSpPr>
        <p:pic>
          <p:nvPicPr>
            <p:cNvPr id="621" name="Google Shape;621;p5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22" name="Google Shape;622;p59"/>
            <p:cNvGrpSpPr/>
            <p:nvPr/>
          </p:nvGrpSpPr>
          <p:grpSpPr>
            <a:xfrm>
              <a:off x="7191542" y="1"/>
              <a:ext cx="5000459" cy="1425992"/>
              <a:chOff x="7186272" y="0"/>
              <a:chExt cx="5005729" cy="1427495"/>
            </a:xfrm>
          </p:grpSpPr>
          <p:sp>
            <p:nvSpPr>
              <p:cNvPr id="623" name="Google Shape;623;p5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4" name="Google Shape;624;p5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pic>
        <p:nvPicPr>
          <p:cNvPr id="625" name="Google Shape;625;p59" descr="Open quotation mark with solid fill"/>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11512" y="136525"/>
            <a:ext cx="2036762" cy="2036762"/>
          </a:xfrm>
          <a:prstGeom prst="rect">
            <a:avLst/>
          </a:prstGeom>
          <a:noFill/>
          <a:ln>
            <a:noFill/>
          </a:ln>
        </p:spPr>
      </p:pic>
    </p:spTree>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preserve="1" userDrawn="1">
  <p:cSld name="1 Line Title (Logo UR)">
    <p:spTree>
      <p:nvGrpSpPr>
        <p:cNvPr id="1" name=""/>
        <p:cNvGrpSpPr/>
        <p:nvPr/>
      </p:nvGrpSpPr>
      <p:grpSpPr>
        <a:xfrm>
          <a:off x="0" y="0"/>
          <a:ext cx="0" cy="0"/>
          <a:chOff x="0" y="0"/>
          <a:chExt cx="0" cy="0"/>
        </a:xfrm>
      </p:grpSpPr>
      <p:cxnSp>
        <p:nvCxnSpPr>
          <p:cNvPr id="14" name="Straight Connector 13"/>
          <p:cNvCxnSpPr/>
          <p:nvPr userDrawn="1"/>
        </p:nvCxnSpPr>
        <p:spPr>
          <a:xfrm>
            <a:off x="1" y="1129976"/>
            <a:ext cx="10289308" cy="0"/>
          </a:xfrm>
          <a:prstGeom prst="line">
            <a:avLst/>
          </a:prstGeom>
          <a:ln w="12700">
            <a:solidFill>
              <a:srgbClr val="C9C9C9"/>
            </a:solidFill>
            <a:tailEnd type="oval"/>
          </a:ln>
        </p:spPr>
        <p:style>
          <a:lnRef idx="1">
            <a:schemeClr val="accent1"/>
          </a:lnRef>
          <a:fillRef idx="0">
            <a:schemeClr val="accent1"/>
          </a:fillRef>
          <a:effectRef idx="0">
            <a:schemeClr val="accent1"/>
          </a:effectRef>
          <a:fontRef idx="minor">
            <a:schemeClr val="tx1"/>
          </a:fontRef>
        </p:style>
      </p:cxnSp>
      <p:sp>
        <p:nvSpPr>
          <p:cNvPr id="15" name="Text Placeholder 22"/>
          <p:cNvSpPr>
            <a:spLocks noGrp="1"/>
          </p:cNvSpPr>
          <p:nvPr>
            <p:ph type="body" sz="quarter" idx="12" hasCustomPrompt="1"/>
          </p:nvPr>
        </p:nvSpPr>
        <p:spPr>
          <a:xfrm>
            <a:off x="700619" y="533967"/>
            <a:ext cx="8867787" cy="488537"/>
          </a:xfrm>
          <a:prstGeom prst="rect">
            <a:avLst/>
          </a:prstGeom>
        </p:spPr>
        <p:txBody>
          <a:bodyPr anchor="ctr"/>
          <a:lstStyle>
            <a:lvl1pPr marL="0" indent="0">
              <a:buNone/>
              <a:defRPr b="1">
                <a:solidFill>
                  <a:srgbClr val="8C2347"/>
                </a:solidFill>
              </a:defRPr>
            </a:lvl1pPr>
            <a:lvl2pPr marL="457200" indent="0">
              <a:buNone/>
              <a:defRPr b="1">
                <a:solidFill>
                  <a:srgbClr val="8C2347"/>
                </a:solidFill>
              </a:defRPr>
            </a:lvl2pPr>
            <a:lvl3pPr marL="914400" indent="0">
              <a:buNone/>
              <a:defRPr b="1">
                <a:solidFill>
                  <a:srgbClr val="8C2347"/>
                </a:solidFill>
              </a:defRPr>
            </a:lvl3pPr>
            <a:lvl4pPr marL="1371600" indent="0">
              <a:buNone/>
              <a:defRPr b="1">
                <a:solidFill>
                  <a:srgbClr val="8C2347"/>
                </a:solidFill>
              </a:defRPr>
            </a:lvl4pPr>
            <a:lvl5pPr marL="1828800" indent="0">
              <a:buNone/>
              <a:defRPr b="1">
                <a:solidFill>
                  <a:srgbClr val="8C2347"/>
                </a:solidFill>
              </a:defRPr>
            </a:lvl5pPr>
          </a:lstStyle>
          <a:p>
            <a:pPr lvl="0"/>
            <a:r>
              <a:rPr lang="en-US" dirty="0"/>
              <a:t>28PT TITLE HERE</a:t>
            </a:r>
          </a:p>
        </p:txBody>
      </p:sp>
      <p:sp>
        <p:nvSpPr>
          <p:cNvPr id="17" name="Rectangle 16"/>
          <p:cNvSpPr/>
          <p:nvPr userDrawn="1"/>
        </p:nvSpPr>
        <p:spPr>
          <a:xfrm>
            <a:off x="9815333" y="5694745"/>
            <a:ext cx="2376668" cy="116325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5" name="Text Placeholder 2"/>
          <p:cNvSpPr>
            <a:spLocks noGrp="1"/>
          </p:cNvSpPr>
          <p:nvPr>
            <p:ph type="body" sz="quarter" idx="10" hasCustomPrompt="1"/>
          </p:nvPr>
        </p:nvSpPr>
        <p:spPr>
          <a:xfrm>
            <a:off x="700619" y="1359436"/>
            <a:ext cx="10768892" cy="4982097"/>
          </a:xfrm>
          <a:prstGeom prst="rect">
            <a:avLst/>
          </a:prstGeom>
        </p:spPr>
        <p:txBody>
          <a:bodyPr anchor="t" anchorCtr="0"/>
          <a:lstStyle>
            <a:lvl1pPr marL="0" indent="0">
              <a:buNone/>
              <a:defRPr sz="1800" b="0" i="0">
                <a:solidFill>
                  <a:schemeClr val="tx1"/>
                </a:solidFill>
                <a:latin typeface="Arial"/>
                <a:ea typeface="Times New Roman" charset="0"/>
                <a:cs typeface="Arial"/>
              </a:defRPr>
            </a:lvl1pPr>
            <a:lvl2pPr marL="457200" indent="0">
              <a:buNone/>
              <a:defRPr sz="2000" i="1">
                <a:solidFill>
                  <a:schemeClr val="tx1">
                    <a:lumMod val="50000"/>
                    <a:lumOff val="50000"/>
                  </a:schemeClr>
                </a:solidFill>
                <a:latin typeface="Times New Roman" charset="0"/>
                <a:ea typeface="Times New Roman" charset="0"/>
                <a:cs typeface="Times New Roman" charset="0"/>
              </a:defRPr>
            </a:lvl2pPr>
            <a:lvl3pPr marL="914400" indent="0">
              <a:buNone/>
              <a:defRPr sz="2000" i="1">
                <a:solidFill>
                  <a:schemeClr val="tx1">
                    <a:lumMod val="50000"/>
                    <a:lumOff val="50000"/>
                  </a:schemeClr>
                </a:solidFill>
                <a:latin typeface="Times New Roman" charset="0"/>
                <a:ea typeface="Times New Roman" charset="0"/>
                <a:cs typeface="Times New Roman" charset="0"/>
              </a:defRPr>
            </a:lvl3pPr>
            <a:lvl4pPr marL="1371600" indent="0">
              <a:buNone/>
              <a:defRPr sz="2000" i="1">
                <a:solidFill>
                  <a:schemeClr val="tx1">
                    <a:lumMod val="50000"/>
                    <a:lumOff val="50000"/>
                  </a:schemeClr>
                </a:solidFill>
                <a:latin typeface="Times New Roman" charset="0"/>
                <a:ea typeface="Times New Roman" charset="0"/>
                <a:cs typeface="Times New Roman" charset="0"/>
              </a:defRPr>
            </a:lvl4pPr>
            <a:lvl5pPr marL="1828800" indent="0">
              <a:buNone/>
              <a:defRPr sz="2000" i="1">
                <a:solidFill>
                  <a:schemeClr val="tx1">
                    <a:lumMod val="50000"/>
                    <a:lumOff val="50000"/>
                  </a:schemeClr>
                </a:solidFill>
                <a:latin typeface="Times New Roman" charset="0"/>
                <a:ea typeface="Times New Roman" charset="0"/>
                <a:cs typeface="Times New Roman" charset="0"/>
              </a:defRPr>
            </a:lvl5pPr>
          </a:lstStyle>
          <a:p>
            <a:pPr lvl="0"/>
            <a:r>
              <a:rPr lang="en-US" dirty="0"/>
              <a:t>Sample text goes here</a:t>
            </a:r>
          </a:p>
        </p:txBody>
      </p:sp>
    </p:spTree>
    <p:extLst>
      <p:ext uri="{BB962C8B-B14F-4D97-AF65-F5344CB8AC3E}">
        <p14:creationId xmlns:p14="http://schemas.microsoft.com/office/powerpoint/2010/main" val="3696575070"/>
      </p:ext>
    </p:extLst>
  </p:cSld>
  <p:clrMapOvr>
    <a:masterClrMapping/>
  </p:clrMapOvr>
</p:sldLayout>
</file>

<file path=ppt/slideLayouts/slideLayout611.xml><?xml version="1.0" encoding="utf-8"?>
<p:sldLayout xmlns:a="http://schemas.openxmlformats.org/drawingml/2006/main" xmlns:r="http://schemas.openxmlformats.org/officeDocument/2006/relationships" xmlns:p="http://schemas.openxmlformats.org/presentationml/2006/main" preserve="1" userDrawn="1">
  <p:cSld name="56_Title and Content">
    <p:spTree>
      <p:nvGrpSpPr>
        <p:cNvPr id="1" name=""/>
        <p:cNvGrpSpPr/>
        <p:nvPr/>
      </p:nvGrpSpPr>
      <p:grpSpPr>
        <a:xfrm>
          <a:off x="0" y="0"/>
          <a:ext cx="0" cy="0"/>
          <a:chOff x="0" y="0"/>
          <a:chExt cx="0" cy="0"/>
        </a:xfrm>
      </p:grpSpPr>
      <p:sp>
        <p:nvSpPr>
          <p:cNvPr id="12" name="Date Placeholder 11"/>
          <p:cNvSpPr>
            <a:spLocks noGrp="1"/>
          </p:cNvSpPr>
          <p:nvPr>
            <p:ph type="dt" sz="half" idx="14"/>
          </p:nvPr>
        </p:nvSpPr>
        <p:spPr>
          <a:xfrm>
            <a:off x="3133344" y="6436626"/>
            <a:ext cx="1133856" cy="224367"/>
          </a:xfrm>
          <a:prstGeom prst="rect">
            <a:avLst/>
          </a:prstGeom>
        </p:spPr>
        <p:txBody>
          <a:bodyPr/>
          <a:lstStyle/>
          <a:p>
            <a:fld id="{B6745936-C9D5-7947-9CA1-12707DAB62BD}" type="datetime1">
              <a:rPr lang="en-US" smtClean="0"/>
              <a:t>6/1/2026</a:t>
            </a:fld>
            <a:endParaRPr lang="en-US"/>
          </a:p>
        </p:txBody>
      </p:sp>
      <p:sp>
        <p:nvSpPr>
          <p:cNvPr id="13" name="Footer Placeholder 12"/>
          <p:cNvSpPr>
            <a:spLocks noGrp="1"/>
          </p:cNvSpPr>
          <p:nvPr>
            <p:ph type="ftr" sz="quarter" idx="15"/>
          </p:nvPr>
        </p:nvSpPr>
        <p:spPr>
          <a:xfrm>
            <a:off x="4162659" y="6374244"/>
            <a:ext cx="6908800" cy="308355"/>
          </a:xfrm>
          <a:prstGeom prst="rect">
            <a:avLst/>
          </a:prstGeom>
        </p:spPr>
        <p:txBody>
          <a:bodyPr/>
          <a:lstStyle/>
          <a:p>
            <a:endParaRPr lang="en-US">
              <a:solidFill>
                <a:srgbClr val="605F62"/>
              </a:solidFill>
            </a:endParaRPr>
          </a:p>
        </p:txBody>
      </p:sp>
      <p:sp>
        <p:nvSpPr>
          <p:cNvPr id="14" name="Slide Number Placeholder 13"/>
          <p:cNvSpPr>
            <a:spLocks noGrp="1"/>
          </p:cNvSpPr>
          <p:nvPr>
            <p:ph type="sldNum" sz="quarter" idx="16"/>
          </p:nvPr>
        </p:nvSpPr>
        <p:spPr>
          <a:xfrm>
            <a:off x="11074399" y="6374245"/>
            <a:ext cx="462327" cy="308355"/>
          </a:xfrm>
          <a:prstGeom prst="rect">
            <a:avLst/>
          </a:prstGeom>
        </p:spPr>
        <p:txBody>
          <a:bodyPr/>
          <a:lstStyle/>
          <a:p>
            <a:fld id="{0D558541-60C9-42A2-8392-FF12533A6B7A}" type="slidenum">
              <a:rPr lang="en-US" smtClean="0"/>
              <a:pPr/>
              <a:t>‹#›</a:t>
            </a:fld>
            <a:endParaRPr lang="en-US"/>
          </a:p>
        </p:txBody>
      </p:sp>
      <p:sp>
        <p:nvSpPr>
          <p:cNvPr id="9" name="Title 1"/>
          <p:cNvSpPr>
            <a:spLocks noGrp="1"/>
          </p:cNvSpPr>
          <p:nvPr>
            <p:ph type="title"/>
          </p:nvPr>
        </p:nvSpPr>
        <p:spPr>
          <a:xfrm>
            <a:off x="1464743" y="169881"/>
            <a:ext cx="9573685" cy="1016000"/>
          </a:xfrm>
        </p:spPr>
        <p:txBody>
          <a:bodyPr/>
          <a:lstStyle>
            <a:lvl1pPr>
              <a:lnSpc>
                <a:spcPct val="90000"/>
              </a:lnSpc>
              <a:defRPr/>
            </a:lvl1pPr>
          </a:lstStyle>
          <a:p>
            <a:r>
              <a:rPr lang="en-US"/>
              <a:t>Click to edit Master title style</a:t>
            </a:r>
          </a:p>
        </p:txBody>
      </p:sp>
      <p:sp>
        <p:nvSpPr>
          <p:cNvPr id="10" name="Content Placeholder 2"/>
          <p:cNvSpPr>
            <a:spLocks noGrp="1"/>
          </p:cNvSpPr>
          <p:nvPr>
            <p:ph idx="1"/>
          </p:nvPr>
        </p:nvSpPr>
        <p:spPr>
          <a:xfrm>
            <a:off x="1241840" y="2035613"/>
            <a:ext cx="9796587" cy="396874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1" name="Text Placeholder 10"/>
          <p:cNvSpPr>
            <a:spLocks noGrp="1"/>
          </p:cNvSpPr>
          <p:nvPr>
            <p:ph type="body" sz="quarter" idx="13" hasCustomPrompt="1"/>
          </p:nvPr>
        </p:nvSpPr>
        <p:spPr>
          <a:xfrm>
            <a:off x="1464742" y="1195843"/>
            <a:ext cx="9573684" cy="609600"/>
          </a:xfrm>
        </p:spPr>
        <p:txBody>
          <a:bodyPr/>
          <a:lstStyle>
            <a:lvl1pPr marL="0" indent="0">
              <a:lnSpc>
                <a:spcPct val="85000"/>
              </a:lnSpc>
              <a:spcBef>
                <a:spcPts val="0"/>
              </a:spcBef>
              <a:buNone/>
              <a:defRPr sz="2667" spc="-107" baseline="0">
                <a:solidFill>
                  <a:schemeClr val="accent2"/>
                </a:solidFill>
              </a:defRPr>
            </a:lvl1pPr>
            <a:lvl2pPr marL="275160" indent="0">
              <a:buNone/>
              <a:defRPr/>
            </a:lvl2pPr>
            <a:lvl3pPr marL="609585" indent="0">
              <a:buNone/>
              <a:defRPr/>
            </a:lvl3pPr>
            <a:lvl4pPr marL="842412" indent="0">
              <a:buNone/>
              <a:defRPr/>
            </a:lvl4pPr>
            <a:lvl5pPr marL="1073123" indent="0">
              <a:buNone/>
              <a:defRPr/>
            </a:lvl5pPr>
          </a:lstStyle>
          <a:p>
            <a:pPr lvl="0"/>
            <a:r>
              <a:rPr lang="en-US"/>
              <a:t>Slide Subtitle</a:t>
            </a:r>
          </a:p>
        </p:txBody>
      </p:sp>
    </p:spTree>
    <p:extLst>
      <p:ext uri="{BB962C8B-B14F-4D97-AF65-F5344CB8AC3E}">
        <p14:creationId xmlns:p14="http://schemas.microsoft.com/office/powerpoint/2010/main" val="3053744285"/>
      </p:ext>
    </p:extLst>
  </p:cSld>
  <p:clrMapOvr>
    <a:masterClrMapping/>
  </p:clrMapOvr>
</p:sldLayout>
</file>

<file path=ppt/slideLayouts/slideLayout612.xml><?xml version="1.0" encoding="utf-8"?>
<p:sldLayout xmlns:a="http://schemas.openxmlformats.org/drawingml/2006/main" xmlns:r="http://schemas.openxmlformats.org/officeDocument/2006/relationships" xmlns:p="http://schemas.openxmlformats.org/presentationml/2006/main" preserve="1" userDrawn="1">
  <p:cSld name="29_Comparison">
    <p:spTree>
      <p:nvGrpSpPr>
        <p:cNvPr id="1" name=""/>
        <p:cNvGrpSpPr/>
        <p:nvPr/>
      </p:nvGrpSpPr>
      <p:grpSpPr>
        <a:xfrm>
          <a:off x="0" y="0"/>
          <a:ext cx="0" cy="0"/>
          <a:chOff x="0" y="0"/>
          <a:chExt cx="0" cy="0"/>
        </a:xfrm>
      </p:grpSpPr>
      <p:sp>
        <p:nvSpPr>
          <p:cNvPr id="15" name="Date Placeholder 11"/>
          <p:cNvSpPr>
            <a:spLocks noGrp="1"/>
          </p:cNvSpPr>
          <p:nvPr>
            <p:ph type="dt" sz="half" idx="14"/>
          </p:nvPr>
        </p:nvSpPr>
        <p:spPr>
          <a:xfrm>
            <a:off x="3133344" y="6436626"/>
            <a:ext cx="1133856" cy="224367"/>
          </a:xfrm>
          <a:prstGeom prst="rect">
            <a:avLst/>
          </a:prstGeom>
        </p:spPr>
        <p:txBody>
          <a:bodyPr/>
          <a:lstStyle/>
          <a:p>
            <a:fld id="{B6378771-5DAB-3241-A947-2BDD7FD783E9}" type="datetime1">
              <a:rPr lang="en-US" smtClean="0"/>
              <a:t>6/1/2026</a:t>
            </a:fld>
            <a:endParaRPr lang="en-US"/>
          </a:p>
        </p:txBody>
      </p:sp>
      <p:sp>
        <p:nvSpPr>
          <p:cNvPr id="16" name="Footer Placeholder 12"/>
          <p:cNvSpPr>
            <a:spLocks noGrp="1"/>
          </p:cNvSpPr>
          <p:nvPr>
            <p:ph type="ftr" sz="quarter" idx="15"/>
          </p:nvPr>
        </p:nvSpPr>
        <p:spPr>
          <a:xfrm>
            <a:off x="4162659" y="6374244"/>
            <a:ext cx="6908800" cy="308355"/>
          </a:xfrm>
          <a:prstGeom prst="rect">
            <a:avLst/>
          </a:prstGeom>
        </p:spPr>
        <p:txBody>
          <a:bodyPr/>
          <a:lstStyle/>
          <a:p>
            <a:endParaRPr lang="en-US">
              <a:solidFill>
                <a:srgbClr val="605F62"/>
              </a:solidFill>
            </a:endParaRPr>
          </a:p>
        </p:txBody>
      </p:sp>
      <p:sp>
        <p:nvSpPr>
          <p:cNvPr id="17" name="Slide Number Placeholder 13"/>
          <p:cNvSpPr>
            <a:spLocks noGrp="1"/>
          </p:cNvSpPr>
          <p:nvPr>
            <p:ph type="sldNum" sz="quarter" idx="16"/>
          </p:nvPr>
        </p:nvSpPr>
        <p:spPr>
          <a:xfrm>
            <a:off x="11074399" y="6374245"/>
            <a:ext cx="462327" cy="308355"/>
          </a:xfrm>
          <a:prstGeom prst="rect">
            <a:avLst/>
          </a:prstGeom>
        </p:spPr>
        <p:txBody>
          <a:bodyPr/>
          <a:lstStyle/>
          <a:p>
            <a:fld id="{0D558541-60C9-42A2-8392-FF12533A6B7A}" type="slidenum">
              <a:rPr lang="en-US" smtClean="0"/>
              <a:pPr/>
              <a:t>‹#›</a:t>
            </a:fld>
            <a:endParaRPr lang="en-US"/>
          </a:p>
        </p:txBody>
      </p:sp>
      <p:sp>
        <p:nvSpPr>
          <p:cNvPr id="11" name="Content Placeholder 2"/>
          <p:cNvSpPr>
            <a:spLocks noGrp="1"/>
          </p:cNvSpPr>
          <p:nvPr>
            <p:ph sz="half" idx="18"/>
          </p:nvPr>
        </p:nvSpPr>
        <p:spPr>
          <a:xfrm>
            <a:off x="1243326" y="2399681"/>
            <a:ext cx="4782825" cy="3596215"/>
          </a:xfrm>
        </p:spPr>
        <p:txBody>
          <a:bodyPr vert="horz" lIns="0" tIns="0" rIns="91440" bIns="45720" rtlCol="0">
            <a:noAutofit/>
          </a:bodyPr>
          <a:lstStyle>
            <a:lvl1pPr>
              <a:defRPr lang="en-US" smtClean="0"/>
            </a:lvl1pPr>
            <a:lvl2pPr>
              <a:defRPr lang="en-US" smtClean="0"/>
            </a:lvl2pPr>
            <a:lvl3pPr>
              <a:defRPr lang="en-US" smtClean="0"/>
            </a:lvl3pPr>
            <a:lvl4pPr>
              <a:defRPr lang="en-US" smtClean="0"/>
            </a:lvl4pPr>
            <a:lvl5pPr>
              <a:defRPr lang="en-US"/>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2" name="Title 1"/>
          <p:cNvSpPr>
            <a:spLocks noGrp="1"/>
          </p:cNvSpPr>
          <p:nvPr>
            <p:ph type="title"/>
          </p:nvPr>
        </p:nvSpPr>
        <p:spPr>
          <a:xfrm>
            <a:off x="1464743" y="169881"/>
            <a:ext cx="9573685" cy="1016000"/>
          </a:xfrm>
        </p:spPr>
        <p:txBody>
          <a:bodyPr/>
          <a:lstStyle>
            <a:lvl1pPr>
              <a:defRPr/>
            </a:lvl1pPr>
          </a:lstStyle>
          <a:p>
            <a:r>
              <a:rPr lang="en-US"/>
              <a:t>Click to edit Master title style</a:t>
            </a:r>
          </a:p>
        </p:txBody>
      </p:sp>
      <p:sp>
        <p:nvSpPr>
          <p:cNvPr id="13" name="Text Placeholder 2"/>
          <p:cNvSpPr>
            <a:spLocks noGrp="1"/>
          </p:cNvSpPr>
          <p:nvPr>
            <p:ph type="body" idx="1"/>
          </p:nvPr>
        </p:nvSpPr>
        <p:spPr>
          <a:xfrm>
            <a:off x="1476553" y="2031618"/>
            <a:ext cx="4549607" cy="393593"/>
          </a:xfrm>
        </p:spPr>
        <p:txBody>
          <a:bodyPr anchor="b"/>
          <a:lstStyle>
            <a:lvl1pPr marL="0" indent="0">
              <a:buNone/>
              <a:defRPr sz="2267" b="0">
                <a:solidFill>
                  <a:schemeClr val="tx2"/>
                </a:solidFill>
              </a:defRPr>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Click to edit Master text styles</a:t>
            </a:r>
          </a:p>
        </p:txBody>
      </p:sp>
      <p:sp>
        <p:nvSpPr>
          <p:cNvPr id="18" name="Text Placeholder 10"/>
          <p:cNvSpPr>
            <a:spLocks noGrp="1"/>
          </p:cNvSpPr>
          <p:nvPr>
            <p:ph type="body" sz="quarter" idx="13" hasCustomPrompt="1"/>
          </p:nvPr>
        </p:nvSpPr>
        <p:spPr>
          <a:xfrm>
            <a:off x="1464741" y="1195843"/>
            <a:ext cx="9573685" cy="609600"/>
          </a:xfrm>
        </p:spPr>
        <p:txBody>
          <a:bodyPr/>
          <a:lstStyle>
            <a:lvl1pPr marL="0" indent="0">
              <a:lnSpc>
                <a:spcPct val="85000"/>
              </a:lnSpc>
              <a:spcBef>
                <a:spcPts val="0"/>
              </a:spcBef>
              <a:buNone/>
              <a:defRPr sz="2667" spc="-107" baseline="0">
                <a:solidFill>
                  <a:schemeClr val="accent2"/>
                </a:solidFill>
              </a:defRPr>
            </a:lvl1pPr>
            <a:lvl2pPr marL="275160" indent="0">
              <a:buNone/>
              <a:defRPr/>
            </a:lvl2pPr>
            <a:lvl3pPr marL="609585" indent="0">
              <a:buNone/>
              <a:defRPr/>
            </a:lvl3pPr>
            <a:lvl4pPr marL="842412" indent="0">
              <a:buNone/>
              <a:defRPr/>
            </a:lvl4pPr>
            <a:lvl5pPr marL="1073123" indent="0">
              <a:buNone/>
              <a:defRPr/>
            </a:lvl5pPr>
          </a:lstStyle>
          <a:p>
            <a:pPr lvl="0"/>
            <a:r>
              <a:rPr lang="en-US"/>
              <a:t>Slide Subtitle</a:t>
            </a:r>
          </a:p>
        </p:txBody>
      </p:sp>
      <p:sp>
        <p:nvSpPr>
          <p:cNvPr id="21" name="Content Placeholder 2"/>
          <p:cNvSpPr>
            <a:spLocks noGrp="1"/>
          </p:cNvSpPr>
          <p:nvPr>
            <p:ph sz="half" idx="19"/>
          </p:nvPr>
        </p:nvSpPr>
        <p:spPr>
          <a:xfrm>
            <a:off x="6251352" y="2399681"/>
            <a:ext cx="4782825" cy="3596215"/>
          </a:xfrm>
        </p:spPr>
        <p:txBody>
          <a:bodyPr vert="horz" lIns="0" tIns="0" rIns="91440" bIns="45720" rtlCol="0">
            <a:noAutofit/>
          </a:bodyPr>
          <a:lstStyle>
            <a:lvl1pPr>
              <a:defRPr lang="en-US" smtClean="0"/>
            </a:lvl1pPr>
            <a:lvl2pPr>
              <a:defRPr lang="en-US" smtClean="0"/>
            </a:lvl2pPr>
            <a:lvl3pPr>
              <a:defRPr lang="en-US" smtClean="0"/>
            </a:lvl3pPr>
            <a:lvl4pPr>
              <a:defRPr lang="en-US" smtClean="0"/>
            </a:lvl4pPr>
            <a:lvl5pPr>
              <a:defRPr lang="en-US"/>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2" name="Text Placeholder 2"/>
          <p:cNvSpPr>
            <a:spLocks noGrp="1"/>
          </p:cNvSpPr>
          <p:nvPr>
            <p:ph type="body" idx="20"/>
          </p:nvPr>
        </p:nvSpPr>
        <p:spPr>
          <a:xfrm>
            <a:off x="6484578" y="2031618"/>
            <a:ext cx="4549607" cy="393593"/>
          </a:xfrm>
        </p:spPr>
        <p:txBody>
          <a:bodyPr anchor="b"/>
          <a:lstStyle>
            <a:lvl1pPr marL="0" indent="0">
              <a:buNone/>
              <a:defRPr sz="2267" b="0">
                <a:solidFill>
                  <a:schemeClr val="tx2"/>
                </a:solidFill>
              </a:defRPr>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Click to edit Master text styles</a:t>
            </a:r>
          </a:p>
        </p:txBody>
      </p:sp>
    </p:spTree>
    <p:extLst>
      <p:ext uri="{BB962C8B-B14F-4D97-AF65-F5344CB8AC3E}">
        <p14:creationId xmlns:p14="http://schemas.microsoft.com/office/powerpoint/2010/main" val="3929073289"/>
      </p:ext>
    </p:extLst>
  </p:cSld>
  <p:clrMapOvr>
    <a:masterClrMapping/>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preserve="1" userDrawn="1">
  <p:cSld name="Stacked Two Content + Side">
    <p:spTree>
      <p:nvGrpSpPr>
        <p:cNvPr id="1" name=""/>
        <p:cNvGrpSpPr/>
        <p:nvPr/>
      </p:nvGrpSpPr>
      <p:grpSpPr>
        <a:xfrm>
          <a:off x="0" y="0"/>
          <a:ext cx="0" cy="0"/>
          <a:chOff x="0" y="0"/>
          <a:chExt cx="0" cy="0"/>
        </a:xfrm>
      </p:grpSpPr>
      <p:sp>
        <p:nvSpPr>
          <p:cNvPr id="21" name="Date Placeholder 11"/>
          <p:cNvSpPr>
            <a:spLocks noGrp="1"/>
          </p:cNvSpPr>
          <p:nvPr>
            <p:ph type="dt" sz="half" idx="22"/>
          </p:nvPr>
        </p:nvSpPr>
        <p:spPr>
          <a:xfrm>
            <a:off x="3133344" y="6436626"/>
            <a:ext cx="1133856" cy="224367"/>
          </a:xfrm>
          <a:prstGeom prst="rect">
            <a:avLst/>
          </a:prstGeom>
        </p:spPr>
        <p:txBody>
          <a:bodyPr/>
          <a:lstStyle/>
          <a:p>
            <a:fld id="{89B548ED-5066-9B42-911D-14570FBB6DB3}" type="datetime1">
              <a:rPr lang="en-US" smtClean="0"/>
              <a:t>6/1/2026</a:t>
            </a:fld>
            <a:endParaRPr lang="en-US"/>
          </a:p>
        </p:txBody>
      </p:sp>
      <p:sp>
        <p:nvSpPr>
          <p:cNvPr id="22" name="Footer Placeholder 12"/>
          <p:cNvSpPr>
            <a:spLocks noGrp="1"/>
          </p:cNvSpPr>
          <p:nvPr>
            <p:ph type="ftr" sz="quarter" idx="23"/>
          </p:nvPr>
        </p:nvSpPr>
        <p:spPr>
          <a:xfrm>
            <a:off x="4162659" y="6374244"/>
            <a:ext cx="6908800" cy="308355"/>
          </a:xfrm>
          <a:prstGeom prst="rect">
            <a:avLst/>
          </a:prstGeom>
        </p:spPr>
        <p:txBody>
          <a:bodyPr/>
          <a:lstStyle/>
          <a:p>
            <a:endParaRPr lang="en-US">
              <a:solidFill>
                <a:srgbClr val="605F62"/>
              </a:solidFill>
            </a:endParaRPr>
          </a:p>
        </p:txBody>
      </p:sp>
      <p:sp>
        <p:nvSpPr>
          <p:cNvPr id="23" name="Slide Number Placeholder 13"/>
          <p:cNvSpPr>
            <a:spLocks noGrp="1"/>
          </p:cNvSpPr>
          <p:nvPr>
            <p:ph type="sldNum" sz="quarter" idx="16"/>
          </p:nvPr>
        </p:nvSpPr>
        <p:spPr>
          <a:xfrm>
            <a:off x="11074399" y="6374245"/>
            <a:ext cx="462327" cy="308355"/>
          </a:xfrm>
          <a:prstGeom prst="rect">
            <a:avLst/>
          </a:prstGeom>
        </p:spPr>
        <p:txBody>
          <a:bodyPr/>
          <a:lstStyle/>
          <a:p>
            <a:fld id="{0D558541-60C9-42A2-8392-FF12533A6B7A}" type="slidenum">
              <a:rPr lang="en-US" smtClean="0"/>
              <a:pPr/>
              <a:t>‹#›</a:t>
            </a:fld>
            <a:endParaRPr lang="en-US"/>
          </a:p>
        </p:txBody>
      </p:sp>
      <p:sp>
        <p:nvSpPr>
          <p:cNvPr id="12" name="Content Placeholder 2"/>
          <p:cNvSpPr>
            <a:spLocks noGrp="1"/>
          </p:cNvSpPr>
          <p:nvPr>
            <p:ph sz="half" idx="24" hasCustomPrompt="1"/>
          </p:nvPr>
        </p:nvSpPr>
        <p:spPr>
          <a:xfrm>
            <a:off x="6926893" y="2032622"/>
            <a:ext cx="4858708" cy="3961777"/>
          </a:xfrm>
        </p:spPr>
        <p:txBody>
          <a:bodyPr vert="horz" lIns="0" tIns="0" rIns="91440" bIns="45720" rtlCol="0">
            <a:noAutofit/>
          </a:bodyPr>
          <a:lstStyle>
            <a:lvl1pPr marL="0" indent="0">
              <a:buNone/>
              <a:defRPr lang="en-US" smtClean="0"/>
            </a:lvl1pPr>
            <a:lvl2pPr>
              <a:defRPr lang="en-US" smtClean="0"/>
            </a:lvl2pPr>
            <a:lvl3pPr>
              <a:defRPr lang="en-US" smtClean="0"/>
            </a:lvl3pPr>
            <a:lvl4pPr>
              <a:defRPr lang="en-US" smtClean="0"/>
            </a:lvl4pPr>
            <a:lvl5pPr>
              <a:defRPr lang="en-US"/>
            </a:lvl5pPr>
          </a:lstStyle>
          <a:p>
            <a:pPr lvl="0"/>
            <a:r>
              <a:rPr lang="en-US"/>
              <a:t>Placeholder</a:t>
            </a:r>
          </a:p>
        </p:txBody>
      </p:sp>
      <p:sp>
        <p:nvSpPr>
          <p:cNvPr id="13" name="Title 1"/>
          <p:cNvSpPr>
            <a:spLocks noGrp="1"/>
          </p:cNvSpPr>
          <p:nvPr>
            <p:ph type="title"/>
          </p:nvPr>
        </p:nvSpPr>
        <p:spPr>
          <a:xfrm>
            <a:off x="1464743" y="169881"/>
            <a:ext cx="9573685" cy="1016000"/>
          </a:xfrm>
        </p:spPr>
        <p:txBody>
          <a:bodyPr/>
          <a:lstStyle>
            <a:lvl1pPr>
              <a:defRPr/>
            </a:lvl1pPr>
          </a:lstStyle>
          <a:p>
            <a:r>
              <a:rPr lang="en-US"/>
              <a:t>Click to edit Master title style</a:t>
            </a:r>
          </a:p>
        </p:txBody>
      </p:sp>
      <p:sp>
        <p:nvSpPr>
          <p:cNvPr id="14" name="Text Placeholder 10"/>
          <p:cNvSpPr>
            <a:spLocks noGrp="1"/>
          </p:cNvSpPr>
          <p:nvPr>
            <p:ph type="body" sz="quarter" idx="13" hasCustomPrompt="1"/>
          </p:nvPr>
        </p:nvSpPr>
        <p:spPr>
          <a:xfrm>
            <a:off x="1464743" y="1195843"/>
            <a:ext cx="9573684" cy="609600"/>
          </a:xfrm>
        </p:spPr>
        <p:txBody>
          <a:bodyPr/>
          <a:lstStyle>
            <a:lvl1pPr marL="0" indent="0">
              <a:lnSpc>
                <a:spcPct val="85000"/>
              </a:lnSpc>
              <a:spcBef>
                <a:spcPts val="0"/>
              </a:spcBef>
              <a:buNone/>
              <a:defRPr sz="2667" spc="-107" baseline="0">
                <a:solidFill>
                  <a:schemeClr val="accent2"/>
                </a:solidFill>
              </a:defRPr>
            </a:lvl1pPr>
            <a:lvl2pPr marL="275160" indent="0">
              <a:buNone/>
              <a:defRPr/>
            </a:lvl2pPr>
            <a:lvl3pPr marL="609585" indent="0">
              <a:buNone/>
              <a:defRPr/>
            </a:lvl3pPr>
            <a:lvl4pPr marL="842412" indent="0">
              <a:buNone/>
              <a:defRPr/>
            </a:lvl4pPr>
            <a:lvl5pPr marL="1073123" indent="0">
              <a:buNone/>
              <a:defRPr/>
            </a:lvl5pPr>
          </a:lstStyle>
          <a:p>
            <a:pPr lvl="0"/>
            <a:r>
              <a:rPr lang="en-US"/>
              <a:t>Slide Subtitle</a:t>
            </a:r>
          </a:p>
        </p:txBody>
      </p:sp>
      <p:sp>
        <p:nvSpPr>
          <p:cNvPr id="20" name="Content Placeholder 2"/>
          <p:cNvSpPr>
            <a:spLocks noGrp="1"/>
          </p:cNvSpPr>
          <p:nvPr>
            <p:ph sz="half" idx="18"/>
          </p:nvPr>
        </p:nvSpPr>
        <p:spPr>
          <a:xfrm>
            <a:off x="1243325" y="2399681"/>
            <a:ext cx="5242141" cy="1450537"/>
          </a:xfrm>
        </p:spPr>
        <p:txBody>
          <a:bodyPr vert="horz" lIns="0" tIns="0" rIns="91440" bIns="45720" rtlCol="0">
            <a:noAutofit/>
          </a:bodyPr>
          <a:lstStyle>
            <a:lvl1pPr>
              <a:defRPr lang="en-US" smtClean="0"/>
            </a:lvl1pPr>
            <a:lvl2pPr>
              <a:defRPr lang="en-US" smtClean="0"/>
            </a:lvl2pPr>
            <a:lvl3pPr>
              <a:defRPr lang="en-US" smtClean="0"/>
            </a:lvl3pPr>
            <a:lvl4pPr>
              <a:defRPr lang="en-US" smtClean="0"/>
            </a:lvl4pPr>
            <a:lvl5pPr>
              <a:defRPr lang="en-US"/>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25" name="Text Placeholder 2"/>
          <p:cNvSpPr>
            <a:spLocks noGrp="1"/>
          </p:cNvSpPr>
          <p:nvPr>
            <p:ph type="body" idx="1"/>
          </p:nvPr>
        </p:nvSpPr>
        <p:spPr>
          <a:xfrm>
            <a:off x="1476552" y="2031618"/>
            <a:ext cx="5008915" cy="393593"/>
          </a:xfrm>
        </p:spPr>
        <p:txBody>
          <a:bodyPr anchor="b"/>
          <a:lstStyle>
            <a:lvl1pPr marL="0" indent="0">
              <a:buNone/>
              <a:defRPr sz="2267" b="0">
                <a:solidFill>
                  <a:schemeClr val="tx2"/>
                </a:solidFill>
              </a:defRPr>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Click to edit Master text styles</a:t>
            </a:r>
          </a:p>
        </p:txBody>
      </p:sp>
      <p:sp>
        <p:nvSpPr>
          <p:cNvPr id="26" name="Content Placeholder 2"/>
          <p:cNvSpPr>
            <a:spLocks noGrp="1"/>
          </p:cNvSpPr>
          <p:nvPr>
            <p:ph sz="half" idx="25"/>
          </p:nvPr>
        </p:nvSpPr>
        <p:spPr>
          <a:xfrm>
            <a:off x="1243325" y="4401798"/>
            <a:ext cx="5242141" cy="1450537"/>
          </a:xfrm>
        </p:spPr>
        <p:txBody>
          <a:bodyPr vert="horz" lIns="0" tIns="0" rIns="91440" bIns="45720" rtlCol="0">
            <a:noAutofit/>
          </a:bodyPr>
          <a:lstStyle>
            <a:lvl1pPr>
              <a:defRPr lang="en-US" smtClean="0"/>
            </a:lvl1pPr>
            <a:lvl2pPr>
              <a:defRPr lang="en-US" smtClean="0"/>
            </a:lvl2pPr>
            <a:lvl3pPr>
              <a:defRPr lang="en-US" smtClean="0"/>
            </a:lvl3pPr>
            <a:lvl4pPr>
              <a:defRPr lang="en-US" smtClean="0"/>
            </a:lvl4pPr>
            <a:lvl5pPr>
              <a:defRPr lang="en-US"/>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27" name="Text Placeholder 2"/>
          <p:cNvSpPr>
            <a:spLocks noGrp="1"/>
          </p:cNvSpPr>
          <p:nvPr>
            <p:ph type="body" idx="26"/>
          </p:nvPr>
        </p:nvSpPr>
        <p:spPr>
          <a:xfrm>
            <a:off x="1476552" y="4033736"/>
            <a:ext cx="5008915" cy="393593"/>
          </a:xfrm>
        </p:spPr>
        <p:txBody>
          <a:bodyPr anchor="b"/>
          <a:lstStyle>
            <a:lvl1pPr marL="0" indent="0">
              <a:buNone/>
              <a:defRPr sz="2267" b="0">
                <a:solidFill>
                  <a:schemeClr val="tx2"/>
                </a:solidFill>
              </a:defRPr>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Click to edit Master text styles</a:t>
            </a:r>
          </a:p>
        </p:txBody>
      </p:sp>
    </p:spTree>
    <p:extLst>
      <p:ext uri="{BB962C8B-B14F-4D97-AF65-F5344CB8AC3E}">
        <p14:creationId xmlns:p14="http://schemas.microsoft.com/office/powerpoint/2010/main" val="2911337298"/>
      </p:ext>
    </p:extLst>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userDrawn="1">
  <p:cSld name="57_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320799" y="152400"/>
            <a:ext cx="10285292" cy="762000"/>
          </a:xfrm>
        </p:spPr>
        <p:txBody>
          <a:bodyPr/>
          <a:lstStyle/>
          <a:p>
            <a:r>
              <a:rPr lang="en-US" dirty="0"/>
              <a:t>Click to edit Master title style</a:t>
            </a:r>
          </a:p>
        </p:txBody>
      </p:sp>
      <p:sp>
        <p:nvSpPr>
          <p:cNvPr id="3" name="Content Placeholder 2"/>
          <p:cNvSpPr>
            <a:spLocks noGrp="1"/>
          </p:cNvSpPr>
          <p:nvPr>
            <p:ph idx="1"/>
          </p:nvPr>
        </p:nvSpPr>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p:txBody>
          <a:bodyPr/>
          <a:lstStyle/>
          <a:p>
            <a:fld id="{9623C80F-5998-4C5A-8426-1B9517C724DD}" type="datetimeFigureOut">
              <a:rPr lang="en-US" smtClean="0">
                <a:solidFill>
                  <a:srgbClr val="605F62"/>
                </a:solidFill>
              </a:rPr>
              <a:pPr/>
              <a:t>6/1/2026</a:t>
            </a:fld>
            <a:endParaRPr lang="en-US" dirty="0">
              <a:solidFill>
                <a:srgbClr val="605F62"/>
              </a:solidFill>
            </a:endParaRPr>
          </a:p>
        </p:txBody>
      </p:sp>
      <p:sp>
        <p:nvSpPr>
          <p:cNvPr id="5" name="Footer Placeholder 4"/>
          <p:cNvSpPr>
            <a:spLocks noGrp="1"/>
          </p:cNvSpPr>
          <p:nvPr>
            <p:ph type="ftr" sz="quarter" idx="11"/>
          </p:nvPr>
        </p:nvSpPr>
        <p:spPr/>
        <p:txBody>
          <a:bodyPr/>
          <a:lstStyle/>
          <a:p>
            <a:endParaRPr lang="en-US" dirty="0">
              <a:solidFill>
                <a:srgbClr val="605F62"/>
              </a:solidFill>
            </a:endParaRPr>
          </a:p>
        </p:txBody>
      </p:sp>
      <p:sp>
        <p:nvSpPr>
          <p:cNvPr id="6" name="Slide Number Placeholder 5"/>
          <p:cNvSpPr>
            <a:spLocks noGrp="1"/>
          </p:cNvSpPr>
          <p:nvPr>
            <p:ph type="sldNum" sz="quarter" idx="12"/>
          </p:nvPr>
        </p:nvSpPr>
        <p:spPr/>
        <p:txBody>
          <a:bodyPr/>
          <a:lstStyle>
            <a:lvl1pPr>
              <a:defRPr>
                <a:solidFill>
                  <a:srgbClr val="B1ACCE"/>
                </a:solidFill>
              </a:defRPr>
            </a:lvl1pPr>
          </a:lstStyle>
          <a:p>
            <a:fld id="{0D558541-60C9-42A2-8392-FF12533A6B7A}" type="slidenum">
              <a:rPr lang="en-US" smtClean="0"/>
              <a:pPr/>
              <a:t>‹#›</a:t>
            </a:fld>
            <a:endParaRPr lang="en-US" dirty="0"/>
          </a:p>
        </p:txBody>
      </p:sp>
      <p:sp>
        <p:nvSpPr>
          <p:cNvPr id="11" name="Text Placeholder 10"/>
          <p:cNvSpPr>
            <a:spLocks noGrp="1"/>
          </p:cNvSpPr>
          <p:nvPr>
            <p:ph type="body" sz="quarter" idx="13" hasCustomPrompt="1"/>
          </p:nvPr>
        </p:nvSpPr>
        <p:spPr>
          <a:xfrm>
            <a:off x="1320800" y="914400"/>
            <a:ext cx="9139936" cy="457200"/>
          </a:xfrm>
        </p:spPr>
        <p:txBody>
          <a:bodyPr/>
          <a:lstStyle>
            <a:lvl1pPr marL="0" indent="0">
              <a:lnSpc>
                <a:spcPct val="85000"/>
              </a:lnSpc>
              <a:spcBef>
                <a:spcPts val="0"/>
              </a:spcBef>
              <a:buNone/>
              <a:defRPr sz="2000" spc="-80" baseline="0">
                <a:solidFill>
                  <a:schemeClr val="accent2"/>
                </a:solidFill>
              </a:defRPr>
            </a:lvl1pPr>
            <a:lvl2pPr marL="206370" indent="0">
              <a:buNone/>
              <a:defRPr/>
            </a:lvl2pPr>
            <a:lvl3pPr marL="457189" indent="0">
              <a:buNone/>
              <a:defRPr/>
            </a:lvl3pPr>
            <a:lvl4pPr marL="631810" indent="0">
              <a:buNone/>
              <a:defRPr/>
            </a:lvl4pPr>
            <a:lvl5pPr marL="804843" indent="0">
              <a:buNone/>
              <a:defRPr/>
            </a:lvl5pPr>
          </a:lstStyle>
          <a:p>
            <a:pPr lvl="0"/>
            <a:r>
              <a:rPr lang="en-US" dirty="0"/>
              <a:t>Slide Subtitle</a:t>
            </a:r>
          </a:p>
        </p:txBody>
      </p:sp>
    </p:spTree>
    <p:extLst>
      <p:ext uri="{BB962C8B-B14F-4D97-AF65-F5344CB8AC3E}">
        <p14:creationId xmlns:p14="http://schemas.microsoft.com/office/powerpoint/2010/main" val="187674870"/>
      </p:ext>
    </p:extLst>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showMasterSp="0" preserve="1" userDrawn="1">
  <p:cSld name="End Slide">
    <p:spTree>
      <p:nvGrpSpPr>
        <p:cNvPr id="1" name=""/>
        <p:cNvGrpSpPr/>
        <p:nvPr/>
      </p:nvGrpSpPr>
      <p:grpSpPr>
        <a:xfrm>
          <a:off x="0" y="0"/>
          <a:ext cx="0" cy="0"/>
          <a:chOff x="0" y="0"/>
          <a:chExt cx="0" cy="0"/>
        </a:xfrm>
      </p:grpSpPr>
      <p:sp>
        <p:nvSpPr>
          <p:cNvPr id="9" name="Title 1"/>
          <p:cNvSpPr>
            <a:spLocks noGrp="1"/>
          </p:cNvSpPr>
          <p:nvPr>
            <p:ph type="ctrTitle"/>
          </p:nvPr>
        </p:nvSpPr>
        <p:spPr bwMode="gray">
          <a:xfrm>
            <a:off x="1460259" y="2759802"/>
            <a:ext cx="8963171" cy="1168439"/>
          </a:xfrm>
          <a:prstGeom prst="rect">
            <a:avLst/>
          </a:prstGeom>
        </p:spPr>
        <p:txBody>
          <a:bodyPr rIns="0" bIns="0" anchor="b" anchorCtr="0"/>
          <a:lstStyle>
            <a:lvl1pPr>
              <a:lnSpc>
                <a:spcPct val="90000"/>
              </a:lnSpc>
              <a:defRPr sz="5333" b="0">
                <a:solidFill>
                  <a:schemeClr val="tx2"/>
                </a:solidFill>
              </a:defRPr>
            </a:lvl1pPr>
          </a:lstStyle>
          <a:p>
            <a:r>
              <a:rPr lang="en-US"/>
              <a:t>Click to edit Master title style</a:t>
            </a:r>
          </a:p>
        </p:txBody>
      </p:sp>
      <p:sp>
        <p:nvSpPr>
          <p:cNvPr id="10" name="Subtitle 2"/>
          <p:cNvSpPr>
            <a:spLocks noGrp="1"/>
          </p:cNvSpPr>
          <p:nvPr>
            <p:ph type="subTitle" idx="1" hasCustomPrompt="1"/>
          </p:nvPr>
        </p:nvSpPr>
        <p:spPr bwMode="gray">
          <a:xfrm>
            <a:off x="1490143" y="3986119"/>
            <a:ext cx="8534400" cy="914400"/>
          </a:xfrm>
          <a:prstGeom prst="rect">
            <a:avLst/>
          </a:prstGeom>
        </p:spPr>
        <p:txBody>
          <a:bodyPr/>
          <a:lstStyle>
            <a:lvl1pPr marL="0" indent="0" algn="l">
              <a:lnSpc>
                <a:spcPct val="90000"/>
              </a:lnSpc>
              <a:spcBef>
                <a:spcPts val="0"/>
              </a:spcBef>
              <a:buNone/>
              <a:defRPr sz="3200" baseline="0">
                <a:solidFill>
                  <a:schemeClr val="accent1"/>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Slide Subtitle</a:t>
            </a:r>
          </a:p>
        </p:txBody>
      </p:sp>
      <p:sp>
        <p:nvSpPr>
          <p:cNvPr id="17" name="Date Placeholder 11"/>
          <p:cNvSpPr>
            <a:spLocks noGrp="1"/>
          </p:cNvSpPr>
          <p:nvPr>
            <p:ph type="dt" sz="half" idx="14"/>
          </p:nvPr>
        </p:nvSpPr>
        <p:spPr>
          <a:xfrm>
            <a:off x="3133344" y="6436626"/>
            <a:ext cx="1133856" cy="224367"/>
          </a:xfrm>
          <a:prstGeom prst="rect">
            <a:avLst/>
          </a:prstGeom>
        </p:spPr>
        <p:txBody>
          <a:bodyPr/>
          <a:lstStyle/>
          <a:p>
            <a:fld id="{C9B44B80-C542-3444-8449-750F3D760E45}" type="datetime1">
              <a:rPr lang="en-US" smtClean="0"/>
              <a:t>6/1/2026</a:t>
            </a:fld>
            <a:endParaRPr lang="en-US"/>
          </a:p>
        </p:txBody>
      </p:sp>
      <p:sp>
        <p:nvSpPr>
          <p:cNvPr id="18" name="Footer Placeholder 12"/>
          <p:cNvSpPr>
            <a:spLocks noGrp="1"/>
          </p:cNvSpPr>
          <p:nvPr>
            <p:ph type="ftr" sz="quarter" idx="15"/>
          </p:nvPr>
        </p:nvSpPr>
        <p:spPr>
          <a:xfrm>
            <a:off x="4162659" y="6374244"/>
            <a:ext cx="6908800" cy="308355"/>
          </a:xfrm>
          <a:prstGeom prst="rect">
            <a:avLst/>
          </a:prstGeom>
        </p:spPr>
        <p:txBody>
          <a:bodyPr/>
          <a:lstStyle/>
          <a:p>
            <a:endParaRPr lang="en-US">
              <a:solidFill>
                <a:srgbClr val="605F62"/>
              </a:solidFill>
            </a:endParaRPr>
          </a:p>
        </p:txBody>
      </p:sp>
      <p:sp>
        <p:nvSpPr>
          <p:cNvPr id="19" name="Slide Number Placeholder 13"/>
          <p:cNvSpPr>
            <a:spLocks noGrp="1"/>
          </p:cNvSpPr>
          <p:nvPr>
            <p:ph type="sldNum" sz="quarter" idx="16"/>
          </p:nvPr>
        </p:nvSpPr>
        <p:spPr>
          <a:xfrm>
            <a:off x="11074399" y="6374245"/>
            <a:ext cx="462327" cy="308355"/>
          </a:xfrm>
          <a:prstGeom prst="rect">
            <a:avLst/>
          </a:prstGeom>
        </p:spPr>
        <p:txBody>
          <a:bodyPr/>
          <a:lstStyle/>
          <a:p>
            <a:fld id="{0D558541-60C9-42A2-8392-FF12533A6B7A}" type="slidenum">
              <a:rPr lang="en-US" smtClean="0"/>
              <a:pPr/>
              <a:t>‹#›</a:t>
            </a:fld>
            <a:endParaRPr lang="en-US"/>
          </a:p>
        </p:txBody>
      </p:sp>
      <p:pic>
        <p:nvPicPr>
          <p:cNvPr id="8" name="Picture 7" descr="NM-Logo-Stacked-RGB.jp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902002" y="6283001"/>
            <a:ext cx="1935404" cy="361216"/>
          </a:xfrm>
          <a:prstGeom prst="rect">
            <a:avLst/>
          </a:prstGeom>
        </p:spPr>
      </p:pic>
    </p:spTree>
    <p:extLst>
      <p:ext uri="{BB962C8B-B14F-4D97-AF65-F5344CB8AC3E}">
        <p14:creationId xmlns:p14="http://schemas.microsoft.com/office/powerpoint/2010/main" val="2350973578"/>
      </p:ext>
    </p:extLst>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showMasterSp="0" userDrawn="1">
  <p:cSld name="3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3"/>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4" y="224840"/>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4" y="917197"/>
            <a:ext cx="11715725" cy="4958671"/>
          </a:xfrm>
          <a:prstGeom prst="rect">
            <a:avLst/>
          </a:prstGeom>
        </p:spPr>
        <p:txBody>
          <a:bodyPr/>
          <a:lstStyle>
            <a:lvl1pPr marL="380990" indent="-380990">
              <a:buFont typeface="Wingdings" panose="05000000000000000000" pitchFamily="2" charset="2"/>
              <a:buChar char="§"/>
              <a:defRPr sz="1867" b="1"/>
            </a:lvl1pPr>
            <a:lvl2pPr marL="609585" indent="-296326">
              <a:buFont typeface="Arial" panose="020B0604020202020204" pitchFamily="34" charset="0"/>
              <a:buChar char="̶"/>
              <a:defRPr sz="1867"/>
            </a:lvl2pPr>
            <a:lvl3pPr marL="922844" indent="-313259">
              <a:buFont typeface="Arial" panose="020B0604020202020204" pitchFamily="34" charset="0"/>
              <a:buChar char="•"/>
              <a:defRPr sz="1867"/>
            </a:lvl3pPr>
            <a:lvl4pPr marL="1219170" indent="-296326">
              <a:buFont typeface="Wingdings" panose="05000000000000000000" pitchFamily="2" charset="2"/>
              <a:buChar char="ü"/>
              <a:defRPr sz="1867"/>
            </a:lvl4pPr>
            <a:lvl5pPr marL="1532428" indent="-313259">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7" y="5969001"/>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1" y="5969000"/>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229264860"/>
      </p:ext>
    </p:extLst>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matchingName="Two Content">
  <p:cSld name="1_Two Content">
    <p:spTree>
      <p:nvGrpSpPr>
        <p:cNvPr id="1" name="Shape 68"/>
        <p:cNvGrpSpPr/>
        <p:nvPr/>
      </p:nvGrpSpPr>
      <p:grpSpPr>
        <a:xfrm>
          <a:off x="0" y="0"/>
          <a:ext cx="0" cy="0"/>
          <a:chOff x="0" y="0"/>
          <a:chExt cx="0" cy="0"/>
        </a:xfrm>
      </p:grpSpPr>
      <p:sp>
        <p:nvSpPr>
          <p:cNvPr id="69" name="Google Shape;69;p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0" name="Google Shape;70;p7"/>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71" name="Google Shape;71;p7"/>
          <p:cNvGrpSpPr/>
          <p:nvPr/>
        </p:nvGrpSpPr>
        <p:grpSpPr>
          <a:xfrm>
            <a:off x="7191542" y="1"/>
            <a:ext cx="5000459" cy="1425992"/>
            <a:chOff x="7191542" y="1"/>
            <a:chExt cx="5000459" cy="1425992"/>
          </a:xfrm>
        </p:grpSpPr>
        <p:pic>
          <p:nvPicPr>
            <p:cNvPr id="72" name="Google Shape;72;p7"/>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73" name="Google Shape;73;p7"/>
            <p:cNvGrpSpPr/>
            <p:nvPr/>
          </p:nvGrpSpPr>
          <p:grpSpPr>
            <a:xfrm>
              <a:off x="7191542" y="1"/>
              <a:ext cx="5000459" cy="1425992"/>
              <a:chOff x="7186272" y="0"/>
              <a:chExt cx="5005729" cy="1427495"/>
            </a:xfrm>
          </p:grpSpPr>
          <p:sp>
            <p:nvSpPr>
              <p:cNvPr id="74" name="Google Shape;74;p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75" name="Google Shape;75;p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76" name="Google Shape;76;p7"/>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7" name="Google Shape;77;p7"/>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78" name="Google Shape;78;p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9" name="Google Shape;79;p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2837774280"/>
      </p:ext>
    </p:extLst>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showMasterSp="0" userDrawn="1">
  <p:cSld name="1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2"/>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3"/>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1" y="6492240"/>
            <a:ext cx="1606135" cy="229238"/>
          </a:xfrm>
          <a:prstGeom prst="rect">
            <a:avLst/>
          </a:prstGeom>
        </p:spPr>
      </p:pic>
    </p:spTree>
    <p:custDataLst>
      <p:tags r:id="rId1"/>
    </p:custDataLst>
    <p:extLst>
      <p:ext uri="{BB962C8B-B14F-4D97-AF65-F5344CB8AC3E}">
        <p14:creationId xmlns:p14="http://schemas.microsoft.com/office/powerpoint/2010/main" val="1700150057"/>
      </p:ext>
    </p:extLst>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matchingName="Title and Content">
  <p:cSld name="2_Title and Content">
    <p:spTree>
      <p:nvGrpSpPr>
        <p:cNvPr id="1" name="Shape 75"/>
        <p:cNvGrpSpPr/>
        <p:nvPr/>
      </p:nvGrpSpPr>
      <p:grpSpPr>
        <a:xfrm>
          <a:off x="0" y="0"/>
          <a:ext cx="0" cy="0"/>
          <a:chOff x="0" y="0"/>
          <a:chExt cx="0" cy="0"/>
        </a:xfrm>
      </p:grpSpPr>
      <p:grpSp>
        <p:nvGrpSpPr>
          <p:cNvPr id="76" name="Google Shape;76;p44"/>
          <p:cNvGrpSpPr/>
          <p:nvPr/>
        </p:nvGrpSpPr>
        <p:grpSpPr>
          <a:xfrm>
            <a:off x="7191542" y="1"/>
            <a:ext cx="5000459" cy="1425992"/>
            <a:chOff x="7191542" y="1"/>
            <a:chExt cx="5000459" cy="1425992"/>
          </a:xfrm>
        </p:grpSpPr>
        <p:pic>
          <p:nvPicPr>
            <p:cNvPr id="77" name="Google Shape;77;p44"/>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78" name="Google Shape;78;p44"/>
            <p:cNvGrpSpPr/>
            <p:nvPr/>
          </p:nvGrpSpPr>
          <p:grpSpPr>
            <a:xfrm>
              <a:off x="7191542" y="1"/>
              <a:ext cx="5000459" cy="1425992"/>
              <a:chOff x="7186272" y="0"/>
              <a:chExt cx="5005729" cy="1427495"/>
            </a:xfrm>
          </p:grpSpPr>
          <p:sp>
            <p:nvSpPr>
              <p:cNvPr id="79" name="Google Shape;79;p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0" name="Google Shape;80;p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1" name="Google Shape;81;p4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 name="Google Shape;82;p44"/>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3" name="Google Shape;83;p4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84" name="Google Shape;84;p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 name="Google Shape;85;p4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0287958"/>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Title and Content">
  <p:cSld name="Title and Content 6">
    <p:spTree>
      <p:nvGrpSpPr>
        <p:cNvPr id="1" name="Shape 626"/>
        <p:cNvGrpSpPr/>
        <p:nvPr/>
      </p:nvGrpSpPr>
      <p:grpSpPr>
        <a:xfrm>
          <a:off x="0" y="0"/>
          <a:ext cx="0" cy="0"/>
          <a:chOff x="0" y="0"/>
          <a:chExt cx="0" cy="0"/>
        </a:xfrm>
      </p:grpSpPr>
      <p:grpSp>
        <p:nvGrpSpPr>
          <p:cNvPr id="627" name="Google Shape;627;p60"/>
          <p:cNvGrpSpPr/>
          <p:nvPr/>
        </p:nvGrpSpPr>
        <p:grpSpPr>
          <a:xfrm>
            <a:off x="7191542" y="1"/>
            <a:ext cx="5000459" cy="1425992"/>
            <a:chOff x="7191542" y="1"/>
            <a:chExt cx="5000459" cy="1425992"/>
          </a:xfrm>
        </p:grpSpPr>
        <p:pic>
          <p:nvPicPr>
            <p:cNvPr id="628" name="Google Shape;628;p6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29" name="Google Shape;629;p60"/>
            <p:cNvGrpSpPr/>
            <p:nvPr/>
          </p:nvGrpSpPr>
          <p:grpSpPr>
            <a:xfrm>
              <a:off x="7191542" y="1"/>
              <a:ext cx="5000459" cy="1425992"/>
              <a:chOff x="7186272" y="0"/>
              <a:chExt cx="5005729" cy="1427495"/>
            </a:xfrm>
          </p:grpSpPr>
          <p:sp>
            <p:nvSpPr>
              <p:cNvPr id="630" name="Google Shape;630;p6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31" name="Google Shape;631;p6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2" name="Google Shape;632;p6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33" name="Google Shape;633;p60"/>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34" name="Google Shape;634;p6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35" name="Google Shape;635;p6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36" name="Google Shape;636;p6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matchingName="Photo Slide">
  <p:cSld name="1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6"/>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3315608062"/>
      </p:ext>
    </p:extLst>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matchingName="Photo Slide">
  <p:cSld name="1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6"/>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3027826666"/>
      </p:ext>
    </p:extLst>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preserve="1" userDrawn="1">
  <p:cSld name="2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516352189"/>
      </p:ext>
    </p:extLst>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preserve="1" userDrawn="1">
  <p:cSld name="29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800795501"/>
      </p:ext>
    </p:extLst>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type="obj" preserve="1">
  <p:cSld name="6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462138993"/>
      </p:ext>
    </p:extLst>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preserve="1" userDrawn="1">
  <p:cSld name="36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553321095"/>
      </p:ext>
    </p:extLst>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type="obj" preserve="1">
  <p:cSld name="59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790027904"/>
      </p:ext>
    </p:extLst>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type="twoObj" preserve="1">
  <p:cSld name="30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604581730"/>
      </p:ext>
    </p:extLst>
  </p:cSld>
  <p:clrMapOvr>
    <a:masterClrMapping/>
  </p:clrMapOvr>
</p:sldLayout>
</file>

<file path=ppt/slideLayouts/slideLayout628.xml><?xml version="1.0" encoding="utf-8"?>
<p:sldLayout xmlns:a="http://schemas.openxmlformats.org/drawingml/2006/main" xmlns:r="http://schemas.openxmlformats.org/officeDocument/2006/relationships" xmlns:p="http://schemas.openxmlformats.org/presentationml/2006/main" type="twoTxTwoObj" preserve="1">
  <p:cSld name="3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287092775"/>
      </p:ext>
    </p:extLst>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type="titleOnly" preserve="1">
  <p:cSld name="29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135333088"/>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Two Content">
  <p:cSld name="Two Content 5">
    <p:spTree>
      <p:nvGrpSpPr>
        <p:cNvPr id="1" name="Shape 637"/>
        <p:cNvGrpSpPr/>
        <p:nvPr/>
      </p:nvGrpSpPr>
      <p:grpSpPr>
        <a:xfrm>
          <a:off x="0" y="0"/>
          <a:ext cx="0" cy="0"/>
          <a:chOff x="0" y="0"/>
          <a:chExt cx="0" cy="0"/>
        </a:xfrm>
      </p:grpSpPr>
      <p:sp>
        <p:nvSpPr>
          <p:cNvPr id="638" name="Google Shape;638;p6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39" name="Google Shape;639;p61"/>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640" name="Google Shape;640;p61"/>
          <p:cNvGrpSpPr/>
          <p:nvPr/>
        </p:nvGrpSpPr>
        <p:grpSpPr>
          <a:xfrm>
            <a:off x="7191542" y="1"/>
            <a:ext cx="5000459" cy="1425992"/>
            <a:chOff x="7191542" y="1"/>
            <a:chExt cx="5000459" cy="1425992"/>
          </a:xfrm>
        </p:grpSpPr>
        <p:pic>
          <p:nvPicPr>
            <p:cNvPr id="641" name="Google Shape;641;p6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42" name="Google Shape;642;p61"/>
            <p:cNvGrpSpPr/>
            <p:nvPr/>
          </p:nvGrpSpPr>
          <p:grpSpPr>
            <a:xfrm>
              <a:off x="7191542" y="1"/>
              <a:ext cx="5000459" cy="1425992"/>
              <a:chOff x="7186272" y="0"/>
              <a:chExt cx="5005729" cy="1427495"/>
            </a:xfrm>
          </p:grpSpPr>
          <p:sp>
            <p:nvSpPr>
              <p:cNvPr id="643" name="Google Shape;643;p6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44" name="Google Shape;644;p6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45" name="Google Shape;645;p61"/>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46" name="Google Shape;646;p61"/>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647" name="Google Shape;647;p6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48" name="Google Shape;648;p6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preserve="1" userDrawn="1">
  <p:cSld name="29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4174451948"/>
      </p:ext>
    </p:extLst>
  </p:cSld>
  <p:clrMapOvr>
    <a:masterClrMapping/>
  </p:clrMapOvr>
</p:sldLayout>
</file>

<file path=ppt/slideLayouts/slideLayout631.xml><?xml version="1.0" encoding="utf-8"?>
<p:sldLayout xmlns:a="http://schemas.openxmlformats.org/drawingml/2006/main" xmlns:r="http://schemas.openxmlformats.org/officeDocument/2006/relationships" xmlns:p="http://schemas.openxmlformats.org/presentationml/2006/main" type="blank" preserve="1">
  <p:cSld name="29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584412332"/>
      </p:ext>
    </p:extLst>
  </p:cSld>
  <p:clrMapOvr>
    <a:masterClrMapping/>
  </p:clrMapOvr>
</p:sldLayout>
</file>

<file path=ppt/slideLayouts/slideLayout632.xml><?xml version="1.0" encoding="utf-8"?>
<p:sldLayout xmlns:a="http://schemas.openxmlformats.org/drawingml/2006/main" xmlns:r="http://schemas.openxmlformats.org/officeDocument/2006/relationships" xmlns:p="http://schemas.openxmlformats.org/presentationml/2006/main" showMasterSp="0" userDrawn="1">
  <p:cSld name="5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2"/>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3"/>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1" y="6492240"/>
            <a:ext cx="1606135" cy="229238"/>
          </a:xfrm>
          <a:prstGeom prst="rect">
            <a:avLst/>
          </a:prstGeom>
        </p:spPr>
      </p:pic>
    </p:spTree>
    <p:custDataLst>
      <p:tags r:id="rId1"/>
    </p:custDataLst>
    <p:extLst>
      <p:ext uri="{BB962C8B-B14F-4D97-AF65-F5344CB8AC3E}">
        <p14:creationId xmlns:p14="http://schemas.microsoft.com/office/powerpoint/2010/main" val="2600200048"/>
      </p:ext>
    </p:extLst>
  </p:cSld>
  <p:clrMapOvr>
    <a:masterClrMapping/>
  </p:clrMapOvr>
</p:sldLayout>
</file>

<file path=ppt/slideLayouts/slideLayout633.xml><?xml version="1.0" encoding="utf-8"?>
<p:sldLayout xmlns:a="http://schemas.openxmlformats.org/drawingml/2006/main" xmlns:r="http://schemas.openxmlformats.org/officeDocument/2006/relationships" xmlns:p="http://schemas.openxmlformats.org/presentationml/2006/main" matchingName="Divider">
  <p:cSld name="1_Divider">
    <p:bg>
      <p:bgPr>
        <a:solidFill>
          <a:schemeClr val="lt2"/>
        </a:solidFill>
        <a:effectLst/>
      </p:bgPr>
    </p:bg>
    <p:spTree>
      <p:nvGrpSpPr>
        <p:cNvPr id="1" name="Shape 62"/>
        <p:cNvGrpSpPr/>
        <p:nvPr/>
      </p:nvGrpSpPr>
      <p:grpSpPr>
        <a:xfrm>
          <a:off x="0" y="0"/>
          <a:ext cx="0" cy="0"/>
          <a:chOff x="0" y="0"/>
          <a:chExt cx="0" cy="0"/>
        </a:xfrm>
      </p:grpSpPr>
      <p:grpSp>
        <p:nvGrpSpPr>
          <p:cNvPr id="63" name="Google Shape;63;p56"/>
          <p:cNvGrpSpPr/>
          <p:nvPr/>
        </p:nvGrpSpPr>
        <p:grpSpPr>
          <a:xfrm>
            <a:off x="0" y="5020347"/>
            <a:ext cx="12192000" cy="1837653"/>
            <a:chOff x="0" y="5020347"/>
            <a:chExt cx="12192000" cy="1837653"/>
          </a:xfrm>
        </p:grpSpPr>
        <p:sp>
          <p:nvSpPr>
            <p:cNvPr id="64" name="Google Shape;64;p56"/>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65" name="Google Shape;65;p5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66" name="Google Shape;66;p56"/>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67" name="Google Shape;67;p56"/>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313288" y="5563587"/>
              <a:ext cx="2025315" cy="911940"/>
            </a:xfrm>
            <a:prstGeom prst="rect">
              <a:avLst/>
            </a:prstGeom>
            <a:noFill/>
            <a:ln>
              <a:noFill/>
            </a:ln>
          </p:spPr>
        </p:pic>
      </p:grpSp>
      <p:sp>
        <p:nvSpPr>
          <p:cNvPr id="68" name="Google Shape;68;p56"/>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9" name="Google Shape;69;p56"/>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extLst>
      <p:ext uri="{BB962C8B-B14F-4D97-AF65-F5344CB8AC3E}">
        <p14:creationId xmlns:p14="http://schemas.microsoft.com/office/powerpoint/2010/main" val="2963739189"/>
      </p:ext>
    </p:extLst>
  </p:cSld>
  <p:clrMapOvr>
    <a:masterClrMapping/>
  </p:clrMapOvr>
</p:sldLayout>
</file>

<file path=ppt/slideLayouts/slideLayout634.xml><?xml version="1.0" encoding="utf-8"?>
<p:sldLayout xmlns:a="http://schemas.openxmlformats.org/drawingml/2006/main" xmlns:r="http://schemas.openxmlformats.org/officeDocument/2006/relationships" xmlns:p="http://schemas.openxmlformats.org/presentationml/2006/main" matchingName="Title and Content">
  <p:cSld name="2_Title and Content">
    <p:spTree>
      <p:nvGrpSpPr>
        <p:cNvPr id="1" name="Shape 75"/>
        <p:cNvGrpSpPr/>
        <p:nvPr/>
      </p:nvGrpSpPr>
      <p:grpSpPr>
        <a:xfrm>
          <a:off x="0" y="0"/>
          <a:ext cx="0" cy="0"/>
          <a:chOff x="0" y="0"/>
          <a:chExt cx="0" cy="0"/>
        </a:xfrm>
      </p:grpSpPr>
      <p:grpSp>
        <p:nvGrpSpPr>
          <p:cNvPr id="76" name="Google Shape;76;p44"/>
          <p:cNvGrpSpPr/>
          <p:nvPr/>
        </p:nvGrpSpPr>
        <p:grpSpPr>
          <a:xfrm>
            <a:off x="7191542" y="1"/>
            <a:ext cx="5000459" cy="1425992"/>
            <a:chOff x="7191542" y="1"/>
            <a:chExt cx="5000459" cy="1425992"/>
          </a:xfrm>
        </p:grpSpPr>
        <p:pic>
          <p:nvPicPr>
            <p:cNvPr id="77" name="Google Shape;77;p4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8" name="Google Shape;78;p44"/>
            <p:cNvGrpSpPr/>
            <p:nvPr/>
          </p:nvGrpSpPr>
          <p:grpSpPr>
            <a:xfrm>
              <a:off x="7191542" y="1"/>
              <a:ext cx="5000459" cy="1425992"/>
              <a:chOff x="7186272" y="0"/>
              <a:chExt cx="5005729" cy="1427495"/>
            </a:xfrm>
          </p:grpSpPr>
          <p:sp>
            <p:nvSpPr>
              <p:cNvPr id="79" name="Google Shape;79;p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0" name="Google Shape;80;p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1" name="Google Shape;81;p4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 name="Google Shape;82;p44"/>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3" name="Google Shape;83;p4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84" name="Google Shape;84;p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 name="Google Shape;85;p4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023297264"/>
      </p:ext>
    </p:extLst>
  </p:cSld>
  <p:clrMapOvr>
    <a:masterClrMapping/>
  </p:clrMapOvr>
</p:sldLayout>
</file>

<file path=ppt/slideLayouts/slideLayout635.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Tree>
    <p:extLst>
      <p:ext uri="{BB962C8B-B14F-4D97-AF65-F5344CB8AC3E}">
        <p14:creationId xmlns:p14="http://schemas.microsoft.com/office/powerpoint/2010/main" val="2921896187"/>
      </p:ext>
    </p:extLst>
  </p:cSld>
  <p:clrMapOvr>
    <a:masterClrMapping/>
  </p:clrMapOvr>
</p:sldLayout>
</file>

<file path=ppt/slideLayouts/slideLayout636.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838200" y="1825625"/>
            <a:ext cx="10515600" cy="4077634"/>
          </a:xfrm>
        </p:spPr>
        <p:txBody>
          <a:bodyPr/>
          <a:lstStyle>
            <a:lvl1pPr>
              <a:lnSpc>
                <a:spcPct val="100000"/>
              </a:lnSpc>
              <a:spcAft>
                <a:spcPts val="600"/>
              </a:spcAft>
              <a:defRPr/>
            </a:lvl1pPr>
            <a:lvl2pPr>
              <a:lnSpc>
                <a:spcPct val="100000"/>
              </a:lnSpc>
              <a:spcAft>
                <a:spcPts val="600"/>
              </a:spcAft>
              <a:defRPr sz="1800"/>
            </a:lvl2pPr>
            <a:lvl3pPr>
              <a:lnSpc>
                <a:spcPct val="100000"/>
              </a:lnSpc>
              <a:spcAft>
                <a:spcPts val="600"/>
              </a:spcAft>
              <a:defRPr sz="1800"/>
            </a:lvl3pPr>
            <a:lvl4pPr>
              <a:lnSpc>
                <a:spcPct val="100000"/>
              </a:lnSpc>
              <a:spcAft>
                <a:spcPts val="600"/>
              </a:spcAft>
              <a:defRPr sz="1800"/>
            </a:lvl4pPr>
            <a:lvl5pPr>
              <a:lnSpc>
                <a:spcPct val="100000"/>
              </a:lnSpc>
              <a:spcAft>
                <a:spcPts val="600"/>
              </a:spcAft>
              <a:defRPr sz="18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MY" dirty="0"/>
          </a:p>
        </p:txBody>
      </p:sp>
      <p:sp>
        <p:nvSpPr>
          <p:cNvPr id="4" name="Title 3">
            <a:extLst>
              <a:ext uri="{FF2B5EF4-FFF2-40B4-BE49-F238E27FC236}">
                <a16:creationId xmlns:a16="http://schemas.microsoft.com/office/drawing/2014/main" id="{ED5B5F89-B464-49A5-A01C-BBE726DBCCE8}"/>
              </a:ext>
            </a:extLst>
          </p:cNvPr>
          <p:cNvSpPr>
            <a:spLocks noGrp="1"/>
          </p:cNvSpPr>
          <p:nvPr>
            <p:ph type="title"/>
          </p:nvPr>
        </p:nvSpPr>
        <p:spPr/>
        <p:txBody>
          <a:bodyPr/>
          <a:lstStyle/>
          <a:p>
            <a:r>
              <a:rPr lang="en-US"/>
              <a:t>Click to edit Master title style</a:t>
            </a:r>
          </a:p>
        </p:txBody>
      </p:sp>
      <p:sp>
        <p:nvSpPr>
          <p:cNvPr id="5" name="Subtitle 2">
            <a:extLst>
              <a:ext uri="{FF2B5EF4-FFF2-40B4-BE49-F238E27FC236}">
                <a16:creationId xmlns:a16="http://schemas.microsoft.com/office/drawing/2014/main" id="{38345326-6BD8-42E0-AB8D-F4C594C968BC}"/>
              </a:ext>
            </a:extLst>
          </p:cNvPr>
          <p:cNvSpPr>
            <a:spLocks noGrp="1"/>
          </p:cNvSpPr>
          <p:nvPr>
            <p:ph type="subTitle" idx="10"/>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Tree>
    <p:extLst>
      <p:ext uri="{BB962C8B-B14F-4D97-AF65-F5344CB8AC3E}">
        <p14:creationId xmlns:p14="http://schemas.microsoft.com/office/powerpoint/2010/main" val="2274103640"/>
      </p:ext>
    </p:extLst>
  </p:cSld>
  <p:clrMapOvr>
    <a:masterClrMapping/>
  </p:clrMapOvr>
</p:sldLayout>
</file>

<file path=ppt/slideLayouts/slideLayout637.xml><?xml version="1.0" encoding="utf-8"?>
<p:sldLayout xmlns:a="http://schemas.openxmlformats.org/drawingml/2006/main" xmlns:r="http://schemas.openxmlformats.org/officeDocument/2006/relationships" xmlns:p="http://schemas.openxmlformats.org/presentationml/2006/main" preserve="1" userDrawn="1">
  <p:cSld name="4-Step List">
    <p:spTree>
      <p:nvGrpSpPr>
        <p:cNvPr id="1" name=""/>
        <p:cNvGrpSpPr/>
        <p:nvPr/>
      </p:nvGrpSpPr>
      <p:grpSpPr>
        <a:xfrm>
          <a:off x="0" y="0"/>
          <a:ext cx="0" cy="0"/>
          <a:chOff x="0" y="0"/>
          <a:chExt cx="0" cy="0"/>
        </a:xfrm>
      </p:grpSpPr>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cxnSp>
        <p:nvCxnSpPr>
          <p:cNvPr id="8" name="Straight Connector 7">
            <a:extLst>
              <a:ext uri="{FF2B5EF4-FFF2-40B4-BE49-F238E27FC236}">
                <a16:creationId xmlns:a16="http://schemas.microsoft.com/office/drawing/2014/main" id="{B8574440-0100-4A45-A785-751A481F4494}"/>
              </a:ext>
            </a:extLst>
          </p:cNvPr>
          <p:cNvCxnSpPr/>
          <p:nvPr userDrawn="1"/>
        </p:nvCxnSpPr>
        <p:spPr>
          <a:xfrm>
            <a:off x="5879976" y="2044495"/>
            <a:ext cx="0" cy="330171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9" name="Oval 8">
            <a:extLst>
              <a:ext uri="{FF2B5EF4-FFF2-40B4-BE49-F238E27FC236}">
                <a16:creationId xmlns:a16="http://schemas.microsoft.com/office/drawing/2014/main" id="{5D657C73-6A78-4E1D-885B-0BEAB1CBBC23}"/>
              </a:ext>
            </a:extLst>
          </p:cNvPr>
          <p:cNvSpPr/>
          <p:nvPr userDrawn="1"/>
        </p:nvSpPr>
        <p:spPr>
          <a:xfrm>
            <a:off x="6420037" y="2095221"/>
            <a:ext cx="900100" cy="675075"/>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b="1" dirty="0">
                <a:solidFill>
                  <a:srgbClr val="FFFFFF"/>
                </a:solidFill>
                <a:latin typeface="+mj-lt"/>
              </a:rPr>
              <a:t>01</a:t>
            </a:r>
          </a:p>
        </p:txBody>
      </p:sp>
      <p:sp>
        <p:nvSpPr>
          <p:cNvPr id="11" name="Oval 10">
            <a:extLst>
              <a:ext uri="{FF2B5EF4-FFF2-40B4-BE49-F238E27FC236}">
                <a16:creationId xmlns:a16="http://schemas.microsoft.com/office/drawing/2014/main" id="{5C36C3A8-8C0D-4086-8D48-241843212CB8}"/>
              </a:ext>
            </a:extLst>
          </p:cNvPr>
          <p:cNvSpPr/>
          <p:nvPr userDrawn="1"/>
        </p:nvSpPr>
        <p:spPr>
          <a:xfrm>
            <a:off x="6420037" y="2916489"/>
            <a:ext cx="900100" cy="675075"/>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b="1" dirty="0">
                <a:solidFill>
                  <a:srgbClr val="FFFFFF"/>
                </a:solidFill>
                <a:latin typeface="+mj-lt"/>
              </a:rPr>
              <a:t>02</a:t>
            </a:r>
          </a:p>
        </p:txBody>
      </p:sp>
      <p:sp>
        <p:nvSpPr>
          <p:cNvPr id="12" name="Oval 11">
            <a:extLst>
              <a:ext uri="{FF2B5EF4-FFF2-40B4-BE49-F238E27FC236}">
                <a16:creationId xmlns:a16="http://schemas.microsoft.com/office/drawing/2014/main" id="{D1F8C113-7B7B-49EF-AC42-5B87F6C63CAB}"/>
              </a:ext>
            </a:extLst>
          </p:cNvPr>
          <p:cNvSpPr/>
          <p:nvPr userDrawn="1"/>
        </p:nvSpPr>
        <p:spPr>
          <a:xfrm>
            <a:off x="6420037" y="3737758"/>
            <a:ext cx="900100" cy="675075"/>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b="1" dirty="0">
                <a:solidFill>
                  <a:srgbClr val="FFFFFF"/>
                </a:solidFill>
                <a:latin typeface="+mj-lt"/>
              </a:rPr>
              <a:t>03</a:t>
            </a:r>
          </a:p>
        </p:txBody>
      </p:sp>
      <p:sp>
        <p:nvSpPr>
          <p:cNvPr id="13" name="Oval 12">
            <a:extLst>
              <a:ext uri="{FF2B5EF4-FFF2-40B4-BE49-F238E27FC236}">
                <a16:creationId xmlns:a16="http://schemas.microsoft.com/office/drawing/2014/main" id="{E4D2DB56-222C-4ACA-8856-3B9BB0D069D5}"/>
              </a:ext>
            </a:extLst>
          </p:cNvPr>
          <p:cNvSpPr/>
          <p:nvPr userDrawn="1"/>
        </p:nvSpPr>
        <p:spPr>
          <a:xfrm>
            <a:off x="6420037" y="4559026"/>
            <a:ext cx="900100" cy="675075"/>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b="1" dirty="0">
                <a:solidFill>
                  <a:srgbClr val="FFFFFF"/>
                </a:solidFill>
                <a:latin typeface="+mj-lt"/>
              </a:rPr>
              <a:t>04</a:t>
            </a:r>
            <a:endParaRPr lang="en-US" sz="1350" b="1" dirty="0">
              <a:solidFill>
                <a:srgbClr val="FFFFFF"/>
              </a:solidFill>
              <a:latin typeface="+mj-lt"/>
            </a:endParaRPr>
          </a:p>
        </p:txBody>
      </p:sp>
      <p:sp>
        <p:nvSpPr>
          <p:cNvPr id="18" name="Text Placeholder 17">
            <a:extLst>
              <a:ext uri="{FF2B5EF4-FFF2-40B4-BE49-F238E27FC236}">
                <a16:creationId xmlns:a16="http://schemas.microsoft.com/office/drawing/2014/main" id="{BC56CF82-C8C4-475B-8AE1-EF1A143EFBF9}"/>
              </a:ext>
            </a:extLst>
          </p:cNvPr>
          <p:cNvSpPr>
            <a:spLocks noGrp="1"/>
          </p:cNvSpPr>
          <p:nvPr>
            <p:ph type="body" sz="quarter" idx="12"/>
          </p:nvPr>
        </p:nvSpPr>
        <p:spPr>
          <a:xfrm>
            <a:off x="838201" y="2707136"/>
            <a:ext cx="4773084" cy="1976437"/>
          </a:xfrm>
        </p:spPr>
        <p:txBody>
          <a:bodyPr>
            <a:normAutofit/>
          </a:bodyPr>
          <a:lstStyle>
            <a:lvl1pPr marL="0" indent="0" algn="r">
              <a:buNone/>
              <a:defRPr sz="1800"/>
            </a:lvl1pPr>
            <a:lvl2pPr marL="342900" indent="0">
              <a:buNone/>
              <a:defRPr/>
            </a:lvl2pPr>
            <a:lvl3pPr marL="685800" indent="0">
              <a:buNone/>
              <a:defRPr/>
            </a:lvl3pPr>
            <a:lvl4pPr marL="1028700" indent="0">
              <a:buNone/>
              <a:defRPr/>
            </a:lvl4pPr>
            <a:lvl5pPr marL="1371600" indent="0">
              <a:buNone/>
              <a:defRPr/>
            </a:lvl5pPr>
          </a:lstStyle>
          <a:p>
            <a:pPr lvl="0"/>
            <a:r>
              <a:rPr lang="en-US" dirty="0"/>
              <a:t>Edit Master text styles</a:t>
            </a:r>
          </a:p>
        </p:txBody>
      </p:sp>
      <p:sp>
        <p:nvSpPr>
          <p:cNvPr id="20" name="Text Placeholder 19">
            <a:extLst>
              <a:ext uri="{FF2B5EF4-FFF2-40B4-BE49-F238E27FC236}">
                <a16:creationId xmlns:a16="http://schemas.microsoft.com/office/drawing/2014/main" id="{C0057627-994D-4EE7-8282-DAE0771614AF}"/>
              </a:ext>
            </a:extLst>
          </p:cNvPr>
          <p:cNvSpPr>
            <a:spLocks noGrp="1"/>
          </p:cNvSpPr>
          <p:nvPr>
            <p:ph type="body" sz="quarter" idx="13"/>
          </p:nvPr>
        </p:nvSpPr>
        <p:spPr>
          <a:xfrm>
            <a:off x="7605184" y="2095500"/>
            <a:ext cx="3748616" cy="674688"/>
          </a:xfrm>
        </p:spPr>
        <p:txBody>
          <a:bodyPr>
            <a:noAutofit/>
          </a:bodyPr>
          <a:lstStyle>
            <a:lvl1pPr marL="0" indent="0">
              <a:buNone/>
              <a:defRPr sz="1600"/>
            </a:lvl1pPr>
            <a:lvl2pPr marL="342900" indent="0">
              <a:buNone/>
              <a:defRPr sz="1400"/>
            </a:lvl2pPr>
            <a:lvl3pPr marL="685800" indent="0">
              <a:buNone/>
              <a:defRPr sz="1400"/>
            </a:lvl3pPr>
            <a:lvl4pPr marL="1028700" indent="0">
              <a:buNone/>
              <a:defRPr sz="1400"/>
            </a:lvl4pPr>
            <a:lvl5pPr marL="1371600" indent="0">
              <a:buNone/>
              <a:defRPr sz="1400"/>
            </a:lvl5pPr>
          </a:lstStyle>
          <a:p>
            <a:pPr lvl="0"/>
            <a:r>
              <a:rPr lang="en-US" dirty="0"/>
              <a:t>Edit Master text styles</a:t>
            </a:r>
          </a:p>
        </p:txBody>
      </p:sp>
      <p:sp>
        <p:nvSpPr>
          <p:cNvPr id="22" name="Text Placeholder 19">
            <a:extLst>
              <a:ext uri="{FF2B5EF4-FFF2-40B4-BE49-F238E27FC236}">
                <a16:creationId xmlns:a16="http://schemas.microsoft.com/office/drawing/2014/main" id="{AF30594A-729D-46A1-8A4B-CE7C35092B81}"/>
              </a:ext>
            </a:extLst>
          </p:cNvPr>
          <p:cNvSpPr>
            <a:spLocks noGrp="1"/>
          </p:cNvSpPr>
          <p:nvPr>
            <p:ph type="body" sz="quarter" idx="14"/>
          </p:nvPr>
        </p:nvSpPr>
        <p:spPr>
          <a:xfrm>
            <a:off x="7605184" y="2916488"/>
            <a:ext cx="3748616" cy="674688"/>
          </a:xfrm>
        </p:spPr>
        <p:txBody>
          <a:bodyPr>
            <a:noAutofit/>
          </a:bodyPr>
          <a:lstStyle>
            <a:lvl1pPr marL="0" indent="0">
              <a:buNone/>
              <a:defRPr sz="1600"/>
            </a:lvl1pPr>
            <a:lvl2pPr marL="342900" indent="0">
              <a:buNone/>
              <a:defRPr sz="1400"/>
            </a:lvl2pPr>
            <a:lvl3pPr marL="685800" indent="0">
              <a:buNone/>
              <a:defRPr sz="1400"/>
            </a:lvl3pPr>
            <a:lvl4pPr marL="1028700" indent="0">
              <a:buNone/>
              <a:defRPr sz="1400"/>
            </a:lvl4pPr>
            <a:lvl5pPr marL="1371600" indent="0">
              <a:buNone/>
              <a:defRPr sz="1400"/>
            </a:lvl5pPr>
          </a:lstStyle>
          <a:p>
            <a:pPr lvl="0"/>
            <a:r>
              <a:rPr lang="en-US" dirty="0"/>
              <a:t>Edit Master text styles</a:t>
            </a:r>
          </a:p>
        </p:txBody>
      </p:sp>
      <p:sp>
        <p:nvSpPr>
          <p:cNvPr id="23" name="Text Placeholder 19">
            <a:extLst>
              <a:ext uri="{FF2B5EF4-FFF2-40B4-BE49-F238E27FC236}">
                <a16:creationId xmlns:a16="http://schemas.microsoft.com/office/drawing/2014/main" id="{13DE5E2E-1F60-468A-8792-B5E278697F52}"/>
              </a:ext>
            </a:extLst>
          </p:cNvPr>
          <p:cNvSpPr>
            <a:spLocks noGrp="1"/>
          </p:cNvSpPr>
          <p:nvPr>
            <p:ph type="body" sz="quarter" idx="15"/>
          </p:nvPr>
        </p:nvSpPr>
        <p:spPr>
          <a:xfrm>
            <a:off x="7605184" y="3737476"/>
            <a:ext cx="3748616" cy="674688"/>
          </a:xfrm>
        </p:spPr>
        <p:txBody>
          <a:bodyPr>
            <a:noAutofit/>
          </a:bodyPr>
          <a:lstStyle>
            <a:lvl1pPr marL="0" indent="0">
              <a:buNone/>
              <a:defRPr sz="1600"/>
            </a:lvl1pPr>
            <a:lvl2pPr marL="342900" indent="0">
              <a:buNone/>
              <a:defRPr sz="1400"/>
            </a:lvl2pPr>
            <a:lvl3pPr marL="685800" indent="0">
              <a:buNone/>
              <a:defRPr sz="1400"/>
            </a:lvl3pPr>
            <a:lvl4pPr marL="1028700" indent="0">
              <a:buNone/>
              <a:defRPr sz="1400"/>
            </a:lvl4pPr>
            <a:lvl5pPr marL="1371600" indent="0">
              <a:buNone/>
              <a:defRPr sz="1400"/>
            </a:lvl5pPr>
          </a:lstStyle>
          <a:p>
            <a:pPr lvl="0"/>
            <a:r>
              <a:rPr lang="en-US" dirty="0"/>
              <a:t>Edit Master text styles</a:t>
            </a:r>
          </a:p>
        </p:txBody>
      </p:sp>
      <p:sp>
        <p:nvSpPr>
          <p:cNvPr id="24" name="Text Placeholder 19">
            <a:extLst>
              <a:ext uri="{FF2B5EF4-FFF2-40B4-BE49-F238E27FC236}">
                <a16:creationId xmlns:a16="http://schemas.microsoft.com/office/drawing/2014/main" id="{59A9616B-C1F5-4B9A-B522-76E6002640E1}"/>
              </a:ext>
            </a:extLst>
          </p:cNvPr>
          <p:cNvSpPr>
            <a:spLocks noGrp="1"/>
          </p:cNvSpPr>
          <p:nvPr>
            <p:ph type="body" sz="quarter" idx="16"/>
          </p:nvPr>
        </p:nvSpPr>
        <p:spPr>
          <a:xfrm>
            <a:off x="7605184" y="4558464"/>
            <a:ext cx="3748616" cy="674688"/>
          </a:xfrm>
        </p:spPr>
        <p:txBody>
          <a:bodyPr>
            <a:noAutofit/>
          </a:bodyPr>
          <a:lstStyle>
            <a:lvl1pPr marL="0" indent="0">
              <a:buNone/>
              <a:defRPr sz="1600"/>
            </a:lvl1pPr>
            <a:lvl2pPr marL="342900" indent="0">
              <a:buNone/>
              <a:defRPr sz="1400"/>
            </a:lvl2pPr>
            <a:lvl3pPr marL="685800" indent="0">
              <a:buNone/>
              <a:defRPr sz="1400"/>
            </a:lvl3pPr>
            <a:lvl4pPr marL="1028700" indent="0">
              <a:buNone/>
              <a:defRPr sz="1400"/>
            </a:lvl4pPr>
            <a:lvl5pPr marL="1371600" indent="0">
              <a:buNone/>
              <a:defRPr sz="1400"/>
            </a:lvl5pPr>
          </a:lstStyle>
          <a:p>
            <a:pPr lvl="0"/>
            <a:r>
              <a:rPr lang="en-US" dirty="0"/>
              <a:t>Edit Master text styles</a:t>
            </a:r>
          </a:p>
        </p:txBody>
      </p:sp>
      <p:sp>
        <p:nvSpPr>
          <p:cNvPr id="25" name="Subtitle 2">
            <a:extLst>
              <a:ext uri="{FF2B5EF4-FFF2-40B4-BE49-F238E27FC236}">
                <a16:creationId xmlns:a16="http://schemas.microsoft.com/office/drawing/2014/main" id="{12B7250E-0883-43A1-A858-8D09C91CD746}"/>
              </a:ext>
            </a:extLst>
          </p:cNvPr>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Tree>
    <p:extLst>
      <p:ext uri="{BB962C8B-B14F-4D97-AF65-F5344CB8AC3E}">
        <p14:creationId xmlns:p14="http://schemas.microsoft.com/office/powerpoint/2010/main" val="516086018"/>
      </p:ext>
    </p:extLst>
  </p:cSld>
  <p:clrMapOvr>
    <a:masterClrMapping/>
  </p:clrMapOvr>
</p:sldLayout>
</file>

<file path=ppt/slideLayouts/slideLayout638.xml><?xml version="1.0" encoding="utf-8"?>
<p:sldLayout xmlns:a="http://schemas.openxmlformats.org/drawingml/2006/main" xmlns:r="http://schemas.openxmlformats.org/officeDocument/2006/relationships" xmlns:p="http://schemas.openxmlformats.org/presentationml/2006/main" preserve="1" userDrawn="1">
  <p:cSld name="Wide Image">
    <p:spTree>
      <p:nvGrpSpPr>
        <p:cNvPr id="1" name=""/>
        <p:cNvGrpSpPr/>
        <p:nvPr/>
      </p:nvGrpSpPr>
      <p:grpSpPr>
        <a:xfrm>
          <a:off x="0" y="0"/>
          <a:ext cx="0" cy="0"/>
          <a:chOff x="0" y="0"/>
          <a:chExt cx="0" cy="0"/>
        </a:xfrm>
      </p:grpSpPr>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
        <p:nvSpPr>
          <p:cNvPr id="4" name="Rectangle 3">
            <a:extLst>
              <a:ext uri="{FF2B5EF4-FFF2-40B4-BE49-F238E27FC236}">
                <a16:creationId xmlns:a16="http://schemas.microsoft.com/office/drawing/2014/main" id="{9CB29A8C-EC63-48FF-B93D-47A810CE4076}"/>
              </a:ext>
            </a:extLst>
          </p:cNvPr>
          <p:cNvSpPr/>
          <p:nvPr userDrawn="1"/>
        </p:nvSpPr>
        <p:spPr>
          <a:xfrm>
            <a:off x="7990123" y="2206625"/>
            <a:ext cx="4201877" cy="283371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dirty="0"/>
          </a:p>
        </p:txBody>
      </p:sp>
      <p:sp>
        <p:nvSpPr>
          <p:cNvPr id="8" name="Picture Placeholder 7">
            <a:extLst>
              <a:ext uri="{FF2B5EF4-FFF2-40B4-BE49-F238E27FC236}">
                <a16:creationId xmlns:a16="http://schemas.microsoft.com/office/drawing/2014/main" id="{95D8BF37-8E57-4042-9F9C-A2ADA52C99E6}"/>
              </a:ext>
            </a:extLst>
          </p:cNvPr>
          <p:cNvSpPr>
            <a:spLocks noGrp="1"/>
          </p:cNvSpPr>
          <p:nvPr>
            <p:ph type="pic" sz="quarter" idx="10"/>
          </p:nvPr>
        </p:nvSpPr>
        <p:spPr>
          <a:xfrm>
            <a:off x="1" y="2206625"/>
            <a:ext cx="7990417" cy="2833688"/>
          </a:xfrm>
          <a:solidFill>
            <a:schemeClr val="bg1">
              <a:lumMod val="50000"/>
            </a:schemeClr>
          </a:solidFill>
        </p:spPr>
        <p:txBody>
          <a:bodyPr/>
          <a:lstStyle>
            <a:lvl1pPr marL="0" indent="0">
              <a:buNone/>
              <a:defRPr/>
            </a:lvl1pPr>
          </a:lstStyle>
          <a:p>
            <a:endParaRPr lang="en-US" dirty="0"/>
          </a:p>
        </p:txBody>
      </p:sp>
      <p:sp>
        <p:nvSpPr>
          <p:cNvPr id="11" name="Text Placeholder 10">
            <a:extLst>
              <a:ext uri="{FF2B5EF4-FFF2-40B4-BE49-F238E27FC236}">
                <a16:creationId xmlns:a16="http://schemas.microsoft.com/office/drawing/2014/main" id="{9AC545A1-8DD1-4655-984C-778993439B2F}"/>
              </a:ext>
            </a:extLst>
          </p:cNvPr>
          <p:cNvSpPr>
            <a:spLocks noGrp="1"/>
          </p:cNvSpPr>
          <p:nvPr>
            <p:ph type="body" sz="quarter" idx="11"/>
          </p:nvPr>
        </p:nvSpPr>
        <p:spPr>
          <a:xfrm>
            <a:off x="8398934" y="2935288"/>
            <a:ext cx="3384551" cy="1800225"/>
          </a:xfrm>
        </p:spPr>
        <p:txBody>
          <a:bodyPr>
            <a:normAutofit/>
          </a:bodyPr>
          <a:lstStyle>
            <a:lvl1pPr marL="0" indent="0">
              <a:buNone/>
              <a:defRPr sz="1600">
                <a:solidFill>
                  <a:schemeClr val="bg1"/>
                </a:solidFill>
              </a:defRPr>
            </a:lvl1pPr>
            <a:lvl2pPr marL="342900" indent="0">
              <a:buNone/>
              <a:defRPr>
                <a:solidFill>
                  <a:schemeClr val="bg1"/>
                </a:solidFill>
              </a:defRPr>
            </a:lvl2pPr>
            <a:lvl3pPr marL="685800" indent="0">
              <a:buNone/>
              <a:defRPr>
                <a:solidFill>
                  <a:schemeClr val="bg1"/>
                </a:solidFill>
              </a:defRPr>
            </a:lvl3pPr>
            <a:lvl4pPr marL="1028700" indent="0">
              <a:buNone/>
              <a:defRPr>
                <a:solidFill>
                  <a:schemeClr val="bg1"/>
                </a:solidFill>
              </a:defRPr>
            </a:lvl4pPr>
            <a:lvl5pPr marL="1371600" indent="0">
              <a:buNone/>
              <a:defRPr>
                <a:solidFill>
                  <a:schemeClr val="bg1"/>
                </a:solidFill>
              </a:defRPr>
            </a:lvl5pPr>
          </a:lstStyle>
          <a:p>
            <a:pPr lvl="0"/>
            <a:r>
              <a:rPr lang="en-US" dirty="0"/>
              <a:t>Edit Master text styles</a:t>
            </a:r>
          </a:p>
        </p:txBody>
      </p:sp>
      <p:sp>
        <p:nvSpPr>
          <p:cNvPr id="13" name="Text Placeholder 12">
            <a:extLst>
              <a:ext uri="{FF2B5EF4-FFF2-40B4-BE49-F238E27FC236}">
                <a16:creationId xmlns:a16="http://schemas.microsoft.com/office/drawing/2014/main" id="{DD186EB5-68C1-4B3E-AB20-83A834D5CA83}"/>
              </a:ext>
            </a:extLst>
          </p:cNvPr>
          <p:cNvSpPr>
            <a:spLocks noGrp="1"/>
          </p:cNvSpPr>
          <p:nvPr>
            <p:ph type="body" sz="quarter" idx="12"/>
          </p:nvPr>
        </p:nvSpPr>
        <p:spPr>
          <a:xfrm>
            <a:off x="8398934" y="2424113"/>
            <a:ext cx="3405717" cy="347662"/>
          </a:xfrm>
        </p:spPr>
        <p:txBody>
          <a:bodyPr/>
          <a:lstStyle>
            <a:lvl1pPr marL="0" indent="0">
              <a:buNone/>
              <a:defRPr b="1">
                <a:solidFill>
                  <a:schemeClr val="bg1"/>
                </a:solidFill>
              </a:defRPr>
            </a:lvl1pPr>
            <a:lvl2pPr marL="342900" indent="0">
              <a:buNone/>
              <a:defRPr b="1"/>
            </a:lvl2pPr>
            <a:lvl3pPr marL="685800" indent="0">
              <a:buNone/>
              <a:defRPr b="1"/>
            </a:lvl3pPr>
            <a:lvl4pPr marL="1028700" indent="0">
              <a:buNone/>
              <a:defRPr b="1"/>
            </a:lvl4pPr>
            <a:lvl5pPr marL="1371600" indent="0">
              <a:buNone/>
              <a:defRPr b="1"/>
            </a:lvl5pPr>
          </a:lstStyle>
          <a:p>
            <a:pPr lvl="0"/>
            <a:r>
              <a:rPr lang="en-US" dirty="0"/>
              <a:t>Edit Master text </a:t>
            </a:r>
          </a:p>
        </p:txBody>
      </p:sp>
    </p:spTree>
    <p:extLst>
      <p:ext uri="{BB962C8B-B14F-4D97-AF65-F5344CB8AC3E}">
        <p14:creationId xmlns:p14="http://schemas.microsoft.com/office/powerpoint/2010/main" val="4096862006"/>
      </p:ext>
    </p:extLst>
  </p:cSld>
  <p:clrMapOvr>
    <a:masterClrMapping/>
  </p:clrMapOvr>
</p:sldLayout>
</file>

<file path=ppt/slideLayouts/slideLayout639.xml><?xml version="1.0" encoding="utf-8"?>
<p:sldLayout xmlns:a="http://schemas.openxmlformats.org/drawingml/2006/main" xmlns:r="http://schemas.openxmlformats.org/officeDocument/2006/relationships" xmlns:p="http://schemas.openxmlformats.org/presentationml/2006/main" preserve="1" userDrawn="1">
  <p:cSld name="Four Boxes">
    <p:spTree>
      <p:nvGrpSpPr>
        <p:cNvPr id="1" name=""/>
        <p:cNvGrpSpPr/>
        <p:nvPr/>
      </p:nvGrpSpPr>
      <p:grpSpPr>
        <a:xfrm>
          <a:off x="0" y="0"/>
          <a:ext cx="0" cy="0"/>
          <a:chOff x="0" y="0"/>
          <a:chExt cx="0" cy="0"/>
        </a:xfrm>
      </p:grpSpPr>
      <p:sp>
        <p:nvSpPr>
          <p:cNvPr id="2" name="Title 1"/>
          <p:cNvSpPr>
            <a:spLocks noGrp="1"/>
          </p:cNvSpPr>
          <p:nvPr>
            <p:ph type="title"/>
          </p:nvPr>
        </p:nvSpPr>
        <p:spPr>
          <a:xfrm>
            <a:off x="838200" y="385175"/>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
        <p:nvSpPr>
          <p:cNvPr id="8" name="Rectangle 7">
            <a:extLst>
              <a:ext uri="{FF2B5EF4-FFF2-40B4-BE49-F238E27FC236}">
                <a16:creationId xmlns:a16="http://schemas.microsoft.com/office/drawing/2014/main" id="{525716D1-AF73-4031-B60E-CF938394112C}"/>
              </a:ext>
            </a:extLst>
          </p:cNvPr>
          <p:cNvSpPr/>
          <p:nvPr userDrawn="1"/>
        </p:nvSpPr>
        <p:spPr>
          <a:xfrm>
            <a:off x="370115" y="4384223"/>
            <a:ext cx="2725739" cy="64852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9" name="Rectangle 8">
            <a:extLst>
              <a:ext uri="{FF2B5EF4-FFF2-40B4-BE49-F238E27FC236}">
                <a16:creationId xmlns:a16="http://schemas.microsoft.com/office/drawing/2014/main" id="{6CC0E9C1-3269-47D6-B13D-CF8321C2FC23}"/>
              </a:ext>
            </a:extLst>
          </p:cNvPr>
          <p:cNvSpPr/>
          <p:nvPr userDrawn="1"/>
        </p:nvSpPr>
        <p:spPr>
          <a:xfrm>
            <a:off x="3233057" y="4384223"/>
            <a:ext cx="2725739" cy="64852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11" name="Rectangle 10">
            <a:extLst>
              <a:ext uri="{FF2B5EF4-FFF2-40B4-BE49-F238E27FC236}">
                <a16:creationId xmlns:a16="http://schemas.microsoft.com/office/drawing/2014/main" id="{D667AE97-D199-440E-BACF-7D81042039B5}"/>
              </a:ext>
            </a:extLst>
          </p:cNvPr>
          <p:cNvSpPr/>
          <p:nvPr userDrawn="1"/>
        </p:nvSpPr>
        <p:spPr>
          <a:xfrm>
            <a:off x="6096001" y="4384223"/>
            <a:ext cx="2725739" cy="64852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12" name="Rectangle 11">
            <a:extLst>
              <a:ext uri="{FF2B5EF4-FFF2-40B4-BE49-F238E27FC236}">
                <a16:creationId xmlns:a16="http://schemas.microsoft.com/office/drawing/2014/main" id="{109F39F1-B438-4295-8340-1B94CC0C9087}"/>
              </a:ext>
            </a:extLst>
          </p:cNvPr>
          <p:cNvSpPr/>
          <p:nvPr userDrawn="1"/>
        </p:nvSpPr>
        <p:spPr>
          <a:xfrm>
            <a:off x="8958944" y="4384223"/>
            <a:ext cx="2725739" cy="64852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17" name="Picture Placeholder 16">
            <a:extLst>
              <a:ext uri="{FF2B5EF4-FFF2-40B4-BE49-F238E27FC236}">
                <a16:creationId xmlns:a16="http://schemas.microsoft.com/office/drawing/2014/main" id="{A3BCDDC0-41C7-4329-AD96-A241DA53ADA1}"/>
              </a:ext>
            </a:extLst>
          </p:cNvPr>
          <p:cNvSpPr>
            <a:spLocks noGrp="1"/>
          </p:cNvSpPr>
          <p:nvPr>
            <p:ph type="pic" sz="quarter" idx="10"/>
          </p:nvPr>
        </p:nvSpPr>
        <p:spPr>
          <a:xfrm>
            <a:off x="369585" y="2098326"/>
            <a:ext cx="2726267" cy="2286000"/>
          </a:xfrm>
          <a:solidFill>
            <a:schemeClr val="bg1">
              <a:lumMod val="50000"/>
            </a:schemeClr>
          </a:solidFill>
        </p:spPr>
        <p:txBody>
          <a:bodyPr/>
          <a:lstStyle>
            <a:lvl1pPr marL="0" indent="0">
              <a:buNone/>
              <a:defRPr/>
            </a:lvl1pPr>
          </a:lstStyle>
          <a:p>
            <a:endParaRPr lang="en-US"/>
          </a:p>
        </p:txBody>
      </p:sp>
      <p:sp>
        <p:nvSpPr>
          <p:cNvPr id="18" name="Picture Placeholder 16">
            <a:extLst>
              <a:ext uri="{FF2B5EF4-FFF2-40B4-BE49-F238E27FC236}">
                <a16:creationId xmlns:a16="http://schemas.microsoft.com/office/drawing/2014/main" id="{D071A54B-0BCF-4EDF-9A6F-ED6E513FFA94}"/>
              </a:ext>
            </a:extLst>
          </p:cNvPr>
          <p:cNvSpPr>
            <a:spLocks noGrp="1"/>
          </p:cNvSpPr>
          <p:nvPr>
            <p:ph type="pic" sz="quarter" idx="11"/>
          </p:nvPr>
        </p:nvSpPr>
        <p:spPr>
          <a:xfrm>
            <a:off x="3232529" y="2098326"/>
            <a:ext cx="2726267" cy="2286000"/>
          </a:xfrm>
          <a:solidFill>
            <a:schemeClr val="bg1">
              <a:lumMod val="50000"/>
            </a:schemeClr>
          </a:solidFill>
        </p:spPr>
        <p:txBody>
          <a:bodyPr/>
          <a:lstStyle>
            <a:lvl1pPr marL="0" indent="0">
              <a:buNone/>
              <a:defRPr/>
            </a:lvl1pPr>
          </a:lstStyle>
          <a:p>
            <a:endParaRPr lang="en-US"/>
          </a:p>
        </p:txBody>
      </p:sp>
      <p:sp>
        <p:nvSpPr>
          <p:cNvPr id="19" name="Picture Placeholder 16">
            <a:extLst>
              <a:ext uri="{FF2B5EF4-FFF2-40B4-BE49-F238E27FC236}">
                <a16:creationId xmlns:a16="http://schemas.microsoft.com/office/drawing/2014/main" id="{21C9DCFB-C0D0-4335-B529-F8357523342B}"/>
              </a:ext>
            </a:extLst>
          </p:cNvPr>
          <p:cNvSpPr>
            <a:spLocks noGrp="1"/>
          </p:cNvSpPr>
          <p:nvPr>
            <p:ph type="pic" sz="quarter" idx="12"/>
          </p:nvPr>
        </p:nvSpPr>
        <p:spPr>
          <a:xfrm>
            <a:off x="6095473" y="2098326"/>
            <a:ext cx="2726267" cy="2286000"/>
          </a:xfrm>
          <a:solidFill>
            <a:schemeClr val="bg1">
              <a:lumMod val="50000"/>
            </a:schemeClr>
          </a:solidFill>
        </p:spPr>
        <p:txBody>
          <a:bodyPr/>
          <a:lstStyle>
            <a:lvl1pPr marL="0" indent="0">
              <a:buNone/>
              <a:defRPr/>
            </a:lvl1pPr>
          </a:lstStyle>
          <a:p>
            <a:endParaRPr lang="en-US"/>
          </a:p>
        </p:txBody>
      </p:sp>
      <p:sp>
        <p:nvSpPr>
          <p:cNvPr id="20" name="Picture Placeholder 16">
            <a:extLst>
              <a:ext uri="{FF2B5EF4-FFF2-40B4-BE49-F238E27FC236}">
                <a16:creationId xmlns:a16="http://schemas.microsoft.com/office/drawing/2014/main" id="{84C385EB-A72B-4114-9176-1AAE3B82E2AD}"/>
              </a:ext>
            </a:extLst>
          </p:cNvPr>
          <p:cNvSpPr>
            <a:spLocks noGrp="1"/>
          </p:cNvSpPr>
          <p:nvPr>
            <p:ph type="pic" sz="quarter" idx="13"/>
          </p:nvPr>
        </p:nvSpPr>
        <p:spPr>
          <a:xfrm>
            <a:off x="8958416" y="2098326"/>
            <a:ext cx="2726267" cy="2286000"/>
          </a:xfrm>
          <a:solidFill>
            <a:schemeClr val="bg1">
              <a:lumMod val="50000"/>
            </a:schemeClr>
          </a:solidFill>
        </p:spPr>
        <p:txBody>
          <a:bodyPr/>
          <a:lstStyle>
            <a:lvl1pPr marL="0" indent="0">
              <a:buNone/>
              <a:defRPr/>
            </a:lvl1pPr>
          </a:lstStyle>
          <a:p>
            <a:endParaRPr lang="en-US"/>
          </a:p>
        </p:txBody>
      </p:sp>
      <p:sp>
        <p:nvSpPr>
          <p:cNvPr id="22" name="Text Placeholder 21">
            <a:extLst>
              <a:ext uri="{FF2B5EF4-FFF2-40B4-BE49-F238E27FC236}">
                <a16:creationId xmlns:a16="http://schemas.microsoft.com/office/drawing/2014/main" id="{04CCCF82-2C46-499D-BCEB-0FEAA2B3A6AA}"/>
              </a:ext>
            </a:extLst>
          </p:cNvPr>
          <p:cNvSpPr>
            <a:spLocks noGrp="1"/>
          </p:cNvSpPr>
          <p:nvPr>
            <p:ph type="body" sz="quarter" idx="14"/>
          </p:nvPr>
        </p:nvSpPr>
        <p:spPr>
          <a:xfrm>
            <a:off x="501651" y="4451910"/>
            <a:ext cx="2457449" cy="509588"/>
          </a:xfrm>
        </p:spPr>
        <p:txBody>
          <a:bodyPr>
            <a:noAutofit/>
          </a:bodyPr>
          <a:lstStyle>
            <a:lvl1pPr marL="0" indent="0" algn="ctr">
              <a:buNone/>
              <a:defRPr sz="1600" b="1">
                <a:solidFill>
                  <a:schemeClr val="bg1"/>
                </a:solidFill>
              </a:defRPr>
            </a:lvl1pPr>
            <a:lvl2pPr marL="342900" indent="0">
              <a:buNone/>
              <a:defRPr sz="1200" b="1">
                <a:solidFill>
                  <a:schemeClr val="bg1"/>
                </a:solidFill>
              </a:defRPr>
            </a:lvl2pPr>
            <a:lvl3pPr marL="685800" indent="0">
              <a:buNone/>
              <a:defRPr sz="1200" b="1">
                <a:solidFill>
                  <a:schemeClr val="bg1"/>
                </a:solidFill>
              </a:defRPr>
            </a:lvl3pPr>
            <a:lvl4pPr marL="1028700" indent="0">
              <a:buNone/>
              <a:defRPr sz="1200" b="1">
                <a:solidFill>
                  <a:schemeClr val="bg1"/>
                </a:solidFill>
              </a:defRPr>
            </a:lvl4pPr>
            <a:lvl5pPr marL="1371600" indent="0">
              <a:buNone/>
              <a:defRPr sz="1200" b="1">
                <a:solidFill>
                  <a:schemeClr val="bg1"/>
                </a:solidFill>
              </a:defRPr>
            </a:lvl5pPr>
          </a:lstStyle>
          <a:p>
            <a:pPr lvl="0"/>
            <a:r>
              <a:rPr lang="en-US" dirty="0"/>
              <a:t>Edit Master text styles</a:t>
            </a:r>
          </a:p>
        </p:txBody>
      </p:sp>
      <p:sp>
        <p:nvSpPr>
          <p:cNvPr id="23" name="Text Placeholder 21">
            <a:extLst>
              <a:ext uri="{FF2B5EF4-FFF2-40B4-BE49-F238E27FC236}">
                <a16:creationId xmlns:a16="http://schemas.microsoft.com/office/drawing/2014/main" id="{55C62183-A05D-4D67-844F-38479C65A126}"/>
              </a:ext>
            </a:extLst>
          </p:cNvPr>
          <p:cNvSpPr>
            <a:spLocks noGrp="1"/>
          </p:cNvSpPr>
          <p:nvPr>
            <p:ph type="body" sz="quarter" idx="15"/>
          </p:nvPr>
        </p:nvSpPr>
        <p:spPr>
          <a:xfrm>
            <a:off x="3366938" y="4451910"/>
            <a:ext cx="2457449" cy="509588"/>
          </a:xfrm>
        </p:spPr>
        <p:txBody>
          <a:bodyPr>
            <a:noAutofit/>
          </a:bodyPr>
          <a:lstStyle>
            <a:lvl1pPr marL="0" indent="0" algn="ctr">
              <a:buNone/>
              <a:defRPr sz="1600" b="1">
                <a:solidFill>
                  <a:schemeClr val="bg1"/>
                </a:solidFill>
              </a:defRPr>
            </a:lvl1pPr>
            <a:lvl2pPr marL="342900" indent="0">
              <a:buNone/>
              <a:defRPr sz="1200" b="1">
                <a:solidFill>
                  <a:schemeClr val="bg1"/>
                </a:solidFill>
              </a:defRPr>
            </a:lvl2pPr>
            <a:lvl3pPr marL="685800" indent="0">
              <a:buNone/>
              <a:defRPr sz="1200" b="1">
                <a:solidFill>
                  <a:schemeClr val="bg1"/>
                </a:solidFill>
              </a:defRPr>
            </a:lvl3pPr>
            <a:lvl4pPr marL="1028700" indent="0">
              <a:buNone/>
              <a:defRPr sz="1200" b="1">
                <a:solidFill>
                  <a:schemeClr val="bg1"/>
                </a:solidFill>
              </a:defRPr>
            </a:lvl4pPr>
            <a:lvl5pPr marL="1371600" indent="0">
              <a:buNone/>
              <a:defRPr sz="1200" b="1">
                <a:solidFill>
                  <a:schemeClr val="bg1"/>
                </a:solidFill>
              </a:defRPr>
            </a:lvl5pPr>
          </a:lstStyle>
          <a:p>
            <a:pPr lvl="0"/>
            <a:r>
              <a:rPr lang="en-US" dirty="0"/>
              <a:t>Edit Master text styles</a:t>
            </a:r>
          </a:p>
        </p:txBody>
      </p:sp>
      <p:sp>
        <p:nvSpPr>
          <p:cNvPr id="24" name="Text Placeholder 21">
            <a:extLst>
              <a:ext uri="{FF2B5EF4-FFF2-40B4-BE49-F238E27FC236}">
                <a16:creationId xmlns:a16="http://schemas.microsoft.com/office/drawing/2014/main" id="{A67EB4D8-D628-4C57-A620-E85B0C55C2F8}"/>
              </a:ext>
            </a:extLst>
          </p:cNvPr>
          <p:cNvSpPr>
            <a:spLocks noGrp="1"/>
          </p:cNvSpPr>
          <p:nvPr>
            <p:ph type="body" sz="quarter" idx="16"/>
          </p:nvPr>
        </p:nvSpPr>
        <p:spPr>
          <a:xfrm>
            <a:off x="6229882" y="4451910"/>
            <a:ext cx="2457449" cy="509588"/>
          </a:xfrm>
        </p:spPr>
        <p:txBody>
          <a:bodyPr>
            <a:noAutofit/>
          </a:bodyPr>
          <a:lstStyle>
            <a:lvl1pPr marL="0" indent="0" algn="ctr">
              <a:buNone/>
              <a:defRPr sz="1600" b="1">
                <a:solidFill>
                  <a:schemeClr val="bg1"/>
                </a:solidFill>
              </a:defRPr>
            </a:lvl1pPr>
            <a:lvl2pPr marL="342900" indent="0">
              <a:buNone/>
              <a:defRPr sz="1200" b="1">
                <a:solidFill>
                  <a:schemeClr val="bg1"/>
                </a:solidFill>
              </a:defRPr>
            </a:lvl2pPr>
            <a:lvl3pPr marL="685800" indent="0">
              <a:buNone/>
              <a:defRPr sz="1200" b="1">
                <a:solidFill>
                  <a:schemeClr val="bg1"/>
                </a:solidFill>
              </a:defRPr>
            </a:lvl3pPr>
            <a:lvl4pPr marL="1028700" indent="0">
              <a:buNone/>
              <a:defRPr sz="1200" b="1">
                <a:solidFill>
                  <a:schemeClr val="bg1"/>
                </a:solidFill>
              </a:defRPr>
            </a:lvl4pPr>
            <a:lvl5pPr marL="1371600" indent="0">
              <a:buNone/>
              <a:defRPr sz="1200" b="1">
                <a:solidFill>
                  <a:schemeClr val="bg1"/>
                </a:solidFill>
              </a:defRPr>
            </a:lvl5pPr>
          </a:lstStyle>
          <a:p>
            <a:pPr lvl="0"/>
            <a:r>
              <a:rPr lang="en-US" dirty="0"/>
              <a:t>Edit Master text styles</a:t>
            </a:r>
          </a:p>
        </p:txBody>
      </p:sp>
      <p:sp>
        <p:nvSpPr>
          <p:cNvPr id="25" name="Text Placeholder 21">
            <a:extLst>
              <a:ext uri="{FF2B5EF4-FFF2-40B4-BE49-F238E27FC236}">
                <a16:creationId xmlns:a16="http://schemas.microsoft.com/office/drawing/2014/main" id="{BED96436-518E-447D-B033-E8577697C97F}"/>
              </a:ext>
            </a:extLst>
          </p:cNvPr>
          <p:cNvSpPr>
            <a:spLocks noGrp="1"/>
          </p:cNvSpPr>
          <p:nvPr>
            <p:ph type="body" sz="quarter" idx="17"/>
          </p:nvPr>
        </p:nvSpPr>
        <p:spPr>
          <a:xfrm>
            <a:off x="9092825" y="4442357"/>
            <a:ext cx="2457449" cy="509588"/>
          </a:xfrm>
        </p:spPr>
        <p:txBody>
          <a:bodyPr>
            <a:noAutofit/>
          </a:bodyPr>
          <a:lstStyle>
            <a:lvl1pPr marL="0" indent="0" algn="ctr">
              <a:buNone/>
              <a:defRPr sz="1600" b="1">
                <a:solidFill>
                  <a:schemeClr val="bg1"/>
                </a:solidFill>
              </a:defRPr>
            </a:lvl1pPr>
            <a:lvl2pPr marL="342900" indent="0">
              <a:buNone/>
              <a:defRPr sz="1200" b="1">
                <a:solidFill>
                  <a:schemeClr val="bg1"/>
                </a:solidFill>
              </a:defRPr>
            </a:lvl2pPr>
            <a:lvl3pPr marL="685800" indent="0">
              <a:buNone/>
              <a:defRPr sz="1200" b="1">
                <a:solidFill>
                  <a:schemeClr val="bg1"/>
                </a:solidFill>
              </a:defRPr>
            </a:lvl3pPr>
            <a:lvl4pPr marL="1028700" indent="0">
              <a:buNone/>
              <a:defRPr sz="1200" b="1">
                <a:solidFill>
                  <a:schemeClr val="bg1"/>
                </a:solidFill>
              </a:defRPr>
            </a:lvl4pPr>
            <a:lvl5pPr marL="1371600" indent="0">
              <a:buNone/>
              <a:defRPr sz="1200" b="1">
                <a:solidFill>
                  <a:schemeClr val="bg1"/>
                </a:solidFill>
              </a:defRPr>
            </a:lvl5pPr>
          </a:lstStyle>
          <a:p>
            <a:pPr lvl="0"/>
            <a:r>
              <a:rPr lang="en-US" dirty="0"/>
              <a:t>Edit Master text styles</a:t>
            </a:r>
          </a:p>
        </p:txBody>
      </p:sp>
    </p:spTree>
    <p:extLst>
      <p:ext uri="{BB962C8B-B14F-4D97-AF65-F5344CB8AC3E}">
        <p14:creationId xmlns:p14="http://schemas.microsoft.com/office/powerpoint/2010/main" val="3043989168"/>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Comparison">
  <p:cSld name="Comparison 5">
    <p:spTree>
      <p:nvGrpSpPr>
        <p:cNvPr id="1" name="Shape 649"/>
        <p:cNvGrpSpPr/>
        <p:nvPr/>
      </p:nvGrpSpPr>
      <p:grpSpPr>
        <a:xfrm>
          <a:off x="0" y="0"/>
          <a:ext cx="0" cy="0"/>
          <a:chOff x="0" y="0"/>
          <a:chExt cx="0" cy="0"/>
        </a:xfrm>
      </p:grpSpPr>
      <p:grpSp>
        <p:nvGrpSpPr>
          <p:cNvPr id="650" name="Google Shape;650;p62"/>
          <p:cNvGrpSpPr/>
          <p:nvPr/>
        </p:nvGrpSpPr>
        <p:grpSpPr>
          <a:xfrm>
            <a:off x="7191542" y="1"/>
            <a:ext cx="5000459" cy="1425992"/>
            <a:chOff x="7191542" y="1"/>
            <a:chExt cx="5000459" cy="1425992"/>
          </a:xfrm>
        </p:grpSpPr>
        <p:pic>
          <p:nvPicPr>
            <p:cNvPr id="651" name="Google Shape;651;p6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52" name="Google Shape;652;p62"/>
            <p:cNvGrpSpPr/>
            <p:nvPr/>
          </p:nvGrpSpPr>
          <p:grpSpPr>
            <a:xfrm>
              <a:off x="7191542" y="1"/>
              <a:ext cx="5000459" cy="1425992"/>
              <a:chOff x="7186272" y="0"/>
              <a:chExt cx="5005729" cy="1427495"/>
            </a:xfrm>
          </p:grpSpPr>
          <p:sp>
            <p:nvSpPr>
              <p:cNvPr id="653" name="Google Shape;653;p6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54" name="Google Shape;654;p6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55" name="Google Shape;655;p6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56" name="Google Shape;656;p62"/>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57" name="Google Shape;657;p62"/>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58" name="Google Shape;658;p62"/>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59" name="Google Shape;659;p62"/>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60" name="Google Shape;660;p6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661" name="Google Shape;661;p6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62" name="Google Shape;662;p6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preserve="1" userDrawn="1">
  <p:cSld name="Services">
    <p:spTree>
      <p:nvGrpSpPr>
        <p:cNvPr id="1" name=""/>
        <p:cNvGrpSpPr/>
        <p:nvPr/>
      </p:nvGrpSpPr>
      <p:grpSpPr>
        <a:xfrm>
          <a:off x="0" y="0"/>
          <a:ext cx="0" cy="0"/>
          <a:chOff x="0" y="0"/>
          <a:chExt cx="0" cy="0"/>
        </a:xfrm>
      </p:grpSpPr>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
        <p:nvSpPr>
          <p:cNvPr id="4" name="Teardrop 3">
            <a:extLst>
              <a:ext uri="{FF2B5EF4-FFF2-40B4-BE49-F238E27FC236}">
                <a16:creationId xmlns:a16="http://schemas.microsoft.com/office/drawing/2014/main" id="{2D0D6095-11D0-4D8B-A5ED-4135BF8BA863}"/>
              </a:ext>
            </a:extLst>
          </p:cNvPr>
          <p:cNvSpPr/>
          <p:nvPr userDrawn="1"/>
        </p:nvSpPr>
        <p:spPr>
          <a:xfrm>
            <a:off x="1993328" y="2357798"/>
            <a:ext cx="914400" cy="685800"/>
          </a:xfrm>
          <a:prstGeom prst="teardrop">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solidFill>
              <a:latin typeface="+mj-lt"/>
            </a:endParaRPr>
          </a:p>
        </p:txBody>
      </p:sp>
      <p:sp>
        <p:nvSpPr>
          <p:cNvPr id="6" name="Teardrop 5">
            <a:extLst>
              <a:ext uri="{FF2B5EF4-FFF2-40B4-BE49-F238E27FC236}">
                <a16:creationId xmlns:a16="http://schemas.microsoft.com/office/drawing/2014/main" id="{466068B4-7369-4A2D-BCBD-0852FB881A2C}"/>
              </a:ext>
            </a:extLst>
          </p:cNvPr>
          <p:cNvSpPr/>
          <p:nvPr userDrawn="1"/>
        </p:nvSpPr>
        <p:spPr>
          <a:xfrm>
            <a:off x="6217920" y="2357798"/>
            <a:ext cx="914400" cy="685800"/>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800" dirty="0">
              <a:solidFill>
                <a:prstClr val="white"/>
              </a:solidFill>
            </a:endParaRPr>
          </a:p>
        </p:txBody>
      </p:sp>
      <p:sp>
        <p:nvSpPr>
          <p:cNvPr id="8" name="Teardrop 7">
            <a:extLst>
              <a:ext uri="{FF2B5EF4-FFF2-40B4-BE49-F238E27FC236}">
                <a16:creationId xmlns:a16="http://schemas.microsoft.com/office/drawing/2014/main" id="{9698C2B4-9E25-4D0B-8FA2-74755CAAF237}"/>
              </a:ext>
            </a:extLst>
          </p:cNvPr>
          <p:cNvSpPr/>
          <p:nvPr userDrawn="1"/>
        </p:nvSpPr>
        <p:spPr>
          <a:xfrm>
            <a:off x="1993328" y="3436591"/>
            <a:ext cx="914400" cy="685800"/>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800" dirty="0">
              <a:solidFill>
                <a:prstClr val="white"/>
              </a:solidFill>
            </a:endParaRPr>
          </a:p>
        </p:txBody>
      </p:sp>
      <p:sp>
        <p:nvSpPr>
          <p:cNvPr id="11" name="Teardrop 10">
            <a:extLst>
              <a:ext uri="{FF2B5EF4-FFF2-40B4-BE49-F238E27FC236}">
                <a16:creationId xmlns:a16="http://schemas.microsoft.com/office/drawing/2014/main" id="{D225517D-7EAB-4332-8C26-E28A2B53322F}"/>
              </a:ext>
            </a:extLst>
          </p:cNvPr>
          <p:cNvSpPr/>
          <p:nvPr userDrawn="1"/>
        </p:nvSpPr>
        <p:spPr>
          <a:xfrm>
            <a:off x="6217920" y="3436591"/>
            <a:ext cx="914400" cy="685800"/>
          </a:xfrm>
          <a:prstGeom prst="teardrop">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800" dirty="0">
              <a:solidFill>
                <a:prstClr val="white"/>
              </a:solidFill>
            </a:endParaRPr>
          </a:p>
        </p:txBody>
      </p:sp>
      <p:sp>
        <p:nvSpPr>
          <p:cNvPr id="13" name="Teardrop 12">
            <a:extLst>
              <a:ext uri="{FF2B5EF4-FFF2-40B4-BE49-F238E27FC236}">
                <a16:creationId xmlns:a16="http://schemas.microsoft.com/office/drawing/2014/main" id="{CD8609AA-8D9B-4956-88BF-0D178BC6FFBE}"/>
              </a:ext>
            </a:extLst>
          </p:cNvPr>
          <p:cNvSpPr/>
          <p:nvPr userDrawn="1"/>
        </p:nvSpPr>
        <p:spPr>
          <a:xfrm>
            <a:off x="1993328" y="4515383"/>
            <a:ext cx="914400" cy="685800"/>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800" dirty="0">
              <a:solidFill>
                <a:prstClr val="white"/>
              </a:solidFill>
            </a:endParaRPr>
          </a:p>
        </p:txBody>
      </p:sp>
      <p:sp>
        <p:nvSpPr>
          <p:cNvPr id="15" name="Teardrop 14">
            <a:extLst>
              <a:ext uri="{FF2B5EF4-FFF2-40B4-BE49-F238E27FC236}">
                <a16:creationId xmlns:a16="http://schemas.microsoft.com/office/drawing/2014/main" id="{E9BAC08D-8BE3-494A-819B-602991A07FD6}"/>
              </a:ext>
            </a:extLst>
          </p:cNvPr>
          <p:cNvSpPr/>
          <p:nvPr userDrawn="1"/>
        </p:nvSpPr>
        <p:spPr>
          <a:xfrm>
            <a:off x="6217920" y="4515383"/>
            <a:ext cx="914400" cy="685800"/>
          </a:xfrm>
          <a:prstGeom prst="teardrop">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800" dirty="0">
              <a:solidFill>
                <a:prstClr val="white"/>
              </a:solidFill>
            </a:endParaRPr>
          </a:p>
        </p:txBody>
      </p:sp>
      <p:sp>
        <p:nvSpPr>
          <p:cNvPr id="17" name="Text Placeholder 16">
            <a:extLst>
              <a:ext uri="{FF2B5EF4-FFF2-40B4-BE49-F238E27FC236}">
                <a16:creationId xmlns:a16="http://schemas.microsoft.com/office/drawing/2014/main" id="{5B81DCAF-010D-45E7-8899-537B2D12A218}"/>
              </a:ext>
            </a:extLst>
          </p:cNvPr>
          <p:cNvSpPr>
            <a:spLocks noGrp="1"/>
          </p:cNvSpPr>
          <p:nvPr>
            <p:ph type="body" sz="quarter" idx="10"/>
          </p:nvPr>
        </p:nvSpPr>
        <p:spPr>
          <a:xfrm>
            <a:off x="3028952" y="2300289"/>
            <a:ext cx="3067049" cy="308441"/>
          </a:xfrm>
        </p:spPr>
        <p:txBody>
          <a:bodyPr>
            <a:noAutofit/>
          </a:bodyPr>
          <a:lstStyle>
            <a:lvl1pPr marL="0" indent="0">
              <a:buNone/>
              <a:defRPr sz="1600" b="1">
                <a:solidFill>
                  <a:schemeClr val="accent1"/>
                </a:solidFill>
              </a:defRPr>
            </a:lvl1pPr>
            <a:lvl2pPr marL="342900" indent="0">
              <a:buNone/>
              <a:defRPr sz="1400"/>
            </a:lvl2pPr>
            <a:lvl3pPr marL="685800" indent="0">
              <a:buNone/>
              <a:defRPr sz="1400"/>
            </a:lvl3pPr>
            <a:lvl4pPr marL="1028700" indent="0">
              <a:buNone/>
              <a:defRPr sz="1400"/>
            </a:lvl4pPr>
            <a:lvl5pPr marL="1371600" indent="0">
              <a:buNone/>
              <a:defRPr sz="1400"/>
            </a:lvl5pPr>
          </a:lstStyle>
          <a:p>
            <a:pPr lvl="0"/>
            <a:r>
              <a:rPr lang="en-US" dirty="0"/>
              <a:t>Edit Master text</a:t>
            </a:r>
          </a:p>
        </p:txBody>
      </p:sp>
      <p:sp>
        <p:nvSpPr>
          <p:cNvPr id="19" name="Text Placeholder 18">
            <a:extLst>
              <a:ext uri="{FF2B5EF4-FFF2-40B4-BE49-F238E27FC236}">
                <a16:creationId xmlns:a16="http://schemas.microsoft.com/office/drawing/2014/main" id="{30FEC88E-164B-408D-B0A9-D956BC84F6A7}"/>
              </a:ext>
            </a:extLst>
          </p:cNvPr>
          <p:cNvSpPr>
            <a:spLocks noGrp="1"/>
          </p:cNvSpPr>
          <p:nvPr>
            <p:ph type="body" sz="quarter" idx="11"/>
          </p:nvPr>
        </p:nvSpPr>
        <p:spPr>
          <a:xfrm>
            <a:off x="3028952" y="2608264"/>
            <a:ext cx="3067049" cy="434975"/>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20" name="Text Placeholder 16">
            <a:extLst>
              <a:ext uri="{FF2B5EF4-FFF2-40B4-BE49-F238E27FC236}">
                <a16:creationId xmlns:a16="http://schemas.microsoft.com/office/drawing/2014/main" id="{A7561F5A-352C-422E-AB74-4E8449A1F3FA}"/>
              </a:ext>
            </a:extLst>
          </p:cNvPr>
          <p:cNvSpPr>
            <a:spLocks noGrp="1"/>
          </p:cNvSpPr>
          <p:nvPr>
            <p:ph type="body" sz="quarter" idx="12"/>
          </p:nvPr>
        </p:nvSpPr>
        <p:spPr>
          <a:xfrm>
            <a:off x="3028952" y="3432277"/>
            <a:ext cx="3067049" cy="308441"/>
          </a:xfrm>
        </p:spPr>
        <p:txBody>
          <a:bodyPr>
            <a:noAutofit/>
          </a:bodyPr>
          <a:lstStyle>
            <a:lvl1pPr marL="0" indent="0">
              <a:buNone/>
              <a:defRPr sz="1600" b="1">
                <a:solidFill>
                  <a:schemeClr val="accent2"/>
                </a:solidFill>
              </a:defRPr>
            </a:lvl1pPr>
            <a:lvl2pPr marL="342900" indent="0">
              <a:buNone/>
              <a:defRPr sz="1400"/>
            </a:lvl2pPr>
            <a:lvl3pPr marL="685800" indent="0">
              <a:buNone/>
              <a:defRPr sz="1400"/>
            </a:lvl3pPr>
            <a:lvl4pPr marL="1028700" indent="0">
              <a:buNone/>
              <a:defRPr sz="1400"/>
            </a:lvl4pPr>
            <a:lvl5pPr marL="1371600" indent="0">
              <a:buNone/>
              <a:defRPr sz="1400"/>
            </a:lvl5pPr>
          </a:lstStyle>
          <a:p>
            <a:pPr lvl="0"/>
            <a:r>
              <a:rPr lang="en-US" dirty="0"/>
              <a:t>Edit Master text</a:t>
            </a:r>
          </a:p>
        </p:txBody>
      </p:sp>
      <p:sp>
        <p:nvSpPr>
          <p:cNvPr id="21" name="Text Placeholder 18">
            <a:extLst>
              <a:ext uri="{FF2B5EF4-FFF2-40B4-BE49-F238E27FC236}">
                <a16:creationId xmlns:a16="http://schemas.microsoft.com/office/drawing/2014/main" id="{E1F695C1-4192-4447-BDC0-C16A6219BBC0}"/>
              </a:ext>
            </a:extLst>
          </p:cNvPr>
          <p:cNvSpPr>
            <a:spLocks noGrp="1"/>
          </p:cNvSpPr>
          <p:nvPr>
            <p:ph type="body" sz="quarter" idx="13"/>
          </p:nvPr>
        </p:nvSpPr>
        <p:spPr>
          <a:xfrm>
            <a:off x="3028952" y="3740252"/>
            <a:ext cx="3067049" cy="434975"/>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22" name="Text Placeholder 16">
            <a:extLst>
              <a:ext uri="{FF2B5EF4-FFF2-40B4-BE49-F238E27FC236}">
                <a16:creationId xmlns:a16="http://schemas.microsoft.com/office/drawing/2014/main" id="{AAA8036C-6105-4CB0-96E9-A1F37C39FE79}"/>
              </a:ext>
            </a:extLst>
          </p:cNvPr>
          <p:cNvSpPr>
            <a:spLocks noGrp="1"/>
          </p:cNvSpPr>
          <p:nvPr>
            <p:ph type="body" sz="quarter" idx="14"/>
          </p:nvPr>
        </p:nvSpPr>
        <p:spPr>
          <a:xfrm>
            <a:off x="3028952" y="4516326"/>
            <a:ext cx="3067049" cy="308441"/>
          </a:xfrm>
        </p:spPr>
        <p:txBody>
          <a:bodyPr>
            <a:noAutofit/>
          </a:bodyPr>
          <a:lstStyle>
            <a:lvl1pPr marL="0" indent="0">
              <a:buNone/>
              <a:defRPr sz="1600" b="1">
                <a:solidFill>
                  <a:schemeClr val="accent3"/>
                </a:solidFill>
              </a:defRPr>
            </a:lvl1pPr>
            <a:lvl2pPr marL="342900" indent="0">
              <a:buNone/>
              <a:defRPr sz="1400"/>
            </a:lvl2pPr>
            <a:lvl3pPr marL="685800" indent="0">
              <a:buNone/>
              <a:defRPr sz="1400"/>
            </a:lvl3pPr>
            <a:lvl4pPr marL="1028700" indent="0">
              <a:buNone/>
              <a:defRPr sz="1400"/>
            </a:lvl4pPr>
            <a:lvl5pPr marL="1371600" indent="0">
              <a:buNone/>
              <a:defRPr sz="1400"/>
            </a:lvl5pPr>
          </a:lstStyle>
          <a:p>
            <a:pPr lvl="0"/>
            <a:r>
              <a:rPr lang="en-US" dirty="0"/>
              <a:t>Edit Master text</a:t>
            </a:r>
          </a:p>
        </p:txBody>
      </p:sp>
      <p:sp>
        <p:nvSpPr>
          <p:cNvPr id="23" name="Text Placeholder 18">
            <a:extLst>
              <a:ext uri="{FF2B5EF4-FFF2-40B4-BE49-F238E27FC236}">
                <a16:creationId xmlns:a16="http://schemas.microsoft.com/office/drawing/2014/main" id="{A1AC7978-B1B9-47A2-BF36-C28DD7D81A96}"/>
              </a:ext>
            </a:extLst>
          </p:cNvPr>
          <p:cNvSpPr>
            <a:spLocks noGrp="1"/>
          </p:cNvSpPr>
          <p:nvPr>
            <p:ph type="body" sz="quarter" idx="15"/>
          </p:nvPr>
        </p:nvSpPr>
        <p:spPr>
          <a:xfrm>
            <a:off x="3028952" y="4824301"/>
            <a:ext cx="3067049" cy="434975"/>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24" name="Text Placeholder 16">
            <a:extLst>
              <a:ext uri="{FF2B5EF4-FFF2-40B4-BE49-F238E27FC236}">
                <a16:creationId xmlns:a16="http://schemas.microsoft.com/office/drawing/2014/main" id="{D7F5EE7A-2D7C-4CC6-8AC3-543D24DD706F}"/>
              </a:ext>
            </a:extLst>
          </p:cNvPr>
          <p:cNvSpPr>
            <a:spLocks noGrp="1"/>
          </p:cNvSpPr>
          <p:nvPr>
            <p:ph type="body" sz="quarter" idx="16"/>
          </p:nvPr>
        </p:nvSpPr>
        <p:spPr>
          <a:xfrm>
            <a:off x="7254241" y="2300289"/>
            <a:ext cx="3067049" cy="308441"/>
          </a:xfrm>
        </p:spPr>
        <p:txBody>
          <a:bodyPr>
            <a:noAutofit/>
          </a:bodyPr>
          <a:lstStyle>
            <a:lvl1pPr marL="0" indent="0">
              <a:buNone/>
              <a:defRPr sz="1600" b="1">
                <a:solidFill>
                  <a:schemeClr val="accent4"/>
                </a:solidFill>
              </a:defRPr>
            </a:lvl1pPr>
            <a:lvl2pPr marL="342900" indent="0">
              <a:buNone/>
              <a:defRPr sz="1400"/>
            </a:lvl2pPr>
            <a:lvl3pPr marL="685800" indent="0">
              <a:buNone/>
              <a:defRPr sz="1400"/>
            </a:lvl3pPr>
            <a:lvl4pPr marL="1028700" indent="0">
              <a:buNone/>
              <a:defRPr sz="1400"/>
            </a:lvl4pPr>
            <a:lvl5pPr marL="1371600" indent="0">
              <a:buNone/>
              <a:defRPr sz="1400"/>
            </a:lvl5pPr>
          </a:lstStyle>
          <a:p>
            <a:pPr lvl="0"/>
            <a:r>
              <a:rPr lang="en-US" dirty="0"/>
              <a:t>Edit Master text</a:t>
            </a:r>
          </a:p>
        </p:txBody>
      </p:sp>
      <p:sp>
        <p:nvSpPr>
          <p:cNvPr id="25" name="Text Placeholder 18">
            <a:extLst>
              <a:ext uri="{FF2B5EF4-FFF2-40B4-BE49-F238E27FC236}">
                <a16:creationId xmlns:a16="http://schemas.microsoft.com/office/drawing/2014/main" id="{B3CD42A4-8C80-453E-8138-09C167FA221F}"/>
              </a:ext>
            </a:extLst>
          </p:cNvPr>
          <p:cNvSpPr>
            <a:spLocks noGrp="1"/>
          </p:cNvSpPr>
          <p:nvPr>
            <p:ph type="body" sz="quarter" idx="17"/>
          </p:nvPr>
        </p:nvSpPr>
        <p:spPr>
          <a:xfrm>
            <a:off x="7254241" y="2608264"/>
            <a:ext cx="3067049" cy="434975"/>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26" name="Text Placeholder 16">
            <a:extLst>
              <a:ext uri="{FF2B5EF4-FFF2-40B4-BE49-F238E27FC236}">
                <a16:creationId xmlns:a16="http://schemas.microsoft.com/office/drawing/2014/main" id="{03350350-BF90-4609-A717-D7F5868FA8EE}"/>
              </a:ext>
            </a:extLst>
          </p:cNvPr>
          <p:cNvSpPr>
            <a:spLocks noGrp="1"/>
          </p:cNvSpPr>
          <p:nvPr>
            <p:ph type="body" sz="quarter" idx="18"/>
          </p:nvPr>
        </p:nvSpPr>
        <p:spPr>
          <a:xfrm>
            <a:off x="7254241" y="3430104"/>
            <a:ext cx="3067049" cy="308441"/>
          </a:xfrm>
        </p:spPr>
        <p:txBody>
          <a:bodyPr>
            <a:noAutofit/>
          </a:bodyPr>
          <a:lstStyle>
            <a:lvl1pPr marL="0" indent="0">
              <a:buNone/>
              <a:defRPr sz="1600" b="1">
                <a:solidFill>
                  <a:schemeClr val="accent5"/>
                </a:solidFill>
              </a:defRPr>
            </a:lvl1pPr>
            <a:lvl2pPr marL="342900" indent="0">
              <a:buNone/>
              <a:defRPr sz="1400"/>
            </a:lvl2pPr>
            <a:lvl3pPr marL="685800" indent="0">
              <a:buNone/>
              <a:defRPr sz="1400"/>
            </a:lvl3pPr>
            <a:lvl4pPr marL="1028700" indent="0">
              <a:buNone/>
              <a:defRPr sz="1400"/>
            </a:lvl4pPr>
            <a:lvl5pPr marL="1371600" indent="0">
              <a:buNone/>
              <a:defRPr sz="1400"/>
            </a:lvl5pPr>
          </a:lstStyle>
          <a:p>
            <a:pPr lvl="0"/>
            <a:r>
              <a:rPr lang="en-US" dirty="0"/>
              <a:t>Edit Master text</a:t>
            </a:r>
          </a:p>
        </p:txBody>
      </p:sp>
      <p:sp>
        <p:nvSpPr>
          <p:cNvPr id="27" name="Text Placeholder 18">
            <a:extLst>
              <a:ext uri="{FF2B5EF4-FFF2-40B4-BE49-F238E27FC236}">
                <a16:creationId xmlns:a16="http://schemas.microsoft.com/office/drawing/2014/main" id="{A50C8B0B-4101-43A6-B859-BA388785F727}"/>
              </a:ext>
            </a:extLst>
          </p:cNvPr>
          <p:cNvSpPr>
            <a:spLocks noGrp="1"/>
          </p:cNvSpPr>
          <p:nvPr>
            <p:ph type="body" sz="quarter" idx="19"/>
          </p:nvPr>
        </p:nvSpPr>
        <p:spPr>
          <a:xfrm>
            <a:off x="7254241" y="3738079"/>
            <a:ext cx="3067049" cy="434975"/>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28" name="Text Placeholder 16">
            <a:extLst>
              <a:ext uri="{FF2B5EF4-FFF2-40B4-BE49-F238E27FC236}">
                <a16:creationId xmlns:a16="http://schemas.microsoft.com/office/drawing/2014/main" id="{FD5AE5B8-BC41-4870-8227-74FAA8EDE056}"/>
              </a:ext>
            </a:extLst>
          </p:cNvPr>
          <p:cNvSpPr>
            <a:spLocks noGrp="1"/>
          </p:cNvSpPr>
          <p:nvPr>
            <p:ph type="body" sz="quarter" idx="20"/>
          </p:nvPr>
        </p:nvSpPr>
        <p:spPr>
          <a:xfrm>
            <a:off x="7254241" y="4516326"/>
            <a:ext cx="3067049" cy="308441"/>
          </a:xfrm>
        </p:spPr>
        <p:txBody>
          <a:bodyPr>
            <a:noAutofit/>
          </a:bodyPr>
          <a:lstStyle>
            <a:lvl1pPr marL="0" indent="0">
              <a:buNone/>
              <a:defRPr sz="1600" b="1">
                <a:solidFill>
                  <a:schemeClr val="accent1"/>
                </a:solidFill>
              </a:defRPr>
            </a:lvl1pPr>
            <a:lvl2pPr marL="342900" indent="0">
              <a:buNone/>
              <a:defRPr sz="1400"/>
            </a:lvl2pPr>
            <a:lvl3pPr marL="685800" indent="0">
              <a:buNone/>
              <a:defRPr sz="1400"/>
            </a:lvl3pPr>
            <a:lvl4pPr marL="1028700" indent="0">
              <a:buNone/>
              <a:defRPr sz="1400"/>
            </a:lvl4pPr>
            <a:lvl5pPr marL="1371600" indent="0">
              <a:buNone/>
              <a:defRPr sz="1400"/>
            </a:lvl5pPr>
          </a:lstStyle>
          <a:p>
            <a:pPr lvl="0"/>
            <a:r>
              <a:rPr lang="en-US" dirty="0"/>
              <a:t>Edit Master text</a:t>
            </a:r>
          </a:p>
        </p:txBody>
      </p:sp>
      <p:sp>
        <p:nvSpPr>
          <p:cNvPr id="29" name="Text Placeholder 18">
            <a:extLst>
              <a:ext uri="{FF2B5EF4-FFF2-40B4-BE49-F238E27FC236}">
                <a16:creationId xmlns:a16="http://schemas.microsoft.com/office/drawing/2014/main" id="{8C81ABD4-6066-453C-9493-AE035F483095}"/>
              </a:ext>
            </a:extLst>
          </p:cNvPr>
          <p:cNvSpPr>
            <a:spLocks noGrp="1"/>
          </p:cNvSpPr>
          <p:nvPr>
            <p:ph type="body" sz="quarter" idx="21"/>
          </p:nvPr>
        </p:nvSpPr>
        <p:spPr>
          <a:xfrm>
            <a:off x="7254241" y="4824301"/>
            <a:ext cx="3067049" cy="434975"/>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Tree>
    <p:extLst>
      <p:ext uri="{BB962C8B-B14F-4D97-AF65-F5344CB8AC3E}">
        <p14:creationId xmlns:p14="http://schemas.microsoft.com/office/powerpoint/2010/main" val="2562274005"/>
      </p:ext>
    </p:extLst>
  </p:cSld>
  <p:clrMapOvr>
    <a:masterClrMapping/>
  </p:clrMapOvr>
</p:sldLayout>
</file>

<file path=ppt/slideLayouts/slideLayout641.xml><?xml version="1.0" encoding="utf-8"?>
<p:sldLayout xmlns:a="http://schemas.openxmlformats.org/drawingml/2006/main" xmlns:r="http://schemas.openxmlformats.org/officeDocument/2006/relationships" xmlns:p="http://schemas.openxmlformats.org/presentationml/2006/main" preserve="1" userDrawn="1">
  <p:cSld name="Services Highlight_1">
    <p:spTree>
      <p:nvGrpSpPr>
        <p:cNvPr id="1" name=""/>
        <p:cNvGrpSpPr/>
        <p:nvPr/>
      </p:nvGrpSpPr>
      <p:grpSpPr>
        <a:xfrm>
          <a:off x="0" y="0"/>
          <a:ext cx="0" cy="0"/>
          <a:chOff x="0" y="0"/>
          <a:chExt cx="0" cy="0"/>
        </a:xfrm>
      </p:grpSpPr>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
        <p:nvSpPr>
          <p:cNvPr id="30" name="Rectangle 29">
            <a:extLst>
              <a:ext uri="{FF2B5EF4-FFF2-40B4-BE49-F238E27FC236}">
                <a16:creationId xmlns:a16="http://schemas.microsoft.com/office/drawing/2014/main" id="{B9FF5942-854C-486C-9268-135EABF5904B}"/>
              </a:ext>
            </a:extLst>
          </p:cNvPr>
          <p:cNvSpPr/>
          <p:nvPr userDrawn="1"/>
        </p:nvSpPr>
        <p:spPr>
          <a:xfrm>
            <a:off x="1816100" y="2302434"/>
            <a:ext cx="3470589" cy="260294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31" name="Teardrop 30">
            <a:extLst>
              <a:ext uri="{FF2B5EF4-FFF2-40B4-BE49-F238E27FC236}">
                <a16:creationId xmlns:a16="http://schemas.microsoft.com/office/drawing/2014/main" id="{4E270CEE-6067-4043-94DE-037D526C8B42}"/>
              </a:ext>
            </a:extLst>
          </p:cNvPr>
          <p:cNvSpPr/>
          <p:nvPr userDrawn="1"/>
        </p:nvSpPr>
        <p:spPr>
          <a:xfrm>
            <a:off x="5866828" y="2297029"/>
            <a:ext cx="914400" cy="685800"/>
          </a:xfrm>
          <a:prstGeom prst="teardrop">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800" dirty="0">
              <a:solidFill>
                <a:prstClr val="white"/>
              </a:solidFill>
            </a:endParaRPr>
          </a:p>
        </p:txBody>
      </p:sp>
      <p:cxnSp>
        <p:nvCxnSpPr>
          <p:cNvPr id="33" name="Straight Connector 32">
            <a:extLst>
              <a:ext uri="{FF2B5EF4-FFF2-40B4-BE49-F238E27FC236}">
                <a16:creationId xmlns:a16="http://schemas.microsoft.com/office/drawing/2014/main" id="{CDF3ECFF-EC18-4CA7-B13F-76A82D4E4028}"/>
              </a:ext>
            </a:extLst>
          </p:cNvPr>
          <p:cNvCxnSpPr/>
          <p:nvPr userDrawn="1"/>
        </p:nvCxnSpPr>
        <p:spPr>
          <a:xfrm>
            <a:off x="5866828" y="3362325"/>
            <a:ext cx="5093272" cy="0"/>
          </a:xfrm>
          <a:prstGeom prst="line">
            <a:avLst/>
          </a:prstGeom>
          <a:ln w="635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5" name="Isosceles Triangle 34">
            <a:extLst>
              <a:ext uri="{FF2B5EF4-FFF2-40B4-BE49-F238E27FC236}">
                <a16:creationId xmlns:a16="http://schemas.microsoft.com/office/drawing/2014/main" id="{AE46176C-6B44-46A8-9EA5-448D9016F1BB}"/>
              </a:ext>
            </a:extLst>
          </p:cNvPr>
          <p:cNvSpPr/>
          <p:nvPr userDrawn="1"/>
        </p:nvSpPr>
        <p:spPr>
          <a:xfrm rot="16200000">
            <a:off x="5712889" y="3616458"/>
            <a:ext cx="178689" cy="205391"/>
          </a:xfrm>
          <a:prstGeom prst="triangl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37" name="Isosceles Triangle 36">
            <a:extLst>
              <a:ext uri="{FF2B5EF4-FFF2-40B4-BE49-F238E27FC236}">
                <a16:creationId xmlns:a16="http://schemas.microsoft.com/office/drawing/2014/main" id="{4E40DCD0-3D62-47D5-B15D-E10BFFDD602F}"/>
              </a:ext>
            </a:extLst>
          </p:cNvPr>
          <p:cNvSpPr/>
          <p:nvPr userDrawn="1"/>
        </p:nvSpPr>
        <p:spPr>
          <a:xfrm rot="16200000">
            <a:off x="5712889" y="4039439"/>
            <a:ext cx="178689" cy="205391"/>
          </a:xfrm>
          <a:prstGeom prst="triangl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39" name="Isosceles Triangle 38">
            <a:extLst>
              <a:ext uri="{FF2B5EF4-FFF2-40B4-BE49-F238E27FC236}">
                <a16:creationId xmlns:a16="http://schemas.microsoft.com/office/drawing/2014/main" id="{382E7075-8670-42B9-B46A-CD5C1FA2FC08}"/>
              </a:ext>
            </a:extLst>
          </p:cNvPr>
          <p:cNvSpPr/>
          <p:nvPr userDrawn="1"/>
        </p:nvSpPr>
        <p:spPr>
          <a:xfrm rot="16200000">
            <a:off x="5712889" y="4462422"/>
            <a:ext cx="178689" cy="205391"/>
          </a:xfrm>
          <a:prstGeom prst="triangl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5" name="Picture Placeholder 4">
            <a:extLst>
              <a:ext uri="{FF2B5EF4-FFF2-40B4-BE49-F238E27FC236}">
                <a16:creationId xmlns:a16="http://schemas.microsoft.com/office/drawing/2014/main" id="{D0031B3E-B08E-47D8-9D08-8FCFE1D9B687}"/>
              </a:ext>
            </a:extLst>
          </p:cNvPr>
          <p:cNvSpPr>
            <a:spLocks noGrp="1"/>
          </p:cNvSpPr>
          <p:nvPr>
            <p:ph type="pic" sz="quarter" idx="10"/>
          </p:nvPr>
        </p:nvSpPr>
        <p:spPr>
          <a:xfrm>
            <a:off x="1811868" y="2297114"/>
            <a:ext cx="3494617" cy="2611437"/>
          </a:xfrm>
          <a:solidFill>
            <a:schemeClr val="bg1">
              <a:lumMod val="50000"/>
            </a:schemeClr>
          </a:solidFill>
        </p:spPr>
        <p:txBody>
          <a:bodyPr/>
          <a:lstStyle>
            <a:lvl1pPr marL="0" indent="0">
              <a:buNone/>
              <a:defRPr/>
            </a:lvl1pPr>
          </a:lstStyle>
          <a:p>
            <a:endParaRPr lang="en-US" dirty="0"/>
          </a:p>
        </p:txBody>
      </p:sp>
      <p:sp>
        <p:nvSpPr>
          <p:cNvPr id="40" name="Text Placeholder 16">
            <a:extLst>
              <a:ext uri="{FF2B5EF4-FFF2-40B4-BE49-F238E27FC236}">
                <a16:creationId xmlns:a16="http://schemas.microsoft.com/office/drawing/2014/main" id="{25DD26BF-2F20-4932-99CD-5C171D414227}"/>
              </a:ext>
            </a:extLst>
          </p:cNvPr>
          <p:cNvSpPr>
            <a:spLocks noGrp="1"/>
          </p:cNvSpPr>
          <p:nvPr>
            <p:ph type="body" sz="quarter" idx="11"/>
          </p:nvPr>
        </p:nvSpPr>
        <p:spPr>
          <a:xfrm>
            <a:off x="6991351" y="2297030"/>
            <a:ext cx="3968749" cy="307975"/>
          </a:xfrm>
        </p:spPr>
        <p:txBody>
          <a:bodyPr>
            <a:noAutofit/>
          </a:bodyPr>
          <a:lstStyle>
            <a:lvl1pPr marL="0" indent="0">
              <a:buNone/>
              <a:defRPr sz="1600" b="1">
                <a:solidFill>
                  <a:schemeClr val="accent1"/>
                </a:solidFill>
              </a:defRPr>
            </a:lvl1pPr>
            <a:lvl2pPr marL="342900" indent="0">
              <a:buNone/>
              <a:defRPr sz="1400"/>
            </a:lvl2pPr>
            <a:lvl3pPr marL="685800" indent="0">
              <a:buNone/>
              <a:defRPr sz="1400"/>
            </a:lvl3pPr>
            <a:lvl4pPr marL="1028700" indent="0">
              <a:buNone/>
              <a:defRPr sz="1400"/>
            </a:lvl4pPr>
            <a:lvl5pPr marL="1371600" indent="0">
              <a:buNone/>
              <a:defRPr sz="1400"/>
            </a:lvl5pPr>
          </a:lstStyle>
          <a:p>
            <a:pPr lvl="0"/>
            <a:r>
              <a:rPr lang="en-US" dirty="0"/>
              <a:t>Edit Master text</a:t>
            </a:r>
          </a:p>
        </p:txBody>
      </p:sp>
      <p:sp>
        <p:nvSpPr>
          <p:cNvPr id="41" name="Text Placeholder 18">
            <a:extLst>
              <a:ext uri="{FF2B5EF4-FFF2-40B4-BE49-F238E27FC236}">
                <a16:creationId xmlns:a16="http://schemas.microsoft.com/office/drawing/2014/main" id="{90B57811-BFAD-4883-B05C-8C8D8EA490F4}"/>
              </a:ext>
            </a:extLst>
          </p:cNvPr>
          <p:cNvSpPr>
            <a:spLocks noGrp="1"/>
          </p:cNvSpPr>
          <p:nvPr>
            <p:ph type="body" sz="quarter" idx="12"/>
          </p:nvPr>
        </p:nvSpPr>
        <p:spPr>
          <a:xfrm>
            <a:off x="6991351" y="2605005"/>
            <a:ext cx="3968749" cy="434975"/>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43" name="Text Placeholder 18">
            <a:extLst>
              <a:ext uri="{FF2B5EF4-FFF2-40B4-BE49-F238E27FC236}">
                <a16:creationId xmlns:a16="http://schemas.microsoft.com/office/drawing/2014/main" id="{B4D8DA5E-BEEF-4235-AA3F-673B21FC3883}"/>
              </a:ext>
            </a:extLst>
          </p:cNvPr>
          <p:cNvSpPr>
            <a:spLocks noGrp="1"/>
          </p:cNvSpPr>
          <p:nvPr>
            <p:ph type="body" sz="quarter" idx="14"/>
          </p:nvPr>
        </p:nvSpPr>
        <p:spPr>
          <a:xfrm>
            <a:off x="6190404" y="4028979"/>
            <a:ext cx="4769697" cy="327868"/>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44" name="Text Placeholder 18">
            <a:extLst>
              <a:ext uri="{FF2B5EF4-FFF2-40B4-BE49-F238E27FC236}">
                <a16:creationId xmlns:a16="http://schemas.microsoft.com/office/drawing/2014/main" id="{B5A65B28-AE04-49FA-AFAB-03AACD6DB1FA}"/>
              </a:ext>
            </a:extLst>
          </p:cNvPr>
          <p:cNvSpPr>
            <a:spLocks noGrp="1"/>
          </p:cNvSpPr>
          <p:nvPr>
            <p:ph type="body" sz="quarter" idx="15"/>
          </p:nvPr>
        </p:nvSpPr>
        <p:spPr>
          <a:xfrm>
            <a:off x="6190404" y="4459472"/>
            <a:ext cx="4769697" cy="296718"/>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45" name="Text Placeholder 18">
            <a:extLst>
              <a:ext uri="{FF2B5EF4-FFF2-40B4-BE49-F238E27FC236}">
                <a16:creationId xmlns:a16="http://schemas.microsoft.com/office/drawing/2014/main" id="{752DEBFC-DD79-43CF-9CD1-5B6A0A53E82A}"/>
              </a:ext>
            </a:extLst>
          </p:cNvPr>
          <p:cNvSpPr>
            <a:spLocks noGrp="1"/>
          </p:cNvSpPr>
          <p:nvPr>
            <p:ph type="body" sz="quarter" idx="16"/>
          </p:nvPr>
        </p:nvSpPr>
        <p:spPr>
          <a:xfrm>
            <a:off x="6190404" y="3598487"/>
            <a:ext cx="4769697" cy="327868"/>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Tree>
    <p:extLst>
      <p:ext uri="{BB962C8B-B14F-4D97-AF65-F5344CB8AC3E}">
        <p14:creationId xmlns:p14="http://schemas.microsoft.com/office/powerpoint/2010/main" val="1142828107"/>
      </p:ext>
    </p:extLst>
  </p:cSld>
  <p:clrMapOvr>
    <a:masterClrMapping/>
  </p:clrMapOvr>
</p:sldLayout>
</file>

<file path=ppt/slideLayouts/slideLayout642.xml><?xml version="1.0" encoding="utf-8"?>
<p:sldLayout xmlns:a="http://schemas.openxmlformats.org/drawingml/2006/main" xmlns:r="http://schemas.openxmlformats.org/officeDocument/2006/relationships" xmlns:p="http://schemas.openxmlformats.org/presentationml/2006/main" preserve="1" userDrawn="1">
  <p:cSld name="Services Highlight_2">
    <p:spTree>
      <p:nvGrpSpPr>
        <p:cNvPr id="1" name=""/>
        <p:cNvGrpSpPr/>
        <p:nvPr/>
      </p:nvGrpSpPr>
      <p:grpSpPr>
        <a:xfrm>
          <a:off x="0" y="0"/>
          <a:ext cx="0" cy="0"/>
          <a:chOff x="0" y="0"/>
          <a:chExt cx="0" cy="0"/>
        </a:xfrm>
      </p:grpSpPr>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
        <p:nvSpPr>
          <p:cNvPr id="30" name="Rectangle 29">
            <a:extLst>
              <a:ext uri="{FF2B5EF4-FFF2-40B4-BE49-F238E27FC236}">
                <a16:creationId xmlns:a16="http://schemas.microsoft.com/office/drawing/2014/main" id="{B9FF5942-854C-486C-9268-135EABF5904B}"/>
              </a:ext>
            </a:extLst>
          </p:cNvPr>
          <p:cNvSpPr/>
          <p:nvPr userDrawn="1"/>
        </p:nvSpPr>
        <p:spPr>
          <a:xfrm>
            <a:off x="1816100" y="2302434"/>
            <a:ext cx="3470589" cy="260294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31" name="Teardrop 30">
            <a:extLst>
              <a:ext uri="{FF2B5EF4-FFF2-40B4-BE49-F238E27FC236}">
                <a16:creationId xmlns:a16="http://schemas.microsoft.com/office/drawing/2014/main" id="{4E270CEE-6067-4043-94DE-037D526C8B42}"/>
              </a:ext>
            </a:extLst>
          </p:cNvPr>
          <p:cNvSpPr/>
          <p:nvPr userDrawn="1"/>
        </p:nvSpPr>
        <p:spPr>
          <a:xfrm>
            <a:off x="5866828" y="2297029"/>
            <a:ext cx="914400" cy="685800"/>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800" dirty="0">
              <a:solidFill>
                <a:prstClr val="white"/>
              </a:solidFill>
            </a:endParaRPr>
          </a:p>
        </p:txBody>
      </p:sp>
      <p:cxnSp>
        <p:nvCxnSpPr>
          <p:cNvPr id="33" name="Straight Connector 32">
            <a:extLst>
              <a:ext uri="{FF2B5EF4-FFF2-40B4-BE49-F238E27FC236}">
                <a16:creationId xmlns:a16="http://schemas.microsoft.com/office/drawing/2014/main" id="{CDF3ECFF-EC18-4CA7-B13F-76A82D4E4028}"/>
              </a:ext>
            </a:extLst>
          </p:cNvPr>
          <p:cNvCxnSpPr/>
          <p:nvPr userDrawn="1"/>
        </p:nvCxnSpPr>
        <p:spPr>
          <a:xfrm>
            <a:off x="5866828" y="3362325"/>
            <a:ext cx="5093272" cy="0"/>
          </a:xfrm>
          <a:prstGeom prst="line">
            <a:avLst/>
          </a:prstGeom>
          <a:ln w="6350">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5" name="Isosceles Triangle 34">
            <a:extLst>
              <a:ext uri="{FF2B5EF4-FFF2-40B4-BE49-F238E27FC236}">
                <a16:creationId xmlns:a16="http://schemas.microsoft.com/office/drawing/2014/main" id="{AE46176C-6B44-46A8-9EA5-448D9016F1BB}"/>
              </a:ext>
            </a:extLst>
          </p:cNvPr>
          <p:cNvSpPr/>
          <p:nvPr userDrawn="1"/>
        </p:nvSpPr>
        <p:spPr>
          <a:xfrm rot="16200000">
            <a:off x="5712889" y="3616458"/>
            <a:ext cx="178689" cy="205391"/>
          </a:xfrm>
          <a:prstGeom prst="triangl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37" name="Isosceles Triangle 36">
            <a:extLst>
              <a:ext uri="{FF2B5EF4-FFF2-40B4-BE49-F238E27FC236}">
                <a16:creationId xmlns:a16="http://schemas.microsoft.com/office/drawing/2014/main" id="{4E40DCD0-3D62-47D5-B15D-E10BFFDD602F}"/>
              </a:ext>
            </a:extLst>
          </p:cNvPr>
          <p:cNvSpPr/>
          <p:nvPr userDrawn="1"/>
        </p:nvSpPr>
        <p:spPr>
          <a:xfrm rot="16200000">
            <a:off x="5712889" y="4039439"/>
            <a:ext cx="178689" cy="205391"/>
          </a:xfrm>
          <a:prstGeom prst="triangl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39" name="Isosceles Triangle 38">
            <a:extLst>
              <a:ext uri="{FF2B5EF4-FFF2-40B4-BE49-F238E27FC236}">
                <a16:creationId xmlns:a16="http://schemas.microsoft.com/office/drawing/2014/main" id="{382E7075-8670-42B9-B46A-CD5C1FA2FC08}"/>
              </a:ext>
            </a:extLst>
          </p:cNvPr>
          <p:cNvSpPr/>
          <p:nvPr userDrawn="1"/>
        </p:nvSpPr>
        <p:spPr>
          <a:xfrm rot="16200000">
            <a:off x="5712889" y="4462422"/>
            <a:ext cx="178689" cy="205391"/>
          </a:xfrm>
          <a:prstGeom prst="triangle">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5" name="Picture Placeholder 4">
            <a:extLst>
              <a:ext uri="{FF2B5EF4-FFF2-40B4-BE49-F238E27FC236}">
                <a16:creationId xmlns:a16="http://schemas.microsoft.com/office/drawing/2014/main" id="{D0031B3E-B08E-47D8-9D08-8FCFE1D9B687}"/>
              </a:ext>
            </a:extLst>
          </p:cNvPr>
          <p:cNvSpPr>
            <a:spLocks noGrp="1"/>
          </p:cNvSpPr>
          <p:nvPr>
            <p:ph type="pic" sz="quarter" idx="10"/>
          </p:nvPr>
        </p:nvSpPr>
        <p:spPr>
          <a:xfrm>
            <a:off x="1811868" y="2297114"/>
            <a:ext cx="3494617" cy="2611437"/>
          </a:xfrm>
          <a:solidFill>
            <a:schemeClr val="bg1">
              <a:lumMod val="50000"/>
            </a:schemeClr>
          </a:solidFill>
        </p:spPr>
        <p:txBody>
          <a:bodyPr/>
          <a:lstStyle>
            <a:lvl1pPr marL="0" indent="0">
              <a:buNone/>
              <a:defRPr/>
            </a:lvl1pPr>
          </a:lstStyle>
          <a:p>
            <a:endParaRPr lang="en-US" dirty="0"/>
          </a:p>
        </p:txBody>
      </p:sp>
      <p:sp>
        <p:nvSpPr>
          <p:cNvPr id="40" name="Text Placeholder 16">
            <a:extLst>
              <a:ext uri="{FF2B5EF4-FFF2-40B4-BE49-F238E27FC236}">
                <a16:creationId xmlns:a16="http://schemas.microsoft.com/office/drawing/2014/main" id="{25DD26BF-2F20-4932-99CD-5C171D414227}"/>
              </a:ext>
            </a:extLst>
          </p:cNvPr>
          <p:cNvSpPr>
            <a:spLocks noGrp="1"/>
          </p:cNvSpPr>
          <p:nvPr>
            <p:ph type="body" sz="quarter" idx="11"/>
          </p:nvPr>
        </p:nvSpPr>
        <p:spPr>
          <a:xfrm>
            <a:off x="6991351" y="2297030"/>
            <a:ext cx="3968749" cy="307975"/>
          </a:xfrm>
        </p:spPr>
        <p:txBody>
          <a:bodyPr>
            <a:noAutofit/>
          </a:bodyPr>
          <a:lstStyle>
            <a:lvl1pPr marL="0" indent="0">
              <a:buNone/>
              <a:defRPr sz="1600" b="1">
                <a:solidFill>
                  <a:schemeClr val="accent2"/>
                </a:solidFill>
              </a:defRPr>
            </a:lvl1pPr>
            <a:lvl2pPr marL="342900" indent="0">
              <a:buNone/>
              <a:defRPr sz="1400"/>
            </a:lvl2pPr>
            <a:lvl3pPr marL="685800" indent="0">
              <a:buNone/>
              <a:defRPr sz="1400"/>
            </a:lvl3pPr>
            <a:lvl4pPr marL="1028700" indent="0">
              <a:buNone/>
              <a:defRPr sz="1400"/>
            </a:lvl4pPr>
            <a:lvl5pPr marL="1371600" indent="0">
              <a:buNone/>
              <a:defRPr sz="1400"/>
            </a:lvl5pPr>
          </a:lstStyle>
          <a:p>
            <a:pPr lvl="0"/>
            <a:r>
              <a:rPr lang="en-US" dirty="0"/>
              <a:t>Edit Master text</a:t>
            </a:r>
          </a:p>
        </p:txBody>
      </p:sp>
      <p:sp>
        <p:nvSpPr>
          <p:cNvPr id="41" name="Text Placeholder 18">
            <a:extLst>
              <a:ext uri="{FF2B5EF4-FFF2-40B4-BE49-F238E27FC236}">
                <a16:creationId xmlns:a16="http://schemas.microsoft.com/office/drawing/2014/main" id="{90B57811-BFAD-4883-B05C-8C8D8EA490F4}"/>
              </a:ext>
            </a:extLst>
          </p:cNvPr>
          <p:cNvSpPr>
            <a:spLocks noGrp="1"/>
          </p:cNvSpPr>
          <p:nvPr>
            <p:ph type="body" sz="quarter" idx="12"/>
          </p:nvPr>
        </p:nvSpPr>
        <p:spPr>
          <a:xfrm>
            <a:off x="6991351" y="2605005"/>
            <a:ext cx="3968749" cy="434975"/>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43" name="Text Placeholder 18">
            <a:extLst>
              <a:ext uri="{FF2B5EF4-FFF2-40B4-BE49-F238E27FC236}">
                <a16:creationId xmlns:a16="http://schemas.microsoft.com/office/drawing/2014/main" id="{B4D8DA5E-BEEF-4235-AA3F-673B21FC3883}"/>
              </a:ext>
            </a:extLst>
          </p:cNvPr>
          <p:cNvSpPr>
            <a:spLocks noGrp="1"/>
          </p:cNvSpPr>
          <p:nvPr>
            <p:ph type="body" sz="quarter" idx="14"/>
          </p:nvPr>
        </p:nvSpPr>
        <p:spPr>
          <a:xfrm>
            <a:off x="6190404" y="4028979"/>
            <a:ext cx="4769697" cy="327868"/>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44" name="Text Placeholder 18">
            <a:extLst>
              <a:ext uri="{FF2B5EF4-FFF2-40B4-BE49-F238E27FC236}">
                <a16:creationId xmlns:a16="http://schemas.microsoft.com/office/drawing/2014/main" id="{B5A65B28-AE04-49FA-AFAB-03AACD6DB1FA}"/>
              </a:ext>
            </a:extLst>
          </p:cNvPr>
          <p:cNvSpPr>
            <a:spLocks noGrp="1"/>
          </p:cNvSpPr>
          <p:nvPr>
            <p:ph type="body" sz="quarter" idx="15"/>
          </p:nvPr>
        </p:nvSpPr>
        <p:spPr>
          <a:xfrm>
            <a:off x="6190404" y="4459472"/>
            <a:ext cx="4769697" cy="296718"/>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45" name="Text Placeholder 18">
            <a:extLst>
              <a:ext uri="{FF2B5EF4-FFF2-40B4-BE49-F238E27FC236}">
                <a16:creationId xmlns:a16="http://schemas.microsoft.com/office/drawing/2014/main" id="{752DEBFC-DD79-43CF-9CD1-5B6A0A53E82A}"/>
              </a:ext>
            </a:extLst>
          </p:cNvPr>
          <p:cNvSpPr>
            <a:spLocks noGrp="1"/>
          </p:cNvSpPr>
          <p:nvPr>
            <p:ph type="body" sz="quarter" idx="16"/>
          </p:nvPr>
        </p:nvSpPr>
        <p:spPr>
          <a:xfrm>
            <a:off x="6190404" y="3598487"/>
            <a:ext cx="4769697" cy="327868"/>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Tree>
    <p:extLst>
      <p:ext uri="{BB962C8B-B14F-4D97-AF65-F5344CB8AC3E}">
        <p14:creationId xmlns:p14="http://schemas.microsoft.com/office/powerpoint/2010/main" val="375302802"/>
      </p:ext>
    </p:extLst>
  </p:cSld>
  <p:clrMapOvr>
    <a:masterClrMapping/>
  </p:clrMapOvr>
</p:sldLayout>
</file>

<file path=ppt/slideLayouts/slideLayout643.xml><?xml version="1.0" encoding="utf-8"?>
<p:sldLayout xmlns:a="http://schemas.openxmlformats.org/drawingml/2006/main" xmlns:r="http://schemas.openxmlformats.org/officeDocument/2006/relationships" xmlns:p="http://schemas.openxmlformats.org/presentationml/2006/main" preserve="1" userDrawn="1">
  <p:cSld name="Services Highlight_3">
    <p:spTree>
      <p:nvGrpSpPr>
        <p:cNvPr id="1" name=""/>
        <p:cNvGrpSpPr/>
        <p:nvPr/>
      </p:nvGrpSpPr>
      <p:grpSpPr>
        <a:xfrm>
          <a:off x="0" y="0"/>
          <a:ext cx="0" cy="0"/>
          <a:chOff x="0" y="0"/>
          <a:chExt cx="0" cy="0"/>
        </a:xfrm>
      </p:grpSpPr>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
        <p:nvSpPr>
          <p:cNvPr id="30" name="Rectangle 29">
            <a:extLst>
              <a:ext uri="{FF2B5EF4-FFF2-40B4-BE49-F238E27FC236}">
                <a16:creationId xmlns:a16="http://schemas.microsoft.com/office/drawing/2014/main" id="{B9FF5942-854C-486C-9268-135EABF5904B}"/>
              </a:ext>
            </a:extLst>
          </p:cNvPr>
          <p:cNvSpPr/>
          <p:nvPr userDrawn="1"/>
        </p:nvSpPr>
        <p:spPr>
          <a:xfrm>
            <a:off x="1816100" y="2302434"/>
            <a:ext cx="3470589" cy="260294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31" name="Teardrop 30">
            <a:extLst>
              <a:ext uri="{FF2B5EF4-FFF2-40B4-BE49-F238E27FC236}">
                <a16:creationId xmlns:a16="http://schemas.microsoft.com/office/drawing/2014/main" id="{4E270CEE-6067-4043-94DE-037D526C8B42}"/>
              </a:ext>
            </a:extLst>
          </p:cNvPr>
          <p:cNvSpPr/>
          <p:nvPr userDrawn="1"/>
        </p:nvSpPr>
        <p:spPr>
          <a:xfrm>
            <a:off x="5866828" y="2297029"/>
            <a:ext cx="914400" cy="685800"/>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800" dirty="0">
              <a:solidFill>
                <a:prstClr val="white"/>
              </a:solidFill>
            </a:endParaRPr>
          </a:p>
        </p:txBody>
      </p:sp>
      <p:cxnSp>
        <p:nvCxnSpPr>
          <p:cNvPr id="33" name="Straight Connector 32">
            <a:extLst>
              <a:ext uri="{FF2B5EF4-FFF2-40B4-BE49-F238E27FC236}">
                <a16:creationId xmlns:a16="http://schemas.microsoft.com/office/drawing/2014/main" id="{CDF3ECFF-EC18-4CA7-B13F-76A82D4E4028}"/>
              </a:ext>
            </a:extLst>
          </p:cNvPr>
          <p:cNvCxnSpPr/>
          <p:nvPr userDrawn="1"/>
        </p:nvCxnSpPr>
        <p:spPr>
          <a:xfrm>
            <a:off x="5866828" y="3362325"/>
            <a:ext cx="5093272" cy="0"/>
          </a:xfrm>
          <a:prstGeom prst="line">
            <a:avLst/>
          </a:prstGeom>
          <a:ln w="6350">
            <a:solidFill>
              <a:schemeClr val="accent3">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5" name="Isosceles Triangle 34">
            <a:extLst>
              <a:ext uri="{FF2B5EF4-FFF2-40B4-BE49-F238E27FC236}">
                <a16:creationId xmlns:a16="http://schemas.microsoft.com/office/drawing/2014/main" id="{AE46176C-6B44-46A8-9EA5-448D9016F1BB}"/>
              </a:ext>
            </a:extLst>
          </p:cNvPr>
          <p:cNvSpPr/>
          <p:nvPr userDrawn="1"/>
        </p:nvSpPr>
        <p:spPr>
          <a:xfrm rot="16200000">
            <a:off x="5712889" y="3616458"/>
            <a:ext cx="178689" cy="205391"/>
          </a:xfrm>
          <a:prstGeom prst="triangle">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37" name="Isosceles Triangle 36">
            <a:extLst>
              <a:ext uri="{FF2B5EF4-FFF2-40B4-BE49-F238E27FC236}">
                <a16:creationId xmlns:a16="http://schemas.microsoft.com/office/drawing/2014/main" id="{4E40DCD0-3D62-47D5-B15D-E10BFFDD602F}"/>
              </a:ext>
            </a:extLst>
          </p:cNvPr>
          <p:cNvSpPr/>
          <p:nvPr userDrawn="1"/>
        </p:nvSpPr>
        <p:spPr>
          <a:xfrm rot="16200000">
            <a:off x="5712889" y="4039439"/>
            <a:ext cx="178689" cy="205391"/>
          </a:xfrm>
          <a:prstGeom prst="triangle">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39" name="Isosceles Triangle 38">
            <a:extLst>
              <a:ext uri="{FF2B5EF4-FFF2-40B4-BE49-F238E27FC236}">
                <a16:creationId xmlns:a16="http://schemas.microsoft.com/office/drawing/2014/main" id="{382E7075-8670-42B9-B46A-CD5C1FA2FC08}"/>
              </a:ext>
            </a:extLst>
          </p:cNvPr>
          <p:cNvSpPr/>
          <p:nvPr userDrawn="1"/>
        </p:nvSpPr>
        <p:spPr>
          <a:xfrm rot="16200000">
            <a:off x="5712889" y="4462422"/>
            <a:ext cx="178689" cy="205391"/>
          </a:xfrm>
          <a:prstGeom prst="triangle">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5" name="Picture Placeholder 4">
            <a:extLst>
              <a:ext uri="{FF2B5EF4-FFF2-40B4-BE49-F238E27FC236}">
                <a16:creationId xmlns:a16="http://schemas.microsoft.com/office/drawing/2014/main" id="{D0031B3E-B08E-47D8-9D08-8FCFE1D9B687}"/>
              </a:ext>
            </a:extLst>
          </p:cNvPr>
          <p:cNvSpPr>
            <a:spLocks noGrp="1"/>
          </p:cNvSpPr>
          <p:nvPr>
            <p:ph type="pic" sz="quarter" idx="10"/>
          </p:nvPr>
        </p:nvSpPr>
        <p:spPr>
          <a:xfrm>
            <a:off x="1811868" y="2297114"/>
            <a:ext cx="3494617" cy="2611437"/>
          </a:xfrm>
          <a:solidFill>
            <a:schemeClr val="bg1">
              <a:lumMod val="50000"/>
            </a:schemeClr>
          </a:solidFill>
        </p:spPr>
        <p:txBody>
          <a:bodyPr/>
          <a:lstStyle>
            <a:lvl1pPr marL="0" indent="0">
              <a:buNone/>
              <a:defRPr/>
            </a:lvl1pPr>
          </a:lstStyle>
          <a:p>
            <a:endParaRPr lang="en-US" dirty="0"/>
          </a:p>
        </p:txBody>
      </p:sp>
      <p:sp>
        <p:nvSpPr>
          <p:cNvPr id="40" name="Text Placeholder 16">
            <a:extLst>
              <a:ext uri="{FF2B5EF4-FFF2-40B4-BE49-F238E27FC236}">
                <a16:creationId xmlns:a16="http://schemas.microsoft.com/office/drawing/2014/main" id="{25DD26BF-2F20-4932-99CD-5C171D414227}"/>
              </a:ext>
            </a:extLst>
          </p:cNvPr>
          <p:cNvSpPr>
            <a:spLocks noGrp="1"/>
          </p:cNvSpPr>
          <p:nvPr>
            <p:ph type="body" sz="quarter" idx="11"/>
          </p:nvPr>
        </p:nvSpPr>
        <p:spPr>
          <a:xfrm>
            <a:off x="6991351" y="2297030"/>
            <a:ext cx="3968749" cy="307975"/>
          </a:xfrm>
        </p:spPr>
        <p:txBody>
          <a:bodyPr>
            <a:noAutofit/>
          </a:bodyPr>
          <a:lstStyle>
            <a:lvl1pPr marL="0" indent="0">
              <a:buNone/>
              <a:defRPr sz="1600" b="1">
                <a:solidFill>
                  <a:schemeClr val="accent3"/>
                </a:solidFill>
              </a:defRPr>
            </a:lvl1pPr>
            <a:lvl2pPr marL="342900" indent="0">
              <a:buNone/>
              <a:defRPr sz="1400"/>
            </a:lvl2pPr>
            <a:lvl3pPr marL="685800" indent="0">
              <a:buNone/>
              <a:defRPr sz="1400"/>
            </a:lvl3pPr>
            <a:lvl4pPr marL="1028700" indent="0">
              <a:buNone/>
              <a:defRPr sz="1400"/>
            </a:lvl4pPr>
            <a:lvl5pPr marL="1371600" indent="0">
              <a:buNone/>
              <a:defRPr sz="1400"/>
            </a:lvl5pPr>
          </a:lstStyle>
          <a:p>
            <a:pPr lvl="0"/>
            <a:r>
              <a:rPr lang="en-US" dirty="0"/>
              <a:t>Edit Master text</a:t>
            </a:r>
          </a:p>
        </p:txBody>
      </p:sp>
      <p:sp>
        <p:nvSpPr>
          <p:cNvPr id="41" name="Text Placeholder 18">
            <a:extLst>
              <a:ext uri="{FF2B5EF4-FFF2-40B4-BE49-F238E27FC236}">
                <a16:creationId xmlns:a16="http://schemas.microsoft.com/office/drawing/2014/main" id="{90B57811-BFAD-4883-B05C-8C8D8EA490F4}"/>
              </a:ext>
            </a:extLst>
          </p:cNvPr>
          <p:cNvSpPr>
            <a:spLocks noGrp="1"/>
          </p:cNvSpPr>
          <p:nvPr>
            <p:ph type="body" sz="quarter" idx="12"/>
          </p:nvPr>
        </p:nvSpPr>
        <p:spPr>
          <a:xfrm>
            <a:off x="6991351" y="2605005"/>
            <a:ext cx="3968749" cy="434975"/>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43" name="Text Placeholder 18">
            <a:extLst>
              <a:ext uri="{FF2B5EF4-FFF2-40B4-BE49-F238E27FC236}">
                <a16:creationId xmlns:a16="http://schemas.microsoft.com/office/drawing/2014/main" id="{B4D8DA5E-BEEF-4235-AA3F-673B21FC3883}"/>
              </a:ext>
            </a:extLst>
          </p:cNvPr>
          <p:cNvSpPr>
            <a:spLocks noGrp="1"/>
          </p:cNvSpPr>
          <p:nvPr>
            <p:ph type="body" sz="quarter" idx="14"/>
          </p:nvPr>
        </p:nvSpPr>
        <p:spPr>
          <a:xfrm>
            <a:off x="6190404" y="4028979"/>
            <a:ext cx="4769697" cy="327868"/>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44" name="Text Placeholder 18">
            <a:extLst>
              <a:ext uri="{FF2B5EF4-FFF2-40B4-BE49-F238E27FC236}">
                <a16:creationId xmlns:a16="http://schemas.microsoft.com/office/drawing/2014/main" id="{B5A65B28-AE04-49FA-AFAB-03AACD6DB1FA}"/>
              </a:ext>
            </a:extLst>
          </p:cNvPr>
          <p:cNvSpPr>
            <a:spLocks noGrp="1"/>
          </p:cNvSpPr>
          <p:nvPr>
            <p:ph type="body" sz="quarter" idx="15"/>
          </p:nvPr>
        </p:nvSpPr>
        <p:spPr>
          <a:xfrm>
            <a:off x="6190404" y="4459472"/>
            <a:ext cx="4769697" cy="296718"/>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45" name="Text Placeholder 18">
            <a:extLst>
              <a:ext uri="{FF2B5EF4-FFF2-40B4-BE49-F238E27FC236}">
                <a16:creationId xmlns:a16="http://schemas.microsoft.com/office/drawing/2014/main" id="{752DEBFC-DD79-43CF-9CD1-5B6A0A53E82A}"/>
              </a:ext>
            </a:extLst>
          </p:cNvPr>
          <p:cNvSpPr>
            <a:spLocks noGrp="1"/>
          </p:cNvSpPr>
          <p:nvPr>
            <p:ph type="body" sz="quarter" idx="16"/>
          </p:nvPr>
        </p:nvSpPr>
        <p:spPr>
          <a:xfrm>
            <a:off x="6190404" y="3598487"/>
            <a:ext cx="4769697" cy="327868"/>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Tree>
    <p:extLst>
      <p:ext uri="{BB962C8B-B14F-4D97-AF65-F5344CB8AC3E}">
        <p14:creationId xmlns:p14="http://schemas.microsoft.com/office/powerpoint/2010/main" val="2339213682"/>
      </p:ext>
    </p:extLst>
  </p:cSld>
  <p:clrMapOvr>
    <a:masterClrMapping/>
  </p:clrMapOvr>
</p:sldLayout>
</file>

<file path=ppt/slideLayouts/slideLayout644.xml><?xml version="1.0" encoding="utf-8"?>
<p:sldLayout xmlns:a="http://schemas.openxmlformats.org/drawingml/2006/main" xmlns:r="http://schemas.openxmlformats.org/officeDocument/2006/relationships" xmlns:p="http://schemas.openxmlformats.org/presentationml/2006/main" preserve="1" userDrawn="1">
  <p:cSld name="Services Highlight_4">
    <p:spTree>
      <p:nvGrpSpPr>
        <p:cNvPr id="1" name=""/>
        <p:cNvGrpSpPr/>
        <p:nvPr/>
      </p:nvGrpSpPr>
      <p:grpSpPr>
        <a:xfrm>
          <a:off x="0" y="0"/>
          <a:ext cx="0" cy="0"/>
          <a:chOff x="0" y="0"/>
          <a:chExt cx="0" cy="0"/>
        </a:xfrm>
      </p:grpSpPr>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
        <p:nvSpPr>
          <p:cNvPr id="30" name="Rectangle 29">
            <a:extLst>
              <a:ext uri="{FF2B5EF4-FFF2-40B4-BE49-F238E27FC236}">
                <a16:creationId xmlns:a16="http://schemas.microsoft.com/office/drawing/2014/main" id="{B9FF5942-854C-486C-9268-135EABF5904B}"/>
              </a:ext>
            </a:extLst>
          </p:cNvPr>
          <p:cNvSpPr/>
          <p:nvPr userDrawn="1"/>
        </p:nvSpPr>
        <p:spPr>
          <a:xfrm>
            <a:off x="1816100" y="2302434"/>
            <a:ext cx="3470589" cy="260294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31" name="Teardrop 30">
            <a:extLst>
              <a:ext uri="{FF2B5EF4-FFF2-40B4-BE49-F238E27FC236}">
                <a16:creationId xmlns:a16="http://schemas.microsoft.com/office/drawing/2014/main" id="{4E270CEE-6067-4043-94DE-037D526C8B42}"/>
              </a:ext>
            </a:extLst>
          </p:cNvPr>
          <p:cNvSpPr/>
          <p:nvPr userDrawn="1"/>
        </p:nvSpPr>
        <p:spPr>
          <a:xfrm>
            <a:off x="5866828" y="2297029"/>
            <a:ext cx="914400" cy="685800"/>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800" dirty="0">
              <a:solidFill>
                <a:prstClr val="white"/>
              </a:solidFill>
            </a:endParaRPr>
          </a:p>
        </p:txBody>
      </p:sp>
      <p:cxnSp>
        <p:nvCxnSpPr>
          <p:cNvPr id="33" name="Straight Connector 32">
            <a:extLst>
              <a:ext uri="{FF2B5EF4-FFF2-40B4-BE49-F238E27FC236}">
                <a16:creationId xmlns:a16="http://schemas.microsoft.com/office/drawing/2014/main" id="{CDF3ECFF-EC18-4CA7-B13F-76A82D4E4028}"/>
              </a:ext>
            </a:extLst>
          </p:cNvPr>
          <p:cNvCxnSpPr/>
          <p:nvPr userDrawn="1"/>
        </p:nvCxnSpPr>
        <p:spPr>
          <a:xfrm>
            <a:off x="5866828" y="3362325"/>
            <a:ext cx="5093272" cy="0"/>
          </a:xfrm>
          <a:prstGeom prst="line">
            <a:avLst/>
          </a:prstGeom>
          <a:ln w="6350">
            <a:solidFill>
              <a:schemeClr val="accent4">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5" name="Isosceles Triangle 34">
            <a:extLst>
              <a:ext uri="{FF2B5EF4-FFF2-40B4-BE49-F238E27FC236}">
                <a16:creationId xmlns:a16="http://schemas.microsoft.com/office/drawing/2014/main" id="{AE46176C-6B44-46A8-9EA5-448D9016F1BB}"/>
              </a:ext>
            </a:extLst>
          </p:cNvPr>
          <p:cNvSpPr/>
          <p:nvPr userDrawn="1"/>
        </p:nvSpPr>
        <p:spPr>
          <a:xfrm rot="16200000">
            <a:off x="5712889" y="3616458"/>
            <a:ext cx="178689" cy="205391"/>
          </a:xfrm>
          <a:prstGeom prst="triangle">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37" name="Isosceles Triangle 36">
            <a:extLst>
              <a:ext uri="{FF2B5EF4-FFF2-40B4-BE49-F238E27FC236}">
                <a16:creationId xmlns:a16="http://schemas.microsoft.com/office/drawing/2014/main" id="{4E40DCD0-3D62-47D5-B15D-E10BFFDD602F}"/>
              </a:ext>
            </a:extLst>
          </p:cNvPr>
          <p:cNvSpPr/>
          <p:nvPr userDrawn="1"/>
        </p:nvSpPr>
        <p:spPr>
          <a:xfrm rot="16200000">
            <a:off x="5712889" y="4039439"/>
            <a:ext cx="178689" cy="205391"/>
          </a:xfrm>
          <a:prstGeom prst="triangle">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39" name="Isosceles Triangle 38">
            <a:extLst>
              <a:ext uri="{FF2B5EF4-FFF2-40B4-BE49-F238E27FC236}">
                <a16:creationId xmlns:a16="http://schemas.microsoft.com/office/drawing/2014/main" id="{382E7075-8670-42B9-B46A-CD5C1FA2FC08}"/>
              </a:ext>
            </a:extLst>
          </p:cNvPr>
          <p:cNvSpPr/>
          <p:nvPr userDrawn="1"/>
        </p:nvSpPr>
        <p:spPr>
          <a:xfrm rot="16200000">
            <a:off x="5712889" y="4462422"/>
            <a:ext cx="178689" cy="205391"/>
          </a:xfrm>
          <a:prstGeom prst="triangle">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5" name="Picture Placeholder 4">
            <a:extLst>
              <a:ext uri="{FF2B5EF4-FFF2-40B4-BE49-F238E27FC236}">
                <a16:creationId xmlns:a16="http://schemas.microsoft.com/office/drawing/2014/main" id="{D0031B3E-B08E-47D8-9D08-8FCFE1D9B687}"/>
              </a:ext>
            </a:extLst>
          </p:cNvPr>
          <p:cNvSpPr>
            <a:spLocks noGrp="1"/>
          </p:cNvSpPr>
          <p:nvPr>
            <p:ph type="pic" sz="quarter" idx="10"/>
          </p:nvPr>
        </p:nvSpPr>
        <p:spPr>
          <a:xfrm>
            <a:off x="1811868" y="2297114"/>
            <a:ext cx="3494617" cy="2611437"/>
          </a:xfrm>
          <a:solidFill>
            <a:schemeClr val="bg1">
              <a:lumMod val="50000"/>
            </a:schemeClr>
          </a:solidFill>
        </p:spPr>
        <p:txBody>
          <a:bodyPr/>
          <a:lstStyle>
            <a:lvl1pPr marL="0" indent="0">
              <a:buNone/>
              <a:defRPr/>
            </a:lvl1pPr>
          </a:lstStyle>
          <a:p>
            <a:endParaRPr lang="en-US" dirty="0"/>
          </a:p>
        </p:txBody>
      </p:sp>
      <p:sp>
        <p:nvSpPr>
          <p:cNvPr id="40" name="Text Placeholder 16">
            <a:extLst>
              <a:ext uri="{FF2B5EF4-FFF2-40B4-BE49-F238E27FC236}">
                <a16:creationId xmlns:a16="http://schemas.microsoft.com/office/drawing/2014/main" id="{25DD26BF-2F20-4932-99CD-5C171D414227}"/>
              </a:ext>
            </a:extLst>
          </p:cNvPr>
          <p:cNvSpPr>
            <a:spLocks noGrp="1"/>
          </p:cNvSpPr>
          <p:nvPr>
            <p:ph type="body" sz="quarter" idx="11"/>
          </p:nvPr>
        </p:nvSpPr>
        <p:spPr>
          <a:xfrm>
            <a:off x="6991351" y="2297030"/>
            <a:ext cx="3968749" cy="307975"/>
          </a:xfrm>
        </p:spPr>
        <p:txBody>
          <a:bodyPr>
            <a:noAutofit/>
          </a:bodyPr>
          <a:lstStyle>
            <a:lvl1pPr marL="0" indent="0">
              <a:buNone/>
              <a:defRPr sz="1600" b="1">
                <a:solidFill>
                  <a:schemeClr val="accent4"/>
                </a:solidFill>
              </a:defRPr>
            </a:lvl1pPr>
            <a:lvl2pPr marL="342900" indent="0">
              <a:buNone/>
              <a:defRPr sz="1400"/>
            </a:lvl2pPr>
            <a:lvl3pPr marL="685800" indent="0">
              <a:buNone/>
              <a:defRPr sz="1400"/>
            </a:lvl3pPr>
            <a:lvl4pPr marL="1028700" indent="0">
              <a:buNone/>
              <a:defRPr sz="1400"/>
            </a:lvl4pPr>
            <a:lvl5pPr marL="1371600" indent="0">
              <a:buNone/>
              <a:defRPr sz="1400"/>
            </a:lvl5pPr>
          </a:lstStyle>
          <a:p>
            <a:pPr lvl="0"/>
            <a:r>
              <a:rPr lang="en-US" dirty="0"/>
              <a:t>Edit Master text</a:t>
            </a:r>
          </a:p>
        </p:txBody>
      </p:sp>
      <p:sp>
        <p:nvSpPr>
          <p:cNvPr id="41" name="Text Placeholder 18">
            <a:extLst>
              <a:ext uri="{FF2B5EF4-FFF2-40B4-BE49-F238E27FC236}">
                <a16:creationId xmlns:a16="http://schemas.microsoft.com/office/drawing/2014/main" id="{90B57811-BFAD-4883-B05C-8C8D8EA490F4}"/>
              </a:ext>
            </a:extLst>
          </p:cNvPr>
          <p:cNvSpPr>
            <a:spLocks noGrp="1"/>
          </p:cNvSpPr>
          <p:nvPr>
            <p:ph type="body" sz="quarter" idx="12"/>
          </p:nvPr>
        </p:nvSpPr>
        <p:spPr>
          <a:xfrm>
            <a:off x="6991351" y="2605005"/>
            <a:ext cx="3968749" cy="434975"/>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43" name="Text Placeholder 18">
            <a:extLst>
              <a:ext uri="{FF2B5EF4-FFF2-40B4-BE49-F238E27FC236}">
                <a16:creationId xmlns:a16="http://schemas.microsoft.com/office/drawing/2014/main" id="{B4D8DA5E-BEEF-4235-AA3F-673B21FC3883}"/>
              </a:ext>
            </a:extLst>
          </p:cNvPr>
          <p:cNvSpPr>
            <a:spLocks noGrp="1"/>
          </p:cNvSpPr>
          <p:nvPr>
            <p:ph type="body" sz="quarter" idx="14"/>
          </p:nvPr>
        </p:nvSpPr>
        <p:spPr>
          <a:xfrm>
            <a:off x="6190404" y="4028979"/>
            <a:ext cx="4769697" cy="327868"/>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44" name="Text Placeholder 18">
            <a:extLst>
              <a:ext uri="{FF2B5EF4-FFF2-40B4-BE49-F238E27FC236}">
                <a16:creationId xmlns:a16="http://schemas.microsoft.com/office/drawing/2014/main" id="{B5A65B28-AE04-49FA-AFAB-03AACD6DB1FA}"/>
              </a:ext>
            </a:extLst>
          </p:cNvPr>
          <p:cNvSpPr>
            <a:spLocks noGrp="1"/>
          </p:cNvSpPr>
          <p:nvPr>
            <p:ph type="body" sz="quarter" idx="15"/>
          </p:nvPr>
        </p:nvSpPr>
        <p:spPr>
          <a:xfrm>
            <a:off x="6190404" y="4459472"/>
            <a:ext cx="4769697" cy="296718"/>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45" name="Text Placeholder 18">
            <a:extLst>
              <a:ext uri="{FF2B5EF4-FFF2-40B4-BE49-F238E27FC236}">
                <a16:creationId xmlns:a16="http://schemas.microsoft.com/office/drawing/2014/main" id="{752DEBFC-DD79-43CF-9CD1-5B6A0A53E82A}"/>
              </a:ext>
            </a:extLst>
          </p:cNvPr>
          <p:cNvSpPr>
            <a:spLocks noGrp="1"/>
          </p:cNvSpPr>
          <p:nvPr>
            <p:ph type="body" sz="quarter" idx="16"/>
          </p:nvPr>
        </p:nvSpPr>
        <p:spPr>
          <a:xfrm>
            <a:off x="6190404" y="3598487"/>
            <a:ext cx="4769697" cy="327868"/>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Tree>
    <p:extLst>
      <p:ext uri="{BB962C8B-B14F-4D97-AF65-F5344CB8AC3E}">
        <p14:creationId xmlns:p14="http://schemas.microsoft.com/office/powerpoint/2010/main" val="985053361"/>
      </p:ext>
    </p:extLst>
  </p:cSld>
  <p:clrMapOvr>
    <a:masterClrMapping/>
  </p:clrMapOvr>
</p:sldLayout>
</file>

<file path=ppt/slideLayouts/slideLayout645.xml><?xml version="1.0" encoding="utf-8"?>
<p:sldLayout xmlns:a="http://schemas.openxmlformats.org/drawingml/2006/main" xmlns:r="http://schemas.openxmlformats.org/officeDocument/2006/relationships" xmlns:p="http://schemas.openxmlformats.org/presentationml/2006/main" preserve="1" userDrawn="1">
  <p:cSld name="Services Highlight_5">
    <p:spTree>
      <p:nvGrpSpPr>
        <p:cNvPr id="1" name=""/>
        <p:cNvGrpSpPr/>
        <p:nvPr/>
      </p:nvGrpSpPr>
      <p:grpSpPr>
        <a:xfrm>
          <a:off x="0" y="0"/>
          <a:ext cx="0" cy="0"/>
          <a:chOff x="0" y="0"/>
          <a:chExt cx="0" cy="0"/>
        </a:xfrm>
      </p:grpSpPr>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
        <p:nvSpPr>
          <p:cNvPr id="30" name="Rectangle 29">
            <a:extLst>
              <a:ext uri="{FF2B5EF4-FFF2-40B4-BE49-F238E27FC236}">
                <a16:creationId xmlns:a16="http://schemas.microsoft.com/office/drawing/2014/main" id="{B9FF5942-854C-486C-9268-135EABF5904B}"/>
              </a:ext>
            </a:extLst>
          </p:cNvPr>
          <p:cNvSpPr/>
          <p:nvPr userDrawn="1"/>
        </p:nvSpPr>
        <p:spPr>
          <a:xfrm>
            <a:off x="1816100" y="2302434"/>
            <a:ext cx="3470589" cy="260294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31" name="Teardrop 30">
            <a:extLst>
              <a:ext uri="{FF2B5EF4-FFF2-40B4-BE49-F238E27FC236}">
                <a16:creationId xmlns:a16="http://schemas.microsoft.com/office/drawing/2014/main" id="{4E270CEE-6067-4043-94DE-037D526C8B42}"/>
              </a:ext>
            </a:extLst>
          </p:cNvPr>
          <p:cNvSpPr/>
          <p:nvPr userDrawn="1"/>
        </p:nvSpPr>
        <p:spPr>
          <a:xfrm>
            <a:off x="5866828" y="2297029"/>
            <a:ext cx="914400" cy="685800"/>
          </a:xfrm>
          <a:prstGeom prst="teardrop">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800" dirty="0">
              <a:solidFill>
                <a:prstClr val="white"/>
              </a:solidFill>
            </a:endParaRPr>
          </a:p>
        </p:txBody>
      </p:sp>
      <p:cxnSp>
        <p:nvCxnSpPr>
          <p:cNvPr id="33" name="Straight Connector 32">
            <a:extLst>
              <a:ext uri="{FF2B5EF4-FFF2-40B4-BE49-F238E27FC236}">
                <a16:creationId xmlns:a16="http://schemas.microsoft.com/office/drawing/2014/main" id="{CDF3ECFF-EC18-4CA7-B13F-76A82D4E4028}"/>
              </a:ext>
            </a:extLst>
          </p:cNvPr>
          <p:cNvCxnSpPr/>
          <p:nvPr userDrawn="1"/>
        </p:nvCxnSpPr>
        <p:spPr>
          <a:xfrm>
            <a:off x="5866828" y="3362325"/>
            <a:ext cx="5093272" cy="0"/>
          </a:xfrm>
          <a:prstGeom prst="line">
            <a:avLst/>
          </a:prstGeom>
          <a:ln w="6350">
            <a:solidFill>
              <a:schemeClr val="accent5">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5" name="Isosceles Triangle 34">
            <a:extLst>
              <a:ext uri="{FF2B5EF4-FFF2-40B4-BE49-F238E27FC236}">
                <a16:creationId xmlns:a16="http://schemas.microsoft.com/office/drawing/2014/main" id="{AE46176C-6B44-46A8-9EA5-448D9016F1BB}"/>
              </a:ext>
            </a:extLst>
          </p:cNvPr>
          <p:cNvSpPr/>
          <p:nvPr userDrawn="1"/>
        </p:nvSpPr>
        <p:spPr>
          <a:xfrm rot="16200000">
            <a:off x="5712889" y="3616458"/>
            <a:ext cx="178689" cy="205391"/>
          </a:xfrm>
          <a:prstGeom prst="triangle">
            <a:avLst/>
          </a:prstGeom>
          <a:solidFill>
            <a:schemeClr val="accent5">
              <a:lumMod val="60000"/>
              <a:lumOff val="40000"/>
            </a:schemeClr>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37" name="Isosceles Triangle 36">
            <a:extLst>
              <a:ext uri="{FF2B5EF4-FFF2-40B4-BE49-F238E27FC236}">
                <a16:creationId xmlns:a16="http://schemas.microsoft.com/office/drawing/2014/main" id="{4E40DCD0-3D62-47D5-B15D-E10BFFDD602F}"/>
              </a:ext>
            </a:extLst>
          </p:cNvPr>
          <p:cNvSpPr/>
          <p:nvPr userDrawn="1"/>
        </p:nvSpPr>
        <p:spPr>
          <a:xfrm rot="16200000">
            <a:off x="5712889" y="4039439"/>
            <a:ext cx="178689" cy="205391"/>
          </a:xfrm>
          <a:prstGeom prst="triangle">
            <a:avLst/>
          </a:prstGeom>
          <a:solidFill>
            <a:schemeClr val="accent5">
              <a:lumMod val="60000"/>
              <a:lumOff val="40000"/>
            </a:schemeClr>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39" name="Isosceles Triangle 38">
            <a:extLst>
              <a:ext uri="{FF2B5EF4-FFF2-40B4-BE49-F238E27FC236}">
                <a16:creationId xmlns:a16="http://schemas.microsoft.com/office/drawing/2014/main" id="{382E7075-8670-42B9-B46A-CD5C1FA2FC08}"/>
              </a:ext>
            </a:extLst>
          </p:cNvPr>
          <p:cNvSpPr/>
          <p:nvPr userDrawn="1"/>
        </p:nvSpPr>
        <p:spPr>
          <a:xfrm rot="16200000">
            <a:off x="5712889" y="4462422"/>
            <a:ext cx="178689" cy="205391"/>
          </a:xfrm>
          <a:prstGeom prst="triangle">
            <a:avLst/>
          </a:prstGeom>
          <a:solidFill>
            <a:schemeClr val="accent5">
              <a:lumMod val="60000"/>
              <a:lumOff val="40000"/>
            </a:schemeClr>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5" name="Picture Placeholder 4">
            <a:extLst>
              <a:ext uri="{FF2B5EF4-FFF2-40B4-BE49-F238E27FC236}">
                <a16:creationId xmlns:a16="http://schemas.microsoft.com/office/drawing/2014/main" id="{D0031B3E-B08E-47D8-9D08-8FCFE1D9B687}"/>
              </a:ext>
            </a:extLst>
          </p:cNvPr>
          <p:cNvSpPr>
            <a:spLocks noGrp="1"/>
          </p:cNvSpPr>
          <p:nvPr>
            <p:ph type="pic" sz="quarter" idx="10"/>
          </p:nvPr>
        </p:nvSpPr>
        <p:spPr>
          <a:xfrm>
            <a:off x="1811868" y="2297114"/>
            <a:ext cx="3494617" cy="2611437"/>
          </a:xfrm>
          <a:solidFill>
            <a:schemeClr val="bg1">
              <a:lumMod val="50000"/>
            </a:schemeClr>
          </a:solidFill>
        </p:spPr>
        <p:txBody>
          <a:bodyPr/>
          <a:lstStyle>
            <a:lvl1pPr marL="0" indent="0">
              <a:buNone/>
              <a:defRPr/>
            </a:lvl1pPr>
          </a:lstStyle>
          <a:p>
            <a:endParaRPr lang="en-US" dirty="0"/>
          </a:p>
        </p:txBody>
      </p:sp>
      <p:sp>
        <p:nvSpPr>
          <p:cNvPr id="40" name="Text Placeholder 16">
            <a:extLst>
              <a:ext uri="{FF2B5EF4-FFF2-40B4-BE49-F238E27FC236}">
                <a16:creationId xmlns:a16="http://schemas.microsoft.com/office/drawing/2014/main" id="{25DD26BF-2F20-4932-99CD-5C171D414227}"/>
              </a:ext>
            </a:extLst>
          </p:cNvPr>
          <p:cNvSpPr>
            <a:spLocks noGrp="1"/>
          </p:cNvSpPr>
          <p:nvPr>
            <p:ph type="body" sz="quarter" idx="11"/>
          </p:nvPr>
        </p:nvSpPr>
        <p:spPr>
          <a:xfrm>
            <a:off x="6991351" y="2297030"/>
            <a:ext cx="3968749" cy="307975"/>
          </a:xfrm>
        </p:spPr>
        <p:txBody>
          <a:bodyPr>
            <a:noAutofit/>
          </a:bodyPr>
          <a:lstStyle>
            <a:lvl1pPr marL="0" indent="0">
              <a:buNone/>
              <a:defRPr sz="1600" b="1">
                <a:solidFill>
                  <a:schemeClr val="accent5"/>
                </a:solidFill>
              </a:defRPr>
            </a:lvl1pPr>
            <a:lvl2pPr marL="342900" indent="0">
              <a:buNone/>
              <a:defRPr sz="1400"/>
            </a:lvl2pPr>
            <a:lvl3pPr marL="685800" indent="0">
              <a:buNone/>
              <a:defRPr sz="1400"/>
            </a:lvl3pPr>
            <a:lvl4pPr marL="1028700" indent="0">
              <a:buNone/>
              <a:defRPr sz="1400"/>
            </a:lvl4pPr>
            <a:lvl5pPr marL="1371600" indent="0">
              <a:buNone/>
              <a:defRPr sz="1400"/>
            </a:lvl5pPr>
          </a:lstStyle>
          <a:p>
            <a:pPr lvl="0"/>
            <a:r>
              <a:rPr lang="en-US" dirty="0"/>
              <a:t>Edit Master text</a:t>
            </a:r>
          </a:p>
        </p:txBody>
      </p:sp>
      <p:sp>
        <p:nvSpPr>
          <p:cNvPr id="41" name="Text Placeholder 18">
            <a:extLst>
              <a:ext uri="{FF2B5EF4-FFF2-40B4-BE49-F238E27FC236}">
                <a16:creationId xmlns:a16="http://schemas.microsoft.com/office/drawing/2014/main" id="{90B57811-BFAD-4883-B05C-8C8D8EA490F4}"/>
              </a:ext>
            </a:extLst>
          </p:cNvPr>
          <p:cNvSpPr>
            <a:spLocks noGrp="1"/>
          </p:cNvSpPr>
          <p:nvPr>
            <p:ph type="body" sz="quarter" idx="12"/>
          </p:nvPr>
        </p:nvSpPr>
        <p:spPr>
          <a:xfrm>
            <a:off x="6991351" y="2605005"/>
            <a:ext cx="3968749" cy="434975"/>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43" name="Text Placeholder 18">
            <a:extLst>
              <a:ext uri="{FF2B5EF4-FFF2-40B4-BE49-F238E27FC236}">
                <a16:creationId xmlns:a16="http://schemas.microsoft.com/office/drawing/2014/main" id="{B4D8DA5E-BEEF-4235-AA3F-673B21FC3883}"/>
              </a:ext>
            </a:extLst>
          </p:cNvPr>
          <p:cNvSpPr>
            <a:spLocks noGrp="1"/>
          </p:cNvSpPr>
          <p:nvPr>
            <p:ph type="body" sz="quarter" idx="14"/>
          </p:nvPr>
        </p:nvSpPr>
        <p:spPr>
          <a:xfrm>
            <a:off x="6190404" y="4028979"/>
            <a:ext cx="4769697" cy="327868"/>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44" name="Text Placeholder 18">
            <a:extLst>
              <a:ext uri="{FF2B5EF4-FFF2-40B4-BE49-F238E27FC236}">
                <a16:creationId xmlns:a16="http://schemas.microsoft.com/office/drawing/2014/main" id="{B5A65B28-AE04-49FA-AFAB-03AACD6DB1FA}"/>
              </a:ext>
            </a:extLst>
          </p:cNvPr>
          <p:cNvSpPr>
            <a:spLocks noGrp="1"/>
          </p:cNvSpPr>
          <p:nvPr>
            <p:ph type="body" sz="quarter" idx="15"/>
          </p:nvPr>
        </p:nvSpPr>
        <p:spPr>
          <a:xfrm>
            <a:off x="6190404" y="4459472"/>
            <a:ext cx="4769697" cy="296718"/>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45" name="Text Placeholder 18">
            <a:extLst>
              <a:ext uri="{FF2B5EF4-FFF2-40B4-BE49-F238E27FC236}">
                <a16:creationId xmlns:a16="http://schemas.microsoft.com/office/drawing/2014/main" id="{752DEBFC-DD79-43CF-9CD1-5B6A0A53E82A}"/>
              </a:ext>
            </a:extLst>
          </p:cNvPr>
          <p:cNvSpPr>
            <a:spLocks noGrp="1"/>
          </p:cNvSpPr>
          <p:nvPr>
            <p:ph type="body" sz="quarter" idx="16"/>
          </p:nvPr>
        </p:nvSpPr>
        <p:spPr>
          <a:xfrm>
            <a:off x="6190404" y="3598487"/>
            <a:ext cx="4769697" cy="327868"/>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Tree>
    <p:extLst>
      <p:ext uri="{BB962C8B-B14F-4D97-AF65-F5344CB8AC3E}">
        <p14:creationId xmlns:p14="http://schemas.microsoft.com/office/powerpoint/2010/main" val="3196880449"/>
      </p:ext>
    </p:extLst>
  </p:cSld>
  <p:clrMapOvr>
    <a:masterClrMapping/>
  </p:clrMapOvr>
</p:sldLayout>
</file>

<file path=ppt/slideLayouts/slideLayout646.xml><?xml version="1.0" encoding="utf-8"?>
<p:sldLayout xmlns:a="http://schemas.openxmlformats.org/drawingml/2006/main" xmlns:r="http://schemas.openxmlformats.org/officeDocument/2006/relationships" xmlns:p="http://schemas.openxmlformats.org/presentationml/2006/main" preserve="1" userDrawn="1">
  <p:cSld name="Services Highlight_6">
    <p:spTree>
      <p:nvGrpSpPr>
        <p:cNvPr id="1" name=""/>
        <p:cNvGrpSpPr/>
        <p:nvPr/>
      </p:nvGrpSpPr>
      <p:grpSpPr>
        <a:xfrm>
          <a:off x="0" y="0"/>
          <a:ext cx="0" cy="0"/>
          <a:chOff x="0" y="0"/>
          <a:chExt cx="0" cy="0"/>
        </a:xfrm>
      </p:grpSpPr>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
        <p:nvSpPr>
          <p:cNvPr id="30" name="Rectangle 29">
            <a:extLst>
              <a:ext uri="{FF2B5EF4-FFF2-40B4-BE49-F238E27FC236}">
                <a16:creationId xmlns:a16="http://schemas.microsoft.com/office/drawing/2014/main" id="{B9FF5942-854C-486C-9268-135EABF5904B}"/>
              </a:ext>
            </a:extLst>
          </p:cNvPr>
          <p:cNvSpPr/>
          <p:nvPr userDrawn="1"/>
        </p:nvSpPr>
        <p:spPr>
          <a:xfrm>
            <a:off x="1816100" y="2302434"/>
            <a:ext cx="3470589" cy="2602942"/>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31" name="Teardrop 30">
            <a:extLst>
              <a:ext uri="{FF2B5EF4-FFF2-40B4-BE49-F238E27FC236}">
                <a16:creationId xmlns:a16="http://schemas.microsoft.com/office/drawing/2014/main" id="{4E270CEE-6067-4043-94DE-037D526C8B42}"/>
              </a:ext>
            </a:extLst>
          </p:cNvPr>
          <p:cNvSpPr/>
          <p:nvPr userDrawn="1"/>
        </p:nvSpPr>
        <p:spPr>
          <a:xfrm>
            <a:off x="5866828" y="2297029"/>
            <a:ext cx="914400" cy="685800"/>
          </a:xfrm>
          <a:prstGeom prst="teardrop">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US" sz="800" dirty="0">
              <a:solidFill>
                <a:prstClr val="white"/>
              </a:solidFill>
            </a:endParaRPr>
          </a:p>
        </p:txBody>
      </p:sp>
      <p:cxnSp>
        <p:nvCxnSpPr>
          <p:cNvPr id="33" name="Straight Connector 32">
            <a:extLst>
              <a:ext uri="{FF2B5EF4-FFF2-40B4-BE49-F238E27FC236}">
                <a16:creationId xmlns:a16="http://schemas.microsoft.com/office/drawing/2014/main" id="{CDF3ECFF-EC18-4CA7-B13F-76A82D4E4028}"/>
              </a:ext>
            </a:extLst>
          </p:cNvPr>
          <p:cNvCxnSpPr/>
          <p:nvPr userDrawn="1"/>
        </p:nvCxnSpPr>
        <p:spPr>
          <a:xfrm>
            <a:off x="5866828" y="3362325"/>
            <a:ext cx="5093272" cy="0"/>
          </a:xfrm>
          <a:prstGeom prst="line">
            <a:avLst/>
          </a:prstGeom>
          <a:ln w="6350">
            <a:solidFill>
              <a:schemeClr val="accent6">
                <a:lumMod val="75000"/>
              </a:schemeClr>
            </a:solidFill>
          </a:ln>
        </p:spPr>
        <p:style>
          <a:lnRef idx="1">
            <a:schemeClr val="accent1"/>
          </a:lnRef>
          <a:fillRef idx="0">
            <a:schemeClr val="accent1"/>
          </a:fillRef>
          <a:effectRef idx="0">
            <a:schemeClr val="accent1"/>
          </a:effectRef>
          <a:fontRef idx="minor">
            <a:schemeClr val="tx1"/>
          </a:fontRef>
        </p:style>
      </p:cxnSp>
      <p:sp>
        <p:nvSpPr>
          <p:cNvPr id="35" name="Isosceles Triangle 34">
            <a:extLst>
              <a:ext uri="{FF2B5EF4-FFF2-40B4-BE49-F238E27FC236}">
                <a16:creationId xmlns:a16="http://schemas.microsoft.com/office/drawing/2014/main" id="{AE46176C-6B44-46A8-9EA5-448D9016F1BB}"/>
              </a:ext>
            </a:extLst>
          </p:cNvPr>
          <p:cNvSpPr/>
          <p:nvPr userDrawn="1"/>
        </p:nvSpPr>
        <p:spPr>
          <a:xfrm rot="16200000">
            <a:off x="5712889" y="3616458"/>
            <a:ext cx="178689" cy="205391"/>
          </a:xfrm>
          <a:prstGeom prst="triangle">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37" name="Isosceles Triangle 36">
            <a:extLst>
              <a:ext uri="{FF2B5EF4-FFF2-40B4-BE49-F238E27FC236}">
                <a16:creationId xmlns:a16="http://schemas.microsoft.com/office/drawing/2014/main" id="{4E40DCD0-3D62-47D5-B15D-E10BFFDD602F}"/>
              </a:ext>
            </a:extLst>
          </p:cNvPr>
          <p:cNvSpPr/>
          <p:nvPr userDrawn="1"/>
        </p:nvSpPr>
        <p:spPr>
          <a:xfrm rot="16200000">
            <a:off x="5712889" y="4039439"/>
            <a:ext cx="178689" cy="205391"/>
          </a:xfrm>
          <a:prstGeom prst="triangle">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39" name="Isosceles Triangle 38">
            <a:extLst>
              <a:ext uri="{FF2B5EF4-FFF2-40B4-BE49-F238E27FC236}">
                <a16:creationId xmlns:a16="http://schemas.microsoft.com/office/drawing/2014/main" id="{382E7075-8670-42B9-B46A-CD5C1FA2FC08}"/>
              </a:ext>
            </a:extLst>
          </p:cNvPr>
          <p:cNvSpPr/>
          <p:nvPr userDrawn="1"/>
        </p:nvSpPr>
        <p:spPr>
          <a:xfrm rot="16200000">
            <a:off x="5712889" y="4462422"/>
            <a:ext cx="178689" cy="205391"/>
          </a:xfrm>
          <a:prstGeom prst="triangle">
            <a:avLst/>
          </a:prstGeom>
          <a:solidFill>
            <a:schemeClr val="accent6">
              <a:lumMod val="75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5" name="Picture Placeholder 4">
            <a:extLst>
              <a:ext uri="{FF2B5EF4-FFF2-40B4-BE49-F238E27FC236}">
                <a16:creationId xmlns:a16="http://schemas.microsoft.com/office/drawing/2014/main" id="{D0031B3E-B08E-47D8-9D08-8FCFE1D9B687}"/>
              </a:ext>
            </a:extLst>
          </p:cNvPr>
          <p:cNvSpPr>
            <a:spLocks noGrp="1"/>
          </p:cNvSpPr>
          <p:nvPr>
            <p:ph type="pic" sz="quarter" idx="10"/>
          </p:nvPr>
        </p:nvSpPr>
        <p:spPr>
          <a:xfrm>
            <a:off x="1811868" y="2297114"/>
            <a:ext cx="3494617" cy="2611437"/>
          </a:xfrm>
          <a:solidFill>
            <a:schemeClr val="bg1">
              <a:lumMod val="50000"/>
            </a:schemeClr>
          </a:solidFill>
        </p:spPr>
        <p:txBody>
          <a:bodyPr/>
          <a:lstStyle>
            <a:lvl1pPr marL="0" indent="0">
              <a:buNone/>
              <a:defRPr/>
            </a:lvl1pPr>
          </a:lstStyle>
          <a:p>
            <a:endParaRPr lang="en-US" dirty="0"/>
          </a:p>
        </p:txBody>
      </p:sp>
      <p:sp>
        <p:nvSpPr>
          <p:cNvPr id="40" name="Text Placeholder 16">
            <a:extLst>
              <a:ext uri="{FF2B5EF4-FFF2-40B4-BE49-F238E27FC236}">
                <a16:creationId xmlns:a16="http://schemas.microsoft.com/office/drawing/2014/main" id="{25DD26BF-2F20-4932-99CD-5C171D414227}"/>
              </a:ext>
            </a:extLst>
          </p:cNvPr>
          <p:cNvSpPr>
            <a:spLocks noGrp="1"/>
          </p:cNvSpPr>
          <p:nvPr>
            <p:ph type="body" sz="quarter" idx="11"/>
          </p:nvPr>
        </p:nvSpPr>
        <p:spPr>
          <a:xfrm>
            <a:off x="6991351" y="2297030"/>
            <a:ext cx="3968749" cy="307975"/>
          </a:xfrm>
        </p:spPr>
        <p:txBody>
          <a:bodyPr>
            <a:noAutofit/>
          </a:bodyPr>
          <a:lstStyle>
            <a:lvl1pPr marL="0" indent="0">
              <a:buNone/>
              <a:defRPr sz="1600" b="1">
                <a:solidFill>
                  <a:schemeClr val="accent6"/>
                </a:solidFill>
              </a:defRPr>
            </a:lvl1pPr>
            <a:lvl2pPr marL="342900" indent="0">
              <a:buNone/>
              <a:defRPr sz="1400"/>
            </a:lvl2pPr>
            <a:lvl3pPr marL="685800" indent="0">
              <a:buNone/>
              <a:defRPr sz="1400"/>
            </a:lvl3pPr>
            <a:lvl4pPr marL="1028700" indent="0">
              <a:buNone/>
              <a:defRPr sz="1400"/>
            </a:lvl4pPr>
            <a:lvl5pPr marL="1371600" indent="0">
              <a:buNone/>
              <a:defRPr sz="1400"/>
            </a:lvl5pPr>
          </a:lstStyle>
          <a:p>
            <a:pPr lvl="0"/>
            <a:r>
              <a:rPr lang="en-US" dirty="0"/>
              <a:t>Edit Master text</a:t>
            </a:r>
          </a:p>
        </p:txBody>
      </p:sp>
      <p:sp>
        <p:nvSpPr>
          <p:cNvPr id="41" name="Text Placeholder 18">
            <a:extLst>
              <a:ext uri="{FF2B5EF4-FFF2-40B4-BE49-F238E27FC236}">
                <a16:creationId xmlns:a16="http://schemas.microsoft.com/office/drawing/2014/main" id="{90B57811-BFAD-4883-B05C-8C8D8EA490F4}"/>
              </a:ext>
            </a:extLst>
          </p:cNvPr>
          <p:cNvSpPr>
            <a:spLocks noGrp="1"/>
          </p:cNvSpPr>
          <p:nvPr>
            <p:ph type="body" sz="quarter" idx="12"/>
          </p:nvPr>
        </p:nvSpPr>
        <p:spPr>
          <a:xfrm>
            <a:off x="6991351" y="2605005"/>
            <a:ext cx="3968749" cy="434975"/>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43" name="Text Placeholder 18">
            <a:extLst>
              <a:ext uri="{FF2B5EF4-FFF2-40B4-BE49-F238E27FC236}">
                <a16:creationId xmlns:a16="http://schemas.microsoft.com/office/drawing/2014/main" id="{B4D8DA5E-BEEF-4235-AA3F-673B21FC3883}"/>
              </a:ext>
            </a:extLst>
          </p:cNvPr>
          <p:cNvSpPr>
            <a:spLocks noGrp="1"/>
          </p:cNvSpPr>
          <p:nvPr>
            <p:ph type="body" sz="quarter" idx="14"/>
          </p:nvPr>
        </p:nvSpPr>
        <p:spPr>
          <a:xfrm>
            <a:off x="6190404" y="4028979"/>
            <a:ext cx="4769697" cy="327868"/>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44" name="Text Placeholder 18">
            <a:extLst>
              <a:ext uri="{FF2B5EF4-FFF2-40B4-BE49-F238E27FC236}">
                <a16:creationId xmlns:a16="http://schemas.microsoft.com/office/drawing/2014/main" id="{B5A65B28-AE04-49FA-AFAB-03AACD6DB1FA}"/>
              </a:ext>
            </a:extLst>
          </p:cNvPr>
          <p:cNvSpPr>
            <a:spLocks noGrp="1"/>
          </p:cNvSpPr>
          <p:nvPr>
            <p:ph type="body" sz="quarter" idx="15"/>
          </p:nvPr>
        </p:nvSpPr>
        <p:spPr>
          <a:xfrm>
            <a:off x="6190404" y="4459472"/>
            <a:ext cx="4769697" cy="296718"/>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
        <p:nvSpPr>
          <p:cNvPr id="45" name="Text Placeholder 18">
            <a:extLst>
              <a:ext uri="{FF2B5EF4-FFF2-40B4-BE49-F238E27FC236}">
                <a16:creationId xmlns:a16="http://schemas.microsoft.com/office/drawing/2014/main" id="{752DEBFC-DD79-43CF-9CD1-5B6A0A53E82A}"/>
              </a:ext>
            </a:extLst>
          </p:cNvPr>
          <p:cNvSpPr>
            <a:spLocks noGrp="1"/>
          </p:cNvSpPr>
          <p:nvPr>
            <p:ph type="body" sz="quarter" idx="16"/>
          </p:nvPr>
        </p:nvSpPr>
        <p:spPr>
          <a:xfrm>
            <a:off x="6190404" y="3598487"/>
            <a:ext cx="4769697" cy="327868"/>
          </a:xfrm>
        </p:spPr>
        <p:txBody>
          <a:bodyPr>
            <a:noAutofit/>
          </a:bodyPr>
          <a:lstStyle>
            <a:lvl1pPr marL="0" indent="0">
              <a:buNone/>
              <a:defRPr sz="1400">
                <a:solidFill>
                  <a:schemeClr val="tx1"/>
                </a:solidFill>
              </a:defRPr>
            </a:lvl1pPr>
            <a:lvl2pPr marL="342900" indent="0">
              <a:buNone/>
              <a:defRPr sz="1100">
                <a:solidFill>
                  <a:schemeClr val="tx1"/>
                </a:solidFill>
              </a:defRPr>
            </a:lvl2pPr>
            <a:lvl3pPr marL="685800" indent="0">
              <a:buNone/>
              <a:defRPr sz="1100">
                <a:solidFill>
                  <a:schemeClr val="tx1"/>
                </a:solidFill>
              </a:defRPr>
            </a:lvl3pPr>
            <a:lvl4pPr marL="1028700" indent="0">
              <a:buNone/>
              <a:defRPr sz="1100">
                <a:solidFill>
                  <a:schemeClr val="tx1"/>
                </a:solidFill>
              </a:defRPr>
            </a:lvl4pPr>
            <a:lvl5pPr marL="1371600" indent="0">
              <a:buNone/>
              <a:defRPr sz="1100">
                <a:solidFill>
                  <a:schemeClr val="tx1"/>
                </a:solidFill>
              </a:defRPr>
            </a:lvl5pPr>
          </a:lstStyle>
          <a:p>
            <a:pPr lvl="0"/>
            <a:r>
              <a:rPr lang="en-US" dirty="0"/>
              <a:t>Edit Master text styles</a:t>
            </a:r>
          </a:p>
        </p:txBody>
      </p:sp>
    </p:spTree>
    <p:extLst>
      <p:ext uri="{BB962C8B-B14F-4D97-AF65-F5344CB8AC3E}">
        <p14:creationId xmlns:p14="http://schemas.microsoft.com/office/powerpoint/2010/main" val="995806456"/>
      </p:ext>
    </p:extLst>
  </p:cSld>
  <p:clrMapOvr>
    <a:masterClrMapping/>
  </p:clrMapOvr>
</p:sldLayout>
</file>

<file path=ppt/slideLayouts/slideLayout647.xml><?xml version="1.0" encoding="utf-8"?>
<p:sldLayout xmlns:a="http://schemas.openxmlformats.org/drawingml/2006/main" xmlns:r="http://schemas.openxmlformats.org/officeDocument/2006/relationships" xmlns:p="http://schemas.openxmlformats.org/presentationml/2006/main" preserve="1" userDrawn="1">
  <p:cSld name="Three Image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FAD29A3-3920-44E6-90B6-1A8DFE22D077}"/>
              </a:ext>
            </a:extLst>
          </p:cNvPr>
          <p:cNvSpPr>
            <a:spLocks noGrp="1"/>
          </p:cNvSpPr>
          <p:nvPr>
            <p:ph type="title"/>
          </p:nvPr>
        </p:nvSpPr>
        <p:spPr/>
        <p:txBody>
          <a:bodyPr/>
          <a:lstStyle/>
          <a:p>
            <a:r>
              <a:rPr lang="en-US"/>
              <a:t>Click to edit Master title style</a:t>
            </a:r>
          </a:p>
        </p:txBody>
      </p:sp>
      <p:cxnSp>
        <p:nvCxnSpPr>
          <p:cNvPr id="8" name="Straight Connector 7">
            <a:extLst>
              <a:ext uri="{FF2B5EF4-FFF2-40B4-BE49-F238E27FC236}">
                <a16:creationId xmlns:a16="http://schemas.microsoft.com/office/drawing/2014/main" id="{3771ED2F-6EEF-4F79-805D-71C3646CA207}"/>
              </a:ext>
            </a:extLst>
          </p:cNvPr>
          <p:cNvCxnSpPr/>
          <p:nvPr userDrawn="1"/>
        </p:nvCxnSpPr>
        <p:spPr>
          <a:xfrm>
            <a:off x="2057895" y="5004515"/>
            <a:ext cx="1461836" cy="0"/>
          </a:xfrm>
          <a:prstGeom prst="line">
            <a:avLst/>
          </a:prstGeom>
          <a:ln w="6350">
            <a:solidFill>
              <a:schemeClr val="tx1">
                <a:alpha val="5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7396CDCC-587A-4EDA-A2A4-5FB6EBD978F2}"/>
              </a:ext>
            </a:extLst>
          </p:cNvPr>
          <p:cNvCxnSpPr/>
          <p:nvPr userDrawn="1"/>
        </p:nvCxnSpPr>
        <p:spPr>
          <a:xfrm>
            <a:off x="5217177" y="5004515"/>
            <a:ext cx="1461836" cy="0"/>
          </a:xfrm>
          <a:prstGeom prst="line">
            <a:avLst/>
          </a:prstGeom>
          <a:ln w="6350">
            <a:solidFill>
              <a:schemeClr val="tx1">
                <a:alpha val="5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8032D99-60F2-442F-86B5-C9514D95E461}"/>
              </a:ext>
            </a:extLst>
          </p:cNvPr>
          <p:cNvCxnSpPr/>
          <p:nvPr userDrawn="1"/>
        </p:nvCxnSpPr>
        <p:spPr>
          <a:xfrm>
            <a:off x="8641362" y="5004515"/>
            <a:ext cx="1461836" cy="0"/>
          </a:xfrm>
          <a:prstGeom prst="line">
            <a:avLst/>
          </a:prstGeom>
          <a:ln w="6350">
            <a:solidFill>
              <a:schemeClr val="tx1">
                <a:alpha val="50000"/>
              </a:schemeClr>
            </a:solidFill>
            <a:prstDash val="solid"/>
            <a:headEnd type="none"/>
            <a:tailEnd type="none"/>
          </a:ln>
        </p:spPr>
        <p:style>
          <a:lnRef idx="1">
            <a:schemeClr val="accent1"/>
          </a:lnRef>
          <a:fillRef idx="0">
            <a:schemeClr val="accent1"/>
          </a:fillRef>
          <a:effectRef idx="0">
            <a:schemeClr val="accent1"/>
          </a:effectRef>
          <a:fontRef idx="minor">
            <a:schemeClr val="tx1"/>
          </a:fontRef>
        </p:style>
      </p:cxnSp>
      <p:sp>
        <p:nvSpPr>
          <p:cNvPr id="16" name="Text Placeholder 15">
            <a:extLst>
              <a:ext uri="{FF2B5EF4-FFF2-40B4-BE49-F238E27FC236}">
                <a16:creationId xmlns:a16="http://schemas.microsoft.com/office/drawing/2014/main" id="{EAB9C936-8715-46D0-971F-CA8D10EBA214}"/>
              </a:ext>
            </a:extLst>
          </p:cNvPr>
          <p:cNvSpPr>
            <a:spLocks noGrp="1"/>
          </p:cNvSpPr>
          <p:nvPr>
            <p:ph type="body" sz="quarter" idx="10"/>
          </p:nvPr>
        </p:nvSpPr>
        <p:spPr>
          <a:xfrm>
            <a:off x="1185014" y="4637134"/>
            <a:ext cx="3207071" cy="301906"/>
          </a:xfrm>
        </p:spPr>
        <p:txBody>
          <a:bodyPr>
            <a:noAutofit/>
          </a:bodyPr>
          <a:lstStyle>
            <a:lvl1pPr marL="0" indent="0" algn="ctr">
              <a:buNone/>
              <a:defRPr sz="1600" b="1"/>
            </a:lvl1pPr>
            <a:lvl2pPr marL="342900" indent="0">
              <a:buNone/>
              <a:defRPr sz="1400"/>
            </a:lvl2pPr>
            <a:lvl3pPr marL="685800" indent="0">
              <a:buNone/>
              <a:defRPr sz="1400"/>
            </a:lvl3pPr>
            <a:lvl4pPr marL="1028700" indent="0">
              <a:buNone/>
              <a:defRPr sz="1400"/>
            </a:lvl4pPr>
            <a:lvl5pPr marL="1371600" indent="0">
              <a:buNone/>
              <a:defRPr sz="1400"/>
            </a:lvl5pPr>
          </a:lstStyle>
          <a:p>
            <a:pPr lvl="0"/>
            <a:r>
              <a:rPr lang="en-US" dirty="0"/>
              <a:t>Edit Master text</a:t>
            </a:r>
          </a:p>
        </p:txBody>
      </p:sp>
      <p:sp>
        <p:nvSpPr>
          <p:cNvPr id="17" name="Text Placeholder 15">
            <a:extLst>
              <a:ext uri="{FF2B5EF4-FFF2-40B4-BE49-F238E27FC236}">
                <a16:creationId xmlns:a16="http://schemas.microsoft.com/office/drawing/2014/main" id="{D020E67B-1831-4A2B-A70C-201D68AF7D71}"/>
              </a:ext>
            </a:extLst>
          </p:cNvPr>
          <p:cNvSpPr>
            <a:spLocks noGrp="1"/>
          </p:cNvSpPr>
          <p:nvPr>
            <p:ph type="body" sz="quarter" idx="11"/>
          </p:nvPr>
        </p:nvSpPr>
        <p:spPr>
          <a:xfrm>
            <a:off x="4499715" y="4637133"/>
            <a:ext cx="3207600" cy="301906"/>
          </a:xfrm>
        </p:spPr>
        <p:txBody>
          <a:bodyPr>
            <a:noAutofit/>
          </a:bodyPr>
          <a:lstStyle>
            <a:lvl1pPr marL="0" indent="0" algn="ctr">
              <a:buNone/>
              <a:defRPr sz="1600" b="1"/>
            </a:lvl1pPr>
            <a:lvl2pPr marL="342900" indent="0">
              <a:buNone/>
              <a:defRPr sz="1400"/>
            </a:lvl2pPr>
            <a:lvl3pPr marL="685800" indent="0">
              <a:buNone/>
              <a:defRPr sz="1400"/>
            </a:lvl3pPr>
            <a:lvl4pPr marL="1028700" indent="0">
              <a:buNone/>
              <a:defRPr sz="1400"/>
            </a:lvl4pPr>
            <a:lvl5pPr marL="1371600" indent="0">
              <a:buNone/>
              <a:defRPr sz="1400"/>
            </a:lvl5pPr>
          </a:lstStyle>
          <a:p>
            <a:pPr lvl="0"/>
            <a:r>
              <a:rPr lang="en-US" dirty="0"/>
              <a:t>Edit Master text</a:t>
            </a:r>
          </a:p>
        </p:txBody>
      </p:sp>
      <p:sp>
        <p:nvSpPr>
          <p:cNvPr id="18" name="Text Placeholder 15">
            <a:extLst>
              <a:ext uri="{FF2B5EF4-FFF2-40B4-BE49-F238E27FC236}">
                <a16:creationId xmlns:a16="http://schemas.microsoft.com/office/drawing/2014/main" id="{36BCA36B-9F5F-4D43-825E-A71A28D9EB18}"/>
              </a:ext>
            </a:extLst>
          </p:cNvPr>
          <p:cNvSpPr>
            <a:spLocks noGrp="1"/>
          </p:cNvSpPr>
          <p:nvPr>
            <p:ph type="body" sz="quarter" idx="12"/>
          </p:nvPr>
        </p:nvSpPr>
        <p:spPr>
          <a:xfrm>
            <a:off x="7801715" y="4637133"/>
            <a:ext cx="3207600" cy="301906"/>
          </a:xfrm>
        </p:spPr>
        <p:txBody>
          <a:bodyPr>
            <a:noAutofit/>
          </a:bodyPr>
          <a:lstStyle>
            <a:lvl1pPr marL="0" indent="0" algn="ctr">
              <a:buNone/>
              <a:defRPr sz="1600" b="1"/>
            </a:lvl1pPr>
            <a:lvl2pPr marL="342900" indent="0">
              <a:buNone/>
              <a:defRPr sz="1400"/>
            </a:lvl2pPr>
            <a:lvl3pPr marL="685800" indent="0">
              <a:buNone/>
              <a:defRPr sz="1400"/>
            </a:lvl3pPr>
            <a:lvl4pPr marL="1028700" indent="0">
              <a:buNone/>
              <a:defRPr sz="1400"/>
            </a:lvl4pPr>
            <a:lvl5pPr marL="1371600" indent="0">
              <a:buNone/>
              <a:defRPr sz="1400"/>
            </a:lvl5pPr>
          </a:lstStyle>
          <a:p>
            <a:pPr lvl="0"/>
            <a:r>
              <a:rPr lang="en-US" dirty="0"/>
              <a:t>Edit Master text</a:t>
            </a:r>
          </a:p>
        </p:txBody>
      </p:sp>
      <p:sp>
        <p:nvSpPr>
          <p:cNvPr id="20" name="Text Placeholder 19">
            <a:extLst>
              <a:ext uri="{FF2B5EF4-FFF2-40B4-BE49-F238E27FC236}">
                <a16:creationId xmlns:a16="http://schemas.microsoft.com/office/drawing/2014/main" id="{96B8DD44-7814-4799-9273-DE18182DCB9D}"/>
              </a:ext>
            </a:extLst>
          </p:cNvPr>
          <p:cNvSpPr>
            <a:spLocks noGrp="1"/>
          </p:cNvSpPr>
          <p:nvPr>
            <p:ph type="body" sz="quarter" idx="13"/>
          </p:nvPr>
        </p:nvSpPr>
        <p:spPr>
          <a:xfrm>
            <a:off x="1185334" y="5086350"/>
            <a:ext cx="3206751" cy="693738"/>
          </a:xfrm>
        </p:spPr>
        <p:txBody>
          <a:bodyPr>
            <a:noAutofit/>
          </a:bodyPr>
          <a:lstStyle>
            <a:lvl1pPr marL="0" indent="0" algn="ctr">
              <a:buNone/>
              <a:defRPr sz="1400"/>
            </a:lvl1pPr>
            <a:lvl2pPr marL="342900" indent="0">
              <a:buNone/>
              <a:defRPr sz="1200"/>
            </a:lvl2pPr>
            <a:lvl3pPr marL="685800" indent="0">
              <a:buNone/>
              <a:defRPr sz="1200"/>
            </a:lvl3pPr>
            <a:lvl4pPr marL="1028700" indent="0">
              <a:buNone/>
              <a:defRPr sz="1200"/>
            </a:lvl4pPr>
            <a:lvl5pPr marL="1371600" indent="0">
              <a:buNone/>
              <a:defRPr sz="1200"/>
            </a:lvl5pPr>
          </a:lstStyle>
          <a:p>
            <a:pPr lvl="0"/>
            <a:r>
              <a:rPr lang="en-US" dirty="0"/>
              <a:t>Edit Master text styles</a:t>
            </a:r>
          </a:p>
        </p:txBody>
      </p:sp>
      <p:sp>
        <p:nvSpPr>
          <p:cNvPr id="21" name="Text Placeholder 19">
            <a:extLst>
              <a:ext uri="{FF2B5EF4-FFF2-40B4-BE49-F238E27FC236}">
                <a16:creationId xmlns:a16="http://schemas.microsoft.com/office/drawing/2014/main" id="{E489ECAE-D6AC-4B5C-BA1B-278916FBDFBC}"/>
              </a:ext>
            </a:extLst>
          </p:cNvPr>
          <p:cNvSpPr>
            <a:spLocks noGrp="1"/>
          </p:cNvSpPr>
          <p:nvPr>
            <p:ph type="body" sz="quarter" idx="14"/>
          </p:nvPr>
        </p:nvSpPr>
        <p:spPr>
          <a:xfrm>
            <a:off x="4499717" y="5086350"/>
            <a:ext cx="3207599" cy="693738"/>
          </a:xfrm>
        </p:spPr>
        <p:txBody>
          <a:bodyPr>
            <a:noAutofit/>
          </a:bodyPr>
          <a:lstStyle>
            <a:lvl1pPr marL="0" indent="0" algn="ctr">
              <a:buNone/>
              <a:defRPr sz="1400"/>
            </a:lvl1pPr>
            <a:lvl2pPr marL="342900" indent="0">
              <a:buNone/>
              <a:defRPr sz="1200"/>
            </a:lvl2pPr>
            <a:lvl3pPr marL="685800" indent="0">
              <a:buNone/>
              <a:defRPr sz="1200"/>
            </a:lvl3pPr>
            <a:lvl4pPr marL="1028700" indent="0">
              <a:buNone/>
              <a:defRPr sz="1200"/>
            </a:lvl4pPr>
            <a:lvl5pPr marL="1371600" indent="0">
              <a:buNone/>
              <a:defRPr sz="1200"/>
            </a:lvl5pPr>
          </a:lstStyle>
          <a:p>
            <a:pPr lvl="0"/>
            <a:r>
              <a:rPr lang="en-US" dirty="0"/>
              <a:t>Edit Master text styles</a:t>
            </a:r>
          </a:p>
        </p:txBody>
      </p:sp>
      <p:sp>
        <p:nvSpPr>
          <p:cNvPr id="22" name="Text Placeholder 19">
            <a:extLst>
              <a:ext uri="{FF2B5EF4-FFF2-40B4-BE49-F238E27FC236}">
                <a16:creationId xmlns:a16="http://schemas.microsoft.com/office/drawing/2014/main" id="{4774B119-C251-48E5-AF97-7EE8378763EF}"/>
              </a:ext>
            </a:extLst>
          </p:cNvPr>
          <p:cNvSpPr>
            <a:spLocks noGrp="1"/>
          </p:cNvSpPr>
          <p:nvPr>
            <p:ph type="body" sz="quarter" idx="15"/>
          </p:nvPr>
        </p:nvSpPr>
        <p:spPr>
          <a:xfrm>
            <a:off x="7801715" y="5086350"/>
            <a:ext cx="3207600" cy="693738"/>
          </a:xfrm>
        </p:spPr>
        <p:txBody>
          <a:bodyPr>
            <a:noAutofit/>
          </a:bodyPr>
          <a:lstStyle>
            <a:lvl1pPr marL="0" indent="0" algn="ctr">
              <a:buNone/>
              <a:defRPr sz="1400"/>
            </a:lvl1pPr>
            <a:lvl2pPr marL="342900" indent="0">
              <a:buNone/>
              <a:defRPr sz="1200"/>
            </a:lvl2pPr>
            <a:lvl3pPr marL="685800" indent="0">
              <a:buNone/>
              <a:defRPr sz="1200"/>
            </a:lvl3pPr>
            <a:lvl4pPr marL="1028700" indent="0">
              <a:buNone/>
              <a:defRPr sz="1200"/>
            </a:lvl4pPr>
            <a:lvl5pPr marL="1371600" indent="0">
              <a:buNone/>
              <a:defRPr sz="1200"/>
            </a:lvl5pPr>
          </a:lstStyle>
          <a:p>
            <a:pPr lvl="0"/>
            <a:r>
              <a:rPr lang="en-US" dirty="0"/>
              <a:t>Edit Master text styles</a:t>
            </a:r>
          </a:p>
        </p:txBody>
      </p:sp>
      <p:sp>
        <p:nvSpPr>
          <p:cNvPr id="23" name="Subtitle 2">
            <a:extLst>
              <a:ext uri="{FF2B5EF4-FFF2-40B4-BE49-F238E27FC236}">
                <a16:creationId xmlns:a16="http://schemas.microsoft.com/office/drawing/2014/main" id="{2A3835E5-6E6F-433D-9E3E-123C68F422F1}"/>
              </a:ext>
            </a:extLst>
          </p:cNvPr>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
        <p:nvSpPr>
          <p:cNvPr id="25" name="Picture Placeholder 24">
            <a:extLst>
              <a:ext uri="{FF2B5EF4-FFF2-40B4-BE49-F238E27FC236}">
                <a16:creationId xmlns:a16="http://schemas.microsoft.com/office/drawing/2014/main" id="{68288F94-B27C-4C81-B71F-B5457F323090}"/>
              </a:ext>
            </a:extLst>
          </p:cNvPr>
          <p:cNvSpPr>
            <a:spLocks noGrp="1"/>
          </p:cNvSpPr>
          <p:nvPr>
            <p:ph type="pic" sz="quarter" idx="16"/>
          </p:nvPr>
        </p:nvSpPr>
        <p:spPr>
          <a:xfrm>
            <a:off x="1185013" y="2078220"/>
            <a:ext cx="3208867" cy="2406650"/>
          </a:xfrm>
          <a:solidFill>
            <a:schemeClr val="bg1">
              <a:lumMod val="50000"/>
            </a:schemeClr>
          </a:solidFill>
        </p:spPr>
        <p:txBody>
          <a:bodyPr/>
          <a:lstStyle/>
          <a:p>
            <a:endParaRPr lang="en-US"/>
          </a:p>
        </p:txBody>
      </p:sp>
      <p:sp>
        <p:nvSpPr>
          <p:cNvPr id="26" name="Picture Placeholder 24">
            <a:extLst>
              <a:ext uri="{FF2B5EF4-FFF2-40B4-BE49-F238E27FC236}">
                <a16:creationId xmlns:a16="http://schemas.microsoft.com/office/drawing/2014/main" id="{616609DD-BB85-4F5D-9408-5681A903A070}"/>
              </a:ext>
            </a:extLst>
          </p:cNvPr>
          <p:cNvSpPr>
            <a:spLocks noGrp="1"/>
          </p:cNvSpPr>
          <p:nvPr>
            <p:ph type="pic" sz="quarter" idx="17"/>
          </p:nvPr>
        </p:nvSpPr>
        <p:spPr>
          <a:xfrm>
            <a:off x="4499715" y="2078220"/>
            <a:ext cx="3208867" cy="2406650"/>
          </a:xfrm>
          <a:solidFill>
            <a:schemeClr val="bg1">
              <a:lumMod val="50000"/>
            </a:schemeClr>
          </a:solidFill>
        </p:spPr>
        <p:txBody>
          <a:bodyPr/>
          <a:lstStyle/>
          <a:p>
            <a:endParaRPr lang="en-US"/>
          </a:p>
        </p:txBody>
      </p:sp>
      <p:sp>
        <p:nvSpPr>
          <p:cNvPr id="27" name="Picture Placeholder 24">
            <a:extLst>
              <a:ext uri="{FF2B5EF4-FFF2-40B4-BE49-F238E27FC236}">
                <a16:creationId xmlns:a16="http://schemas.microsoft.com/office/drawing/2014/main" id="{A281B67C-3163-433E-9326-7FB451699C27}"/>
              </a:ext>
            </a:extLst>
          </p:cNvPr>
          <p:cNvSpPr>
            <a:spLocks noGrp="1"/>
          </p:cNvSpPr>
          <p:nvPr>
            <p:ph type="pic" sz="quarter" idx="18"/>
          </p:nvPr>
        </p:nvSpPr>
        <p:spPr>
          <a:xfrm>
            <a:off x="7814416" y="2084527"/>
            <a:ext cx="3208867" cy="2406650"/>
          </a:xfrm>
          <a:solidFill>
            <a:schemeClr val="bg1">
              <a:lumMod val="50000"/>
            </a:schemeClr>
          </a:solidFill>
        </p:spPr>
        <p:txBody>
          <a:bodyPr/>
          <a:lstStyle/>
          <a:p>
            <a:endParaRPr lang="en-US"/>
          </a:p>
        </p:txBody>
      </p:sp>
    </p:spTree>
    <p:extLst>
      <p:ext uri="{BB962C8B-B14F-4D97-AF65-F5344CB8AC3E}">
        <p14:creationId xmlns:p14="http://schemas.microsoft.com/office/powerpoint/2010/main" val="341350563"/>
      </p:ext>
    </p:extLst>
  </p:cSld>
  <p:clrMapOvr>
    <a:masterClrMapping/>
  </p:clrMapOvr>
</p:sldLayout>
</file>

<file path=ppt/slideLayouts/slideLayout648.xml><?xml version="1.0" encoding="utf-8"?>
<p:sldLayout xmlns:a="http://schemas.openxmlformats.org/drawingml/2006/main" xmlns:r="http://schemas.openxmlformats.org/officeDocument/2006/relationships" xmlns:p="http://schemas.openxmlformats.org/presentationml/2006/main" preserve="1" userDrawn="1">
  <p:cSld name="Right Image">
    <p:spTree>
      <p:nvGrpSpPr>
        <p:cNvPr id="1" name=""/>
        <p:cNvGrpSpPr/>
        <p:nvPr/>
      </p:nvGrpSpPr>
      <p:grpSpPr>
        <a:xfrm>
          <a:off x="0" y="0"/>
          <a:ext cx="0" cy="0"/>
          <a:chOff x="0" y="0"/>
          <a:chExt cx="0" cy="0"/>
        </a:xfrm>
      </p:grpSpPr>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
        <p:nvSpPr>
          <p:cNvPr id="5" name="Picture Placeholder 13">
            <a:extLst>
              <a:ext uri="{FF2B5EF4-FFF2-40B4-BE49-F238E27FC236}">
                <a16:creationId xmlns:a16="http://schemas.microsoft.com/office/drawing/2014/main" id="{6BA8BEDB-E42D-46C2-AC5A-58690552667E}"/>
              </a:ext>
            </a:extLst>
          </p:cNvPr>
          <p:cNvSpPr>
            <a:spLocks noGrp="1"/>
          </p:cNvSpPr>
          <p:nvPr>
            <p:ph type="pic" sz="quarter" idx="11"/>
          </p:nvPr>
        </p:nvSpPr>
        <p:spPr>
          <a:xfrm>
            <a:off x="6564851" y="1975460"/>
            <a:ext cx="4842933" cy="3711575"/>
          </a:xfrm>
          <a:solidFill>
            <a:schemeClr val="bg1">
              <a:lumMod val="50000"/>
            </a:schemeClr>
          </a:solidFill>
        </p:spPr>
        <p:txBody>
          <a:bodyPr/>
          <a:lstStyle>
            <a:lvl1pPr marL="0" indent="0">
              <a:buNone/>
              <a:defRPr/>
            </a:lvl1pPr>
          </a:lstStyle>
          <a:p>
            <a:endParaRPr lang="en-US" dirty="0"/>
          </a:p>
        </p:txBody>
      </p:sp>
      <p:sp>
        <p:nvSpPr>
          <p:cNvPr id="6" name="Text Placeholder 15">
            <a:extLst>
              <a:ext uri="{FF2B5EF4-FFF2-40B4-BE49-F238E27FC236}">
                <a16:creationId xmlns:a16="http://schemas.microsoft.com/office/drawing/2014/main" id="{8ACC1427-86FD-4448-B4EC-40DF932201F0}"/>
              </a:ext>
            </a:extLst>
          </p:cNvPr>
          <p:cNvSpPr>
            <a:spLocks noGrp="1"/>
          </p:cNvSpPr>
          <p:nvPr>
            <p:ph type="body" sz="quarter" idx="12"/>
          </p:nvPr>
        </p:nvSpPr>
        <p:spPr>
          <a:xfrm>
            <a:off x="838200" y="1974851"/>
            <a:ext cx="5257800" cy="3711575"/>
          </a:xfrm>
        </p:spPr>
        <p:txBody>
          <a:bodyPr>
            <a:normAutofit/>
          </a:bodyPr>
          <a:lstStyle>
            <a:lvl1pPr marL="0" indent="0" algn="r">
              <a:buNone/>
              <a:defRPr sz="1800"/>
            </a:lvl1pPr>
            <a:lvl2pPr>
              <a:defRPr sz="1200"/>
            </a:lvl2pPr>
            <a:lvl3pPr>
              <a:defRPr sz="1200"/>
            </a:lvl3pPr>
            <a:lvl4pPr>
              <a:defRPr sz="1200"/>
            </a:lvl4pPr>
            <a:lvl5pPr>
              <a:defRPr sz="1200"/>
            </a:lvl5pPr>
          </a:lstStyle>
          <a:p>
            <a:pPr lvl="0"/>
            <a:endParaRPr lang="en-US" dirty="0"/>
          </a:p>
        </p:txBody>
      </p:sp>
    </p:spTree>
    <p:extLst>
      <p:ext uri="{BB962C8B-B14F-4D97-AF65-F5344CB8AC3E}">
        <p14:creationId xmlns:p14="http://schemas.microsoft.com/office/powerpoint/2010/main" val="1543988816"/>
      </p:ext>
    </p:extLst>
  </p:cSld>
  <p:clrMapOvr>
    <a:masterClrMapping/>
  </p:clrMapOvr>
</p:sldLayout>
</file>

<file path=ppt/slideLayouts/slideLayout649.xml><?xml version="1.0" encoding="utf-8"?>
<p:sldLayout xmlns:a="http://schemas.openxmlformats.org/drawingml/2006/main" xmlns:r="http://schemas.openxmlformats.org/officeDocument/2006/relationships" xmlns:p="http://schemas.openxmlformats.org/presentationml/2006/main" preserve="1" userDrawn="1">
  <p:cSld name="Right 2-Up">
    <p:spTree>
      <p:nvGrpSpPr>
        <p:cNvPr id="1" name=""/>
        <p:cNvGrpSpPr/>
        <p:nvPr/>
      </p:nvGrpSpPr>
      <p:grpSpPr>
        <a:xfrm>
          <a:off x="0" y="0"/>
          <a:ext cx="0" cy="0"/>
          <a:chOff x="0" y="0"/>
          <a:chExt cx="0" cy="0"/>
        </a:xfrm>
      </p:grpSpPr>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
        <p:nvSpPr>
          <p:cNvPr id="5" name="Picture Placeholder 13">
            <a:extLst>
              <a:ext uri="{FF2B5EF4-FFF2-40B4-BE49-F238E27FC236}">
                <a16:creationId xmlns:a16="http://schemas.microsoft.com/office/drawing/2014/main" id="{6BA8BEDB-E42D-46C2-AC5A-58690552667E}"/>
              </a:ext>
            </a:extLst>
          </p:cNvPr>
          <p:cNvSpPr>
            <a:spLocks noGrp="1"/>
          </p:cNvSpPr>
          <p:nvPr>
            <p:ph type="pic" sz="quarter" idx="11"/>
          </p:nvPr>
        </p:nvSpPr>
        <p:spPr>
          <a:xfrm>
            <a:off x="7120991" y="1821711"/>
            <a:ext cx="4132333" cy="1859550"/>
          </a:xfrm>
          <a:solidFill>
            <a:schemeClr val="bg1">
              <a:lumMod val="50000"/>
            </a:schemeClr>
          </a:solidFill>
        </p:spPr>
        <p:txBody>
          <a:bodyPr/>
          <a:lstStyle>
            <a:lvl1pPr marL="0" indent="0">
              <a:buNone/>
              <a:defRPr/>
            </a:lvl1pPr>
          </a:lstStyle>
          <a:p>
            <a:endParaRPr lang="en-US" dirty="0"/>
          </a:p>
        </p:txBody>
      </p:sp>
      <p:sp>
        <p:nvSpPr>
          <p:cNvPr id="6" name="Text Placeholder 15">
            <a:extLst>
              <a:ext uri="{FF2B5EF4-FFF2-40B4-BE49-F238E27FC236}">
                <a16:creationId xmlns:a16="http://schemas.microsoft.com/office/drawing/2014/main" id="{8ACC1427-86FD-4448-B4EC-40DF932201F0}"/>
              </a:ext>
            </a:extLst>
          </p:cNvPr>
          <p:cNvSpPr>
            <a:spLocks noGrp="1"/>
          </p:cNvSpPr>
          <p:nvPr>
            <p:ph type="body" sz="quarter" idx="12"/>
          </p:nvPr>
        </p:nvSpPr>
        <p:spPr>
          <a:xfrm>
            <a:off x="838200" y="1821102"/>
            <a:ext cx="5894373" cy="3906096"/>
          </a:xfrm>
        </p:spPr>
        <p:txBody>
          <a:bodyPr>
            <a:normAutofit/>
          </a:bodyPr>
          <a:lstStyle>
            <a:lvl1pPr marL="0" indent="0" algn="r">
              <a:buNone/>
              <a:defRPr sz="1800"/>
            </a:lvl1pPr>
            <a:lvl2pPr>
              <a:defRPr sz="1200"/>
            </a:lvl2pPr>
            <a:lvl3pPr>
              <a:defRPr sz="1200"/>
            </a:lvl3pPr>
            <a:lvl4pPr>
              <a:defRPr sz="1200"/>
            </a:lvl4pPr>
            <a:lvl5pPr>
              <a:defRPr sz="1200"/>
            </a:lvl5pPr>
          </a:lstStyle>
          <a:p>
            <a:pPr lvl="0"/>
            <a:endParaRPr lang="en-US" dirty="0"/>
          </a:p>
        </p:txBody>
      </p:sp>
      <p:sp>
        <p:nvSpPr>
          <p:cNvPr id="7" name="Picture Placeholder 13">
            <a:extLst>
              <a:ext uri="{FF2B5EF4-FFF2-40B4-BE49-F238E27FC236}">
                <a16:creationId xmlns:a16="http://schemas.microsoft.com/office/drawing/2014/main" id="{70879DFA-2D11-4203-AE6C-DD5A7982695A}"/>
              </a:ext>
            </a:extLst>
          </p:cNvPr>
          <p:cNvSpPr>
            <a:spLocks noGrp="1"/>
          </p:cNvSpPr>
          <p:nvPr>
            <p:ph type="pic" sz="quarter" idx="13"/>
          </p:nvPr>
        </p:nvSpPr>
        <p:spPr>
          <a:xfrm>
            <a:off x="7120991" y="3867648"/>
            <a:ext cx="4132333" cy="1859550"/>
          </a:xfrm>
          <a:solidFill>
            <a:schemeClr val="bg1">
              <a:lumMod val="50000"/>
            </a:schemeClr>
          </a:solidFill>
        </p:spPr>
        <p:txBody>
          <a:bodyPr/>
          <a:lstStyle>
            <a:lvl1pPr marL="0" indent="0">
              <a:buNone/>
              <a:defRPr/>
            </a:lvl1pPr>
          </a:lstStyle>
          <a:p>
            <a:endParaRPr lang="en-US" dirty="0"/>
          </a:p>
        </p:txBody>
      </p:sp>
    </p:spTree>
    <p:extLst>
      <p:ext uri="{BB962C8B-B14F-4D97-AF65-F5344CB8AC3E}">
        <p14:creationId xmlns:p14="http://schemas.microsoft.com/office/powerpoint/2010/main" val="4119028190"/>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Title Only">
  <p:cSld name="Title Only 4">
    <p:spTree>
      <p:nvGrpSpPr>
        <p:cNvPr id="1" name="Shape 663"/>
        <p:cNvGrpSpPr/>
        <p:nvPr/>
      </p:nvGrpSpPr>
      <p:grpSpPr>
        <a:xfrm>
          <a:off x="0" y="0"/>
          <a:ext cx="0" cy="0"/>
          <a:chOff x="0" y="0"/>
          <a:chExt cx="0" cy="0"/>
        </a:xfrm>
      </p:grpSpPr>
      <p:grpSp>
        <p:nvGrpSpPr>
          <p:cNvPr id="664" name="Google Shape;664;p63"/>
          <p:cNvGrpSpPr/>
          <p:nvPr/>
        </p:nvGrpSpPr>
        <p:grpSpPr>
          <a:xfrm>
            <a:off x="7191542" y="1"/>
            <a:ext cx="5000459" cy="1425992"/>
            <a:chOff x="7191542" y="1"/>
            <a:chExt cx="5000459" cy="1425992"/>
          </a:xfrm>
        </p:grpSpPr>
        <p:pic>
          <p:nvPicPr>
            <p:cNvPr id="665" name="Google Shape;665;p6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66" name="Google Shape;666;p63"/>
            <p:cNvGrpSpPr/>
            <p:nvPr/>
          </p:nvGrpSpPr>
          <p:grpSpPr>
            <a:xfrm>
              <a:off x="7191542" y="1"/>
              <a:ext cx="5000459" cy="1425992"/>
              <a:chOff x="7186272" y="0"/>
              <a:chExt cx="5005729" cy="1427495"/>
            </a:xfrm>
          </p:grpSpPr>
          <p:sp>
            <p:nvSpPr>
              <p:cNvPr id="667" name="Google Shape;667;p6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68" name="Google Shape;668;p6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69" name="Google Shape;669;p6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70" name="Google Shape;670;p6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671" name="Google Shape;671;p6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2" name="Google Shape;672;p6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preserve="1" userDrawn="1">
  <p:cSld name="Left 2-Up">
    <p:spTree>
      <p:nvGrpSpPr>
        <p:cNvPr id="1" name=""/>
        <p:cNvGrpSpPr/>
        <p:nvPr/>
      </p:nvGrpSpPr>
      <p:grpSpPr>
        <a:xfrm>
          <a:off x="0" y="0"/>
          <a:ext cx="0" cy="0"/>
          <a:chOff x="0" y="0"/>
          <a:chExt cx="0" cy="0"/>
        </a:xfrm>
      </p:grpSpPr>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
        <p:nvSpPr>
          <p:cNvPr id="5" name="Picture Placeholder 13">
            <a:extLst>
              <a:ext uri="{FF2B5EF4-FFF2-40B4-BE49-F238E27FC236}">
                <a16:creationId xmlns:a16="http://schemas.microsoft.com/office/drawing/2014/main" id="{6BA8BEDB-E42D-46C2-AC5A-58690552667E}"/>
              </a:ext>
            </a:extLst>
          </p:cNvPr>
          <p:cNvSpPr>
            <a:spLocks noGrp="1"/>
          </p:cNvSpPr>
          <p:nvPr>
            <p:ph type="pic" sz="quarter" idx="11"/>
          </p:nvPr>
        </p:nvSpPr>
        <p:spPr>
          <a:xfrm>
            <a:off x="838200" y="1821711"/>
            <a:ext cx="4132333" cy="1859550"/>
          </a:xfrm>
          <a:solidFill>
            <a:schemeClr val="bg1">
              <a:lumMod val="50000"/>
            </a:schemeClr>
          </a:solidFill>
        </p:spPr>
        <p:txBody>
          <a:bodyPr/>
          <a:lstStyle>
            <a:lvl1pPr marL="0" indent="0">
              <a:buNone/>
              <a:defRPr/>
            </a:lvl1pPr>
          </a:lstStyle>
          <a:p>
            <a:endParaRPr lang="en-US" dirty="0"/>
          </a:p>
        </p:txBody>
      </p:sp>
      <p:sp>
        <p:nvSpPr>
          <p:cNvPr id="6" name="Text Placeholder 15">
            <a:extLst>
              <a:ext uri="{FF2B5EF4-FFF2-40B4-BE49-F238E27FC236}">
                <a16:creationId xmlns:a16="http://schemas.microsoft.com/office/drawing/2014/main" id="{8ACC1427-86FD-4448-B4EC-40DF932201F0}"/>
              </a:ext>
            </a:extLst>
          </p:cNvPr>
          <p:cNvSpPr>
            <a:spLocks noGrp="1"/>
          </p:cNvSpPr>
          <p:nvPr>
            <p:ph type="body" sz="quarter" idx="12"/>
          </p:nvPr>
        </p:nvSpPr>
        <p:spPr>
          <a:xfrm>
            <a:off x="5459427" y="1821102"/>
            <a:ext cx="5894373" cy="3906096"/>
          </a:xfrm>
        </p:spPr>
        <p:txBody>
          <a:bodyPr>
            <a:normAutofit/>
          </a:bodyPr>
          <a:lstStyle>
            <a:lvl1pPr marL="0" indent="0" algn="l">
              <a:buNone/>
              <a:defRPr sz="1800"/>
            </a:lvl1pPr>
            <a:lvl2pPr>
              <a:defRPr sz="1200"/>
            </a:lvl2pPr>
            <a:lvl3pPr>
              <a:defRPr sz="1200"/>
            </a:lvl3pPr>
            <a:lvl4pPr>
              <a:defRPr sz="1200"/>
            </a:lvl4pPr>
            <a:lvl5pPr>
              <a:defRPr sz="1200"/>
            </a:lvl5pPr>
          </a:lstStyle>
          <a:p>
            <a:pPr lvl="0"/>
            <a:endParaRPr lang="en-US" dirty="0"/>
          </a:p>
        </p:txBody>
      </p:sp>
      <p:sp>
        <p:nvSpPr>
          <p:cNvPr id="7" name="Picture Placeholder 13">
            <a:extLst>
              <a:ext uri="{FF2B5EF4-FFF2-40B4-BE49-F238E27FC236}">
                <a16:creationId xmlns:a16="http://schemas.microsoft.com/office/drawing/2014/main" id="{70879DFA-2D11-4203-AE6C-DD5A7982695A}"/>
              </a:ext>
            </a:extLst>
          </p:cNvPr>
          <p:cNvSpPr>
            <a:spLocks noGrp="1"/>
          </p:cNvSpPr>
          <p:nvPr>
            <p:ph type="pic" sz="quarter" idx="13"/>
          </p:nvPr>
        </p:nvSpPr>
        <p:spPr>
          <a:xfrm>
            <a:off x="838200" y="3867648"/>
            <a:ext cx="4132333" cy="1859550"/>
          </a:xfrm>
          <a:solidFill>
            <a:schemeClr val="bg1">
              <a:lumMod val="50000"/>
            </a:schemeClr>
          </a:solidFill>
        </p:spPr>
        <p:txBody>
          <a:bodyPr/>
          <a:lstStyle>
            <a:lvl1pPr marL="0" indent="0">
              <a:buNone/>
              <a:defRPr/>
            </a:lvl1pPr>
          </a:lstStyle>
          <a:p>
            <a:endParaRPr lang="en-US" dirty="0"/>
          </a:p>
        </p:txBody>
      </p:sp>
    </p:spTree>
    <p:extLst>
      <p:ext uri="{BB962C8B-B14F-4D97-AF65-F5344CB8AC3E}">
        <p14:creationId xmlns:p14="http://schemas.microsoft.com/office/powerpoint/2010/main" val="3114491500"/>
      </p:ext>
    </p:extLst>
  </p:cSld>
  <p:clrMapOvr>
    <a:masterClrMapping/>
  </p:clrMapOvr>
</p:sldLayout>
</file>

<file path=ppt/slideLayouts/slideLayout651.xml><?xml version="1.0" encoding="utf-8"?>
<p:sldLayout xmlns:a="http://schemas.openxmlformats.org/drawingml/2006/main" xmlns:r="http://schemas.openxmlformats.org/officeDocument/2006/relationships" xmlns:p="http://schemas.openxmlformats.org/presentationml/2006/main" preserve="1" userDrawn="1">
  <p:cSld name="Left Image">
    <p:spTree>
      <p:nvGrpSpPr>
        <p:cNvPr id="1" name=""/>
        <p:cNvGrpSpPr/>
        <p:nvPr/>
      </p:nvGrpSpPr>
      <p:grpSpPr>
        <a:xfrm>
          <a:off x="0" y="0"/>
          <a:ext cx="0" cy="0"/>
          <a:chOff x="0" y="0"/>
          <a:chExt cx="0" cy="0"/>
        </a:xfrm>
      </p:grpSpPr>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
        <p:nvSpPr>
          <p:cNvPr id="5" name="Picture Placeholder 13">
            <a:extLst>
              <a:ext uri="{FF2B5EF4-FFF2-40B4-BE49-F238E27FC236}">
                <a16:creationId xmlns:a16="http://schemas.microsoft.com/office/drawing/2014/main" id="{6BA8BEDB-E42D-46C2-AC5A-58690552667E}"/>
              </a:ext>
            </a:extLst>
          </p:cNvPr>
          <p:cNvSpPr>
            <a:spLocks noGrp="1"/>
          </p:cNvSpPr>
          <p:nvPr>
            <p:ph type="pic" sz="quarter" idx="11"/>
          </p:nvPr>
        </p:nvSpPr>
        <p:spPr>
          <a:xfrm>
            <a:off x="838200" y="1974851"/>
            <a:ext cx="4842933" cy="3711575"/>
          </a:xfrm>
          <a:solidFill>
            <a:schemeClr val="bg1">
              <a:lumMod val="50000"/>
            </a:schemeClr>
          </a:solidFill>
        </p:spPr>
        <p:txBody>
          <a:bodyPr/>
          <a:lstStyle>
            <a:lvl1pPr marL="0" indent="0">
              <a:buNone/>
              <a:defRPr/>
            </a:lvl1pPr>
          </a:lstStyle>
          <a:p>
            <a:endParaRPr lang="en-US" dirty="0"/>
          </a:p>
        </p:txBody>
      </p:sp>
      <p:sp>
        <p:nvSpPr>
          <p:cNvPr id="6" name="Text Placeholder 15">
            <a:extLst>
              <a:ext uri="{FF2B5EF4-FFF2-40B4-BE49-F238E27FC236}">
                <a16:creationId xmlns:a16="http://schemas.microsoft.com/office/drawing/2014/main" id="{8ACC1427-86FD-4448-B4EC-40DF932201F0}"/>
              </a:ext>
            </a:extLst>
          </p:cNvPr>
          <p:cNvSpPr>
            <a:spLocks noGrp="1"/>
          </p:cNvSpPr>
          <p:nvPr>
            <p:ph type="body" sz="quarter" idx="12"/>
          </p:nvPr>
        </p:nvSpPr>
        <p:spPr>
          <a:xfrm>
            <a:off x="6078071" y="1974851"/>
            <a:ext cx="5257800" cy="3711575"/>
          </a:xfrm>
        </p:spPr>
        <p:txBody>
          <a:bodyPr>
            <a:normAutofit/>
          </a:bodyPr>
          <a:lstStyle>
            <a:lvl1pPr marL="0" indent="0">
              <a:buNone/>
              <a:defRPr sz="1800"/>
            </a:lvl1pPr>
            <a:lvl2pPr>
              <a:defRPr sz="1200"/>
            </a:lvl2pPr>
            <a:lvl3pPr>
              <a:defRPr sz="1200"/>
            </a:lvl3pPr>
            <a:lvl4pPr>
              <a:defRPr sz="1200"/>
            </a:lvl4pPr>
            <a:lvl5pPr>
              <a:defRPr sz="1200"/>
            </a:lvl5pPr>
          </a:lstStyle>
          <a:p>
            <a:pPr lvl="0"/>
            <a:endParaRPr lang="en-US" dirty="0"/>
          </a:p>
        </p:txBody>
      </p:sp>
    </p:spTree>
    <p:extLst>
      <p:ext uri="{BB962C8B-B14F-4D97-AF65-F5344CB8AC3E}">
        <p14:creationId xmlns:p14="http://schemas.microsoft.com/office/powerpoint/2010/main" val="2754928581"/>
      </p:ext>
    </p:extLst>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preserve="1" userDrawn="1">
  <p:cSld name="Right Object">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E7A8F0D6-7BF0-42B2-9D47-4F2ED1434773}"/>
              </a:ext>
            </a:extLst>
          </p:cNvPr>
          <p:cNvSpPr>
            <a:spLocks noGrp="1"/>
          </p:cNvSpPr>
          <p:nvPr>
            <p:ph sz="quarter" idx="14"/>
          </p:nvPr>
        </p:nvSpPr>
        <p:spPr>
          <a:xfrm>
            <a:off x="6430434" y="1974851"/>
            <a:ext cx="4923367" cy="3711575"/>
          </a:xfrm>
          <a:solidFill>
            <a:schemeClr val="bg1">
              <a:lumMod val="85000"/>
            </a:schemeClr>
          </a:solidFill>
        </p:spPr>
        <p:txBody>
          <a:bodyPr/>
          <a:lstStyle>
            <a:lvl1pPr marL="0" indent="0">
              <a:buNone/>
              <a:defRPr/>
            </a:lvl1pPr>
          </a:lstStyle>
          <a:p>
            <a:pPr lvl="0"/>
            <a:endParaRPr lang="en-US" dirty="0"/>
          </a:p>
        </p:txBody>
      </p:sp>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
        <p:nvSpPr>
          <p:cNvPr id="6" name="Text Placeholder 15">
            <a:extLst>
              <a:ext uri="{FF2B5EF4-FFF2-40B4-BE49-F238E27FC236}">
                <a16:creationId xmlns:a16="http://schemas.microsoft.com/office/drawing/2014/main" id="{8ACC1427-86FD-4448-B4EC-40DF932201F0}"/>
              </a:ext>
            </a:extLst>
          </p:cNvPr>
          <p:cNvSpPr>
            <a:spLocks noGrp="1"/>
          </p:cNvSpPr>
          <p:nvPr>
            <p:ph type="body" sz="quarter" idx="12"/>
          </p:nvPr>
        </p:nvSpPr>
        <p:spPr>
          <a:xfrm>
            <a:off x="838200" y="1974851"/>
            <a:ext cx="5257800" cy="3711575"/>
          </a:xfrm>
        </p:spPr>
        <p:txBody>
          <a:bodyPr>
            <a:normAutofit/>
          </a:bodyPr>
          <a:lstStyle>
            <a:lvl1pPr marL="0" indent="0" algn="r">
              <a:buNone/>
              <a:defRPr sz="1800"/>
            </a:lvl1pPr>
            <a:lvl2pPr>
              <a:defRPr sz="1200"/>
            </a:lvl2pPr>
            <a:lvl3pPr>
              <a:defRPr sz="1200"/>
            </a:lvl3pPr>
            <a:lvl4pPr>
              <a:defRPr sz="1200"/>
            </a:lvl4pPr>
            <a:lvl5pPr>
              <a:defRPr sz="1200"/>
            </a:lvl5pPr>
          </a:lstStyle>
          <a:p>
            <a:pPr lvl="0"/>
            <a:endParaRPr lang="en-US" dirty="0"/>
          </a:p>
        </p:txBody>
      </p:sp>
    </p:spTree>
    <p:extLst>
      <p:ext uri="{BB962C8B-B14F-4D97-AF65-F5344CB8AC3E}">
        <p14:creationId xmlns:p14="http://schemas.microsoft.com/office/powerpoint/2010/main" val="3022404843"/>
      </p:ext>
    </p:extLst>
  </p:cSld>
  <p:clrMapOvr>
    <a:masterClrMapping/>
  </p:clrMapOvr>
</p:sldLayout>
</file>

<file path=ppt/slideLayouts/slideLayout653.xml><?xml version="1.0" encoding="utf-8"?>
<p:sldLayout xmlns:a="http://schemas.openxmlformats.org/drawingml/2006/main" xmlns:r="http://schemas.openxmlformats.org/officeDocument/2006/relationships" xmlns:p="http://schemas.openxmlformats.org/presentationml/2006/main" preserve="1" userDrawn="1">
  <p:cSld name="Left Object">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E7A8F0D6-7BF0-42B2-9D47-4F2ED1434773}"/>
              </a:ext>
            </a:extLst>
          </p:cNvPr>
          <p:cNvSpPr>
            <a:spLocks noGrp="1"/>
          </p:cNvSpPr>
          <p:nvPr>
            <p:ph sz="quarter" idx="14"/>
          </p:nvPr>
        </p:nvSpPr>
        <p:spPr>
          <a:xfrm>
            <a:off x="838200" y="1974851"/>
            <a:ext cx="4923367" cy="3711575"/>
          </a:xfrm>
          <a:solidFill>
            <a:schemeClr val="bg1">
              <a:lumMod val="85000"/>
            </a:schemeClr>
          </a:solidFill>
        </p:spPr>
        <p:txBody>
          <a:bodyPr/>
          <a:lstStyle>
            <a:lvl1pPr marL="0" indent="0">
              <a:buNone/>
              <a:defRPr/>
            </a:lvl1pPr>
          </a:lstStyle>
          <a:p>
            <a:pPr lvl="0"/>
            <a:endParaRPr lang="en-US" dirty="0"/>
          </a:p>
        </p:txBody>
      </p:sp>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
        <p:nvSpPr>
          <p:cNvPr id="6" name="Text Placeholder 15">
            <a:extLst>
              <a:ext uri="{FF2B5EF4-FFF2-40B4-BE49-F238E27FC236}">
                <a16:creationId xmlns:a16="http://schemas.microsoft.com/office/drawing/2014/main" id="{8ACC1427-86FD-4448-B4EC-40DF932201F0}"/>
              </a:ext>
            </a:extLst>
          </p:cNvPr>
          <p:cNvSpPr>
            <a:spLocks noGrp="1"/>
          </p:cNvSpPr>
          <p:nvPr>
            <p:ph type="body" sz="quarter" idx="12"/>
          </p:nvPr>
        </p:nvSpPr>
        <p:spPr>
          <a:xfrm>
            <a:off x="6096000" y="1974851"/>
            <a:ext cx="5257800" cy="3711575"/>
          </a:xfrm>
        </p:spPr>
        <p:txBody>
          <a:bodyPr>
            <a:normAutofit/>
          </a:bodyPr>
          <a:lstStyle>
            <a:lvl1pPr marL="0" indent="0" algn="l">
              <a:buNone/>
              <a:defRPr sz="1800"/>
            </a:lvl1pPr>
            <a:lvl2pPr>
              <a:defRPr sz="1200"/>
            </a:lvl2pPr>
            <a:lvl3pPr>
              <a:defRPr sz="1200"/>
            </a:lvl3pPr>
            <a:lvl4pPr>
              <a:defRPr sz="1200"/>
            </a:lvl4pPr>
            <a:lvl5pPr>
              <a:defRPr sz="1200"/>
            </a:lvl5pPr>
          </a:lstStyle>
          <a:p>
            <a:pPr lvl="0"/>
            <a:endParaRPr lang="en-US" dirty="0"/>
          </a:p>
        </p:txBody>
      </p:sp>
    </p:spTree>
    <p:extLst>
      <p:ext uri="{BB962C8B-B14F-4D97-AF65-F5344CB8AC3E}">
        <p14:creationId xmlns:p14="http://schemas.microsoft.com/office/powerpoint/2010/main" val="3267536949"/>
      </p:ext>
    </p:extLst>
  </p:cSld>
  <p:clrMapOvr>
    <a:masterClrMapping/>
  </p:clrMapOvr>
</p:sldLayout>
</file>

<file path=ppt/slideLayouts/slideLayout654.xml><?xml version="1.0" encoding="utf-8"?>
<p:sldLayout xmlns:a="http://schemas.openxmlformats.org/drawingml/2006/main" xmlns:r="http://schemas.openxmlformats.org/officeDocument/2006/relationships" xmlns:p="http://schemas.openxmlformats.org/presentationml/2006/main" preserve="1" userDrawn="1">
  <p:cSld name="Two Columns">
    <p:spTree>
      <p:nvGrpSpPr>
        <p:cNvPr id="1" name=""/>
        <p:cNvGrpSpPr/>
        <p:nvPr/>
      </p:nvGrpSpPr>
      <p:grpSpPr>
        <a:xfrm>
          <a:off x="0" y="0"/>
          <a:ext cx="0" cy="0"/>
          <a:chOff x="0" y="0"/>
          <a:chExt cx="0" cy="0"/>
        </a:xfrm>
      </p:grpSpPr>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
        <p:nvSpPr>
          <p:cNvPr id="30" name="Text Placeholder 29">
            <a:extLst>
              <a:ext uri="{FF2B5EF4-FFF2-40B4-BE49-F238E27FC236}">
                <a16:creationId xmlns:a16="http://schemas.microsoft.com/office/drawing/2014/main" id="{C8AAEF4E-F08F-4A8E-87DA-9E820AEE8331}"/>
              </a:ext>
            </a:extLst>
          </p:cNvPr>
          <p:cNvSpPr>
            <a:spLocks noGrp="1"/>
          </p:cNvSpPr>
          <p:nvPr>
            <p:ph type="body" sz="quarter" idx="10"/>
          </p:nvPr>
        </p:nvSpPr>
        <p:spPr>
          <a:xfrm>
            <a:off x="838200" y="2041452"/>
            <a:ext cx="10515600" cy="3444949"/>
          </a:xfrm>
        </p:spPr>
        <p:txBody>
          <a:bodyPr numCol="2" spcCol="365760">
            <a:normAutofit/>
          </a:bodyPr>
          <a:lstStyle>
            <a:lvl1pPr marL="0" indent="0" algn="l">
              <a:buFont typeface="+mj-lt"/>
              <a:buNone/>
              <a:defRPr sz="1800">
                <a:latin typeface="+mn-lt"/>
              </a:defRPr>
            </a:lvl1pPr>
            <a:lvl2pPr>
              <a:defRPr>
                <a:latin typeface="+mj-lt"/>
              </a:defRPr>
            </a:lvl2pPr>
            <a:lvl3pPr>
              <a:defRPr>
                <a:latin typeface="+mj-lt"/>
              </a:defRPr>
            </a:lvl3pPr>
            <a:lvl4pPr>
              <a:defRPr>
                <a:latin typeface="+mj-lt"/>
              </a:defRPr>
            </a:lvl4pPr>
            <a:lvl5pPr>
              <a:defRPr>
                <a:latin typeface="+mj-lt"/>
              </a:defRPr>
            </a:lvl5pPr>
          </a:lstStyle>
          <a:p>
            <a:pPr lvl="0"/>
            <a:endParaRPr lang="en-US" dirty="0"/>
          </a:p>
        </p:txBody>
      </p:sp>
    </p:spTree>
    <p:extLst>
      <p:ext uri="{BB962C8B-B14F-4D97-AF65-F5344CB8AC3E}">
        <p14:creationId xmlns:p14="http://schemas.microsoft.com/office/powerpoint/2010/main" val="2651052911"/>
      </p:ext>
    </p:extLst>
  </p:cSld>
  <p:clrMapOvr>
    <a:masterClrMapping/>
  </p:clrMapOvr>
</p:sldLayout>
</file>

<file path=ppt/slideLayouts/slideLayout655.xml><?xml version="1.0" encoding="utf-8"?>
<p:sldLayout xmlns:a="http://schemas.openxmlformats.org/drawingml/2006/main" xmlns:r="http://schemas.openxmlformats.org/officeDocument/2006/relationships" xmlns:p="http://schemas.openxmlformats.org/presentationml/2006/main" preserve="1" userDrawn="1">
  <p:cSld name="Event Calendar">
    <p:spTree>
      <p:nvGrpSpPr>
        <p:cNvPr id="1" name=""/>
        <p:cNvGrpSpPr/>
        <p:nvPr/>
      </p:nvGrpSpPr>
      <p:grpSpPr>
        <a:xfrm>
          <a:off x="0" y="0"/>
          <a:ext cx="0" cy="0"/>
          <a:chOff x="0" y="0"/>
          <a:chExt cx="0" cy="0"/>
        </a:xfrm>
      </p:grpSpPr>
      <p:sp>
        <p:nvSpPr>
          <p:cNvPr id="30" name="Picture Placeholder 28">
            <a:extLst>
              <a:ext uri="{FF2B5EF4-FFF2-40B4-BE49-F238E27FC236}">
                <a16:creationId xmlns:a16="http://schemas.microsoft.com/office/drawing/2014/main" id="{2C221300-5489-47FD-8F67-D30EBDCD9E7D}"/>
              </a:ext>
            </a:extLst>
          </p:cNvPr>
          <p:cNvSpPr>
            <a:spLocks noGrp="1"/>
          </p:cNvSpPr>
          <p:nvPr>
            <p:ph type="pic" sz="quarter" idx="12"/>
          </p:nvPr>
        </p:nvSpPr>
        <p:spPr>
          <a:xfrm>
            <a:off x="8409825" y="2055813"/>
            <a:ext cx="2590800" cy="1951037"/>
          </a:xfrm>
          <a:solidFill>
            <a:schemeClr val="bg1">
              <a:lumMod val="50000"/>
            </a:schemeClr>
          </a:solidFill>
        </p:spPr>
        <p:txBody>
          <a:bodyPr>
            <a:normAutofit/>
          </a:bodyPr>
          <a:lstStyle>
            <a:lvl1pPr marL="0" indent="0">
              <a:buNone/>
              <a:defRPr sz="1100"/>
            </a:lvl1pPr>
          </a:lstStyle>
          <a:p>
            <a:endParaRPr lang="en-US" dirty="0"/>
          </a:p>
        </p:txBody>
      </p:sp>
      <p:sp>
        <p:nvSpPr>
          <p:cNvPr id="29" name="Picture Placeholder 28">
            <a:extLst>
              <a:ext uri="{FF2B5EF4-FFF2-40B4-BE49-F238E27FC236}">
                <a16:creationId xmlns:a16="http://schemas.microsoft.com/office/drawing/2014/main" id="{23264F53-345E-491E-91FD-A7FE54292BBC}"/>
              </a:ext>
            </a:extLst>
          </p:cNvPr>
          <p:cNvSpPr>
            <a:spLocks noGrp="1"/>
          </p:cNvSpPr>
          <p:nvPr>
            <p:ph type="pic" sz="quarter" idx="11"/>
          </p:nvPr>
        </p:nvSpPr>
        <p:spPr>
          <a:xfrm>
            <a:off x="5024967" y="2055814"/>
            <a:ext cx="2590800" cy="1951037"/>
          </a:xfrm>
          <a:solidFill>
            <a:schemeClr val="bg1">
              <a:lumMod val="50000"/>
            </a:schemeClr>
          </a:solidFill>
        </p:spPr>
        <p:txBody>
          <a:bodyPr>
            <a:normAutofit/>
          </a:bodyPr>
          <a:lstStyle>
            <a:lvl1pPr marL="0" indent="0">
              <a:buNone/>
              <a:defRPr sz="1100"/>
            </a:lvl1pPr>
          </a:lstStyle>
          <a:p>
            <a:endParaRPr lang="en-US" dirty="0"/>
          </a:p>
        </p:txBody>
      </p:sp>
      <p:sp>
        <p:nvSpPr>
          <p:cNvPr id="27" name="Text Placeholder 26">
            <a:extLst>
              <a:ext uri="{FF2B5EF4-FFF2-40B4-BE49-F238E27FC236}">
                <a16:creationId xmlns:a16="http://schemas.microsoft.com/office/drawing/2014/main" id="{8442D473-8DBB-4267-BEBE-7FD9807CABC7}"/>
              </a:ext>
            </a:extLst>
          </p:cNvPr>
          <p:cNvSpPr>
            <a:spLocks noGrp="1"/>
          </p:cNvSpPr>
          <p:nvPr>
            <p:ph type="body" sz="quarter" idx="10"/>
          </p:nvPr>
        </p:nvSpPr>
        <p:spPr>
          <a:xfrm>
            <a:off x="5024776" y="4577959"/>
            <a:ext cx="5981699" cy="856352"/>
          </a:xfrm>
        </p:spPr>
        <p:txBody>
          <a:bodyPr>
            <a:normAutofit/>
          </a:bodyPr>
          <a:lstStyle>
            <a:lvl1pPr marL="0" indent="0">
              <a:buNone/>
              <a:defRPr sz="1200"/>
            </a:lvl1pPr>
            <a:lvl2pPr marL="342900" indent="0" algn="l">
              <a:lnSpc>
                <a:spcPct val="100000"/>
              </a:lnSpc>
              <a:buNone/>
              <a:defRPr sz="1200"/>
            </a:lvl2pPr>
          </a:lstStyle>
          <a:p>
            <a:pPr lvl="0"/>
            <a:endParaRPr lang="en-US" dirty="0"/>
          </a:p>
        </p:txBody>
      </p:sp>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graphicFrame>
        <p:nvGraphicFramePr>
          <p:cNvPr id="5" name="Table 4">
            <a:extLst>
              <a:ext uri="{FF2B5EF4-FFF2-40B4-BE49-F238E27FC236}">
                <a16:creationId xmlns:a16="http://schemas.microsoft.com/office/drawing/2014/main" id="{16F7C943-38CB-408E-B7FE-B682CD6CBABC}"/>
              </a:ext>
            </a:extLst>
          </p:cNvPr>
          <p:cNvGraphicFramePr>
            <a:graphicFrameLocks noGrp="1"/>
          </p:cNvGraphicFramePr>
          <p:nvPr userDrawn="1"/>
        </p:nvGraphicFramePr>
        <p:xfrm>
          <a:off x="850901" y="1992465"/>
          <a:ext cx="3749417" cy="3349430"/>
        </p:xfrm>
        <a:graphic>
          <a:graphicData uri="http://schemas.openxmlformats.org/drawingml/2006/table">
            <a:tbl>
              <a:tblPr firstRow="1" bandRow="1">
                <a:tableStyleId>{5A111915-BE36-4E01-A7E5-04B1672EAD32}</a:tableStyleId>
              </a:tblPr>
              <a:tblGrid>
                <a:gridCol w="535631">
                  <a:extLst>
                    <a:ext uri="{9D8B030D-6E8A-4147-A177-3AD203B41FA5}">
                      <a16:colId xmlns:a16="http://schemas.microsoft.com/office/drawing/2014/main" val="20000"/>
                    </a:ext>
                  </a:extLst>
                </a:gridCol>
                <a:gridCol w="535631">
                  <a:extLst>
                    <a:ext uri="{9D8B030D-6E8A-4147-A177-3AD203B41FA5}">
                      <a16:colId xmlns:a16="http://schemas.microsoft.com/office/drawing/2014/main" val="20001"/>
                    </a:ext>
                  </a:extLst>
                </a:gridCol>
                <a:gridCol w="535631">
                  <a:extLst>
                    <a:ext uri="{9D8B030D-6E8A-4147-A177-3AD203B41FA5}">
                      <a16:colId xmlns:a16="http://schemas.microsoft.com/office/drawing/2014/main" val="20002"/>
                    </a:ext>
                  </a:extLst>
                </a:gridCol>
                <a:gridCol w="535631">
                  <a:extLst>
                    <a:ext uri="{9D8B030D-6E8A-4147-A177-3AD203B41FA5}">
                      <a16:colId xmlns:a16="http://schemas.microsoft.com/office/drawing/2014/main" val="20003"/>
                    </a:ext>
                  </a:extLst>
                </a:gridCol>
                <a:gridCol w="535631">
                  <a:extLst>
                    <a:ext uri="{9D8B030D-6E8A-4147-A177-3AD203B41FA5}">
                      <a16:colId xmlns:a16="http://schemas.microsoft.com/office/drawing/2014/main" val="20004"/>
                    </a:ext>
                  </a:extLst>
                </a:gridCol>
                <a:gridCol w="535631">
                  <a:extLst>
                    <a:ext uri="{9D8B030D-6E8A-4147-A177-3AD203B41FA5}">
                      <a16:colId xmlns:a16="http://schemas.microsoft.com/office/drawing/2014/main" val="20005"/>
                    </a:ext>
                  </a:extLst>
                </a:gridCol>
                <a:gridCol w="535631">
                  <a:extLst>
                    <a:ext uri="{9D8B030D-6E8A-4147-A177-3AD203B41FA5}">
                      <a16:colId xmlns:a16="http://schemas.microsoft.com/office/drawing/2014/main" val="20006"/>
                    </a:ext>
                  </a:extLst>
                </a:gridCol>
              </a:tblGrid>
              <a:tr h="720090">
                <a:tc gridSpan="7">
                  <a:txBody>
                    <a:bodyPr/>
                    <a:lstStyle/>
                    <a:p>
                      <a:pPr algn="ctr"/>
                      <a:endParaRPr lang="en-US" sz="1500" dirty="0">
                        <a:latin typeface="+mj-lt"/>
                      </a:endParaRPr>
                    </a:p>
                    <a:p>
                      <a:pPr algn="ctr"/>
                      <a:endParaRPr lang="en-US" sz="1500" dirty="0">
                        <a:latin typeface="+mj-lt"/>
                      </a:endParaRPr>
                    </a:p>
                  </a:txBody>
                  <a:tcPr marL="60960" marR="6096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en-US" sz="1200" dirty="0"/>
                    </a:p>
                  </a:txBody>
                  <a:tcPr marL="45720" marR="45720" marT="22860" marB="22860" anchor="ctr">
                    <a:lnL w="12700" cap="flat" cmpd="sng" algn="ctr">
                      <a:solidFill>
                        <a:prstClr val="white">
                          <a:lumMod val="50000"/>
                        </a:prstClr>
                      </a:solidFill>
                      <a:prstDash val="solid"/>
                      <a:round/>
                      <a:headEnd type="none" w="med" len="med"/>
                      <a:tailEnd type="none" w="med" len="med"/>
                    </a:lnL>
                    <a:lnR w="12700" cap="flat" cmpd="sng" algn="ctr">
                      <a:solidFill>
                        <a:prstClr val="white">
                          <a:lumMod val="50000"/>
                        </a:prstClr>
                      </a:solidFill>
                      <a:prstDash val="solid"/>
                      <a:round/>
                      <a:headEnd type="none" w="med" len="med"/>
                      <a:tailEnd type="none" w="med" len="med"/>
                    </a:lnR>
                    <a:lnT w="12700" cap="flat" cmpd="sng" algn="ctr">
                      <a:solidFill>
                        <a:prstClr val="white">
                          <a:lumMod val="50000"/>
                        </a:prstClr>
                      </a:solidFill>
                      <a:prstDash val="solid"/>
                      <a:round/>
                      <a:headEnd type="none" w="med" len="med"/>
                      <a:tailEnd type="none" w="med" len="med"/>
                    </a:lnT>
                    <a:lnB w="12700" cap="flat" cmpd="sng" algn="ctr">
                      <a:solidFill>
                        <a:prstClr val="white">
                          <a:lumMod val="50000"/>
                        </a:prstClr>
                      </a:solidFill>
                      <a:prstDash val="solid"/>
                      <a:round/>
                      <a:headEnd type="none" w="med" len="med"/>
                      <a:tailEnd type="none" w="med" len="med"/>
                    </a:lnB>
                    <a:solidFill>
                      <a:srgbClr val="535353"/>
                    </a:solidFill>
                  </a:tcPr>
                </a:tc>
                <a:tc hMerge="1">
                  <a:txBody>
                    <a:bodyPr/>
                    <a:lstStyle/>
                    <a:p>
                      <a:pPr algn="ctr"/>
                      <a:endParaRPr lang="en-US" sz="1200" dirty="0"/>
                    </a:p>
                  </a:txBody>
                  <a:tcPr marL="45720" marR="45720" marT="22860" marB="22860" anchor="ctr">
                    <a:lnL w="12700" cap="flat" cmpd="sng" algn="ctr">
                      <a:solidFill>
                        <a:prstClr val="white">
                          <a:lumMod val="50000"/>
                        </a:prstClr>
                      </a:solidFill>
                      <a:prstDash val="solid"/>
                      <a:round/>
                      <a:headEnd type="none" w="med" len="med"/>
                      <a:tailEnd type="none" w="med" len="med"/>
                    </a:lnL>
                    <a:lnR w="12700" cap="flat" cmpd="sng" algn="ctr">
                      <a:solidFill>
                        <a:prstClr val="white">
                          <a:lumMod val="50000"/>
                        </a:prstClr>
                      </a:solidFill>
                      <a:prstDash val="solid"/>
                      <a:round/>
                      <a:headEnd type="none" w="med" len="med"/>
                      <a:tailEnd type="none" w="med" len="med"/>
                    </a:lnR>
                    <a:lnT w="12700" cap="flat" cmpd="sng" algn="ctr">
                      <a:solidFill>
                        <a:prstClr val="white">
                          <a:lumMod val="50000"/>
                        </a:prstClr>
                      </a:solidFill>
                      <a:prstDash val="solid"/>
                      <a:round/>
                      <a:headEnd type="none" w="med" len="med"/>
                      <a:tailEnd type="none" w="med" len="med"/>
                    </a:lnT>
                    <a:lnB w="12700" cap="flat" cmpd="sng" algn="ctr">
                      <a:solidFill>
                        <a:prstClr val="white">
                          <a:lumMod val="50000"/>
                        </a:prstClr>
                      </a:solidFill>
                      <a:prstDash val="solid"/>
                      <a:round/>
                      <a:headEnd type="none" w="med" len="med"/>
                      <a:tailEnd type="none" w="med" len="med"/>
                    </a:lnB>
                    <a:solidFill>
                      <a:srgbClr val="535353"/>
                    </a:solidFill>
                  </a:tcPr>
                </a:tc>
                <a:tc hMerge="1">
                  <a:txBody>
                    <a:bodyPr/>
                    <a:lstStyle/>
                    <a:p>
                      <a:pPr algn="ctr"/>
                      <a:endParaRPr lang="en-US" sz="1200" dirty="0"/>
                    </a:p>
                  </a:txBody>
                  <a:tcPr marL="45720" marR="45720" marT="22860" marB="22860" anchor="ctr">
                    <a:lnL w="12700" cap="flat" cmpd="sng" algn="ctr">
                      <a:solidFill>
                        <a:prstClr val="white">
                          <a:lumMod val="50000"/>
                        </a:prstClr>
                      </a:solidFill>
                      <a:prstDash val="solid"/>
                      <a:round/>
                      <a:headEnd type="none" w="med" len="med"/>
                      <a:tailEnd type="none" w="med" len="med"/>
                    </a:lnL>
                    <a:lnR w="12700" cap="flat" cmpd="sng" algn="ctr">
                      <a:solidFill>
                        <a:prstClr val="white">
                          <a:lumMod val="50000"/>
                        </a:prstClr>
                      </a:solidFill>
                      <a:prstDash val="solid"/>
                      <a:round/>
                      <a:headEnd type="none" w="med" len="med"/>
                      <a:tailEnd type="none" w="med" len="med"/>
                    </a:lnR>
                    <a:lnT w="12700" cap="flat" cmpd="sng" algn="ctr">
                      <a:solidFill>
                        <a:prstClr val="white">
                          <a:lumMod val="50000"/>
                        </a:prstClr>
                      </a:solidFill>
                      <a:prstDash val="solid"/>
                      <a:round/>
                      <a:headEnd type="none" w="med" len="med"/>
                      <a:tailEnd type="none" w="med" len="med"/>
                    </a:lnT>
                    <a:lnB w="12700" cap="flat" cmpd="sng" algn="ctr">
                      <a:solidFill>
                        <a:prstClr val="white">
                          <a:lumMod val="50000"/>
                        </a:prstClr>
                      </a:solidFill>
                      <a:prstDash val="solid"/>
                      <a:round/>
                      <a:headEnd type="none" w="med" len="med"/>
                      <a:tailEnd type="none" w="med" len="med"/>
                    </a:lnB>
                    <a:solidFill>
                      <a:srgbClr val="535353"/>
                    </a:solidFill>
                  </a:tcPr>
                </a:tc>
                <a:tc hMerge="1">
                  <a:txBody>
                    <a:bodyPr/>
                    <a:lstStyle/>
                    <a:p>
                      <a:pPr algn="ctr"/>
                      <a:endParaRPr lang="en-US" sz="1200" dirty="0"/>
                    </a:p>
                  </a:txBody>
                  <a:tcPr marL="45720" marR="45720" marT="22860" marB="22860" anchor="ctr">
                    <a:lnL w="12700" cap="flat" cmpd="sng" algn="ctr">
                      <a:solidFill>
                        <a:prstClr val="white">
                          <a:lumMod val="50000"/>
                        </a:prstClr>
                      </a:solidFill>
                      <a:prstDash val="solid"/>
                      <a:round/>
                      <a:headEnd type="none" w="med" len="med"/>
                      <a:tailEnd type="none" w="med" len="med"/>
                    </a:lnL>
                    <a:lnR w="12700" cap="flat" cmpd="sng" algn="ctr">
                      <a:solidFill>
                        <a:prstClr val="white">
                          <a:lumMod val="50000"/>
                        </a:prstClr>
                      </a:solidFill>
                      <a:prstDash val="solid"/>
                      <a:round/>
                      <a:headEnd type="none" w="med" len="med"/>
                      <a:tailEnd type="none" w="med" len="med"/>
                    </a:lnR>
                    <a:lnT w="12700" cap="flat" cmpd="sng" algn="ctr">
                      <a:solidFill>
                        <a:prstClr val="white">
                          <a:lumMod val="50000"/>
                        </a:prstClr>
                      </a:solidFill>
                      <a:prstDash val="solid"/>
                      <a:round/>
                      <a:headEnd type="none" w="med" len="med"/>
                      <a:tailEnd type="none" w="med" len="med"/>
                    </a:lnT>
                    <a:lnB w="12700" cap="flat" cmpd="sng" algn="ctr">
                      <a:solidFill>
                        <a:prstClr val="white">
                          <a:lumMod val="50000"/>
                        </a:prstClr>
                      </a:solidFill>
                      <a:prstDash val="solid"/>
                      <a:round/>
                      <a:headEnd type="none" w="med" len="med"/>
                      <a:tailEnd type="none" w="med" len="med"/>
                    </a:lnB>
                    <a:solidFill>
                      <a:srgbClr val="535353"/>
                    </a:solidFill>
                  </a:tcPr>
                </a:tc>
                <a:tc hMerge="1">
                  <a:txBody>
                    <a:bodyPr/>
                    <a:lstStyle/>
                    <a:p>
                      <a:pPr algn="ctr"/>
                      <a:endParaRPr lang="en-US" sz="1200" dirty="0"/>
                    </a:p>
                  </a:txBody>
                  <a:tcPr marL="45720" marR="45720" marT="22860" marB="22860" anchor="ctr">
                    <a:lnL w="12700" cap="flat" cmpd="sng" algn="ctr">
                      <a:solidFill>
                        <a:prstClr val="white">
                          <a:lumMod val="50000"/>
                        </a:prstClr>
                      </a:solidFill>
                      <a:prstDash val="solid"/>
                      <a:round/>
                      <a:headEnd type="none" w="med" len="med"/>
                      <a:tailEnd type="none" w="med" len="med"/>
                    </a:lnL>
                    <a:lnR w="12700" cap="flat" cmpd="sng" algn="ctr">
                      <a:solidFill>
                        <a:prstClr val="white">
                          <a:lumMod val="50000"/>
                        </a:prstClr>
                      </a:solidFill>
                      <a:prstDash val="solid"/>
                      <a:round/>
                      <a:headEnd type="none" w="med" len="med"/>
                      <a:tailEnd type="none" w="med" len="med"/>
                    </a:lnR>
                    <a:lnT w="12700" cap="flat" cmpd="sng" algn="ctr">
                      <a:solidFill>
                        <a:prstClr val="white">
                          <a:lumMod val="50000"/>
                        </a:prstClr>
                      </a:solidFill>
                      <a:prstDash val="solid"/>
                      <a:round/>
                      <a:headEnd type="none" w="med" len="med"/>
                      <a:tailEnd type="none" w="med" len="med"/>
                    </a:lnT>
                    <a:lnB w="12700" cap="flat" cmpd="sng" algn="ctr">
                      <a:solidFill>
                        <a:prstClr val="white">
                          <a:lumMod val="50000"/>
                        </a:prstClr>
                      </a:solidFill>
                      <a:prstDash val="solid"/>
                      <a:round/>
                      <a:headEnd type="none" w="med" len="med"/>
                      <a:tailEnd type="none" w="med" len="med"/>
                    </a:lnB>
                    <a:solidFill>
                      <a:srgbClr val="535353"/>
                    </a:solidFill>
                  </a:tcPr>
                </a:tc>
                <a:tc hMerge="1">
                  <a:txBody>
                    <a:bodyPr/>
                    <a:lstStyle/>
                    <a:p>
                      <a:pPr algn="ctr"/>
                      <a:endParaRPr lang="en-US" sz="1200" dirty="0"/>
                    </a:p>
                  </a:txBody>
                  <a:tcPr marL="45720" marR="45720" marT="22860" marB="22860" anchor="ctr">
                    <a:lnL w="12700" cap="flat" cmpd="sng" algn="ctr">
                      <a:solidFill>
                        <a:prstClr val="white">
                          <a:lumMod val="50000"/>
                        </a:prstClr>
                      </a:solidFill>
                      <a:prstDash val="solid"/>
                      <a:round/>
                      <a:headEnd type="none" w="med" len="med"/>
                      <a:tailEnd type="none" w="med" len="med"/>
                    </a:lnL>
                    <a:lnR w="12700" cap="flat" cmpd="sng" algn="ctr">
                      <a:solidFill>
                        <a:prstClr val="white">
                          <a:lumMod val="50000"/>
                        </a:prstClr>
                      </a:solidFill>
                      <a:prstDash val="solid"/>
                      <a:round/>
                      <a:headEnd type="none" w="med" len="med"/>
                      <a:tailEnd type="none" w="med" len="med"/>
                    </a:lnR>
                    <a:lnT w="12700" cap="flat" cmpd="sng" algn="ctr">
                      <a:solidFill>
                        <a:prstClr val="white">
                          <a:lumMod val="50000"/>
                        </a:prstClr>
                      </a:solidFill>
                      <a:prstDash val="solid"/>
                      <a:round/>
                      <a:headEnd type="none" w="med" len="med"/>
                      <a:tailEnd type="none" w="med" len="med"/>
                    </a:lnT>
                    <a:lnB w="12700" cap="flat" cmpd="sng" algn="ctr">
                      <a:solidFill>
                        <a:prstClr val="white">
                          <a:lumMod val="50000"/>
                        </a:prstClr>
                      </a:solidFill>
                      <a:prstDash val="solid"/>
                      <a:round/>
                      <a:headEnd type="none" w="med" len="med"/>
                      <a:tailEnd type="none" w="med" len="med"/>
                    </a:lnB>
                    <a:solidFill>
                      <a:srgbClr val="535353"/>
                    </a:solidFill>
                  </a:tcPr>
                </a:tc>
                <a:extLst>
                  <a:ext uri="{0D108BD9-81ED-4DB2-BD59-A6C34878D82A}">
                    <a16:rowId xmlns:a16="http://schemas.microsoft.com/office/drawing/2014/main" val="10000"/>
                  </a:ext>
                </a:extLst>
              </a:tr>
              <a:tr h="375620">
                <a:tc>
                  <a:txBody>
                    <a:bodyPr/>
                    <a:lstStyle/>
                    <a:p>
                      <a:pPr algn="ctr"/>
                      <a:r>
                        <a:rPr lang="en-US" sz="1200" dirty="0">
                          <a:solidFill>
                            <a:schemeClr val="tx1"/>
                          </a:solidFill>
                          <a:latin typeface="Lato Medium" panose="020F0602020204030203" pitchFamily="34" charset="0"/>
                          <a:cs typeface="Lato Medium" panose="020F0602020204030203" pitchFamily="34" charset="0"/>
                        </a:rPr>
                        <a:t>S</a:t>
                      </a: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sz="1200" dirty="0">
                          <a:solidFill>
                            <a:schemeClr val="tx1"/>
                          </a:solidFill>
                          <a:latin typeface="Lato Medium" panose="020F0602020204030203" pitchFamily="34" charset="0"/>
                          <a:cs typeface="Lato Medium" panose="020F0602020204030203" pitchFamily="34" charset="0"/>
                        </a:rPr>
                        <a:t>M</a:t>
                      </a: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sz="1200" dirty="0">
                          <a:solidFill>
                            <a:schemeClr val="tx1"/>
                          </a:solidFill>
                          <a:latin typeface="Lato Medium" panose="020F0602020204030203" pitchFamily="34" charset="0"/>
                          <a:cs typeface="Lato Medium" panose="020F0602020204030203" pitchFamily="34" charset="0"/>
                        </a:rPr>
                        <a:t>T</a:t>
                      </a: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sz="1200" dirty="0">
                          <a:solidFill>
                            <a:schemeClr val="tx1"/>
                          </a:solidFill>
                          <a:latin typeface="Lato Medium" panose="020F0602020204030203" pitchFamily="34" charset="0"/>
                          <a:cs typeface="Lato Medium" panose="020F0602020204030203" pitchFamily="34" charset="0"/>
                        </a:rPr>
                        <a:t>W</a:t>
                      </a: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sz="1200" dirty="0">
                          <a:solidFill>
                            <a:schemeClr val="tx1"/>
                          </a:solidFill>
                          <a:latin typeface="Lato Medium" panose="020F0602020204030203" pitchFamily="34" charset="0"/>
                          <a:cs typeface="Lato Medium" panose="020F0602020204030203" pitchFamily="34" charset="0"/>
                        </a:rPr>
                        <a:t>T</a:t>
                      </a: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sz="1200" dirty="0">
                          <a:solidFill>
                            <a:schemeClr val="tx1"/>
                          </a:solidFill>
                          <a:latin typeface="Lato Medium" panose="020F0602020204030203" pitchFamily="34" charset="0"/>
                          <a:cs typeface="Lato Medium" panose="020F0602020204030203" pitchFamily="34" charset="0"/>
                        </a:rPr>
                        <a:t>F</a:t>
                      </a: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algn="ctr"/>
                      <a:r>
                        <a:rPr lang="en-US" sz="1200" dirty="0">
                          <a:solidFill>
                            <a:schemeClr val="tx1"/>
                          </a:solidFill>
                          <a:latin typeface="Lato Medium" panose="020F0602020204030203" pitchFamily="34" charset="0"/>
                          <a:cs typeface="Lato Medium" panose="020F0602020204030203" pitchFamily="34" charset="0"/>
                        </a:rPr>
                        <a:t>S</a:t>
                      </a: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10001"/>
                  </a:ext>
                </a:extLst>
              </a:tr>
              <a:tr h="375620">
                <a:tc>
                  <a:txBody>
                    <a:bodyPr/>
                    <a:lstStyle/>
                    <a:p>
                      <a:pPr algn="ctr"/>
                      <a:endParaRPr lang="en-US" sz="1200" dirty="0">
                        <a:solidFill>
                          <a:schemeClr val="bg1">
                            <a:lumMod val="75000"/>
                          </a:schemeClr>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bg1">
                            <a:lumMod val="75000"/>
                          </a:schemeClr>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375620">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0003"/>
                  </a:ext>
                </a:extLst>
              </a:tr>
              <a:tr h="375620">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4"/>
                  </a:ext>
                </a:extLst>
              </a:tr>
              <a:tr h="375620">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5"/>
                  </a:ext>
                </a:extLst>
              </a:tr>
              <a:tr h="375620">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6"/>
                  </a:ext>
                </a:extLst>
              </a:tr>
              <a:tr h="375620">
                <a:tc>
                  <a:txBody>
                    <a:bodyPr/>
                    <a:lstStyle/>
                    <a:p>
                      <a:pPr algn="ctr"/>
                      <a:endParaRPr lang="en-US" sz="1200" dirty="0">
                        <a:solidFill>
                          <a:schemeClr val="tx1"/>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bg1">
                            <a:lumMod val="75000"/>
                          </a:schemeClr>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bg1">
                            <a:lumMod val="75000"/>
                          </a:schemeClr>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bg1">
                            <a:lumMod val="75000"/>
                          </a:schemeClr>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bg1">
                            <a:lumMod val="75000"/>
                          </a:schemeClr>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bg1">
                            <a:lumMod val="75000"/>
                          </a:schemeClr>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200" dirty="0">
                        <a:solidFill>
                          <a:schemeClr val="bg1">
                            <a:lumMod val="75000"/>
                          </a:schemeClr>
                        </a:solidFill>
                      </a:endParaRPr>
                    </a:p>
                  </a:txBody>
                  <a:tcPr marL="45720" marR="45720" marT="17145" marB="17145"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7"/>
                  </a:ext>
                </a:extLst>
              </a:tr>
            </a:tbl>
          </a:graphicData>
        </a:graphic>
      </p:graphicFrame>
    </p:spTree>
    <p:extLst>
      <p:ext uri="{BB962C8B-B14F-4D97-AF65-F5344CB8AC3E}">
        <p14:creationId xmlns:p14="http://schemas.microsoft.com/office/powerpoint/2010/main" val="1221183395"/>
      </p:ext>
    </p:extLst>
  </p:cSld>
  <p:clrMapOvr>
    <a:masterClrMapping/>
  </p:clrMapOvr>
</p:sldLayout>
</file>

<file path=ppt/slideLayouts/slideLayout656.xml><?xml version="1.0" encoding="utf-8"?>
<p:sldLayout xmlns:a="http://schemas.openxmlformats.org/drawingml/2006/main" xmlns:r="http://schemas.openxmlformats.org/officeDocument/2006/relationships" xmlns:p="http://schemas.openxmlformats.org/presentationml/2006/main" preserve="1" userDrawn="1">
  <p:cSld name="Timeline (1 of 3)">
    <p:spTree>
      <p:nvGrpSpPr>
        <p:cNvPr id="1" name=""/>
        <p:cNvGrpSpPr/>
        <p:nvPr/>
      </p:nvGrpSpPr>
      <p:grpSpPr>
        <a:xfrm>
          <a:off x="0" y="0"/>
          <a:ext cx="0" cy="0"/>
          <a:chOff x="0" y="0"/>
          <a:chExt cx="0" cy="0"/>
        </a:xfrm>
      </p:grpSpPr>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
        <p:nvSpPr>
          <p:cNvPr id="4" name="Oval 3">
            <a:extLst>
              <a:ext uri="{FF2B5EF4-FFF2-40B4-BE49-F238E27FC236}">
                <a16:creationId xmlns:a16="http://schemas.microsoft.com/office/drawing/2014/main" id="{00C7782F-18B3-4130-A899-9774F21AC5A4}"/>
              </a:ext>
            </a:extLst>
          </p:cNvPr>
          <p:cNvSpPr/>
          <p:nvPr userDrawn="1"/>
        </p:nvSpPr>
        <p:spPr>
          <a:xfrm>
            <a:off x="5818442" y="2178546"/>
            <a:ext cx="651127" cy="488345"/>
          </a:xfrm>
          <a:prstGeom prst="ellipse">
            <a:avLst/>
          </a:prstGeom>
          <a:solidFill>
            <a:schemeClr val="bg1"/>
          </a:solidFill>
          <a:ln w="12700">
            <a:solidFill>
              <a:schemeClr val="bg1">
                <a:lumMod val="6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a:p>
        </p:txBody>
      </p:sp>
      <p:sp>
        <p:nvSpPr>
          <p:cNvPr id="5" name="Oval 4">
            <a:extLst>
              <a:ext uri="{FF2B5EF4-FFF2-40B4-BE49-F238E27FC236}">
                <a16:creationId xmlns:a16="http://schemas.microsoft.com/office/drawing/2014/main" id="{66EA07D3-37C0-4FCA-A590-254E90094878}"/>
              </a:ext>
            </a:extLst>
          </p:cNvPr>
          <p:cNvSpPr/>
          <p:nvPr userDrawn="1"/>
        </p:nvSpPr>
        <p:spPr>
          <a:xfrm>
            <a:off x="5923582" y="2257400"/>
            <a:ext cx="440845" cy="330634"/>
          </a:xfrm>
          <a:prstGeom prst="ellipse">
            <a:avLst/>
          </a:prstGeom>
          <a:solidFill>
            <a:schemeClr val="tx1">
              <a:lumMod val="50000"/>
              <a:lumOff val="50000"/>
            </a:schemeClr>
          </a:solidFill>
          <a:ln w="12700">
            <a:solidFill>
              <a:schemeClr val="bg1">
                <a:lumMod val="6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a:p>
        </p:txBody>
      </p:sp>
      <p:cxnSp>
        <p:nvCxnSpPr>
          <p:cNvPr id="6" name="Straight Connector 5">
            <a:extLst>
              <a:ext uri="{FF2B5EF4-FFF2-40B4-BE49-F238E27FC236}">
                <a16:creationId xmlns:a16="http://schemas.microsoft.com/office/drawing/2014/main" id="{90644A3B-2447-4ADD-99F7-945BE2CD425C}"/>
              </a:ext>
            </a:extLst>
          </p:cNvPr>
          <p:cNvCxnSpPr>
            <a:cxnSpLocks/>
            <a:stCxn id="4" idx="4"/>
            <a:endCxn id="7" idx="0"/>
          </p:cNvCxnSpPr>
          <p:nvPr userDrawn="1"/>
        </p:nvCxnSpPr>
        <p:spPr>
          <a:xfrm flipH="1">
            <a:off x="6144003" y="2666891"/>
            <a:ext cx="3" cy="403705"/>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1D96476A-6CB5-49F1-BA47-8C44D21904B9}"/>
              </a:ext>
            </a:extLst>
          </p:cNvPr>
          <p:cNvSpPr/>
          <p:nvPr userDrawn="1"/>
        </p:nvSpPr>
        <p:spPr>
          <a:xfrm>
            <a:off x="6043294" y="3070596"/>
            <a:ext cx="201420" cy="151065"/>
          </a:xfrm>
          <a:prstGeom prst="ellipse">
            <a:avLst/>
          </a:prstGeom>
          <a:solidFill>
            <a:schemeClr val="bg1"/>
          </a:solidFill>
          <a:ln w="38100">
            <a:solidFill>
              <a:schemeClr val="bg1">
                <a:lumMod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a:p>
        </p:txBody>
      </p:sp>
      <p:sp>
        <p:nvSpPr>
          <p:cNvPr id="8" name="Oval 7">
            <a:extLst>
              <a:ext uri="{FF2B5EF4-FFF2-40B4-BE49-F238E27FC236}">
                <a16:creationId xmlns:a16="http://schemas.microsoft.com/office/drawing/2014/main" id="{ABEDE558-BEBC-4FE2-87A6-B5D3BB89591B}"/>
              </a:ext>
            </a:extLst>
          </p:cNvPr>
          <p:cNvSpPr/>
          <p:nvPr userDrawn="1"/>
        </p:nvSpPr>
        <p:spPr>
          <a:xfrm>
            <a:off x="6043294" y="3766162"/>
            <a:ext cx="201420" cy="151065"/>
          </a:xfrm>
          <a:prstGeom prst="ellipse">
            <a:avLst/>
          </a:prstGeom>
          <a:solidFill>
            <a:schemeClr val="bg1"/>
          </a:solidFill>
          <a:ln w="38100">
            <a:solidFill>
              <a:schemeClr val="tx1">
                <a:lumMod val="50000"/>
                <a:lumOff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a:p>
        </p:txBody>
      </p:sp>
      <p:cxnSp>
        <p:nvCxnSpPr>
          <p:cNvPr id="9" name="Straight Connector 8">
            <a:extLst>
              <a:ext uri="{FF2B5EF4-FFF2-40B4-BE49-F238E27FC236}">
                <a16:creationId xmlns:a16="http://schemas.microsoft.com/office/drawing/2014/main" id="{45D5A90F-6EA3-4353-BF2E-56E3C283161D}"/>
              </a:ext>
            </a:extLst>
          </p:cNvPr>
          <p:cNvCxnSpPr>
            <a:cxnSpLocks/>
            <a:stCxn id="7" idx="4"/>
            <a:endCxn id="8" idx="0"/>
          </p:cNvCxnSpPr>
          <p:nvPr userDrawn="1"/>
        </p:nvCxnSpPr>
        <p:spPr>
          <a:xfrm>
            <a:off x="6144003" y="3221659"/>
            <a:ext cx="0" cy="544502"/>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12" name="Group 39">
            <a:extLst>
              <a:ext uri="{FF2B5EF4-FFF2-40B4-BE49-F238E27FC236}">
                <a16:creationId xmlns:a16="http://schemas.microsoft.com/office/drawing/2014/main" id="{92941B3E-38B9-4267-AEF4-D0F4D8718986}"/>
              </a:ext>
            </a:extLst>
          </p:cNvPr>
          <p:cNvGrpSpPr/>
          <p:nvPr/>
        </p:nvGrpSpPr>
        <p:grpSpPr>
          <a:xfrm>
            <a:off x="4432769" y="2961376"/>
            <a:ext cx="1560169" cy="377669"/>
            <a:chOff x="3733800" y="2193131"/>
            <a:chExt cx="575470" cy="185738"/>
          </a:xfrm>
          <a:solidFill>
            <a:schemeClr val="tx2"/>
          </a:solidFill>
        </p:grpSpPr>
        <p:sp>
          <p:nvSpPr>
            <p:cNvPr id="14" name="Rounded Rectangle 12">
              <a:extLst>
                <a:ext uri="{FF2B5EF4-FFF2-40B4-BE49-F238E27FC236}">
                  <a16:creationId xmlns:a16="http://schemas.microsoft.com/office/drawing/2014/main" id="{4D33422A-5C68-4871-B3E9-67F747D86B3E}"/>
                </a:ext>
              </a:extLst>
            </p:cNvPr>
            <p:cNvSpPr/>
            <p:nvPr/>
          </p:nvSpPr>
          <p:spPr>
            <a:xfrm>
              <a:off x="3733800" y="2193131"/>
              <a:ext cx="530225" cy="185738"/>
            </a:xfrm>
            <a:prstGeom prst="roundRect">
              <a:avLst>
                <a:gd name="adj" fmla="val 0"/>
              </a:avLst>
            </a:prstGeom>
            <a:gr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i="1"/>
            </a:p>
          </p:txBody>
        </p:sp>
        <p:sp>
          <p:nvSpPr>
            <p:cNvPr id="15" name="Isosceles Triangle 14">
              <a:extLst>
                <a:ext uri="{FF2B5EF4-FFF2-40B4-BE49-F238E27FC236}">
                  <a16:creationId xmlns:a16="http://schemas.microsoft.com/office/drawing/2014/main" id="{FCA0C6BB-338D-43EA-A886-D133B7B557EE}"/>
                </a:ext>
              </a:extLst>
            </p:cNvPr>
            <p:cNvSpPr/>
            <p:nvPr/>
          </p:nvSpPr>
          <p:spPr>
            <a:xfrm rot="5400000">
              <a:off x="4238785" y="2263141"/>
              <a:ext cx="95251" cy="45719"/>
            </a:xfrm>
            <a:prstGeom prst="triangle">
              <a:avLst/>
            </a:prstGeom>
            <a:gr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i="1"/>
            </a:p>
          </p:txBody>
        </p:sp>
      </p:grpSp>
      <p:grpSp>
        <p:nvGrpSpPr>
          <p:cNvPr id="17" name="Group 39">
            <a:extLst>
              <a:ext uri="{FF2B5EF4-FFF2-40B4-BE49-F238E27FC236}">
                <a16:creationId xmlns:a16="http://schemas.microsoft.com/office/drawing/2014/main" id="{E7FB948A-2044-42D3-901C-EEB45B9EC0B0}"/>
              </a:ext>
            </a:extLst>
          </p:cNvPr>
          <p:cNvGrpSpPr/>
          <p:nvPr/>
        </p:nvGrpSpPr>
        <p:grpSpPr>
          <a:xfrm flipH="1">
            <a:off x="6364184" y="3655857"/>
            <a:ext cx="1569131" cy="371681"/>
            <a:chOff x="3733800" y="2193131"/>
            <a:chExt cx="575470" cy="185738"/>
          </a:xfrm>
          <a:solidFill>
            <a:schemeClr val="accent1"/>
          </a:solidFill>
        </p:grpSpPr>
        <p:sp>
          <p:nvSpPr>
            <p:cNvPr id="19" name="Rounded Rectangle 17">
              <a:extLst>
                <a:ext uri="{FF2B5EF4-FFF2-40B4-BE49-F238E27FC236}">
                  <a16:creationId xmlns:a16="http://schemas.microsoft.com/office/drawing/2014/main" id="{77075976-ECF9-433B-A54E-922320D02A5C}"/>
                </a:ext>
              </a:extLst>
            </p:cNvPr>
            <p:cNvSpPr/>
            <p:nvPr/>
          </p:nvSpPr>
          <p:spPr>
            <a:xfrm>
              <a:off x="3733800" y="2193131"/>
              <a:ext cx="530225" cy="185738"/>
            </a:xfrm>
            <a:prstGeom prst="roundRect">
              <a:avLst>
                <a:gd name="adj" fmla="val 0"/>
              </a:avLst>
            </a:prstGeom>
            <a:gr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i="1"/>
            </a:p>
          </p:txBody>
        </p:sp>
        <p:sp>
          <p:nvSpPr>
            <p:cNvPr id="20" name="Isosceles Triangle 19">
              <a:extLst>
                <a:ext uri="{FF2B5EF4-FFF2-40B4-BE49-F238E27FC236}">
                  <a16:creationId xmlns:a16="http://schemas.microsoft.com/office/drawing/2014/main" id="{3F32E232-DD44-4C0C-A0ED-A0F868ADE76D}"/>
                </a:ext>
              </a:extLst>
            </p:cNvPr>
            <p:cNvSpPr/>
            <p:nvPr/>
          </p:nvSpPr>
          <p:spPr>
            <a:xfrm rot="5400000">
              <a:off x="4238785" y="2263141"/>
              <a:ext cx="95251" cy="45719"/>
            </a:xfrm>
            <a:prstGeom prst="triangle">
              <a:avLst/>
            </a:prstGeom>
            <a:gr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i="1"/>
            </a:p>
          </p:txBody>
        </p:sp>
      </p:grpSp>
      <p:grpSp>
        <p:nvGrpSpPr>
          <p:cNvPr id="21" name="Group 20">
            <a:extLst>
              <a:ext uri="{FF2B5EF4-FFF2-40B4-BE49-F238E27FC236}">
                <a16:creationId xmlns:a16="http://schemas.microsoft.com/office/drawing/2014/main" id="{9C770EAA-5B22-4BC0-A16B-8B81F3F8E081}"/>
              </a:ext>
            </a:extLst>
          </p:cNvPr>
          <p:cNvGrpSpPr/>
          <p:nvPr userDrawn="1"/>
        </p:nvGrpSpPr>
        <p:grpSpPr>
          <a:xfrm>
            <a:off x="1023199" y="3456803"/>
            <a:ext cx="4882587" cy="1288421"/>
            <a:chOff x="1023199" y="3767990"/>
            <a:chExt cx="4882586" cy="1717895"/>
          </a:xfrm>
        </p:grpSpPr>
        <p:sp>
          <p:nvSpPr>
            <p:cNvPr id="22" name="Rectangle 21">
              <a:extLst>
                <a:ext uri="{FF2B5EF4-FFF2-40B4-BE49-F238E27FC236}">
                  <a16:creationId xmlns:a16="http://schemas.microsoft.com/office/drawing/2014/main" id="{DE60F5BE-B6BC-4FFF-968D-FAC03F5205DD}"/>
                </a:ext>
              </a:extLst>
            </p:cNvPr>
            <p:cNvSpPr/>
            <p:nvPr/>
          </p:nvSpPr>
          <p:spPr>
            <a:xfrm>
              <a:off x="1023199" y="3767990"/>
              <a:ext cx="4845788" cy="1711843"/>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4" name="Rectangle 23">
              <a:extLst>
                <a:ext uri="{FF2B5EF4-FFF2-40B4-BE49-F238E27FC236}">
                  <a16:creationId xmlns:a16="http://schemas.microsoft.com/office/drawing/2014/main" id="{1561AAF4-3F54-4ABC-9FFE-25CADAEEED8D}"/>
                </a:ext>
              </a:extLst>
            </p:cNvPr>
            <p:cNvSpPr/>
            <p:nvPr/>
          </p:nvSpPr>
          <p:spPr>
            <a:xfrm>
              <a:off x="4195785" y="3775885"/>
              <a:ext cx="1710000" cy="1710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dirty="0"/>
            </a:p>
          </p:txBody>
        </p:sp>
      </p:grpSp>
      <p:grpSp>
        <p:nvGrpSpPr>
          <p:cNvPr id="25" name="Group 24">
            <a:extLst>
              <a:ext uri="{FF2B5EF4-FFF2-40B4-BE49-F238E27FC236}">
                <a16:creationId xmlns:a16="http://schemas.microsoft.com/office/drawing/2014/main" id="{F4D2F9A4-3F05-4FCC-AD68-6FBA3F7C9606}"/>
              </a:ext>
            </a:extLst>
          </p:cNvPr>
          <p:cNvGrpSpPr/>
          <p:nvPr userDrawn="1"/>
        </p:nvGrpSpPr>
        <p:grpSpPr>
          <a:xfrm>
            <a:off x="6478927" y="4132122"/>
            <a:ext cx="4845788" cy="1284857"/>
            <a:chOff x="6487553" y="4935835"/>
            <a:chExt cx="4845788" cy="1713142"/>
          </a:xfrm>
        </p:grpSpPr>
        <p:sp>
          <p:nvSpPr>
            <p:cNvPr id="26" name="Rectangle 25">
              <a:extLst>
                <a:ext uri="{FF2B5EF4-FFF2-40B4-BE49-F238E27FC236}">
                  <a16:creationId xmlns:a16="http://schemas.microsoft.com/office/drawing/2014/main" id="{F8B0D7D4-CA81-4A3D-8D0E-B7FCF69EC0CA}"/>
                </a:ext>
              </a:extLst>
            </p:cNvPr>
            <p:cNvSpPr/>
            <p:nvPr/>
          </p:nvSpPr>
          <p:spPr>
            <a:xfrm>
              <a:off x="6487553" y="4937134"/>
              <a:ext cx="4845788" cy="1711843"/>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8" name="Rectangle 27">
              <a:extLst>
                <a:ext uri="{FF2B5EF4-FFF2-40B4-BE49-F238E27FC236}">
                  <a16:creationId xmlns:a16="http://schemas.microsoft.com/office/drawing/2014/main" id="{F607F2B0-6D32-40A2-9BCB-28BDAB18FE14}"/>
                </a:ext>
              </a:extLst>
            </p:cNvPr>
            <p:cNvSpPr/>
            <p:nvPr/>
          </p:nvSpPr>
          <p:spPr>
            <a:xfrm>
              <a:off x="6487553" y="4935835"/>
              <a:ext cx="1710000" cy="1710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grpSp>
      <p:sp>
        <p:nvSpPr>
          <p:cNvPr id="30" name="Picture Placeholder 29">
            <a:extLst>
              <a:ext uri="{FF2B5EF4-FFF2-40B4-BE49-F238E27FC236}">
                <a16:creationId xmlns:a16="http://schemas.microsoft.com/office/drawing/2014/main" id="{876041A9-0058-47D8-B613-4E550B7B2F9A}"/>
              </a:ext>
            </a:extLst>
          </p:cNvPr>
          <p:cNvSpPr>
            <a:spLocks noGrp="1"/>
          </p:cNvSpPr>
          <p:nvPr>
            <p:ph type="pic" sz="quarter" idx="10"/>
          </p:nvPr>
        </p:nvSpPr>
        <p:spPr>
          <a:xfrm>
            <a:off x="4195233" y="3457575"/>
            <a:ext cx="1710267" cy="1282700"/>
          </a:xfrm>
          <a:solidFill>
            <a:schemeClr val="bg1">
              <a:lumMod val="50000"/>
            </a:schemeClr>
          </a:solidFill>
        </p:spPr>
        <p:txBody>
          <a:bodyPr>
            <a:normAutofit/>
          </a:bodyPr>
          <a:lstStyle>
            <a:lvl1pPr marL="0" indent="0">
              <a:buNone/>
              <a:defRPr sz="1100"/>
            </a:lvl1pPr>
          </a:lstStyle>
          <a:p>
            <a:endParaRPr lang="en-US" dirty="0"/>
          </a:p>
        </p:txBody>
      </p:sp>
      <p:sp>
        <p:nvSpPr>
          <p:cNvPr id="32" name="Picture Placeholder 31">
            <a:extLst>
              <a:ext uri="{FF2B5EF4-FFF2-40B4-BE49-F238E27FC236}">
                <a16:creationId xmlns:a16="http://schemas.microsoft.com/office/drawing/2014/main" id="{AA95C3F6-18C8-4AD5-A730-517CD9506CF4}"/>
              </a:ext>
            </a:extLst>
          </p:cNvPr>
          <p:cNvSpPr>
            <a:spLocks noGrp="1"/>
          </p:cNvSpPr>
          <p:nvPr>
            <p:ph type="pic" sz="quarter" idx="11"/>
          </p:nvPr>
        </p:nvSpPr>
        <p:spPr>
          <a:xfrm>
            <a:off x="6487584" y="4132263"/>
            <a:ext cx="1701800" cy="1282700"/>
          </a:xfrm>
          <a:solidFill>
            <a:schemeClr val="bg1">
              <a:lumMod val="50000"/>
            </a:schemeClr>
          </a:solidFill>
        </p:spPr>
        <p:txBody>
          <a:bodyPr>
            <a:normAutofit/>
          </a:bodyPr>
          <a:lstStyle>
            <a:lvl1pPr marL="0" indent="0">
              <a:buNone/>
              <a:defRPr sz="1100"/>
            </a:lvl1pPr>
          </a:lstStyle>
          <a:p>
            <a:endParaRPr lang="en-US" dirty="0"/>
          </a:p>
        </p:txBody>
      </p:sp>
    </p:spTree>
    <p:extLst>
      <p:ext uri="{BB962C8B-B14F-4D97-AF65-F5344CB8AC3E}">
        <p14:creationId xmlns:p14="http://schemas.microsoft.com/office/powerpoint/2010/main" val="2772634336"/>
      </p:ext>
    </p:extLst>
  </p:cSld>
  <p:clrMapOvr>
    <a:masterClrMapping/>
  </p:clrMapOvr>
</p:sldLayout>
</file>

<file path=ppt/slideLayouts/slideLayout657.xml><?xml version="1.0" encoding="utf-8"?>
<p:sldLayout xmlns:a="http://schemas.openxmlformats.org/drawingml/2006/main" xmlns:r="http://schemas.openxmlformats.org/officeDocument/2006/relationships" xmlns:p="http://schemas.openxmlformats.org/presentationml/2006/main" preserve="1" userDrawn="1">
  <p:cSld name="Timeline (2 of 3)">
    <p:spTree>
      <p:nvGrpSpPr>
        <p:cNvPr id="1" name=""/>
        <p:cNvGrpSpPr/>
        <p:nvPr/>
      </p:nvGrpSpPr>
      <p:grpSpPr>
        <a:xfrm>
          <a:off x="0" y="0"/>
          <a:ext cx="0" cy="0"/>
          <a:chOff x="0" y="0"/>
          <a:chExt cx="0" cy="0"/>
        </a:xfrm>
      </p:grpSpPr>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
        <p:nvSpPr>
          <p:cNvPr id="27" name="Oval 26">
            <a:extLst>
              <a:ext uri="{FF2B5EF4-FFF2-40B4-BE49-F238E27FC236}">
                <a16:creationId xmlns:a16="http://schemas.microsoft.com/office/drawing/2014/main" id="{6C7947B2-6A77-4C21-8C2A-CA07B5E45CF4}"/>
              </a:ext>
            </a:extLst>
          </p:cNvPr>
          <p:cNvSpPr/>
          <p:nvPr userDrawn="1"/>
        </p:nvSpPr>
        <p:spPr>
          <a:xfrm>
            <a:off x="6043294" y="1865515"/>
            <a:ext cx="201420" cy="151065"/>
          </a:xfrm>
          <a:prstGeom prst="ellipse">
            <a:avLst/>
          </a:prstGeom>
          <a:solidFill>
            <a:schemeClr val="bg1"/>
          </a:solidFill>
          <a:ln w="38100">
            <a:solidFill>
              <a:schemeClr val="tx1">
                <a:lumMod val="50000"/>
                <a:lumOff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a:p>
        </p:txBody>
      </p:sp>
      <p:sp>
        <p:nvSpPr>
          <p:cNvPr id="29" name="Oval 28">
            <a:extLst>
              <a:ext uri="{FF2B5EF4-FFF2-40B4-BE49-F238E27FC236}">
                <a16:creationId xmlns:a16="http://schemas.microsoft.com/office/drawing/2014/main" id="{66CCA429-0AAE-4DE9-A6C6-73C436DEF18A}"/>
              </a:ext>
            </a:extLst>
          </p:cNvPr>
          <p:cNvSpPr/>
          <p:nvPr userDrawn="1"/>
        </p:nvSpPr>
        <p:spPr>
          <a:xfrm>
            <a:off x="6043294" y="2987517"/>
            <a:ext cx="201420" cy="151065"/>
          </a:xfrm>
          <a:prstGeom prst="ellipse">
            <a:avLst/>
          </a:prstGeom>
          <a:solidFill>
            <a:schemeClr val="bg1"/>
          </a:solidFill>
          <a:ln w="38100">
            <a:solidFill>
              <a:schemeClr val="tx1">
                <a:lumMod val="50000"/>
                <a:lumOff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a:p>
        </p:txBody>
      </p:sp>
      <p:cxnSp>
        <p:nvCxnSpPr>
          <p:cNvPr id="31" name="Straight Connector 30">
            <a:extLst>
              <a:ext uri="{FF2B5EF4-FFF2-40B4-BE49-F238E27FC236}">
                <a16:creationId xmlns:a16="http://schemas.microsoft.com/office/drawing/2014/main" id="{C3415A8D-11A4-4A5C-B66E-1D4DFD0456B1}"/>
              </a:ext>
            </a:extLst>
          </p:cNvPr>
          <p:cNvCxnSpPr>
            <a:stCxn id="27" idx="4"/>
            <a:endCxn id="29" idx="0"/>
          </p:cNvCxnSpPr>
          <p:nvPr userDrawn="1"/>
        </p:nvCxnSpPr>
        <p:spPr>
          <a:xfrm>
            <a:off x="6144003" y="2016580"/>
            <a:ext cx="0" cy="970937"/>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34" name="Group 39">
            <a:extLst>
              <a:ext uri="{FF2B5EF4-FFF2-40B4-BE49-F238E27FC236}">
                <a16:creationId xmlns:a16="http://schemas.microsoft.com/office/drawing/2014/main" id="{1380567A-6589-4834-B006-86C3457F9286}"/>
              </a:ext>
            </a:extLst>
          </p:cNvPr>
          <p:cNvGrpSpPr/>
          <p:nvPr/>
        </p:nvGrpSpPr>
        <p:grpSpPr>
          <a:xfrm>
            <a:off x="4367033" y="1752213"/>
            <a:ext cx="1560169" cy="377669"/>
            <a:chOff x="3733800" y="2193131"/>
            <a:chExt cx="575470" cy="185738"/>
          </a:xfrm>
          <a:solidFill>
            <a:schemeClr val="accent2"/>
          </a:solidFill>
        </p:grpSpPr>
        <p:sp>
          <p:nvSpPr>
            <p:cNvPr id="36" name="Rounded Rectangle 61">
              <a:extLst>
                <a:ext uri="{FF2B5EF4-FFF2-40B4-BE49-F238E27FC236}">
                  <a16:creationId xmlns:a16="http://schemas.microsoft.com/office/drawing/2014/main" id="{27F6F504-FD4C-42B6-BA8D-D6FA5118B3E9}"/>
                </a:ext>
              </a:extLst>
            </p:cNvPr>
            <p:cNvSpPr/>
            <p:nvPr/>
          </p:nvSpPr>
          <p:spPr>
            <a:xfrm>
              <a:off x="3733800" y="2193131"/>
              <a:ext cx="530225" cy="185738"/>
            </a:xfrm>
            <a:prstGeom prst="roundRect">
              <a:avLst>
                <a:gd name="adj" fmla="val 0"/>
              </a:avLst>
            </a:prstGeom>
            <a:gr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a:latin typeface="+mj-lt"/>
              </a:endParaRPr>
            </a:p>
          </p:txBody>
        </p:sp>
        <p:sp>
          <p:nvSpPr>
            <p:cNvPr id="37" name="Isosceles Triangle 36">
              <a:extLst>
                <a:ext uri="{FF2B5EF4-FFF2-40B4-BE49-F238E27FC236}">
                  <a16:creationId xmlns:a16="http://schemas.microsoft.com/office/drawing/2014/main" id="{6358920F-2E7C-4918-8EBB-0B9923EB9EB3}"/>
                </a:ext>
              </a:extLst>
            </p:cNvPr>
            <p:cNvSpPr/>
            <p:nvPr/>
          </p:nvSpPr>
          <p:spPr>
            <a:xfrm rot="5400000">
              <a:off x="4238785" y="2263141"/>
              <a:ext cx="95251" cy="45719"/>
            </a:xfrm>
            <a:prstGeom prst="triangle">
              <a:avLst/>
            </a:prstGeom>
            <a:gr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a:latin typeface="+mj-lt"/>
              </a:endParaRPr>
            </a:p>
          </p:txBody>
        </p:sp>
      </p:grpSp>
      <p:grpSp>
        <p:nvGrpSpPr>
          <p:cNvPr id="39" name="Group 38">
            <a:extLst>
              <a:ext uri="{FF2B5EF4-FFF2-40B4-BE49-F238E27FC236}">
                <a16:creationId xmlns:a16="http://schemas.microsoft.com/office/drawing/2014/main" id="{6C8C4781-59D2-45AF-ACC1-CBDF0874DF6A}"/>
              </a:ext>
            </a:extLst>
          </p:cNvPr>
          <p:cNvGrpSpPr/>
          <p:nvPr/>
        </p:nvGrpSpPr>
        <p:grpSpPr>
          <a:xfrm flipH="1">
            <a:off x="6345423" y="2877214"/>
            <a:ext cx="1569131" cy="371681"/>
            <a:chOff x="3733800" y="2193131"/>
            <a:chExt cx="575470" cy="185738"/>
          </a:xfrm>
          <a:solidFill>
            <a:schemeClr val="accent3"/>
          </a:solidFill>
        </p:grpSpPr>
        <p:sp>
          <p:nvSpPr>
            <p:cNvPr id="41" name="Rounded Rectangle 66">
              <a:extLst>
                <a:ext uri="{FF2B5EF4-FFF2-40B4-BE49-F238E27FC236}">
                  <a16:creationId xmlns:a16="http://schemas.microsoft.com/office/drawing/2014/main" id="{D6CFE06A-A3A6-409B-90ED-13F5AC8C7E42}"/>
                </a:ext>
              </a:extLst>
            </p:cNvPr>
            <p:cNvSpPr/>
            <p:nvPr/>
          </p:nvSpPr>
          <p:spPr>
            <a:xfrm>
              <a:off x="3733800" y="2193131"/>
              <a:ext cx="530225" cy="185738"/>
            </a:xfrm>
            <a:prstGeom prst="roundRect">
              <a:avLst>
                <a:gd name="adj" fmla="val 0"/>
              </a:avLst>
            </a:prstGeom>
            <a:gr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a:latin typeface="+mj-lt"/>
              </a:endParaRPr>
            </a:p>
          </p:txBody>
        </p:sp>
        <p:sp>
          <p:nvSpPr>
            <p:cNvPr id="42" name="Isosceles Triangle 41">
              <a:extLst>
                <a:ext uri="{FF2B5EF4-FFF2-40B4-BE49-F238E27FC236}">
                  <a16:creationId xmlns:a16="http://schemas.microsoft.com/office/drawing/2014/main" id="{5F5D0FDE-B387-4195-AE10-C9F77AAA3FE7}"/>
                </a:ext>
              </a:extLst>
            </p:cNvPr>
            <p:cNvSpPr/>
            <p:nvPr/>
          </p:nvSpPr>
          <p:spPr>
            <a:xfrm rot="5400000">
              <a:off x="4238785" y="2263141"/>
              <a:ext cx="95251" cy="45719"/>
            </a:xfrm>
            <a:prstGeom prst="triangle">
              <a:avLst/>
            </a:prstGeom>
            <a:gr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a:latin typeface="+mj-lt"/>
              </a:endParaRPr>
            </a:p>
          </p:txBody>
        </p:sp>
      </p:grpSp>
      <p:sp>
        <p:nvSpPr>
          <p:cNvPr id="43" name="Rectangle 42">
            <a:extLst>
              <a:ext uri="{FF2B5EF4-FFF2-40B4-BE49-F238E27FC236}">
                <a16:creationId xmlns:a16="http://schemas.microsoft.com/office/drawing/2014/main" id="{52FC8C62-67BC-4244-AC7C-9F078A77C28E}"/>
              </a:ext>
            </a:extLst>
          </p:cNvPr>
          <p:cNvSpPr/>
          <p:nvPr userDrawn="1"/>
        </p:nvSpPr>
        <p:spPr>
          <a:xfrm>
            <a:off x="6487554" y="3372396"/>
            <a:ext cx="4845788" cy="1283882"/>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4" name="Rectangle 43">
            <a:extLst>
              <a:ext uri="{FF2B5EF4-FFF2-40B4-BE49-F238E27FC236}">
                <a16:creationId xmlns:a16="http://schemas.microsoft.com/office/drawing/2014/main" id="{3E877772-9051-4AE7-813E-DA3E92F025F6}"/>
              </a:ext>
            </a:extLst>
          </p:cNvPr>
          <p:cNvSpPr/>
          <p:nvPr userDrawn="1"/>
        </p:nvSpPr>
        <p:spPr>
          <a:xfrm>
            <a:off x="937830" y="2230042"/>
            <a:ext cx="4845788" cy="1283882"/>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 name="Rectangle 44">
            <a:extLst>
              <a:ext uri="{FF2B5EF4-FFF2-40B4-BE49-F238E27FC236}">
                <a16:creationId xmlns:a16="http://schemas.microsoft.com/office/drawing/2014/main" id="{98BB8698-2226-4C1D-9494-FD8491F7FA26}"/>
              </a:ext>
            </a:extLst>
          </p:cNvPr>
          <p:cNvSpPr/>
          <p:nvPr userDrawn="1"/>
        </p:nvSpPr>
        <p:spPr>
          <a:xfrm>
            <a:off x="4110415" y="2235962"/>
            <a:ext cx="1710000" cy="1282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46" name="Rectangle 45">
            <a:extLst>
              <a:ext uri="{FF2B5EF4-FFF2-40B4-BE49-F238E27FC236}">
                <a16:creationId xmlns:a16="http://schemas.microsoft.com/office/drawing/2014/main" id="{54220AF7-AF0A-41C7-AB15-4E5B52234686}"/>
              </a:ext>
            </a:extLst>
          </p:cNvPr>
          <p:cNvSpPr/>
          <p:nvPr userDrawn="1"/>
        </p:nvSpPr>
        <p:spPr>
          <a:xfrm>
            <a:off x="6487553" y="3371421"/>
            <a:ext cx="1710000" cy="12825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11" name="Picture Placeholder 10">
            <a:extLst>
              <a:ext uri="{FF2B5EF4-FFF2-40B4-BE49-F238E27FC236}">
                <a16:creationId xmlns:a16="http://schemas.microsoft.com/office/drawing/2014/main" id="{680C6E31-C8E7-417F-914B-830051F23A7F}"/>
              </a:ext>
            </a:extLst>
          </p:cNvPr>
          <p:cNvSpPr>
            <a:spLocks noGrp="1"/>
          </p:cNvSpPr>
          <p:nvPr>
            <p:ph type="pic" sz="quarter" idx="10"/>
          </p:nvPr>
        </p:nvSpPr>
        <p:spPr>
          <a:xfrm>
            <a:off x="4110567" y="2230438"/>
            <a:ext cx="1710267" cy="1282700"/>
          </a:xfrm>
          <a:solidFill>
            <a:schemeClr val="bg1">
              <a:lumMod val="50000"/>
            </a:schemeClr>
          </a:solidFill>
        </p:spPr>
        <p:txBody>
          <a:bodyPr>
            <a:normAutofit/>
          </a:bodyPr>
          <a:lstStyle>
            <a:lvl1pPr marL="0" indent="0">
              <a:buNone/>
              <a:defRPr sz="1100"/>
            </a:lvl1pPr>
          </a:lstStyle>
          <a:p>
            <a:endParaRPr lang="en-US" dirty="0"/>
          </a:p>
        </p:txBody>
      </p:sp>
      <p:sp>
        <p:nvSpPr>
          <p:cNvPr id="16" name="Picture Placeholder 15">
            <a:extLst>
              <a:ext uri="{FF2B5EF4-FFF2-40B4-BE49-F238E27FC236}">
                <a16:creationId xmlns:a16="http://schemas.microsoft.com/office/drawing/2014/main" id="{4F980F5D-AB44-4DF3-AF34-75D865699C94}"/>
              </a:ext>
            </a:extLst>
          </p:cNvPr>
          <p:cNvSpPr>
            <a:spLocks noGrp="1"/>
          </p:cNvSpPr>
          <p:nvPr>
            <p:ph type="pic" sz="quarter" idx="11"/>
          </p:nvPr>
        </p:nvSpPr>
        <p:spPr>
          <a:xfrm>
            <a:off x="6487584" y="3371850"/>
            <a:ext cx="1710267" cy="1282700"/>
          </a:xfrm>
          <a:solidFill>
            <a:schemeClr val="bg1">
              <a:lumMod val="50000"/>
            </a:schemeClr>
          </a:solidFill>
        </p:spPr>
        <p:txBody>
          <a:bodyPr>
            <a:normAutofit/>
          </a:bodyPr>
          <a:lstStyle>
            <a:lvl1pPr marL="0" indent="0">
              <a:buNone/>
              <a:defRPr sz="1100"/>
            </a:lvl1pPr>
          </a:lstStyle>
          <a:p>
            <a:endParaRPr lang="en-US" dirty="0"/>
          </a:p>
        </p:txBody>
      </p:sp>
    </p:spTree>
    <p:extLst>
      <p:ext uri="{BB962C8B-B14F-4D97-AF65-F5344CB8AC3E}">
        <p14:creationId xmlns:p14="http://schemas.microsoft.com/office/powerpoint/2010/main" val="1762647381"/>
      </p:ext>
    </p:extLst>
  </p:cSld>
  <p:clrMapOvr>
    <a:masterClrMapping/>
  </p:clrMapOvr>
</p:sldLayout>
</file>

<file path=ppt/slideLayouts/slideLayout658.xml><?xml version="1.0" encoding="utf-8"?>
<p:sldLayout xmlns:a="http://schemas.openxmlformats.org/drawingml/2006/main" xmlns:r="http://schemas.openxmlformats.org/officeDocument/2006/relationships" xmlns:p="http://schemas.openxmlformats.org/presentationml/2006/main" preserve="1" userDrawn="1">
  <p:cSld name="Timeline (3 of 3)">
    <p:spTree>
      <p:nvGrpSpPr>
        <p:cNvPr id="1" name=""/>
        <p:cNvGrpSpPr/>
        <p:nvPr/>
      </p:nvGrpSpPr>
      <p:grpSpPr>
        <a:xfrm>
          <a:off x="0" y="0"/>
          <a:ext cx="0" cy="0"/>
          <a:chOff x="0" y="0"/>
          <a:chExt cx="0" cy="0"/>
        </a:xfrm>
      </p:grpSpPr>
      <p:sp>
        <p:nvSpPr>
          <p:cNvPr id="2" name="Title 1"/>
          <p:cNvSpPr>
            <a:spLocks noGrp="1"/>
          </p:cNvSpPr>
          <p:nvPr>
            <p:ph type="title"/>
          </p:nvPr>
        </p:nvSpPr>
        <p:spPr>
          <a:xfrm>
            <a:off x="838200" y="371728"/>
            <a:ext cx="10515600" cy="886732"/>
          </a:xfrm>
          <a:prstGeom prst="rect">
            <a:avLst/>
          </a:prstGeom>
        </p:spPr>
        <p:txBody>
          <a:bodyPr/>
          <a:lstStyle>
            <a:lvl1pPr algn="ctr">
              <a:defRPr b="1"/>
            </a:lvl1pPr>
          </a:lstStyle>
          <a:p>
            <a:r>
              <a:rPr lang="en-US" dirty="0"/>
              <a:t>Click to edit Master title style</a:t>
            </a:r>
            <a:endParaRPr lang="en-MY" dirty="0"/>
          </a:p>
        </p:txBody>
      </p:sp>
      <p:sp>
        <p:nvSpPr>
          <p:cNvPr id="10" name="Subtitle 2"/>
          <p:cNvSpPr>
            <a:spLocks noGrp="1"/>
          </p:cNvSpPr>
          <p:nvPr>
            <p:ph type="subTitle" idx="1"/>
          </p:nvPr>
        </p:nvSpPr>
        <p:spPr>
          <a:xfrm>
            <a:off x="1524000" y="1040179"/>
            <a:ext cx="9144000" cy="436562"/>
          </a:xfrm>
        </p:spPr>
        <p:txBody>
          <a:bodyPr>
            <a:normAutofit/>
          </a:bodyPr>
          <a:lstStyle>
            <a:lvl1pPr marL="0" indent="0" algn="ctr">
              <a:buNone/>
              <a:defRPr sz="15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MY" dirty="0"/>
          </a:p>
        </p:txBody>
      </p:sp>
      <p:sp>
        <p:nvSpPr>
          <p:cNvPr id="20" name="Oval 19">
            <a:extLst>
              <a:ext uri="{FF2B5EF4-FFF2-40B4-BE49-F238E27FC236}">
                <a16:creationId xmlns:a16="http://schemas.microsoft.com/office/drawing/2014/main" id="{864048EA-F666-412B-8C37-8084E8195880}"/>
              </a:ext>
            </a:extLst>
          </p:cNvPr>
          <p:cNvSpPr/>
          <p:nvPr userDrawn="1"/>
        </p:nvSpPr>
        <p:spPr>
          <a:xfrm>
            <a:off x="6043294" y="1655297"/>
            <a:ext cx="201420" cy="151065"/>
          </a:xfrm>
          <a:prstGeom prst="ellipse">
            <a:avLst/>
          </a:prstGeom>
          <a:solidFill>
            <a:schemeClr val="bg1"/>
          </a:solidFill>
          <a:ln w="38100">
            <a:solidFill>
              <a:schemeClr val="tx1">
                <a:lumMod val="50000"/>
                <a:lumOff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a:p>
        </p:txBody>
      </p:sp>
      <p:sp>
        <p:nvSpPr>
          <p:cNvPr id="21" name="Oval 20">
            <a:extLst>
              <a:ext uri="{FF2B5EF4-FFF2-40B4-BE49-F238E27FC236}">
                <a16:creationId xmlns:a16="http://schemas.microsoft.com/office/drawing/2014/main" id="{4F80EAAD-963C-41A6-9960-ABEF92AF62F6}"/>
              </a:ext>
            </a:extLst>
          </p:cNvPr>
          <p:cNvSpPr/>
          <p:nvPr userDrawn="1"/>
        </p:nvSpPr>
        <p:spPr>
          <a:xfrm>
            <a:off x="6043294" y="2611959"/>
            <a:ext cx="201420" cy="151065"/>
          </a:xfrm>
          <a:prstGeom prst="ellipse">
            <a:avLst/>
          </a:prstGeom>
          <a:solidFill>
            <a:schemeClr val="bg1"/>
          </a:solidFill>
          <a:ln w="38100">
            <a:solidFill>
              <a:schemeClr val="tx1">
                <a:lumMod val="50000"/>
                <a:lumOff val="5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a:p>
        </p:txBody>
      </p:sp>
      <p:cxnSp>
        <p:nvCxnSpPr>
          <p:cNvPr id="22" name="Straight Connector 21">
            <a:extLst>
              <a:ext uri="{FF2B5EF4-FFF2-40B4-BE49-F238E27FC236}">
                <a16:creationId xmlns:a16="http://schemas.microsoft.com/office/drawing/2014/main" id="{6E548B81-F9E5-4BAA-9B0A-DB83502A64A0}"/>
              </a:ext>
            </a:extLst>
          </p:cNvPr>
          <p:cNvCxnSpPr>
            <a:stCxn id="20" idx="4"/>
            <a:endCxn id="21" idx="0"/>
          </p:cNvCxnSpPr>
          <p:nvPr userDrawn="1"/>
        </p:nvCxnSpPr>
        <p:spPr>
          <a:xfrm>
            <a:off x="6144003" y="1806361"/>
            <a:ext cx="0" cy="805598"/>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24" name="Group 39">
            <a:extLst>
              <a:ext uri="{FF2B5EF4-FFF2-40B4-BE49-F238E27FC236}">
                <a16:creationId xmlns:a16="http://schemas.microsoft.com/office/drawing/2014/main" id="{D3EBF11D-D133-49FE-B1E3-D09BD5F59037}"/>
              </a:ext>
            </a:extLst>
          </p:cNvPr>
          <p:cNvGrpSpPr/>
          <p:nvPr/>
        </p:nvGrpSpPr>
        <p:grpSpPr>
          <a:xfrm>
            <a:off x="4373445" y="1541995"/>
            <a:ext cx="1560169" cy="377669"/>
            <a:chOff x="3733800" y="2193131"/>
            <a:chExt cx="575470" cy="185738"/>
          </a:xfrm>
          <a:solidFill>
            <a:schemeClr val="accent4"/>
          </a:solidFill>
        </p:grpSpPr>
        <p:sp>
          <p:nvSpPr>
            <p:cNvPr id="26" name="Rounded Rectangle 31">
              <a:extLst>
                <a:ext uri="{FF2B5EF4-FFF2-40B4-BE49-F238E27FC236}">
                  <a16:creationId xmlns:a16="http://schemas.microsoft.com/office/drawing/2014/main" id="{04559281-A5CB-45D3-843D-AC1088C92424}"/>
                </a:ext>
              </a:extLst>
            </p:cNvPr>
            <p:cNvSpPr/>
            <p:nvPr/>
          </p:nvSpPr>
          <p:spPr>
            <a:xfrm>
              <a:off x="3733800" y="2193131"/>
              <a:ext cx="530225" cy="185738"/>
            </a:xfrm>
            <a:prstGeom prst="roundRect">
              <a:avLst>
                <a:gd name="adj" fmla="val 0"/>
              </a:avLst>
            </a:prstGeom>
            <a:gr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a:latin typeface="+mj-lt"/>
              </a:endParaRPr>
            </a:p>
          </p:txBody>
        </p:sp>
        <p:sp>
          <p:nvSpPr>
            <p:cNvPr id="28" name="Isosceles Triangle 27">
              <a:extLst>
                <a:ext uri="{FF2B5EF4-FFF2-40B4-BE49-F238E27FC236}">
                  <a16:creationId xmlns:a16="http://schemas.microsoft.com/office/drawing/2014/main" id="{99ABDE00-3A89-43C2-8DA2-B3D243979FBA}"/>
                </a:ext>
              </a:extLst>
            </p:cNvPr>
            <p:cNvSpPr/>
            <p:nvPr/>
          </p:nvSpPr>
          <p:spPr>
            <a:xfrm rot="5400000">
              <a:off x="4238785" y="2263141"/>
              <a:ext cx="95251" cy="45719"/>
            </a:xfrm>
            <a:prstGeom prst="triangle">
              <a:avLst/>
            </a:prstGeom>
            <a:gr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a:latin typeface="+mj-lt"/>
              </a:endParaRPr>
            </a:p>
          </p:txBody>
        </p:sp>
      </p:grpSp>
      <p:grpSp>
        <p:nvGrpSpPr>
          <p:cNvPr id="32" name="Group 39">
            <a:extLst>
              <a:ext uri="{FF2B5EF4-FFF2-40B4-BE49-F238E27FC236}">
                <a16:creationId xmlns:a16="http://schemas.microsoft.com/office/drawing/2014/main" id="{6E7D2E9B-3449-4F70-9365-7067F78385C6}"/>
              </a:ext>
            </a:extLst>
          </p:cNvPr>
          <p:cNvGrpSpPr/>
          <p:nvPr/>
        </p:nvGrpSpPr>
        <p:grpSpPr>
          <a:xfrm flipH="1">
            <a:off x="6354393" y="2528658"/>
            <a:ext cx="1569131" cy="371681"/>
            <a:chOff x="3733800" y="2193131"/>
            <a:chExt cx="575470" cy="185738"/>
          </a:xfrm>
          <a:solidFill>
            <a:schemeClr val="accent5"/>
          </a:solidFill>
        </p:grpSpPr>
        <p:sp>
          <p:nvSpPr>
            <p:cNvPr id="35" name="Rounded Rectangle 36">
              <a:extLst>
                <a:ext uri="{FF2B5EF4-FFF2-40B4-BE49-F238E27FC236}">
                  <a16:creationId xmlns:a16="http://schemas.microsoft.com/office/drawing/2014/main" id="{766EE623-FF1E-4CEA-8C4A-89552D242B07}"/>
                </a:ext>
              </a:extLst>
            </p:cNvPr>
            <p:cNvSpPr/>
            <p:nvPr/>
          </p:nvSpPr>
          <p:spPr>
            <a:xfrm>
              <a:off x="3733800" y="2193131"/>
              <a:ext cx="530225" cy="185738"/>
            </a:xfrm>
            <a:prstGeom prst="roundRect">
              <a:avLst>
                <a:gd name="adj" fmla="val 0"/>
              </a:avLst>
            </a:prstGeom>
            <a:gr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a:latin typeface="+mj-lt"/>
              </a:endParaRPr>
            </a:p>
          </p:txBody>
        </p:sp>
        <p:sp>
          <p:nvSpPr>
            <p:cNvPr id="38" name="Isosceles Triangle 37">
              <a:extLst>
                <a:ext uri="{FF2B5EF4-FFF2-40B4-BE49-F238E27FC236}">
                  <a16:creationId xmlns:a16="http://schemas.microsoft.com/office/drawing/2014/main" id="{3E38F115-FF90-4CAD-AB24-EB9F1A7EC6FC}"/>
                </a:ext>
              </a:extLst>
            </p:cNvPr>
            <p:cNvSpPr/>
            <p:nvPr/>
          </p:nvSpPr>
          <p:spPr>
            <a:xfrm rot="5400000">
              <a:off x="4238785" y="2263141"/>
              <a:ext cx="95251" cy="45719"/>
            </a:xfrm>
            <a:prstGeom prst="triangle">
              <a:avLst/>
            </a:prstGeom>
            <a:grpFill/>
            <a:ln w="12700">
              <a:no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a:latin typeface="+mj-lt"/>
              </a:endParaRPr>
            </a:p>
          </p:txBody>
        </p:sp>
      </p:grpSp>
      <p:cxnSp>
        <p:nvCxnSpPr>
          <p:cNvPr id="40" name="Straight Connector 39">
            <a:extLst>
              <a:ext uri="{FF2B5EF4-FFF2-40B4-BE49-F238E27FC236}">
                <a16:creationId xmlns:a16="http://schemas.microsoft.com/office/drawing/2014/main" id="{8A6790F3-C4AC-4DC1-AA16-D6C4A02680BC}"/>
              </a:ext>
            </a:extLst>
          </p:cNvPr>
          <p:cNvCxnSpPr>
            <a:stCxn id="21" idx="4"/>
            <a:endCxn id="51" idx="0"/>
          </p:cNvCxnSpPr>
          <p:nvPr userDrawn="1"/>
        </p:nvCxnSpPr>
        <p:spPr>
          <a:xfrm>
            <a:off x="6144005" y="2763024"/>
            <a:ext cx="9647" cy="2252147"/>
          </a:xfrm>
          <a:prstGeom prst="line">
            <a:avLst/>
          </a:prstGeom>
          <a:ln w="63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1" name="Oval 50">
            <a:extLst>
              <a:ext uri="{FF2B5EF4-FFF2-40B4-BE49-F238E27FC236}">
                <a16:creationId xmlns:a16="http://schemas.microsoft.com/office/drawing/2014/main" id="{EC4550F3-FBFD-4C84-9FA0-C021EF3DF311}"/>
              </a:ext>
            </a:extLst>
          </p:cNvPr>
          <p:cNvSpPr/>
          <p:nvPr userDrawn="1"/>
        </p:nvSpPr>
        <p:spPr>
          <a:xfrm>
            <a:off x="5828087" y="5015171"/>
            <a:ext cx="651127" cy="488345"/>
          </a:xfrm>
          <a:prstGeom prst="ellipse">
            <a:avLst/>
          </a:prstGeom>
          <a:solidFill>
            <a:schemeClr val="bg1"/>
          </a:solidFill>
          <a:ln w="12700">
            <a:solidFill>
              <a:schemeClr val="bg1">
                <a:lumMod val="6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a:p>
        </p:txBody>
      </p:sp>
      <p:sp>
        <p:nvSpPr>
          <p:cNvPr id="52" name="Oval 51">
            <a:extLst>
              <a:ext uri="{FF2B5EF4-FFF2-40B4-BE49-F238E27FC236}">
                <a16:creationId xmlns:a16="http://schemas.microsoft.com/office/drawing/2014/main" id="{AD533544-80FE-404C-94BE-AD86F3BFE5D4}"/>
              </a:ext>
            </a:extLst>
          </p:cNvPr>
          <p:cNvSpPr/>
          <p:nvPr userDrawn="1"/>
        </p:nvSpPr>
        <p:spPr>
          <a:xfrm>
            <a:off x="5933227" y="5094025"/>
            <a:ext cx="440845" cy="330634"/>
          </a:xfrm>
          <a:prstGeom prst="ellipse">
            <a:avLst/>
          </a:prstGeom>
          <a:solidFill>
            <a:schemeClr val="tx1">
              <a:lumMod val="50000"/>
              <a:lumOff val="50000"/>
            </a:schemeClr>
          </a:solidFill>
          <a:ln w="12700">
            <a:solidFill>
              <a:schemeClr val="bg1">
                <a:lumMod val="6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1" anchor="ctr"/>
          <a:lstStyle/>
          <a:p>
            <a:pPr algn="ctr"/>
            <a:endParaRPr lang="ar-SA" sz="1800"/>
          </a:p>
        </p:txBody>
      </p:sp>
      <p:grpSp>
        <p:nvGrpSpPr>
          <p:cNvPr id="54" name="Group 53">
            <a:extLst>
              <a:ext uri="{FF2B5EF4-FFF2-40B4-BE49-F238E27FC236}">
                <a16:creationId xmlns:a16="http://schemas.microsoft.com/office/drawing/2014/main" id="{55070084-C305-48E6-B6DD-6DC24858C129}"/>
              </a:ext>
            </a:extLst>
          </p:cNvPr>
          <p:cNvGrpSpPr/>
          <p:nvPr userDrawn="1"/>
        </p:nvGrpSpPr>
        <p:grpSpPr>
          <a:xfrm>
            <a:off x="944240" y="2019824"/>
            <a:ext cx="4882587" cy="1288421"/>
            <a:chOff x="944240" y="1321497"/>
            <a:chExt cx="4882586" cy="1717895"/>
          </a:xfrm>
        </p:grpSpPr>
        <p:sp>
          <p:nvSpPr>
            <p:cNvPr id="55" name="Rectangle 54">
              <a:extLst>
                <a:ext uri="{FF2B5EF4-FFF2-40B4-BE49-F238E27FC236}">
                  <a16:creationId xmlns:a16="http://schemas.microsoft.com/office/drawing/2014/main" id="{08D0FAE4-ABC8-4DEB-8566-54E3DECCA044}"/>
                </a:ext>
              </a:extLst>
            </p:cNvPr>
            <p:cNvSpPr/>
            <p:nvPr userDrawn="1"/>
          </p:nvSpPr>
          <p:spPr>
            <a:xfrm>
              <a:off x="944240" y="1321497"/>
              <a:ext cx="4845788" cy="1711843"/>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56" name="Rectangle 55">
              <a:extLst>
                <a:ext uri="{FF2B5EF4-FFF2-40B4-BE49-F238E27FC236}">
                  <a16:creationId xmlns:a16="http://schemas.microsoft.com/office/drawing/2014/main" id="{B30C37B2-A372-4E9E-8F94-8FCF5BFE87A5}"/>
                </a:ext>
              </a:extLst>
            </p:cNvPr>
            <p:cNvSpPr/>
            <p:nvPr/>
          </p:nvSpPr>
          <p:spPr>
            <a:xfrm>
              <a:off x="4116826" y="1329392"/>
              <a:ext cx="1710000" cy="1710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grpSp>
      <p:grpSp>
        <p:nvGrpSpPr>
          <p:cNvPr id="58" name="Group 57">
            <a:extLst>
              <a:ext uri="{FF2B5EF4-FFF2-40B4-BE49-F238E27FC236}">
                <a16:creationId xmlns:a16="http://schemas.microsoft.com/office/drawing/2014/main" id="{2EDB261C-1EA1-4EF8-AEC2-F19987508B73}"/>
              </a:ext>
            </a:extLst>
          </p:cNvPr>
          <p:cNvGrpSpPr/>
          <p:nvPr userDrawn="1"/>
        </p:nvGrpSpPr>
        <p:grpSpPr>
          <a:xfrm>
            <a:off x="6496525" y="3023840"/>
            <a:ext cx="4845788" cy="1289690"/>
            <a:chOff x="6496524" y="2660186"/>
            <a:chExt cx="4845788" cy="1719587"/>
          </a:xfrm>
        </p:grpSpPr>
        <p:sp>
          <p:nvSpPr>
            <p:cNvPr id="59" name="Rectangle 58">
              <a:extLst>
                <a:ext uri="{FF2B5EF4-FFF2-40B4-BE49-F238E27FC236}">
                  <a16:creationId xmlns:a16="http://schemas.microsoft.com/office/drawing/2014/main" id="{9A5E889B-CF86-4F3D-8D2B-1DAD7E3992B0}"/>
                </a:ext>
              </a:extLst>
            </p:cNvPr>
            <p:cNvSpPr/>
            <p:nvPr/>
          </p:nvSpPr>
          <p:spPr>
            <a:xfrm>
              <a:off x="6496524" y="2660186"/>
              <a:ext cx="4845788" cy="1711843"/>
            </a:xfrm>
            <a:prstGeom prst="rect">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60" name="Rectangle 59">
              <a:extLst>
                <a:ext uri="{FF2B5EF4-FFF2-40B4-BE49-F238E27FC236}">
                  <a16:creationId xmlns:a16="http://schemas.microsoft.com/office/drawing/2014/main" id="{9EFB1A7D-E3F2-4B05-8BDA-0521DE99D75F}"/>
                </a:ext>
              </a:extLst>
            </p:cNvPr>
            <p:cNvSpPr/>
            <p:nvPr/>
          </p:nvSpPr>
          <p:spPr>
            <a:xfrm>
              <a:off x="6496524" y="2669773"/>
              <a:ext cx="1710000" cy="1710000"/>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grpSp>
      <p:sp>
        <p:nvSpPr>
          <p:cNvPr id="4" name="Picture Placeholder 3">
            <a:extLst>
              <a:ext uri="{FF2B5EF4-FFF2-40B4-BE49-F238E27FC236}">
                <a16:creationId xmlns:a16="http://schemas.microsoft.com/office/drawing/2014/main" id="{2B40FB83-E1D1-497F-BC9E-155752E6DFDD}"/>
              </a:ext>
            </a:extLst>
          </p:cNvPr>
          <p:cNvSpPr>
            <a:spLocks noGrp="1"/>
          </p:cNvSpPr>
          <p:nvPr>
            <p:ph type="pic" sz="quarter" idx="10"/>
          </p:nvPr>
        </p:nvSpPr>
        <p:spPr>
          <a:xfrm>
            <a:off x="4116827" y="2019824"/>
            <a:ext cx="1701891" cy="1293291"/>
          </a:xfrm>
          <a:solidFill>
            <a:schemeClr val="bg1">
              <a:lumMod val="50000"/>
            </a:schemeClr>
          </a:solidFill>
        </p:spPr>
        <p:txBody>
          <a:bodyPr>
            <a:normAutofit/>
          </a:bodyPr>
          <a:lstStyle>
            <a:lvl1pPr marL="0" indent="0">
              <a:buNone/>
              <a:defRPr sz="1100"/>
            </a:lvl1pPr>
          </a:lstStyle>
          <a:p>
            <a:endParaRPr lang="en-US" dirty="0"/>
          </a:p>
        </p:txBody>
      </p:sp>
      <p:sp>
        <p:nvSpPr>
          <p:cNvPr id="6" name="Picture Placeholder 5">
            <a:extLst>
              <a:ext uri="{FF2B5EF4-FFF2-40B4-BE49-F238E27FC236}">
                <a16:creationId xmlns:a16="http://schemas.microsoft.com/office/drawing/2014/main" id="{EA6D0A04-5DBE-4A2A-8AAF-4D330EF9F166}"/>
              </a:ext>
            </a:extLst>
          </p:cNvPr>
          <p:cNvSpPr>
            <a:spLocks noGrp="1"/>
          </p:cNvSpPr>
          <p:nvPr>
            <p:ph type="pic" sz="quarter" idx="11"/>
          </p:nvPr>
        </p:nvSpPr>
        <p:spPr>
          <a:xfrm>
            <a:off x="6496050" y="3030539"/>
            <a:ext cx="1710473" cy="1277937"/>
          </a:xfrm>
          <a:solidFill>
            <a:schemeClr val="bg1">
              <a:lumMod val="50000"/>
            </a:schemeClr>
          </a:solidFill>
        </p:spPr>
        <p:txBody>
          <a:bodyPr>
            <a:normAutofit/>
          </a:bodyPr>
          <a:lstStyle>
            <a:lvl1pPr marL="0" indent="0">
              <a:buNone/>
              <a:defRPr sz="1100"/>
            </a:lvl1pPr>
          </a:lstStyle>
          <a:p>
            <a:endParaRPr lang="en-US" dirty="0"/>
          </a:p>
        </p:txBody>
      </p:sp>
    </p:spTree>
    <p:extLst>
      <p:ext uri="{BB962C8B-B14F-4D97-AF65-F5344CB8AC3E}">
        <p14:creationId xmlns:p14="http://schemas.microsoft.com/office/powerpoint/2010/main" val="4001235405"/>
      </p:ext>
    </p:extLst>
  </p:cSld>
  <p:clrMapOvr>
    <a:masterClrMapping/>
  </p:clrMapOvr>
</p:sldLayout>
</file>

<file path=ppt/slideLayouts/slideLayout659.xml><?xml version="1.0" encoding="utf-8"?>
<p:sldLayout xmlns:a="http://schemas.openxmlformats.org/drawingml/2006/main" xmlns:r="http://schemas.openxmlformats.org/officeDocument/2006/relationships" xmlns:p="http://schemas.openxmlformats.org/presentationml/2006/main" preserve="1">
  <p:cSld name="Blank Layout">
    <p:spTree>
      <p:nvGrpSpPr>
        <p:cNvPr id="1" name=""/>
        <p:cNvGrpSpPr/>
        <p:nvPr/>
      </p:nvGrpSpPr>
      <p:grpSpPr>
        <a:xfrm>
          <a:off x="0" y="0"/>
          <a:ext cx="0" cy="0"/>
          <a:chOff x="0" y="0"/>
          <a:chExt cx="0" cy="0"/>
        </a:xfrm>
      </p:grpSpPr>
      <p:sp>
        <p:nvSpPr>
          <p:cNvPr id="5" name="Rectangle 4"/>
          <p:cNvSpPr/>
          <p:nvPr/>
        </p:nvSpPr>
        <p:spPr>
          <a:xfrm>
            <a:off x="0" y="2"/>
            <a:ext cx="12192000"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3" name="Rectangle 2"/>
          <p:cNvSpPr/>
          <p:nvPr userDrawn="1"/>
        </p:nvSpPr>
        <p:spPr>
          <a:xfrm>
            <a:off x="0" y="2"/>
            <a:ext cx="12192000" cy="68580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MY" sz="1350"/>
          </a:p>
        </p:txBody>
      </p:sp>
      <p:sp>
        <p:nvSpPr>
          <p:cNvPr id="4" name="TextBox 3">
            <a:extLst>
              <a:ext uri="{FF2B5EF4-FFF2-40B4-BE49-F238E27FC236}">
                <a16:creationId xmlns:a16="http://schemas.microsoft.com/office/drawing/2014/main" id="{BD006EAB-66AC-4A79-9CA7-D2B4150E9FB0}"/>
              </a:ext>
            </a:extLst>
          </p:cNvPr>
          <p:cNvSpPr txBox="1"/>
          <p:nvPr userDrawn="1"/>
        </p:nvSpPr>
        <p:spPr>
          <a:xfrm>
            <a:off x="11127949" y="6270704"/>
            <a:ext cx="472779" cy="253916"/>
          </a:xfrm>
          <a:prstGeom prst="rect">
            <a:avLst/>
          </a:prstGeom>
          <a:noFill/>
        </p:spPr>
        <p:txBody>
          <a:bodyPr wrap="square" rtlCol="0">
            <a:spAutoFit/>
          </a:bodyPr>
          <a:lstStyle/>
          <a:p>
            <a:fld id="{260E2A6B-A809-4840-BF14-8648BC0BDF87}" type="slidenum">
              <a:rPr lang="id-ID" sz="1000" b="0" smtClean="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pPr/>
              <a:t>‹#›</a:t>
            </a:fld>
            <a:endParaRPr lang="en-MY" sz="1050" b="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endParaRPr>
          </a:p>
        </p:txBody>
      </p:sp>
      <p:cxnSp>
        <p:nvCxnSpPr>
          <p:cNvPr id="6" name="Straight Connector 5">
            <a:extLst>
              <a:ext uri="{FF2B5EF4-FFF2-40B4-BE49-F238E27FC236}">
                <a16:creationId xmlns:a16="http://schemas.microsoft.com/office/drawing/2014/main" id="{A76F71E2-1943-467A-A340-11740D49342D}"/>
              </a:ext>
            </a:extLst>
          </p:cNvPr>
          <p:cNvCxnSpPr>
            <a:cxnSpLocks/>
            <a:endCxn id="4" idx="1"/>
          </p:cNvCxnSpPr>
          <p:nvPr userDrawn="1"/>
        </p:nvCxnSpPr>
        <p:spPr>
          <a:xfrm flipV="1">
            <a:off x="3088901" y="6397662"/>
            <a:ext cx="8039048" cy="7188"/>
          </a:xfrm>
          <a:prstGeom prst="line">
            <a:avLst/>
          </a:prstGeom>
          <a:ln w="9525">
            <a:solidFill>
              <a:schemeClr val="tx1">
                <a:lumMod val="50000"/>
                <a:lumOff val="50000"/>
              </a:schemeClr>
            </a:solidFill>
          </a:ln>
          <a:effectLst/>
        </p:spPr>
        <p:style>
          <a:lnRef idx="2">
            <a:schemeClr val="accent1"/>
          </a:lnRef>
          <a:fillRef idx="0">
            <a:schemeClr val="accent1"/>
          </a:fillRef>
          <a:effectRef idx="1">
            <a:schemeClr val="accent1"/>
          </a:effectRef>
          <a:fontRef idx="minor">
            <a:schemeClr val="tx1"/>
          </a:fontRef>
        </p:style>
      </p:cxnSp>
      <p:pic>
        <p:nvPicPr>
          <p:cNvPr id="7" name="Picture 6">
            <a:extLst>
              <a:ext uri="{FF2B5EF4-FFF2-40B4-BE49-F238E27FC236}">
                <a16:creationId xmlns:a16="http://schemas.microsoft.com/office/drawing/2014/main" id="{C599F5A2-FA5C-491F-AF75-AB76967066CB}"/>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402928" y="5907025"/>
            <a:ext cx="2685973" cy="795720"/>
          </a:xfrm>
          <a:prstGeom prst="rect">
            <a:avLst/>
          </a:prstGeom>
        </p:spPr>
      </p:pic>
    </p:spTree>
    <p:extLst>
      <p:ext uri="{BB962C8B-B14F-4D97-AF65-F5344CB8AC3E}">
        <p14:creationId xmlns:p14="http://schemas.microsoft.com/office/powerpoint/2010/main" val="1455489639"/>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End">
  <p:cSld name="End 5">
    <p:spTree>
      <p:nvGrpSpPr>
        <p:cNvPr id="1" name="Shape 673"/>
        <p:cNvGrpSpPr/>
        <p:nvPr/>
      </p:nvGrpSpPr>
      <p:grpSpPr>
        <a:xfrm>
          <a:off x="0" y="0"/>
          <a:ext cx="0" cy="0"/>
          <a:chOff x="0" y="0"/>
          <a:chExt cx="0" cy="0"/>
        </a:xfrm>
      </p:grpSpPr>
      <p:grpSp>
        <p:nvGrpSpPr>
          <p:cNvPr id="674" name="Google Shape;674;p64"/>
          <p:cNvGrpSpPr/>
          <p:nvPr/>
        </p:nvGrpSpPr>
        <p:grpSpPr>
          <a:xfrm>
            <a:off x="0" y="0"/>
            <a:ext cx="12192000" cy="2148830"/>
            <a:chOff x="0" y="0"/>
            <a:chExt cx="12192000" cy="2148830"/>
          </a:xfrm>
        </p:grpSpPr>
        <p:sp>
          <p:nvSpPr>
            <p:cNvPr id="675" name="Google Shape;675;p64"/>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76" name="Google Shape;676;p64"/>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sp>
        <p:nvSpPr>
          <p:cNvPr id="677" name="Google Shape;677;p64"/>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678" name="Google Shape;678;p64"/>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79" name="Google Shape;679;p64"/>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pic>
        <p:nvPicPr>
          <p:cNvPr id="680" name="Google Shape;680;p64"/>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681" name="Google Shape;681;p64"/>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pic>
        <p:nvPicPr>
          <p:cNvPr id="3" name="Picture 1" descr="A red text on a black background&#10;&#10;Description automatically generated">
            <a:extLst>
              <a:ext uri="{FF2B5EF4-FFF2-40B4-BE49-F238E27FC236}">
                <a16:creationId xmlns:a16="http://schemas.microsoft.com/office/drawing/2014/main" id="{F62FB0F9-AEC4-1EEE-B648-7F29B05EF349}"/>
              </a:ext>
            </a:extLst>
          </p:cNvPr>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708025" y="4816475"/>
            <a:ext cx="2401888"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hasCustomPrompt="1"/>
          </p:nvPr>
        </p:nvSpPr>
        <p:spPr/>
        <p:txBody>
          <a:bodyPr/>
          <a:lstStyle/>
          <a:p>
            <a:r>
              <a:rPr lang="en-US" dirty="0"/>
              <a:t>Presentation Title</a:t>
            </a:r>
          </a:p>
        </p:txBody>
      </p:sp>
      <p:sp>
        <p:nvSpPr>
          <p:cNvPr id="6" name="Text Placeholder 5"/>
          <p:cNvSpPr>
            <a:spLocks noGrp="1"/>
          </p:cNvSpPr>
          <p:nvPr>
            <p:ph type="body" sz="quarter" idx="10" hasCustomPrompt="1"/>
          </p:nvPr>
        </p:nvSpPr>
        <p:spPr>
          <a:xfrm>
            <a:off x="594540" y="3666307"/>
            <a:ext cx="6781619" cy="679270"/>
          </a:xfrm>
          <a:prstGeom prst="rect">
            <a:avLst/>
          </a:prstGeom>
        </p:spPr>
        <p:txBody>
          <a:bodyPr/>
          <a:lstStyle/>
          <a:p>
            <a:r>
              <a:rPr lang="en-US" dirty="0"/>
              <a:t>Presentation Subtitle</a:t>
            </a:r>
          </a:p>
        </p:txBody>
      </p:sp>
    </p:spTree>
    <p:extLst>
      <p:ext uri="{BB962C8B-B14F-4D97-AF65-F5344CB8AC3E}">
        <p14:creationId xmlns:p14="http://schemas.microsoft.com/office/powerpoint/2010/main" val="3133938235"/>
      </p:ext>
    </p:extLst>
  </p:cSld>
  <p:clrMapOvr>
    <a:masterClrMapping/>
  </p:clrMapOvr>
  <p:transition spd="med"/>
</p:sldLayout>
</file>

<file path=ppt/slideLayouts/slideLayout66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457200" y="1420283"/>
            <a:ext cx="5181600" cy="980017"/>
          </a:xfrm>
        </p:spPr>
        <p:txBody>
          <a:bodyPr/>
          <a:lstStyle/>
          <a:p>
            <a:r>
              <a:rPr lang="en-US"/>
              <a:t>Click to edit Master title style</a:t>
            </a:r>
          </a:p>
        </p:txBody>
      </p:sp>
      <p:sp>
        <p:nvSpPr>
          <p:cNvPr id="3" name="Subtitle 2"/>
          <p:cNvSpPr>
            <a:spLocks noGrp="1"/>
          </p:cNvSpPr>
          <p:nvPr>
            <p:ph type="subTitle" idx="1"/>
          </p:nvPr>
        </p:nvSpPr>
        <p:spPr>
          <a:xfrm>
            <a:off x="914400" y="2590800"/>
            <a:ext cx="4267200" cy="1168400"/>
          </a:xfrm>
        </p:spPr>
        <p:txBody>
          <a:bodyPr/>
          <a:lstStyle>
            <a:lvl1pPr marL="0" indent="0" algn="ctr">
              <a:buNone/>
              <a:defRPr>
                <a:solidFill>
                  <a:schemeClr val="tx1">
                    <a:tint val="75000"/>
                  </a:schemeClr>
                </a:solidFill>
              </a:defRPr>
            </a:lvl1pPr>
            <a:lvl2pPr marL="304815" indent="0" algn="ctr">
              <a:buNone/>
              <a:defRPr>
                <a:solidFill>
                  <a:schemeClr val="tx1">
                    <a:tint val="75000"/>
                  </a:schemeClr>
                </a:solidFill>
              </a:defRPr>
            </a:lvl2pPr>
            <a:lvl3pPr marL="609630" indent="0" algn="ctr">
              <a:buNone/>
              <a:defRPr>
                <a:solidFill>
                  <a:schemeClr val="tx1">
                    <a:tint val="75000"/>
                  </a:schemeClr>
                </a:solidFill>
              </a:defRPr>
            </a:lvl3pPr>
            <a:lvl4pPr marL="914446" indent="0" algn="ctr">
              <a:buNone/>
              <a:defRPr>
                <a:solidFill>
                  <a:schemeClr val="tx1">
                    <a:tint val="75000"/>
                  </a:schemeClr>
                </a:solidFill>
              </a:defRPr>
            </a:lvl4pPr>
            <a:lvl5pPr marL="1219261" indent="0" algn="ctr">
              <a:buNone/>
              <a:defRPr>
                <a:solidFill>
                  <a:schemeClr val="tx1">
                    <a:tint val="75000"/>
                  </a:schemeClr>
                </a:solidFill>
              </a:defRPr>
            </a:lvl5pPr>
            <a:lvl6pPr marL="1524076" indent="0" algn="ctr">
              <a:buNone/>
              <a:defRPr>
                <a:solidFill>
                  <a:schemeClr val="tx1">
                    <a:tint val="75000"/>
                  </a:schemeClr>
                </a:solidFill>
              </a:defRPr>
            </a:lvl6pPr>
            <a:lvl7pPr marL="1828891" indent="0" algn="ctr">
              <a:buNone/>
              <a:defRPr>
                <a:solidFill>
                  <a:schemeClr val="tx1">
                    <a:tint val="75000"/>
                  </a:schemeClr>
                </a:solidFill>
              </a:defRPr>
            </a:lvl7pPr>
            <a:lvl8pPr marL="2133707" indent="0" algn="ctr">
              <a:buNone/>
              <a:defRPr>
                <a:solidFill>
                  <a:schemeClr val="tx1">
                    <a:tint val="75000"/>
                  </a:schemeClr>
                </a:solidFill>
              </a:defRPr>
            </a:lvl8pPr>
            <a:lvl9pPr marL="2438522"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1D8BD707-D9CF-40AE-B4C6-C98DA3205C09}" type="datetimeFigureOut">
              <a:rPr lang="en-US" smtClean="0"/>
              <a:pPr/>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2519887620"/>
      </p:ext>
    </p:extLst>
  </p:cSld>
  <p:clrMapOvr>
    <a:masterClrMapping/>
  </p:clrMapOvr>
</p:sldLayout>
</file>

<file path=ppt/slideLayouts/slideLayout66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D8BD707-D9CF-40AE-B4C6-C98DA3205C09}" type="datetimeFigureOut">
              <a:rPr lang="en-US" smtClean="0"/>
              <a:pPr/>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2345084612"/>
      </p:ext>
    </p:extLst>
  </p:cSld>
  <p:clrMapOvr>
    <a:masterClrMapping/>
  </p:clrMapOvr>
</p:sldLayout>
</file>

<file path=ppt/slideLayouts/slideLayout66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481542" y="2937934"/>
            <a:ext cx="5181600" cy="908050"/>
          </a:xfrm>
        </p:spPr>
        <p:txBody>
          <a:bodyPr anchor="t"/>
          <a:lstStyle>
            <a:lvl1pPr algn="l">
              <a:defRPr sz="2667" b="1" cap="all"/>
            </a:lvl1pPr>
          </a:lstStyle>
          <a:p>
            <a:r>
              <a:rPr lang="en-US"/>
              <a:t>Click to edit Master title style</a:t>
            </a:r>
          </a:p>
        </p:txBody>
      </p:sp>
      <p:sp>
        <p:nvSpPr>
          <p:cNvPr id="3" name="Text Placeholder 2"/>
          <p:cNvSpPr>
            <a:spLocks noGrp="1"/>
          </p:cNvSpPr>
          <p:nvPr>
            <p:ph type="body" idx="1"/>
          </p:nvPr>
        </p:nvSpPr>
        <p:spPr>
          <a:xfrm>
            <a:off x="481542" y="1937809"/>
            <a:ext cx="5181600" cy="1000125"/>
          </a:xfrm>
        </p:spPr>
        <p:txBody>
          <a:bodyPr anchor="b"/>
          <a:lstStyle>
            <a:lvl1pPr marL="0" indent="0">
              <a:buNone/>
              <a:defRPr sz="1333">
                <a:solidFill>
                  <a:schemeClr val="tx1">
                    <a:tint val="75000"/>
                  </a:schemeClr>
                </a:solidFill>
              </a:defRPr>
            </a:lvl1pPr>
            <a:lvl2pPr marL="304815" indent="0">
              <a:buNone/>
              <a:defRPr sz="1200">
                <a:solidFill>
                  <a:schemeClr val="tx1">
                    <a:tint val="75000"/>
                  </a:schemeClr>
                </a:solidFill>
              </a:defRPr>
            </a:lvl2pPr>
            <a:lvl3pPr marL="609630" indent="0">
              <a:buNone/>
              <a:defRPr sz="1067">
                <a:solidFill>
                  <a:schemeClr val="tx1">
                    <a:tint val="75000"/>
                  </a:schemeClr>
                </a:solidFill>
              </a:defRPr>
            </a:lvl3pPr>
            <a:lvl4pPr marL="914446" indent="0">
              <a:buNone/>
              <a:defRPr sz="933">
                <a:solidFill>
                  <a:schemeClr val="tx1">
                    <a:tint val="75000"/>
                  </a:schemeClr>
                </a:solidFill>
              </a:defRPr>
            </a:lvl4pPr>
            <a:lvl5pPr marL="1219261" indent="0">
              <a:buNone/>
              <a:defRPr sz="933">
                <a:solidFill>
                  <a:schemeClr val="tx1">
                    <a:tint val="75000"/>
                  </a:schemeClr>
                </a:solidFill>
              </a:defRPr>
            </a:lvl5pPr>
            <a:lvl6pPr marL="1524076" indent="0">
              <a:buNone/>
              <a:defRPr sz="933">
                <a:solidFill>
                  <a:schemeClr val="tx1">
                    <a:tint val="75000"/>
                  </a:schemeClr>
                </a:solidFill>
              </a:defRPr>
            </a:lvl6pPr>
            <a:lvl7pPr marL="1828891" indent="0">
              <a:buNone/>
              <a:defRPr sz="933">
                <a:solidFill>
                  <a:schemeClr val="tx1">
                    <a:tint val="75000"/>
                  </a:schemeClr>
                </a:solidFill>
              </a:defRPr>
            </a:lvl7pPr>
            <a:lvl8pPr marL="2133707" indent="0">
              <a:buNone/>
              <a:defRPr sz="933">
                <a:solidFill>
                  <a:schemeClr val="tx1">
                    <a:tint val="75000"/>
                  </a:schemeClr>
                </a:solidFill>
              </a:defRPr>
            </a:lvl8pPr>
            <a:lvl9pPr marL="2438522" indent="0">
              <a:buNone/>
              <a:defRPr sz="933">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1D8BD707-D9CF-40AE-B4C6-C98DA3205C09}" type="datetimeFigureOut">
              <a:rPr lang="en-US" smtClean="0"/>
              <a:pPr/>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563911652"/>
      </p:ext>
    </p:extLst>
  </p:cSld>
  <p:clrMapOvr>
    <a:masterClrMapping/>
  </p:clrMapOvr>
</p:sldLayout>
</file>

<file path=ppt/slideLayouts/slideLayout6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304800" y="1066800"/>
            <a:ext cx="2692400" cy="3017309"/>
          </a:xfrm>
        </p:spPr>
        <p:txBody>
          <a:bodyPr/>
          <a:lstStyle>
            <a:lvl1pPr>
              <a:defRPr sz="1867"/>
            </a:lvl1pPr>
            <a:lvl2pPr>
              <a:defRPr sz="1600"/>
            </a:lvl2pPr>
            <a:lvl3pPr>
              <a:defRPr sz="1333"/>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3098800" y="1066800"/>
            <a:ext cx="2692400" cy="3017309"/>
          </a:xfrm>
        </p:spPr>
        <p:txBody>
          <a:bodyPr/>
          <a:lstStyle>
            <a:lvl1pPr>
              <a:defRPr sz="1867"/>
            </a:lvl1pPr>
            <a:lvl2pPr>
              <a:defRPr sz="1600"/>
            </a:lvl2pPr>
            <a:lvl3pPr>
              <a:defRPr sz="1333"/>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1D8BD707-D9CF-40AE-B4C6-C98DA3205C09}" type="datetimeFigureOut">
              <a:rPr lang="en-US" smtClean="0"/>
              <a:pPr/>
              <a:t>6/1/2026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331616209"/>
      </p:ext>
    </p:extLst>
  </p:cSld>
  <p:clrMapOvr>
    <a:masterClrMapping/>
  </p:clrMapOvr>
</p:sldLayout>
</file>

<file path=ppt/slideLayouts/slideLayout66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304800" y="1023409"/>
            <a:ext cx="2693459" cy="426508"/>
          </a:xfrm>
        </p:spPr>
        <p:txBody>
          <a:bodyPr anchor="b"/>
          <a:lstStyle>
            <a:lvl1pPr marL="0" indent="0">
              <a:buNone/>
              <a:defRPr sz="1600" b="1"/>
            </a:lvl1pPr>
            <a:lvl2pPr marL="304815" indent="0">
              <a:buNone/>
              <a:defRPr sz="1333" b="1"/>
            </a:lvl2pPr>
            <a:lvl3pPr marL="609630" indent="0">
              <a:buNone/>
              <a:defRPr sz="1200" b="1"/>
            </a:lvl3pPr>
            <a:lvl4pPr marL="914446" indent="0">
              <a:buNone/>
              <a:defRPr sz="1067" b="1"/>
            </a:lvl4pPr>
            <a:lvl5pPr marL="1219261" indent="0">
              <a:buNone/>
              <a:defRPr sz="1067" b="1"/>
            </a:lvl5pPr>
            <a:lvl6pPr marL="1524076" indent="0">
              <a:buNone/>
              <a:defRPr sz="1067" b="1"/>
            </a:lvl6pPr>
            <a:lvl7pPr marL="1828891" indent="0">
              <a:buNone/>
              <a:defRPr sz="1067" b="1"/>
            </a:lvl7pPr>
            <a:lvl8pPr marL="2133707" indent="0">
              <a:buNone/>
              <a:defRPr sz="1067" b="1"/>
            </a:lvl8pPr>
            <a:lvl9pPr marL="2438522" indent="0">
              <a:buNone/>
              <a:defRPr sz="1067" b="1"/>
            </a:lvl9pPr>
          </a:lstStyle>
          <a:p>
            <a:pPr lvl="0"/>
            <a:r>
              <a:rPr lang="en-US"/>
              <a:t>Click to edit Master text styles</a:t>
            </a:r>
          </a:p>
        </p:txBody>
      </p:sp>
      <p:sp>
        <p:nvSpPr>
          <p:cNvPr id="4" name="Content Placeholder 3"/>
          <p:cNvSpPr>
            <a:spLocks noGrp="1"/>
          </p:cNvSpPr>
          <p:nvPr>
            <p:ph sz="half" idx="2"/>
          </p:nvPr>
        </p:nvSpPr>
        <p:spPr>
          <a:xfrm>
            <a:off x="304800" y="1449917"/>
            <a:ext cx="2693459" cy="2634192"/>
          </a:xfrm>
        </p:spPr>
        <p:txBody>
          <a:bodyPr/>
          <a:lstStyle>
            <a:lvl1pPr>
              <a:defRPr sz="1600"/>
            </a:lvl1pPr>
            <a:lvl2pPr>
              <a:defRPr sz="1333"/>
            </a:lvl2pPr>
            <a:lvl3pPr>
              <a:defRPr sz="1200"/>
            </a:lvl3pPr>
            <a:lvl4pPr>
              <a:defRPr sz="1067"/>
            </a:lvl4pPr>
            <a:lvl5pPr>
              <a:defRPr sz="1067"/>
            </a:lvl5pPr>
            <a:lvl6pPr>
              <a:defRPr sz="1067"/>
            </a:lvl6pPr>
            <a:lvl7pPr>
              <a:defRPr sz="1067"/>
            </a:lvl7pPr>
            <a:lvl8pPr>
              <a:defRPr sz="1067"/>
            </a:lvl8pPr>
            <a:lvl9pPr>
              <a:defRPr sz="106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3096684" y="1023409"/>
            <a:ext cx="2694517" cy="426508"/>
          </a:xfrm>
        </p:spPr>
        <p:txBody>
          <a:bodyPr anchor="b"/>
          <a:lstStyle>
            <a:lvl1pPr marL="0" indent="0">
              <a:buNone/>
              <a:defRPr sz="1600" b="1"/>
            </a:lvl1pPr>
            <a:lvl2pPr marL="304815" indent="0">
              <a:buNone/>
              <a:defRPr sz="1333" b="1"/>
            </a:lvl2pPr>
            <a:lvl3pPr marL="609630" indent="0">
              <a:buNone/>
              <a:defRPr sz="1200" b="1"/>
            </a:lvl3pPr>
            <a:lvl4pPr marL="914446" indent="0">
              <a:buNone/>
              <a:defRPr sz="1067" b="1"/>
            </a:lvl4pPr>
            <a:lvl5pPr marL="1219261" indent="0">
              <a:buNone/>
              <a:defRPr sz="1067" b="1"/>
            </a:lvl5pPr>
            <a:lvl6pPr marL="1524076" indent="0">
              <a:buNone/>
              <a:defRPr sz="1067" b="1"/>
            </a:lvl6pPr>
            <a:lvl7pPr marL="1828891" indent="0">
              <a:buNone/>
              <a:defRPr sz="1067" b="1"/>
            </a:lvl7pPr>
            <a:lvl8pPr marL="2133707" indent="0">
              <a:buNone/>
              <a:defRPr sz="1067" b="1"/>
            </a:lvl8pPr>
            <a:lvl9pPr marL="2438522" indent="0">
              <a:buNone/>
              <a:defRPr sz="1067" b="1"/>
            </a:lvl9pPr>
          </a:lstStyle>
          <a:p>
            <a:pPr lvl="0"/>
            <a:r>
              <a:rPr lang="en-US"/>
              <a:t>Click to edit Master text styles</a:t>
            </a:r>
          </a:p>
        </p:txBody>
      </p:sp>
      <p:sp>
        <p:nvSpPr>
          <p:cNvPr id="6" name="Content Placeholder 5"/>
          <p:cNvSpPr>
            <a:spLocks noGrp="1"/>
          </p:cNvSpPr>
          <p:nvPr>
            <p:ph sz="quarter" idx="4"/>
          </p:nvPr>
        </p:nvSpPr>
        <p:spPr>
          <a:xfrm>
            <a:off x="3096684" y="1449917"/>
            <a:ext cx="2694517" cy="2634192"/>
          </a:xfrm>
        </p:spPr>
        <p:txBody>
          <a:bodyPr/>
          <a:lstStyle>
            <a:lvl1pPr>
              <a:defRPr sz="1600"/>
            </a:lvl1pPr>
            <a:lvl2pPr>
              <a:defRPr sz="1333"/>
            </a:lvl2pPr>
            <a:lvl3pPr>
              <a:defRPr sz="1200"/>
            </a:lvl3pPr>
            <a:lvl4pPr>
              <a:defRPr sz="1067"/>
            </a:lvl4pPr>
            <a:lvl5pPr>
              <a:defRPr sz="1067"/>
            </a:lvl5pPr>
            <a:lvl6pPr>
              <a:defRPr sz="1067"/>
            </a:lvl6pPr>
            <a:lvl7pPr>
              <a:defRPr sz="1067"/>
            </a:lvl7pPr>
            <a:lvl8pPr>
              <a:defRPr sz="1067"/>
            </a:lvl8pPr>
            <a:lvl9pPr>
              <a:defRPr sz="1067"/>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1D8BD707-D9CF-40AE-B4C6-C98DA3205C09}" type="datetimeFigureOut">
              <a:rPr lang="en-US" smtClean="0"/>
              <a:pPr/>
              <a:t>6/1/2026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64163187"/>
      </p:ext>
    </p:extLst>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1D8BD707-D9CF-40AE-B4C6-C98DA3205C09}" type="datetimeFigureOut">
              <a:rPr lang="en-US" smtClean="0"/>
              <a:pPr/>
              <a:t>6/1/2026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307829213"/>
      </p:ext>
    </p:extLst>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D8BD707-D9CF-40AE-B4C6-C98DA3205C09}" type="datetimeFigureOut">
              <a:rPr lang="en-US" smtClean="0"/>
              <a:pPr/>
              <a:t>6/1/2026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020945330"/>
      </p:ext>
    </p:extLst>
  </p:cSld>
  <p:clrMapOvr>
    <a:masterClrMapping/>
  </p:clrMapOvr>
</p:sldLayout>
</file>

<file path=ppt/slideLayouts/slideLayout66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304800" y="182033"/>
            <a:ext cx="2005542" cy="774700"/>
          </a:xfrm>
        </p:spPr>
        <p:txBody>
          <a:bodyPr anchor="b"/>
          <a:lstStyle>
            <a:lvl1pPr algn="l">
              <a:defRPr sz="1333" b="1"/>
            </a:lvl1pPr>
          </a:lstStyle>
          <a:p>
            <a:r>
              <a:rPr lang="en-US"/>
              <a:t>Click to edit Master title style</a:t>
            </a:r>
          </a:p>
        </p:txBody>
      </p:sp>
      <p:sp>
        <p:nvSpPr>
          <p:cNvPr id="3" name="Content Placeholder 2"/>
          <p:cNvSpPr>
            <a:spLocks noGrp="1"/>
          </p:cNvSpPr>
          <p:nvPr>
            <p:ph idx="1"/>
          </p:nvPr>
        </p:nvSpPr>
        <p:spPr>
          <a:xfrm>
            <a:off x="2383367" y="182034"/>
            <a:ext cx="3407833" cy="3902075"/>
          </a:xfrm>
        </p:spPr>
        <p:txBody>
          <a:bodyPr/>
          <a:lstStyle>
            <a:lvl1pPr>
              <a:defRPr sz="2133"/>
            </a:lvl1pPr>
            <a:lvl2pPr>
              <a:defRPr sz="1867"/>
            </a:lvl2pPr>
            <a:lvl3pPr>
              <a:defRPr sz="1600"/>
            </a:lvl3pPr>
            <a:lvl4pPr>
              <a:defRPr sz="1333"/>
            </a:lvl4pPr>
            <a:lvl5pPr>
              <a:defRPr sz="1333"/>
            </a:lvl5pPr>
            <a:lvl6pPr>
              <a:defRPr sz="1333"/>
            </a:lvl6pPr>
            <a:lvl7pPr>
              <a:defRPr sz="1333"/>
            </a:lvl7pPr>
            <a:lvl8pPr>
              <a:defRPr sz="1333"/>
            </a:lvl8pPr>
            <a:lvl9pPr>
              <a:defRPr sz="13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304800" y="956734"/>
            <a:ext cx="2005542" cy="3127375"/>
          </a:xfrm>
        </p:spPr>
        <p:txBody>
          <a:bodyPr/>
          <a:lstStyle>
            <a:lvl1pPr marL="0" indent="0">
              <a:buNone/>
              <a:defRPr sz="933"/>
            </a:lvl1pPr>
            <a:lvl2pPr marL="304815" indent="0">
              <a:buNone/>
              <a:defRPr sz="800"/>
            </a:lvl2pPr>
            <a:lvl3pPr marL="609630" indent="0">
              <a:buNone/>
              <a:defRPr sz="667"/>
            </a:lvl3pPr>
            <a:lvl4pPr marL="914446" indent="0">
              <a:buNone/>
              <a:defRPr sz="600"/>
            </a:lvl4pPr>
            <a:lvl5pPr marL="1219261" indent="0">
              <a:buNone/>
              <a:defRPr sz="600"/>
            </a:lvl5pPr>
            <a:lvl6pPr marL="1524076" indent="0">
              <a:buNone/>
              <a:defRPr sz="600"/>
            </a:lvl6pPr>
            <a:lvl7pPr marL="1828891" indent="0">
              <a:buNone/>
              <a:defRPr sz="600"/>
            </a:lvl7pPr>
            <a:lvl8pPr marL="2133707" indent="0">
              <a:buNone/>
              <a:defRPr sz="600"/>
            </a:lvl8pPr>
            <a:lvl9pPr marL="2438522" indent="0">
              <a:buNone/>
              <a:defRPr sz="600"/>
            </a:lvl9pPr>
          </a:lstStyle>
          <a:p>
            <a:pPr lvl="0"/>
            <a:r>
              <a:rPr lang="en-US"/>
              <a:t>Click to edit Master text styles</a:t>
            </a:r>
          </a:p>
        </p:txBody>
      </p:sp>
      <p:sp>
        <p:nvSpPr>
          <p:cNvPr id="5" name="Date Placeholder 4"/>
          <p:cNvSpPr>
            <a:spLocks noGrp="1"/>
          </p:cNvSpPr>
          <p:nvPr>
            <p:ph type="dt" sz="half" idx="10"/>
          </p:nvPr>
        </p:nvSpPr>
        <p:spPr/>
        <p:txBody>
          <a:bodyPr/>
          <a:lstStyle/>
          <a:p>
            <a:fld id="{1D8BD707-D9CF-40AE-B4C6-C98DA3205C09}" type="datetimeFigureOut">
              <a:rPr lang="en-US" smtClean="0"/>
              <a:pPr/>
              <a:t>6/1/2026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165760684"/>
      </p:ext>
    </p:extLst>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194859" y="3200400"/>
            <a:ext cx="3657600" cy="377825"/>
          </a:xfrm>
        </p:spPr>
        <p:txBody>
          <a:bodyPr anchor="b"/>
          <a:lstStyle>
            <a:lvl1pPr algn="l">
              <a:defRPr sz="1333" b="1"/>
            </a:lvl1pPr>
          </a:lstStyle>
          <a:p>
            <a:r>
              <a:rPr lang="en-US"/>
              <a:t>Click to edit Master title style</a:t>
            </a:r>
          </a:p>
        </p:txBody>
      </p:sp>
      <p:sp>
        <p:nvSpPr>
          <p:cNvPr id="3" name="Picture Placeholder 2"/>
          <p:cNvSpPr>
            <a:spLocks noGrp="1"/>
          </p:cNvSpPr>
          <p:nvPr>
            <p:ph type="pic" idx="1"/>
          </p:nvPr>
        </p:nvSpPr>
        <p:spPr>
          <a:xfrm>
            <a:off x="1194859" y="408517"/>
            <a:ext cx="3657600" cy="2743200"/>
          </a:xfrm>
        </p:spPr>
        <p:txBody>
          <a:bodyPr/>
          <a:lstStyle>
            <a:lvl1pPr marL="0" indent="0">
              <a:buNone/>
              <a:defRPr sz="2133"/>
            </a:lvl1pPr>
            <a:lvl2pPr marL="304815" indent="0">
              <a:buNone/>
              <a:defRPr sz="1867"/>
            </a:lvl2pPr>
            <a:lvl3pPr marL="609630" indent="0">
              <a:buNone/>
              <a:defRPr sz="1600"/>
            </a:lvl3pPr>
            <a:lvl4pPr marL="914446" indent="0">
              <a:buNone/>
              <a:defRPr sz="1333"/>
            </a:lvl4pPr>
            <a:lvl5pPr marL="1219261" indent="0">
              <a:buNone/>
              <a:defRPr sz="1333"/>
            </a:lvl5pPr>
            <a:lvl6pPr marL="1524076" indent="0">
              <a:buNone/>
              <a:defRPr sz="1333"/>
            </a:lvl6pPr>
            <a:lvl7pPr marL="1828891" indent="0">
              <a:buNone/>
              <a:defRPr sz="1333"/>
            </a:lvl7pPr>
            <a:lvl8pPr marL="2133707" indent="0">
              <a:buNone/>
              <a:defRPr sz="1333"/>
            </a:lvl8pPr>
            <a:lvl9pPr marL="2438522" indent="0">
              <a:buNone/>
              <a:defRPr sz="1333"/>
            </a:lvl9pPr>
          </a:lstStyle>
          <a:p>
            <a:endParaRPr lang="en-US"/>
          </a:p>
        </p:txBody>
      </p:sp>
      <p:sp>
        <p:nvSpPr>
          <p:cNvPr id="4" name="Text Placeholder 3"/>
          <p:cNvSpPr>
            <a:spLocks noGrp="1"/>
          </p:cNvSpPr>
          <p:nvPr>
            <p:ph type="body" sz="half" idx="2"/>
          </p:nvPr>
        </p:nvSpPr>
        <p:spPr>
          <a:xfrm>
            <a:off x="1194859" y="3578225"/>
            <a:ext cx="3657600" cy="536575"/>
          </a:xfrm>
        </p:spPr>
        <p:txBody>
          <a:bodyPr/>
          <a:lstStyle>
            <a:lvl1pPr marL="0" indent="0">
              <a:buNone/>
              <a:defRPr sz="933"/>
            </a:lvl1pPr>
            <a:lvl2pPr marL="304815" indent="0">
              <a:buNone/>
              <a:defRPr sz="800"/>
            </a:lvl2pPr>
            <a:lvl3pPr marL="609630" indent="0">
              <a:buNone/>
              <a:defRPr sz="667"/>
            </a:lvl3pPr>
            <a:lvl4pPr marL="914446" indent="0">
              <a:buNone/>
              <a:defRPr sz="600"/>
            </a:lvl4pPr>
            <a:lvl5pPr marL="1219261" indent="0">
              <a:buNone/>
              <a:defRPr sz="600"/>
            </a:lvl5pPr>
            <a:lvl6pPr marL="1524076" indent="0">
              <a:buNone/>
              <a:defRPr sz="600"/>
            </a:lvl6pPr>
            <a:lvl7pPr marL="1828891" indent="0">
              <a:buNone/>
              <a:defRPr sz="600"/>
            </a:lvl7pPr>
            <a:lvl8pPr marL="2133707" indent="0">
              <a:buNone/>
              <a:defRPr sz="600"/>
            </a:lvl8pPr>
            <a:lvl9pPr marL="2438522" indent="0">
              <a:buNone/>
              <a:defRPr sz="600"/>
            </a:lvl9pPr>
          </a:lstStyle>
          <a:p>
            <a:pPr lvl="0"/>
            <a:r>
              <a:rPr lang="en-US"/>
              <a:t>Click to edit Master text styles</a:t>
            </a:r>
          </a:p>
        </p:txBody>
      </p:sp>
      <p:sp>
        <p:nvSpPr>
          <p:cNvPr id="5" name="Date Placeholder 4"/>
          <p:cNvSpPr>
            <a:spLocks noGrp="1"/>
          </p:cNvSpPr>
          <p:nvPr>
            <p:ph type="dt" sz="half" idx="10"/>
          </p:nvPr>
        </p:nvSpPr>
        <p:spPr/>
        <p:txBody>
          <a:bodyPr/>
          <a:lstStyle/>
          <a:p>
            <a:fld id="{1D8BD707-D9CF-40AE-B4C6-C98DA3205C09}" type="datetimeFigureOut">
              <a:rPr lang="en-US" smtClean="0"/>
              <a:pPr/>
              <a:t>6/1/2026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407351099"/>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Blank">
  <p:cSld name="Blank 4">
    <p:spTree>
      <p:nvGrpSpPr>
        <p:cNvPr id="1" name="Shape 682"/>
        <p:cNvGrpSpPr/>
        <p:nvPr/>
      </p:nvGrpSpPr>
      <p:grpSpPr>
        <a:xfrm>
          <a:off x="0" y="0"/>
          <a:ext cx="0" cy="0"/>
          <a:chOff x="0" y="0"/>
          <a:chExt cx="0" cy="0"/>
        </a:xfrm>
      </p:grpSpPr>
      <p:sp>
        <p:nvSpPr>
          <p:cNvPr id="683" name="Google Shape;683;p6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684" name="Google Shape;684;p6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85" name="Google Shape;685;p6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686" name="Google Shape;686;p65"/>
          <p:cNvGrpSpPr/>
          <p:nvPr/>
        </p:nvGrpSpPr>
        <p:grpSpPr>
          <a:xfrm>
            <a:off x="7191542" y="1"/>
            <a:ext cx="5000459" cy="1425992"/>
            <a:chOff x="7191542" y="1"/>
            <a:chExt cx="5000459" cy="1425992"/>
          </a:xfrm>
        </p:grpSpPr>
        <p:pic>
          <p:nvPicPr>
            <p:cNvPr id="687" name="Google Shape;687;p6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88" name="Google Shape;688;p65"/>
            <p:cNvGrpSpPr/>
            <p:nvPr/>
          </p:nvGrpSpPr>
          <p:grpSpPr>
            <a:xfrm>
              <a:off x="7191542" y="1"/>
              <a:ext cx="5000459" cy="1425992"/>
              <a:chOff x="7186272" y="0"/>
              <a:chExt cx="5005729" cy="1427495"/>
            </a:xfrm>
          </p:grpSpPr>
          <p:sp>
            <p:nvSpPr>
              <p:cNvPr id="689" name="Google Shape;689;p6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90" name="Google Shape;690;p6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Tree>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D8BD707-D9CF-40AE-B4C6-C98DA3205C09}" type="datetimeFigureOut">
              <a:rPr lang="en-US" smtClean="0"/>
              <a:pPr/>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3828717344"/>
      </p:ext>
    </p:extLst>
  </p:cSld>
  <p:clrMapOvr>
    <a:masterClrMapping/>
  </p:clrMapOvr>
</p:sldLayout>
</file>

<file path=ppt/slideLayouts/slideLayout67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419600" y="183092"/>
            <a:ext cx="1371600" cy="3901017"/>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304800" y="183092"/>
            <a:ext cx="4013200" cy="3901017"/>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D8BD707-D9CF-40AE-B4C6-C98DA3205C09}" type="datetimeFigureOut">
              <a:rPr lang="en-US" smtClean="0"/>
              <a:pPr/>
              <a:t>6/1/2026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extLst>
      <p:ext uri="{BB962C8B-B14F-4D97-AF65-F5344CB8AC3E}">
        <p14:creationId xmlns:p14="http://schemas.microsoft.com/office/powerpoint/2010/main" val="4287445085"/>
      </p:ext>
    </p:extLst>
  </p:cSld>
  <p:clrMapOvr>
    <a:masterClrMapping/>
  </p:clrMapOvr>
</p:sldLayout>
</file>

<file path=ppt/slideLayouts/slideLayout67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2211"/>
        <p:cNvGrpSpPr/>
        <p:nvPr/>
      </p:nvGrpSpPr>
      <p:grpSpPr>
        <a:xfrm>
          <a:off x="0" y="0"/>
          <a:ext cx="0" cy="0"/>
          <a:chOff x="0" y="0"/>
          <a:chExt cx="0" cy="0"/>
        </a:xfrm>
      </p:grpSpPr>
      <p:sp>
        <p:nvSpPr>
          <p:cNvPr id="12212" name="Google Shape;12212;p93"/>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13" name="Google Shape;12213;p93"/>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14" name="Google Shape;12214;p93"/>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1343987107"/>
      </p:ext>
    </p:extLst>
  </p:cSld>
  <p:clrMapOvr>
    <a:masterClrMapping/>
  </p:clrMapOvr>
</p:sldLayout>
</file>

<file path=ppt/slideLayouts/slideLayout67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12215"/>
        <p:cNvGrpSpPr/>
        <p:nvPr/>
      </p:nvGrpSpPr>
      <p:grpSpPr>
        <a:xfrm>
          <a:off x="0" y="0"/>
          <a:ext cx="0" cy="0"/>
          <a:chOff x="0" y="0"/>
          <a:chExt cx="0" cy="0"/>
        </a:xfrm>
      </p:grpSpPr>
      <p:sp>
        <p:nvSpPr>
          <p:cNvPr id="12216" name="Google Shape;12216;p120"/>
          <p:cNvSpPr txBox="1">
            <a:spLocks noGrp="1"/>
          </p:cNvSpPr>
          <p:nvPr>
            <p:ph type="ctrTitle"/>
          </p:nvPr>
        </p:nvSpPr>
        <p:spPr>
          <a:xfrm>
            <a:off x="457200" y="1420283"/>
            <a:ext cx="5181600" cy="980017"/>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17" name="Google Shape;12217;p120"/>
          <p:cNvSpPr txBox="1">
            <a:spLocks noGrp="1"/>
          </p:cNvSpPr>
          <p:nvPr>
            <p:ph type="subTitle" idx="1"/>
          </p:nvPr>
        </p:nvSpPr>
        <p:spPr>
          <a:xfrm>
            <a:off x="914400" y="2590800"/>
            <a:ext cx="4267200" cy="1168400"/>
          </a:xfrm>
          <a:prstGeom prst="rect">
            <a:avLst/>
          </a:prstGeom>
          <a:noFill/>
          <a:ln>
            <a:noFill/>
          </a:ln>
        </p:spPr>
        <p:txBody>
          <a:bodyPr spcFirstLastPara="1" wrap="square" lIns="91425" tIns="45700" rIns="91425" bIns="45700" anchor="t" anchorCtr="0">
            <a:normAutofit/>
          </a:bodyPr>
          <a:lstStyle>
            <a:lvl1pPr lvl="0" algn="ctr">
              <a:lnSpc>
                <a:spcPct val="100000"/>
              </a:lnSpc>
              <a:spcBef>
                <a:spcPts val="427"/>
              </a:spcBef>
              <a:spcAft>
                <a:spcPts val="0"/>
              </a:spcAft>
              <a:buClr>
                <a:srgbClr val="888888"/>
              </a:buClr>
              <a:buSzPts val="3200"/>
              <a:buNone/>
              <a:defRPr>
                <a:solidFill>
                  <a:srgbClr val="888888"/>
                </a:solidFill>
              </a:defRPr>
            </a:lvl1pPr>
            <a:lvl2pPr lvl="1" algn="ctr">
              <a:lnSpc>
                <a:spcPct val="100000"/>
              </a:lnSpc>
              <a:spcBef>
                <a:spcPts val="373"/>
              </a:spcBef>
              <a:spcAft>
                <a:spcPts val="0"/>
              </a:spcAft>
              <a:buClr>
                <a:srgbClr val="888888"/>
              </a:buClr>
              <a:buSzPts val="2800"/>
              <a:buNone/>
              <a:defRPr>
                <a:solidFill>
                  <a:srgbClr val="888888"/>
                </a:solidFill>
              </a:defRPr>
            </a:lvl2pPr>
            <a:lvl3pPr lvl="2" algn="ctr">
              <a:lnSpc>
                <a:spcPct val="100000"/>
              </a:lnSpc>
              <a:spcBef>
                <a:spcPts val="320"/>
              </a:spcBef>
              <a:spcAft>
                <a:spcPts val="0"/>
              </a:spcAft>
              <a:buClr>
                <a:srgbClr val="888888"/>
              </a:buClr>
              <a:buSzPts val="2400"/>
              <a:buNone/>
              <a:defRPr>
                <a:solidFill>
                  <a:srgbClr val="888888"/>
                </a:solidFill>
              </a:defRPr>
            </a:lvl3pPr>
            <a:lvl4pPr lvl="3" algn="ctr">
              <a:lnSpc>
                <a:spcPct val="100000"/>
              </a:lnSpc>
              <a:spcBef>
                <a:spcPts val="267"/>
              </a:spcBef>
              <a:spcAft>
                <a:spcPts val="0"/>
              </a:spcAft>
              <a:buClr>
                <a:srgbClr val="888888"/>
              </a:buClr>
              <a:buSzPts val="2000"/>
              <a:buNone/>
              <a:defRPr>
                <a:solidFill>
                  <a:srgbClr val="888888"/>
                </a:solidFill>
              </a:defRPr>
            </a:lvl4pPr>
            <a:lvl5pPr lvl="4" algn="ctr">
              <a:lnSpc>
                <a:spcPct val="100000"/>
              </a:lnSpc>
              <a:spcBef>
                <a:spcPts val="267"/>
              </a:spcBef>
              <a:spcAft>
                <a:spcPts val="0"/>
              </a:spcAft>
              <a:buClr>
                <a:srgbClr val="888888"/>
              </a:buClr>
              <a:buSzPts val="2000"/>
              <a:buNone/>
              <a:defRPr>
                <a:solidFill>
                  <a:srgbClr val="888888"/>
                </a:solidFill>
              </a:defRPr>
            </a:lvl5pPr>
            <a:lvl6pPr lvl="5" algn="ctr">
              <a:lnSpc>
                <a:spcPct val="100000"/>
              </a:lnSpc>
              <a:spcBef>
                <a:spcPts val="267"/>
              </a:spcBef>
              <a:spcAft>
                <a:spcPts val="0"/>
              </a:spcAft>
              <a:buClr>
                <a:srgbClr val="888888"/>
              </a:buClr>
              <a:buSzPts val="2000"/>
              <a:buNone/>
              <a:defRPr>
                <a:solidFill>
                  <a:srgbClr val="888888"/>
                </a:solidFill>
              </a:defRPr>
            </a:lvl6pPr>
            <a:lvl7pPr lvl="6" algn="ctr">
              <a:lnSpc>
                <a:spcPct val="100000"/>
              </a:lnSpc>
              <a:spcBef>
                <a:spcPts val="267"/>
              </a:spcBef>
              <a:spcAft>
                <a:spcPts val="0"/>
              </a:spcAft>
              <a:buClr>
                <a:srgbClr val="888888"/>
              </a:buClr>
              <a:buSzPts val="2000"/>
              <a:buNone/>
              <a:defRPr>
                <a:solidFill>
                  <a:srgbClr val="888888"/>
                </a:solidFill>
              </a:defRPr>
            </a:lvl7pPr>
            <a:lvl8pPr lvl="7" algn="ctr">
              <a:lnSpc>
                <a:spcPct val="100000"/>
              </a:lnSpc>
              <a:spcBef>
                <a:spcPts val="267"/>
              </a:spcBef>
              <a:spcAft>
                <a:spcPts val="0"/>
              </a:spcAft>
              <a:buClr>
                <a:srgbClr val="888888"/>
              </a:buClr>
              <a:buSzPts val="2000"/>
              <a:buNone/>
              <a:defRPr>
                <a:solidFill>
                  <a:srgbClr val="888888"/>
                </a:solidFill>
              </a:defRPr>
            </a:lvl8pPr>
            <a:lvl9pPr lvl="8" algn="ctr">
              <a:lnSpc>
                <a:spcPct val="100000"/>
              </a:lnSpc>
              <a:spcBef>
                <a:spcPts val="267"/>
              </a:spcBef>
              <a:spcAft>
                <a:spcPts val="0"/>
              </a:spcAft>
              <a:buClr>
                <a:srgbClr val="888888"/>
              </a:buClr>
              <a:buSzPts val="2000"/>
              <a:buNone/>
              <a:defRPr>
                <a:solidFill>
                  <a:srgbClr val="888888"/>
                </a:solidFill>
              </a:defRPr>
            </a:lvl9pPr>
          </a:lstStyle>
          <a:p>
            <a:endParaRPr/>
          </a:p>
        </p:txBody>
      </p:sp>
      <p:sp>
        <p:nvSpPr>
          <p:cNvPr id="12218" name="Google Shape;12218;p120"/>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19" name="Google Shape;12219;p120"/>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20" name="Google Shape;12220;p120"/>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3307871779"/>
      </p:ext>
    </p:extLst>
  </p:cSld>
  <p:clrMapOvr>
    <a:masterClrMapping/>
  </p:clrMapOvr>
</p:sldLayout>
</file>

<file path=ppt/slideLayouts/slideLayout674.xml><?xml version="1.0" encoding="utf-8"?>
<p:sldLayout xmlns:a="http://schemas.openxmlformats.org/drawingml/2006/main" xmlns:r="http://schemas.openxmlformats.org/officeDocument/2006/relationships" xmlns:p="http://schemas.openxmlformats.org/presentationml/2006/main" matchingName="Title and Content" type="obj">
  <p:cSld name="Title and Content">
    <p:spTree>
      <p:nvGrpSpPr>
        <p:cNvPr id="1" name="Shape 12221"/>
        <p:cNvGrpSpPr/>
        <p:nvPr/>
      </p:nvGrpSpPr>
      <p:grpSpPr>
        <a:xfrm>
          <a:off x="0" y="0"/>
          <a:ext cx="0" cy="0"/>
          <a:chOff x="0" y="0"/>
          <a:chExt cx="0" cy="0"/>
        </a:xfrm>
      </p:grpSpPr>
      <p:sp>
        <p:nvSpPr>
          <p:cNvPr id="12222" name="Google Shape;12222;p121"/>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23" name="Google Shape;12223;p121"/>
          <p:cNvSpPr txBox="1">
            <a:spLocks noGrp="1"/>
          </p:cNvSpPr>
          <p:nvPr>
            <p:ph type="body" idx="1"/>
          </p:nvPr>
        </p:nvSpPr>
        <p:spPr>
          <a:xfrm>
            <a:off x="304800" y="1066800"/>
            <a:ext cx="5486400" cy="3017309"/>
          </a:xfrm>
          <a:prstGeom prst="rect">
            <a:avLst/>
          </a:prstGeom>
          <a:noFill/>
          <a:ln>
            <a:noFill/>
          </a:ln>
        </p:spPr>
        <p:txBody>
          <a:bodyPr spcFirstLastPara="1" wrap="square" lIns="91425" tIns="45700" rIns="91425" bIns="45700" anchor="t" anchorCtr="0">
            <a:normAutofit/>
          </a:bodyPr>
          <a:lstStyle>
            <a:lvl1pPr marL="304815" lvl="0" indent="-228611" algn="l">
              <a:lnSpc>
                <a:spcPct val="100000"/>
              </a:lnSpc>
              <a:spcBef>
                <a:spcPts val="240"/>
              </a:spcBef>
              <a:spcAft>
                <a:spcPts val="0"/>
              </a:spcAft>
              <a:buClr>
                <a:schemeClr val="dk1"/>
              </a:buClr>
              <a:buSzPts val="1800"/>
              <a:buChar char="•"/>
              <a:defRPr/>
            </a:lvl1pPr>
            <a:lvl2pPr marL="609630" lvl="1" indent="-228611" algn="l">
              <a:lnSpc>
                <a:spcPct val="100000"/>
              </a:lnSpc>
              <a:spcBef>
                <a:spcPts val="240"/>
              </a:spcBef>
              <a:spcAft>
                <a:spcPts val="0"/>
              </a:spcAft>
              <a:buClr>
                <a:schemeClr val="dk1"/>
              </a:buClr>
              <a:buSzPts val="1800"/>
              <a:buChar char="–"/>
              <a:defRPr/>
            </a:lvl2pPr>
            <a:lvl3pPr marL="914446" lvl="2" indent="-228611" algn="l">
              <a:lnSpc>
                <a:spcPct val="100000"/>
              </a:lnSpc>
              <a:spcBef>
                <a:spcPts val="240"/>
              </a:spcBef>
              <a:spcAft>
                <a:spcPts val="0"/>
              </a:spcAft>
              <a:buClr>
                <a:schemeClr val="dk1"/>
              </a:buClr>
              <a:buSzPts val="1800"/>
              <a:buChar char="•"/>
              <a:defRPr/>
            </a:lvl3pPr>
            <a:lvl4pPr marL="1219261" lvl="3" indent="-228611" algn="l">
              <a:lnSpc>
                <a:spcPct val="100000"/>
              </a:lnSpc>
              <a:spcBef>
                <a:spcPts val="240"/>
              </a:spcBef>
              <a:spcAft>
                <a:spcPts val="0"/>
              </a:spcAft>
              <a:buClr>
                <a:schemeClr val="dk1"/>
              </a:buClr>
              <a:buSzPts val="1800"/>
              <a:buChar char="–"/>
              <a:defRPr/>
            </a:lvl4pPr>
            <a:lvl5pPr marL="1524076" lvl="4" indent="-228611" algn="l">
              <a:lnSpc>
                <a:spcPct val="100000"/>
              </a:lnSpc>
              <a:spcBef>
                <a:spcPts val="240"/>
              </a:spcBef>
              <a:spcAft>
                <a:spcPts val="0"/>
              </a:spcAft>
              <a:buClr>
                <a:schemeClr val="dk1"/>
              </a:buClr>
              <a:buSzPts val="1800"/>
              <a:buChar char="»"/>
              <a:defRPr/>
            </a:lvl5pPr>
            <a:lvl6pPr marL="1828891" lvl="5" indent="-228611" algn="l">
              <a:lnSpc>
                <a:spcPct val="100000"/>
              </a:lnSpc>
              <a:spcBef>
                <a:spcPts val="240"/>
              </a:spcBef>
              <a:spcAft>
                <a:spcPts val="0"/>
              </a:spcAft>
              <a:buClr>
                <a:schemeClr val="dk1"/>
              </a:buClr>
              <a:buSzPts val="1800"/>
              <a:buChar char="•"/>
              <a:defRPr/>
            </a:lvl6pPr>
            <a:lvl7pPr marL="2133707" lvl="6" indent="-228611" algn="l">
              <a:lnSpc>
                <a:spcPct val="100000"/>
              </a:lnSpc>
              <a:spcBef>
                <a:spcPts val="240"/>
              </a:spcBef>
              <a:spcAft>
                <a:spcPts val="0"/>
              </a:spcAft>
              <a:buClr>
                <a:schemeClr val="dk1"/>
              </a:buClr>
              <a:buSzPts val="1800"/>
              <a:buChar char="•"/>
              <a:defRPr/>
            </a:lvl7pPr>
            <a:lvl8pPr marL="2438522" lvl="7" indent="-228611" algn="l">
              <a:lnSpc>
                <a:spcPct val="100000"/>
              </a:lnSpc>
              <a:spcBef>
                <a:spcPts val="240"/>
              </a:spcBef>
              <a:spcAft>
                <a:spcPts val="0"/>
              </a:spcAft>
              <a:buClr>
                <a:schemeClr val="dk1"/>
              </a:buClr>
              <a:buSzPts val="1800"/>
              <a:buChar char="•"/>
              <a:defRPr/>
            </a:lvl8pPr>
            <a:lvl9pPr marL="2743337" lvl="8" indent="-228611" algn="l">
              <a:lnSpc>
                <a:spcPct val="100000"/>
              </a:lnSpc>
              <a:spcBef>
                <a:spcPts val="240"/>
              </a:spcBef>
              <a:spcAft>
                <a:spcPts val="0"/>
              </a:spcAft>
              <a:buClr>
                <a:schemeClr val="dk1"/>
              </a:buClr>
              <a:buSzPts val="1800"/>
              <a:buChar char="•"/>
              <a:defRPr/>
            </a:lvl9pPr>
          </a:lstStyle>
          <a:p>
            <a:endParaRPr/>
          </a:p>
        </p:txBody>
      </p:sp>
      <p:sp>
        <p:nvSpPr>
          <p:cNvPr id="12224" name="Google Shape;12224;p121"/>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25" name="Google Shape;12225;p121"/>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26" name="Google Shape;12226;p121"/>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4269991861"/>
      </p:ext>
    </p:extLst>
  </p:cSld>
  <p:clrMapOvr>
    <a:masterClrMapping/>
  </p:clrMapOvr>
</p:sldLayout>
</file>

<file path=ppt/slideLayouts/slideLayout67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2227"/>
        <p:cNvGrpSpPr/>
        <p:nvPr/>
      </p:nvGrpSpPr>
      <p:grpSpPr>
        <a:xfrm>
          <a:off x="0" y="0"/>
          <a:ext cx="0" cy="0"/>
          <a:chOff x="0" y="0"/>
          <a:chExt cx="0" cy="0"/>
        </a:xfrm>
      </p:grpSpPr>
      <p:sp>
        <p:nvSpPr>
          <p:cNvPr id="12228" name="Google Shape;12228;p122"/>
          <p:cNvSpPr txBox="1">
            <a:spLocks noGrp="1"/>
          </p:cNvSpPr>
          <p:nvPr>
            <p:ph type="title"/>
          </p:nvPr>
        </p:nvSpPr>
        <p:spPr>
          <a:xfrm>
            <a:off x="481542" y="2937934"/>
            <a:ext cx="5181600" cy="908050"/>
          </a:xfrm>
          <a:prstGeom prst="rect">
            <a:avLst/>
          </a:prstGeom>
          <a:noFill/>
          <a:ln>
            <a:noFill/>
          </a:ln>
        </p:spPr>
        <p:txBody>
          <a:bodyPr spcFirstLastPara="1" wrap="square" lIns="91425" tIns="45700" rIns="91425" bIns="45700" anchor="t" anchorCtr="0">
            <a:normAutofit/>
          </a:bodyPr>
          <a:lstStyle>
            <a:lvl1pPr lvl="0" algn="l">
              <a:lnSpc>
                <a:spcPct val="100000"/>
              </a:lnSpc>
              <a:spcBef>
                <a:spcPts val="0"/>
              </a:spcBef>
              <a:spcAft>
                <a:spcPts val="0"/>
              </a:spcAft>
              <a:buClr>
                <a:schemeClr val="dk1"/>
              </a:buClr>
              <a:buSzPts val="4000"/>
              <a:buFont typeface="Calibri"/>
              <a:buNone/>
              <a:defRPr sz="2667" b="1" cap="none"/>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29" name="Google Shape;12229;p122"/>
          <p:cNvSpPr txBox="1">
            <a:spLocks noGrp="1"/>
          </p:cNvSpPr>
          <p:nvPr>
            <p:ph type="body" idx="1"/>
          </p:nvPr>
        </p:nvSpPr>
        <p:spPr>
          <a:xfrm>
            <a:off x="481542" y="1937809"/>
            <a:ext cx="5181600" cy="1000125"/>
          </a:xfrm>
          <a:prstGeom prst="rect">
            <a:avLst/>
          </a:prstGeom>
          <a:noFill/>
          <a:ln>
            <a:noFill/>
          </a:ln>
        </p:spPr>
        <p:txBody>
          <a:bodyPr spcFirstLastPara="1" wrap="square" lIns="91425" tIns="45700" rIns="91425" bIns="45700" anchor="b" anchorCtr="0">
            <a:normAutofit/>
          </a:bodyPr>
          <a:lstStyle>
            <a:lvl1pPr marL="304815" lvl="0" indent="-152408" algn="l">
              <a:lnSpc>
                <a:spcPct val="100000"/>
              </a:lnSpc>
              <a:spcBef>
                <a:spcPts val="267"/>
              </a:spcBef>
              <a:spcAft>
                <a:spcPts val="0"/>
              </a:spcAft>
              <a:buClr>
                <a:srgbClr val="888888"/>
              </a:buClr>
              <a:buSzPts val="2000"/>
              <a:buNone/>
              <a:defRPr sz="1333">
                <a:solidFill>
                  <a:srgbClr val="888888"/>
                </a:solidFill>
              </a:defRPr>
            </a:lvl1pPr>
            <a:lvl2pPr marL="609630" lvl="1" indent="-152408" algn="l">
              <a:lnSpc>
                <a:spcPct val="100000"/>
              </a:lnSpc>
              <a:spcBef>
                <a:spcPts val="240"/>
              </a:spcBef>
              <a:spcAft>
                <a:spcPts val="0"/>
              </a:spcAft>
              <a:buClr>
                <a:srgbClr val="888888"/>
              </a:buClr>
              <a:buSzPts val="1800"/>
              <a:buNone/>
              <a:defRPr sz="1200">
                <a:solidFill>
                  <a:srgbClr val="888888"/>
                </a:solidFill>
              </a:defRPr>
            </a:lvl2pPr>
            <a:lvl3pPr marL="914446" lvl="2" indent="-152408" algn="l">
              <a:lnSpc>
                <a:spcPct val="100000"/>
              </a:lnSpc>
              <a:spcBef>
                <a:spcPts val="213"/>
              </a:spcBef>
              <a:spcAft>
                <a:spcPts val="0"/>
              </a:spcAft>
              <a:buClr>
                <a:srgbClr val="888888"/>
              </a:buClr>
              <a:buSzPts val="1600"/>
              <a:buNone/>
              <a:defRPr sz="1067">
                <a:solidFill>
                  <a:srgbClr val="888888"/>
                </a:solidFill>
              </a:defRPr>
            </a:lvl3pPr>
            <a:lvl4pPr marL="1219261" lvl="3" indent="-152408" algn="l">
              <a:lnSpc>
                <a:spcPct val="100000"/>
              </a:lnSpc>
              <a:spcBef>
                <a:spcPts val="187"/>
              </a:spcBef>
              <a:spcAft>
                <a:spcPts val="0"/>
              </a:spcAft>
              <a:buClr>
                <a:srgbClr val="888888"/>
              </a:buClr>
              <a:buSzPts val="1400"/>
              <a:buNone/>
              <a:defRPr sz="933">
                <a:solidFill>
                  <a:srgbClr val="888888"/>
                </a:solidFill>
              </a:defRPr>
            </a:lvl4pPr>
            <a:lvl5pPr marL="1524076" lvl="4" indent="-152408" algn="l">
              <a:lnSpc>
                <a:spcPct val="100000"/>
              </a:lnSpc>
              <a:spcBef>
                <a:spcPts val="187"/>
              </a:spcBef>
              <a:spcAft>
                <a:spcPts val="0"/>
              </a:spcAft>
              <a:buClr>
                <a:srgbClr val="888888"/>
              </a:buClr>
              <a:buSzPts val="1400"/>
              <a:buNone/>
              <a:defRPr sz="933">
                <a:solidFill>
                  <a:srgbClr val="888888"/>
                </a:solidFill>
              </a:defRPr>
            </a:lvl5pPr>
            <a:lvl6pPr marL="1828891" lvl="5" indent="-152408" algn="l">
              <a:lnSpc>
                <a:spcPct val="100000"/>
              </a:lnSpc>
              <a:spcBef>
                <a:spcPts val="187"/>
              </a:spcBef>
              <a:spcAft>
                <a:spcPts val="0"/>
              </a:spcAft>
              <a:buClr>
                <a:srgbClr val="888888"/>
              </a:buClr>
              <a:buSzPts val="1400"/>
              <a:buNone/>
              <a:defRPr sz="933">
                <a:solidFill>
                  <a:srgbClr val="888888"/>
                </a:solidFill>
              </a:defRPr>
            </a:lvl6pPr>
            <a:lvl7pPr marL="2133707" lvl="6" indent="-152408" algn="l">
              <a:lnSpc>
                <a:spcPct val="100000"/>
              </a:lnSpc>
              <a:spcBef>
                <a:spcPts val="187"/>
              </a:spcBef>
              <a:spcAft>
                <a:spcPts val="0"/>
              </a:spcAft>
              <a:buClr>
                <a:srgbClr val="888888"/>
              </a:buClr>
              <a:buSzPts val="1400"/>
              <a:buNone/>
              <a:defRPr sz="933">
                <a:solidFill>
                  <a:srgbClr val="888888"/>
                </a:solidFill>
              </a:defRPr>
            </a:lvl7pPr>
            <a:lvl8pPr marL="2438522" lvl="7" indent="-152408" algn="l">
              <a:lnSpc>
                <a:spcPct val="100000"/>
              </a:lnSpc>
              <a:spcBef>
                <a:spcPts val="187"/>
              </a:spcBef>
              <a:spcAft>
                <a:spcPts val="0"/>
              </a:spcAft>
              <a:buClr>
                <a:srgbClr val="888888"/>
              </a:buClr>
              <a:buSzPts val="1400"/>
              <a:buNone/>
              <a:defRPr sz="933">
                <a:solidFill>
                  <a:srgbClr val="888888"/>
                </a:solidFill>
              </a:defRPr>
            </a:lvl8pPr>
            <a:lvl9pPr marL="2743337" lvl="8" indent="-152408" algn="l">
              <a:lnSpc>
                <a:spcPct val="100000"/>
              </a:lnSpc>
              <a:spcBef>
                <a:spcPts val="187"/>
              </a:spcBef>
              <a:spcAft>
                <a:spcPts val="0"/>
              </a:spcAft>
              <a:buClr>
                <a:srgbClr val="888888"/>
              </a:buClr>
              <a:buSzPts val="1400"/>
              <a:buNone/>
              <a:defRPr sz="933">
                <a:solidFill>
                  <a:srgbClr val="888888"/>
                </a:solidFill>
              </a:defRPr>
            </a:lvl9pPr>
          </a:lstStyle>
          <a:p>
            <a:endParaRPr/>
          </a:p>
        </p:txBody>
      </p:sp>
      <p:sp>
        <p:nvSpPr>
          <p:cNvPr id="12230" name="Google Shape;12230;p122"/>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31" name="Google Shape;12231;p122"/>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32" name="Google Shape;12232;p122"/>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427403541"/>
      </p:ext>
    </p:extLst>
  </p:cSld>
  <p:clrMapOvr>
    <a:masterClrMapping/>
  </p:clrMapOvr>
</p:sldLayout>
</file>

<file path=ppt/slideLayouts/slideLayout676.xml><?xml version="1.0" encoding="utf-8"?>
<p:sldLayout xmlns:a="http://schemas.openxmlformats.org/drawingml/2006/main" xmlns:r="http://schemas.openxmlformats.org/officeDocument/2006/relationships" xmlns:p="http://schemas.openxmlformats.org/presentationml/2006/main" matchingName="Two Content" type="twoObj">
  <p:cSld name="Two Content">
    <p:spTree>
      <p:nvGrpSpPr>
        <p:cNvPr id="1" name="Shape 12233"/>
        <p:cNvGrpSpPr/>
        <p:nvPr/>
      </p:nvGrpSpPr>
      <p:grpSpPr>
        <a:xfrm>
          <a:off x="0" y="0"/>
          <a:ext cx="0" cy="0"/>
          <a:chOff x="0" y="0"/>
          <a:chExt cx="0" cy="0"/>
        </a:xfrm>
      </p:grpSpPr>
      <p:sp>
        <p:nvSpPr>
          <p:cNvPr id="12234" name="Google Shape;12234;p123"/>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35" name="Google Shape;12235;p123"/>
          <p:cNvSpPr txBox="1">
            <a:spLocks noGrp="1"/>
          </p:cNvSpPr>
          <p:nvPr>
            <p:ph type="body" idx="1"/>
          </p:nvPr>
        </p:nvSpPr>
        <p:spPr>
          <a:xfrm>
            <a:off x="304800" y="1066800"/>
            <a:ext cx="2692400" cy="3017309"/>
          </a:xfrm>
          <a:prstGeom prst="rect">
            <a:avLst/>
          </a:prstGeom>
          <a:noFill/>
          <a:ln>
            <a:noFill/>
          </a:ln>
        </p:spPr>
        <p:txBody>
          <a:bodyPr spcFirstLastPara="1" wrap="square" lIns="91425" tIns="45700" rIns="91425" bIns="45700" anchor="t" anchorCtr="0">
            <a:normAutofit/>
          </a:bodyPr>
          <a:lstStyle>
            <a:lvl1pPr marL="304815" lvl="0" indent="-270947" algn="l">
              <a:lnSpc>
                <a:spcPct val="100000"/>
              </a:lnSpc>
              <a:spcBef>
                <a:spcPts val="373"/>
              </a:spcBef>
              <a:spcAft>
                <a:spcPts val="0"/>
              </a:spcAft>
              <a:buClr>
                <a:schemeClr val="dk1"/>
              </a:buClr>
              <a:buSzPts val="2800"/>
              <a:buChar char="•"/>
              <a:defRPr sz="1867"/>
            </a:lvl1pPr>
            <a:lvl2pPr marL="609630" lvl="1" indent="-254013" algn="l">
              <a:lnSpc>
                <a:spcPct val="100000"/>
              </a:lnSpc>
              <a:spcBef>
                <a:spcPts val="320"/>
              </a:spcBef>
              <a:spcAft>
                <a:spcPts val="0"/>
              </a:spcAft>
              <a:buClr>
                <a:schemeClr val="dk1"/>
              </a:buClr>
              <a:buSzPts val="2400"/>
              <a:buChar char="–"/>
              <a:defRPr sz="1600"/>
            </a:lvl2pPr>
            <a:lvl3pPr marL="914446" lvl="2" indent="-237079" algn="l">
              <a:lnSpc>
                <a:spcPct val="100000"/>
              </a:lnSpc>
              <a:spcBef>
                <a:spcPts val="267"/>
              </a:spcBef>
              <a:spcAft>
                <a:spcPts val="0"/>
              </a:spcAft>
              <a:buClr>
                <a:schemeClr val="dk1"/>
              </a:buClr>
              <a:buSzPts val="2000"/>
              <a:buChar char="•"/>
              <a:defRPr sz="1333"/>
            </a:lvl3pPr>
            <a:lvl4pPr marL="1219261" lvl="3" indent="-228611" algn="l">
              <a:lnSpc>
                <a:spcPct val="100000"/>
              </a:lnSpc>
              <a:spcBef>
                <a:spcPts val="240"/>
              </a:spcBef>
              <a:spcAft>
                <a:spcPts val="0"/>
              </a:spcAft>
              <a:buClr>
                <a:schemeClr val="dk1"/>
              </a:buClr>
              <a:buSzPts val="1800"/>
              <a:buChar char="–"/>
              <a:defRPr sz="1200"/>
            </a:lvl4pPr>
            <a:lvl5pPr marL="1524076" lvl="4" indent="-228611" algn="l">
              <a:lnSpc>
                <a:spcPct val="100000"/>
              </a:lnSpc>
              <a:spcBef>
                <a:spcPts val="240"/>
              </a:spcBef>
              <a:spcAft>
                <a:spcPts val="0"/>
              </a:spcAft>
              <a:buClr>
                <a:schemeClr val="dk1"/>
              </a:buClr>
              <a:buSzPts val="1800"/>
              <a:buChar char="»"/>
              <a:defRPr sz="1200"/>
            </a:lvl5pPr>
            <a:lvl6pPr marL="1828891" lvl="5" indent="-228611" algn="l">
              <a:lnSpc>
                <a:spcPct val="100000"/>
              </a:lnSpc>
              <a:spcBef>
                <a:spcPts val="240"/>
              </a:spcBef>
              <a:spcAft>
                <a:spcPts val="0"/>
              </a:spcAft>
              <a:buClr>
                <a:schemeClr val="dk1"/>
              </a:buClr>
              <a:buSzPts val="1800"/>
              <a:buChar char="•"/>
              <a:defRPr sz="1200"/>
            </a:lvl6pPr>
            <a:lvl7pPr marL="2133707" lvl="6" indent="-228611" algn="l">
              <a:lnSpc>
                <a:spcPct val="100000"/>
              </a:lnSpc>
              <a:spcBef>
                <a:spcPts val="240"/>
              </a:spcBef>
              <a:spcAft>
                <a:spcPts val="0"/>
              </a:spcAft>
              <a:buClr>
                <a:schemeClr val="dk1"/>
              </a:buClr>
              <a:buSzPts val="1800"/>
              <a:buChar char="•"/>
              <a:defRPr sz="1200"/>
            </a:lvl7pPr>
            <a:lvl8pPr marL="2438522" lvl="7" indent="-228611" algn="l">
              <a:lnSpc>
                <a:spcPct val="100000"/>
              </a:lnSpc>
              <a:spcBef>
                <a:spcPts val="240"/>
              </a:spcBef>
              <a:spcAft>
                <a:spcPts val="0"/>
              </a:spcAft>
              <a:buClr>
                <a:schemeClr val="dk1"/>
              </a:buClr>
              <a:buSzPts val="1800"/>
              <a:buChar char="•"/>
              <a:defRPr sz="1200"/>
            </a:lvl8pPr>
            <a:lvl9pPr marL="2743337" lvl="8" indent="-228611" algn="l">
              <a:lnSpc>
                <a:spcPct val="100000"/>
              </a:lnSpc>
              <a:spcBef>
                <a:spcPts val="240"/>
              </a:spcBef>
              <a:spcAft>
                <a:spcPts val="0"/>
              </a:spcAft>
              <a:buClr>
                <a:schemeClr val="dk1"/>
              </a:buClr>
              <a:buSzPts val="1800"/>
              <a:buChar char="•"/>
              <a:defRPr sz="1200"/>
            </a:lvl9pPr>
          </a:lstStyle>
          <a:p>
            <a:endParaRPr/>
          </a:p>
        </p:txBody>
      </p:sp>
      <p:sp>
        <p:nvSpPr>
          <p:cNvPr id="12236" name="Google Shape;12236;p123"/>
          <p:cNvSpPr txBox="1">
            <a:spLocks noGrp="1"/>
          </p:cNvSpPr>
          <p:nvPr>
            <p:ph type="body" idx="2"/>
          </p:nvPr>
        </p:nvSpPr>
        <p:spPr>
          <a:xfrm>
            <a:off x="3098800" y="1066800"/>
            <a:ext cx="2692400" cy="3017309"/>
          </a:xfrm>
          <a:prstGeom prst="rect">
            <a:avLst/>
          </a:prstGeom>
          <a:noFill/>
          <a:ln>
            <a:noFill/>
          </a:ln>
        </p:spPr>
        <p:txBody>
          <a:bodyPr spcFirstLastPara="1" wrap="square" lIns="91425" tIns="45700" rIns="91425" bIns="45700" anchor="t" anchorCtr="0">
            <a:normAutofit/>
          </a:bodyPr>
          <a:lstStyle>
            <a:lvl1pPr marL="304815" lvl="0" indent="-270947" algn="l">
              <a:lnSpc>
                <a:spcPct val="100000"/>
              </a:lnSpc>
              <a:spcBef>
                <a:spcPts val="373"/>
              </a:spcBef>
              <a:spcAft>
                <a:spcPts val="0"/>
              </a:spcAft>
              <a:buClr>
                <a:schemeClr val="dk1"/>
              </a:buClr>
              <a:buSzPts val="2800"/>
              <a:buChar char="•"/>
              <a:defRPr sz="1867"/>
            </a:lvl1pPr>
            <a:lvl2pPr marL="609630" lvl="1" indent="-254013" algn="l">
              <a:lnSpc>
                <a:spcPct val="100000"/>
              </a:lnSpc>
              <a:spcBef>
                <a:spcPts val="320"/>
              </a:spcBef>
              <a:spcAft>
                <a:spcPts val="0"/>
              </a:spcAft>
              <a:buClr>
                <a:schemeClr val="dk1"/>
              </a:buClr>
              <a:buSzPts val="2400"/>
              <a:buChar char="–"/>
              <a:defRPr sz="1600"/>
            </a:lvl2pPr>
            <a:lvl3pPr marL="914446" lvl="2" indent="-237079" algn="l">
              <a:lnSpc>
                <a:spcPct val="100000"/>
              </a:lnSpc>
              <a:spcBef>
                <a:spcPts val="267"/>
              </a:spcBef>
              <a:spcAft>
                <a:spcPts val="0"/>
              </a:spcAft>
              <a:buClr>
                <a:schemeClr val="dk1"/>
              </a:buClr>
              <a:buSzPts val="2000"/>
              <a:buChar char="•"/>
              <a:defRPr sz="1333"/>
            </a:lvl3pPr>
            <a:lvl4pPr marL="1219261" lvl="3" indent="-228611" algn="l">
              <a:lnSpc>
                <a:spcPct val="100000"/>
              </a:lnSpc>
              <a:spcBef>
                <a:spcPts val="240"/>
              </a:spcBef>
              <a:spcAft>
                <a:spcPts val="0"/>
              </a:spcAft>
              <a:buClr>
                <a:schemeClr val="dk1"/>
              </a:buClr>
              <a:buSzPts val="1800"/>
              <a:buChar char="–"/>
              <a:defRPr sz="1200"/>
            </a:lvl4pPr>
            <a:lvl5pPr marL="1524076" lvl="4" indent="-228611" algn="l">
              <a:lnSpc>
                <a:spcPct val="100000"/>
              </a:lnSpc>
              <a:spcBef>
                <a:spcPts val="240"/>
              </a:spcBef>
              <a:spcAft>
                <a:spcPts val="0"/>
              </a:spcAft>
              <a:buClr>
                <a:schemeClr val="dk1"/>
              </a:buClr>
              <a:buSzPts val="1800"/>
              <a:buChar char="»"/>
              <a:defRPr sz="1200"/>
            </a:lvl5pPr>
            <a:lvl6pPr marL="1828891" lvl="5" indent="-228611" algn="l">
              <a:lnSpc>
                <a:spcPct val="100000"/>
              </a:lnSpc>
              <a:spcBef>
                <a:spcPts val="240"/>
              </a:spcBef>
              <a:spcAft>
                <a:spcPts val="0"/>
              </a:spcAft>
              <a:buClr>
                <a:schemeClr val="dk1"/>
              </a:buClr>
              <a:buSzPts val="1800"/>
              <a:buChar char="•"/>
              <a:defRPr sz="1200"/>
            </a:lvl6pPr>
            <a:lvl7pPr marL="2133707" lvl="6" indent="-228611" algn="l">
              <a:lnSpc>
                <a:spcPct val="100000"/>
              </a:lnSpc>
              <a:spcBef>
                <a:spcPts val="240"/>
              </a:spcBef>
              <a:spcAft>
                <a:spcPts val="0"/>
              </a:spcAft>
              <a:buClr>
                <a:schemeClr val="dk1"/>
              </a:buClr>
              <a:buSzPts val="1800"/>
              <a:buChar char="•"/>
              <a:defRPr sz="1200"/>
            </a:lvl7pPr>
            <a:lvl8pPr marL="2438522" lvl="7" indent="-228611" algn="l">
              <a:lnSpc>
                <a:spcPct val="100000"/>
              </a:lnSpc>
              <a:spcBef>
                <a:spcPts val="240"/>
              </a:spcBef>
              <a:spcAft>
                <a:spcPts val="0"/>
              </a:spcAft>
              <a:buClr>
                <a:schemeClr val="dk1"/>
              </a:buClr>
              <a:buSzPts val="1800"/>
              <a:buChar char="•"/>
              <a:defRPr sz="1200"/>
            </a:lvl8pPr>
            <a:lvl9pPr marL="2743337" lvl="8" indent="-228611" algn="l">
              <a:lnSpc>
                <a:spcPct val="100000"/>
              </a:lnSpc>
              <a:spcBef>
                <a:spcPts val="240"/>
              </a:spcBef>
              <a:spcAft>
                <a:spcPts val="0"/>
              </a:spcAft>
              <a:buClr>
                <a:schemeClr val="dk1"/>
              </a:buClr>
              <a:buSzPts val="1800"/>
              <a:buChar char="•"/>
              <a:defRPr sz="1200"/>
            </a:lvl9pPr>
          </a:lstStyle>
          <a:p>
            <a:endParaRPr/>
          </a:p>
        </p:txBody>
      </p:sp>
      <p:sp>
        <p:nvSpPr>
          <p:cNvPr id="12237" name="Google Shape;12237;p123"/>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38" name="Google Shape;12238;p123"/>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39" name="Google Shape;12239;p123"/>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3241867164"/>
      </p:ext>
    </p:extLst>
  </p:cSld>
  <p:clrMapOvr>
    <a:masterClrMapping/>
  </p:clrMapOvr>
</p:sldLayout>
</file>

<file path=ppt/slideLayouts/slideLayout677.xml><?xml version="1.0" encoding="utf-8"?>
<p:sldLayout xmlns:a="http://schemas.openxmlformats.org/drawingml/2006/main" xmlns:r="http://schemas.openxmlformats.org/officeDocument/2006/relationships" xmlns:p="http://schemas.openxmlformats.org/presentationml/2006/main" matchingName="Comparison" type="twoTxTwoObj">
  <p:cSld name="Comparison">
    <p:spTree>
      <p:nvGrpSpPr>
        <p:cNvPr id="1" name="Shape 12240"/>
        <p:cNvGrpSpPr/>
        <p:nvPr/>
      </p:nvGrpSpPr>
      <p:grpSpPr>
        <a:xfrm>
          <a:off x="0" y="0"/>
          <a:ext cx="0" cy="0"/>
          <a:chOff x="0" y="0"/>
          <a:chExt cx="0" cy="0"/>
        </a:xfrm>
      </p:grpSpPr>
      <p:sp>
        <p:nvSpPr>
          <p:cNvPr id="12241" name="Google Shape;12241;p124"/>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4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42" name="Google Shape;12242;p124"/>
          <p:cNvSpPr txBox="1">
            <a:spLocks noGrp="1"/>
          </p:cNvSpPr>
          <p:nvPr>
            <p:ph type="body" idx="1"/>
          </p:nvPr>
        </p:nvSpPr>
        <p:spPr>
          <a:xfrm>
            <a:off x="304800" y="1023409"/>
            <a:ext cx="2693459" cy="426508"/>
          </a:xfrm>
          <a:prstGeom prst="rect">
            <a:avLst/>
          </a:prstGeom>
          <a:noFill/>
          <a:ln>
            <a:noFill/>
          </a:ln>
        </p:spPr>
        <p:txBody>
          <a:bodyPr spcFirstLastPara="1" wrap="square" lIns="91425" tIns="45700" rIns="91425" bIns="45700" anchor="b" anchorCtr="0">
            <a:normAutofit/>
          </a:bodyPr>
          <a:lstStyle>
            <a:lvl1pPr marL="304815" lvl="0" indent="-152408" algn="l">
              <a:lnSpc>
                <a:spcPct val="100000"/>
              </a:lnSpc>
              <a:spcBef>
                <a:spcPts val="320"/>
              </a:spcBef>
              <a:spcAft>
                <a:spcPts val="0"/>
              </a:spcAft>
              <a:buClr>
                <a:schemeClr val="dk1"/>
              </a:buClr>
              <a:buSzPts val="2400"/>
              <a:buNone/>
              <a:defRPr sz="1600" b="1"/>
            </a:lvl1pPr>
            <a:lvl2pPr marL="609630" lvl="1" indent="-152408" algn="l">
              <a:lnSpc>
                <a:spcPct val="100000"/>
              </a:lnSpc>
              <a:spcBef>
                <a:spcPts val="267"/>
              </a:spcBef>
              <a:spcAft>
                <a:spcPts val="0"/>
              </a:spcAft>
              <a:buClr>
                <a:schemeClr val="dk1"/>
              </a:buClr>
              <a:buSzPts val="2000"/>
              <a:buNone/>
              <a:defRPr sz="1333" b="1"/>
            </a:lvl2pPr>
            <a:lvl3pPr marL="914446" lvl="2" indent="-152408" algn="l">
              <a:lnSpc>
                <a:spcPct val="100000"/>
              </a:lnSpc>
              <a:spcBef>
                <a:spcPts val="240"/>
              </a:spcBef>
              <a:spcAft>
                <a:spcPts val="0"/>
              </a:spcAft>
              <a:buClr>
                <a:schemeClr val="dk1"/>
              </a:buClr>
              <a:buSzPts val="1800"/>
              <a:buNone/>
              <a:defRPr sz="1200" b="1"/>
            </a:lvl3pPr>
            <a:lvl4pPr marL="1219261" lvl="3" indent="-152408" algn="l">
              <a:lnSpc>
                <a:spcPct val="100000"/>
              </a:lnSpc>
              <a:spcBef>
                <a:spcPts val="213"/>
              </a:spcBef>
              <a:spcAft>
                <a:spcPts val="0"/>
              </a:spcAft>
              <a:buClr>
                <a:schemeClr val="dk1"/>
              </a:buClr>
              <a:buSzPts val="1600"/>
              <a:buNone/>
              <a:defRPr sz="1067" b="1"/>
            </a:lvl4pPr>
            <a:lvl5pPr marL="1524076" lvl="4" indent="-152408" algn="l">
              <a:lnSpc>
                <a:spcPct val="100000"/>
              </a:lnSpc>
              <a:spcBef>
                <a:spcPts val="213"/>
              </a:spcBef>
              <a:spcAft>
                <a:spcPts val="0"/>
              </a:spcAft>
              <a:buClr>
                <a:schemeClr val="dk1"/>
              </a:buClr>
              <a:buSzPts val="1600"/>
              <a:buNone/>
              <a:defRPr sz="1067" b="1"/>
            </a:lvl5pPr>
            <a:lvl6pPr marL="1828891" lvl="5" indent="-152408" algn="l">
              <a:lnSpc>
                <a:spcPct val="100000"/>
              </a:lnSpc>
              <a:spcBef>
                <a:spcPts val="213"/>
              </a:spcBef>
              <a:spcAft>
                <a:spcPts val="0"/>
              </a:spcAft>
              <a:buClr>
                <a:schemeClr val="dk1"/>
              </a:buClr>
              <a:buSzPts val="1600"/>
              <a:buNone/>
              <a:defRPr sz="1067" b="1"/>
            </a:lvl6pPr>
            <a:lvl7pPr marL="2133707" lvl="6" indent="-152408" algn="l">
              <a:lnSpc>
                <a:spcPct val="100000"/>
              </a:lnSpc>
              <a:spcBef>
                <a:spcPts val="213"/>
              </a:spcBef>
              <a:spcAft>
                <a:spcPts val="0"/>
              </a:spcAft>
              <a:buClr>
                <a:schemeClr val="dk1"/>
              </a:buClr>
              <a:buSzPts val="1600"/>
              <a:buNone/>
              <a:defRPr sz="1067" b="1"/>
            </a:lvl7pPr>
            <a:lvl8pPr marL="2438522" lvl="7" indent="-152408" algn="l">
              <a:lnSpc>
                <a:spcPct val="100000"/>
              </a:lnSpc>
              <a:spcBef>
                <a:spcPts val="213"/>
              </a:spcBef>
              <a:spcAft>
                <a:spcPts val="0"/>
              </a:spcAft>
              <a:buClr>
                <a:schemeClr val="dk1"/>
              </a:buClr>
              <a:buSzPts val="1600"/>
              <a:buNone/>
              <a:defRPr sz="1067" b="1"/>
            </a:lvl8pPr>
            <a:lvl9pPr marL="2743337" lvl="8" indent="-152408" algn="l">
              <a:lnSpc>
                <a:spcPct val="100000"/>
              </a:lnSpc>
              <a:spcBef>
                <a:spcPts val="213"/>
              </a:spcBef>
              <a:spcAft>
                <a:spcPts val="0"/>
              </a:spcAft>
              <a:buClr>
                <a:schemeClr val="dk1"/>
              </a:buClr>
              <a:buSzPts val="1600"/>
              <a:buNone/>
              <a:defRPr sz="1067" b="1"/>
            </a:lvl9pPr>
          </a:lstStyle>
          <a:p>
            <a:endParaRPr/>
          </a:p>
        </p:txBody>
      </p:sp>
      <p:sp>
        <p:nvSpPr>
          <p:cNvPr id="12243" name="Google Shape;12243;p124"/>
          <p:cNvSpPr txBox="1">
            <a:spLocks noGrp="1"/>
          </p:cNvSpPr>
          <p:nvPr>
            <p:ph type="body" idx="2"/>
          </p:nvPr>
        </p:nvSpPr>
        <p:spPr>
          <a:xfrm>
            <a:off x="304800" y="1449917"/>
            <a:ext cx="2693459" cy="2634192"/>
          </a:xfrm>
          <a:prstGeom prst="rect">
            <a:avLst/>
          </a:prstGeom>
          <a:noFill/>
          <a:ln>
            <a:noFill/>
          </a:ln>
        </p:spPr>
        <p:txBody>
          <a:bodyPr spcFirstLastPara="1" wrap="square" lIns="91425" tIns="45700" rIns="91425" bIns="45700" anchor="t" anchorCtr="0">
            <a:normAutofit/>
          </a:bodyPr>
          <a:lstStyle>
            <a:lvl1pPr marL="304815" lvl="0" indent="-254013" algn="l">
              <a:lnSpc>
                <a:spcPct val="100000"/>
              </a:lnSpc>
              <a:spcBef>
                <a:spcPts val="320"/>
              </a:spcBef>
              <a:spcAft>
                <a:spcPts val="0"/>
              </a:spcAft>
              <a:buClr>
                <a:schemeClr val="dk1"/>
              </a:buClr>
              <a:buSzPts val="2400"/>
              <a:buChar char="•"/>
              <a:defRPr sz="1600"/>
            </a:lvl1pPr>
            <a:lvl2pPr marL="609630" lvl="1" indent="-237079" algn="l">
              <a:lnSpc>
                <a:spcPct val="100000"/>
              </a:lnSpc>
              <a:spcBef>
                <a:spcPts val="267"/>
              </a:spcBef>
              <a:spcAft>
                <a:spcPts val="0"/>
              </a:spcAft>
              <a:buClr>
                <a:schemeClr val="dk1"/>
              </a:buClr>
              <a:buSzPts val="2000"/>
              <a:buChar char="–"/>
              <a:defRPr sz="1333"/>
            </a:lvl2pPr>
            <a:lvl3pPr marL="914446" lvl="2" indent="-228611" algn="l">
              <a:lnSpc>
                <a:spcPct val="100000"/>
              </a:lnSpc>
              <a:spcBef>
                <a:spcPts val="240"/>
              </a:spcBef>
              <a:spcAft>
                <a:spcPts val="0"/>
              </a:spcAft>
              <a:buClr>
                <a:schemeClr val="dk1"/>
              </a:buClr>
              <a:buSzPts val="1800"/>
              <a:buChar char="•"/>
              <a:defRPr sz="1200"/>
            </a:lvl3pPr>
            <a:lvl4pPr marL="1219261" lvl="3" indent="-220144" algn="l">
              <a:lnSpc>
                <a:spcPct val="100000"/>
              </a:lnSpc>
              <a:spcBef>
                <a:spcPts val="213"/>
              </a:spcBef>
              <a:spcAft>
                <a:spcPts val="0"/>
              </a:spcAft>
              <a:buClr>
                <a:schemeClr val="dk1"/>
              </a:buClr>
              <a:buSzPts val="1600"/>
              <a:buChar char="–"/>
              <a:defRPr sz="1067"/>
            </a:lvl4pPr>
            <a:lvl5pPr marL="1524076" lvl="4" indent="-220144" algn="l">
              <a:lnSpc>
                <a:spcPct val="100000"/>
              </a:lnSpc>
              <a:spcBef>
                <a:spcPts val="213"/>
              </a:spcBef>
              <a:spcAft>
                <a:spcPts val="0"/>
              </a:spcAft>
              <a:buClr>
                <a:schemeClr val="dk1"/>
              </a:buClr>
              <a:buSzPts val="1600"/>
              <a:buChar char="»"/>
              <a:defRPr sz="1067"/>
            </a:lvl5pPr>
            <a:lvl6pPr marL="1828891" lvl="5" indent="-220144" algn="l">
              <a:lnSpc>
                <a:spcPct val="100000"/>
              </a:lnSpc>
              <a:spcBef>
                <a:spcPts val="213"/>
              </a:spcBef>
              <a:spcAft>
                <a:spcPts val="0"/>
              </a:spcAft>
              <a:buClr>
                <a:schemeClr val="dk1"/>
              </a:buClr>
              <a:buSzPts val="1600"/>
              <a:buChar char="•"/>
              <a:defRPr sz="1067"/>
            </a:lvl6pPr>
            <a:lvl7pPr marL="2133707" lvl="6" indent="-220144" algn="l">
              <a:lnSpc>
                <a:spcPct val="100000"/>
              </a:lnSpc>
              <a:spcBef>
                <a:spcPts val="213"/>
              </a:spcBef>
              <a:spcAft>
                <a:spcPts val="0"/>
              </a:spcAft>
              <a:buClr>
                <a:schemeClr val="dk1"/>
              </a:buClr>
              <a:buSzPts val="1600"/>
              <a:buChar char="•"/>
              <a:defRPr sz="1067"/>
            </a:lvl7pPr>
            <a:lvl8pPr marL="2438522" lvl="7" indent="-220144" algn="l">
              <a:lnSpc>
                <a:spcPct val="100000"/>
              </a:lnSpc>
              <a:spcBef>
                <a:spcPts val="213"/>
              </a:spcBef>
              <a:spcAft>
                <a:spcPts val="0"/>
              </a:spcAft>
              <a:buClr>
                <a:schemeClr val="dk1"/>
              </a:buClr>
              <a:buSzPts val="1600"/>
              <a:buChar char="•"/>
              <a:defRPr sz="1067"/>
            </a:lvl8pPr>
            <a:lvl9pPr marL="2743337" lvl="8" indent="-220144" algn="l">
              <a:lnSpc>
                <a:spcPct val="100000"/>
              </a:lnSpc>
              <a:spcBef>
                <a:spcPts val="213"/>
              </a:spcBef>
              <a:spcAft>
                <a:spcPts val="0"/>
              </a:spcAft>
              <a:buClr>
                <a:schemeClr val="dk1"/>
              </a:buClr>
              <a:buSzPts val="1600"/>
              <a:buChar char="•"/>
              <a:defRPr sz="1067"/>
            </a:lvl9pPr>
          </a:lstStyle>
          <a:p>
            <a:endParaRPr/>
          </a:p>
        </p:txBody>
      </p:sp>
      <p:sp>
        <p:nvSpPr>
          <p:cNvPr id="12244" name="Google Shape;12244;p124"/>
          <p:cNvSpPr txBox="1">
            <a:spLocks noGrp="1"/>
          </p:cNvSpPr>
          <p:nvPr>
            <p:ph type="body" idx="3"/>
          </p:nvPr>
        </p:nvSpPr>
        <p:spPr>
          <a:xfrm>
            <a:off x="3096684" y="1023409"/>
            <a:ext cx="2694517" cy="426508"/>
          </a:xfrm>
          <a:prstGeom prst="rect">
            <a:avLst/>
          </a:prstGeom>
          <a:noFill/>
          <a:ln>
            <a:noFill/>
          </a:ln>
        </p:spPr>
        <p:txBody>
          <a:bodyPr spcFirstLastPara="1" wrap="square" lIns="91425" tIns="45700" rIns="91425" bIns="45700" anchor="b" anchorCtr="0">
            <a:normAutofit/>
          </a:bodyPr>
          <a:lstStyle>
            <a:lvl1pPr marL="304815" lvl="0" indent="-152408" algn="l">
              <a:lnSpc>
                <a:spcPct val="100000"/>
              </a:lnSpc>
              <a:spcBef>
                <a:spcPts val="320"/>
              </a:spcBef>
              <a:spcAft>
                <a:spcPts val="0"/>
              </a:spcAft>
              <a:buClr>
                <a:schemeClr val="dk1"/>
              </a:buClr>
              <a:buSzPts val="2400"/>
              <a:buNone/>
              <a:defRPr sz="1600" b="1"/>
            </a:lvl1pPr>
            <a:lvl2pPr marL="609630" lvl="1" indent="-152408" algn="l">
              <a:lnSpc>
                <a:spcPct val="100000"/>
              </a:lnSpc>
              <a:spcBef>
                <a:spcPts val="267"/>
              </a:spcBef>
              <a:spcAft>
                <a:spcPts val="0"/>
              </a:spcAft>
              <a:buClr>
                <a:schemeClr val="dk1"/>
              </a:buClr>
              <a:buSzPts val="2000"/>
              <a:buNone/>
              <a:defRPr sz="1333" b="1"/>
            </a:lvl2pPr>
            <a:lvl3pPr marL="914446" lvl="2" indent="-152408" algn="l">
              <a:lnSpc>
                <a:spcPct val="100000"/>
              </a:lnSpc>
              <a:spcBef>
                <a:spcPts val="240"/>
              </a:spcBef>
              <a:spcAft>
                <a:spcPts val="0"/>
              </a:spcAft>
              <a:buClr>
                <a:schemeClr val="dk1"/>
              </a:buClr>
              <a:buSzPts val="1800"/>
              <a:buNone/>
              <a:defRPr sz="1200" b="1"/>
            </a:lvl3pPr>
            <a:lvl4pPr marL="1219261" lvl="3" indent="-152408" algn="l">
              <a:lnSpc>
                <a:spcPct val="100000"/>
              </a:lnSpc>
              <a:spcBef>
                <a:spcPts val="213"/>
              </a:spcBef>
              <a:spcAft>
                <a:spcPts val="0"/>
              </a:spcAft>
              <a:buClr>
                <a:schemeClr val="dk1"/>
              </a:buClr>
              <a:buSzPts val="1600"/>
              <a:buNone/>
              <a:defRPr sz="1067" b="1"/>
            </a:lvl4pPr>
            <a:lvl5pPr marL="1524076" lvl="4" indent="-152408" algn="l">
              <a:lnSpc>
                <a:spcPct val="100000"/>
              </a:lnSpc>
              <a:spcBef>
                <a:spcPts val="213"/>
              </a:spcBef>
              <a:spcAft>
                <a:spcPts val="0"/>
              </a:spcAft>
              <a:buClr>
                <a:schemeClr val="dk1"/>
              </a:buClr>
              <a:buSzPts val="1600"/>
              <a:buNone/>
              <a:defRPr sz="1067" b="1"/>
            </a:lvl5pPr>
            <a:lvl6pPr marL="1828891" lvl="5" indent="-152408" algn="l">
              <a:lnSpc>
                <a:spcPct val="100000"/>
              </a:lnSpc>
              <a:spcBef>
                <a:spcPts val="213"/>
              </a:spcBef>
              <a:spcAft>
                <a:spcPts val="0"/>
              </a:spcAft>
              <a:buClr>
                <a:schemeClr val="dk1"/>
              </a:buClr>
              <a:buSzPts val="1600"/>
              <a:buNone/>
              <a:defRPr sz="1067" b="1"/>
            </a:lvl6pPr>
            <a:lvl7pPr marL="2133707" lvl="6" indent="-152408" algn="l">
              <a:lnSpc>
                <a:spcPct val="100000"/>
              </a:lnSpc>
              <a:spcBef>
                <a:spcPts val="213"/>
              </a:spcBef>
              <a:spcAft>
                <a:spcPts val="0"/>
              </a:spcAft>
              <a:buClr>
                <a:schemeClr val="dk1"/>
              </a:buClr>
              <a:buSzPts val="1600"/>
              <a:buNone/>
              <a:defRPr sz="1067" b="1"/>
            </a:lvl7pPr>
            <a:lvl8pPr marL="2438522" lvl="7" indent="-152408" algn="l">
              <a:lnSpc>
                <a:spcPct val="100000"/>
              </a:lnSpc>
              <a:spcBef>
                <a:spcPts val="213"/>
              </a:spcBef>
              <a:spcAft>
                <a:spcPts val="0"/>
              </a:spcAft>
              <a:buClr>
                <a:schemeClr val="dk1"/>
              </a:buClr>
              <a:buSzPts val="1600"/>
              <a:buNone/>
              <a:defRPr sz="1067" b="1"/>
            </a:lvl8pPr>
            <a:lvl9pPr marL="2743337" lvl="8" indent="-152408" algn="l">
              <a:lnSpc>
                <a:spcPct val="100000"/>
              </a:lnSpc>
              <a:spcBef>
                <a:spcPts val="213"/>
              </a:spcBef>
              <a:spcAft>
                <a:spcPts val="0"/>
              </a:spcAft>
              <a:buClr>
                <a:schemeClr val="dk1"/>
              </a:buClr>
              <a:buSzPts val="1600"/>
              <a:buNone/>
              <a:defRPr sz="1067" b="1"/>
            </a:lvl9pPr>
          </a:lstStyle>
          <a:p>
            <a:endParaRPr/>
          </a:p>
        </p:txBody>
      </p:sp>
      <p:sp>
        <p:nvSpPr>
          <p:cNvPr id="12245" name="Google Shape;12245;p124"/>
          <p:cNvSpPr txBox="1">
            <a:spLocks noGrp="1"/>
          </p:cNvSpPr>
          <p:nvPr>
            <p:ph type="body" idx="4"/>
          </p:nvPr>
        </p:nvSpPr>
        <p:spPr>
          <a:xfrm>
            <a:off x="3096684" y="1449917"/>
            <a:ext cx="2694517" cy="2634192"/>
          </a:xfrm>
          <a:prstGeom prst="rect">
            <a:avLst/>
          </a:prstGeom>
          <a:noFill/>
          <a:ln>
            <a:noFill/>
          </a:ln>
        </p:spPr>
        <p:txBody>
          <a:bodyPr spcFirstLastPara="1" wrap="square" lIns="91425" tIns="45700" rIns="91425" bIns="45700" anchor="t" anchorCtr="0">
            <a:normAutofit/>
          </a:bodyPr>
          <a:lstStyle>
            <a:lvl1pPr marL="304815" lvl="0" indent="-254013" algn="l">
              <a:lnSpc>
                <a:spcPct val="100000"/>
              </a:lnSpc>
              <a:spcBef>
                <a:spcPts val="320"/>
              </a:spcBef>
              <a:spcAft>
                <a:spcPts val="0"/>
              </a:spcAft>
              <a:buClr>
                <a:schemeClr val="dk1"/>
              </a:buClr>
              <a:buSzPts val="2400"/>
              <a:buChar char="•"/>
              <a:defRPr sz="1600"/>
            </a:lvl1pPr>
            <a:lvl2pPr marL="609630" lvl="1" indent="-237079" algn="l">
              <a:lnSpc>
                <a:spcPct val="100000"/>
              </a:lnSpc>
              <a:spcBef>
                <a:spcPts val="267"/>
              </a:spcBef>
              <a:spcAft>
                <a:spcPts val="0"/>
              </a:spcAft>
              <a:buClr>
                <a:schemeClr val="dk1"/>
              </a:buClr>
              <a:buSzPts val="2000"/>
              <a:buChar char="–"/>
              <a:defRPr sz="1333"/>
            </a:lvl2pPr>
            <a:lvl3pPr marL="914446" lvl="2" indent="-228611" algn="l">
              <a:lnSpc>
                <a:spcPct val="100000"/>
              </a:lnSpc>
              <a:spcBef>
                <a:spcPts val="240"/>
              </a:spcBef>
              <a:spcAft>
                <a:spcPts val="0"/>
              </a:spcAft>
              <a:buClr>
                <a:schemeClr val="dk1"/>
              </a:buClr>
              <a:buSzPts val="1800"/>
              <a:buChar char="•"/>
              <a:defRPr sz="1200"/>
            </a:lvl3pPr>
            <a:lvl4pPr marL="1219261" lvl="3" indent="-220144" algn="l">
              <a:lnSpc>
                <a:spcPct val="100000"/>
              </a:lnSpc>
              <a:spcBef>
                <a:spcPts val="213"/>
              </a:spcBef>
              <a:spcAft>
                <a:spcPts val="0"/>
              </a:spcAft>
              <a:buClr>
                <a:schemeClr val="dk1"/>
              </a:buClr>
              <a:buSzPts val="1600"/>
              <a:buChar char="–"/>
              <a:defRPr sz="1067"/>
            </a:lvl4pPr>
            <a:lvl5pPr marL="1524076" lvl="4" indent="-220144" algn="l">
              <a:lnSpc>
                <a:spcPct val="100000"/>
              </a:lnSpc>
              <a:spcBef>
                <a:spcPts val="213"/>
              </a:spcBef>
              <a:spcAft>
                <a:spcPts val="0"/>
              </a:spcAft>
              <a:buClr>
                <a:schemeClr val="dk1"/>
              </a:buClr>
              <a:buSzPts val="1600"/>
              <a:buChar char="»"/>
              <a:defRPr sz="1067"/>
            </a:lvl5pPr>
            <a:lvl6pPr marL="1828891" lvl="5" indent="-220144" algn="l">
              <a:lnSpc>
                <a:spcPct val="100000"/>
              </a:lnSpc>
              <a:spcBef>
                <a:spcPts val="213"/>
              </a:spcBef>
              <a:spcAft>
                <a:spcPts val="0"/>
              </a:spcAft>
              <a:buClr>
                <a:schemeClr val="dk1"/>
              </a:buClr>
              <a:buSzPts val="1600"/>
              <a:buChar char="•"/>
              <a:defRPr sz="1067"/>
            </a:lvl6pPr>
            <a:lvl7pPr marL="2133707" lvl="6" indent="-220144" algn="l">
              <a:lnSpc>
                <a:spcPct val="100000"/>
              </a:lnSpc>
              <a:spcBef>
                <a:spcPts val="213"/>
              </a:spcBef>
              <a:spcAft>
                <a:spcPts val="0"/>
              </a:spcAft>
              <a:buClr>
                <a:schemeClr val="dk1"/>
              </a:buClr>
              <a:buSzPts val="1600"/>
              <a:buChar char="•"/>
              <a:defRPr sz="1067"/>
            </a:lvl7pPr>
            <a:lvl8pPr marL="2438522" lvl="7" indent="-220144" algn="l">
              <a:lnSpc>
                <a:spcPct val="100000"/>
              </a:lnSpc>
              <a:spcBef>
                <a:spcPts val="213"/>
              </a:spcBef>
              <a:spcAft>
                <a:spcPts val="0"/>
              </a:spcAft>
              <a:buClr>
                <a:schemeClr val="dk1"/>
              </a:buClr>
              <a:buSzPts val="1600"/>
              <a:buChar char="•"/>
              <a:defRPr sz="1067"/>
            </a:lvl8pPr>
            <a:lvl9pPr marL="2743337" lvl="8" indent="-220144" algn="l">
              <a:lnSpc>
                <a:spcPct val="100000"/>
              </a:lnSpc>
              <a:spcBef>
                <a:spcPts val="213"/>
              </a:spcBef>
              <a:spcAft>
                <a:spcPts val="0"/>
              </a:spcAft>
              <a:buClr>
                <a:schemeClr val="dk1"/>
              </a:buClr>
              <a:buSzPts val="1600"/>
              <a:buChar char="•"/>
              <a:defRPr sz="1067"/>
            </a:lvl9pPr>
          </a:lstStyle>
          <a:p>
            <a:endParaRPr/>
          </a:p>
        </p:txBody>
      </p:sp>
      <p:sp>
        <p:nvSpPr>
          <p:cNvPr id="12246" name="Google Shape;12246;p124"/>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47" name="Google Shape;12247;p124"/>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48" name="Google Shape;12248;p124"/>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1431034373"/>
      </p:ext>
    </p:extLst>
  </p:cSld>
  <p:clrMapOvr>
    <a:masterClrMapping/>
  </p:clrMapOvr>
</p:sldLayout>
</file>

<file path=ppt/slideLayouts/slideLayout678.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12249"/>
        <p:cNvGrpSpPr/>
        <p:nvPr/>
      </p:nvGrpSpPr>
      <p:grpSpPr>
        <a:xfrm>
          <a:off x="0" y="0"/>
          <a:ext cx="0" cy="0"/>
          <a:chOff x="0" y="0"/>
          <a:chExt cx="0" cy="0"/>
        </a:xfrm>
      </p:grpSpPr>
      <p:sp>
        <p:nvSpPr>
          <p:cNvPr id="12250" name="Google Shape;12250;p125"/>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51" name="Google Shape;12251;p125"/>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52" name="Google Shape;12252;p125"/>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53" name="Google Shape;12253;p125"/>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1198147708"/>
      </p:ext>
    </p:extLst>
  </p:cSld>
  <p:clrMapOvr>
    <a:masterClrMapping/>
  </p:clrMapOvr>
</p:sldLayout>
</file>

<file path=ppt/slideLayouts/slideLayout679.xml><?xml version="1.0" encoding="utf-8"?>
<p:sldLayout xmlns:a="http://schemas.openxmlformats.org/drawingml/2006/main" xmlns:r="http://schemas.openxmlformats.org/officeDocument/2006/relationships" xmlns:p="http://schemas.openxmlformats.org/presentationml/2006/main" matchingName="Content with Caption" type="objTx">
  <p:cSld name="Content with Caption">
    <p:spTree>
      <p:nvGrpSpPr>
        <p:cNvPr id="1" name="Shape 12254"/>
        <p:cNvGrpSpPr/>
        <p:nvPr/>
      </p:nvGrpSpPr>
      <p:grpSpPr>
        <a:xfrm>
          <a:off x="0" y="0"/>
          <a:ext cx="0" cy="0"/>
          <a:chOff x="0" y="0"/>
          <a:chExt cx="0" cy="0"/>
        </a:xfrm>
      </p:grpSpPr>
      <p:sp>
        <p:nvSpPr>
          <p:cNvPr id="12255" name="Google Shape;12255;p126"/>
          <p:cNvSpPr txBox="1">
            <a:spLocks noGrp="1"/>
          </p:cNvSpPr>
          <p:nvPr>
            <p:ph type="title"/>
          </p:nvPr>
        </p:nvSpPr>
        <p:spPr>
          <a:xfrm>
            <a:off x="304800" y="182033"/>
            <a:ext cx="2005542" cy="774700"/>
          </a:xfrm>
          <a:prstGeom prst="rect">
            <a:avLst/>
          </a:prstGeom>
          <a:noFill/>
          <a:ln>
            <a:noFill/>
          </a:ln>
        </p:spPr>
        <p:txBody>
          <a:bodyPr spcFirstLastPara="1" wrap="square" lIns="91425" tIns="45700" rIns="91425" bIns="45700" anchor="b" anchorCtr="0">
            <a:normAutofit/>
          </a:bodyPr>
          <a:lstStyle>
            <a:lvl1pPr lvl="0" algn="l">
              <a:lnSpc>
                <a:spcPct val="100000"/>
              </a:lnSpc>
              <a:spcBef>
                <a:spcPts val="0"/>
              </a:spcBef>
              <a:spcAft>
                <a:spcPts val="0"/>
              </a:spcAft>
              <a:buClr>
                <a:schemeClr val="dk1"/>
              </a:buClr>
              <a:buSzPts val="2000"/>
              <a:buFont typeface="Calibri"/>
              <a:buNone/>
              <a:defRPr sz="1333" b="1"/>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56" name="Google Shape;12256;p126"/>
          <p:cNvSpPr txBox="1">
            <a:spLocks noGrp="1"/>
          </p:cNvSpPr>
          <p:nvPr>
            <p:ph type="body" idx="1"/>
          </p:nvPr>
        </p:nvSpPr>
        <p:spPr>
          <a:xfrm>
            <a:off x="2383367" y="182034"/>
            <a:ext cx="3407833" cy="3902075"/>
          </a:xfrm>
          <a:prstGeom prst="rect">
            <a:avLst/>
          </a:prstGeom>
          <a:noFill/>
          <a:ln>
            <a:noFill/>
          </a:ln>
        </p:spPr>
        <p:txBody>
          <a:bodyPr spcFirstLastPara="1" wrap="square" lIns="91425" tIns="45700" rIns="91425" bIns="45700" anchor="t" anchorCtr="0">
            <a:normAutofit/>
          </a:bodyPr>
          <a:lstStyle>
            <a:lvl1pPr marL="304815" lvl="0" indent="-287881" algn="l">
              <a:lnSpc>
                <a:spcPct val="100000"/>
              </a:lnSpc>
              <a:spcBef>
                <a:spcPts val="427"/>
              </a:spcBef>
              <a:spcAft>
                <a:spcPts val="0"/>
              </a:spcAft>
              <a:buClr>
                <a:schemeClr val="dk1"/>
              </a:buClr>
              <a:buSzPts val="3200"/>
              <a:buChar char="•"/>
              <a:defRPr sz="2133"/>
            </a:lvl1pPr>
            <a:lvl2pPr marL="609630" lvl="1" indent="-270947" algn="l">
              <a:lnSpc>
                <a:spcPct val="100000"/>
              </a:lnSpc>
              <a:spcBef>
                <a:spcPts val="373"/>
              </a:spcBef>
              <a:spcAft>
                <a:spcPts val="0"/>
              </a:spcAft>
              <a:buClr>
                <a:schemeClr val="dk1"/>
              </a:buClr>
              <a:buSzPts val="2800"/>
              <a:buChar char="–"/>
              <a:defRPr sz="1867"/>
            </a:lvl2pPr>
            <a:lvl3pPr marL="914446" lvl="2" indent="-254013" algn="l">
              <a:lnSpc>
                <a:spcPct val="100000"/>
              </a:lnSpc>
              <a:spcBef>
                <a:spcPts val="320"/>
              </a:spcBef>
              <a:spcAft>
                <a:spcPts val="0"/>
              </a:spcAft>
              <a:buClr>
                <a:schemeClr val="dk1"/>
              </a:buClr>
              <a:buSzPts val="2400"/>
              <a:buChar char="•"/>
              <a:defRPr sz="1600"/>
            </a:lvl3pPr>
            <a:lvl4pPr marL="1219261" lvl="3" indent="-237079" algn="l">
              <a:lnSpc>
                <a:spcPct val="100000"/>
              </a:lnSpc>
              <a:spcBef>
                <a:spcPts val="267"/>
              </a:spcBef>
              <a:spcAft>
                <a:spcPts val="0"/>
              </a:spcAft>
              <a:buClr>
                <a:schemeClr val="dk1"/>
              </a:buClr>
              <a:buSzPts val="2000"/>
              <a:buChar char="–"/>
              <a:defRPr sz="1333"/>
            </a:lvl4pPr>
            <a:lvl5pPr marL="1524076" lvl="4" indent="-237079" algn="l">
              <a:lnSpc>
                <a:spcPct val="100000"/>
              </a:lnSpc>
              <a:spcBef>
                <a:spcPts val="267"/>
              </a:spcBef>
              <a:spcAft>
                <a:spcPts val="0"/>
              </a:spcAft>
              <a:buClr>
                <a:schemeClr val="dk1"/>
              </a:buClr>
              <a:buSzPts val="2000"/>
              <a:buChar char="»"/>
              <a:defRPr sz="1333"/>
            </a:lvl5pPr>
            <a:lvl6pPr marL="1828891" lvl="5" indent="-237079" algn="l">
              <a:lnSpc>
                <a:spcPct val="100000"/>
              </a:lnSpc>
              <a:spcBef>
                <a:spcPts val="267"/>
              </a:spcBef>
              <a:spcAft>
                <a:spcPts val="0"/>
              </a:spcAft>
              <a:buClr>
                <a:schemeClr val="dk1"/>
              </a:buClr>
              <a:buSzPts val="2000"/>
              <a:buChar char="•"/>
              <a:defRPr sz="1333"/>
            </a:lvl6pPr>
            <a:lvl7pPr marL="2133707" lvl="6" indent="-237079" algn="l">
              <a:lnSpc>
                <a:spcPct val="100000"/>
              </a:lnSpc>
              <a:spcBef>
                <a:spcPts val="267"/>
              </a:spcBef>
              <a:spcAft>
                <a:spcPts val="0"/>
              </a:spcAft>
              <a:buClr>
                <a:schemeClr val="dk1"/>
              </a:buClr>
              <a:buSzPts val="2000"/>
              <a:buChar char="•"/>
              <a:defRPr sz="1333"/>
            </a:lvl7pPr>
            <a:lvl8pPr marL="2438522" lvl="7" indent="-237079" algn="l">
              <a:lnSpc>
                <a:spcPct val="100000"/>
              </a:lnSpc>
              <a:spcBef>
                <a:spcPts val="267"/>
              </a:spcBef>
              <a:spcAft>
                <a:spcPts val="0"/>
              </a:spcAft>
              <a:buClr>
                <a:schemeClr val="dk1"/>
              </a:buClr>
              <a:buSzPts val="2000"/>
              <a:buChar char="•"/>
              <a:defRPr sz="1333"/>
            </a:lvl8pPr>
            <a:lvl9pPr marL="2743337" lvl="8" indent="-237079" algn="l">
              <a:lnSpc>
                <a:spcPct val="100000"/>
              </a:lnSpc>
              <a:spcBef>
                <a:spcPts val="267"/>
              </a:spcBef>
              <a:spcAft>
                <a:spcPts val="0"/>
              </a:spcAft>
              <a:buClr>
                <a:schemeClr val="dk1"/>
              </a:buClr>
              <a:buSzPts val="2000"/>
              <a:buChar char="•"/>
              <a:defRPr sz="1333"/>
            </a:lvl9pPr>
          </a:lstStyle>
          <a:p>
            <a:endParaRPr/>
          </a:p>
        </p:txBody>
      </p:sp>
      <p:sp>
        <p:nvSpPr>
          <p:cNvPr id="12257" name="Google Shape;12257;p126"/>
          <p:cNvSpPr txBox="1">
            <a:spLocks noGrp="1"/>
          </p:cNvSpPr>
          <p:nvPr>
            <p:ph type="body" idx="2"/>
          </p:nvPr>
        </p:nvSpPr>
        <p:spPr>
          <a:xfrm>
            <a:off x="304800" y="956734"/>
            <a:ext cx="2005542" cy="3127375"/>
          </a:xfrm>
          <a:prstGeom prst="rect">
            <a:avLst/>
          </a:prstGeom>
          <a:noFill/>
          <a:ln>
            <a:noFill/>
          </a:ln>
        </p:spPr>
        <p:txBody>
          <a:bodyPr spcFirstLastPara="1" wrap="square" lIns="91425" tIns="45700" rIns="91425" bIns="45700" anchor="t" anchorCtr="0">
            <a:normAutofit/>
          </a:bodyPr>
          <a:lstStyle>
            <a:lvl1pPr marL="304815" lvl="0" indent="-152408" algn="l">
              <a:lnSpc>
                <a:spcPct val="100000"/>
              </a:lnSpc>
              <a:spcBef>
                <a:spcPts val="187"/>
              </a:spcBef>
              <a:spcAft>
                <a:spcPts val="0"/>
              </a:spcAft>
              <a:buClr>
                <a:schemeClr val="dk1"/>
              </a:buClr>
              <a:buSzPts val="1400"/>
              <a:buNone/>
              <a:defRPr sz="933"/>
            </a:lvl1pPr>
            <a:lvl2pPr marL="609630" lvl="1" indent="-152408" algn="l">
              <a:lnSpc>
                <a:spcPct val="100000"/>
              </a:lnSpc>
              <a:spcBef>
                <a:spcPts val="160"/>
              </a:spcBef>
              <a:spcAft>
                <a:spcPts val="0"/>
              </a:spcAft>
              <a:buClr>
                <a:schemeClr val="dk1"/>
              </a:buClr>
              <a:buSzPts val="1200"/>
              <a:buNone/>
              <a:defRPr sz="800"/>
            </a:lvl2pPr>
            <a:lvl3pPr marL="914446" lvl="2" indent="-152408" algn="l">
              <a:lnSpc>
                <a:spcPct val="100000"/>
              </a:lnSpc>
              <a:spcBef>
                <a:spcPts val="133"/>
              </a:spcBef>
              <a:spcAft>
                <a:spcPts val="0"/>
              </a:spcAft>
              <a:buClr>
                <a:schemeClr val="dk1"/>
              </a:buClr>
              <a:buSzPts val="1000"/>
              <a:buNone/>
              <a:defRPr sz="667"/>
            </a:lvl3pPr>
            <a:lvl4pPr marL="1219261" lvl="3" indent="-152408" algn="l">
              <a:lnSpc>
                <a:spcPct val="100000"/>
              </a:lnSpc>
              <a:spcBef>
                <a:spcPts val="120"/>
              </a:spcBef>
              <a:spcAft>
                <a:spcPts val="0"/>
              </a:spcAft>
              <a:buClr>
                <a:schemeClr val="dk1"/>
              </a:buClr>
              <a:buSzPts val="900"/>
              <a:buNone/>
              <a:defRPr sz="600"/>
            </a:lvl4pPr>
            <a:lvl5pPr marL="1524076" lvl="4" indent="-152408" algn="l">
              <a:lnSpc>
                <a:spcPct val="100000"/>
              </a:lnSpc>
              <a:spcBef>
                <a:spcPts val="120"/>
              </a:spcBef>
              <a:spcAft>
                <a:spcPts val="0"/>
              </a:spcAft>
              <a:buClr>
                <a:schemeClr val="dk1"/>
              </a:buClr>
              <a:buSzPts val="900"/>
              <a:buNone/>
              <a:defRPr sz="600"/>
            </a:lvl5pPr>
            <a:lvl6pPr marL="1828891" lvl="5" indent="-152408" algn="l">
              <a:lnSpc>
                <a:spcPct val="100000"/>
              </a:lnSpc>
              <a:spcBef>
                <a:spcPts val="120"/>
              </a:spcBef>
              <a:spcAft>
                <a:spcPts val="0"/>
              </a:spcAft>
              <a:buClr>
                <a:schemeClr val="dk1"/>
              </a:buClr>
              <a:buSzPts val="900"/>
              <a:buNone/>
              <a:defRPr sz="600"/>
            </a:lvl6pPr>
            <a:lvl7pPr marL="2133707" lvl="6" indent="-152408" algn="l">
              <a:lnSpc>
                <a:spcPct val="100000"/>
              </a:lnSpc>
              <a:spcBef>
                <a:spcPts val="120"/>
              </a:spcBef>
              <a:spcAft>
                <a:spcPts val="0"/>
              </a:spcAft>
              <a:buClr>
                <a:schemeClr val="dk1"/>
              </a:buClr>
              <a:buSzPts val="900"/>
              <a:buNone/>
              <a:defRPr sz="600"/>
            </a:lvl7pPr>
            <a:lvl8pPr marL="2438522" lvl="7" indent="-152408" algn="l">
              <a:lnSpc>
                <a:spcPct val="100000"/>
              </a:lnSpc>
              <a:spcBef>
                <a:spcPts val="120"/>
              </a:spcBef>
              <a:spcAft>
                <a:spcPts val="0"/>
              </a:spcAft>
              <a:buClr>
                <a:schemeClr val="dk1"/>
              </a:buClr>
              <a:buSzPts val="900"/>
              <a:buNone/>
              <a:defRPr sz="600"/>
            </a:lvl8pPr>
            <a:lvl9pPr marL="2743337" lvl="8" indent="-152408" algn="l">
              <a:lnSpc>
                <a:spcPct val="100000"/>
              </a:lnSpc>
              <a:spcBef>
                <a:spcPts val="120"/>
              </a:spcBef>
              <a:spcAft>
                <a:spcPts val="0"/>
              </a:spcAft>
              <a:buClr>
                <a:schemeClr val="dk1"/>
              </a:buClr>
              <a:buSzPts val="900"/>
              <a:buNone/>
              <a:defRPr sz="600"/>
            </a:lvl9pPr>
          </a:lstStyle>
          <a:p>
            <a:endParaRPr/>
          </a:p>
        </p:txBody>
      </p:sp>
      <p:sp>
        <p:nvSpPr>
          <p:cNvPr id="12258" name="Google Shape;12258;p126"/>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59" name="Google Shape;12259;p126"/>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60" name="Google Shape;12260;p126"/>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3963571703"/>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p:spTree>
      <p:nvGrpSpPr>
        <p:cNvPr id="1" name="Shape 697"/>
        <p:cNvGrpSpPr/>
        <p:nvPr/>
      </p:nvGrpSpPr>
      <p:grpSpPr>
        <a:xfrm>
          <a:off x="0" y="0"/>
          <a:ext cx="0" cy="0"/>
          <a:chOff x="0" y="0"/>
          <a:chExt cx="0" cy="0"/>
        </a:xfrm>
      </p:grpSpPr>
      <p:sp>
        <p:nvSpPr>
          <p:cNvPr id="698" name="Google Shape;698;p67"/>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99" name="Google Shape;699;p67"/>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00" name="Google Shape;700;p67"/>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spcBef>
                <a:spcPts val="0"/>
              </a:spcBef>
              <a:spcAft>
                <a:spcPts val="0"/>
              </a:spcAft>
              <a:buSzPts val="1400"/>
              <a:buNone/>
              <a:defRPr sz="1800">
                <a:solidFill>
                  <a:schemeClr val="dk1"/>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
        <p:nvSpPr>
          <p:cNvPr id="701" name="Google Shape;701;p6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702" name="Google Shape;702;p6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
        <p:nvSpPr>
          <p:cNvPr id="703" name="Google Shape;703;p67"/>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400">
              <a:solidFill>
                <a:schemeClr val="lt1"/>
              </a:solidFill>
              <a:latin typeface="Calibri"/>
              <a:ea typeface="Calibri"/>
              <a:cs typeface="Calibri"/>
              <a:sym typeface="Calibri"/>
            </a:endParaRPr>
          </a:p>
        </p:txBody>
      </p:sp>
      <p:sp>
        <p:nvSpPr>
          <p:cNvPr id="704" name="Google Shape;704;p67"/>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400">
              <a:solidFill>
                <a:schemeClr val="lt1"/>
              </a:solidFill>
              <a:latin typeface="Calibri"/>
              <a:ea typeface="Calibri"/>
              <a:cs typeface="Calibri"/>
              <a:sym typeface="Calibri"/>
            </a:endParaRPr>
          </a:p>
        </p:txBody>
      </p:sp>
      <p:sp>
        <p:nvSpPr>
          <p:cNvPr id="705" name="Google Shape;705;p67"/>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706" name="Google Shape;706;p67"/>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matchingName="Picture with Caption" type="picTx">
  <p:cSld name="Picture with Caption">
    <p:spTree>
      <p:nvGrpSpPr>
        <p:cNvPr id="1" name="Shape 12261"/>
        <p:cNvGrpSpPr/>
        <p:nvPr/>
      </p:nvGrpSpPr>
      <p:grpSpPr>
        <a:xfrm>
          <a:off x="0" y="0"/>
          <a:ext cx="0" cy="0"/>
          <a:chOff x="0" y="0"/>
          <a:chExt cx="0" cy="0"/>
        </a:xfrm>
      </p:grpSpPr>
      <p:sp>
        <p:nvSpPr>
          <p:cNvPr id="12262" name="Google Shape;12262;p127"/>
          <p:cNvSpPr txBox="1">
            <a:spLocks noGrp="1"/>
          </p:cNvSpPr>
          <p:nvPr>
            <p:ph type="title"/>
          </p:nvPr>
        </p:nvSpPr>
        <p:spPr>
          <a:xfrm>
            <a:off x="1194859" y="3200400"/>
            <a:ext cx="3657600" cy="377825"/>
          </a:xfrm>
          <a:prstGeom prst="rect">
            <a:avLst/>
          </a:prstGeom>
          <a:noFill/>
          <a:ln>
            <a:noFill/>
          </a:ln>
        </p:spPr>
        <p:txBody>
          <a:bodyPr spcFirstLastPara="1" wrap="square" lIns="91425" tIns="45700" rIns="91425" bIns="45700" anchor="b" anchorCtr="0">
            <a:normAutofit/>
          </a:bodyPr>
          <a:lstStyle>
            <a:lvl1pPr lvl="0" algn="l">
              <a:lnSpc>
                <a:spcPct val="100000"/>
              </a:lnSpc>
              <a:spcBef>
                <a:spcPts val="0"/>
              </a:spcBef>
              <a:spcAft>
                <a:spcPts val="0"/>
              </a:spcAft>
              <a:buClr>
                <a:schemeClr val="dk1"/>
              </a:buClr>
              <a:buSzPts val="2000"/>
              <a:buFont typeface="Calibri"/>
              <a:buNone/>
              <a:defRPr sz="1333" b="1"/>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63" name="Google Shape;12263;p127"/>
          <p:cNvSpPr>
            <a:spLocks noGrp="1"/>
          </p:cNvSpPr>
          <p:nvPr>
            <p:ph type="pic" idx="2"/>
          </p:nvPr>
        </p:nvSpPr>
        <p:spPr>
          <a:xfrm>
            <a:off x="1194859" y="408517"/>
            <a:ext cx="3657600" cy="2743200"/>
          </a:xfrm>
          <a:prstGeom prst="rect">
            <a:avLst/>
          </a:prstGeom>
          <a:noFill/>
          <a:ln>
            <a:noFill/>
          </a:ln>
        </p:spPr>
      </p:sp>
      <p:sp>
        <p:nvSpPr>
          <p:cNvPr id="12264" name="Google Shape;12264;p127"/>
          <p:cNvSpPr txBox="1">
            <a:spLocks noGrp="1"/>
          </p:cNvSpPr>
          <p:nvPr>
            <p:ph type="body" idx="1"/>
          </p:nvPr>
        </p:nvSpPr>
        <p:spPr>
          <a:xfrm>
            <a:off x="1194859" y="3578225"/>
            <a:ext cx="3657600" cy="536575"/>
          </a:xfrm>
          <a:prstGeom prst="rect">
            <a:avLst/>
          </a:prstGeom>
          <a:noFill/>
          <a:ln>
            <a:noFill/>
          </a:ln>
        </p:spPr>
        <p:txBody>
          <a:bodyPr spcFirstLastPara="1" wrap="square" lIns="91425" tIns="45700" rIns="91425" bIns="45700" anchor="t" anchorCtr="0">
            <a:normAutofit/>
          </a:bodyPr>
          <a:lstStyle>
            <a:lvl1pPr marL="304815" lvl="0" indent="-152408" algn="l">
              <a:lnSpc>
                <a:spcPct val="100000"/>
              </a:lnSpc>
              <a:spcBef>
                <a:spcPts val="187"/>
              </a:spcBef>
              <a:spcAft>
                <a:spcPts val="0"/>
              </a:spcAft>
              <a:buClr>
                <a:schemeClr val="dk1"/>
              </a:buClr>
              <a:buSzPts val="1400"/>
              <a:buNone/>
              <a:defRPr sz="933"/>
            </a:lvl1pPr>
            <a:lvl2pPr marL="609630" lvl="1" indent="-152408" algn="l">
              <a:lnSpc>
                <a:spcPct val="100000"/>
              </a:lnSpc>
              <a:spcBef>
                <a:spcPts val="160"/>
              </a:spcBef>
              <a:spcAft>
                <a:spcPts val="0"/>
              </a:spcAft>
              <a:buClr>
                <a:schemeClr val="dk1"/>
              </a:buClr>
              <a:buSzPts val="1200"/>
              <a:buNone/>
              <a:defRPr sz="800"/>
            </a:lvl2pPr>
            <a:lvl3pPr marL="914446" lvl="2" indent="-152408" algn="l">
              <a:lnSpc>
                <a:spcPct val="100000"/>
              </a:lnSpc>
              <a:spcBef>
                <a:spcPts val="133"/>
              </a:spcBef>
              <a:spcAft>
                <a:spcPts val="0"/>
              </a:spcAft>
              <a:buClr>
                <a:schemeClr val="dk1"/>
              </a:buClr>
              <a:buSzPts val="1000"/>
              <a:buNone/>
              <a:defRPr sz="667"/>
            </a:lvl3pPr>
            <a:lvl4pPr marL="1219261" lvl="3" indent="-152408" algn="l">
              <a:lnSpc>
                <a:spcPct val="100000"/>
              </a:lnSpc>
              <a:spcBef>
                <a:spcPts val="120"/>
              </a:spcBef>
              <a:spcAft>
                <a:spcPts val="0"/>
              </a:spcAft>
              <a:buClr>
                <a:schemeClr val="dk1"/>
              </a:buClr>
              <a:buSzPts val="900"/>
              <a:buNone/>
              <a:defRPr sz="600"/>
            </a:lvl4pPr>
            <a:lvl5pPr marL="1524076" lvl="4" indent="-152408" algn="l">
              <a:lnSpc>
                <a:spcPct val="100000"/>
              </a:lnSpc>
              <a:spcBef>
                <a:spcPts val="120"/>
              </a:spcBef>
              <a:spcAft>
                <a:spcPts val="0"/>
              </a:spcAft>
              <a:buClr>
                <a:schemeClr val="dk1"/>
              </a:buClr>
              <a:buSzPts val="900"/>
              <a:buNone/>
              <a:defRPr sz="600"/>
            </a:lvl5pPr>
            <a:lvl6pPr marL="1828891" lvl="5" indent="-152408" algn="l">
              <a:lnSpc>
                <a:spcPct val="100000"/>
              </a:lnSpc>
              <a:spcBef>
                <a:spcPts val="120"/>
              </a:spcBef>
              <a:spcAft>
                <a:spcPts val="0"/>
              </a:spcAft>
              <a:buClr>
                <a:schemeClr val="dk1"/>
              </a:buClr>
              <a:buSzPts val="900"/>
              <a:buNone/>
              <a:defRPr sz="600"/>
            </a:lvl6pPr>
            <a:lvl7pPr marL="2133707" lvl="6" indent="-152408" algn="l">
              <a:lnSpc>
                <a:spcPct val="100000"/>
              </a:lnSpc>
              <a:spcBef>
                <a:spcPts val="120"/>
              </a:spcBef>
              <a:spcAft>
                <a:spcPts val="0"/>
              </a:spcAft>
              <a:buClr>
                <a:schemeClr val="dk1"/>
              </a:buClr>
              <a:buSzPts val="900"/>
              <a:buNone/>
              <a:defRPr sz="600"/>
            </a:lvl7pPr>
            <a:lvl8pPr marL="2438522" lvl="7" indent="-152408" algn="l">
              <a:lnSpc>
                <a:spcPct val="100000"/>
              </a:lnSpc>
              <a:spcBef>
                <a:spcPts val="120"/>
              </a:spcBef>
              <a:spcAft>
                <a:spcPts val="0"/>
              </a:spcAft>
              <a:buClr>
                <a:schemeClr val="dk1"/>
              </a:buClr>
              <a:buSzPts val="900"/>
              <a:buNone/>
              <a:defRPr sz="600"/>
            </a:lvl8pPr>
            <a:lvl9pPr marL="2743337" lvl="8" indent="-152408" algn="l">
              <a:lnSpc>
                <a:spcPct val="100000"/>
              </a:lnSpc>
              <a:spcBef>
                <a:spcPts val="120"/>
              </a:spcBef>
              <a:spcAft>
                <a:spcPts val="0"/>
              </a:spcAft>
              <a:buClr>
                <a:schemeClr val="dk1"/>
              </a:buClr>
              <a:buSzPts val="900"/>
              <a:buNone/>
              <a:defRPr sz="600"/>
            </a:lvl9pPr>
          </a:lstStyle>
          <a:p>
            <a:endParaRPr/>
          </a:p>
        </p:txBody>
      </p:sp>
      <p:sp>
        <p:nvSpPr>
          <p:cNvPr id="12265" name="Google Shape;12265;p127"/>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66" name="Google Shape;12266;p127"/>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67" name="Google Shape;12267;p127"/>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3820453726"/>
      </p:ext>
    </p:extLst>
  </p:cSld>
  <p:clrMapOvr>
    <a:masterClrMapping/>
  </p:clrMapOvr>
</p:sldLayout>
</file>

<file path=ppt/slideLayouts/slideLayout681.xml><?xml version="1.0" encoding="utf-8"?>
<p:sldLayout xmlns:a="http://schemas.openxmlformats.org/drawingml/2006/main" xmlns:r="http://schemas.openxmlformats.org/officeDocument/2006/relationships" xmlns:p="http://schemas.openxmlformats.org/presentationml/2006/main" matchingName="Title and Vertical Text" type="vertTx">
  <p:cSld name="Title and Vertical Text">
    <p:spTree>
      <p:nvGrpSpPr>
        <p:cNvPr id="1" name="Shape 12268"/>
        <p:cNvGrpSpPr/>
        <p:nvPr/>
      </p:nvGrpSpPr>
      <p:grpSpPr>
        <a:xfrm>
          <a:off x="0" y="0"/>
          <a:ext cx="0" cy="0"/>
          <a:chOff x="0" y="0"/>
          <a:chExt cx="0" cy="0"/>
        </a:xfrm>
      </p:grpSpPr>
      <p:sp>
        <p:nvSpPr>
          <p:cNvPr id="12269" name="Google Shape;12269;p128"/>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70" name="Google Shape;12270;p128"/>
          <p:cNvSpPr txBox="1">
            <a:spLocks noGrp="1"/>
          </p:cNvSpPr>
          <p:nvPr>
            <p:ph type="body" idx="1"/>
          </p:nvPr>
        </p:nvSpPr>
        <p:spPr>
          <a:xfrm rot="5400000">
            <a:off x="1539346" y="-167745"/>
            <a:ext cx="3017309" cy="5486400"/>
          </a:xfrm>
          <a:prstGeom prst="rect">
            <a:avLst/>
          </a:prstGeom>
          <a:noFill/>
          <a:ln>
            <a:noFill/>
          </a:ln>
        </p:spPr>
        <p:txBody>
          <a:bodyPr spcFirstLastPara="1" wrap="square" lIns="91425" tIns="45700" rIns="91425" bIns="45700" anchor="t" anchorCtr="0">
            <a:normAutofit/>
          </a:bodyPr>
          <a:lstStyle>
            <a:lvl1pPr marL="304815" lvl="0" indent="-228611" algn="l">
              <a:lnSpc>
                <a:spcPct val="100000"/>
              </a:lnSpc>
              <a:spcBef>
                <a:spcPts val="240"/>
              </a:spcBef>
              <a:spcAft>
                <a:spcPts val="0"/>
              </a:spcAft>
              <a:buClr>
                <a:schemeClr val="dk1"/>
              </a:buClr>
              <a:buSzPts val="1800"/>
              <a:buChar char="•"/>
              <a:defRPr/>
            </a:lvl1pPr>
            <a:lvl2pPr marL="609630" lvl="1" indent="-228611" algn="l">
              <a:lnSpc>
                <a:spcPct val="100000"/>
              </a:lnSpc>
              <a:spcBef>
                <a:spcPts val="240"/>
              </a:spcBef>
              <a:spcAft>
                <a:spcPts val="0"/>
              </a:spcAft>
              <a:buClr>
                <a:schemeClr val="dk1"/>
              </a:buClr>
              <a:buSzPts val="1800"/>
              <a:buChar char="–"/>
              <a:defRPr/>
            </a:lvl2pPr>
            <a:lvl3pPr marL="914446" lvl="2" indent="-228611" algn="l">
              <a:lnSpc>
                <a:spcPct val="100000"/>
              </a:lnSpc>
              <a:spcBef>
                <a:spcPts val="240"/>
              </a:spcBef>
              <a:spcAft>
                <a:spcPts val="0"/>
              </a:spcAft>
              <a:buClr>
                <a:schemeClr val="dk1"/>
              </a:buClr>
              <a:buSzPts val="1800"/>
              <a:buChar char="•"/>
              <a:defRPr/>
            </a:lvl3pPr>
            <a:lvl4pPr marL="1219261" lvl="3" indent="-228611" algn="l">
              <a:lnSpc>
                <a:spcPct val="100000"/>
              </a:lnSpc>
              <a:spcBef>
                <a:spcPts val="240"/>
              </a:spcBef>
              <a:spcAft>
                <a:spcPts val="0"/>
              </a:spcAft>
              <a:buClr>
                <a:schemeClr val="dk1"/>
              </a:buClr>
              <a:buSzPts val="1800"/>
              <a:buChar char="–"/>
              <a:defRPr/>
            </a:lvl4pPr>
            <a:lvl5pPr marL="1524076" lvl="4" indent="-228611" algn="l">
              <a:lnSpc>
                <a:spcPct val="100000"/>
              </a:lnSpc>
              <a:spcBef>
                <a:spcPts val="240"/>
              </a:spcBef>
              <a:spcAft>
                <a:spcPts val="0"/>
              </a:spcAft>
              <a:buClr>
                <a:schemeClr val="dk1"/>
              </a:buClr>
              <a:buSzPts val="1800"/>
              <a:buChar char="»"/>
              <a:defRPr/>
            </a:lvl5pPr>
            <a:lvl6pPr marL="1828891" lvl="5" indent="-228611" algn="l">
              <a:lnSpc>
                <a:spcPct val="100000"/>
              </a:lnSpc>
              <a:spcBef>
                <a:spcPts val="240"/>
              </a:spcBef>
              <a:spcAft>
                <a:spcPts val="0"/>
              </a:spcAft>
              <a:buClr>
                <a:schemeClr val="dk1"/>
              </a:buClr>
              <a:buSzPts val="1800"/>
              <a:buChar char="•"/>
              <a:defRPr/>
            </a:lvl6pPr>
            <a:lvl7pPr marL="2133707" lvl="6" indent="-228611" algn="l">
              <a:lnSpc>
                <a:spcPct val="100000"/>
              </a:lnSpc>
              <a:spcBef>
                <a:spcPts val="240"/>
              </a:spcBef>
              <a:spcAft>
                <a:spcPts val="0"/>
              </a:spcAft>
              <a:buClr>
                <a:schemeClr val="dk1"/>
              </a:buClr>
              <a:buSzPts val="1800"/>
              <a:buChar char="•"/>
              <a:defRPr/>
            </a:lvl7pPr>
            <a:lvl8pPr marL="2438522" lvl="7" indent="-228611" algn="l">
              <a:lnSpc>
                <a:spcPct val="100000"/>
              </a:lnSpc>
              <a:spcBef>
                <a:spcPts val="240"/>
              </a:spcBef>
              <a:spcAft>
                <a:spcPts val="0"/>
              </a:spcAft>
              <a:buClr>
                <a:schemeClr val="dk1"/>
              </a:buClr>
              <a:buSzPts val="1800"/>
              <a:buChar char="•"/>
              <a:defRPr/>
            </a:lvl8pPr>
            <a:lvl9pPr marL="2743337" lvl="8" indent="-228611" algn="l">
              <a:lnSpc>
                <a:spcPct val="100000"/>
              </a:lnSpc>
              <a:spcBef>
                <a:spcPts val="240"/>
              </a:spcBef>
              <a:spcAft>
                <a:spcPts val="0"/>
              </a:spcAft>
              <a:buClr>
                <a:schemeClr val="dk1"/>
              </a:buClr>
              <a:buSzPts val="1800"/>
              <a:buChar char="•"/>
              <a:defRPr/>
            </a:lvl9pPr>
          </a:lstStyle>
          <a:p>
            <a:endParaRPr/>
          </a:p>
        </p:txBody>
      </p:sp>
      <p:sp>
        <p:nvSpPr>
          <p:cNvPr id="12271" name="Google Shape;12271;p128"/>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72" name="Google Shape;12272;p128"/>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73" name="Google Shape;12273;p128"/>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475352734"/>
      </p:ext>
    </p:extLst>
  </p:cSld>
  <p:clrMapOvr>
    <a:masterClrMapping/>
  </p:clrMapOvr>
</p:sldLayout>
</file>

<file path=ppt/slideLayouts/slideLayout682.xml><?xml version="1.0" encoding="utf-8"?>
<p:sldLayout xmlns:a="http://schemas.openxmlformats.org/drawingml/2006/main" xmlns:r="http://schemas.openxmlformats.org/officeDocument/2006/relationships" xmlns:p="http://schemas.openxmlformats.org/presentationml/2006/main" matchingName="Vertical Title and Text" type="vertTitleAndTx">
  <p:cSld name="Vertical Title and Text">
    <p:spTree>
      <p:nvGrpSpPr>
        <p:cNvPr id="1" name="Shape 12274"/>
        <p:cNvGrpSpPr/>
        <p:nvPr/>
      </p:nvGrpSpPr>
      <p:grpSpPr>
        <a:xfrm>
          <a:off x="0" y="0"/>
          <a:ext cx="0" cy="0"/>
          <a:chOff x="0" y="0"/>
          <a:chExt cx="0" cy="0"/>
        </a:xfrm>
      </p:grpSpPr>
      <p:sp>
        <p:nvSpPr>
          <p:cNvPr id="12275" name="Google Shape;12275;p129"/>
          <p:cNvSpPr txBox="1">
            <a:spLocks noGrp="1"/>
          </p:cNvSpPr>
          <p:nvPr>
            <p:ph type="title"/>
          </p:nvPr>
        </p:nvSpPr>
        <p:spPr>
          <a:xfrm rot="5400000">
            <a:off x="3154892" y="1447801"/>
            <a:ext cx="3901017" cy="13716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76" name="Google Shape;12276;p129"/>
          <p:cNvSpPr txBox="1">
            <a:spLocks noGrp="1"/>
          </p:cNvSpPr>
          <p:nvPr>
            <p:ph type="body" idx="1"/>
          </p:nvPr>
        </p:nvSpPr>
        <p:spPr>
          <a:xfrm rot="5400000">
            <a:off x="360892" y="127000"/>
            <a:ext cx="3901017" cy="4013200"/>
          </a:xfrm>
          <a:prstGeom prst="rect">
            <a:avLst/>
          </a:prstGeom>
          <a:noFill/>
          <a:ln>
            <a:noFill/>
          </a:ln>
        </p:spPr>
        <p:txBody>
          <a:bodyPr spcFirstLastPara="1" wrap="square" lIns="91425" tIns="45700" rIns="91425" bIns="45700" anchor="t" anchorCtr="0">
            <a:normAutofit/>
          </a:bodyPr>
          <a:lstStyle>
            <a:lvl1pPr marL="304815" lvl="0" indent="-228611" algn="l">
              <a:lnSpc>
                <a:spcPct val="100000"/>
              </a:lnSpc>
              <a:spcBef>
                <a:spcPts val="240"/>
              </a:spcBef>
              <a:spcAft>
                <a:spcPts val="0"/>
              </a:spcAft>
              <a:buClr>
                <a:schemeClr val="dk1"/>
              </a:buClr>
              <a:buSzPts val="1800"/>
              <a:buChar char="•"/>
              <a:defRPr/>
            </a:lvl1pPr>
            <a:lvl2pPr marL="609630" lvl="1" indent="-228611" algn="l">
              <a:lnSpc>
                <a:spcPct val="100000"/>
              </a:lnSpc>
              <a:spcBef>
                <a:spcPts val="240"/>
              </a:spcBef>
              <a:spcAft>
                <a:spcPts val="0"/>
              </a:spcAft>
              <a:buClr>
                <a:schemeClr val="dk1"/>
              </a:buClr>
              <a:buSzPts val="1800"/>
              <a:buChar char="–"/>
              <a:defRPr/>
            </a:lvl2pPr>
            <a:lvl3pPr marL="914446" lvl="2" indent="-228611" algn="l">
              <a:lnSpc>
                <a:spcPct val="100000"/>
              </a:lnSpc>
              <a:spcBef>
                <a:spcPts val="240"/>
              </a:spcBef>
              <a:spcAft>
                <a:spcPts val="0"/>
              </a:spcAft>
              <a:buClr>
                <a:schemeClr val="dk1"/>
              </a:buClr>
              <a:buSzPts val="1800"/>
              <a:buChar char="•"/>
              <a:defRPr/>
            </a:lvl3pPr>
            <a:lvl4pPr marL="1219261" lvl="3" indent="-228611" algn="l">
              <a:lnSpc>
                <a:spcPct val="100000"/>
              </a:lnSpc>
              <a:spcBef>
                <a:spcPts val="240"/>
              </a:spcBef>
              <a:spcAft>
                <a:spcPts val="0"/>
              </a:spcAft>
              <a:buClr>
                <a:schemeClr val="dk1"/>
              </a:buClr>
              <a:buSzPts val="1800"/>
              <a:buChar char="–"/>
              <a:defRPr/>
            </a:lvl4pPr>
            <a:lvl5pPr marL="1524076" lvl="4" indent="-228611" algn="l">
              <a:lnSpc>
                <a:spcPct val="100000"/>
              </a:lnSpc>
              <a:spcBef>
                <a:spcPts val="240"/>
              </a:spcBef>
              <a:spcAft>
                <a:spcPts val="0"/>
              </a:spcAft>
              <a:buClr>
                <a:schemeClr val="dk1"/>
              </a:buClr>
              <a:buSzPts val="1800"/>
              <a:buChar char="»"/>
              <a:defRPr/>
            </a:lvl5pPr>
            <a:lvl6pPr marL="1828891" lvl="5" indent="-228611" algn="l">
              <a:lnSpc>
                <a:spcPct val="100000"/>
              </a:lnSpc>
              <a:spcBef>
                <a:spcPts val="240"/>
              </a:spcBef>
              <a:spcAft>
                <a:spcPts val="0"/>
              </a:spcAft>
              <a:buClr>
                <a:schemeClr val="dk1"/>
              </a:buClr>
              <a:buSzPts val="1800"/>
              <a:buChar char="•"/>
              <a:defRPr/>
            </a:lvl6pPr>
            <a:lvl7pPr marL="2133707" lvl="6" indent="-228611" algn="l">
              <a:lnSpc>
                <a:spcPct val="100000"/>
              </a:lnSpc>
              <a:spcBef>
                <a:spcPts val="240"/>
              </a:spcBef>
              <a:spcAft>
                <a:spcPts val="0"/>
              </a:spcAft>
              <a:buClr>
                <a:schemeClr val="dk1"/>
              </a:buClr>
              <a:buSzPts val="1800"/>
              <a:buChar char="•"/>
              <a:defRPr/>
            </a:lvl7pPr>
            <a:lvl8pPr marL="2438522" lvl="7" indent="-228611" algn="l">
              <a:lnSpc>
                <a:spcPct val="100000"/>
              </a:lnSpc>
              <a:spcBef>
                <a:spcPts val="240"/>
              </a:spcBef>
              <a:spcAft>
                <a:spcPts val="0"/>
              </a:spcAft>
              <a:buClr>
                <a:schemeClr val="dk1"/>
              </a:buClr>
              <a:buSzPts val="1800"/>
              <a:buChar char="•"/>
              <a:defRPr/>
            </a:lvl8pPr>
            <a:lvl9pPr marL="2743337" lvl="8" indent="-228611" algn="l">
              <a:lnSpc>
                <a:spcPct val="100000"/>
              </a:lnSpc>
              <a:spcBef>
                <a:spcPts val="240"/>
              </a:spcBef>
              <a:spcAft>
                <a:spcPts val="0"/>
              </a:spcAft>
              <a:buClr>
                <a:schemeClr val="dk1"/>
              </a:buClr>
              <a:buSzPts val="1800"/>
              <a:buChar char="•"/>
              <a:defRPr/>
            </a:lvl9pPr>
          </a:lstStyle>
          <a:p>
            <a:endParaRPr/>
          </a:p>
        </p:txBody>
      </p:sp>
      <p:sp>
        <p:nvSpPr>
          <p:cNvPr id="12277" name="Google Shape;12277;p129"/>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78" name="Google Shape;12278;p129"/>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279" name="Google Shape;12279;p129"/>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3219521625"/>
      </p:ext>
    </p:extLst>
  </p:cSld>
  <p:clrMapOvr>
    <a:masterClrMapping/>
  </p:clrMapOvr>
</p:sldLayout>
</file>

<file path=ppt/slideLayouts/slideLayout683.xml><?xml version="1.0" encoding="utf-8"?>
<p:sldLayout xmlns:a="http://schemas.openxmlformats.org/drawingml/2006/main" xmlns:r="http://schemas.openxmlformats.org/officeDocument/2006/relationships" xmlns:p="http://schemas.openxmlformats.org/presentationml/2006/main" matchingName="Cover">
  <p:cSld name="Cover">
    <p:spTree>
      <p:nvGrpSpPr>
        <p:cNvPr id="1" name="Shape 12360"/>
        <p:cNvGrpSpPr/>
        <p:nvPr/>
      </p:nvGrpSpPr>
      <p:grpSpPr>
        <a:xfrm>
          <a:off x="0" y="0"/>
          <a:ext cx="0" cy="0"/>
          <a:chOff x="0" y="0"/>
          <a:chExt cx="0" cy="0"/>
        </a:xfrm>
      </p:grpSpPr>
      <p:sp>
        <p:nvSpPr>
          <p:cNvPr id="12361" name="Google Shape;12361;p95"/>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362" name="Google Shape;12362;p95"/>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363" name="Google Shape;12363;p95"/>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2364" name="Google Shape;12364;p95"/>
          <p:cNvGrpSpPr/>
          <p:nvPr/>
        </p:nvGrpSpPr>
        <p:grpSpPr>
          <a:xfrm>
            <a:off x="0" y="5020349"/>
            <a:ext cx="12191996" cy="1837651"/>
            <a:chOff x="0" y="5020348"/>
            <a:chExt cx="12191996" cy="1837651"/>
          </a:xfrm>
        </p:grpSpPr>
        <p:sp>
          <p:nvSpPr>
            <p:cNvPr id="12365" name="Google Shape;12365;p95"/>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366" name="Google Shape;12366;p95"/>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2367" name="Google Shape;12367;p95"/>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3501889057"/>
      </p:ext>
    </p:extLst>
  </p:cSld>
  <p:clrMapOvr>
    <a:masterClrMapping/>
  </p:clrMapOvr>
</p:sldLayout>
</file>

<file path=ppt/slideLayouts/slideLayout684.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2368"/>
        <p:cNvGrpSpPr/>
        <p:nvPr/>
      </p:nvGrpSpPr>
      <p:grpSpPr>
        <a:xfrm>
          <a:off x="0" y="0"/>
          <a:ext cx="0" cy="0"/>
          <a:chOff x="0" y="0"/>
          <a:chExt cx="0" cy="0"/>
        </a:xfrm>
      </p:grpSpPr>
      <p:sp>
        <p:nvSpPr>
          <p:cNvPr id="12369" name="Google Shape;12369;p10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370" name="Google Shape;12370;p10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371" name="Google Shape;12371;p10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979387146"/>
      </p:ext>
    </p:extLst>
  </p:cSld>
  <p:clrMapOvr>
    <a:masterClrMapping/>
  </p:clrMapOvr>
</p:sldLayout>
</file>

<file path=ppt/slideLayouts/slideLayout685.xml><?xml version="1.0" encoding="utf-8"?>
<p:sldLayout xmlns:a="http://schemas.openxmlformats.org/drawingml/2006/main" xmlns:r="http://schemas.openxmlformats.org/officeDocument/2006/relationships" xmlns:p="http://schemas.openxmlformats.org/presentationml/2006/main" matchingName="OBJECT" type="obj">
  <p:cSld name="OBJECT">
    <p:spTree>
      <p:nvGrpSpPr>
        <p:cNvPr id="1" name="Shape 12372"/>
        <p:cNvGrpSpPr/>
        <p:nvPr/>
      </p:nvGrpSpPr>
      <p:grpSpPr>
        <a:xfrm>
          <a:off x="0" y="0"/>
          <a:ext cx="0" cy="0"/>
          <a:chOff x="0" y="0"/>
          <a:chExt cx="0" cy="0"/>
        </a:xfrm>
      </p:grpSpPr>
      <p:grpSp>
        <p:nvGrpSpPr>
          <p:cNvPr id="12373" name="Google Shape;12373;p111"/>
          <p:cNvGrpSpPr/>
          <p:nvPr/>
        </p:nvGrpSpPr>
        <p:grpSpPr>
          <a:xfrm>
            <a:off x="7191545" y="0"/>
            <a:ext cx="5000460" cy="1425988"/>
            <a:chOff x="7191545" y="0"/>
            <a:chExt cx="5000460" cy="1425988"/>
          </a:xfrm>
        </p:grpSpPr>
        <p:pic>
          <p:nvPicPr>
            <p:cNvPr id="12374" name="Google Shape;12374;p11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375" name="Google Shape;12375;p111"/>
            <p:cNvGrpSpPr/>
            <p:nvPr/>
          </p:nvGrpSpPr>
          <p:grpSpPr>
            <a:xfrm>
              <a:off x="7191545" y="0"/>
              <a:ext cx="5000460" cy="1425988"/>
              <a:chOff x="7191545" y="0"/>
              <a:chExt cx="5000460" cy="1425988"/>
            </a:xfrm>
          </p:grpSpPr>
          <p:sp>
            <p:nvSpPr>
              <p:cNvPr id="12376" name="Google Shape;12376;p11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377" name="Google Shape;12377;p11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378" name="Google Shape;12378;p111"/>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379" name="Google Shape;12379;p111"/>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380" name="Google Shape;12380;p11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381" name="Google Shape;12381;p11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382" name="Google Shape;12382;p11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130270908"/>
      </p:ext>
    </p:extLst>
  </p:cSld>
  <p:clrMapOvr>
    <a:masterClrMapping/>
  </p:clrMapOvr>
</p:sldLayout>
</file>

<file path=ppt/slideLayouts/slideLayout686.xml><?xml version="1.0" encoding="utf-8"?>
<p:sldLayout xmlns:a="http://schemas.openxmlformats.org/drawingml/2006/main" xmlns:r="http://schemas.openxmlformats.org/officeDocument/2006/relationships" xmlns:p="http://schemas.openxmlformats.org/presentationml/2006/main" matchingName="Title and Content">
  <p:cSld name="Title and Content">
    <p:spTree>
      <p:nvGrpSpPr>
        <p:cNvPr id="1" name="Shape 12383"/>
        <p:cNvGrpSpPr/>
        <p:nvPr/>
      </p:nvGrpSpPr>
      <p:grpSpPr>
        <a:xfrm>
          <a:off x="0" y="0"/>
          <a:ext cx="0" cy="0"/>
          <a:chOff x="0" y="0"/>
          <a:chExt cx="0" cy="0"/>
        </a:xfrm>
      </p:grpSpPr>
      <p:grpSp>
        <p:nvGrpSpPr>
          <p:cNvPr id="12384" name="Google Shape;12384;p113"/>
          <p:cNvGrpSpPr/>
          <p:nvPr/>
        </p:nvGrpSpPr>
        <p:grpSpPr>
          <a:xfrm>
            <a:off x="7191545" y="1"/>
            <a:ext cx="5000459" cy="1425992"/>
            <a:chOff x="7191542" y="1"/>
            <a:chExt cx="5000459" cy="1425992"/>
          </a:xfrm>
        </p:grpSpPr>
        <p:pic>
          <p:nvPicPr>
            <p:cNvPr id="12385" name="Google Shape;12385;p11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386" name="Google Shape;12386;p113"/>
            <p:cNvGrpSpPr/>
            <p:nvPr/>
          </p:nvGrpSpPr>
          <p:grpSpPr>
            <a:xfrm>
              <a:off x="7191542" y="1"/>
              <a:ext cx="5000459" cy="1425992"/>
              <a:chOff x="7186272" y="0"/>
              <a:chExt cx="5005729" cy="1427495"/>
            </a:xfrm>
          </p:grpSpPr>
          <p:sp>
            <p:nvSpPr>
              <p:cNvPr id="12387" name="Google Shape;12387;p11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2388" name="Google Shape;12388;p11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2389" name="Google Shape;12389;p113"/>
          <p:cNvSpPr txBox="1">
            <a:spLocks noGrp="1"/>
          </p:cNvSpPr>
          <p:nvPr>
            <p:ph type="title"/>
          </p:nvPr>
        </p:nvSpPr>
        <p:spPr>
          <a:xfrm>
            <a:off x="609600" y="365128"/>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390" name="Google Shape;12390;p113"/>
          <p:cNvSpPr txBox="1">
            <a:spLocks noGrp="1"/>
          </p:cNvSpPr>
          <p:nvPr>
            <p:ph type="body" idx="1"/>
          </p:nvPr>
        </p:nvSpPr>
        <p:spPr>
          <a:xfrm>
            <a:off x="609600" y="1825626"/>
            <a:ext cx="10972800" cy="4351339"/>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Clr>
                <a:srgbClr val="000000"/>
              </a:buClr>
              <a:buSzPts val="1800"/>
              <a:buChar char="•"/>
              <a:defRPr/>
            </a:lvl2pPr>
            <a:lvl3pPr marL="914446" lvl="2" indent="-228611" algn="l">
              <a:lnSpc>
                <a:spcPct val="100000"/>
              </a:lnSpc>
              <a:spcBef>
                <a:spcPts val="1000"/>
              </a:spcBef>
              <a:spcAft>
                <a:spcPts val="0"/>
              </a:spcAft>
              <a:buClr>
                <a:srgbClr val="000000"/>
              </a:buClr>
              <a:buSzPts val="1800"/>
              <a:buChar char="•"/>
              <a:defRPr/>
            </a:lvl3pPr>
            <a:lvl4pPr marL="1219261" lvl="3" indent="-228611" algn="l">
              <a:lnSpc>
                <a:spcPct val="100000"/>
              </a:lnSpc>
              <a:spcBef>
                <a:spcPts val="1000"/>
              </a:spcBef>
              <a:spcAft>
                <a:spcPts val="0"/>
              </a:spcAft>
              <a:buClr>
                <a:srgbClr val="000000"/>
              </a:buClr>
              <a:buSzPts val="1800"/>
              <a:buChar char="•"/>
              <a:defRPr/>
            </a:lvl4pPr>
            <a:lvl5pPr marL="1524076" lvl="4" indent="-228611" algn="l">
              <a:lnSpc>
                <a:spcPct val="100000"/>
              </a:lnSpc>
              <a:spcBef>
                <a:spcPts val="1000"/>
              </a:spcBef>
              <a:spcAft>
                <a:spcPts val="0"/>
              </a:spcAft>
              <a:buClr>
                <a:srgbClr val="000000"/>
              </a:buClr>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391" name="Google Shape;12391;p113"/>
          <p:cNvSpPr txBox="1">
            <a:spLocks noGrp="1"/>
          </p:cNvSpPr>
          <p:nvPr>
            <p:ph type="sldNum" idx="12"/>
          </p:nvPr>
        </p:nvSpPr>
        <p:spPr>
          <a:xfrm>
            <a:off x="8839200" y="6356353"/>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392" name="Google Shape;12392;p11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393" name="Google Shape;12393;p113"/>
          <p:cNvSpPr txBox="1">
            <a:spLocks noGrp="1"/>
          </p:cNvSpPr>
          <p:nvPr>
            <p:ph type="ftr" idx="11"/>
          </p:nvPr>
        </p:nvSpPr>
        <p:spPr>
          <a:xfrm>
            <a:off x="609600" y="6356353"/>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Clr>
                <a:srgbClr val="919497"/>
              </a:buClr>
              <a:buSzPts val="1400"/>
              <a:buFont typeface="Calibri"/>
              <a:buNone/>
              <a:defRPr/>
            </a:lvl1pPr>
            <a:lvl2pPr lvl="1" algn="l">
              <a:lnSpc>
                <a:spcPct val="100000"/>
              </a:lnSpc>
              <a:spcBef>
                <a:spcPts val="0"/>
              </a:spcBef>
              <a:spcAft>
                <a:spcPts val="0"/>
              </a:spcAft>
              <a:buClr>
                <a:schemeClr val="dk1"/>
              </a:buClr>
              <a:buSzPts val="1400"/>
              <a:buFont typeface="Arial"/>
              <a:buNone/>
              <a:defRPr/>
            </a:lvl2pPr>
            <a:lvl3pPr lvl="2" algn="l">
              <a:lnSpc>
                <a:spcPct val="100000"/>
              </a:lnSpc>
              <a:spcBef>
                <a:spcPts val="0"/>
              </a:spcBef>
              <a:spcAft>
                <a:spcPts val="0"/>
              </a:spcAft>
              <a:buClr>
                <a:schemeClr val="dk1"/>
              </a:buClr>
              <a:buSzPts val="1400"/>
              <a:buFont typeface="Arial"/>
              <a:buNone/>
              <a:defRPr/>
            </a:lvl3pPr>
            <a:lvl4pPr lvl="3" algn="l">
              <a:lnSpc>
                <a:spcPct val="100000"/>
              </a:lnSpc>
              <a:spcBef>
                <a:spcPts val="0"/>
              </a:spcBef>
              <a:spcAft>
                <a:spcPts val="0"/>
              </a:spcAft>
              <a:buClr>
                <a:schemeClr val="dk1"/>
              </a:buClr>
              <a:buSzPts val="1400"/>
              <a:buFont typeface="Arial"/>
              <a:buNone/>
              <a:defRPr/>
            </a:lvl4pPr>
            <a:lvl5pPr lvl="4" algn="l">
              <a:lnSpc>
                <a:spcPct val="100000"/>
              </a:lnSpc>
              <a:spcBef>
                <a:spcPts val="0"/>
              </a:spcBef>
              <a:spcAft>
                <a:spcPts val="0"/>
              </a:spcAft>
              <a:buClr>
                <a:schemeClr val="dk1"/>
              </a:buClr>
              <a:buSzPts val="1400"/>
              <a:buFont typeface="Arial"/>
              <a:buNone/>
              <a:defRPr/>
            </a:lvl5pPr>
            <a:lvl6pPr lvl="5" algn="l">
              <a:lnSpc>
                <a:spcPct val="100000"/>
              </a:lnSpc>
              <a:spcBef>
                <a:spcPts val="0"/>
              </a:spcBef>
              <a:spcAft>
                <a:spcPts val="0"/>
              </a:spcAft>
              <a:buClr>
                <a:schemeClr val="dk1"/>
              </a:buClr>
              <a:buSzPts val="1400"/>
              <a:buFont typeface="Arial"/>
              <a:buNone/>
              <a:defRPr/>
            </a:lvl6pPr>
            <a:lvl7pPr lvl="6" algn="l">
              <a:lnSpc>
                <a:spcPct val="100000"/>
              </a:lnSpc>
              <a:spcBef>
                <a:spcPts val="0"/>
              </a:spcBef>
              <a:spcAft>
                <a:spcPts val="0"/>
              </a:spcAft>
              <a:buClr>
                <a:schemeClr val="dk1"/>
              </a:buClr>
              <a:buSzPts val="1400"/>
              <a:buFont typeface="Arial"/>
              <a:buNone/>
              <a:defRPr/>
            </a:lvl7pPr>
            <a:lvl8pPr lvl="7" algn="l">
              <a:lnSpc>
                <a:spcPct val="100000"/>
              </a:lnSpc>
              <a:spcBef>
                <a:spcPts val="0"/>
              </a:spcBef>
              <a:spcAft>
                <a:spcPts val="0"/>
              </a:spcAft>
              <a:buClr>
                <a:schemeClr val="dk1"/>
              </a:buClr>
              <a:buSzPts val="1400"/>
              <a:buFont typeface="Arial"/>
              <a:buNone/>
              <a:defRPr/>
            </a:lvl8pPr>
            <a:lvl9pPr lvl="8" algn="l">
              <a:lnSpc>
                <a:spcPct val="100000"/>
              </a:lnSpc>
              <a:spcBef>
                <a:spcPts val="0"/>
              </a:spcBef>
              <a:spcAft>
                <a:spcPts val="0"/>
              </a:spcAft>
              <a:buClr>
                <a:schemeClr val="dk1"/>
              </a:buClr>
              <a:buSzPts val="1400"/>
              <a:buFont typeface="Arial"/>
              <a:buNone/>
              <a:defRPr/>
            </a:lvl9pPr>
          </a:lstStyle>
          <a:p>
            <a:endParaRPr/>
          </a:p>
        </p:txBody>
      </p:sp>
    </p:spTree>
    <p:extLst>
      <p:ext uri="{BB962C8B-B14F-4D97-AF65-F5344CB8AC3E}">
        <p14:creationId xmlns:p14="http://schemas.microsoft.com/office/powerpoint/2010/main" val="116318209"/>
      </p:ext>
    </p:extLst>
  </p:cSld>
  <p:clrMapOvr>
    <a:masterClrMapping/>
  </p:clrMapOvr>
</p:sldLayout>
</file>

<file path=ppt/slideLayouts/slideLayout687.xml><?xml version="1.0" encoding="utf-8"?>
<p:sldLayout xmlns:a="http://schemas.openxmlformats.org/drawingml/2006/main" xmlns:r="http://schemas.openxmlformats.org/officeDocument/2006/relationships" xmlns:p="http://schemas.openxmlformats.org/presentationml/2006/main" matchingName="Photo Slide">
  <p:cSld name="Photo Slide">
    <p:spTree>
      <p:nvGrpSpPr>
        <p:cNvPr id="1" name="Shape 12394"/>
        <p:cNvGrpSpPr/>
        <p:nvPr/>
      </p:nvGrpSpPr>
      <p:grpSpPr>
        <a:xfrm>
          <a:off x="0" y="0"/>
          <a:ext cx="0" cy="0"/>
          <a:chOff x="0" y="0"/>
          <a:chExt cx="0" cy="0"/>
        </a:xfrm>
      </p:grpSpPr>
      <p:sp>
        <p:nvSpPr>
          <p:cNvPr id="12395" name="Google Shape;12395;p116"/>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2396" name="Google Shape;12396;p116"/>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2397" name="Google Shape;12397;p116"/>
          <p:cNvGrpSpPr/>
          <p:nvPr/>
        </p:nvGrpSpPr>
        <p:grpSpPr>
          <a:xfrm>
            <a:off x="1" y="5379425"/>
            <a:ext cx="2807363" cy="753895"/>
            <a:chOff x="0" y="5379424"/>
            <a:chExt cx="2807363" cy="753895"/>
          </a:xfrm>
        </p:grpSpPr>
        <p:sp>
          <p:nvSpPr>
            <p:cNvPr id="12398" name="Google Shape;12398;p116"/>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399" name="Google Shape;12399;p116"/>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grpSp>
      <p:pic>
        <p:nvPicPr>
          <p:cNvPr id="12400" name="Google Shape;12400;p116"/>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3180307338"/>
      </p:ext>
    </p:extLst>
  </p:cSld>
  <p:clrMapOvr>
    <a:masterClrMapping/>
  </p:clrMapOvr>
</p:sldLayout>
</file>

<file path=ppt/slideLayouts/slideLayout688.xml><?xml version="1.0" encoding="utf-8"?>
<p:sldLayout xmlns:a="http://schemas.openxmlformats.org/drawingml/2006/main" xmlns:r="http://schemas.openxmlformats.org/officeDocument/2006/relationships" xmlns:p="http://schemas.openxmlformats.org/presentationml/2006/main" matchingName="1_OBJECT">
  <p:cSld name="1_OBJECT">
    <p:spTree>
      <p:nvGrpSpPr>
        <p:cNvPr id="1" name="Shape 12401"/>
        <p:cNvGrpSpPr/>
        <p:nvPr/>
      </p:nvGrpSpPr>
      <p:grpSpPr>
        <a:xfrm>
          <a:off x="0" y="0"/>
          <a:ext cx="0" cy="0"/>
          <a:chOff x="0" y="0"/>
          <a:chExt cx="0" cy="0"/>
        </a:xfrm>
      </p:grpSpPr>
      <p:grpSp>
        <p:nvGrpSpPr>
          <p:cNvPr id="12402" name="Google Shape;12402;p1020"/>
          <p:cNvGrpSpPr/>
          <p:nvPr/>
        </p:nvGrpSpPr>
        <p:grpSpPr>
          <a:xfrm>
            <a:off x="7191545" y="0"/>
            <a:ext cx="5000460" cy="1425988"/>
            <a:chOff x="7191545" y="0"/>
            <a:chExt cx="5000460" cy="1425988"/>
          </a:xfrm>
        </p:grpSpPr>
        <p:pic>
          <p:nvPicPr>
            <p:cNvPr id="12403" name="Google Shape;12403;p102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404" name="Google Shape;12404;p1020"/>
            <p:cNvGrpSpPr/>
            <p:nvPr/>
          </p:nvGrpSpPr>
          <p:grpSpPr>
            <a:xfrm>
              <a:off x="7191545" y="0"/>
              <a:ext cx="5000460" cy="1425988"/>
              <a:chOff x="7191545" y="0"/>
              <a:chExt cx="5000460" cy="1425988"/>
            </a:xfrm>
          </p:grpSpPr>
          <p:sp>
            <p:nvSpPr>
              <p:cNvPr id="12405" name="Google Shape;12405;p102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406" name="Google Shape;12406;p102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407" name="Google Shape;12407;p1020"/>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408" name="Google Shape;12408;p1020"/>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409" name="Google Shape;12409;p102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410" name="Google Shape;12410;p102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411" name="Google Shape;12411;p102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88540333"/>
      </p:ext>
    </p:extLst>
  </p:cSld>
  <p:clrMapOvr>
    <a:masterClrMapping/>
  </p:clrMapOvr>
</p:sldLayout>
</file>

<file path=ppt/slideLayouts/slideLayout689.xml><?xml version="1.0" encoding="utf-8"?>
<p:sldLayout xmlns:a="http://schemas.openxmlformats.org/drawingml/2006/main" xmlns:r="http://schemas.openxmlformats.org/officeDocument/2006/relationships" xmlns:p="http://schemas.openxmlformats.org/presentationml/2006/main" matchingName="TWO_OBJECTS" type="twoObj">
  <p:cSld name="TWO_OBJECTS">
    <p:spTree>
      <p:nvGrpSpPr>
        <p:cNvPr id="1" name="Shape 12412"/>
        <p:cNvGrpSpPr/>
        <p:nvPr/>
      </p:nvGrpSpPr>
      <p:grpSpPr>
        <a:xfrm>
          <a:off x="0" y="0"/>
          <a:ext cx="0" cy="0"/>
          <a:chOff x="0" y="0"/>
          <a:chExt cx="0" cy="0"/>
        </a:xfrm>
      </p:grpSpPr>
      <p:sp>
        <p:nvSpPr>
          <p:cNvPr id="12413" name="Google Shape;12413;p1021"/>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414" name="Google Shape;12414;p1021"/>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2415" name="Google Shape;12415;p1021"/>
          <p:cNvGrpSpPr/>
          <p:nvPr/>
        </p:nvGrpSpPr>
        <p:grpSpPr>
          <a:xfrm>
            <a:off x="7191545" y="0"/>
            <a:ext cx="5000460" cy="1425988"/>
            <a:chOff x="7191545" y="0"/>
            <a:chExt cx="5000460" cy="1425988"/>
          </a:xfrm>
        </p:grpSpPr>
        <p:pic>
          <p:nvPicPr>
            <p:cNvPr id="12416" name="Google Shape;12416;p102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417" name="Google Shape;12417;p1021"/>
            <p:cNvGrpSpPr/>
            <p:nvPr/>
          </p:nvGrpSpPr>
          <p:grpSpPr>
            <a:xfrm>
              <a:off x="7191545" y="0"/>
              <a:ext cx="5000460" cy="1425988"/>
              <a:chOff x="7191545" y="0"/>
              <a:chExt cx="5000460" cy="1425988"/>
            </a:xfrm>
          </p:grpSpPr>
          <p:sp>
            <p:nvSpPr>
              <p:cNvPr id="12418" name="Google Shape;12418;p102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419" name="Google Shape;12419;p102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420" name="Google Shape;12420;p1021"/>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421" name="Google Shape;12421;p1021"/>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422" name="Google Shape;12422;p102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423" name="Google Shape;12423;p102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129886498"/>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2">
    <p:spTree>
      <p:nvGrpSpPr>
        <p:cNvPr id="1" name="Shape 707"/>
        <p:cNvGrpSpPr/>
        <p:nvPr/>
      </p:nvGrpSpPr>
      <p:grpSpPr>
        <a:xfrm>
          <a:off x="0" y="0"/>
          <a:ext cx="0" cy="0"/>
          <a:chOff x="0" y="0"/>
          <a:chExt cx="0" cy="0"/>
        </a:xfrm>
      </p:grpSpPr>
      <p:sp>
        <p:nvSpPr>
          <p:cNvPr id="708" name="Google Shape;708;p68"/>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09" name="Google Shape;709;p68"/>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10" name="Google Shape;710;p68"/>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spcBef>
                <a:spcPts val="0"/>
              </a:spcBef>
              <a:spcAft>
                <a:spcPts val="0"/>
              </a:spcAft>
              <a:buSzPts val="1400"/>
              <a:buNone/>
              <a:defRPr sz="1800">
                <a:solidFill>
                  <a:schemeClr val="dk1"/>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
        <p:nvSpPr>
          <p:cNvPr id="711" name="Google Shape;711;p6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712" name="Google Shape;712;p6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
        <p:nvSpPr>
          <p:cNvPr id="713" name="Google Shape;713;p68"/>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400">
              <a:solidFill>
                <a:schemeClr val="lt1"/>
              </a:solidFill>
              <a:latin typeface="Calibri"/>
              <a:ea typeface="Calibri"/>
              <a:cs typeface="Calibri"/>
              <a:sym typeface="Calibri"/>
            </a:endParaRPr>
          </a:p>
        </p:txBody>
      </p:sp>
      <p:sp>
        <p:nvSpPr>
          <p:cNvPr id="714" name="Google Shape;714;p68"/>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400">
              <a:solidFill>
                <a:schemeClr val="lt1"/>
              </a:solidFill>
              <a:latin typeface="Calibri"/>
              <a:ea typeface="Calibri"/>
              <a:cs typeface="Calibri"/>
              <a:sym typeface="Calibri"/>
            </a:endParaRPr>
          </a:p>
        </p:txBody>
      </p:sp>
      <p:sp>
        <p:nvSpPr>
          <p:cNvPr id="715" name="Google Shape;715;p68"/>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716" name="Google Shape;716;p68"/>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690.xml><?xml version="1.0" encoding="utf-8"?>
<p:sldLayout xmlns:a="http://schemas.openxmlformats.org/drawingml/2006/main" xmlns:r="http://schemas.openxmlformats.org/officeDocument/2006/relationships" xmlns:p="http://schemas.openxmlformats.org/presentationml/2006/main" matchingName="Title and Content 2">
  <p:cSld name="Title and Content 2">
    <p:spTree>
      <p:nvGrpSpPr>
        <p:cNvPr id="1" name="Shape 12424"/>
        <p:cNvGrpSpPr/>
        <p:nvPr/>
      </p:nvGrpSpPr>
      <p:grpSpPr>
        <a:xfrm>
          <a:off x="0" y="0"/>
          <a:ext cx="0" cy="0"/>
          <a:chOff x="0" y="0"/>
          <a:chExt cx="0" cy="0"/>
        </a:xfrm>
      </p:grpSpPr>
      <p:grpSp>
        <p:nvGrpSpPr>
          <p:cNvPr id="12425" name="Google Shape;12425;p1022"/>
          <p:cNvGrpSpPr/>
          <p:nvPr/>
        </p:nvGrpSpPr>
        <p:grpSpPr>
          <a:xfrm>
            <a:off x="7191545" y="0"/>
            <a:ext cx="5000460" cy="1425988"/>
            <a:chOff x="7191545" y="0"/>
            <a:chExt cx="5000460" cy="1425988"/>
          </a:xfrm>
        </p:grpSpPr>
        <p:pic>
          <p:nvPicPr>
            <p:cNvPr id="12426" name="Google Shape;12426;p102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427" name="Google Shape;12427;p1022"/>
            <p:cNvGrpSpPr/>
            <p:nvPr/>
          </p:nvGrpSpPr>
          <p:grpSpPr>
            <a:xfrm>
              <a:off x="7191545" y="0"/>
              <a:ext cx="5000460" cy="1425988"/>
              <a:chOff x="7191545" y="0"/>
              <a:chExt cx="5000460" cy="1425988"/>
            </a:xfrm>
          </p:grpSpPr>
          <p:sp>
            <p:nvSpPr>
              <p:cNvPr id="12428" name="Google Shape;12428;p102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429" name="Google Shape;12429;p102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430" name="Google Shape;12430;p1022"/>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431" name="Google Shape;12431;p1022"/>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432" name="Google Shape;12432;p102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433" name="Google Shape;12433;p102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434" name="Google Shape;12434;p102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995525297"/>
      </p:ext>
    </p:extLst>
  </p:cSld>
  <p:clrMapOvr>
    <a:masterClrMapping/>
  </p:clrMapOvr>
</p:sldLayout>
</file>

<file path=ppt/slideLayouts/slideLayout691.xml><?xml version="1.0" encoding="utf-8"?>
<p:sldLayout xmlns:a="http://schemas.openxmlformats.org/drawingml/2006/main" xmlns:r="http://schemas.openxmlformats.org/officeDocument/2006/relationships" xmlns:p="http://schemas.openxmlformats.org/presentationml/2006/main" matchingName="Two Content">
  <p:cSld name="Two Content">
    <p:spTree>
      <p:nvGrpSpPr>
        <p:cNvPr id="1" name="Shape 12435"/>
        <p:cNvGrpSpPr/>
        <p:nvPr/>
      </p:nvGrpSpPr>
      <p:grpSpPr>
        <a:xfrm>
          <a:off x="0" y="0"/>
          <a:ext cx="0" cy="0"/>
          <a:chOff x="0" y="0"/>
          <a:chExt cx="0" cy="0"/>
        </a:xfrm>
      </p:grpSpPr>
      <p:sp>
        <p:nvSpPr>
          <p:cNvPr id="12436" name="Google Shape;12436;p1023"/>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437" name="Google Shape;12437;p1023"/>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2438" name="Google Shape;12438;p1023"/>
          <p:cNvGrpSpPr/>
          <p:nvPr/>
        </p:nvGrpSpPr>
        <p:grpSpPr>
          <a:xfrm>
            <a:off x="7191545" y="0"/>
            <a:ext cx="5000460" cy="1425988"/>
            <a:chOff x="7191545" y="0"/>
            <a:chExt cx="5000460" cy="1425988"/>
          </a:xfrm>
        </p:grpSpPr>
        <p:pic>
          <p:nvPicPr>
            <p:cNvPr id="12439" name="Google Shape;12439;p102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440" name="Google Shape;12440;p1023"/>
            <p:cNvGrpSpPr/>
            <p:nvPr/>
          </p:nvGrpSpPr>
          <p:grpSpPr>
            <a:xfrm>
              <a:off x="7191545" y="0"/>
              <a:ext cx="5000460" cy="1425988"/>
              <a:chOff x="7191545" y="0"/>
              <a:chExt cx="5000460" cy="1425988"/>
            </a:xfrm>
          </p:grpSpPr>
          <p:sp>
            <p:nvSpPr>
              <p:cNvPr id="12441" name="Google Shape;12441;p102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442" name="Google Shape;12442;p102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443" name="Google Shape;12443;p1023"/>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444" name="Google Shape;12444;p1023"/>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445" name="Google Shape;12445;p102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446" name="Google Shape;12446;p102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873409265"/>
      </p:ext>
    </p:extLst>
  </p:cSld>
  <p:clrMapOvr>
    <a:masterClrMapping/>
  </p:clrMapOvr>
</p:sldLayout>
</file>

<file path=ppt/slideLayouts/slideLayout692.xml><?xml version="1.0" encoding="utf-8"?>
<p:sldLayout xmlns:a="http://schemas.openxmlformats.org/drawingml/2006/main" xmlns:r="http://schemas.openxmlformats.org/officeDocument/2006/relationships" xmlns:p="http://schemas.openxmlformats.org/presentationml/2006/main" matchingName="Title and Content 3">
  <p:cSld name="Title and Content 3">
    <p:spTree>
      <p:nvGrpSpPr>
        <p:cNvPr id="1" name="Shape 12447"/>
        <p:cNvGrpSpPr/>
        <p:nvPr/>
      </p:nvGrpSpPr>
      <p:grpSpPr>
        <a:xfrm>
          <a:off x="0" y="0"/>
          <a:ext cx="0" cy="0"/>
          <a:chOff x="0" y="0"/>
          <a:chExt cx="0" cy="0"/>
        </a:xfrm>
      </p:grpSpPr>
      <p:grpSp>
        <p:nvGrpSpPr>
          <p:cNvPr id="12448" name="Google Shape;12448;p1024"/>
          <p:cNvGrpSpPr/>
          <p:nvPr/>
        </p:nvGrpSpPr>
        <p:grpSpPr>
          <a:xfrm>
            <a:off x="7191545" y="0"/>
            <a:ext cx="5000460" cy="1425988"/>
            <a:chOff x="7191545" y="0"/>
            <a:chExt cx="5000460" cy="1425988"/>
          </a:xfrm>
        </p:grpSpPr>
        <p:pic>
          <p:nvPicPr>
            <p:cNvPr id="12449" name="Google Shape;12449;p102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450" name="Google Shape;12450;p1024"/>
            <p:cNvGrpSpPr/>
            <p:nvPr/>
          </p:nvGrpSpPr>
          <p:grpSpPr>
            <a:xfrm>
              <a:off x="7191545" y="0"/>
              <a:ext cx="5000460" cy="1425988"/>
              <a:chOff x="7191545" y="0"/>
              <a:chExt cx="5000460" cy="1425988"/>
            </a:xfrm>
          </p:grpSpPr>
          <p:sp>
            <p:nvSpPr>
              <p:cNvPr id="12451" name="Google Shape;12451;p102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452" name="Google Shape;12452;p102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453" name="Google Shape;12453;p1024"/>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454" name="Google Shape;12454;p1024"/>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455" name="Google Shape;12455;p102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456" name="Google Shape;12456;p102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457" name="Google Shape;12457;p102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578443370"/>
      </p:ext>
    </p:extLst>
  </p:cSld>
  <p:clrMapOvr>
    <a:masterClrMapping/>
  </p:clrMapOvr>
</p:sldLayout>
</file>

<file path=ppt/slideLayouts/slideLayout693.xml><?xml version="1.0" encoding="utf-8"?>
<p:sldLayout xmlns:a="http://schemas.openxmlformats.org/drawingml/2006/main" xmlns:r="http://schemas.openxmlformats.org/officeDocument/2006/relationships" xmlns:p="http://schemas.openxmlformats.org/presentationml/2006/main" matchingName="Divider">
  <p:cSld name="Divider">
    <p:spTree>
      <p:nvGrpSpPr>
        <p:cNvPr id="1" name="Shape 12458"/>
        <p:cNvGrpSpPr/>
        <p:nvPr/>
      </p:nvGrpSpPr>
      <p:grpSpPr>
        <a:xfrm>
          <a:off x="0" y="0"/>
          <a:ext cx="0" cy="0"/>
          <a:chOff x="0" y="0"/>
          <a:chExt cx="0" cy="0"/>
        </a:xfrm>
      </p:grpSpPr>
      <p:grpSp>
        <p:nvGrpSpPr>
          <p:cNvPr id="12459" name="Google Shape;12459;p1025"/>
          <p:cNvGrpSpPr/>
          <p:nvPr/>
        </p:nvGrpSpPr>
        <p:grpSpPr>
          <a:xfrm>
            <a:off x="0" y="5020349"/>
            <a:ext cx="12191996" cy="1837651"/>
            <a:chOff x="0" y="5020348"/>
            <a:chExt cx="12191996" cy="1837651"/>
          </a:xfrm>
        </p:grpSpPr>
        <p:sp>
          <p:nvSpPr>
            <p:cNvPr id="12460" name="Google Shape;12460;p1025"/>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461" name="Google Shape;12461;p1025"/>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462" name="Google Shape;12462;p1025"/>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2463" name="Google Shape;12463;p1025"/>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2464" name="Google Shape;12464;p1025"/>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465" name="Google Shape;12465;p1025"/>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108298476"/>
      </p:ext>
    </p:extLst>
  </p:cSld>
  <p:clrMapOvr>
    <a:masterClrMapping/>
  </p:clrMapOvr>
</p:sldLayout>
</file>

<file path=ppt/slideLayouts/slideLayout694.xml><?xml version="1.0" encoding="utf-8"?>
<p:sldLayout xmlns:a="http://schemas.openxmlformats.org/drawingml/2006/main" xmlns:r="http://schemas.openxmlformats.org/officeDocument/2006/relationships" xmlns:p="http://schemas.openxmlformats.org/presentationml/2006/main" matchingName="Title and Content 4">
  <p:cSld name="Title and Content 4">
    <p:spTree>
      <p:nvGrpSpPr>
        <p:cNvPr id="1" name="Shape 12466"/>
        <p:cNvGrpSpPr/>
        <p:nvPr/>
      </p:nvGrpSpPr>
      <p:grpSpPr>
        <a:xfrm>
          <a:off x="0" y="0"/>
          <a:ext cx="0" cy="0"/>
          <a:chOff x="0" y="0"/>
          <a:chExt cx="0" cy="0"/>
        </a:xfrm>
      </p:grpSpPr>
      <p:grpSp>
        <p:nvGrpSpPr>
          <p:cNvPr id="12467" name="Google Shape;12467;p1026"/>
          <p:cNvGrpSpPr/>
          <p:nvPr/>
        </p:nvGrpSpPr>
        <p:grpSpPr>
          <a:xfrm>
            <a:off x="7191545" y="0"/>
            <a:ext cx="5000460" cy="1425988"/>
            <a:chOff x="7191545" y="0"/>
            <a:chExt cx="5000460" cy="1425988"/>
          </a:xfrm>
        </p:grpSpPr>
        <p:pic>
          <p:nvPicPr>
            <p:cNvPr id="12468" name="Google Shape;12468;p102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469" name="Google Shape;12469;p1026"/>
            <p:cNvGrpSpPr/>
            <p:nvPr/>
          </p:nvGrpSpPr>
          <p:grpSpPr>
            <a:xfrm>
              <a:off x="7191545" y="0"/>
              <a:ext cx="5000460" cy="1425988"/>
              <a:chOff x="7191545" y="0"/>
              <a:chExt cx="5000460" cy="1425988"/>
            </a:xfrm>
          </p:grpSpPr>
          <p:sp>
            <p:nvSpPr>
              <p:cNvPr id="12470" name="Google Shape;12470;p102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471" name="Google Shape;12471;p102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472" name="Google Shape;12472;p102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473" name="Google Shape;12473;p102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474" name="Google Shape;12474;p102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475" name="Google Shape;12475;p102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476" name="Google Shape;12476;p102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087318494"/>
      </p:ext>
    </p:extLst>
  </p:cSld>
  <p:clrMapOvr>
    <a:masterClrMapping/>
  </p:clrMapOvr>
</p:sldLayout>
</file>

<file path=ppt/slideLayouts/slideLayout695.xml><?xml version="1.0" encoding="utf-8"?>
<p:sldLayout xmlns:a="http://schemas.openxmlformats.org/drawingml/2006/main" xmlns:r="http://schemas.openxmlformats.org/officeDocument/2006/relationships" xmlns:p="http://schemas.openxmlformats.org/presentationml/2006/main" matchingName="Title and Content 5">
  <p:cSld name="Title and Content 5">
    <p:spTree>
      <p:nvGrpSpPr>
        <p:cNvPr id="1" name="Shape 12477"/>
        <p:cNvGrpSpPr/>
        <p:nvPr/>
      </p:nvGrpSpPr>
      <p:grpSpPr>
        <a:xfrm>
          <a:off x="0" y="0"/>
          <a:ext cx="0" cy="0"/>
          <a:chOff x="0" y="0"/>
          <a:chExt cx="0" cy="0"/>
        </a:xfrm>
      </p:grpSpPr>
      <p:grpSp>
        <p:nvGrpSpPr>
          <p:cNvPr id="12478" name="Google Shape;12478;p1027"/>
          <p:cNvGrpSpPr/>
          <p:nvPr/>
        </p:nvGrpSpPr>
        <p:grpSpPr>
          <a:xfrm>
            <a:off x="7191545" y="0"/>
            <a:ext cx="5000460" cy="1425988"/>
            <a:chOff x="7191545" y="0"/>
            <a:chExt cx="5000460" cy="1425988"/>
          </a:xfrm>
        </p:grpSpPr>
        <p:pic>
          <p:nvPicPr>
            <p:cNvPr id="12479" name="Google Shape;12479;p102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480" name="Google Shape;12480;p1027"/>
            <p:cNvGrpSpPr/>
            <p:nvPr/>
          </p:nvGrpSpPr>
          <p:grpSpPr>
            <a:xfrm>
              <a:off x="7191545" y="0"/>
              <a:ext cx="5000460" cy="1425988"/>
              <a:chOff x="7191545" y="0"/>
              <a:chExt cx="5000460" cy="1425988"/>
            </a:xfrm>
          </p:grpSpPr>
          <p:sp>
            <p:nvSpPr>
              <p:cNvPr id="12481" name="Google Shape;12481;p102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482" name="Google Shape;12482;p102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483" name="Google Shape;12483;p1027"/>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484" name="Google Shape;12484;p1027"/>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485" name="Google Shape;12485;p102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486" name="Google Shape;12486;p102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487" name="Google Shape;12487;p102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278747885"/>
      </p:ext>
    </p:extLst>
  </p:cSld>
  <p:clrMapOvr>
    <a:masterClrMapping/>
  </p:clrMapOvr>
</p:sldLayout>
</file>

<file path=ppt/slideLayouts/slideLayout696.xml><?xml version="1.0" encoding="utf-8"?>
<p:sldLayout xmlns:a="http://schemas.openxmlformats.org/drawingml/2006/main" xmlns:r="http://schemas.openxmlformats.org/officeDocument/2006/relationships" xmlns:p="http://schemas.openxmlformats.org/presentationml/2006/main" matchingName="1_Title and Content 5">
  <p:cSld name="1_Title and Content 5">
    <p:spTree>
      <p:nvGrpSpPr>
        <p:cNvPr id="1" name="Shape 12488"/>
        <p:cNvGrpSpPr/>
        <p:nvPr/>
      </p:nvGrpSpPr>
      <p:grpSpPr>
        <a:xfrm>
          <a:off x="0" y="0"/>
          <a:ext cx="0" cy="0"/>
          <a:chOff x="0" y="0"/>
          <a:chExt cx="0" cy="0"/>
        </a:xfrm>
      </p:grpSpPr>
      <p:grpSp>
        <p:nvGrpSpPr>
          <p:cNvPr id="12489" name="Google Shape;12489;p1028"/>
          <p:cNvGrpSpPr/>
          <p:nvPr/>
        </p:nvGrpSpPr>
        <p:grpSpPr>
          <a:xfrm>
            <a:off x="7191545" y="0"/>
            <a:ext cx="5000460" cy="1425988"/>
            <a:chOff x="7191545" y="0"/>
            <a:chExt cx="5000460" cy="1425988"/>
          </a:xfrm>
        </p:grpSpPr>
        <p:pic>
          <p:nvPicPr>
            <p:cNvPr id="12490" name="Google Shape;12490;p102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491" name="Google Shape;12491;p1028"/>
            <p:cNvGrpSpPr/>
            <p:nvPr/>
          </p:nvGrpSpPr>
          <p:grpSpPr>
            <a:xfrm>
              <a:off x="7191545" y="0"/>
              <a:ext cx="5000460" cy="1425988"/>
              <a:chOff x="7191545" y="0"/>
              <a:chExt cx="5000460" cy="1425988"/>
            </a:xfrm>
          </p:grpSpPr>
          <p:sp>
            <p:nvSpPr>
              <p:cNvPr id="12492" name="Google Shape;12492;p102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493" name="Google Shape;12493;p102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494" name="Google Shape;12494;p1028"/>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495" name="Google Shape;12495;p1028"/>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496" name="Google Shape;12496;p102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497" name="Google Shape;12497;p102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498" name="Google Shape;12498;p102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572081527"/>
      </p:ext>
    </p:extLst>
  </p:cSld>
  <p:clrMapOvr>
    <a:masterClrMapping/>
  </p:clrMapOvr>
</p:sldLayout>
</file>

<file path=ppt/slideLayouts/slideLayout697.xml><?xml version="1.0" encoding="utf-8"?>
<p:sldLayout xmlns:a="http://schemas.openxmlformats.org/drawingml/2006/main" xmlns:r="http://schemas.openxmlformats.org/officeDocument/2006/relationships" xmlns:p="http://schemas.openxmlformats.org/presentationml/2006/main" matchingName="Divider 2">
  <p:cSld name="Divider 2">
    <p:spTree>
      <p:nvGrpSpPr>
        <p:cNvPr id="1" name="Shape 12499"/>
        <p:cNvGrpSpPr/>
        <p:nvPr/>
      </p:nvGrpSpPr>
      <p:grpSpPr>
        <a:xfrm>
          <a:off x="0" y="0"/>
          <a:ext cx="0" cy="0"/>
          <a:chOff x="0" y="0"/>
          <a:chExt cx="0" cy="0"/>
        </a:xfrm>
      </p:grpSpPr>
      <p:grpSp>
        <p:nvGrpSpPr>
          <p:cNvPr id="12500" name="Google Shape;12500;p1029"/>
          <p:cNvGrpSpPr/>
          <p:nvPr/>
        </p:nvGrpSpPr>
        <p:grpSpPr>
          <a:xfrm>
            <a:off x="0" y="5020349"/>
            <a:ext cx="12191996" cy="1837651"/>
            <a:chOff x="0" y="5020348"/>
            <a:chExt cx="12191996" cy="1837651"/>
          </a:xfrm>
        </p:grpSpPr>
        <p:sp>
          <p:nvSpPr>
            <p:cNvPr id="12501" name="Google Shape;12501;p1029"/>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502" name="Google Shape;12502;p1029"/>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503" name="Google Shape;12503;p1029"/>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2504" name="Google Shape;12504;p1029"/>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2505" name="Google Shape;12505;p1029"/>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506" name="Google Shape;12506;p1029"/>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913424686"/>
      </p:ext>
    </p:extLst>
  </p:cSld>
  <p:clrMapOvr>
    <a:masterClrMapping/>
  </p:clrMapOvr>
</p:sldLayout>
</file>

<file path=ppt/slideLayouts/slideLayout698.xml><?xml version="1.0" encoding="utf-8"?>
<p:sldLayout xmlns:a="http://schemas.openxmlformats.org/drawingml/2006/main" xmlns:r="http://schemas.openxmlformats.org/officeDocument/2006/relationships" xmlns:p="http://schemas.openxmlformats.org/presentationml/2006/main" matchingName="Title and Content 7">
  <p:cSld name="Title and Content 7">
    <p:spTree>
      <p:nvGrpSpPr>
        <p:cNvPr id="1" name="Shape 12507"/>
        <p:cNvGrpSpPr/>
        <p:nvPr/>
      </p:nvGrpSpPr>
      <p:grpSpPr>
        <a:xfrm>
          <a:off x="0" y="0"/>
          <a:ext cx="0" cy="0"/>
          <a:chOff x="0" y="0"/>
          <a:chExt cx="0" cy="0"/>
        </a:xfrm>
      </p:grpSpPr>
      <p:grpSp>
        <p:nvGrpSpPr>
          <p:cNvPr id="12508" name="Google Shape;12508;p1030"/>
          <p:cNvGrpSpPr/>
          <p:nvPr/>
        </p:nvGrpSpPr>
        <p:grpSpPr>
          <a:xfrm>
            <a:off x="7191545" y="0"/>
            <a:ext cx="5000460" cy="1425988"/>
            <a:chOff x="7191545" y="0"/>
            <a:chExt cx="5000460" cy="1425988"/>
          </a:xfrm>
        </p:grpSpPr>
        <p:pic>
          <p:nvPicPr>
            <p:cNvPr id="12509" name="Google Shape;12509;p103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510" name="Google Shape;12510;p1030"/>
            <p:cNvGrpSpPr/>
            <p:nvPr/>
          </p:nvGrpSpPr>
          <p:grpSpPr>
            <a:xfrm>
              <a:off x="7191545" y="0"/>
              <a:ext cx="5000460" cy="1425988"/>
              <a:chOff x="7191545" y="0"/>
              <a:chExt cx="5000460" cy="1425988"/>
            </a:xfrm>
          </p:grpSpPr>
          <p:sp>
            <p:nvSpPr>
              <p:cNvPr id="12511" name="Google Shape;12511;p103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512" name="Google Shape;12512;p103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513" name="Google Shape;12513;p1030"/>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514" name="Google Shape;12514;p1030"/>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515" name="Google Shape;12515;p103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516" name="Google Shape;12516;p103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517" name="Google Shape;12517;p103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001977317"/>
      </p:ext>
    </p:extLst>
  </p:cSld>
  <p:clrMapOvr>
    <a:masterClrMapping/>
  </p:clrMapOvr>
</p:sldLayout>
</file>

<file path=ppt/slideLayouts/slideLayout699.xml><?xml version="1.0" encoding="utf-8"?>
<p:sldLayout xmlns:a="http://schemas.openxmlformats.org/drawingml/2006/main" xmlns:r="http://schemas.openxmlformats.org/officeDocument/2006/relationships" xmlns:p="http://schemas.openxmlformats.org/presentationml/2006/main" matchingName="Cover 2">
  <p:cSld name="Cover 2">
    <p:spTree>
      <p:nvGrpSpPr>
        <p:cNvPr id="1" name="Shape 12518"/>
        <p:cNvGrpSpPr/>
        <p:nvPr/>
      </p:nvGrpSpPr>
      <p:grpSpPr>
        <a:xfrm>
          <a:off x="0" y="0"/>
          <a:ext cx="0" cy="0"/>
          <a:chOff x="0" y="0"/>
          <a:chExt cx="0" cy="0"/>
        </a:xfrm>
      </p:grpSpPr>
      <p:sp>
        <p:nvSpPr>
          <p:cNvPr id="12519" name="Google Shape;12519;p1031"/>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520" name="Google Shape;12520;p1031"/>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521" name="Google Shape;12521;p1031"/>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2522" name="Google Shape;12522;p1031"/>
          <p:cNvGrpSpPr/>
          <p:nvPr/>
        </p:nvGrpSpPr>
        <p:grpSpPr>
          <a:xfrm>
            <a:off x="0" y="5020349"/>
            <a:ext cx="12191996" cy="1837651"/>
            <a:chOff x="0" y="5020348"/>
            <a:chExt cx="12191996" cy="1837651"/>
          </a:xfrm>
        </p:grpSpPr>
        <p:sp>
          <p:nvSpPr>
            <p:cNvPr id="12523" name="Google Shape;12523;p1031"/>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524" name="Google Shape;12524;p1031"/>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2525" name="Google Shape;12525;p1031"/>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332271241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46CE7D5-CF57-46EF-B807-FDD0502418D4}" type="datetimeFigureOut">
              <a:rPr lang="en-US" smtClean="0"/>
              <a:t>6/1/2026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146388984"/>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p:spTree>
      <p:nvGrpSpPr>
        <p:cNvPr id="1" name="Shape 717"/>
        <p:cNvGrpSpPr/>
        <p:nvPr/>
      </p:nvGrpSpPr>
      <p:grpSpPr>
        <a:xfrm>
          <a:off x="0" y="0"/>
          <a:ext cx="0" cy="0"/>
          <a:chOff x="0" y="0"/>
          <a:chExt cx="0" cy="0"/>
        </a:xfrm>
      </p:grpSpPr>
      <p:sp>
        <p:nvSpPr>
          <p:cNvPr id="718" name="Google Shape;718;p69"/>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19" name="Google Shape;719;p69"/>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sp>
        <p:nvSpPr>
          <p:cNvPr id="720" name="Google Shape;720;p69"/>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sp>
        <p:nvSpPr>
          <p:cNvPr id="721" name="Google Shape;721;p69"/>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722" name="Google Shape;722;p69"/>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2" y="6364408"/>
            <a:ext cx="5059328" cy="493592"/>
          </a:xfrm>
          <a:prstGeom prst="rect">
            <a:avLst/>
          </a:prstGeom>
          <a:noFill/>
          <a:ln>
            <a:noFill/>
          </a:ln>
        </p:spPr>
      </p:pic>
    </p:spTree>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matchingName="Divider 3">
  <p:cSld name="Divider 3">
    <p:spTree>
      <p:nvGrpSpPr>
        <p:cNvPr id="1" name="Shape 12526"/>
        <p:cNvGrpSpPr/>
        <p:nvPr/>
      </p:nvGrpSpPr>
      <p:grpSpPr>
        <a:xfrm>
          <a:off x="0" y="0"/>
          <a:ext cx="0" cy="0"/>
          <a:chOff x="0" y="0"/>
          <a:chExt cx="0" cy="0"/>
        </a:xfrm>
      </p:grpSpPr>
      <p:grpSp>
        <p:nvGrpSpPr>
          <p:cNvPr id="12527" name="Google Shape;12527;p1032"/>
          <p:cNvGrpSpPr/>
          <p:nvPr/>
        </p:nvGrpSpPr>
        <p:grpSpPr>
          <a:xfrm>
            <a:off x="0" y="5020349"/>
            <a:ext cx="12191996" cy="1837651"/>
            <a:chOff x="0" y="5020348"/>
            <a:chExt cx="12191996" cy="1837651"/>
          </a:xfrm>
        </p:grpSpPr>
        <p:sp>
          <p:nvSpPr>
            <p:cNvPr id="12528" name="Google Shape;12528;p1032"/>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529" name="Google Shape;12529;p1032"/>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530" name="Google Shape;12530;p1032"/>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2531" name="Google Shape;12531;p1032"/>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2532" name="Google Shape;12532;p1032"/>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533" name="Google Shape;12533;p1032"/>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906164913"/>
      </p:ext>
    </p:extLst>
  </p:cSld>
  <p:clrMapOvr>
    <a:masterClrMapping/>
  </p:clrMapOvr>
</p:sldLayout>
</file>

<file path=ppt/slideLayouts/slideLayout701.xml><?xml version="1.0" encoding="utf-8"?>
<p:sldLayout xmlns:a="http://schemas.openxmlformats.org/drawingml/2006/main" xmlns:r="http://schemas.openxmlformats.org/officeDocument/2006/relationships" xmlns:p="http://schemas.openxmlformats.org/presentationml/2006/main" matchingName="Photo Slide 2">
  <p:cSld name="Photo Slide 2">
    <p:spTree>
      <p:nvGrpSpPr>
        <p:cNvPr id="1" name="Shape 12534"/>
        <p:cNvGrpSpPr/>
        <p:nvPr/>
      </p:nvGrpSpPr>
      <p:grpSpPr>
        <a:xfrm>
          <a:off x="0" y="0"/>
          <a:ext cx="0" cy="0"/>
          <a:chOff x="0" y="0"/>
          <a:chExt cx="0" cy="0"/>
        </a:xfrm>
      </p:grpSpPr>
      <p:sp>
        <p:nvSpPr>
          <p:cNvPr id="12535" name="Google Shape;12535;p1033"/>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2536" name="Google Shape;12536;p1033"/>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2537" name="Google Shape;12537;p1033"/>
          <p:cNvGrpSpPr/>
          <p:nvPr/>
        </p:nvGrpSpPr>
        <p:grpSpPr>
          <a:xfrm>
            <a:off x="1" y="5379425"/>
            <a:ext cx="2807363" cy="753895"/>
            <a:chOff x="0" y="5379424"/>
            <a:chExt cx="2807363" cy="753895"/>
          </a:xfrm>
        </p:grpSpPr>
        <p:sp>
          <p:nvSpPr>
            <p:cNvPr id="12538" name="Google Shape;12538;p1033"/>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539" name="Google Shape;12539;p1033"/>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grpSp>
      <p:pic>
        <p:nvPicPr>
          <p:cNvPr id="12540" name="Google Shape;12540;p1033"/>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2792377862"/>
      </p:ext>
    </p:extLst>
  </p:cSld>
  <p:clrMapOvr>
    <a:masterClrMapping/>
  </p:clrMapOvr>
</p:sldLayout>
</file>

<file path=ppt/slideLayouts/slideLayout702.xml><?xml version="1.0" encoding="utf-8"?>
<p:sldLayout xmlns:a="http://schemas.openxmlformats.org/drawingml/2006/main" xmlns:r="http://schemas.openxmlformats.org/officeDocument/2006/relationships" xmlns:p="http://schemas.openxmlformats.org/presentationml/2006/main" matchingName="Quotation">
  <p:cSld name="Quotation">
    <p:spTree>
      <p:nvGrpSpPr>
        <p:cNvPr id="1" name="Shape 12541"/>
        <p:cNvGrpSpPr/>
        <p:nvPr/>
      </p:nvGrpSpPr>
      <p:grpSpPr>
        <a:xfrm>
          <a:off x="0" y="0"/>
          <a:ext cx="0" cy="0"/>
          <a:chOff x="0" y="0"/>
          <a:chExt cx="0" cy="0"/>
        </a:xfrm>
      </p:grpSpPr>
      <p:sp>
        <p:nvSpPr>
          <p:cNvPr id="12542" name="Google Shape;12542;p103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543" name="Google Shape;12543;p103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544" name="Google Shape;12544;p1034"/>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545" name="Google Shape;12545;p103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546" name="Google Shape;12546;p103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547" name="Google Shape;12547;p103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2548" name="Google Shape;12548;p1034"/>
          <p:cNvGrpSpPr/>
          <p:nvPr/>
        </p:nvGrpSpPr>
        <p:grpSpPr>
          <a:xfrm>
            <a:off x="7191545" y="0"/>
            <a:ext cx="5000460" cy="1425988"/>
            <a:chOff x="7191545" y="0"/>
            <a:chExt cx="5000460" cy="1425988"/>
          </a:xfrm>
        </p:grpSpPr>
        <p:pic>
          <p:nvPicPr>
            <p:cNvPr id="12549" name="Google Shape;12549;p103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550" name="Google Shape;12550;p1034"/>
            <p:cNvGrpSpPr/>
            <p:nvPr/>
          </p:nvGrpSpPr>
          <p:grpSpPr>
            <a:xfrm>
              <a:off x="7191545" y="0"/>
              <a:ext cx="5000460" cy="1425988"/>
              <a:chOff x="7191545" y="0"/>
              <a:chExt cx="5000460" cy="1425988"/>
            </a:xfrm>
          </p:grpSpPr>
          <p:sp>
            <p:nvSpPr>
              <p:cNvPr id="12551" name="Google Shape;12551;p103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552" name="Google Shape;12552;p103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2553" name="Google Shape;12553;p1034"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913680547"/>
      </p:ext>
    </p:extLst>
  </p:cSld>
  <p:clrMapOvr>
    <a:masterClrMapping/>
  </p:clrMapOvr>
</p:sldLayout>
</file>

<file path=ppt/slideLayouts/slideLayout703.xml><?xml version="1.0" encoding="utf-8"?>
<p:sldLayout xmlns:a="http://schemas.openxmlformats.org/drawingml/2006/main" xmlns:r="http://schemas.openxmlformats.org/officeDocument/2006/relationships" xmlns:p="http://schemas.openxmlformats.org/presentationml/2006/main" matchingName="Title and Content 8">
  <p:cSld name="Title and Content 8">
    <p:spTree>
      <p:nvGrpSpPr>
        <p:cNvPr id="1" name="Shape 12554"/>
        <p:cNvGrpSpPr/>
        <p:nvPr/>
      </p:nvGrpSpPr>
      <p:grpSpPr>
        <a:xfrm>
          <a:off x="0" y="0"/>
          <a:ext cx="0" cy="0"/>
          <a:chOff x="0" y="0"/>
          <a:chExt cx="0" cy="0"/>
        </a:xfrm>
      </p:grpSpPr>
      <p:grpSp>
        <p:nvGrpSpPr>
          <p:cNvPr id="12555" name="Google Shape;12555;p1035"/>
          <p:cNvGrpSpPr/>
          <p:nvPr/>
        </p:nvGrpSpPr>
        <p:grpSpPr>
          <a:xfrm>
            <a:off x="7191545" y="0"/>
            <a:ext cx="5000460" cy="1425988"/>
            <a:chOff x="7191545" y="0"/>
            <a:chExt cx="5000460" cy="1425988"/>
          </a:xfrm>
        </p:grpSpPr>
        <p:pic>
          <p:nvPicPr>
            <p:cNvPr id="12556" name="Google Shape;12556;p103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557" name="Google Shape;12557;p1035"/>
            <p:cNvGrpSpPr/>
            <p:nvPr/>
          </p:nvGrpSpPr>
          <p:grpSpPr>
            <a:xfrm>
              <a:off x="7191545" y="0"/>
              <a:ext cx="5000460" cy="1425988"/>
              <a:chOff x="7191545" y="0"/>
              <a:chExt cx="5000460" cy="1425988"/>
            </a:xfrm>
          </p:grpSpPr>
          <p:sp>
            <p:nvSpPr>
              <p:cNvPr id="12558" name="Google Shape;12558;p103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559" name="Google Shape;12559;p103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560" name="Google Shape;12560;p1035"/>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561" name="Google Shape;12561;p1035"/>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562" name="Google Shape;12562;p103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563" name="Google Shape;12563;p103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564" name="Google Shape;12564;p103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127497109"/>
      </p:ext>
    </p:extLst>
  </p:cSld>
  <p:clrMapOvr>
    <a:masterClrMapping/>
  </p:clrMapOvr>
</p:sldLayout>
</file>

<file path=ppt/slideLayouts/slideLayout704.xml><?xml version="1.0" encoding="utf-8"?>
<p:sldLayout xmlns:a="http://schemas.openxmlformats.org/drawingml/2006/main" xmlns:r="http://schemas.openxmlformats.org/officeDocument/2006/relationships" xmlns:p="http://schemas.openxmlformats.org/presentationml/2006/main" matchingName="Two Content 2">
  <p:cSld name="Two Content 2">
    <p:spTree>
      <p:nvGrpSpPr>
        <p:cNvPr id="1" name="Shape 12565"/>
        <p:cNvGrpSpPr/>
        <p:nvPr/>
      </p:nvGrpSpPr>
      <p:grpSpPr>
        <a:xfrm>
          <a:off x="0" y="0"/>
          <a:ext cx="0" cy="0"/>
          <a:chOff x="0" y="0"/>
          <a:chExt cx="0" cy="0"/>
        </a:xfrm>
      </p:grpSpPr>
      <p:sp>
        <p:nvSpPr>
          <p:cNvPr id="12566" name="Google Shape;12566;p103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567" name="Google Shape;12567;p1036"/>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2568" name="Google Shape;12568;p1036"/>
          <p:cNvGrpSpPr/>
          <p:nvPr/>
        </p:nvGrpSpPr>
        <p:grpSpPr>
          <a:xfrm>
            <a:off x="7191545" y="0"/>
            <a:ext cx="5000460" cy="1425988"/>
            <a:chOff x="7191545" y="0"/>
            <a:chExt cx="5000460" cy="1425988"/>
          </a:xfrm>
        </p:grpSpPr>
        <p:pic>
          <p:nvPicPr>
            <p:cNvPr id="12569" name="Google Shape;12569;p103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570" name="Google Shape;12570;p1036"/>
            <p:cNvGrpSpPr/>
            <p:nvPr/>
          </p:nvGrpSpPr>
          <p:grpSpPr>
            <a:xfrm>
              <a:off x="7191545" y="0"/>
              <a:ext cx="5000460" cy="1425988"/>
              <a:chOff x="7191545" y="0"/>
              <a:chExt cx="5000460" cy="1425988"/>
            </a:xfrm>
          </p:grpSpPr>
          <p:sp>
            <p:nvSpPr>
              <p:cNvPr id="12571" name="Google Shape;12571;p103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572" name="Google Shape;12572;p103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573" name="Google Shape;12573;p1036"/>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574" name="Google Shape;12574;p1036"/>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575" name="Google Shape;12575;p103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576" name="Google Shape;12576;p103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875561721"/>
      </p:ext>
    </p:extLst>
  </p:cSld>
  <p:clrMapOvr>
    <a:masterClrMapping/>
  </p:clrMapOvr>
</p:sldLayout>
</file>

<file path=ppt/slideLayouts/slideLayout705.xml><?xml version="1.0" encoding="utf-8"?>
<p:sldLayout xmlns:a="http://schemas.openxmlformats.org/drawingml/2006/main" xmlns:r="http://schemas.openxmlformats.org/officeDocument/2006/relationships" xmlns:p="http://schemas.openxmlformats.org/presentationml/2006/main" matchingName="TWO_OBJECTS_WITH_TEXT" type="twoTxTwoObj">
  <p:cSld name="TWO_OBJECTS_WITH_TEXT">
    <p:spTree>
      <p:nvGrpSpPr>
        <p:cNvPr id="1" name="Shape 12577"/>
        <p:cNvGrpSpPr/>
        <p:nvPr/>
      </p:nvGrpSpPr>
      <p:grpSpPr>
        <a:xfrm>
          <a:off x="0" y="0"/>
          <a:ext cx="0" cy="0"/>
          <a:chOff x="0" y="0"/>
          <a:chExt cx="0" cy="0"/>
        </a:xfrm>
      </p:grpSpPr>
      <p:grpSp>
        <p:nvGrpSpPr>
          <p:cNvPr id="12578" name="Google Shape;12578;p1037"/>
          <p:cNvGrpSpPr/>
          <p:nvPr/>
        </p:nvGrpSpPr>
        <p:grpSpPr>
          <a:xfrm>
            <a:off x="7191545" y="0"/>
            <a:ext cx="5000460" cy="1425988"/>
            <a:chOff x="7191545" y="0"/>
            <a:chExt cx="5000460" cy="1425988"/>
          </a:xfrm>
        </p:grpSpPr>
        <p:pic>
          <p:nvPicPr>
            <p:cNvPr id="12579" name="Google Shape;12579;p103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580" name="Google Shape;12580;p1037"/>
            <p:cNvGrpSpPr/>
            <p:nvPr/>
          </p:nvGrpSpPr>
          <p:grpSpPr>
            <a:xfrm>
              <a:off x="7191545" y="0"/>
              <a:ext cx="5000460" cy="1425988"/>
              <a:chOff x="7191545" y="0"/>
              <a:chExt cx="5000460" cy="1425988"/>
            </a:xfrm>
          </p:grpSpPr>
          <p:sp>
            <p:nvSpPr>
              <p:cNvPr id="12581" name="Google Shape;12581;p103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582" name="Google Shape;12582;p103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583" name="Google Shape;12583;p1037"/>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584" name="Google Shape;12584;p1037"/>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585" name="Google Shape;12585;p1037"/>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586" name="Google Shape;12586;p1037"/>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587" name="Google Shape;12587;p1037"/>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588" name="Google Shape;12588;p103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589" name="Google Shape;12589;p103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590" name="Google Shape;12590;p103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994104130"/>
      </p:ext>
    </p:extLst>
  </p:cSld>
  <p:clrMapOvr>
    <a:masterClrMapping/>
  </p:clrMapOvr>
</p:sldLayout>
</file>

<file path=ppt/slideLayouts/slideLayout706.xml><?xml version="1.0" encoding="utf-8"?>
<p:sldLayout xmlns:a="http://schemas.openxmlformats.org/drawingml/2006/main" xmlns:r="http://schemas.openxmlformats.org/officeDocument/2006/relationships" xmlns:p="http://schemas.openxmlformats.org/presentationml/2006/main" matchingName="TITLE_ONLY" type="titleOnly">
  <p:cSld name="TITLE_ONLY">
    <p:spTree>
      <p:nvGrpSpPr>
        <p:cNvPr id="1" name="Shape 12591"/>
        <p:cNvGrpSpPr/>
        <p:nvPr/>
      </p:nvGrpSpPr>
      <p:grpSpPr>
        <a:xfrm>
          <a:off x="0" y="0"/>
          <a:ext cx="0" cy="0"/>
          <a:chOff x="0" y="0"/>
          <a:chExt cx="0" cy="0"/>
        </a:xfrm>
      </p:grpSpPr>
      <p:grpSp>
        <p:nvGrpSpPr>
          <p:cNvPr id="12592" name="Google Shape;12592;p1038"/>
          <p:cNvGrpSpPr/>
          <p:nvPr/>
        </p:nvGrpSpPr>
        <p:grpSpPr>
          <a:xfrm>
            <a:off x="7191545" y="0"/>
            <a:ext cx="5000460" cy="1425988"/>
            <a:chOff x="7191545" y="0"/>
            <a:chExt cx="5000460" cy="1425988"/>
          </a:xfrm>
        </p:grpSpPr>
        <p:pic>
          <p:nvPicPr>
            <p:cNvPr id="12593" name="Google Shape;12593;p103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594" name="Google Shape;12594;p1038"/>
            <p:cNvGrpSpPr/>
            <p:nvPr/>
          </p:nvGrpSpPr>
          <p:grpSpPr>
            <a:xfrm>
              <a:off x="7191545" y="0"/>
              <a:ext cx="5000460" cy="1425988"/>
              <a:chOff x="7191545" y="0"/>
              <a:chExt cx="5000460" cy="1425988"/>
            </a:xfrm>
          </p:grpSpPr>
          <p:sp>
            <p:nvSpPr>
              <p:cNvPr id="12595" name="Google Shape;12595;p103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596" name="Google Shape;12596;p103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597" name="Google Shape;12597;p1038"/>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598" name="Google Shape;12598;p103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599" name="Google Shape;12599;p103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600" name="Google Shape;12600;p103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625261986"/>
      </p:ext>
    </p:extLst>
  </p:cSld>
  <p:clrMapOvr>
    <a:masterClrMapping/>
  </p:clrMapOvr>
</p:sldLayout>
</file>

<file path=ppt/slideLayouts/slideLayout707.xml><?xml version="1.0" encoding="utf-8"?>
<p:sldLayout xmlns:a="http://schemas.openxmlformats.org/drawingml/2006/main" xmlns:r="http://schemas.openxmlformats.org/officeDocument/2006/relationships" xmlns:p="http://schemas.openxmlformats.org/presentationml/2006/main" matchingName="End">
  <p:cSld name="End">
    <p:spTree>
      <p:nvGrpSpPr>
        <p:cNvPr id="1" name="Shape 12601"/>
        <p:cNvGrpSpPr/>
        <p:nvPr/>
      </p:nvGrpSpPr>
      <p:grpSpPr>
        <a:xfrm>
          <a:off x="0" y="0"/>
          <a:ext cx="0" cy="0"/>
          <a:chOff x="0" y="0"/>
          <a:chExt cx="0" cy="0"/>
        </a:xfrm>
      </p:grpSpPr>
      <p:grpSp>
        <p:nvGrpSpPr>
          <p:cNvPr id="12602" name="Google Shape;12602;p1039"/>
          <p:cNvGrpSpPr/>
          <p:nvPr/>
        </p:nvGrpSpPr>
        <p:grpSpPr>
          <a:xfrm>
            <a:off x="0" y="0"/>
            <a:ext cx="12191996" cy="2148830"/>
            <a:chOff x="0" y="0"/>
            <a:chExt cx="12191996" cy="2148830"/>
          </a:xfrm>
        </p:grpSpPr>
        <p:sp>
          <p:nvSpPr>
            <p:cNvPr id="12603" name="Google Shape;12603;p1039"/>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604" name="Google Shape;12604;p1039"/>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sp>
        <p:nvSpPr>
          <p:cNvPr id="12605" name="Google Shape;12605;p1039"/>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606" name="Google Shape;12606;p1039"/>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607" name="Google Shape;12607;p1039"/>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2608" name="Google Shape;12608;p1039"/>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2555409813"/>
      </p:ext>
    </p:extLst>
  </p:cSld>
  <p:clrMapOvr>
    <a:masterClrMapping/>
  </p:clrMapOvr>
</p:sldLayout>
</file>

<file path=ppt/slideLayouts/slideLayout708.xml><?xml version="1.0" encoding="utf-8"?>
<p:sldLayout xmlns:a="http://schemas.openxmlformats.org/drawingml/2006/main" xmlns:r="http://schemas.openxmlformats.org/officeDocument/2006/relationships" xmlns:p="http://schemas.openxmlformats.org/presentationml/2006/main" matchingName="1_Blank">
  <p:cSld name="1_Blank">
    <p:spTree>
      <p:nvGrpSpPr>
        <p:cNvPr id="1" name="Shape 12609"/>
        <p:cNvGrpSpPr/>
        <p:nvPr/>
      </p:nvGrpSpPr>
      <p:grpSpPr>
        <a:xfrm>
          <a:off x="0" y="0"/>
          <a:ext cx="0" cy="0"/>
          <a:chOff x="0" y="0"/>
          <a:chExt cx="0" cy="0"/>
        </a:xfrm>
      </p:grpSpPr>
      <p:sp>
        <p:nvSpPr>
          <p:cNvPr id="12610" name="Google Shape;12610;p104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611" name="Google Shape;12611;p104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612" name="Google Shape;12612;p104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2613" name="Google Shape;12613;p1040"/>
          <p:cNvGrpSpPr/>
          <p:nvPr/>
        </p:nvGrpSpPr>
        <p:grpSpPr>
          <a:xfrm>
            <a:off x="7191545" y="0"/>
            <a:ext cx="5000460" cy="1425988"/>
            <a:chOff x="7191545" y="0"/>
            <a:chExt cx="5000460" cy="1425988"/>
          </a:xfrm>
        </p:grpSpPr>
        <p:pic>
          <p:nvPicPr>
            <p:cNvPr id="12614" name="Google Shape;12614;p104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615" name="Google Shape;12615;p1040"/>
            <p:cNvGrpSpPr/>
            <p:nvPr/>
          </p:nvGrpSpPr>
          <p:grpSpPr>
            <a:xfrm>
              <a:off x="7191545" y="0"/>
              <a:ext cx="5000460" cy="1425988"/>
              <a:chOff x="7191545" y="0"/>
              <a:chExt cx="5000460" cy="1425988"/>
            </a:xfrm>
          </p:grpSpPr>
          <p:sp>
            <p:nvSpPr>
              <p:cNvPr id="12616" name="Google Shape;12616;p104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617" name="Google Shape;12617;p104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994749917"/>
      </p:ext>
    </p:extLst>
  </p:cSld>
  <p:clrMapOvr>
    <a:masterClrMapping/>
  </p:clrMapOvr>
</p:sldLayout>
</file>

<file path=ppt/slideLayouts/slideLayout709.xml><?xml version="1.0" encoding="utf-8"?>
<p:sldLayout xmlns:a="http://schemas.openxmlformats.org/drawingml/2006/main" xmlns:r="http://schemas.openxmlformats.org/officeDocument/2006/relationships" xmlns:p="http://schemas.openxmlformats.org/presentationml/2006/main" matchingName="Quotation 2">
  <p:cSld name="Quotation 2">
    <p:spTree>
      <p:nvGrpSpPr>
        <p:cNvPr id="1" name="Shape 12618"/>
        <p:cNvGrpSpPr/>
        <p:nvPr/>
      </p:nvGrpSpPr>
      <p:grpSpPr>
        <a:xfrm>
          <a:off x="0" y="0"/>
          <a:ext cx="0" cy="0"/>
          <a:chOff x="0" y="0"/>
          <a:chExt cx="0" cy="0"/>
        </a:xfrm>
      </p:grpSpPr>
      <p:sp>
        <p:nvSpPr>
          <p:cNvPr id="12619" name="Google Shape;12619;p1041"/>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620" name="Google Shape;12620;p1041"/>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621" name="Google Shape;12621;p1041"/>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622" name="Google Shape;12622;p104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623" name="Google Shape;12623;p104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624" name="Google Shape;12624;p104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2625" name="Google Shape;12625;p1041"/>
          <p:cNvGrpSpPr/>
          <p:nvPr/>
        </p:nvGrpSpPr>
        <p:grpSpPr>
          <a:xfrm>
            <a:off x="7191545" y="0"/>
            <a:ext cx="5000460" cy="1425988"/>
            <a:chOff x="7191545" y="0"/>
            <a:chExt cx="5000460" cy="1425988"/>
          </a:xfrm>
        </p:grpSpPr>
        <p:pic>
          <p:nvPicPr>
            <p:cNvPr id="12626" name="Google Shape;12626;p104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627" name="Google Shape;12627;p1041"/>
            <p:cNvGrpSpPr/>
            <p:nvPr/>
          </p:nvGrpSpPr>
          <p:grpSpPr>
            <a:xfrm>
              <a:off x="7191545" y="0"/>
              <a:ext cx="5000460" cy="1425988"/>
              <a:chOff x="7191545" y="0"/>
              <a:chExt cx="5000460" cy="1425988"/>
            </a:xfrm>
          </p:grpSpPr>
          <p:sp>
            <p:nvSpPr>
              <p:cNvPr id="12628" name="Google Shape;12628;p104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629" name="Google Shape;12629;p104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2630" name="Google Shape;12630;p1041"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4212293328"/>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1_Title and Content">
  <p:cSld name="1_Title and Content">
    <p:spTree>
      <p:nvGrpSpPr>
        <p:cNvPr id="1" name="Shape 723"/>
        <p:cNvGrpSpPr/>
        <p:nvPr/>
      </p:nvGrpSpPr>
      <p:grpSpPr>
        <a:xfrm>
          <a:off x="0" y="0"/>
          <a:ext cx="0" cy="0"/>
          <a:chOff x="0" y="0"/>
          <a:chExt cx="0" cy="0"/>
        </a:xfrm>
      </p:grpSpPr>
      <p:sp>
        <p:nvSpPr>
          <p:cNvPr id="724" name="Google Shape;724;p70"/>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pic>
        <p:nvPicPr>
          <p:cNvPr id="725" name="Google Shape;725;p70"/>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2" y="6364408"/>
            <a:ext cx="5059328" cy="493592"/>
          </a:xfrm>
          <a:prstGeom prst="rect">
            <a:avLst/>
          </a:prstGeom>
          <a:noFill/>
          <a:ln>
            <a:noFill/>
          </a:ln>
        </p:spPr>
      </p:pic>
      <p:sp>
        <p:nvSpPr>
          <p:cNvPr id="726" name="Google Shape;726;p70"/>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sp>
        <p:nvSpPr>
          <p:cNvPr id="727" name="Google Shape;727;p70"/>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28" name="Google Shape;728;p70"/>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matchingName="1_Cover 2">
  <p:cSld name="1_Cover 2">
    <p:spTree>
      <p:nvGrpSpPr>
        <p:cNvPr id="1" name="Shape 12631"/>
        <p:cNvGrpSpPr/>
        <p:nvPr/>
      </p:nvGrpSpPr>
      <p:grpSpPr>
        <a:xfrm>
          <a:off x="0" y="0"/>
          <a:ext cx="0" cy="0"/>
          <a:chOff x="0" y="0"/>
          <a:chExt cx="0" cy="0"/>
        </a:xfrm>
      </p:grpSpPr>
      <p:sp>
        <p:nvSpPr>
          <p:cNvPr id="12632" name="Google Shape;12632;p1042"/>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633" name="Google Shape;12633;p1042"/>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634" name="Google Shape;12634;p1042"/>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2635" name="Google Shape;12635;p1042"/>
          <p:cNvGrpSpPr/>
          <p:nvPr/>
        </p:nvGrpSpPr>
        <p:grpSpPr>
          <a:xfrm>
            <a:off x="0" y="5020349"/>
            <a:ext cx="12191996" cy="1837651"/>
            <a:chOff x="0" y="5020348"/>
            <a:chExt cx="12191996" cy="1837651"/>
          </a:xfrm>
        </p:grpSpPr>
        <p:sp>
          <p:nvSpPr>
            <p:cNvPr id="12636" name="Google Shape;12636;p1042"/>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637" name="Google Shape;12637;p1042"/>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2638" name="Google Shape;12638;p1042"/>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1944276588"/>
      </p:ext>
    </p:extLst>
  </p:cSld>
  <p:clrMapOvr>
    <a:masterClrMapping/>
  </p:clrMapOvr>
</p:sldLayout>
</file>

<file path=ppt/slideLayouts/slideLayout711.xml><?xml version="1.0" encoding="utf-8"?>
<p:sldLayout xmlns:a="http://schemas.openxmlformats.org/drawingml/2006/main" xmlns:r="http://schemas.openxmlformats.org/officeDocument/2006/relationships" xmlns:p="http://schemas.openxmlformats.org/presentationml/2006/main" matchingName="1_Divider 3">
  <p:cSld name="1_Divider 3">
    <p:spTree>
      <p:nvGrpSpPr>
        <p:cNvPr id="1" name="Shape 12639"/>
        <p:cNvGrpSpPr/>
        <p:nvPr/>
      </p:nvGrpSpPr>
      <p:grpSpPr>
        <a:xfrm>
          <a:off x="0" y="0"/>
          <a:ext cx="0" cy="0"/>
          <a:chOff x="0" y="0"/>
          <a:chExt cx="0" cy="0"/>
        </a:xfrm>
      </p:grpSpPr>
      <p:grpSp>
        <p:nvGrpSpPr>
          <p:cNvPr id="12640" name="Google Shape;12640;p1043"/>
          <p:cNvGrpSpPr/>
          <p:nvPr/>
        </p:nvGrpSpPr>
        <p:grpSpPr>
          <a:xfrm>
            <a:off x="0" y="5020349"/>
            <a:ext cx="12191996" cy="1837651"/>
            <a:chOff x="0" y="5020348"/>
            <a:chExt cx="12191996" cy="1837651"/>
          </a:xfrm>
        </p:grpSpPr>
        <p:sp>
          <p:nvSpPr>
            <p:cNvPr id="12641" name="Google Shape;12641;p1043"/>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642" name="Google Shape;12642;p1043"/>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643" name="Google Shape;12643;p1043"/>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2644" name="Google Shape;12644;p1043"/>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2645" name="Google Shape;12645;p1043"/>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646" name="Google Shape;12646;p1043"/>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807943183"/>
      </p:ext>
    </p:extLst>
  </p:cSld>
  <p:clrMapOvr>
    <a:masterClrMapping/>
  </p:clrMapOvr>
</p:sldLayout>
</file>

<file path=ppt/slideLayouts/slideLayout712.xml><?xml version="1.0" encoding="utf-8"?>
<p:sldLayout xmlns:a="http://schemas.openxmlformats.org/drawingml/2006/main" xmlns:r="http://schemas.openxmlformats.org/officeDocument/2006/relationships" xmlns:p="http://schemas.openxmlformats.org/presentationml/2006/main" matchingName="1_Photo Slide 2">
  <p:cSld name="1_Photo Slide 2">
    <p:spTree>
      <p:nvGrpSpPr>
        <p:cNvPr id="1" name="Shape 12647"/>
        <p:cNvGrpSpPr/>
        <p:nvPr/>
      </p:nvGrpSpPr>
      <p:grpSpPr>
        <a:xfrm>
          <a:off x="0" y="0"/>
          <a:ext cx="0" cy="0"/>
          <a:chOff x="0" y="0"/>
          <a:chExt cx="0" cy="0"/>
        </a:xfrm>
      </p:grpSpPr>
      <p:sp>
        <p:nvSpPr>
          <p:cNvPr id="12648" name="Google Shape;12648;p1044"/>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2649" name="Google Shape;12649;p1044"/>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2650" name="Google Shape;12650;p1044"/>
          <p:cNvGrpSpPr/>
          <p:nvPr/>
        </p:nvGrpSpPr>
        <p:grpSpPr>
          <a:xfrm>
            <a:off x="1" y="5379425"/>
            <a:ext cx="2807363" cy="753895"/>
            <a:chOff x="0" y="5379424"/>
            <a:chExt cx="2807363" cy="753895"/>
          </a:xfrm>
        </p:grpSpPr>
        <p:sp>
          <p:nvSpPr>
            <p:cNvPr id="12651" name="Google Shape;12651;p1044"/>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652" name="Google Shape;12652;p1044"/>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grpSp>
      <p:pic>
        <p:nvPicPr>
          <p:cNvPr id="12653" name="Google Shape;12653;p1044"/>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3171020842"/>
      </p:ext>
    </p:extLst>
  </p:cSld>
  <p:clrMapOvr>
    <a:masterClrMapping/>
  </p:clrMapOvr>
</p:sldLayout>
</file>

<file path=ppt/slideLayouts/slideLayout713.xml><?xml version="1.0" encoding="utf-8"?>
<p:sldLayout xmlns:a="http://schemas.openxmlformats.org/drawingml/2006/main" xmlns:r="http://schemas.openxmlformats.org/officeDocument/2006/relationships" xmlns:p="http://schemas.openxmlformats.org/presentationml/2006/main" matchingName="1_Quotation">
  <p:cSld name="1_Quotation">
    <p:spTree>
      <p:nvGrpSpPr>
        <p:cNvPr id="1" name="Shape 12654"/>
        <p:cNvGrpSpPr/>
        <p:nvPr/>
      </p:nvGrpSpPr>
      <p:grpSpPr>
        <a:xfrm>
          <a:off x="0" y="0"/>
          <a:ext cx="0" cy="0"/>
          <a:chOff x="0" y="0"/>
          <a:chExt cx="0" cy="0"/>
        </a:xfrm>
      </p:grpSpPr>
      <p:sp>
        <p:nvSpPr>
          <p:cNvPr id="12655" name="Google Shape;12655;p104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656" name="Google Shape;12656;p104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657" name="Google Shape;12657;p1045"/>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658" name="Google Shape;12658;p104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659" name="Google Shape;12659;p104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660" name="Google Shape;12660;p104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2661" name="Google Shape;12661;p1045"/>
          <p:cNvGrpSpPr/>
          <p:nvPr/>
        </p:nvGrpSpPr>
        <p:grpSpPr>
          <a:xfrm>
            <a:off x="7191545" y="0"/>
            <a:ext cx="5000460" cy="1425988"/>
            <a:chOff x="7191545" y="0"/>
            <a:chExt cx="5000460" cy="1425988"/>
          </a:xfrm>
        </p:grpSpPr>
        <p:pic>
          <p:nvPicPr>
            <p:cNvPr id="12662" name="Google Shape;12662;p104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663" name="Google Shape;12663;p1045"/>
            <p:cNvGrpSpPr/>
            <p:nvPr/>
          </p:nvGrpSpPr>
          <p:grpSpPr>
            <a:xfrm>
              <a:off x="7191545" y="0"/>
              <a:ext cx="5000460" cy="1425988"/>
              <a:chOff x="7191545" y="0"/>
              <a:chExt cx="5000460" cy="1425988"/>
            </a:xfrm>
          </p:grpSpPr>
          <p:sp>
            <p:nvSpPr>
              <p:cNvPr id="12664" name="Google Shape;12664;p104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665" name="Google Shape;12665;p104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2666" name="Google Shape;12666;p1045"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020826460"/>
      </p:ext>
    </p:extLst>
  </p:cSld>
  <p:clrMapOvr>
    <a:masterClrMapping/>
  </p:clrMapOvr>
</p:sldLayout>
</file>

<file path=ppt/slideLayouts/slideLayout714.xml><?xml version="1.0" encoding="utf-8"?>
<p:sldLayout xmlns:a="http://schemas.openxmlformats.org/drawingml/2006/main" xmlns:r="http://schemas.openxmlformats.org/officeDocument/2006/relationships" xmlns:p="http://schemas.openxmlformats.org/presentationml/2006/main" matchingName="1_Title and Content 8">
  <p:cSld name="1_Title and Content 8">
    <p:spTree>
      <p:nvGrpSpPr>
        <p:cNvPr id="1" name="Shape 12667"/>
        <p:cNvGrpSpPr/>
        <p:nvPr/>
      </p:nvGrpSpPr>
      <p:grpSpPr>
        <a:xfrm>
          <a:off x="0" y="0"/>
          <a:ext cx="0" cy="0"/>
          <a:chOff x="0" y="0"/>
          <a:chExt cx="0" cy="0"/>
        </a:xfrm>
      </p:grpSpPr>
      <p:grpSp>
        <p:nvGrpSpPr>
          <p:cNvPr id="12668" name="Google Shape;12668;p1046"/>
          <p:cNvGrpSpPr/>
          <p:nvPr/>
        </p:nvGrpSpPr>
        <p:grpSpPr>
          <a:xfrm>
            <a:off x="7191545" y="0"/>
            <a:ext cx="5000460" cy="1425988"/>
            <a:chOff x="7191545" y="0"/>
            <a:chExt cx="5000460" cy="1425988"/>
          </a:xfrm>
        </p:grpSpPr>
        <p:pic>
          <p:nvPicPr>
            <p:cNvPr id="12669" name="Google Shape;12669;p104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670" name="Google Shape;12670;p1046"/>
            <p:cNvGrpSpPr/>
            <p:nvPr/>
          </p:nvGrpSpPr>
          <p:grpSpPr>
            <a:xfrm>
              <a:off x="7191545" y="0"/>
              <a:ext cx="5000460" cy="1425988"/>
              <a:chOff x="7191545" y="0"/>
              <a:chExt cx="5000460" cy="1425988"/>
            </a:xfrm>
          </p:grpSpPr>
          <p:sp>
            <p:nvSpPr>
              <p:cNvPr id="12671" name="Google Shape;12671;p104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672" name="Google Shape;12672;p104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673" name="Google Shape;12673;p104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674" name="Google Shape;12674;p104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675" name="Google Shape;12675;p104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676" name="Google Shape;12676;p104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677" name="Google Shape;12677;p104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960960155"/>
      </p:ext>
    </p:extLst>
  </p:cSld>
  <p:clrMapOvr>
    <a:masterClrMapping/>
  </p:clrMapOvr>
</p:sldLayout>
</file>

<file path=ppt/slideLayouts/slideLayout715.xml><?xml version="1.0" encoding="utf-8"?>
<p:sldLayout xmlns:a="http://schemas.openxmlformats.org/drawingml/2006/main" xmlns:r="http://schemas.openxmlformats.org/officeDocument/2006/relationships" xmlns:p="http://schemas.openxmlformats.org/presentationml/2006/main" matchingName="1_Two Content 2">
  <p:cSld name="1_Two Content 2">
    <p:spTree>
      <p:nvGrpSpPr>
        <p:cNvPr id="1" name="Shape 12678"/>
        <p:cNvGrpSpPr/>
        <p:nvPr/>
      </p:nvGrpSpPr>
      <p:grpSpPr>
        <a:xfrm>
          <a:off x="0" y="0"/>
          <a:ext cx="0" cy="0"/>
          <a:chOff x="0" y="0"/>
          <a:chExt cx="0" cy="0"/>
        </a:xfrm>
      </p:grpSpPr>
      <p:sp>
        <p:nvSpPr>
          <p:cNvPr id="12679" name="Google Shape;12679;p1047"/>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680" name="Google Shape;12680;p1047"/>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2681" name="Google Shape;12681;p1047"/>
          <p:cNvGrpSpPr/>
          <p:nvPr/>
        </p:nvGrpSpPr>
        <p:grpSpPr>
          <a:xfrm>
            <a:off x="7191545" y="0"/>
            <a:ext cx="5000460" cy="1425988"/>
            <a:chOff x="7191545" y="0"/>
            <a:chExt cx="5000460" cy="1425988"/>
          </a:xfrm>
        </p:grpSpPr>
        <p:pic>
          <p:nvPicPr>
            <p:cNvPr id="12682" name="Google Shape;12682;p104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683" name="Google Shape;12683;p1047"/>
            <p:cNvGrpSpPr/>
            <p:nvPr/>
          </p:nvGrpSpPr>
          <p:grpSpPr>
            <a:xfrm>
              <a:off x="7191545" y="0"/>
              <a:ext cx="5000460" cy="1425988"/>
              <a:chOff x="7191545" y="0"/>
              <a:chExt cx="5000460" cy="1425988"/>
            </a:xfrm>
          </p:grpSpPr>
          <p:sp>
            <p:nvSpPr>
              <p:cNvPr id="12684" name="Google Shape;12684;p104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685" name="Google Shape;12685;p104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686" name="Google Shape;12686;p1047"/>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687" name="Google Shape;12687;p1047"/>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688" name="Google Shape;12688;p104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689" name="Google Shape;12689;p104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713384604"/>
      </p:ext>
    </p:extLst>
  </p:cSld>
  <p:clrMapOvr>
    <a:masterClrMapping/>
  </p:clrMapOvr>
</p:sldLayout>
</file>

<file path=ppt/slideLayouts/slideLayout716.xml><?xml version="1.0" encoding="utf-8"?>
<p:sldLayout xmlns:a="http://schemas.openxmlformats.org/drawingml/2006/main" xmlns:r="http://schemas.openxmlformats.org/officeDocument/2006/relationships" xmlns:p="http://schemas.openxmlformats.org/presentationml/2006/main" matchingName="1_TWO_OBJECTS_WITH_TEXT">
  <p:cSld name="1_TWO_OBJECTS_WITH_TEXT">
    <p:spTree>
      <p:nvGrpSpPr>
        <p:cNvPr id="1" name="Shape 12690"/>
        <p:cNvGrpSpPr/>
        <p:nvPr/>
      </p:nvGrpSpPr>
      <p:grpSpPr>
        <a:xfrm>
          <a:off x="0" y="0"/>
          <a:ext cx="0" cy="0"/>
          <a:chOff x="0" y="0"/>
          <a:chExt cx="0" cy="0"/>
        </a:xfrm>
      </p:grpSpPr>
      <p:grpSp>
        <p:nvGrpSpPr>
          <p:cNvPr id="12691" name="Google Shape;12691;p1048"/>
          <p:cNvGrpSpPr/>
          <p:nvPr/>
        </p:nvGrpSpPr>
        <p:grpSpPr>
          <a:xfrm>
            <a:off x="7191545" y="0"/>
            <a:ext cx="5000460" cy="1425988"/>
            <a:chOff x="7191545" y="0"/>
            <a:chExt cx="5000460" cy="1425988"/>
          </a:xfrm>
        </p:grpSpPr>
        <p:pic>
          <p:nvPicPr>
            <p:cNvPr id="12692" name="Google Shape;12692;p104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693" name="Google Shape;12693;p1048"/>
            <p:cNvGrpSpPr/>
            <p:nvPr/>
          </p:nvGrpSpPr>
          <p:grpSpPr>
            <a:xfrm>
              <a:off x="7191545" y="0"/>
              <a:ext cx="5000460" cy="1425988"/>
              <a:chOff x="7191545" y="0"/>
              <a:chExt cx="5000460" cy="1425988"/>
            </a:xfrm>
          </p:grpSpPr>
          <p:sp>
            <p:nvSpPr>
              <p:cNvPr id="12694" name="Google Shape;12694;p104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695" name="Google Shape;12695;p104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696" name="Google Shape;12696;p1048"/>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697" name="Google Shape;12697;p1048"/>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698" name="Google Shape;12698;p1048"/>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699" name="Google Shape;12699;p1048"/>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700" name="Google Shape;12700;p1048"/>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701" name="Google Shape;12701;p104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702" name="Google Shape;12702;p104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703" name="Google Shape;12703;p104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62829546"/>
      </p:ext>
    </p:extLst>
  </p:cSld>
  <p:clrMapOvr>
    <a:masterClrMapping/>
  </p:clrMapOvr>
</p:sldLayout>
</file>

<file path=ppt/slideLayouts/slideLayout717.xml><?xml version="1.0" encoding="utf-8"?>
<p:sldLayout xmlns:a="http://schemas.openxmlformats.org/drawingml/2006/main" xmlns:r="http://schemas.openxmlformats.org/officeDocument/2006/relationships" xmlns:p="http://schemas.openxmlformats.org/presentationml/2006/main" matchingName="1_TITLE_ONLY">
  <p:cSld name="1_TITLE_ONLY">
    <p:spTree>
      <p:nvGrpSpPr>
        <p:cNvPr id="1" name="Shape 12704"/>
        <p:cNvGrpSpPr/>
        <p:nvPr/>
      </p:nvGrpSpPr>
      <p:grpSpPr>
        <a:xfrm>
          <a:off x="0" y="0"/>
          <a:ext cx="0" cy="0"/>
          <a:chOff x="0" y="0"/>
          <a:chExt cx="0" cy="0"/>
        </a:xfrm>
      </p:grpSpPr>
      <p:grpSp>
        <p:nvGrpSpPr>
          <p:cNvPr id="12705" name="Google Shape;12705;p1049"/>
          <p:cNvGrpSpPr/>
          <p:nvPr/>
        </p:nvGrpSpPr>
        <p:grpSpPr>
          <a:xfrm>
            <a:off x="7191545" y="0"/>
            <a:ext cx="5000460" cy="1425988"/>
            <a:chOff x="7191545" y="0"/>
            <a:chExt cx="5000460" cy="1425988"/>
          </a:xfrm>
        </p:grpSpPr>
        <p:pic>
          <p:nvPicPr>
            <p:cNvPr id="12706" name="Google Shape;12706;p104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707" name="Google Shape;12707;p1049"/>
            <p:cNvGrpSpPr/>
            <p:nvPr/>
          </p:nvGrpSpPr>
          <p:grpSpPr>
            <a:xfrm>
              <a:off x="7191545" y="0"/>
              <a:ext cx="5000460" cy="1425988"/>
              <a:chOff x="7191545" y="0"/>
              <a:chExt cx="5000460" cy="1425988"/>
            </a:xfrm>
          </p:grpSpPr>
          <p:sp>
            <p:nvSpPr>
              <p:cNvPr id="12708" name="Google Shape;12708;p104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709" name="Google Shape;12709;p104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710" name="Google Shape;12710;p1049"/>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711" name="Google Shape;12711;p104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712" name="Google Shape;12712;p104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713" name="Google Shape;12713;p104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939278985"/>
      </p:ext>
    </p:extLst>
  </p:cSld>
  <p:clrMapOvr>
    <a:masterClrMapping/>
  </p:clrMapOvr>
</p:sldLayout>
</file>

<file path=ppt/slideLayouts/slideLayout718.xml><?xml version="1.0" encoding="utf-8"?>
<p:sldLayout xmlns:a="http://schemas.openxmlformats.org/drawingml/2006/main" xmlns:r="http://schemas.openxmlformats.org/officeDocument/2006/relationships" xmlns:p="http://schemas.openxmlformats.org/presentationml/2006/main" matchingName="1_End">
  <p:cSld name="1_End">
    <p:spTree>
      <p:nvGrpSpPr>
        <p:cNvPr id="1" name="Shape 12714"/>
        <p:cNvGrpSpPr/>
        <p:nvPr/>
      </p:nvGrpSpPr>
      <p:grpSpPr>
        <a:xfrm>
          <a:off x="0" y="0"/>
          <a:ext cx="0" cy="0"/>
          <a:chOff x="0" y="0"/>
          <a:chExt cx="0" cy="0"/>
        </a:xfrm>
      </p:grpSpPr>
      <p:grpSp>
        <p:nvGrpSpPr>
          <p:cNvPr id="12715" name="Google Shape;12715;p1050"/>
          <p:cNvGrpSpPr/>
          <p:nvPr/>
        </p:nvGrpSpPr>
        <p:grpSpPr>
          <a:xfrm>
            <a:off x="0" y="0"/>
            <a:ext cx="12191996" cy="2148830"/>
            <a:chOff x="0" y="0"/>
            <a:chExt cx="12191996" cy="2148830"/>
          </a:xfrm>
        </p:grpSpPr>
        <p:sp>
          <p:nvSpPr>
            <p:cNvPr id="12716" name="Google Shape;12716;p1050"/>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717" name="Google Shape;12717;p1050"/>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sp>
        <p:nvSpPr>
          <p:cNvPr id="12718" name="Google Shape;12718;p1050"/>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719" name="Google Shape;12719;p1050"/>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720" name="Google Shape;12720;p1050"/>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2721" name="Google Shape;12721;p1050"/>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828936653"/>
      </p:ext>
    </p:extLst>
  </p:cSld>
  <p:clrMapOvr>
    <a:masterClrMapping/>
  </p:clrMapOvr>
</p:sldLayout>
</file>

<file path=ppt/slideLayouts/slideLayout719.xml><?xml version="1.0" encoding="utf-8"?>
<p:sldLayout xmlns:a="http://schemas.openxmlformats.org/drawingml/2006/main" xmlns:r="http://schemas.openxmlformats.org/officeDocument/2006/relationships" xmlns:p="http://schemas.openxmlformats.org/presentationml/2006/main" matchingName="2_Blank">
  <p:cSld name="2_Blank">
    <p:spTree>
      <p:nvGrpSpPr>
        <p:cNvPr id="1" name="Shape 12722"/>
        <p:cNvGrpSpPr/>
        <p:nvPr/>
      </p:nvGrpSpPr>
      <p:grpSpPr>
        <a:xfrm>
          <a:off x="0" y="0"/>
          <a:ext cx="0" cy="0"/>
          <a:chOff x="0" y="0"/>
          <a:chExt cx="0" cy="0"/>
        </a:xfrm>
      </p:grpSpPr>
      <p:sp>
        <p:nvSpPr>
          <p:cNvPr id="12723" name="Google Shape;12723;p105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724" name="Google Shape;12724;p105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725" name="Google Shape;12725;p105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2726" name="Google Shape;12726;p1051"/>
          <p:cNvGrpSpPr/>
          <p:nvPr/>
        </p:nvGrpSpPr>
        <p:grpSpPr>
          <a:xfrm>
            <a:off x="7191545" y="0"/>
            <a:ext cx="5000460" cy="1425988"/>
            <a:chOff x="7191545" y="0"/>
            <a:chExt cx="5000460" cy="1425988"/>
          </a:xfrm>
        </p:grpSpPr>
        <p:pic>
          <p:nvPicPr>
            <p:cNvPr id="12727" name="Google Shape;12727;p105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728" name="Google Shape;12728;p1051"/>
            <p:cNvGrpSpPr/>
            <p:nvPr/>
          </p:nvGrpSpPr>
          <p:grpSpPr>
            <a:xfrm>
              <a:off x="7191545" y="0"/>
              <a:ext cx="5000460" cy="1425988"/>
              <a:chOff x="7191545" y="0"/>
              <a:chExt cx="5000460" cy="1425988"/>
            </a:xfrm>
          </p:grpSpPr>
          <p:sp>
            <p:nvSpPr>
              <p:cNvPr id="12729" name="Google Shape;12729;p105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730" name="Google Shape;12730;p105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721804069"/>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p:spTree>
      <p:nvGrpSpPr>
        <p:cNvPr id="1" name="Shape 729"/>
        <p:cNvGrpSpPr/>
        <p:nvPr/>
      </p:nvGrpSpPr>
      <p:grpSpPr>
        <a:xfrm>
          <a:off x="0" y="0"/>
          <a:ext cx="0" cy="0"/>
          <a:chOff x="0" y="0"/>
          <a:chExt cx="0" cy="0"/>
        </a:xfrm>
      </p:grpSpPr>
      <p:sp>
        <p:nvSpPr>
          <p:cNvPr id="730" name="Google Shape;730;p71"/>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sp>
        <p:nvSpPr>
          <p:cNvPr id="731" name="Google Shape;731;p71"/>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sp>
        <p:nvSpPr>
          <p:cNvPr id="732" name="Google Shape;732;p71"/>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33" name="Google Shape;733;p71"/>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34" name="Google Shape;734;p71"/>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pic>
        <p:nvPicPr>
          <p:cNvPr id="735" name="Google Shape;735;p7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2" y="6364408"/>
            <a:ext cx="5059328" cy="493592"/>
          </a:xfrm>
          <a:prstGeom prst="rect">
            <a:avLst/>
          </a:prstGeom>
          <a:noFill/>
          <a:ln>
            <a:noFill/>
          </a:ln>
        </p:spPr>
      </p:pic>
    </p:spTree>
  </p:cSld>
  <p:clrMapOvr>
    <a:masterClrMapping/>
  </p:clrMapOvr>
</p:sldLayout>
</file>

<file path=ppt/slideLayouts/slideLayout720.xml><?xml version="1.0" encoding="utf-8"?>
<p:sldLayout xmlns:a="http://schemas.openxmlformats.org/drawingml/2006/main" xmlns:r="http://schemas.openxmlformats.org/officeDocument/2006/relationships" xmlns:p="http://schemas.openxmlformats.org/presentationml/2006/main" matchingName="1_Quotation 2">
  <p:cSld name="1_Quotation 2">
    <p:spTree>
      <p:nvGrpSpPr>
        <p:cNvPr id="1" name="Shape 12731"/>
        <p:cNvGrpSpPr/>
        <p:nvPr/>
      </p:nvGrpSpPr>
      <p:grpSpPr>
        <a:xfrm>
          <a:off x="0" y="0"/>
          <a:ext cx="0" cy="0"/>
          <a:chOff x="0" y="0"/>
          <a:chExt cx="0" cy="0"/>
        </a:xfrm>
      </p:grpSpPr>
      <p:sp>
        <p:nvSpPr>
          <p:cNvPr id="12732" name="Google Shape;12732;p1052"/>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733" name="Google Shape;12733;p1052"/>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734" name="Google Shape;12734;p1052"/>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735" name="Google Shape;12735;p105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736" name="Google Shape;12736;p105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737" name="Google Shape;12737;p105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2738" name="Google Shape;12738;p1052"/>
          <p:cNvGrpSpPr/>
          <p:nvPr/>
        </p:nvGrpSpPr>
        <p:grpSpPr>
          <a:xfrm>
            <a:off x="7191545" y="0"/>
            <a:ext cx="5000460" cy="1425988"/>
            <a:chOff x="7191545" y="0"/>
            <a:chExt cx="5000460" cy="1425988"/>
          </a:xfrm>
        </p:grpSpPr>
        <p:pic>
          <p:nvPicPr>
            <p:cNvPr id="12739" name="Google Shape;12739;p105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740" name="Google Shape;12740;p1052"/>
            <p:cNvGrpSpPr/>
            <p:nvPr/>
          </p:nvGrpSpPr>
          <p:grpSpPr>
            <a:xfrm>
              <a:off x="7191545" y="0"/>
              <a:ext cx="5000460" cy="1425988"/>
              <a:chOff x="7191545" y="0"/>
              <a:chExt cx="5000460" cy="1425988"/>
            </a:xfrm>
          </p:grpSpPr>
          <p:sp>
            <p:nvSpPr>
              <p:cNvPr id="12741" name="Google Shape;12741;p105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742" name="Google Shape;12742;p105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2743" name="Google Shape;12743;p1052"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143505281"/>
      </p:ext>
    </p:extLst>
  </p:cSld>
  <p:clrMapOvr>
    <a:masterClrMapping/>
  </p:clrMapOvr>
</p:sldLayout>
</file>

<file path=ppt/slideLayouts/slideLayout721.xml><?xml version="1.0" encoding="utf-8"?>
<p:sldLayout xmlns:a="http://schemas.openxmlformats.org/drawingml/2006/main" xmlns:r="http://schemas.openxmlformats.org/officeDocument/2006/relationships" xmlns:p="http://schemas.openxmlformats.org/presentationml/2006/main" matchingName="Cover 3">
  <p:cSld name="Cover 3">
    <p:spTree>
      <p:nvGrpSpPr>
        <p:cNvPr id="1" name="Shape 12744"/>
        <p:cNvGrpSpPr/>
        <p:nvPr/>
      </p:nvGrpSpPr>
      <p:grpSpPr>
        <a:xfrm>
          <a:off x="0" y="0"/>
          <a:ext cx="0" cy="0"/>
          <a:chOff x="0" y="0"/>
          <a:chExt cx="0" cy="0"/>
        </a:xfrm>
      </p:grpSpPr>
      <p:sp>
        <p:nvSpPr>
          <p:cNvPr id="12745" name="Google Shape;12745;p1053"/>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746" name="Google Shape;12746;p1053"/>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747" name="Google Shape;12747;p1053"/>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2748" name="Google Shape;12748;p1053"/>
          <p:cNvGrpSpPr/>
          <p:nvPr/>
        </p:nvGrpSpPr>
        <p:grpSpPr>
          <a:xfrm>
            <a:off x="0" y="5020349"/>
            <a:ext cx="12191996" cy="1837651"/>
            <a:chOff x="0" y="5020348"/>
            <a:chExt cx="12191996" cy="1837651"/>
          </a:xfrm>
        </p:grpSpPr>
        <p:sp>
          <p:nvSpPr>
            <p:cNvPr id="12749" name="Google Shape;12749;p1053"/>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750" name="Google Shape;12750;p1053"/>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2751" name="Google Shape;12751;p1053"/>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311150761"/>
      </p:ext>
    </p:extLst>
  </p:cSld>
  <p:clrMapOvr>
    <a:masterClrMapping/>
  </p:clrMapOvr>
</p:sldLayout>
</file>

<file path=ppt/slideLayouts/slideLayout722.xml><?xml version="1.0" encoding="utf-8"?>
<p:sldLayout xmlns:a="http://schemas.openxmlformats.org/drawingml/2006/main" xmlns:r="http://schemas.openxmlformats.org/officeDocument/2006/relationships" xmlns:p="http://schemas.openxmlformats.org/presentationml/2006/main" matchingName="Divider 4">
  <p:cSld name="Divider 4">
    <p:spTree>
      <p:nvGrpSpPr>
        <p:cNvPr id="1" name="Shape 12752"/>
        <p:cNvGrpSpPr/>
        <p:nvPr/>
      </p:nvGrpSpPr>
      <p:grpSpPr>
        <a:xfrm>
          <a:off x="0" y="0"/>
          <a:ext cx="0" cy="0"/>
          <a:chOff x="0" y="0"/>
          <a:chExt cx="0" cy="0"/>
        </a:xfrm>
      </p:grpSpPr>
      <p:grpSp>
        <p:nvGrpSpPr>
          <p:cNvPr id="12753" name="Google Shape;12753;p1054"/>
          <p:cNvGrpSpPr/>
          <p:nvPr/>
        </p:nvGrpSpPr>
        <p:grpSpPr>
          <a:xfrm>
            <a:off x="0" y="5020349"/>
            <a:ext cx="12191996" cy="1837651"/>
            <a:chOff x="0" y="5020348"/>
            <a:chExt cx="12191996" cy="1837651"/>
          </a:xfrm>
        </p:grpSpPr>
        <p:sp>
          <p:nvSpPr>
            <p:cNvPr id="12754" name="Google Shape;12754;p1054"/>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755" name="Google Shape;12755;p1054"/>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756" name="Google Shape;12756;p1054"/>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2757" name="Google Shape;12757;p1054"/>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2758" name="Google Shape;12758;p1054"/>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759" name="Google Shape;12759;p1054"/>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030658350"/>
      </p:ext>
    </p:extLst>
  </p:cSld>
  <p:clrMapOvr>
    <a:masterClrMapping/>
  </p:clrMapOvr>
</p:sldLayout>
</file>

<file path=ppt/slideLayouts/slideLayout723.xml><?xml version="1.0" encoding="utf-8"?>
<p:sldLayout xmlns:a="http://schemas.openxmlformats.org/drawingml/2006/main" xmlns:r="http://schemas.openxmlformats.org/officeDocument/2006/relationships" xmlns:p="http://schemas.openxmlformats.org/presentationml/2006/main" matchingName="Photo Slide 3">
  <p:cSld name="Photo Slide 3">
    <p:spTree>
      <p:nvGrpSpPr>
        <p:cNvPr id="1" name="Shape 12760"/>
        <p:cNvGrpSpPr/>
        <p:nvPr/>
      </p:nvGrpSpPr>
      <p:grpSpPr>
        <a:xfrm>
          <a:off x="0" y="0"/>
          <a:ext cx="0" cy="0"/>
          <a:chOff x="0" y="0"/>
          <a:chExt cx="0" cy="0"/>
        </a:xfrm>
      </p:grpSpPr>
      <p:sp>
        <p:nvSpPr>
          <p:cNvPr id="12761" name="Google Shape;12761;p1055"/>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2762" name="Google Shape;12762;p1055"/>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2763" name="Google Shape;12763;p1055"/>
          <p:cNvGrpSpPr/>
          <p:nvPr/>
        </p:nvGrpSpPr>
        <p:grpSpPr>
          <a:xfrm>
            <a:off x="1" y="5379425"/>
            <a:ext cx="2807363" cy="753895"/>
            <a:chOff x="0" y="5379424"/>
            <a:chExt cx="2807363" cy="753895"/>
          </a:xfrm>
        </p:grpSpPr>
        <p:sp>
          <p:nvSpPr>
            <p:cNvPr id="12764" name="Google Shape;12764;p1055"/>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765" name="Google Shape;12765;p1055"/>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grpSp>
      <p:pic>
        <p:nvPicPr>
          <p:cNvPr id="12766" name="Google Shape;12766;p1055"/>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396080709"/>
      </p:ext>
    </p:extLst>
  </p:cSld>
  <p:clrMapOvr>
    <a:masterClrMapping/>
  </p:clrMapOvr>
</p:sldLayout>
</file>

<file path=ppt/slideLayouts/slideLayout724.xml><?xml version="1.0" encoding="utf-8"?>
<p:sldLayout xmlns:a="http://schemas.openxmlformats.org/drawingml/2006/main" xmlns:r="http://schemas.openxmlformats.org/officeDocument/2006/relationships" xmlns:p="http://schemas.openxmlformats.org/presentationml/2006/main" matchingName="Quotation 3">
  <p:cSld name="Quotation 3">
    <p:spTree>
      <p:nvGrpSpPr>
        <p:cNvPr id="1" name="Shape 12767"/>
        <p:cNvGrpSpPr/>
        <p:nvPr/>
      </p:nvGrpSpPr>
      <p:grpSpPr>
        <a:xfrm>
          <a:off x="0" y="0"/>
          <a:ext cx="0" cy="0"/>
          <a:chOff x="0" y="0"/>
          <a:chExt cx="0" cy="0"/>
        </a:xfrm>
      </p:grpSpPr>
      <p:sp>
        <p:nvSpPr>
          <p:cNvPr id="12768" name="Google Shape;12768;p105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769" name="Google Shape;12769;p105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770" name="Google Shape;12770;p1056"/>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771" name="Google Shape;12771;p105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772" name="Google Shape;12772;p105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773" name="Google Shape;12773;p105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2774" name="Google Shape;12774;p1056"/>
          <p:cNvGrpSpPr/>
          <p:nvPr/>
        </p:nvGrpSpPr>
        <p:grpSpPr>
          <a:xfrm>
            <a:off x="7191545" y="0"/>
            <a:ext cx="5000460" cy="1425988"/>
            <a:chOff x="7191545" y="0"/>
            <a:chExt cx="5000460" cy="1425988"/>
          </a:xfrm>
        </p:grpSpPr>
        <p:pic>
          <p:nvPicPr>
            <p:cNvPr id="12775" name="Google Shape;12775;p105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776" name="Google Shape;12776;p1056"/>
            <p:cNvGrpSpPr/>
            <p:nvPr/>
          </p:nvGrpSpPr>
          <p:grpSpPr>
            <a:xfrm>
              <a:off x="7191545" y="0"/>
              <a:ext cx="5000460" cy="1425988"/>
              <a:chOff x="7191545" y="0"/>
              <a:chExt cx="5000460" cy="1425988"/>
            </a:xfrm>
          </p:grpSpPr>
          <p:sp>
            <p:nvSpPr>
              <p:cNvPr id="12777" name="Google Shape;12777;p105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778" name="Google Shape;12778;p105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2779" name="Google Shape;12779;p1056"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142185113"/>
      </p:ext>
    </p:extLst>
  </p:cSld>
  <p:clrMapOvr>
    <a:masterClrMapping/>
  </p:clrMapOvr>
</p:sldLayout>
</file>

<file path=ppt/slideLayouts/slideLayout725.xml><?xml version="1.0" encoding="utf-8"?>
<p:sldLayout xmlns:a="http://schemas.openxmlformats.org/drawingml/2006/main" xmlns:r="http://schemas.openxmlformats.org/officeDocument/2006/relationships" xmlns:p="http://schemas.openxmlformats.org/presentationml/2006/main" matchingName="1_Quotation 3">
  <p:cSld name="1_Quotation 3">
    <p:spTree>
      <p:nvGrpSpPr>
        <p:cNvPr id="1" name="Shape 12780"/>
        <p:cNvGrpSpPr/>
        <p:nvPr/>
      </p:nvGrpSpPr>
      <p:grpSpPr>
        <a:xfrm>
          <a:off x="0" y="0"/>
          <a:ext cx="0" cy="0"/>
          <a:chOff x="0" y="0"/>
          <a:chExt cx="0" cy="0"/>
        </a:xfrm>
      </p:grpSpPr>
      <p:sp>
        <p:nvSpPr>
          <p:cNvPr id="12781" name="Google Shape;12781;p105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782" name="Google Shape;12782;p105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783" name="Google Shape;12783;p1057"/>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784" name="Google Shape;12784;p105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785" name="Google Shape;12785;p105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786" name="Google Shape;12786;p105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2787" name="Google Shape;12787;p1057"/>
          <p:cNvGrpSpPr/>
          <p:nvPr/>
        </p:nvGrpSpPr>
        <p:grpSpPr>
          <a:xfrm>
            <a:off x="7191545" y="0"/>
            <a:ext cx="5000460" cy="1425988"/>
            <a:chOff x="7191545" y="0"/>
            <a:chExt cx="5000460" cy="1425988"/>
          </a:xfrm>
        </p:grpSpPr>
        <p:pic>
          <p:nvPicPr>
            <p:cNvPr id="12788" name="Google Shape;12788;p105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789" name="Google Shape;12789;p1057"/>
            <p:cNvGrpSpPr/>
            <p:nvPr/>
          </p:nvGrpSpPr>
          <p:grpSpPr>
            <a:xfrm>
              <a:off x="7191545" y="0"/>
              <a:ext cx="5000460" cy="1425988"/>
              <a:chOff x="7191545" y="0"/>
              <a:chExt cx="5000460" cy="1425988"/>
            </a:xfrm>
          </p:grpSpPr>
          <p:sp>
            <p:nvSpPr>
              <p:cNvPr id="12790" name="Google Shape;12790;p105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791" name="Google Shape;12791;p105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2792" name="Google Shape;12792;p1057"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405986003"/>
      </p:ext>
    </p:extLst>
  </p:cSld>
  <p:clrMapOvr>
    <a:masterClrMapping/>
  </p:clrMapOvr>
</p:sldLayout>
</file>

<file path=ppt/slideLayouts/slideLayout726.xml><?xml version="1.0" encoding="utf-8"?>
<p:sldLayout xmlns:a="http://schemas.openxmlformats.org/drawingml/2006/main" xmlns:r="http://schemas.openxmlformats.org/officeDocument/2006/relationships" xmlns:p="http://schemas.openxmlformats.org/presentationml/2006/main" matchingName="Two Content 3">
  <p:cSld name="Two Content 3">
    <p:spTree>
      <p:nvGrpSpPr>
        <p:cNvPr id="1" name="Shape 12793"/>
        <p:cNvGrpSpPr/>
        <p:nvPr/>
      </p:nvGrpSpPr>
      <p:grpSpPr>
        <a:xfrm>
          <a:off x="0" y="0"/>
          <a:ext cx="0" cy="0"/>
          <a:chOff x="0" y="0"/>
          <a:chExt cx="0" cy="0"/>
        </a:xfrm>
      </p:grpSpPr>
      <p:sp>
        <p:nvSpPr>
          <p:cNvPr id="12794" name="Google Shape;12794;p1058"/>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795" name="Google Shape;12795;p1058"/>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2796" name="Google Shape;12796;p1058"/>
          <p:cNvGrpSpPr/>
          <p:nvPr/>
        </p:nvGrpSpPr>
        <p:grpSpPr>
          <a:xfrm>
            <a:off x="7191545" y="0"/>
            <a:ext cx="5000460" cy="1425988"/>
            <a:chOff x="7191545" y="0"/>
            <a:chExt cx="5000460" cy="1425988"/>
          </a:xfrm>
        </p:grpSpPr>
        <p:pic>
          <p:nvPicPr>
            <p:cNvPr id="12797" name="Google Shape;12797;p105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798" name="Google Shape;12798;p1058"/>
            <p:cNvGrpSpPr/>
            <p:nvPr/>
          </p:nvGrpSpPr>
          <p:grpSpPr>
            <a:xfrm>
              <a:off x="7191545" y="0"/>
              <a:ext cx="5000460" cy="1425988"/>
              <a:chOff x="7191545" y="0"/>
              <a:chExt cx="5000460" cy="1425988"/>
            </a:xfrm>
          </p:grpSpPr>
          <p:sp>
            <p:nvSpPr>
              <p:cNvPr id="12799" name="Google Shape;12799;p105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800" name="Google Shape;12800;p105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801" name="Google Shape;12801;p1058"/>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802" name="Google Shape;12802;p1058"/>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803" name="Google Shape;12803;p105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804" name="Google Shape;12804;p105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515487976"/>
      </p:ext>
    </p:extLst>
  </p:cSld>
  <p:clrMapOvr>
    <a:masterClrMapping/>
  </p:clrMapOvr>
</p:sldLayout>
</file>

<file path=ppt/slideLayouts/slideLayout727.xml><?xml version="1.0" encoding="utf-8"?>
<p:sldLayout xmlns:a="http://schemas.openxmlformats.org/drawingml/2006/main" xmlns:r="http://schemas.openxmlformats.org/officeDocument/2006/relationships" xmlns:p="http://schemas.openxmlformats.org/presentationml/2006/main" matchingName="Comparison">
  <p:cSld name="Comparison">
    <p:spTree>
      <p:nvGrpSpPr>
        <p:cNvPr id="1" name="Shape 12805"/>
        <p:cNvGrpSpPr/>
        <p:nvPr/>
      </p:nvGrpSpPr>
      <p:grpSpPr>
        <a:xfrm>
          <a:off x="0" y="0"/>
          <a:ext cx="0" cy="0"/>
          <a:chOff x="0" y="0"/>
          <a:chExt cx="0" cy="0"/>
        </a:xfrm>
      </p:grpSpPr>
      <p:grpSp>
        <p:nvGrpSpPr>
          <p:cNvPr id="12806" name="Google Shape;12806;p1059"/>
          <p:cNvGrpSpPr/>
          <p:nvPr/>
        </p:nvGrpSpPr>
        <p:grpSpPr>
          <a:xfrm>
            <a:off x="7191545" y="0"/>
            <a:ext cx="5000460" cy="1425988"/>
            <a:chOff x="7191545" y="0"/>
            <a:chExt cx="5000460" cy="1425988"/>
          </a:xfrm>
        </p:grpSpPr>
        <p:pic>
          <p:nvPicPr>
            <p:cNvPr id="12807" name="Google Shape;12807;p105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808" name="Google Shape;12808;p1059"/>
            <p:cNvGrpSpPr/>
            <p:nvPr/>
          </p:nvGrpSpPr>
          <p:grpSpPr>
            <a:xfrm>
              <a:off x="7191545" y="0"/>
              <a:ext cx="5000460" cy="1425988"/>
              <a:chOff x="7191545" y="0"/>
              <a:chExt cx="5000460" cy="1425988"/>
            </a:xfrm>
          </p:grpSpPr>
          <p:sp>
            <p:nvSpPr>
              <p:cNvPr id="12809" name="Google Shape;12809;p105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810" name="Google Shape;12810;p105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811" name="Google Shape;12811;p1059"/>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812" name="Google Shape;12812;p1059"/>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813" name="Google Shape;12813;p1059"/>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814" name="Google Shape;12814;p1059"/>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815" name="Google Shape;12815;p1059"/>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816" name="Google Shape;12816;p105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817" name="Google Shape;12817;p105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818" name="Google Shape;12818;p105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029133293"/>
      </p:ext>
    </p:extLst>
  </p:cSld>
  <p:clrMapOvr>
    <a:masterClrMapping/>
  </p:clrMapOvr>
</p:sldLayout>
</file>

<file path=ppt/slideLayouts/slideLayout728.xml><?xml version="1.0" encoding="utf-8"?>
<p:sldLayout xmlns:a="http://schemas.openxmlformats.org/drawingml/2006/main" xmlns:r="http://schemas.openxmlformats.org/officeDocument/2006/relationships" xmlns:p="http://schemas.openxmlformats.org/presentationml/2006/main" matchingName="Title Only">
  <p:cSld name="Title Only">
    <p:spTree>
      <p:nvGrpSpPr>
        <p:cNvPr id="1" name="Shape 12819"/>
        <p:cNvGrpSpPr/>
        <p:nvPr/>
      </p:nvGrpSpPr>
      <p:grpSpPr>
        <a:xfrm>
          <a:off x="0" y="0"/>
          <a:ext cx="0" cy="0"/>
          <a:chOff x="0" y="0"/>
          <a:chExt cx="0" cy="0"/>
        </a:xfrm>
      </p:grpSpPr>
      <p:grpSp>
        <p:nvGrpSpPr>
          <p:cNvPr id="12820" name="Google Shape;12820;p1060"/>
          <p:cNvGrpSpPr/>
          <p:nvPr/>
        </p:nvGrpSpPr>
        <p:grpSpPr>
          <a:xfrm>
            <a:off x="7191545" y="0"/>
            <a:ext cx="5000460" cy="1425988"/>
            <a:chOff x="7191545" y="0"/>
            <a:chExt cx="5000460" cy="1425988"/>
          </a:xfrm>
        </p:grpSpPr>
        <p:pic>
          <p:nvPicPr>
            <p:cNvPr id="12821" name="Google Shape;12821;p106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822" name="Google Shape;12822;p1060"/>
            <p:cNvGrpSpPr/>
            <p:nvPr/>
          </p:nvGrpSpPr>
          <p:grpSpPr>
            <a:xfrm>
              <a:off x="7191545" y="0"/>
              <a:ext cx="5000460" cy="1425988"/>
              <a:chOff x="7191545" y="0"/>
              <a:chExt cx="5000460" cy="1425988"/>
            </a:xfrm>
          </p:grpSpPr>
          <p:sp>
            <p:nvSpPr>
              <p:cNvPr id="12823" name="Google Shape;12823;p106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824" name="Google Shape;12824;p106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825" name="Google Shape;12825;p1060"/>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826" name="Google Shape;12826;p106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827" name="Google Shape;12827;p106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828" name="Google Shape;12828;p106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671300826"/>
      </p:ext>
    </p:extLst>
  </p:cSld>
  <p:clrMapOvr>
    <a:masterClrMapping/>
  </p:clrMapOvr>
</p:sldLayout>
</file>

<file path=ppt/slideLayouts/slideLayout729.xml><?xml version="1.0" encoding="utf-8"?>
<p:sldLayout xmlns:a="http://schemas.openxmlformats.org/drawingml/2006/main" xmlns:r="http://schemas.openxmlformats.org/officeDocument/2006/relationships" xmlns:p="http://schemas.openxmlformats.org/presentationml/2006/main" matchingName="End 2">
  <p:cSld name="End 2">
    <p:spTree>
      <p:nvGrpSpPr>
        <p:cNvPr id="1" name="Shape 12829"/>
        <p:cNvGrpSpPr/>
        <p:nvPr/>
      </p:nvGrpSpPr>
      <p:grpSpPr>
        <a:xfrm>
          <a:off x="0" y="0"/>
          <a:ext cx="0" cy="0"/>
          <a:chOff x="0" y="0"/>
          <a:chExt cx="0" cy="0"/>
        </a:xfrm>
      </p:grpSpPr>
      <p:grpSp>
        <p:nvGrpSpPr>
          <p:cNvPr id="12830" name="Google Shape;12830;p1061"/>
          <p:cNvGrpSpPr/>
          <p:nvPr/>
        </p:nvGrpSpPr>
        <p:grpSpPr>
          <a:xfrm>
            <a:off x="0" y="0"/>
            <a:ext cx="12191996" cy="2148830"/>
            <a:chOff x="0" y="0"/>
            <a:chExt cx="12191996" cy="2148830"/>
          </a:xfrm>
        </p:grpSpPr>
        <p:sp>
          <p:nvSpPr>
            <p:cNvPr id="12831" name="Google Shape;12831;p1061"/>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832" name="Google Shape;12832;p1061"/>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sp>
        <p:nvSpPr>
          <p:cNvPr id="12833" name="Google Shape;12833;p1061"/>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834" name="Google Shape;12834;p1061"/>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835" name="Google Shape;12835;p1061"/>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2836" name="Google Shape;12836;p1061"/>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948466417"/>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3">
    <p:spTree>
      <p:nvGrpSpPr>
        <p:cNvPr id="1" name="Shape 736"/>
        <p:cNvGrpSpPr/>
        <p:nvPr/>
      </p:nvGrpSpPr>
      <p:grpSpPr>
        <a:xfrm>
          <a:off x="0" y="0"/>
          <a:ext cx="0" cy="0"/>
          <a:chOff x="0" y="0"/>
          <a:chExt cx="0" cy="0"/>
        </a:xfrm>
      </p:grpSpPr>
      <p:sp>
        <p:nvSpPr>
          <p:cNvPr id="737" name="Google Shape;737;p72"/>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38" name="Google Shape;738;p72"/>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39" name="Google Shape;739;p72"/>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spcBef>
                <a:spcPts val="0"/>
              </a:spcBef>
              <a:spcAft>
                <a:spcPts val="0"/>
              </a:spcAft>
              <a:buSzPts val="1400"/>
              <a:buNone/>
              <a:defRPr sz="1800">
                <a:solidFill>
                  <a:schemeClr val="dk1"/>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
        <p:nvSpPr>
          <p:cNvPr id="740" name="Google Shape;740;p7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741" name="Google Shape;741;p7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
        <p:nvSpPr>
          <p:cNvPr id="742" name="Google Shape;742;p72"/>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400">
              <a:solidFill>
                <a:schemeClr val="lt1"/>
              </a:solidFill>
              <a:latin typeface="Calibri"/>
              <a:ea typeface="Calibri"/>
              <a:cs typeface="Calibri"/>
              <a:sym typeface="Calibri"/>
            </a:endParaRPr>
          </a:p>
        </p:txBody>
      </p:sp>
      <p:sp>
        <p:nvSpPr>
          <p:cNvPr id="743" name="Google Shape;743;p72"/>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400">
              <a:solidFill>
                <a:schemeClr val="lt1"/>
              </a:solidFill>
              <a:latin typeface="Calibri"/>
              <a:ea typeface="Calibri"/>
              <a:cs typeface="Calibri"/>
              <a:sym typeface="Calibri"/>
            </a:endParaRPr>
          </a:p>
        </p:txBody>
      </p:sp>
      <p:sp>
        <p:nvSpPr>
          <p:cNvPr id="744" name="Google Shape;744;p72"/>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745" name="Google Shape;745;p72"/>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matchingName="2_Quotation">
  <p:cSld name="2_Quotation">
    <p:spTree>
      <p:nvGrpSpPr>
        <p:cNvPr id="1" name="Shape 12837"/>
        <p:cNvGrpSpPr/>
        <p:nvPr/>
      </p:nvGrpSpPr>
      <p:grpSpPr>
        <a:xfrm>
          <a:off x="0" y="0"/>
          <a:ext cx="0" cy="0"/>
          <a:chOff x="0" y="0"/>
          <a:chExt cx="0" cy="0"/>
        </a:xfrm>
      </p:grpSpPr>
      <p:sp>
        <p:nvSpPr>
          <p:cNvPr id="12838" name="Google Shape;12838;p1062"/>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839" name="Google Shape;12839;p1062"/>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840" name="Google Shape;12840;p1062"/>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841" name="Google Shape;12841;p106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842" name="Google Shape;12842;p106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843" name="Google Shape;12843;p106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2844" name="Google Shape;12844;p1062"/>
          <p:cNvGrpSpPr/>
          <p:nvPr/>
        </p:nvGrpSpPr>
        <p:grpSpPr>
          <a:xfrm>
            <a:off x="7191545" y="0"/>
            <a:ext cx="5000460" cy="1425988"/>
            <a:chOff x="7191545" y="0"/>
            <a:chExt cx="5000460" cy="1425988"/>
          </a:xfrm>
        </p:grpSpPr>
        <p:pic>
          <p:nvPicPr>
            <p:cNvPr id="12845" name="Google Shape;12845;p106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846" name="Google Shape;12846;p1062"/>
            <p:cNvGrpSpPr/>
            <p:nvPr/>
          </p:nvGrpSpPr>
          <p:grpSpPr>
            <a:xfrm>
              <a:off x="7191545" y="0"/>
              <a:ext cx="5000460" cy="1425988"/>
              <a:chOff x="7191545" y="0"/>
              <a:chExt cx="5000460" cy="1425988"/>
            </a:xfrm>
          </p:grpSpPr>
          <p:sp>
            <p:nvSpPr>
              <p:cNvPr id="12847" name="Google Shape;12847;p106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848" name="Google Shape;12848;p106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2849" name="Google Shape;12849;p1062"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870822168"/>
      </p:ext>
    </p:extLst>
  </p:cSld>
  <p:clrMapOvr>
    <a:masterClrMapping/>
  </p:clrMapOvr>
</p:sldLayout>
</file>

<file path=ppt/slideLayouts/slideLayout731.xml><?xml version="1.0" encoding="utf-8"?>
<p:sldLayout xmlns:a="http://schemas.openxmlformats.org/drawingml/2006/main" xmlns:r="http://schemas.openxmlformats.org/officeDocument/2006/relationships" xmlns:p="http://schemas.openxmlformats.org/presentationml/2006/main" matchingName="3_Quotation">
  <p:cSld name="3_Quotation">
    <p:spTree>
      <p:nvGrpSpPr>
        <p:cNvPr id="1" name="Shape 12850"/>
        <p:cNvGrpSpPr/>
        <p:nvPr/>
      </p:nvGrpSpPr>
      <p:grpSpPr>
        <a:xfrm>
          <a:off x="0" y="0"/>
          <a:ext cx="0" cy="0"/>
          <a:chOff x="0" y="0"/>
          <a:chExt cx="0" cy="0"/>
        </a:xfrm>
      </p:grpSpPr>
      <p:sp>
        <p:nvSpPr>
          <p:cNvPr id="12851" name="Google Shape;12851;p106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852" name="Google Shape;12852;p106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853" name="Google Shape;12853;p1063"/>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854" name="Google Shape;12854;p106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855" name="Google Shape;12855;p106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856" name="Google Shape;12856;p106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2857" name="Google Shape;12857;p1063"/>
          <p:cNvGrpSpPr/>
          <p:nvPr/>
        </p:nvGrpSpPr>
        <p:grpSpPr>
          <a:xfrm>
            <a:off x="7191545" y="0"/>
            <a:ext cx="5000460" cy="1425988"/>
            <a:chOff x="7191545" y="0"/>
            <a:chExt cx="5000460" cy="1425988"/>
          </a:xfrm>
        </p:grpSpPr>
        <p:pic>
          <p:nvPicPr>
            <p:cNvPr id="12858" name="Google Shape;12858;p106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859" name="Google Shape;12859;p1063"/>
            <p:cNvGrpSpPr/>
            <p:nvPr/>
          </p:nvGrpSpPr>
          <p:grpSpPr>
            <a:xfrm>
              <a:off x="7191545" y="0"/>
              <a:ext cx="5000460" cy="1425988"/>
              <a:chOff x="7191545" y="0"/>
              <a:chExt cx="5000460" cy="1425988"/>
            </a:xfrm>
          </p:grpSpPr>
          <p:sp>
            <p:nvSpPr>
              <p:cNvPr id="12860" name="Google Shape;12860;p106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861" name="Google Shape;12861;p106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2862" name="Google Shape;12862;p1063"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548762141"/>
      </p:ext>
    </p:extLst>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matchingName="4_Quotation">
  <p:cSld name="4_Quotation">
    <p:spTree>
      <p:nvGrpSpPr>
        <p:cNvPr id="1" name="Shape 12863"/>
        <p:cNvGrpSpPr/>
        <p:nvPr/>
      </p:nvGrpSpPr>
      <p:grpSpPr>
        <a:xfrm>
          <a:off x="0" y="0"/>
          <a:ext cx="0" cy="0"/>
          <a:chOff x="0" y="0"/>
          <a:chExt cx="0" cy="0"/>
        </a:xfrm>
      </p:grpSpPr>
      <p:sp>
        <p:nvSpPr>
          <p:cNvPr id="12864" name="Google Shape;12864;p106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865" name="Google Shape;12865;p106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866" name="Google Shape;12866;p1064"/>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867" name="Google Shape;12867;p106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868" name="Google Shape;12868;p106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869" name="Google Shape;12869;p106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2870" name="Google Shape;12870;p1064"/>
          <p:cNvGrpSpPr/>
          <p:nvPr/>
        </p:nvGrpSpPr>
        <p:grpSpPr>
          <a:xfrm>
            <a:off x="7191545" y="0"/>
            <a:ext cx="5000460" cy="1425988"/>
            <a:chOff x="7191545" y="0"/>
            <a:chExt cx="5000460" cy="1425988"/>
          </a:xfrm>
        </p:grpSpPr>
        <p:pic>
          <p:nvPicPr>
            <p:cNvPr id="12871" name="Google Shape;12871;p106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872" name="Google Shape;12872;p1064"/>
            <p:cNvGrpSpPr/>
            <p:nvPr/>
          </p:nvGrpSpPr>
          <p:grpSpPr>
            <a:xfrm>
              <a:off x="7191545" y="0"/>
              <a:ext cx="5000460" cy="1425988"/>
              <a:chOff x="7191545" y="0"/>
              <a:chExt cx="5000460" cy="1425988"/>
            </a:xfrm>
          </p:grpSpPr>
          <p:sp>
            <p:nvSpPr>
              <p:cNvPr id="12873" name="Google Shape;12873;p106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874" name="Google Shape;12874;p106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2875" name="Google Shape;12875;p1064"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282784034"/>
      </p:ext>
    </p:extLst>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matchingName="5_Quotation">
  <p:cSld name="5_Quotation">
    <p:spTree>
      <p:nvGrpSpPr>
        <p:cNvPr id="1" name="Shape 12876"/>
        <p:cNvGrpSpPr/>
        <p:nvPr/>
      </p:nvGrpSpPr>
      <p:grpSpPr>
        <a:xfrm>
          <a:off x="0" y="0"/>
          <a:ext cx="0" cy="0"/>
          <a:chOff x="0" y="0"/>
          <a:chExt cx="0" cy="0"/>
        </a:xfrm>
      </p:grpSpPr>
      <p:sp>
        <p:nvSpPr>
          <p:cNvPr id="12877" name="Google Shape;12877;p106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878" name="Google Shape;12878;p106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879" name="Google Shape;12879;p1065"/>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880" name="Google Shape;12880;p106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881" name="Google Shape;12881;p106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882" name="Google Shape;12882;p106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2883" name="Google Shape;12883;p1065"/>
          <p:cNvGrpSpPr/>
          <p:nvPr/>
        </p:nvGrpSpPr>
        <p:grpSpPr>
          <a:xfrm>
            <a:off x="7191545" y="0"/>
            <a:ext cx="5000460" cy="1425988"/>
            <a:chOff x="7191545" y="0"/>
            <a:chExt cx="5000460" cy="1425988"/>
          </a:xfrm>
        </p:grpSpPr>
        <p:pic>
          <p:nvPicPr>
            <p:cNvPr id="12884" name="Google Shape;12884;p106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885" name="Google Shape;12885;p1065"/>
            <p:cNvGrpSpPr/>
            <p:nvPr/>
          </p:nvGrpSpPr>
          <p:grpSpPr>
            <a:xfrm>
              <a:off x="7191545" y="0"/>
              <a:ext cx="5000460" cy="1425988"/>
              <a:chOff x="7191545" y="0"/>
              <a:chExt cx="5000460" cy="1425988"/>
            </a:xfrm>
          </p:grpSpPr>
          <p:sp>
            <p:nvSpPr>
              <p:cNvPr id="12886" name="Google Shape;12886;p106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887" name="Google Shape;12887;p106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2888" name="Google Shape;12888;p1065"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993080075"/>
      </p:ext>
    </p:extLst>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matchingName="Cover 4">
  <p:cSld name="Cover 4">
    <p:spTree>
      <p:nvGrpSpPr>
        <p:cNvPr id="1" name="Shape 12889"/>
        <p:cNvGrpSpPr/>
        <p:nvPr/>
      </p:nvGrpSpPr>
      <p:grpSpPr>
        <a:xfrm>
          <a:off x="0" y="0"/>
          <a:ext cx="0" cy="0"/>
          <a:chOff x="0" y="0"/>
          <a:chExt cx="0" cy="0"/>
        </a:xfrm>
      </p:grpSpPr>
      <p:sp>
        <p:nvSpPr>
          <p:cNvPr id="12890" name="Google Shape;12890;p1066"/>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891" name="Google Shape;12891;p1066"/>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892" name="Google Shape;12892;p1066"/>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2893" name="Google Shape;12893;p1066"/>
          <p:cNvGrpSpPr/>
          <p:nvPr/>
        </p:nvGrpSpPr>
        <p:grpSpPr>
          <a:xfrm>
            <a:off x="0" y="5020349"/>
            <a:ext cx="12191996" cy="1837651"/>
            <a:chOff x="0" y="5020348"/>
            <a:chExt cx="12191996" cy="1837651"/>
          </a:xfrm>
        </p:grpSpPr>
        <p:sp>
          <p:nvSpPr>
            <p:cNvPr id="12894" name="Google Shape;12894;p1066"/>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895" name="Google Shape;12895;p1066"/>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2896" name="Google Shape;12896;p1066"/>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780058203"/>
      </p:ext>
    </p:extLst>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matchingName="Divider 5">
  <p:cSld name="Divider 5">
    <p:spTree>
      <p:nvGrpSpPr>
        <p:cNvPr id="1" name="Shape 12897"/>
        <p:cNvGrpSpPr/>
        <p:nvPr/>
      </p:nvGrpSpPr>
      <p:grpSpPr>
        <a:xfrm>
          <a:off x="0" y="0"/>
          <a:ext cx="0" cy="0"/>
          <a:chOff x="0" y="0"/>
          <a:chExt cx="0" cy="0"/>
        </a:xfrm>
      </p:grpSpPr>
      <p:grpSp>
        <p:nvGrpSpPr>
          <p:cNvPr id="12898" name="Google Shape;12898;p1067"/>
          <p:cNvGrpSpPr/>
          <p:nvPr/>
        </p:nvGrpSpPr>
        <p:grpSpPr>
          <a:xfrm>
            <a:off x="0" y="5020349"/>
            <a:ext cx="12191996" cy="1837651"/>
            <a:chOff x="0" y="5020348"/>
            <a:chExt cx="12191996" cy="1837651"/>
          </a:xfrm>
        </p:grpSpPr>
        <p:sp>
          <p:nvSpPr>
            <p:cNvPr id="12899" name="Google Shape;12899;p1067"/>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900" name="Google Shape;12900;p106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901" name="Google Shape;12901;p106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2902" name="Google Shape;12902;p106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2903" name="Google Shape;12903;p1067"/>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904" name="Google Shape;12904;p1067"/>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597488274"/>
      </p:ext>
    </p:extLst>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matchingName="Photo Slide 4">
  <p:cSld name="Photo Slide 4">
    <p:spTree>
      <p:nvGrpSpPr>
        <p:cNvPr id="1" name="Shape 12905"/>
        <p:cNvGrpSpPr/>
        <p:nvPr/>
      </p:nvGrpSpPr>
      <p:grpSpPr>
        <a:xfrm>
          <a:off x="0" y="0"/>
          <a:ext cx="0" cy="0"/>
          <a:chOff x="0" y="0"/>
          <a:chExt cx="0" cy="0"/>
        </a:xfrm>
      </p:grpSpPr>
      <p:sp>
        <p:nvSpPr>
          <p:cNvPr id="12906" name="Google Shape;12906;p1068"/>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2907" name="Google Shape;12907;p1068"/>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2908" name="Google Shape;12908;p1068"/>
          <p:cNvGrpSpPr/>
          <p:nvPr/>
        </p:nvGrpSpPr>
        <p:grpSpPr>
          <a:xfrm>
            <a:off x="1" y="5379425"/>
            <a:ext cx="2807363" cy="753895"/>
            <a:chOff x="0" y="5379424"/>
            <a:chExt cx="2807363" cy="753895"/>
          </a:xfrm>
        </p:grpSpPr>
        <p:sp>
          <p:nvSpPr>
            <p:cNvPr id="12909" name="Google Shape;12909;p1068"/>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910" name="Google Shape;12910;p1068"/>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grpSp>
      <p:pic>
        <p:nvPicPr>
          <p:cNvPr id="12911" name="Google Shape;12911;p1068"/>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3641210109"/>
      </p:ext>
    </p:extLst>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matchingName="Quotation 4">
  <p:cSld name="Quotation 4">
    <p:spTree>
      <p:nvGrpSpPr>
        <p:cNvPr id="1" name="Shape 12912"/>
        <p:cNvGrpSpPr/>
        <p:nvPr/>
      </p:nvGrpSpPr>
      <p:grpSpPr>
        <a:xfrm>
          <a:off x="0" y="0"/>
          <a:ext cx="0" cy="0"/>
          <a:chOff x="0" y="0"/>
          <a:chExt cx="0" cy="0"/>
        </a:xfrm>
      </p:grpSpPr>
      <p:sp>
        <p:nvSpPr>
          <p:cNvPr id="12913" name="Google Shape;12913;p106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914" name="Google Shape;12914;p106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915" name="Google Shape;12915;p1069"/>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916" name="Google Shape;12916;p106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917" name="Google Shape;12917;p106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918" name="Google Shape;12918;p106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2919" name="Google Shape;12919;p1069"/>
          <p:cNvGrpSpPr/>
          <p:nvPr/>
        </p:nvGrpSpPr>
        <p:grpSpPr>
          <a:xfrm>
            <a:off x="7191545" y="0"/>
            <a:ext cx="5000460" cy="1425988"/>
            <a:chOff x="7191545" y="0"/>
            <a:chExt cx="5000460" cy="1425988"/>
          </a:xfrm>
        </p:grpSpPr>
        <p:pic>
          <p:nvPicPr>
            <p:cNvPr id="12920" name="Google Shape;12920;p106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921" name="Google Shape;12921;p1069"/>
            <p:cNvGrpSpPr/>
            <p:nvPr/>
          </p:nvGrpSpPr>
          <p:grpSpPr>
            <a:xfrm>
              <a:off x="7191545" y="0"/>
              <a:ext cx="5000460" cy="1425988"/>
              <a:chOff x="7191545" y="0"/>
              <a:chExt cx="5000460" cy="1425988"/>
            </a:xfrm>
          </p:grpSpPr>
          <p:sp>
            <p:nvSpPr>
              <p:cNvPr id="12922" name="Google Shape;12922;p106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923" name="Google Shape;12923;p106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2924" name="Google Shape;12924;p1069"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463349283"/>
      </p:ext>
    </p:extLst>
  </p:cSld>
  <p:clrMapOvr>
    <a:masterClrMapping/>
  </p:clrMapOvr>
</p:sldLayout>
</file>

<file path=ppt/slideLayouts/slideLayout738.xml><?xml version="1.0" encoding="utf-8"?>
<p:sldLayout xmlns:a="http://schemas.openxmlformats.org/drawingml/2006/main" xmlns:r="http://schemas.openxmlformats.org/officeDocument/2006/relationships" xmlns:p="http://schemas.openxmlformats.org/presentationml/2006/main" matchingName="1_Quotation 4">
  <p:cSld name="1_Quotation 4">
    <p:spTree>
      <p:nvGrpSpPr>
        <p:cNvPr id="1" name="Shape 12925"/>
        <p:cNvGrpSpPr/>
        <p:nvPr/>
      </p:nvGrpSpPr>
      <p:grpSpPr>
        <a:xfrm>
          <a:off x="0" y="0"/>
          <a:ext cx="0" cy="0"/>
          <a:chOff x="0" y="0"/>
          <a:chExt cx="0" cy="0"/>
        </a:xfrm>
      </p:grpSpPr>
      <p:sp>
        <p:nvSpPr>
          <p:cNvPr id="12926" name="Google Shape;12926;p107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927" name="Google Shape;12927;p107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928" name="Google Shape;12928;p1070"/>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929" name="Google Shape;12929;p107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930" name="Google Shape;12930;p107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931" name="Google Shape;12931;p107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2932" name="Google Shape;12932;p1070"/>
          <p:cNvGrpSpPr/>
          <p:nvPr/>
        </p:nvGrpSpPr>
        <p:grpSpPr>
          <a:xfrm>
            <a:off x="7191545" y="0"/>
            <a:ext cx="5000460" cy="1425988"/>
            <a:chOff x="7191545" y="0"/>
            <a:chExt cx="5000460" cy="1425988"/>
          </a:xfrm>
        </p:grpSpPr>
        <p:pic>
          <p:nvPicPr>
            <p:cNvPr id="12933" name="Google Shape;12933;p107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934" name="Google Shape;12934;p1070"/>
            <p:cNvGrpSpPr/>
            <p:nvPr/>
          </p:nvGrpSpPr>
          <p:grpSpPr>
            <a:xfrm>
              <a:off x="7191545" y="0"/>
              <a:ext cx="5000460" cy="1425988"/>
              <a:chOff x="7191545" y="0"/>
              <a:chExt cx="5000460" cy="1425988"/>
            </a:xfrm>
          </p:grpSpPr>
          <p:sp>
            <p:nvSpPr>
              <p:cNvPr id="12935" name="Google Shape;12935;p107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936" name="Google Shape;12936;p107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2937" name="Google Shape;12937;p1070"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895272434"/>
      </p:ext>
    </p:extLst>
  </p:cSld>
  <p:clrMapOvr>
    <a:masterClrMapping/>
  </p:clrMapOvr>
</p:sldLayout>
</file>

<file path=ppt/slideLayouts/slideLayout739.xml><?xml version="1.0" encoding="utf-8"?>
<p:sldLayout xmlns:a="http://schemas.openxmlformats.org/drawingml/2006/main" xmlns:r="http://schemas.openxmlformats.org/officeDocument/2006/relationships" xmlns:p="http://schemas.openxmlformats.org/presentationml/2006/main" matchingName="Comparison 2">
  <p:cSld name="Comparison 2">
    <p:spTree>
      <p:nvGrpSpPr>
        <p:cNvPr id="1" name="Shape 12938"/>
        <p:cNvGrpSpPr/>
        <p:nvPr/>
      </p:nvGrpSpPr>
      <p:grpSpPr>
        <a:xfrm>
          <a:off x="0" y="0"/>
          <a:ext cx="0" cy="0"/>
          <a:chOff x="0" y="0"/>
          <a:chExt cx="0" cy="0"/>
        </a:xfrm>
      </p:grpSpPr>
      <p:grpSp>
        <p:nvGrpSpPr>
          <p:cNvPr id="12939" name="Google Shape;12939;p1071"/>
          <p:cNvGrpSpPr/>
          <p:nvPr/>
        </p:nvGrpSpPr>
        <p:grpSpPr>
          <a:xfrm>
            <a:off x="7191545" y="0"/>
            <a:ext cx="5000460" cy="1425988"/>
            <a:chOff x="7191545" y="0"/>
            <a:chExt cx="5000460" cy="1425988"/>
          </a:xfrm>
        </p:grpSpPr>
        <p:pic>
          <p:nvPicPr>
            <p:cNvPr id="12940" name="Google Shape;12940;p107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941" name="Google Shape;12941;p1071"/>
            <p:cNvGrpSpPr/>
            <p:nvPr/>
          </p:nvGrpSpPr>
          <p:grpSpPr>
            <a:xfrm>
              <a:off x="7191545" y="0"/>
              <a:ext cx="5000460" cy="1425988"/>
              <a:chOff x="7191545" y="0"/>
              <a:chExt cx="5000460" cy="1425988"/>
            </a:xfrm>
          </p:grpSpPr>
          <p:sp>
            <p:nvSpPr>
              <p:cNvPr id="12942" name="Google Shape;12942;p107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943" name="Google Shape;12943;p107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944" name="Google Shape;12944;p1071"/>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945" name="Google Shape;12945;p1071"/>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946" name="Google Shape;12946;p1071"/>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947" name="Google Shape;12947;p1071"/>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948" name="Google Shape;12948;p1071"/>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949" name="Google Shape;12949;p107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950" name="Google Shape;12950;p107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951" name="Google Shape;12951;p107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849862158"/>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2">
    <p:spTree>
      <p:nvGrpSpPr>
        <p:cNvPr id="1" name="Shape 746"/>
        <p:cNvGrpSpPr/>
        <p:nvPr/>
      </p:nvGrpSpPr>
      <p:grpSpPr>
        <a:xfrm>
          <a:off x="0" y="0"/>
          <a:ext cx="0" cy="0"/>
          <a:chOff x="0" y="0"/>
          <a:chExt cx="0" cy="0"/>
        </a:xfrm>
      </p:grpSpPr>
      <p:sp>
        <p:nvSpPr>
          <p:cNvPr id="747" name="Google Shape;747;p73"/>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48" name="Google Shape;748;p73"/>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sp>
        <p:nvSpPr>
          <p:cNvPr id="749" name="Google Shape;749;p73"/>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sp>
        <p:nvSpPr>
          <p:cNvPr id="750" name="Google Shape;750;p73"/>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751" name="Google Shape;751;p73"/>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matchingName="Title Only 2">
  <p:cSld name="Title Only 2">
    <p:spTree>
      <p:nvGrpSpPr>
        <p:cNvPr id="1" name="Shape 12952"/>
        <p:cNvGrpSpPr/>
        <p:nvPr/>
      </p:nvGrpSpPr>
      <p:grpSpPr>
        <a:xfrm>
          <a:off x="0" y="0"/>
          <a:ext cx="0" cy="0"/>
          <a:chOff x="0" y="0"/>
          <a:chExt cx="0" cy="0"/>
        </a:xfrm>
      </p:grpSpPr>
      <p:grpSp>
        <p:nvGrpSpPr>
          <p:cNvPr id="12953" name="Google Shape;12953;p1072"/>
          <p:cNvGrpSpPr/>
          <p:nvPr/>
        </p:nvGrpSpPr>
        <p:grpSpPr>
          <a:xfrm>
            <a:off x="7191545" y="0"/>
            <a:ext cx="5000460" cy="1425988"/>
            <a:chOff x="7191545" y="0"/>
            <a:chExt cx="5000460" cy="1425988"/>
          </a:xfrm>
        </p:grpSpPr>
        <p:pic>
          <p:nvPicPr>
            <p:cNvPr id="12954" name="Google Shape;12954;p107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955" name="Google Shape;12955;p1072"/>
            <p:cNvGrpSpPr/>
            <p:nvPr/>
          </p:nvGrpSpPr>
          <p:grpSpPr>
            <a:xfrm>
              <a:off x="7191545" y="0"/>
              <a:ext cx="5000460" cy="1425988"/>
              <a:chOff x="7191545" y="0"/>
              <a:chExt cx="5000460" cy="1425988"/>
            </a:xfrm>
          </p:grpSpPr>
          <p:sp>
            <p:nvSpPr>
              <p:cNvPr id="12956" name="Google Shape;12956;p107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957" name="Google Shape;12957;p107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2958" name="Google Shape;12958;p1072"/>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959" name="Google Shape;12959;p107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960" name="Google Shape;12960;p107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961" name="Google Shape;12961;p107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27931818"/>
      </p:ext>
    </p:extLst>
  </p:cSld>
  <p:clrMapOvr>
    <a:masterClrMapping/>
  </p:clrMapOvr>
</p:sldLayout>
</file>

<file path=ppt/slideLayouts/slideLayout741.xml><?xml version="1.0" encoding="utf-8"?>
<p:sldLayout xmlns:a="http://schemas.openxmlformats.org/drawingml/2006/main" xmlns:r="http://schemas.openxmlformats.org/officeDocument/2006/relationships" xmlns:p="http://schemas.openxmlformats.org/presentationml/2006/main" matchingName="Cover 5">
  <p:cSld name="Cover 5">
    <p:spTree>
      <p:nvGrpSpPr>
        <p:cNvPr id="1" name="Shape 12962"/>
        <p:cNvGrpSpPr/>
        <p:nvPr/>
      </p:nvGrpSpPr>
      <p:grpSpPr>
        <a:xfrm>
          <a:off x="0" y="0"/>
          <a:ext cx="0" cy="0"/>
          <a:chOff x="0" y="0"/>
          <a:chExt cx="0" cy="0"/>
        </a:xfrm>
      </p:grpSpPr>
      <p:sp>
        <p:nvSpPr>
          <p:cNvPr id="12963" name="Google Shape;12963;p1073"/>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964" name="Google Shape;12964;p1073"/>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965" name="Google Shape;12965;p1073"/>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2966" name="Google Shape;12966;p1073"/>
          <p:cNvGrpSpPr/>
          <p:nvPr/>
        </p:nvGrpSpPr>
        <p:grpSpPr>
          <a:xfrm>
            <a:off x="0" y="5020349"/>
            <a:ext cx="12191996" cy="1837651"/>
            <a:chOff x="0" y="5020348"/>
            <a:chExt cx="12191996" cy="1837651"/>
          </a:xfrm>
        </p:grpSpPr>
        <p:sp>
          <p:nvSpPr>
            <p:cNvPr id="12967" name="Google Shape;12967;p1073"/>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968" name="Google Shape;12968;p1073"/>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2969" name="Google Shape;12969;p1073"/>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947259408"/>
      </p:ext>
    </p:extLst>
  </p:cSld>
  <p:clrMapOvr>
    <a:masterClrMapping/>
  </p:clrMapOvr>
</p:sldLayout>
</file>

<file path=ppt/slideLayouts/slideLayout742.xml><?xml version="1.0" encoding="utf-8"?>
<p:sldLayout xmlns:a="http://schemas.openxmlformats.org/drawingml/2006/main" xmlns:r="http://schemas.openxmlformats.org/officeDocument/2006/relationships" xmlns:p="http://schemas.openxmlformats.org/presentationml/2006/main" matchingName="Divider 6">
  <p:cSld name="Divider 6">
    <p:spTree>
      <p:nvGrpSpPr>
        <p:cNvPr id="1" name="Shape 12970"/>
        <p:cNvGrpSpPr/>
        <p:nvPr/>
      </p:nvGrpSpPr>
      <p:grpSpPr>
        <a:xfrm>
          <a:off x="0" y="0"/>
          <a:ext cx="0" cy="0"/>
          <a:chOff x="0" y="0"/>
          <a:chExt cx="0" cy="0"/>
        </a:xfrm>
      </p:grpSpPr>
      <p:grpSp>
        <p:nvGrpSpPr>
          <p:cNvPr id="12971" name="Google Shape;12971;p1074"/>
          <p:cNvGrpSpPr/>
          <p:nvPr/>
        </p:nvGrpSpPr>
        <p:grpSpPr>
          <a:xfrm>
            <a:off x="0" y="5020349"/>
            <a:ext cx="12191996" cy="1837651"/>
            <a:chOff x="0" y="5020348"/>
            <a:chExt cx="12191996" cy="1837651"/>
          </a:xfrm>
        </p:grpSpPr>
        <p:sp>
          <p:nvSpPr>
            <p:cNvPr id="12972" name="Google Shape;12972;p1074"/>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973" name="Google Shape;12973;p1074"/>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974" name="Google Shape;12974;p1074"/>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2975" name="Google Shape;12975;p1074"/>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2976" name="Google Shape;12976;p1074"/>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977" name="Google Shape;12977;p1074"/>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489229415"/>
      </p:ext>
    </p:extLst>
  </p:cSld>
  <p:clrMapOvr>
    <a:masterClrMapping/>
  </p:clrMapOvr>
</p:sldLayout>
</file>

<file path=ppt/slideLayouts/slideLayout743.xml><?xml version="1.0" encoding="utf-8"?>
<p:sldLayout xmlns:a="http://schemas.openxmlformats.org/drawingml/2006/main" xmlns:r="http://schemas.openxmlformats.org/officeDocument/2006/relationships" xmlns:p="http://schemas.openxmlformats.org/presentationml/2006/main" matchingName="Photo Slide 5">
  <p:cSld name="Photo Slide 5">
    <p:spTree>
      <p:nvGrpSpPr>
        <p:cNvPr id="1" name="Shape 12978"/>
        <p:cNvGrpSpPr/>
        <p:nvPr/>
      </p:nvGrpSpPr>
      <p:grpSpPr>
        <a:xfrm>
          <a:off x="0" y="0"/>
          <a:ext cx="0" cy="0"/>
          <a:chOff x="0" y="0"/>
          <a:chExt cx="0" cy="0"/>
        </a:xfrm>
      </p:grpSpPr>
      <p:sp>
        <p:nvSpPr>
          <p:cNvPr id="12979" name="Google Shape;12979;p1075"/>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2980" name="Google Shape;12980;p1075"/>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2981" name="Google Shape;12981;p1075"/>
          <p:cNvGrpSpPr/>
          <p:nvPr/>
        </p:nvGrpSpPr>
        <p:grpSpPr>
          <a:xfrm>
            <a:off x="1" y="5379425"/>
            <a:ext cx="2807363" cy="753895"/>
            <a:chOff x="0" y="5379424"/>
            <a:chExt cx="2807363" cy="753895"/>
          </a:xfrm>
        </p:grpSpPr>
        <p:sp>
          <p:nvSpPr>
            <p:cNvPr id="12982" name="Google Shape;12982;p1075"/>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983" name="Google Shape;12983;p1075"/>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grpSp>
      <p:pic>
        <p:nvPicPr>
          <p:cNvPr id="12984" name="Google Shape;12984;p1075"/>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1637423950"/>
      </p:ext>
    </p:extLst>
  </p:cSld>
  <p:clrMapOvr>
    <a:masterClrMapping/>
  </p:clrMapOvr>
</p:sldLayout>
</file>

<file path=ppt/slideLayouts/slideLayout744.xml><?xml version="1.0" encoding="utf-8"?>
<p:sldLayout xmlns:a="http://schemas.openxmlformats.org/drawingml/2006/main" xmlns:r="http://schemas.openxmlformats.org/officeDocument/2006/relationships" xmlns:p="http://schemas.openxmlformats.org/presentationml/2006/main" matchingName="Quotation 5">
  <p:cSld name="Quotation 5">
    <p:spTree>
      <p:nvGrpSpPr>
        <p:cNvPr id="1" name="Shape 12985"/>
        <p:cNvGrpSpPr/>
        <p:nvPr/>
      </p:nvGrpSpPr>
      <p:grpSpPr>
        <a:xfrm>
          <a:off x="0" y="0"/>
          <a:ext cx="0" cy="0"/>
          <a:chOff x="0" y="0"/>
          <a:chExt cx="0" cy="0"/>
        </a:xfrm>
      </p:grpSpPr>
      <p:sp>
        <p:nvSpPr>
          <p:cNvPr id="12986" name="Google Shape;12986;p107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2987" name="Google Shape;12987;p107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988" name="Google Shape;12988;p1076"/>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2989" name="Google Shape;12989;p107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2990" name="Google Shape;12990;p107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2991" name="Google Shape;12991;p107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2992" name="Google Shape;12992;p1076"/>
          <p:cNvGrpSpPr/>
          <p:nvPr/>
        </p:nvGrpSpPr>
        <p:grpSpPr>
          <a:xfrm>
            <a:off x="7191545" y="0"/>
            <a:ext cx="5000460" cy="1425988"/>
            <a:chOff x="7191545" y="0"/>
            <a:chExt cx="5000460" cy="1425988"/>
          </a:xfrm>
        </p:grpSpPr>
        <p:pic>
          <p:nvPicPr>
            <p:cNvPr id="12993" name="Google Shape;12993;p107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2994" name="Google Shape;12994;p1076"/>
            <p:cNvGrpSpPr/>
            <p:nvPr/>
          </p:nvGrpSpPr>
          <p:grpSpPr>
            <a:xfrm>
              <a:off x="7191545" y="0"/>
              <a:ext cx="5000460" cy="1425988"/>
              <a:chOff x="7191545" y="0"/>
              <a:chExt cx="5000460" cy="1425988"/>
            </a:xfrm>
          </p:grpSpPr>
          <p:sp>
            <p:nvSpPr>
              <p:cNvPr id="12995" name="Google Shape;12995;p107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2996" name="Google Shape;12996;p107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2997" name="Google Shape;12997;p1076"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517422600"/>
      </p:ext>
    </p:extLst>
  </p:cSld>
  <p:clrMapOvr>
    <a:masterClrMapping/>
  </p:clrMapOvr>
</p:sldLayout>
</file>

<file path=ppt/slideLayouts/slideLayout745.xml><?xml version="1.0" encoding="utf-8"?>
<p:sldLayout xmlns:a="http://schemas.openxmlformats.org/drawingml/2006/main" xmlns:r="http://schemas.openxmlformats.org/officeDocument/2006/relationships" xmlns:p="http://schemas.openxmlformats.org/presentationml/2006/main" matchingName="Quotation 6">
  <p:cSld name="Quotation 6">
    <p:spTree>
      <p:nvGrpSpPr>
        <p:cNvPr id="1" name="Shape 12998"/>
        <p:cNvGrpSpPr/>
        <p:nvPr/>
      </p:nvGrpSpPr>
      <p:grpSpPr>
        <a:xfrm>
          <a:off x="0" y="0"/>
          <a:ext cx="0" cy="0"/>
          <a:chOff x="0" y="0"/>
          <a:chExt cx="0" cy="0"/>
        </a:xfrm>
      </p:grpSpPr>
      <p:sp>
        <p:nvSpPr>
          <p:cNvPr id="12999" name="Google Shape;12999;p107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000" name="Google Shape;13000;p107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001" name="Google Shape;13001;p1077"/>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002" name="Google Shape;13002;p107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003" name="Google Shape;13003;p107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004" name="Google Shape;13004;p107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005" name="Google Shape;13005;p1077"/>
          <p:cNvGrpSpPr/>
          <p:nvPr/>
        </p:nvGrpSpPr>
        <p:grpSpPr>
          <a:xfrm>
            <a:off x="7191545" y="0"/>
            <a:ext cx="5000460" cy="1425988"/>
            <a:chOff x="7191545" y="0"/>
            <a:chExt cx="5000460" cy="1425988"/>
          </a:xfrm>
        </p:grpSpPr>
        <p:pic>
          <p:nvPicPr>
            <p:cNvPr id="13006" name="Google Shape;13006;p107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007" name="Google Shape;13007;p1077"/>
            <p:cNvGrpSpPr/>
            <p:nvPr/>
          </p:nvGrpSpPr>
          <p:grpSpPr>
            <a:xfrm>
              <a:off x="7191545" y="0"/>
              <a:ext cx="5000460" cy="1425988"/>
              <a:chOff x="7191545" y="0"/>
              <a:chExt cx="5000460" cy="1425988"/>
            </a:xfrm>
          </p:grpSpPr>
          <p:sp>
            <p:nvSpPr>
              <p:cNvPr id="13008" name="Google Shape;13008;p107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009" name="Google Shape;13009;p107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010" name="Google Shape;13010;p1077"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066038642"/>
      </p:ext>
    </p:extLst>
  </p:cSld>
  <p:clrMapOvr>
    <a:masterClrMapping/>
  </p:clrMapOvr>
</p:sldLayout>
</file>

<file path=ppt/slideLayouts/slideLayout746.xml><?xml version="1.0" encoding="utf-8"?>
<p:sldLayout xmlns:a="http://schemas.openxmlformats.org/drawingml/2006/main" xmlns:r="http://schemas.openxmlformats.org/officeDocument/2006/relationships" xmlns:p="http://schemas.openxmlformats.org/presentationml/2006/main" matchingName="Two Content 4">
  <p:cSld name="Two Content 4">
    <p:spTree>
      <p:nvGrpSpPr>
        <p:cNvPr id="1" name="Shape 13011"/>
        <p:cNvGrpSpPr/>
        <p:nvPr/>
      </p:nvGrpSpPr>
      <p:grpSpPr>
        <a:xfrm>
          <a:off x="0" y="0"/>
          <a:ext cx="0" cy="0"/>
          <a:chOff x="0" y="0"/>
          <a:chExt cx="0" cy="0"/>
        </a:xfrm>
      </p:grpSpPr>
      <p:sp>
        <p:nvSpPr>
          <p:cNvPr id="13012" name="Google Shape;13012;p1078"/>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013" name="Google Shape;13013;p1078"/>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3014" name="Google Shape;13014;p1078"/>
          <p:cNvGrpSpPr/>
          <p:nvPr/>
        </p:nvGrpSpPr>
        <p:grpSpPr>
          <a:xfrm>
            <a:off x="7191545" y="0"/>
            <a:ext cx="5000460" cy="1425988"/>
            <a:chOff x="7191545" y="0"/>
            <a:chExt cx="5000460" cy="1425988"/>
          </a:xfrm>
        </p:grpSpPr>
        <p:pic>
          <p:nvPicPr>
            <p:cNvPr id="13015" name="Google Shape;13015;p107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016" name="Google Shape;13016;p1078"/>
            <p:cNvGrpSpPr/>
            <p:nvPr/>
          </p:nvGrpSpPr>
          <p:grpSpPr>
            <a:xfrm>
              <a:off x="7191545" y="0"/>
              <a:ext cx="5000460" cy="1425988"/>
              <a:chOff x="7191545" y="0"/>
              <a:chExt cx="5000460" cy="1425988"/>
            </a:xfrm>
          </p:grpSpPr>
          <p:sp>
            <p:nvSpPr>
              <p:cNvPr id="13017" name="Google Shape;13017;p107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018" name="Google Shape;13018;p107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019" name="Google Shape;13019;p1078"/>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020" name="Google Shape;13020;p1078"/>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021" name="Google Shape;13021;p107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022" name="Google Shape;13022;p107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412658129"/>
      </p:ext>
    </p:extLst>
  </p:cSld>
  <p:clrMapOvr>
    <a:masterClrMapping/>
  </p:clrMapOvr>
</p:sldLayout>
</file>

<file path=ppt/slideLayouts/slideLayout747.xml><?xml version="1.0" encoding="utf-8"?>
<p:sldLayout xmlns:a="http://schemas.openxmlformats.org/drawingml/2006/main" xmlns:r="http://schemas.openxmlformats.org/officeDocument/2006/relationships" xmlns:p="http://schemas.openxmlformats.org/presentationml/2006/main" matchingName="Comparison 3">
  <p:cSld name="Comparison 3">
    <p:spTree>
      <p:nvGrpSpPr>
        <p:cNvPr id="1" name="Shape 13023"/>
        <p:cNvGrpSpPr/>
        <p:nvPr/>
      </p:nvGrpSpPr>
      <p:grpSpPr>
        <a:xfrm>
          <a:off x="0" y="0"/>
          <a:ext cx="0" cy="0"/>
          <a:chOff x="0" y="0"/>
          <a:chExt cx="0" cy="0"/>
        </a:xfrm>
      </p:grpSpPr>
      <p:grpSp>
        <p:nvGrpSpPr>
          <p:cNvPr id="13024" name="Google Shape;13024;p1079"/>
          <p:cNvGrpSpPr/>
          <p:nvPr/>
        </p:nvGrpSpPr>
        <p:grpSpPr>
          <a:xfrm>
            <a:off x="7191545" y="0"/>
            <a:ext cx="5000460" cy="1425988"/>
            <a:chOff x="7191545" y="0"/>
            <a:chExt cx="5000460" cy="1425988"/>
          </a:xfrm>
        </p:grpSpPr>
        <p:pic>
          <p:nvPicPr>
            <p:cNvPr id="13025" name="Google Shape;13025;p107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026" name="Google Shape;13026;p1079"/>
            <p:cNvGrpSpPr/>
            <p:nvPr/>
          </p:nvGrpSpPr>
          <p:grpSpPr>
            <a:xfrm>
              <a:off x="7191545" y="0"/>
              <a:ext cx="5000460" cy="1425988"/>
              <a:chOff x="7191545" y="0"/>
              <a:chExt cx="5000460" cy="1425988"/>
            </a:xfrm>
          </p:grpSpPr>
          <p:sp>
            <p:nvSpPr>
              <p:cNvPr id="13027" name="Google Shape;13027;p107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028" name="Google Shape;13028;p107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029" name="Google Shape;13029;p1079"/>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030" name="Google Shape;13030;p1079"/>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031" name="Google Shape;13031;p1079"/>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032" name="Google Shape;13032;p1079"/>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033" name="Google Shape;13033;p1079"/>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034" name="Google Shape;13034;p107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035" name="Google Shape;13035;p107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036" name="Google Shape;13036;p107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684482335"/>
      </p:ext>
    </p:extLst>
  </p:cSld>
  <p:clrMapOvr>
    <a:masterClrMapping/>
  </p:clrMapOvr>
</p:sldLayout>
</file>

<file path=ppt/slideLayouts/slideLayout748.xml><?xml version="1.0" encoding="utf-8"?>
<p:sldLayout xmlns:a="http://schemas.openxmlformats.org/drawingml/2006/main" xmlns:r="http://schemas.openxmlformats.org/officeDocument/2006/relationships" xmlns:p="http://schemas.openxmlformats.org/presentationml/2006/main" matchingName="Title Only 3">
  <p:cSld name="Title Only 3">
    <p:spTree>
      <p:nvGrpSpPr>
        <p:cNvPr id="1" name="Shape 13037"/>
        <p:cNvGrpSpPr/>
        <p:nvPr/>
      </p:nvGrpSpPr>
      <p:grpSpPr>
        <a:xfrm>
          <a:off x="0" y="0"/>
          <a:ext cx="0" cy="0"/>
          <a:chOff x="0" y="0"/>
          <a:chExt cx="0" cy="0"/>
        </a:xfrm>
      </p:grpSpPr>
      <p:grpSp>
        <p:nvGrpSpPr>
          <p:cNvPr id="13038" name="Google Shape;13038;p1080"/>
          <p:cNvGrpSpPr/>
          <p:nvPr/>
        </p:nvGrpSpPr>
        <p:grpSpPr>
          <a:xfrm>
            <a:off x="7191545" y="0"/>
            <a:ext cx="5000460" cy="1425988"/>
            <a:chOff x="7191545" y="0"/>
            <a:chExt cx="5000460" cy="1425988"/>
          </a:xfrm>
        </p:grpSpPr>
        <p:pic>
          <p:nvPicPr>
            <p:cNvPr id="13039" name="Google Shape;13039;p108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040" name="Google Shape;13040;p1080"/>
            <p:cNvGrpSpPr/>
            <p:nvPr/>
          </p:nvGrpSpPr>
          <p:grpSpPr>
            <a:xfrm>
              <a:off x="7191545" y="0"/>
              <a:ext cx="5000460" cy="1425988"/>
              <a:chOff x="7191545" y="0"/>
              <a:chExt cx="5000460" cy="1425988"/>
            </a:xfrm>
          </p:grpSpPr>
          <p:sp>
            <p:nvSpPr>
              <p:cNvPr id="13041" name="Google Shape;13041;p108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042" name="Google Shape;13042;p108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043" name="Google Shape;13043;p1080"/>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044" name="Google Shape;13044;p108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045" name="Google Shape;13045;p108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046" name="Google Shape;13046;p108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898748007"/>
      </p:ext>
    </p:extLst>
  </p:cSld>
  <p:clrMapOvr>
    <a:masterClrMapping/>
  </p:clrMapOvr>
</p:sldLayout>
</file>

<file path=ppt/slideLayouts/slideLayout749.xml><?xml version="1.0" encoding="utf-8"?>
<p:sldLayout xmlns:a="http://schemas.openxmlformats.org/drawingml/2006/main" xmlns:r="http://schemas.openxmlformats.org/officeDocument/2006/relationships" xmlns:p="http://schemas.openxmlformats.org/presentationml/2006/main" matchingName="End 3">
  <p:cSld name="End 3">
    <p:spTree>
      <p:nvGrpSpPr>
        <p:cNvPr id="1" name="Shape 13047"/>
        <p:cNvGrpSpPr/>
        <p:nvPr/>
      </p:nvGrpSpPr>
      <p:grpSpPr>
        <a:xfrm>
          <a:off x="0" y="0"/>
          <a:ext cx="0" cy="0"/>
          <a:chOff x="0" y="0"/>
          <a:chExt cx="0" cy="0"/>
        </a:xfrm>
      </p:grpSpPr>
      <p:grpSp>
        <p:nvGrpSpPr>
          <p:cNvPr id="13048" name="Google Shape;13048;p1081"/>
          <p:cNvGrpSpPr/>
          <p:nvPr/>
        </p:nvGrpSpPr>
        <p:grpSpPr>
          <a:xfrm>
            <a:off x="0" y="0"/>
            <a:ext cx="12191996" cy="2148830"/>
            <a:chOff x="0" y="0"/>
            <a:chExt cx="12191996" cy="2148830"/>
          </a:xfrm>
        </p:grpSpPr>
        <p:sp>
          <p:nvSpPr>
            <p:cNvPr id="13049" name="Google Shape;13049;p1081"/>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050" name="Google Shape;13050;p1081"/>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sp>
        <p:nvSpPr>
          <p:cNvPr id="13051" name="Google Shape;13051;p1081"/>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052" name="Google Shape;13052;p1081"/>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053" name="Google Shape;13053;p1081"/>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3054" name="Google Shape;13054;p1081"/>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905300111"/>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1_Title and Content">
  <p:cSld name="1_Title and Content 2">
    <p:spTree>
      <p:nvGrpSpPr>
        <p:cNvPr id="1" name="Shape 752"/>
        <p:cNvGrpSpPr/>
        <p:nvPr/>
      </p:nvGrpSpPr>
      <p:grpSpPr>
        <a:xfrm>
          <a:off x="0" y="0"/>
          <a:ext cx="0" cy="0"/>
          <a:chOff x="0" y="0"/>
          <a:chExt cx="0" cy="0"/>
        </a:xfrm>
      </p:grpSpPr>
      <p:sp>
        <p:nvSpPr>
          <p:cNvPr id="753" name="Google Shape;753;p74"/>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pic>
        <p:nvPicPr>
          <p:cNvPr id="754" name="Google Shape;754;p74"/>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755" name="Google Shape;755;p74"/>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sp>
        <p:nvSpPr>
          <p:cNvPr id="756" name="Google Shape;756;p74"/>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57" name="Google Shape;757;p74"/>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750.xml><?xml version="1.0" encoding="utf-8"?>
<p:sldLayout xmlns:a="http://schemas.openxmlformats.org/drawingml/2006/main" xmlns:r="http://schemas.openxmlformats.org/officeDocument/2006/relationships" xmlns:p="http://schemas.openxmlformats.org/presentationml/2006/main" matchingName="Blank 2">
  <p:cSld name="Blank 2">
    <p:spTree>
      <p:nvGrpSpPr>
        <p:cNvPr id="1" name="Shape 13055"/>
        <p:cNvGrpSpPr/>
        <p:nvPr/>
      </p:nvGrpSpPr>
      <p:grpSpPr>
        <a:xfrm>
          <a:off x="0" y="0"/>
          <a:ext cx="0" cy="0"/>
          <a:chOff x="0" y="0"/>
          <a:chExt cx="0" cy="0"/>
        </a:xfrm>
      </p:grpSpPr>
      <p:sp>
        <p:nvSpPr>
          <p:cNvPr id="13056" name="Google Shape;13056;p108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057" name="Google Shape;13057;p108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058" name="Google Shape;13058;p108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059" name="Google Shape;13059;p1082"/>
          <p:cNvGrpSpPr/>
          <p:nvPr/>
        </p:nvGrpSpPr>
        <p:grpSpPr>
          <a:xfrm>
            <a:off x="7191545" y="0"/>
            <a:ext cx="5000460" cy="1425988"/>
            <a:chOff x="7191545" y="0"/>
            <a:chExt cx="5000460" cy="1425988"/>
          </a:xfrm>
        </p:grpSpPr>
        <p:pic>
          <p:nvPicPr>
            <p:cNvPr id="13060" name="Google Shape;13060;p108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061" name="Google Shape;13061;p1082"/>
            <p:cNvGrpSpPr/>
            <p:nvPr/>
          </p:nvGrpSpPr>
          <p:grpSpPr>
            <a:xfrm>
              <a:off x="7191545" y="0"/>
              <a:ext cx="5000460" cy="1425988"/>
              <a:chOff x="7191545" y="0"/>
              <a:chExt cx="5000460" cy="1425988"/>
            </a:xfrm>
          </p:grpSpPr>
          <p:sp>
            <p:nvSpPr>
              <p:cNvPr id="13062" name="Google Shape;13062;p108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063" name="Google Shape;13063;p108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1454262640"/>
      </p:ext>
    </p:extLst>
  </p:cSld>
  <p:clrMapOvr>
    <a:masterClrMapping/>
  </p:clrMapOvr>
</p:sldLayout>
</file>

<file path=ppt/slideLayouts/slideLayout751.xml><?xml version="1.0" encoding="utf-8"?>
<p:sldLayout xmlns:a="http://schemas.openxmlformats.org/drawingml/2006/main" xmlns:r="http://schemas.openxmlformats.org/officeDocument/2006/relationships" xmlns:p="http://schemas.openxmlformats.org/presentationml/2006/main" matchingName="Cover B">
  <p:cSld name="Cover B">
    <p:spTree>
      <p:nvGrpSpPr>
        <p:cNvPr id="1" name="Shape 13064"/>
        <p:cNvGrpSpPr/>
        <p:nvPr/>
      </p:nvGrpSpPr>
      <p:grpSpPr>
        <a:xfrm>
          <a:off x="0" y="0"/>
          <a:ext cx="0" cy="0"/>
          <a:chOff x="0" y="0"/>
          <a:chExt cx="0" cy="0"/>
        </a:xfrm>
      </p:grpSpPr>
      <p:sp>
        <p:nvSpPr>
          <p:cNvPr id="13065" name="Google Shape;13065;p1083"/>
          <p:cNvSpPr txBox="1">
            <a:spLocks noGrp="1"/>
          </p:cNvSpPr>
          <p:nvPr>
            <p:ph type="title"/>
          </p:nvPr>
        </p:nvSpPr>
        <p:spPr>
          <a:xfrm>
            <a:off x="513344" y="2633536"/>
            <a:ext cx="5194432" cy="2387598"/>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066" name="Google Shape;13066;p1083"/>
          <p:cNvSpPr txBox="1">
            <a:spLocks noGrp="1"/>
          </p:cNvSpPr>
          <p:nvPr>
            <p:ph type="subTitle" idx="1"/>
          </p:nvPr>
        </p:nvSpPr>
        <p:spPr>
          <a:xfrm>
            <a:off x="513344" y="5400327"/>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3067" name="Google Shape;13067;p1083"/>
          <p:cNvGrpSpPr/>
          <p:nvPr/>
        </p:nvGrpSpPr>
        <p:grpSpPr>
          <a:xfrm>
            <a:off x="0" y="0"/>
            <a:ext cx="6418722" cy="1509820"/>
            <a:chOff x="0" y="0"/>
            <a:chExt cx="6418722" cy="1509820"/>
          </a:xfrm>
        </p:grpSpPr>
        <p:sp>
          <p:nvSpPr>
            <p:cNvPr id="13068" name="Google Shape;13068;p1083"/>
            <p:cNvSpPr/>
            <p:nvPr/>
          </p:nvSpPr>
          <p:spPr>
            <a:xfrm flipH="1">
              <a:off x="0" y="0"/>
              <a:ext cx="6418722" cy="1509820"/>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069" name="Google Shape;13069;p1083"/>
            <p:cNvSpPr/>
            <p:nvPr/>
          </p:nvSpPr>
          <p:spPr>
            <a:xfrm flipH="1">
              <a:off x="0" y="0"/>
              <a:ext cx="6244227" cy="1352022"/>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pic>
        <p:nvPicPr>
          <p:cNvPr id="13070" name="Google Shape;13070;p1083"/>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5" y="136529"/>
            <a:ext cx="1945203" cy="879972"/>
          </a:xfrm>
          <a:prstGeom prst="rect">
            <a:avLst/>
          </a:prstGeom>
          <a:noFill/>
          <a:ln>
            <a:noFill/>
          </a:ln>
        </p:spPr>
      </p:pic>
    </p:spTree>
    <p:extLst>
      <p:ext uri="{BB962C8B-B14F-4D97-AF65-F5344CB8AC3E}">
        <p14:creationId xmlns:p14="http://schemas.microsoft.com/office/powerpoint/2010/main" val="1461302397"/>
      </p:ext>
    </p:extLst>
  </p:cSld>
  <p:clrMapOvr>
    <a:masterClrMapping/>
  </p:clrMapOvr>
</p:sldLayout>
</file>

<file path=ppt/slideLayouts/slideLayout752.xml><?xml version="1.0" encoding="utf-8"?>
<p:sldLayout xmlns:a="http://schemas.openxmlformats.org/drawingml/2006/main" xmlns:r="http://schemas.openxmlformats.org/officeDocument/2006/relationships" xmlns:p="http://schemas.openxmlformats.org/presentationml/2006/main" matchingName="1_Cover 5">
  <p:cSld name="1_Cover 5">
    <p:spTree>
      <p:nvGrpSpPr>
        <p:cNvPr id="1" name="Shape 13071"/>
        <p:cNvGrpSpPr/>
        <p:nvPr/>
      </p:nvGrpSpPr>
      <p:grpSpPr>
        <a:xfrm>
          <a:off x="0" y="0"/>
          <a:ext cx="0" cy="0"/>
          <a:chOff x="0" y="0"/>
          <a:chExt cx="0" cy="0"/>
        </a:xfrm>
      </p:grpSpPr>
      <p:sp>
        <p:nvSpPr>
          <p:cNvPr id="13072" name="Google Shape;13072;p1084"/>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073" name="Google Shape;13073;p1084"/>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074" name="Google Shape;13074;p1084"/>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3075" name="Google Shape;13075;p1084"/>
          <p:cNvGrpSpPr/>
          <p:nvPr/>
        </p:nvGrpSpPr>
        <p:grpSpPr>
          <a:xfrm>
            <a:off x="0" y="5020349"/>
            <a:ext cx="12191996" cy="1837651"/>
            <a:chOff x="0" y="5020348"/>
            <a:chExt cx="12191996" cy="1837651"/>
          </a:xfrm>
        </p:grpSpPr>
        <p:sp>
          <p:nvSpPr>
            <p:cNvPr id="13076" name="Google Shape;13076;p1084"/>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077" name="Google Shape;13077;p1084"/>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3078" name="Google Shape;13078;p1084"/>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1903581118"/>
      </p:ext>
    </p:extLst>
  </p:cSld>
  <p:clrMapOvr>
    <a:masterClrMapping/>
  </p:clrMapOvr>
</p:sldLayout>
</file>

<file path=ppt/slideLayouts/slideLayout753.xml><?xml version="1.0" encoding="utf-8"?>
<p:sldLayout xmlns:a="http://schemas.openxmlformats.org/drawingml/2006/main" xmlns:r="http://schemas.openxmlformats.org/officeDocument/2006/relationships" xmlns:p="http://schemas.openxmlformats.org/presentationml/2006/main" matchingName="1_Divider 6">
  <p:cSld name="1_Divider 6">
    <p:spTree>
      <p:nvGrpSpPr>
        <p:cNvPr id="1" name="Shape 13079"/>
        <p:cNvGrpSpPr/>
        <p:nvPr/>
      </p:nvGrpSpPr>
      <p:grpSpPr>
        <a:xfrm>
          <a:off x="0" y="0"/>
          <a:ext cx="0" cy="0"/>
          <a:chOff x="0" y="0"/>
          <a:chExt cx="0" cy="0"/>
        </a:xfrm>
      </p:grpSpPr>
      <p:grpSp>
        <p:nvGrpSpPr>
          <p:cNvPr id="13080" name="Google Shape;13080;p1085"/>
          <p:cNvGrpSpPr/>
          <p:nvPr/>
        </p:nvGrpSpPr>
        <p:grpSpPr>
          <a:xfrm>
            <a:off x="0" y="5020349"/>
            <a:ext cx="12191996" cy="1837651"/>
            <a:chOff x="0" y="5020348"/>
            <a:chExt cx="12191996" cy="1837651"/>
          </a:xfrm>
        </p:grpSpPr>
        <p:sp>
          <p:nvSpPr>
            <p:cNvPr id="13081" name="Google Shape;13081;p1085"/>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082" name="Google Shape;13082;p1085"/>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083" name="Google Shape;13083;p1085"/>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3084" name="Google Shape;13084;p1085"/>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3085" name="Google Shape;13085;p1085"/>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086" name="Google Shape;13086;p1085"/>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336848168"/>
      </p:ext>
    </p:extLst>
  </p:cSld>
  <p:clrMapOvr>
    <a:masterClrMapping/>
  </p:clrMapOvr>
</p:sldLayout>
</file>

<file path=ppt/slideLayouts/slideLayout754.xml><?xml version="1.0" encoding="utf-8"?>
<p:sldLayout xmlns:a="http://schemas.openxmlformats.org/drawingml/2006/main" xmlns:r="http://schemas.openxmlformats.org/officeDocument/2006/relationships" xmlns:p="http://schemas.openxmlformats.org/presentationml/2006/main" matchingName="1_Photo Slide 5">
  <p:cSld name="1_Photo Slide 5">
    <p:spTree>
      <p:nvGrpSpPr>
        <p:cNvPr id="1" name="Shape 13087"/>
        <p:cNvGrpSpPr/>
        <p:nvPr/>
      </p:nvGrpSpPr>
      <p:grpSpPr>
        <a:xfrm>
          <a:off x="0" y="0"/>
          <a:ext cx="0" cy="0"/>
          <a:chOff x="0" y="0"/>
          <a:chExt cx="0" cy="0"/>
        </a:xfrm>
      </p:grpSpPr>
      <p:sp>
        <p:nvSpPr>
          <p:cNvPr id="13088" name="Google Shape;13088;p1086"/>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3089" name="Google Shape;13089;p1086"/>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3090" name="Google Shape;13090;p1086"/>
          <p:cNvGrpSpPr/>
          <p:nvPr/>
        </p:nvGrpSpPr>
        <p:grpSpPr>
          <a:xfrm>
            <a:off x="1" y="5379425"/>
            <a:ext cx="2807363" cy="753895"/>
            <a:chOff x="0" y="5379424"/>
            <a:chExt cx="2807363" cy="753895"/>
          </a:xfrm>
        </p:grpSpPr>
        <p:sp>
          <p:nvSpPr>
            <p:cNvPr id="13091" name="Google Shape;13091;p1086"/>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092" name="Google Shape;13092;p1086"/>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grpSp>
      <p:pic>
        <p:nvPicPr>
          <p:cNvPr id="13093" name="Google Shape;13093;p1086"/>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2492225722"/>
      </p:ext>
    </p:extLst>
  </p:cSld>
  <p:clrMapOvr>
    <a:masterClrMapping/>
  </p:clrMapOvr>
</p:sldLayout>
</file>

<file path=ppt/slideLayouts/slideLayout755.xml><?xml version="1.0" encoding="utf-8"?>
<p:sldLayout xmlns:a="http://schemas.openxmlformats.org/drawingml/2006/main" xmlns:r="http://schemas.openxmlformats.org/officeDocument/2006/relationships" xmlns:p="http://schemas.openxmlformats.org/presentationml/2006/main" matchingName="1_Quotation 5">
  <p:cSld name="1_Quotation 5">
    <p:spTree>
      <p:nvGrpSpPr>
        <p:cNvPr id="1" name="Shape 13094"/>
        <p:cNvGrpSpPr/>
        <p:nvPr/>
      </p:nvGrpSpPr>
      <p:grpSpPr>
        <a:xfrm>
          <a:off x="0" y="0"/>
          <a:ext cx="0" cy="0"/>
          <a:chOff x="0" y="0"/>
          <a:chExt cx="0" cy="0"/>
        </a:xfrm>
      </p:grpSpPr>
      <p:sp>
        <p:nvSpPr>
          <p:cNvPr id="13095" name="Google Shape;13095;p108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096" name="Google Shape;13096;p108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097" name="Google Shape;13097;p1087"/>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098" name="Google Shape;13098;p108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099" name="Google Shape;13099;p108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100" name="Google Shape;13100;p108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101" name="Google Shape;13101;p1087"/>
          <p:cNvGrpSpPr/>
          <p:nvPr/>
        </p:nvGrpSpPr>
        <p:grpSpPr>
          <a:xfrm>
            <a:off x="7191545" y="0"/>
            <a:ext cx="5000460" cy="1425988"/>
            <a:chOff x="7191545" y="0"/>
            <a:chExt cx="5000460" cy="1425988"/>
          </a:xfrm>
        </p:grpSpPr>
        <p:pic>
          <p:nvPicPr>
            <p:cNvPr id="13102" name="Google Shape;13102;p108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103" name="Google Shape;13103;p1087"/>
            <p:cNvGrpSpPr/>
            <p:nvPr/>
          </p:nvGrpSpPr>
          <p:grpSpPr>
            <a:xfrm>
              <a:off x="7191545" y="0"/>
              <a:ext cx="5000460" cy="1425988"/>
              <a:chOff x="7191545" y="0"/>
              <a:chExt cx="5000460" cy="1425988"/>
            </a:xfrm>
          </p:grpSpPr>
          <p:sp>
            <p:nvSpPr>
              <p:cNvPr id="13104" name="Google Shape;13104;p108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105" name="Google Shape;13105;p108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106" name="Google Shape;13106;p1087"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517030307"/>
      </p:ext>
    </p:extLst>
  </p:cSld>
  <p:clrMapOvr>
    <a:masterClrMapping/>
  </p:clrMapOvr>
</p:sldLayout>
</file>

<file path=ppt/slideLayouts/slideLayout756.xml><?xml version="1.0" encoding="utf-8"?>
<p:sldLayout xmlns:a="http://schemas.openxmlformats.org/drawingml/2006/main" xmlns:r="http://schemas.openxmlformats.org/officeDocument/2006/relationships" xmlns:p="http://schemas.openxmlformats.org/presentationml/2006/main" matchingName="1_Quotation 6">
  <p:cSld name="1_Quotation 6">
    <p:spTree>
      <p:nvGrpSpPr>
        <p:cNvPr id="1" name="Shape 13107"/>
        <p:cNvGrpSpPr/>
        <p:nvPr/>
      </p:nvGrpSpPr>
      <p:grpSpPr>
        <a:xfrm>
          <a:off x="0" y="0"/>
          <a:ext cx="0" cy="0"/>
          <a:chOff x="0" y="0"/>
          <a:chExt cx="0" cy="0"/>
        </a:xfrm>
      </p:grpSpPr>
      <p:sp>
        <p:nvSpPr>
          <p:cNvPr id="13108" name="Google Shape;13108;p108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109" name="Google Shape;13109;p108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110" name="Google Shape;13110;p1088"/>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111" name="Google Shape;13111;p108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112" name="Google Shape;13112;p108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113" name="Google Shape;13113;p108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114" name="Google Shape;13114;p1088"/>
          <p:cNvGrpSpPr/>
          <p:nvPr/>
        </p:nvGrpSpPr>
        <p:grpSpPr>
          <a:xfrm>
            <a:off x="7191545" y="0"/>
            <a:ext cx="5000460" cy="1425988"/>
            <a:chOff x="7191545" y="0"/>
            <a:chExt cx="5000460" cy="1425988"/>
          </a:xfrm>
        </p:grpSpPr>
        <p:pic>
          <p:nvPicPr>
            <p:cNvPr id="13115" name="Google Shape;13115;p108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116" name="Google Shape;13116;p1088"/>
            <p:cNvGrpSpPr/>
            <p:nvPr/>
          </p:nvGrpSpPr>
          <p:grpSpPr>
            <a:xfrm>
              <a:off x="7191545" y="0"/>
              <a:ext cx="5000460" cy="1425988"/>
              <a:chOff x="7191545" y="0"/>
              <a:chExt cx="5000460" cy="1425988"/>
            </a:xfrm>
          </p:grpSpPr>
          <p:sp>
            <p:nvSpPr>
              <p:cNvPr id="13117" name="Google Shape;13117;p108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118" name="Google Shape;13118;p108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119" name="Google Shape;13119;p1088"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19742567"/>
      </p:ext>
    </p:extLst>
  </p:cSld>
  <p:clrMapOvr>
    <a:masterClrMapping/>
  </p:clrMapOvr>
</p:sldLayout>
</file>

<file path=ppt/slideLayouts/slideLayout757.xml><?xml version="1.0" encoding="utf-8"?>
<p:sldLayout xmlns:a="http://schemas.openxmlformats.org/drawingml/2006/main" xmlns:r="http://schemas.openxmlformats.org/officeDocument/2006/relationships" xmlns:p="http://schemas.openxmlformats.org/presentationml/2006/main" matchingName="1_Two Content 4">
  <p:cSld name="1_Two Content 4">
    <p:spTree>
      <p:nvGrpSpPr>
        <p:cNvPr id="1" name="Shape 13120"/>
        <p:cNvGrpSpPr/>
        <p:nvPr/>
      </p:nvGrpSpPr>
      <p:grpSpPr>
        <a:xfrm>
          <a:off x="0" y="0"/>
          <a:ext cx="0" cy="0"/>
          <a:chOff x="0" y="0"/>
          <a:chExt cx="0" cy="0"/>
        </a:xfrm>
      </p:grpSpPr>
      <p:sp>
        <p:nvSpPr>
          <p:cNvPr id="13121" name="Google Shape;13121;p1089"/>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122" name="Google Shape;13122;p1089"/>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3123" name="Google Shape;13123;p1089"/>
          <p:cNvGrpSpPr/>
          <p:nvPr/>
        </p:nvGrpSpPr>
        <p:grpSpPr>
          <a:xfrm>
            <a:off x="7191545" y="0"/>
            <a:ext cx="5000460" cy="1425988"/>
            <a:chOff x="7191545" y="0"/>
            <a:chExt cx="5000460" cy="1425988"/>
          </a:xfrm>
        </p:grpSpPr>
        <p:pic>
          <p:nvPicPr>
            <p:cNvPr id="13124" name="Google Shape;13124;p108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125" name="Google Shape;13125;p1089"/>
            <p:cNvGrpSpPr/>
            <p:nvPr/>
          </p:nvGrpSpPr>
          <p:grpSpPr>
            <a:xfrm>
              <a:off x="7191545" y="0"/>
              <a:ext cx="5000460" cy="1425988"/>
              <a:chOff x="7191545" y="0"/>
              <a:chExt cx="5000460" cy="1425988"/>
            </a:xfrm>
          </p:grpSpPr>
          <p:sp>
            <p:nvSpPr>
              <p:cNvPr id="13126" name="Google Shape;13126;p108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127" name="Google Shape;13127;p108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128" name="Google Shape;13128;p1089"/>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129" name="Google Shape;13129;p1089"/>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130" name="Google Shape;13130;p108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131" name="Google Shape;13131;p108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602174870"/>
      </p:ext>
    </p:extLst>
  </p:cSld>
  <p:clrMapOvr>
    <a:masterClrMapping/>
  </p:clrMapOvr>
</p:sldLayout>
</file>

<file path=ppt/slideLayouts/slideLayout758.xml><?xml version="1.0" encoding="utf-8"?>
<p:sldLayout xmlns:a="http://schemas.openxmlformats.org/drawingml/2006/main" xmlns:r="http://schemas.openxmlformats.org/officeDocument/2006/relationships" xmlns:p="http://schemas.openxmlformats.org/presentationml/2006/main" matchingName="1_Comparison 3">
  <p:cSld name="1_Comparison 3">
    <p:spTree>
      <p:nvGrpSpPr>
        <p:cNvPr id="1" name="Shape 13132"/>
        <p:cNvGrpSpPr/>
        <p:nvPr/>
      </p:nvGrpSpPr>
      <p:grpSpPr>
        <a:xfrm>
          <a:off x="0" y="0"/>
          <a:ext cx="0" cy="0"/>
          <a:chOff x="0" y="0"/>
          <a:chExt cx="0" cy="0"/>
        </a:xfrm>
      </p:grpSpPr>
      <p:grpSp>
        <p:nvGrpSpPr>
          <p:cNvPr id="13133" name="Google Shape;13133;p1090"/>
          <p:cNvGrpSpPr/>
          <p:nvPr/>
        </p:nvGrpSpPr>
        <p:grpSpPr>
          <a:xfrm>
            <a:off x="7191545" y="0"/>
            <a:ext cx="5000460" cy="1425988"/>
            <a:chOff x="7191545" y="0"/>
            <a:chExt cx="5000460" cy="1425988"/>
          </a:xfrm>
        </p:grpSpPr>
        <p:pic>
          <p:nvPicPr>
            <p:cNvPr id="13134" name="Google Shape;13134;p109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135" name="Google Shape;13135;p1090"/>
            <p:cNvGrpSpPr/>
            <p:nvPr/>
          </p:nvGrpSpPr>
          <p:grpSpPr>
            <a:xfrm>
              <a:off x="7191545" y="0"/>
              <a:ext cx="5000460" cy="1425988"/>
              <a:chOff x="7191545" y="0"/>
              <a:chExt cx="5000460" cy="1425988"/>
            </a:xfrm>
          </p:grpSpPr>
          <p:sp>
            <p:nvSpPr>
              <p:cNvPr id="13136" name="Google Shape;13136;p109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137" name="Google Shape;13137;p109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138" name="Google Shape;13138;p1090"/>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139" name="Google Shape;13139;p1090"/>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140" name="Google Shape;13140;p1090"/>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141" name="Google Shape;13141;p1090"/>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142" name="Google Shape;13142;p1090"/>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143" name="Google Shape;13143;p109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144" name="Google Shape;13144;p109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145" name="Google Shape;13145;p109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358917669"/>
      </p:ext>
    </p:extLst>
  </p:cSld>
  <p:clrMapOvr>
    <a:masterClrMapping/>
  </p:clrMapOvr>
</p:sldLayout>
</file>

<file path=ppt/slideLayouts/slideLayout759.xml><?xml version="1.0" encoding="utf-8"?>
<p:sldLayout xmlns:a="http://schemas.openxmlformats.org/drawingml/2006/main" xmlns:r="http://schemas.openxmlformats.org/officeDocument/2006/relationships" xmlns:p="http://schemas.openxmlformats.org/presentationml/2006/main" matchingName="1_Title Only 3">
  <p:cSld name="1_Title Only 3">
    <p:spTree>
      <p:nvGrpSpPr>
        <p:cNvPr id="1" name="Shape 13146"/>
        <p:cNvGrpSpPr/>
        <p:nvPr/>
      </p:nvGrpSpPr>
      <p:grpSpPr>
        <a:xfrm>
          <a:off x="0" y="0"/>
          <a:ext cx="0" cy="0"/>
          <a:chOff x="0" y="0"/>
          <a:chExt cx="0" cy="0"/>
        </a:xfrm>
      </p:grpSpPr>
      <p:grpSp>
        <p:nvGrpSpPr>
          <p:cNvPr id="13147" name="Google Shape;13147;p1091"/>
          <p:cNvGrpSpPr/>
          <p:nvPr/>
        </p:nvGrpSpPr>
        <p:grpSpPr>
          <a:xfrm>
            <a:off x="7191545" y="0"/>
            <a:ext cx="5000460" cy="1425988"/>
            <a:chOff x="7191545" y="0"/>
            <a:chExt cx="5000460" cy="1425988"/>
          </a:xfrm>
        </p:grpSpPr>
        <p:pic>
          <p:nvPicPr>
            <p:cNvPr id="13148" name="Google Shape;13148;p109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149" name="Google Shape;13149;p1091"/>
            <p:cNvGrpSpPr/>
            <p:nvPr/>
          </p:nvGrpSpPr>
          <p:grpSpPr>
            <a:xfrm>
              <a:off x="7191545" y="0"/>
              <a:ext cx="5000460" cy="1425988"/>
              <a:chOff x="7191545" y="0"/>
              <a:chExt cx="5000460" cy="1425988"/>
            </a:xfrm>
          </p:grpSpPr>
          <p:sp>
            <p:nvSpPr>
              <p:cNvPr id="13150" name="Google Shape;13150;p109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151" name="Google Shape;13151;p109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152" name="Google Shape;13152;p1091"/>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153" name="Google Shape;13153;p109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154" name="Google Shape;13154;p109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155" name="Google Shape;13155;p109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389156885"/>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2">
    <p:spTree>
      <p:nvGrpSpPr>
        <p:cNvPr id="1" name="Shape 758"/>
        <p:cNvGrpSpPr/>
        <p:nvPr/>
      </p:nvGrpSpPr>
      <p:grpSpPr>
        <a:xfrm>
          <a:off x="0" y="0"/>
          <a:ext cx="0" cy="0"/>
          <a:chOff x="0" y="0"/>
          <a:chExt cx="0" cy="0"/>
        </a:xfrm>
      </p:grpSpPr>
      <p:sp>
        <p:nvSpPr>
          <p:cNvPr id="759" name="Google Shape;759;p75"/>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sp>
        <p:nvSpPr>
          <p:cNvPr id="760" name="Google Shape;760;p75"/>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sp>
        <p:nvSpPr>
          <p:cNvPr id="761" name="Google Shape;761;p75"/>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62" name="Google Shape;762;p75"/>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63" name="Google Shape;763;p75"/>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pic>
        <p:nvPicPr>
          <p:cNvPr id="764" name="Google Shape;764;p75"/>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760.xml><?xml version="1.0" encoding="utf-8"?>
<p:sldLayout xmlns:a="http://schemas.openxmlformats.org/drawingml/2006/main" xmlns:r="http://schemas.openxmlformats.org/officeDocument/2006/relationships" xmlns:p="http://schemas.openxmlformats.org/presentationml/2006/main" matchingName="1_End 3">
  <p:cSld name="1_End 3">
    <p:spTree>
      <p:nvGrpSpPr>
        <p:cNvPr id="1" name="Shape 13156"/>
        <p:cNvGrpSpPr/>
        <p:nvPr/>
      </p:nvGrpSpPr>
      <p:grpSpPr>
        <a:xfrm>
          <a:off x="0" y="0"/>
          <a:ext cx="0" cy="0"/>
          <a:chOff x="0" y="0"/>
          <a:chExt cx="0" cy="0"/>
        </a:xfrm>
      </p:grpSpPr>
      <p:grpSp>
        <p:nvGrpSpPr>
          <p:cNvPr id="13157" name="Google Shape;13157;p1092"/>
          <p:cNvGrpSpPr/>
          <p:nvPr/>
        </p:nvGrpSpPr>
        <p:grpSpPr>
          <a:xfrm>
            <a:off x="0" y="0"/>
            <a:ext cx="12191996" cy="2148830"/>
            <a:chOff x="0" y="0"/>
            <a:chExt cx="12191996" cy="2148830"/>
          </a:xfrm>
        </p:grpSpPr>
        <p:sp>
          <p:nvSpPr>
            <p:cNvPr id="13158" name="Google Shape;13158;p1092"/>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159" name="Google Shape;13159;p1092"/>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sp>
        <p:nvSpPr>
          <p:cNvPr id="13160" name="Google Shape;13160;p1092"/>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161" name="Google Shape;13161;p1092"/>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162" name="Google Shape;13162;p1092"/>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3163" name="Google Shape;13163;p1092"/>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330728117"/>
      </p:ext>
    </p:extLst>
  </p:cSld>
  <p:clrMapOvr>
    <a:masterClrMapping/>
  </p:clrMapOvr>
</p:sldLayout>
</file>

<file path=ppt/slideLayouts/slideLayout761.xml><?xml version="1.0" encoding="utf-8"?>
<p:sldLayout xmlns:a="http://schemas.openxmlformats.org/drawingml/2006/main" xmlns:r="http://schemas.openxmlformats.org/officeDocument/2006/relationships" xmlns:p="http://schemas.openxmlformats.org/presentationml/2006/main" matchingName="1_Blank 2">
  <p:cSld name="1_Blank 2">
    <p:spTree>
      <p:nvGrpSpPr>
        <p:cNvPr id="1" name="Shape 13164"/>
        <p:cNvGrpSpPr/>
        <p:nvPr/>
      </p:nvGrpSpPr>
      <p:grpSpPr>
        <a:xfrm>
          <a:off x="0" y="0"/>
          <a:ext cx="0" cy="0"/>
          <a:chOff x="0" y="0"/>
          <a:chExt cx="0" cy="0"/>
        </a:xfrm>
      </p:grpSpPr>
      <p:sp>
        <p:nvSpPr>
          <p:cNvPr id="13165" name="Google Shape;13165;p109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166" name="Google Shape;13166;p109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167" name="Google Shape;13167;p109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168" name="Google Shape;13168;p1093"/>
          <p:cNvGrpSpPr/>
          <p:nvPr/>
        </p:nvGrpSpPr>
        <p:grpSpPr>
          <a:xfrm>
            <a:off x="7191545" y="0"/>
            <a:ext cx="5000460" cy="1425988"/>
            <a:chOff x="7191545" y="0"/>
            <a:chExt cx="5000460" cy="1425988"/>
          </a:xfrm>
        </p:grpSpPr>
        <p:pic>
          <p:nvPicPr>
            <p:cNvPr id="13169" name="Google Shape;13169;p109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170" name="Google Shape;13170;p1093"/>
            <p:cNvGrpSpPr/>
            <p:nvPr/>
          </p:nvGrpSpPr>
          <p:grpSpPr>
            <a:xfrm>
              <a:off x="7191545" y="0"/>
              <a:ext cx="5000460" cy="1425988"/>
              <a:chOff x="7191545" y="0"/>
              <a:chExt cx="5000460" cy="1425988"/>
            </a:xfrm>
          </p:grpSpPr>
          <p:sp>
            <p:nvSpPr>
              <p:cNvPr id="13171" name="Google Shape;13171;p109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172" name="Google Shape;13172;p109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207514127"/>
      </p:ext>
    </p:extLst>
  </p:cSld>
  <p:clrMapOvr>
    <a:masterClrMapping/>
  </p:clrMapOvr>
</p:sldLayout>
</file>

<file path=ppt/slideLayouts/slideLayout762.xml><?xml version="1.0" encoding="utf-8"?>
<p:sldLayout xmlns:a="http://schemas.openxmlformats.org/drawingml/2006/main" xmlns:r="http://schemas.openxmlformats.org/officeDocument/2006/relationships" xmlns:p="http://schemas.openxmlformats.org/presentationml/2006/main" matchingName="Divider 7">
  <p:cSld name="Divider 7">
    <p:spTree>
      <p:nvGrpSpPr>
        <p:cNvPr id="1" name="Shape 13173"/>
        <p:cNvGrpSpPr/>
        <p:nvPr/>
      </p:nvGrpSpPr>
      <p:grpSpPr>
        <a:xfrm>
          <a:off x="0" y="0"/>
          <a:ext cx="0" cy="0"/>
          <a:chOff x="0" y="0"/>
          <a:chExt cx="0" cy="0"/>
        </a:xfrm>
      </p:grpSpPr>
      <p:grpSp>
        <p:nvGrpSpPr>
          <p:cNvPr id="13174" name="Google Shape;13174;p1094"/>
          <p:cNvGrpSpPr/>
          <p:nvPr/>
        </p:nvGrpSpPr>
        <p:grpSpPr>
          <a:xfrm>
            <a:off x="0" y="5020349"/>
            <a:ext cx="12191996" cy="1837651"/>
            <a:chOff x="0" y="5020348"/>
            <a:chExt cx="12191996" cy="1837651"/>
          </a:xfrm>
        </p:grpSpPr>
        <p:sp>
          <p:nvSpPr>
            <p:cNvPr id="13175" name="Google Shape;13175;p1094"/>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176" name="Google Shape;13176;p1094"/>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177" name="Google Shape;13177;p1094"/>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3178" name="Google Shape;13178;p1094"/>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3179" name="Google Shape;13179;p1094"/>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180" name="Google Shape;13180;p1094"/>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357090298"/>
      </p:ext>
    </p:extLst>
  </p:cSld>
  <p:clrMapOvr>
    <a:masterClrMapping/>
  </p:clrMapOvr>
</p:sldLayout>
</file>

<file path=ppt/slideLayouts/slideLayout763.xml><?xml version="1.0" encoding="utf-8"?>
<p:sldLayout xmlns:a="http://schemas.openxmlformats.org/drawingml/2006/main" xmlns:r="http://schemas.openxmlformats.org/officeDocument/2006/relationships" xmlns:p="http://schemas.openxmlformats.org/presentationml/2006/main" matchingName="Photo Slide 6">
  <p:cSld name="Photo Slide 6">
    <p:spTree>
      <p:nvGrpSpPr>
        <p:cNvPr id="1" name="Shape 13181"/>
        <p:cNvGrpSpPr/>
        <p:nvPr/>
      </p:nvGrpSpPr>
      <p:grpSpPr>
        <a:xfrm>
          <a:off x="0" y="0"/>
          <a:ext cx="0" cy="0"/>
          <a:chOff x="0" y="0"/>
          <a:chExt cx="0" cy="0"/>
        </a:xfrm>
      </p:grpSpPr>
      <p:sp>
        <p:nvSpPr>
          <p:cNvPr id="13182" name="Google Shape;13182;p1095"/>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3183" name="Google Shape;13183;p1095"/>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3184" name="Google Shape;13184;p1095"/>
          <p:cNvGrpSpPr/>
          <p:nvPr/>
        </p:nvGrpSpPr>
        <p:grpSpPr>
          <a:xfrm>
            <a:off x="1" y="5379425"/>
            <a:ext cx="2807363" cy="753895"/>
            <a:chOff x="0" y="5379424"/>
            <a:chExt cx="2807363" cy="753895"/>
          </a:xfrm>
        </p:grpSpPr>
        <p:sp>
          <p:nvSpPr>
            <p:cNvPr id="13185" name="Google Shape;13185;p1095"/>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186" name="Google Shape;13186;p1095"/>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grpSp>
      <p:pic>
        <p:nvPicPr>
          <p:cNvPr id="13187" name="Google Shape;13187;p1095"/>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4191047445"/>
      </p:ext>
    </p:extLst>
  </p:cSld>
  <p:clrMapOvr>
    <a:masterClrMapping/>
  </p:clrMapOvr>
</p:sldLayout>
</file>

<file path=ppt/slideLayouts/slideLayout764.xml><?xml version="1.0" encoding="utf-8"?>
<p:sldLayout xmlns:a="http://schemas.openxmlformats.org/drawingml/2006/main" xmlns:r="http://schemas.openxmlformats.org/officeDocument/2006/relationships" xmlns:p="http://schemas.openxmlformats.org/presentationml/2006/main" matchingName="Cover 6">
  <p:cSld name="Cover 6">
    <p:spTree>
      <p:nvGrpSpPr>
        <p:cNvPr id="1" name="Shape 13188"/>
        <p:cNvGrpSpPr/>
        <p:nvPr/>
      </p:nvGrpSpPr>
      <p:grpSpPr>
        <a:xfrm>
          <a:off x="0" y="0"/>
          <a:ext cx="0" cy="0"/>
          <a:chOff x="0" y="0"/>
          <a:chExt cx="0" cy="0"/>
        </a:xfrm>
      </p:grpSpPr>
      <p:sp>
        <p:nvSpPr>
          <p:cNvPr id="13189" name="Google Shape;13189;p1096"/>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190" name="Google Shape;13190;p1096"/>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191" name="Google Shape;13191;p1096"/>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3192" name="Google Shape;13192;p1096"/>
          <p:cNvGrpSpPr/>
          <p:nvPr/>
        </p:nvGrpSpPr>
        <p:grpSpPr>
          <a:xfrm>
            <a:off x="0" y="5020349"/>
            <a:ext cx="12191996" cy="1837651"/>
            <a:chOff x="0" y="5020348"/>
            <a:chExt cx="12191996" cy="1837651"/>
          </a:xfrm>
        </p:grpSpPr>
        <p:sp>
          <p:nvSpPr>
            <p:cNvPr id="13193" name="Google Shape;13193;p1096"/>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194" name="Google Shape;13194;p1096"/>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3195" name="Google Shape;13195;p1096"/>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566515102"/>
      </p:ext>
    </p:extLst>
  </p:cSld>
  <p:clrMapOvr>
    <a:masterClrMapping/>
  </p:clrMapOvr>
</p:sldLayout>
</file>

<file path=ppt/slideLayouts/slideLayout765.xml><?xml version="1.0" encoding="utf-8"?>
<p:sldLayout xmlns:a="http://schemas.openxmlformats.org/drawingml/2006/main" xmlns:r="http://schemas.openxmlformats.org/officeDocument/2006/relationships" xmlns:p="http://schemas.openxmlformats.org/presentationml/2006/main" matchingName="Title and Content 9">
  <p:cSld name="Title and Content 9">
    <p:spTree>
      <p:nvGrpSpPr>
        <p:cNvPr id="1" name="Shape 13196"/>
        <p:cNvGrpSpPr/>
        <p:nvPr/>
      </p:nvGrpSpPr>
      <p:grpSpPr>
        <a:xfrm>
          <a:off x="0" y="0"/>
          <a:ext cx="0" cy="0"/>
          <a:chOff x="0" y="0"/>
          <a:chExt cx="0" cy="0"/>
        </a:xfrm>
      </p:grpSpPr>
      <p:grpSp>
        <p:nvGrpSpPr>
          <p:cNvPr id="13197" name="Google Shape;13197;p1097"/>
          <p:cNvGrpSpPr/>
          <p:nvPr/>
        </p:nvGrpSpPr>
        <p:grpSpPr>
          <a:xfrm>
            <a:off x="7191545" y="0"/>
            <a:ext cx="5000460" cy="1425988"/>
            <a:chOff x="7191545" y="0"/>
            <a:chExt cx="5000460" cy="1425988"/>
          </a:xfrm>
        </p:grpSpPr>
        <p:pic>
          <p:nvPicPr>
            <p:cNvPr id="13198" name="Google Shape;13198;p109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199" name="Google Shape;13199;p1097"/>
            <p:cNvGrpSpPr/>
            <p:nvPr/>
          </p:nvGrpSpPr>
          <p:grpSpPr>
            <a:xfrm>
              <a:off x="7191545" y="0"/>
              <a:ext cx="5000460" cy="1425988"/>
              <a:chOff x="7191545" y="0"/>
              <a:chExt cx="5000460" cy="1425988"/>
            </a:xfrm>
          </p:grpSpPr>
          <p:sp>
            <p:nvSpPr>
              <p:cNvPr id="13200" name="Google Shape;13200;p109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201" name="Google Shape;13201;p109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202" name="Google Shape;13202;p1097"/>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203" name="Google Shape;13203;p1097"/>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204" name="Google Shape;13204;p109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205" name="Google Shape;13205;p109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206" name="Google Shape;13206;p109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265581796"/>
      </p:ext>
    </p:extLst>
  </p:cSld>
  <p:clrMapOvr>
    <a:masterClrMapping/>
  </p:clrMapOvr>
</p:sldLayout>
</file>

<file path=ppt/slideLayouts/slideLayout766.xml><?xml version="1.0" encoding="utf-8"?>
<p:sldLayout xmlns:a="http://schemas.openxmlformats.org/drawingml/2006/main" xmlns:r="http://schemas.openxmlformats.org/officeDocument/2006/relationships" xmlns:p="http://schemas.openxmlformats.org/presentationml/2006/main" matchingName="Two Content 5">
  <p:cSld name="Two Content 5">
    <p:spTree>
      <p:nvGrpSpPr>
        <p:cNvPr id="1" name="Shape 13207"/>
        <p:cNvGrpSpPr/>
        <p:nvPr/>
      </p:nvGrpSpPr>
      <p:grpSpPr>
        <a:xfrm>
          <a:off x="0" y="0"/>
          <a:ext cx="0" cy="0"/>
          <a:chOff x="0" y="0"/>
          <a:chExt cx="0" cy="0"/>
        </a:xfrm>
      </p:grpSpPr>
      <p:sp>
        <p:nvSpPr>
          <p:cNvPr id="13208" name="Google Shape;13208;p1098"/>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209" name="Google Shape;13209;p1098"/>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3210" name="Google Shape;13210;p1098"/>
          <p:cNvGrpSpPr/>
          <p:nvPr/>
        </p:nvGrpSpPr>
        <p:grpSpPr>
          <a:xfrm>
            <a:off x="7191545" y="0"/>
            <a:ext cx="5000460" cy="1425988"/>
            <a:chOff x="7191545" y="0"/>
            <a:chExt cx="5000460" cy="1425988"/>
          </a:xfrm>
        </p:grpSpPr>
        <p:pic>
          <p:nvPicPr>
            <p:cNvPr id="13211" name="Google Shape;13211;p109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212" name="Google Shape;13212;p1098"/>
            <p:cNvGrpSpPr/>
            <p:nvPr/>
          </p:nvGrpSpPr>
          <p:grpSpPr>
            <a:xfrm>
              <a:off x="7191545" y="0"/>
              <a:ext cx="5000460" cy="1425988"/>
              <a:chOff x="7191545" y="0"/>
              <a:chExt cx="5000460" cy="1425988"/>
            </a:xfrm>
          </p:grpSpPr>
          <p:sp>
            <p:nvSpPr>
              <p:cNvPr id="13213" name="Google Shape;13213;p109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214" name="Google Shape;13214;p109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215" name="Google Shape;13215;p1098"/>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216" name="Google Shape;13216;p1098"/>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217" name="Google Shape;13217;p109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218" name="Google Shape;13218;p109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239279654"/>
      </p:ext>
    </p:extLst>
  </p:cSld>
  <p:clrMapOvr>
    <a:masterClrMapping/>
  </p:clrMapOvr>
</p:sldLayout>
</file>

<file path=ppt/slideLayouts/slideLayout767.xml><?xml version="1.0" encoding="utf-8"?>
<p:sldLayout xmlns:a="http://schemas.openxmlformats.org/drawingml/2006/main" xmlns:r="http://schemas.openxmlformats.org/officeDocument/2006/relationships" xmlns:p="http://schemas.openxmlformats.org/presentationml/2006/main" matchingName="Comparison 4">
  <p:cSld name="Comparison 4">
    <p:spTree>
      <p:nvGrpSpPr>
        <p:cNvPr id="1" name="Shape 13219"/>
        <p:cNvGrpSpPr/>
        <p:nvPr/>
      </p:nvGrpSpPr>
      <p:grpSpPr>
        <a:xfrm>
          <a:off x="0" y="0"/>
          <a:ext cx="0" cy="0"/>
          <a:chOff x="0" y="0"/>
          <a:chExt cx="0" cy="0"/>
        </a:xfrm>
      </p:grpSpPr>
      <p:grpSp>
        <p:nvGrpSpPr>
          <p:cNvPr id="13220" name="Google Shape;13220;p1099"/>
          <p:cNvGrpSpPr/>
          <p:nvPr/>
        </p:nvGrpSpPr>
        <p:grpSpPr>
          <a:xfrm>
            <a:off x="7191545" y="0"/>
            <a:ext cx="5000460" cy="1425988"/>
            <a:chOff x="7191545" y="0"/>
            <a:chExt cx="5000460" cy="1425988"/>
          </a:xfrm>
        </p:grpSpPr>
        <p:pic>
          <p:nvPicPr>
            <p:cNvPr id="13221" name="Google Shape;13221;p109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222" name="Google Shape;13222;p1099"/>
            <p:cNvGrpSpPr/>
            <p:nvPr/>
          </p:nvGrpSpPr>
          <p:grpSpPr>
            <a:xfrm>
              <a:off x="7191545" y="0"/>
              <a:ext cx="5000460" cy="1425988"/>
              <a:chOff x="7191545" y="0"/>
              <a:chExt cx="5000460" cy="1425988"/>
            </a:xfrm>
          </p:grpSpPr>
          <p:sp>
            <p:nvSpPr>
              <p:cNvPr id="13223" name="Google Shape;13223;p109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224" name="Google Shape;13224;p109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225" name="Google Shape;13225;p1099"/>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226" name="Google Shape;13226;p1099"/>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227" name="Google Shape;13227;p1099"/>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228" name="Google Shape;13228;p1099"/>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229" name="Google Shape;13229;p1099"/>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230" name="Google Shape;13230;p109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231" name="Google Shape;13231;p109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232" name="Google Shape;13232;p109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127259308"/>
      </p:ext>
    </p:extLst>
  </p:cSld>
  <p:clrMapOvr>
    <a:masterClrMapping/>
  </p:clrMapOvr>
</p:sldLayout>
</file>

<file path=ppt/slideLayouts/slideLayout768.xml><?xml version="1.0" encoding="utf-8"?>
<p:sldLayout xmlns:a="http://schemas.openxmlformats.org/drawingml/2006/main" xmlns:r="http://schemas.openxmlformats.org/officeDocument/2006/relationships" xmlns:p="http://schemas.openxmlformats.org/presentationml/2006/main" matchingName="Quotation 7">
  <p:cSld name="Quotation 7">
    <p:spTree>
      <p:nvGrpSpPr>
        <p:cNvPr id="1" name="Shape 13233"/>
        <p:cNvGrpSpPr/>
        <p:nvPr/>
      </p:nvGrpSpPr>
      <p:grpSpPr>
        <a:xfrm>
          <a:off x="0" y="0"/>
          <a:ext cx="0" cy="0"/>
          <a:chOff x="0" y="0"/>
          <a:chExt cx="0" cy="0"/>
        </a:xfrm>
      </p:grpSpPr>
      <p:sp>
        <p:nvSpPr>
          <p:cNvPr id="13234" name="Google Shape;13234;p110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235" name="Google Shape;13235;p110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236" name="Google Shape;13236;p1100"/>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237" name="Google Shape;13237;p110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238" name="Google Shape;13238;p110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239" name="Google Shape;13239;p110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240" name="Google Shape;13240;p1100"/>
          <p:cNvGrpSpPr/>
          <p:nvPr/>
        </p:nvGrpSpPr>
        <p:grpSpPr>
          <a:xfrm>
            <a:off x="7191545" y="0"/>
            <a:ext cx="5000460" cy="1425988"/>
            <a:chOff x="7191545" y="0"/>
            <a:chExt cx="5000460" cy="1425988"/>
          </a:xfrm>
        </p:grpSpPr>
        <p:pic>
          <p:nvPicPr>
            <p:cNvPr id="13241" name="Google Shape;13241;p110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242" name="Google Shape;13242;p1100"/>
            <p:cNvGrpSpPr/>
            <p:nvPr/>
          </p:nvGrpSpPr>
          <p:grpSpPr>
            <a:xfrm>
              <a:off x="7191545" y="0"/>
              <a:ext cx="5000460" cy="1425988"/>
              <a:chOff x="7191545" y="0"/>
              <a:chExt cx="5000460" cy="1425988"/>
            </a:xfrm>
          </p:grpSpPr>
          <p:sp>
            <p:nvSpPr>
              <p:cNvPr id="13243" name="Google Shape;13243;p110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244" name="Google Shape;13244;p110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245" name="Google Shape;13245;p1100"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266989143"/>
      </p:ext>
    </p:extLst>
  </p:cSld>
  <p:clrMapOvr>
    <a:masterClrMapping/>
  </p:clrMapOvr>
</p:sldLayout>
</file>

<file path=ppt/slideLayouts/slideLayout769.xml><?xml version="1.0" encoding="utf-8"?>
<p:sldLayout xmlns:a="http://schemas.openxmlformats.org/drawingml/2006/main" xmlns:r="http://schemas.openxmlformats.org/officeDocument/2006/relationships" xmlns:p="http://schemas.openxmlformats.org/presentationml/2006/main" matchingName="1_Quotation 7">
  <p:cSld name="1_Quotation 7">
    <p:spTree>
      <p:nvGrpSpPr>
        <p:cNvPr id="1" name="Shape 13246"/>
        <p:cNvGrpSpPr/>
        <p:nvPr/>
      </p:nvGrpSpPr>
      <p:grpSpPr>
        <a:xfrm>
          <a:off x="0" y="0"/>
          <a:ext cx="0" cy="0"/>
          <a:chOff x="0" y="0"/>
          <a:chExt cx="0" cy="0"/>
        </a:xfrm>
      </p:grpSpPr>
      <p:sp>
        <p:nvSpPr>
          <p:cNvPr id="13247" name="Google Shape;13247;p1101"/>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248" name="Google Shape;13248;p1101"/>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249" name="Google Shape;13249;p1101"/>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250" name="Google Shape;13250;p110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251" name="Google Shape;13251;p110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252" name="Google Shape;13252;p110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253" name="Google Shape;13253;p1101"/>
          <p:cNvGrpSpPr/>
          <p:nvPr/>
        </p:nvGrpSpPr>
        <p:grpSpPr>
          <a:xfrm>
            <a:off x="7191545" y="0"/>
            <a:ext cx="5000460" cy="1425988"/>
            <a:chOff x="7191545" y="0"/>
            <a:chExt cx="5000460" cy="1425988"/>
          </a:xfrm>
        </p:grpSpPr>
        <p:pic>
          <p:nvPicPr>
            <p:cNvPr id="13254" name="Google Shape;13254;p110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255" name="Google Shape;13255;p1101"/>
            <p:cNvGrpSpPr/>
            <p:nvPr/>
          </p:nvGrpSpPr>
          <p:grpSpPr>
            <a:xfrm>
              <a:off x="7191545" y="0"/>
              <a:ext cx="5000460" cy="1425988"/>
              <a:chOff x="7191545" y="0"/>
              <a:chExt cx="5000460" cy="1425988"/>
            </a:xfrm>
          </p:grpSpPr>
          <p:sp>
            <p:nvSpPr>
              <p:cNvPr id="13256" name="Google Shape;13256;p110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257" name="Google Shape;13257;p110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258" name="Google Shape;13258;p1101"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755391140"/>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4">
    <p:spTree>
      <p:nvGrpSpPr>
        <p:cNvPr id="1" name="Shape 765"/>
        <p:cNvGrpSpPr/>
        <p:nvPr/>
      </p:nvGrpSpPr>
      <p:grpSpPr>
        <a:xfrm>
          <a:off x="0" y="0"/>
          <a:ext cx="0" cy="0"/>
          <a:chOff x="0" y="0"/>
          <a:chExt cx="0" cy="0"/>
        </a:xfrm>
      </p:grpSpPr>
      <p:sp>
        <p:nvSpPr>
          <p:cNvPr id="766" name="Google Shape;766;p76"/>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67" name="Google Shape;767;p76"/>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68" name="Google Shape;768;p76"/>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spcBef>
                <a:spcPts val="0"/>
              </a:spcBef>
              <a:spcAft>
                <a:spcPts val="0"/>
              </a:spcAft>
              <a:buSzPts val="1400"/>
              <a:buNone/>
              <a:defRPr sz="1800">
                <a:solidFill>
                  <a:schemeClr val="dk1"/>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
        <p:nvSpPr>
          <p:cNvPr id="769" name="Google Shape;769;p7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
        <p:nvSpPr>
          <p:cNvPr id="770" name="Google Shape;770;p7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sp>
        <p:nvSpPr>
          <p:cNvPr id="771" name="Google Shape;771;p76"/>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400">
              <a:solidFill>
                <a:schemeClr val="lt1"/>
              </a:solidFill>
              <a:latin typeface="Calibri"/>
              <a:ea typeface="Calibri"/>
              <a:cs typeface="Calibri"/>
              <a:sym typeface="Calibri"/>
            </a:endParaRPr>
          </a:p>
        </p:txBody>
      </p:sp>
      <p:sp>
        <p:nvSpPr>
          <p:cNvPr id="772" name="Google Shape;772;p76"/>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2400">
              <a:solidFill>
                <a:schemeClr val="lt1"/>
              </a:solidFill>
              <a:latin typeface="Calibri"/>
              <a:ea typeface="Calibri"/>
              <a:cs typeface="Calibri"/>
              <a:sym typeface="Calibri"/>
            </a:endParaRPr>
          </a:p>
        </p:txBody>
      </p:sp>
      <p:sp>
        <p:nvSpPr>
          <p:cNvPr id="773" name="Google Shape;773;p76"/>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774" name="Google Shape;774;p76"/>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770.xml><?xml version="1.0" encoding="utf-8"?>
<p:sldLayout xmlns:a="http://schemas.openxmlformats.org/drawingml/2006/main" xmlns:r="http://schemas.openxmlformats.org/officeDocument/2006/relationships" xmlns:p="http://schemas.openxmlformats.org/presentationml/2006/main" matchingName="End 4">
  <p:cSld name="End 4">
    <p:spTree>
      <p:nvGrpSpPr>
        <p:cNvPr id="1" name="Shape 13259"/>
        <p:cNvGrpSpPr/>
        <p:nvPr/>
      </p:nvGrpSpPr>
      <p:grpSpPr>
        <a:xfrm>
          <a:off x="0" y="0"/>
          <a:ext cx="0" cy="0"/>
          <a:chOff x="0" y="0"/>
          <a:chExt cx="0" cy="0"/>
        </a:xfrm>
      </p:grpSpPr>
      <p:grpSp>
        <p:nvGrpSpPr>
          <p:cNvPr id="13260" name="Google Shape;13260;p1102"/>
          <p:cNvGrpSpPr/>
          <p:nvPr/>
        </p:nvGrpSpPr>
        <p:grpSpPr>
          <a:xfrm>
            <a:off x="0" y="0"/>
            <a:ext cx="12191996" cy="2148830"/>
            <a:chOff x="0" y="0"/>
            <a:chExt cx="12191996" cy="2148830"/>
          </a:xfrm>
        </p:grpSpPr>
        <p:sp>
          <p:nvSpPr>
            <p:cNvPr id="13261" name="Google Shape;13261;p1102"/>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262" name="Google Shape;13262;p1102"/>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sp>
        <p:nvSpPr>
          <p:cNvPr id="13263" name="Google Shape;13263;p1102"/>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264" name="Google Shape;13264;p1102"/>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265" name="Google Shape;13265;p1102"/>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3266" name="Google Shape;13266;p1102"/>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928871152"/>
      </p:ext>
    </p:extLst>
  </p:cSld>
  <p:clrMapOvr>
    <a:masterClrMapping/>
  </p:clrMapOvr>
</p:sldLayout>
</file>

<file path=ppt/slideLayouts/slideLayout771.xml><?xml version="1.0" encoding="utf-8"?>
<p:sldLayout xmlns:a="http://schemas.openxmlformats.org/drawingml/2006/main" xmlns:r="http://schemas.openxmlformats.org/officeDocument/2006/relationships" xmlns:p="http://schemas.openxmlformats.org/presentationml/2006/main" matchingName="Title Only 4">
  <p:cSld name="Title Only 4">
    <p:spTree>
      <p:nvGrpSpPr>
        <p:cNvPr id="1" name="Shape 13267"/>
        <p:cNvGrpSpPr/>
        <p:nvPr/>
      </p:nvGrpSpPr>
      <p:grpSpPr>
        <a:xfrm>
          <a:off x="0" y="0"/>
          <a:ext cx="0" cy="0"/>
          <a:chOff x="0" y="0"/>
          <a:chExt cx="0" cy="0"/>
        </a:xfrm>
      </p:grpSpPr>
      <p:grpSp>
        <p:nvGrpSpPr>
          <p:cNvPr id="13268" name="Google Shape;13268;p1103"/>
          <p:cNvGrpSpPr/>
          <p:nvPr/>
        </p:nvGrpSpPr>
        <p:grpSpPr>
          <a:xfrm>
            <a:off x="7191545" y="0"/>
            <a:ext cx="5000460" cy="1425988"/>
            <a:chOff x="7191545" y="0"/>
            <a:chExt cx="5000460" cy="1425988"/>
          </a:xfrm>
        </p:grpSpPr>
        <p:pic>
          <p:nvPicPr>
            <p:cNvPr id="13269" name="Google Shape;13269;p110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270" name="Google Shape;13270;p1103"/>
            <p:cNvGrpSpPr/>
            <p:nvPr/>
          </p:nvGrpSpPr>
          <p:grpSpPr>
            <a:xfrm>
              <a:off x="7191545" y="0"/>
              <a:ext cx="5000460" cy="1425988"/>
              <a:chOff x="7191545" y="0"/>
              <a:chExt cx="5000460" cy="1425988"/>
            </a:xfrm>
          </p:grpSpPr>
          <p:sp>
            <p:nvSpPr>
              <p:cNvPr id="13271" name="Google Shape;13271;p110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272" name="Google Shape;13272;p110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273" name="Google Shape;13273;p1103"/>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274" name="Google Shape;13274;p110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275" name="Google Shape;13275;p110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276" name="Google Shape;13276;p110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013865665"/>
      </p:ext>
    </p:extLst>
  </p:cSld>
  <p:clrMapOvr>
    <a:masterClrMapping/>
  </p:clrMapOvr>
</p:sldLayout>
</file>

<file path=ppt/slideLayouts/slideLayout772.xml><?xml version="1.0" encoding="utf-8"?>
<p:sldLayout xmlns:a="http://schemas.openxmlformats.org/drawingml/2006/main" xmlns:r="http://schemas.openxmlformats.org/officeDocument/2006/relationships" xmlns:p="http://schemas.openxmlformats.org/presentationml/2006/main" matchingName="End 5">
  <p:cSld name="End 5">
    <p:spTree>
      <p:nvGrpSpPr>
        <p:cNvPr id="1" name="Shape 13277"/>
        <p:cNvGrpSpPr/>
        <p:nvPr/>
      </p:nvGrpSpPr>
      <p:grpSpPr>
        <a:xfrm>
          <a:off x="0" y="0"/>
          <a:ext cx="0" cy="0"/>
          <a:chOff x="0" y="0"/>
          <a:chExt cx="0" cy="0"/>
        </a:xfrm>
      </p:grpSpPr>
      <p:grpSp>
        <p:nvGrpSpPr>
          <p:cNvPr id="13278" name="Google Shape;13278;p1104"/>
          <p:cNvGrpSpPr/>
          <p:nvPr/>
        </p:nvGrpSpPr>
        <p:grpSpPr>
          <a:xfrm>
            <a:off x="0" y="0"/>
            <a:ext cx="12191996" cy="2148830"/>
            <a:chOff x="0" y="0"/>
            <a:chExt cx="12191996" cy="2148830"/>
          </a:xfrm>
        </p:grpSpPr>
        <p:sp>
          <p:nvSpPr>
            <p:cNvPr id="13279" name="Google Shape;13279;p1104"/>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280" name="Google Shape;13280;p1104"/>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sp>
        <p:nvSpPr>
          <p:cNvPr id="13281" name="Google Shape;13281;p1104"/>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282" name="Google Shape;13282;p1104"/>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283" name="Google Shape;13283;p1104"/>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3284" name="Google Shape;13284;p1104"/>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065282191"/>
      </p:ext>
    </p:extLst>
  </p:cSld>
  <p:clrMapOvr>
    <a:masterClrMapping/>
  </p:clrMapOvr>
</p:sldLayout>
</file>

<file path=ppt/slideLayouts/slideLayout773.xml><?xml version="1.0" encoding="utf-8"?>
<p:sldLayout xmlns:a="http://schemas.openxmlformats.org/drawingml/2006/main" xmlns:r="http://schemas.openxmlformats.org/officeDocument/2006/relationships" xmlns:p="http://schemas.openxmlformats.org/presentationml/2006/main" matchingName="Blank 3">
  <p:cSld name="Blank 3">
    <p:spTree>
      <p:nvGrpSpPr>
        <p:cNvPr id="1" name="Shape 13285"/>
        <p:cNvGrpSpPr/>
        <p:nvPr/>
      </p:nvGrpSpPr>
      <p:grpSpPr>
        <a:xfrm>
          <a:off x="0" y="0"/>
          <a:ext cx="0" cy="0"/>
          <a:chOff x="0" y="0"/>
          <a:chExt cx="0" cy="0"/>
        </a:xfrm>
      </p:grpSpPr>
      <p:sp>
        <p:nvSpPr>
          <p:cNvPr id="13286" name="Google Shape;13286;p110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287" name="Google Shape;13287;p110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288" name="Google Shape;13288;p110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289" name="Google Shape;13289;p1105"/>
          <p:cNvGrpSpPr/>
          <p:nvPr/>
        </p:nvGrpSpPr>
        <p:grpSpPr>
          <a:xfrm>
            <a:off x="7191545" y="0"/>
            <a:ext cx="5000460" cy="1425988"/>
            <a:chOff x="7191545" y="0"/>
            <a:chExt cx="5000460" cy="1425988"/>
          </a:xfrm>
        </p:grpSpPr>
        <p:pic>
          <p:nvPicPr>
            <p:cNvPr id="13290" name="Google Shape;13290;p110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291" name="Google Shape;13291;p1105"/>
            <p:cNvGrpSpPr/>
            <p:nvPr/>
          </p:nvGrpSpPr>
          <p:grpSpPr>
            <a:xfrm>
              <a:off x="7191545" y="0"/>
              <a:ext cx="5000460" cy="1425988"/>
              <a:chOff x="7191545" y="0"/>
              <a:chExt cx="5000460" cy="1425988"/>
            </a:xfrm>
          </p:grpSpPr>
          <p:sp>
            <p:nvSpPr>
              <p:cNvPr id="13292" name="Google Shape;13292;p110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293" name="Google Shape;13293;p110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415318640"/>
      </p:ext>
    </p:extLst>
  </p:cSld>
  <p:clrMapOvr>
    <a:masterClrMapping/>
  </p:clrMapOvr>
</p:sldLayout>
</file>

<file path=ppt/slideLayouts/slideLayout774.xml><?xml version="1.0" encoding="utf-8"?>
<p:sldLayout xmlns:a="http://schemas.openxmlformats.org/drawingml/2006/main" xmlns:r="http://schemas.openxmlformats.org/officeDocument/2006/relationships" xmlns:p="http://schemas.openxmlformats.org/presentationml/2006/main" matchingName="Quotation 8">
  <p:cSld name="Quotation 8">
    <p:spTree>
      <p:nvGrpSpPr>
        <p:cNvPr id="1" name="Shape 13294"/>
        <p:cNvGrpSpPr/>
        <p:nvPr/>
      </p:nvGrpSpPr>
      <p:grpSpPr>
        <a:xfrm>
          <a:off x="0" y="0"/>
          <a:ext cx="0" cy="0"/>
          <a:chOff x="0" y="0"/>
          <a:chExt cx="0" cy="0"/>
        </a:xfrm>
      </p:grpSpPr>
      <p:sp>
        <p:nvSpPr>
          <p:cNvPr id="13295" name="Google Shape;13295;p110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296" name="Google Shape;13296;p110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297" name="Google Shape;13297;p1106"/>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298" name="Google Shape;13298;p110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299" name="Google Shape;13299;p110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300" name="Google Shape;13300;p110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301" name="Google Shape;13301;p1106"/>
          <p:cNvGrpSpPr/>
          <p:nvPr/>
        </p:nvGrpSpPr>
        <p:grpSpPr>
          <a:xfrm>
            <a:off x="7191545" y="0"/>
            <a:ext cx="5000460" cy="1425988"/>
            <a:chOff x="7191545" y="0"/>
            <a:chExt cx="5000460" cy="1425988"/>
          </a:xfrm>
        </p:grpSpPr>
        <p:pic>
          <p:nvPicPr>
            <p:cNvPr id="13302" name="Google Shape;13302;p110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303" name="Google Shape;13303;p1106"/>
            <p:cNvGrpSpPr/>
            <p:nvPr/>
          </p:nvGrpSpPr>
          <p:grpSpPr>
            <a:xfrm>
              <a:off x="7191545" y="0"/>
              <a:ext cx="5000460" cy="1425988"/>
              <a:chOff x="7191545" y="0"/>
              <a:chExt cx="5000460" cy="1425988"/>
            </a:xfrm>
          </p:grpSpPr>
          <p:sp>
            <p:nvSpPr>
              <p:cNvPr id="13304" name="Google Shape;13304;p110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305" name="Google Shape;13305;p110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306" name="Google Shape;13306;p1106"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118249504"/>
      </p:ext>
    </p:extLst>
  </p:cSld>
  <p:clrMapOvr>
    <a:masterClrMapping/>
  </p:clrMapOvr>
</p:sldLayout>
</file>

<file path=ppt/slideLayouts/slideLayout775.xml><?xml version="1.0" encoding="utf-8"?>
<p:sldLayout xmlns:a="http://schemas.openxmlformats.org/drawingml/2006/main" xmlns:r="http://schemas.openxmlformats.org/officeDocument/2006/relationships" xmlns:p="http://schemas.openxmlformats.org/presentationml/2006/main" matchingName="1_Quotation 8">
  <p:cSld name="1_Quotation 8">
    <p:spTree>
      <p:nvGrpSpPr>
        <p:cNvPr id="1" name="Shape 13307"/>
        <p:cNvGrpSpPr/>
        <p:nvPr/>
      </p:nvGrpSpPr>
      <p:grpSpPr>
        <a:xfrm>
          <a:off x="0" y="0"/>
          <a:ext cx="0" cy="0"/>
          <a:chOff x="0" y="0"/>
          <a:chExt cx="0" cy="0"/>
        </a:xfrm>
      </p:grpSpPr>
      <p:sp>
        <p:nvSpPr>
          <p:cNvPr id="13308" name="Google Shape;13308;p110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309" name="Google Shape;13309;p110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310" name="Google Shape;13310;p1107"/>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311" name="Google Shape;13311;p110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312" name="Google Shape;13312;p110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313" name="Google Shape;13313;p110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314" name="Google Shape;13314;p1107"/>
          <p:cNvGrpSpPr/>
          <p:nvPr/>
        </p:nvGrpSpPr>
        <p:grpSpPr>
          <a:xfrm>
            <a:off x="7191545" y="0"/>
            <a:ext cx="5000460" cy="1425988"/>
            <a:chOff x="7191545" y="0"/>
            <a:chExt cx="5000460" cy="1425988"/>
          </a:xfrm>
        </p:grpSpPr>
        <p:pic>
          <p:nvPicPr>
            <p:cNvPr id="13315" name="Google Shape;13315;p110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316" name="Google Shape;13316;p1107"/>
            <p:cNvGrpSpPr/>
            <p:nvPr/>
          </p:nvGrpSpPr>
          <p:grpSpPr>
            <a:xfrm>
              <a:off x="7191545" y="0"/>
              <a:ext cx="5000460" cy="1425988"/>
              <a:chOff x="7191545" y="0"/>
              <a:chExt cx="5000460" cy="1425988"/>
            </a:xfrm>
          </p:grpSpPr>
          <p:sp>
            <p:nvSpPr>
              <p:cNvPr id="13317" name="Google Shape;13317;p110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318" name="Google Shape;13318;p110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319" name="Google Shape;13319;p1107"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168210102"/>
      </p:ext>
    </p:extLst>
  </p:cSld>
  <p:clrMapOvr>
    <a:masterClrMapping/>
  </p:clrMapOvr>
</p:sldLayout>
</file>

<file path=ppt/slideLayouts/slideLayout776.xml><?xml version="1.0" encoding="utf-8"?>
<p:sldLayout xmlns:a="http://schemas.openxmlformats.org/drawingml/2006/main" xmlns:r="http://schemas.openxmlformats.org/officeDocument/2006/relationships" xmlns:p="http://schemas.openxmlformats.org/presentationml/2006/main" matchingName="Cover 7">
  <p:cSld name="Cover 7">
    <p:spTree>
      <p:nvGrpSpPr>
        <p:cNvPr id="1" name="Shape 13320"/>
        <p:cNvGrpSpPr/>
        <p:nvPr/>
      </p:nvGrpSpPr>
      <p:grpSpPr>
        <a:xfrm>
          <a:off x="0" y="0"/>
          <a:ext cx="0" cy="0"/>
          <a:chOff x="0" y="0"/>
          <a:chExt cx="0" cy="0"/>
        </a:xfrm>
      </p:grpSpPr>
      <p:sp>
        <p:nvSpPr>
          <p:cNvPr id="13321" name="Google Shape;13321;p1108"/>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322" name="Google Shape;13322;p1108"/>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323" name="Google Shape;13323;p1108"/>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3324" name="Google Shape;13324;p1108"/>
          <p:cNvGrpSpPr/>
          <p:nvPr/>
        </p:nvGrpSpPr>
        <p:grpSpPr>
          <a:xfrm>
            <a:off x="0" y="5020349"/>
            <a:ext cx="12191996" cy="1837651"/>
            <a:chOff x="0" y="5020348"/>
            <a:chExt cx="12191996" cy="1837651"/>
          </a:xfrm>
        </p:grpSpPr>
        <p:sp>
          <p:nvSpPr>
            <p:cNvPr id="13325" name="Google Shape;13325;p1108"/>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326" name="Google Shape;13326;p1108"/>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3327" name="Google Shape;13327;p1108"/>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658346325"/>
      </p:ext>
    </p:extLst>
  </p:cSld>
  <p:clrMapOvr>
    <a:masterClrMapping/>
  </p:clrMapOvr>
</p:sldLayout>
</file>

<file path=ppt/slideLayouts/slideLayout777.xml><?xml version="1.0" encoding="utf-8"?>
<p:sldLayout xmlns:a="http://schemas.openxmlformats.org/drawingml/2006/main" xmlns:r="http://schemas.openxmlformats.org/officeDocument/2006/relationships" xmlns:p="http://schemas.openxmlformats.org/presentationml/2006/main" matchingName="Divider 8">
  <p:cSld name="Divider 8">
    <p:spTree>
      <p:nvGrpSpPr>
        <p:cNvPr id="1" name="Shape 13328"/>
        <p:cNvGrpSpPr/>
        <p:nvPr/>
      </p:nvGrpSpPr>
      <p:grpSpPr>
        <a:xfrm>
          <a:off x="0" y="0"/>
          <a:ext cx="0" cy="0"/>
          <a:chOff x="0" y="0"/>
          <a:chExt cx="0" cy="0"/>
        </a:xfrm>
      </p:grpSpPr>
      <p:grpSp>
        <p:nvGrpSpPr>
          <p:cNvPr id="13329" name="Google Shape;13329;p1109"/>
          <p:cNvGrpSpPr/>
          <p:nvPr/>
        </p:nvGrpSpPr>
        <p:grpSpPr>
          <a:xfrm>
            <a:off x="0" y="5020349"/>
            <a:ext cx="12191996" cy="1837651"/>
            <a:chOff x="0" y="5020348"/>
            <a:chExt cx="12191996" cy="1837651"/>
          </a:xfrm>
        </p:grpSpPr>
        <p:sp>
          <p:nvSpPr>
            <p:cNvPr id="13330" name="Google Shape;13330;p1109"/>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331" name="Google Shape;13331;p1109"/>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332" name="Google Shape;13332;p1109"/>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3333" name="Google Shape;13333;p1109"/>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3334" name="Google Shape;13334;p1109"/>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335" name="Google Shape;13335;p1109"/>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801272283"/>
      </p:ext>
    </p:extLst>
  </p:cSld>
  <p:clrMapOvr>
    <a:masterClrMapping/>
  </p:clrMapOvr>
</p:sldLayout>
</file>

<file path=ppt/slideLayouts/slideLayout778.xml><?xml version="1.0" encoding="utf-8"?>
<p:sldLayout xmlns:a="http://schemas.openxmlformats.org/drawingml/2006/main" xmlns:r="http://schemas.openxmlformats.org/officeDocument/2006/relationships" xmlns:p="http://schemas.openxmlformats.org/presentationml/2006/main" matchingName="Photo Slide 7">
  <p:cSld name="Photo Slide 7">
    <p:spTree>
      <p:nvGrpSpPr>
        <p:cNvPr id="1" name="Shape 13336"/>
        <p:cNvGrpSpPr/>
        <p:nvPr/>
      </p:nvGrpSpPr>
      <p:grpSpPr>
        <a:xfrm>
          <a:off x="0" y="0"/>
          <a:ext cx="0" cy="0"/>
          <a:chOff x="0" y="0"/>
          <a:chExt cx="0" cy="0"/>
        </a:xfrm>
      </p:grpSpPr>
      <p:sp>
        <p:nvSpPr>
          <p:cNvPr id="13337" name="Google Shape;13337;p1110"/>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3338" name="Google Shape;13338;p1110"/>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3339" name="Google Shape;13339;p1110"/>
          <p:cNvGrpSpPr/>
          <p:nvPr/>
        </p:nvGrpSpPr>
        <p:grpSpPr>
          <a:xfrm>
            <a:off x="1" y="5379425"/>
            <a:ext cx="2807363" cy="753895"/>
            <a:chOff x="0" y="5379424"/>
            <a:chExt cx="2807363" cy="753895"/>
          </a:xfrm>
        </p:grpSpPr>
        <p:sp>
          <p:nvSpPr>
            <p:cNvPr id="13340" name="Google Shape;13340;p1110"/>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341" name="Google Shape;13341;p1110"/>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grpSp>
      <p:pic>
        <p:nvPicPr>
          <p:cNvPr id="13342" name="Google Shape;13342;p1110"/>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3530757205"/>
      </p:ext>
    </p:extLst>
  </p:cSld>
  <p:clrMapOvr>
    <a:masterClrMapping/>
  </p:clrMapOvr>
</p:sldLayout>
</file>

<file path=ppt/slideLayouts/slideLayout779.xml><?xml version="1.0" encoding="utf-8"?>
<p:sldLayout xmlns:a="http://schemas.openxmlformats.org/drawingml/2006/main" xmlns:r="http://schemas.openxmlformats.org/officeDocument/2006/relationships" xmlns:p="http://schemas.openxmlformats.org/presentationml/2006/main" matchingName="Quotation 9">
  <p:cSld name="Quotation 9">
    <p:spTree>
      <p:nvGrpSpPr>
        <p:cNvPr id="1" name="Shape 13343"/>
        <p:cNvGrpSpPr/>
        <p:nvPr/>
      </p:nvGrpSpPr>
      <p:grpSpPr>
        <a:xfrm>
          <a:off x="0" y="0"/>
          <a:ext cx="0" cy="0"/>
          <a:chOff x="0" y="0"/>
          <a:chExt cx="0" cy="0"/>
        </a:xfrm>
      </p:grpSpPr>
      <p:sp>
        <p:nvSpPr>
          <p:cNvPr id="13344" name="Google Shape;13344;p1111"/>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345" name="Google Shape;13345;p1111"/>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346" name="Google Shape;13346;p1111"/>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347" name="Google Shape;13347;p111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348" name="Google Shape;13348;p111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349" name="Google Shape;13349;p111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350" name="Google Shape;13350;p1111"/>
          <p:cNvGrpSpPr/>
          <p:nvPr/>
        </p:nvGrpSpPr>
        <p:grpSpPr>
          <a:xfrm>
            <a:off x="7191545" y="0"/>
            <a:ext cx="5000460" cy="1425988"/>
            <a:chOff x="7191545" y="0"/>
            <a:chExt cx="5000460" cy="1425988"/>
          </a:xfrm>
        </p:grpSpPr>
        <p:pic>
          <p:nvPicPr>
            <p:cNvPr id="13351" name="Google Shape;13351;p111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352" name="Google Shape;13352;p1111"/>
            <p:cNvGrpSpPr/>
            <p:nvPr/>
          </p:nvGrpSpPr>
          <p:grpSpPr>
            <a:xfrm>
              <a:off x="7191545" y="0"/>
              <a:ext cx="5000460" cy="1425988"/>
              <a:chOff x="7191545" y="0"/>
              <a:chExt cx="5000460" cy="1425988"/>
            </a:xfrm>
          </p:grpSpPr>
          <p:sp>
            <p:nvSpPr>
              <p:cNvPr id="13353" name="Google Shape;13353;p111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354" name="Google Shape;13354;p111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355" name="Google Shape;13355;p1111"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31928381"/>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3">
    <p:spTree>
      <p:nvGrpSpPr>
        <p:cNvPr id="1" name="Shape 775"/>
        <p:cNvGrpSpPr/>
        <p:nvPr/>
      </p:nvGrpSpPr>
      <p:grpSpPr>
        <a:xfrm>
          <a:off x="0" y="0"/>
          <a:ext cx="0" cy="0"/>
          <a:chOff x="0" y="0"/>
          <a:chExt cx="0" cy="0"/>
        </a:xfrm>
      </p:grpSpPr>
      <p:sp>
        <p:nvSpPr>
          <p:cNvPr id="776" name="Google Shape;776;p77"/>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77" name="Google Shape;777;p77"/>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sp>
        <p:nvSpPr>
          <p:cNvPr id="778" name="Google Shape;778;p77"/>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sp>
        <p:nvSpPr>
          <p:cNvPr id="779" name="Google Shape;779;p77"/>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780" name="Google Shape;780;p77"/>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780.xml><?xml version="1.0" encoding="utf-8"?>
<p:sldLayout xmlns:a="http://schemas.openxmlformats.org/drawingml/2006/main" xmlns:r="http://schemas.openxmlformats.org/officeDocument/2006/relationships" xmlns:p="http://schemas.openxmlformats.org/presentationml/2006/main" matchingName="Quotation 10">
  <p:cSld name="Quotation 10">
    <p:spTree>
      <p:nvGrpSpPr>
        <p:cNvPr id="1" name="Shape 13356"/>
        <p:cNvGrpSpPr/>
        <p:nvPr/>
      </p:nvGrpSpPr>
      <p:grpSpPr>
        <a:xfrm>
          <a:off x="0" y="0"/>
          <a:ext cx="0" cy="0"/>
          <a:chOff x="0" y="0"/>
          <a:chExt cx="0" cy="0"/>
        </a:xfrm>
      </p:grpSpPr>
      <p:sp>
        <p:nvSpPr>
          <p:cNvPr id="13357" name="Google Shape;13357;p1112"/>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358" name="Google Shape;13358;p1112"/>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359" name="Google Shape;13359;p1112"/>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360" name="Google Shape;13360;p111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361" name="Google Shape;13361;p111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362" name="Google Shape;13362;p111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363" name="Google Shape;13363;p1112"/>
          <p:cNvGrpSpPr/>
          <p:nvPr/>
        </p:nvGrpSpPr>
        <p:grpSpPr>
          <a:xfrm>
            <a:off x="7191545" y="0"/>
            <a:ext cx="5000460" cy="1425988"/>
            <a:chOff x="7191545" y="0"/>
            <a:chExt cx="5000460" cy="1425988"/>
          </a:xfrm>
        </p:grpSpPr>
        <p:pic>
          <p:nvPicPr>
            <p:cNvPr id="13364" name="Google Shape;13364;p111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365" name="Google Shape;13365;p1112"/>
            <p:cNvGrpSpPr/>
            <p:nvPr/>
          </p:nvGrpSpPr>
          <p:grpSpPr>
            <a:xfrm>
              <a:off x="7191545" y="0"/>
              <a:ext cx="5000460" cy="1425988"/>
              <a:chOff x="7191545" y="0"/>
              <a:chExt cx="5000460" cy="1425988"/>
            </a:xfrm>
          </p:grpSpPr>
          <p:sp>
            <p:nvSpPr>
              <p:cNvPr id="13366" name="Google Shape;13366;p111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367" name="Google Shape;13367;p111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368" name="Google Shape;13368;p1112"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439000287"/>
      </p:ext>
    </p:extLst>
  </p:cSld>
  <p:clrMapOvr>
    <a:masterClrMapping/>
  </p:clrMapOvr>
</p:sldLayout>
</file>

<file path=ppt/slideLayouts/slideLayout781.xml><?xml version="1.0" encoding="utf-8"?>
<p:sldLayout xmlns:a="http://schemas.openxmlformats.org/drawingml/2006/main" xmlns:r="http://schemas.openxmlformats.org/officeDocument/2006/relationships" xmlns:p="http://schemas.openxmlformats.org/presentationml/2006/main" matchingName="1_Quotation 9">
  <p:cSld name="1_Quotation 9">
    <p:spTree>
      <p:nvGrpSpPr>
        <p:cNvPr id="1" name="Shape 13369"/>
        <p:cNvGrpSpPr/>
        <p:nvPr/>
      </p:nvGrpSpPr>
      <p:grpSpPr>
        <a:xfrm>
          <a:off x="0" y="0"/>
          <a:ext cx="0" cy="0"/>
          <a:chOff x="0" y="0"/>
          <a:chExt cx="0" cy="0"/>
        </a:xfrm>
      </p:grpSpPr>
      <p:sp>
        <p:nvSpPr>
          <p:cNvPr id="13370" name="Google Shape;13370;p111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371" name="Google Shape;13371;p111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372" name="Google Shape;13372;p1113"/>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373" name="Google Shape;13373;p111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374" name="Google Shape;13374;p111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375" name="Google Shape;13375;p111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376" name="Google Shape;13376;p1113"/>
          <p:cNvGrpSpPr/>
          <p:nvPr/>
        </p:nvGrpSpPr>
        <p:grpSpPr>
          <a:xfrm>
            <a:off x="7191545" y="0"/>
            <a:ext cx="5000460" cy="1425988"/>
            <a:chOff x="7191545" y="0"/>
            <a:chExt cx="5000460" cy="1425988"/>
          </a:xfrm>
        </p:grpSpPr>
        <p:pic>
          <p:nvPicPr>
            <p:cNvPr id="13377" name="Google Shape;13377;p111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378" name="Google Shape;13378;p1113"/>
            <p:cNvGrpSpPr/>
            <p:nvPr/>
          </p:nvGrpSpPr>
          <p:grpSpPr>
            <a:xfrm>
              <a:off x="7191545" y="0"/>
              <a:ext cx="5000460" cy="1425988"/>
              <a:chOff x="7191545" y="0"/>
              <a:chExt cx="5000460" cy="1425988"/>
            </a:xfrm>
          </p:grpSpPr>
          <p:sp>
            <p:nvSpPr>
              <p:cNvPr id="13379" name="Google Shape;13379;p111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380" name="Google Shape;13380;p111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381" name="Google Shape;13381;p1113"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449210524"/>
      </p:ext>
    </p:extLst>
  </p:cSld>
  <p:clrMapOvr>
    <a:masterClrMapping/>
  </p:clrMapOvr>
</p:sldLayout>
</file>

<file path=ppt/slideLayouts/slideLayout782.xml><?xml version="1.0" encoding="utf-8"?>
<p:sldLayout xmlns:a="http://schemas.openxmlformats.org/drawingml/2006/main" xmlns:r="http://schemas.openxmlformats.org/officeDocument/2006/relationships" xmlns:p="http://schemas.openxmlformats.org/presentationml/2006/main" matchingName="1_Quotation 10">
  <p:cSld name="1_Quotation 10">
    <p:spTree>
      <p:nvGrpSpPr>
        <p:cNvPr id="1" name="Shape 13382"/>
        <p:cNvGrpSpPr/>
        <p:nvPr/>
      </p:nvGrpSpPr>
      <p:grpSpPr>
        <a:xfrm>
          <a:off x="0" y="0"/>
          <a:ext cx="0" cy="0"/>
          <a:chOff x="0" y="0"/>
          <a:chExt cx="0" cy="0"/>
        </a:xfrm>
      </p:grpSpPr>
      <p:sp>
        <p:nvSpPr>
          <p:cNvPr id="13383" name="Google Shape;13383;p111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384" name="Google Shape;13384;p111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385" name="Google Shape;13385;p1114"/>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386" name="Google Shape;13386;p111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387" name="Google Shape;13387;p111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388" name="Google Shape;13388;p111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389" name="Google Shape;13389;p1114"/>
          <p:cNvGrpSpPr/>
          <p:nvPr/>
        </p:nvGrpSpPr>
        <p:grpSpPr>
          <a:xfrm>
            <a:off x="7191545" y="0"/>
            <a:ext cx="5000460" cy="1425988"/>
            <a:chOff x="7191545" y="0"/>
            <a:chExt cx="5000460" cy="1425988"/>
          </a:xfrm>
        </p:grpSpPr>
        <p:pic>
          <p:nvPicPr>
            <p:cNvPr id="13390" name="Google Shape;13390;p111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391" name="Google Shape;13391;p1114"/>
            <p:cNvGrpSpPr/>
            <p:nvPr/>
          </p:nvGrpSpPr>
          <p:grpSpPr>
            <a:xfrm>
              <a:off x="7191545" y="0"/>
              <a:ext cx="5000460" cy="1425988"/>
              <a:chOff x="7191545" y="0"/>
              <a:chExt cx="5000460" cy="1425988"/>
            </a:xfrm>
          </p:grpSpPr>
          <p:sp>
            <p:nvSpPr>
              <p:cNvPr id="13392" name="Google Shape;13392;p111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393" name="Google Shape;13393;p111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394" name="Google Shape;13394;p1114"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832878708"/>
      </p:ext>
    </p:extLst>
  </p:cSld>
  <p:clrMapOvr>
    <a:masterClrMapping/>
  </p:clrMapOvr>
</p:sldLayout>
</file>

<file path=ppt/slideLayouts/slideLayout783.xml><?xml version="1.0" encoding="utf-8"?>
<p:sldLayout xmlns:a="http://schemas.openxmlformats.org/drawingml/2006/main" xmlns:r="http://schemas.openxmlformats.org/officeDocument/2006/relationships" xmlns:p="http://schemas.openxmlformats.org/presentationml/2006/main" matchingName="Title and Content 10">
  <p:cSld name="Title and Content 10">
    <p:spTree>
      <p:nvGrpSpPr>
        <p:cNvPr id="1" name="Shape 13395"/>
        <p:cNvGrpSpPr/>
        <p:nvPr/>
      </p:nvGrpSpPr>
      <p:grpSpPr>
        <a:xfrm>
          <a:off x="0" y="0"/>
          <a:ext cx="0" cy="0"/>
          <a:chOff x="0" y="0"/>
          <a:chExt cx="0" cy="0"/>
        </a:xfrm>
      </p:grpSpPr>
      <p:grpSp>
        <p:nvGrpSpPr>
          <p:cNvPr id="13396" name="Google Shape;13396;p1115"/>
          <p:cNvGrpSpPr/>
          <p:nvPr/>
        </p:nvGrpSpPr>
        <p:grpSpPr>
          <a:xfrm>
            <a:off x="7191545" y="0"/>
            <a:ext cx="5000460" cy="1425988"/>
            <a:chOff x="7191545" y="0"/>
            <a:chExt cx="5000460" cy="1425988"/>
          </a:xfrm>
        </p:grpSpPr>
        <p:pic>
          <p:nvPicPr>
            <p:cNvPr id="13397" name="Google Shape;13397;p111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398" name="Google Shape;13398;p1115"/>
            <p:cNvGrpSpPr/>
            <p:nvPr/>
          </p:nvGrpSpPr>
          <p:grpSpPr>
            <a:xfrm>
              <a:off x="7191545" y="0"/>
              <a:ext cx="5000460" cy="1425988"/>
              <a:chOff x="7191545" y="0"/>
              <a:chExt cx="5000460" cy="1425988"/>
            </a:xfrm>
          </p:grpSpPr>
          <p:sp>
            <p:nvSpPr>
              <p:cNvPr id="13399" name="Google Shape;13399;p111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400" name="Google Shape;13400;p111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401" name="Google Shape;13401;p1115"/>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402" name="Google Shape;13402;p1115"/>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403" name="Google Shape;13403;p111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404" name="Google Shape;13404;p111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405" name="Google Shape;13405;p111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68504704"/>
      </p:ext>
    </p:extLst>
  </p:cSld>
  <p:clrMapOvr>
    <a:masterClrMapping/>
  </p:clrMapOvr>
</p:sldLayout>
</file>

<file path=ppt/slideLayouts/slideLayout784.xml><?xml version="1.0" encoding="utf-8"?>
<p:sldLayout xmlns:a="http://schemas.openxmlformats.org/drawingml/2006/main" xmlns:r="http://schemas.openxmlformats.org/officeDocument/2006/relationships" xmlns:p="http://schemas.openxmlformats.org/presentationml/2006/main" matchingName="Two Content 6">
  <p:cSld name="Two Content 6">
    <p:spTree>
      <p:nvGrpSpPr>
        <p:cNvPr id="1" name="Shape 13406"/>
        <p:cNvGrpSpPr/>
        <p:nvPr/>
      </p:nvGrpSpPr>
      <p:grpSpPr>
        <a:xfrm>
          <a:off x="0" y="0"/>
          <a:ext cx="0" cy="0"/>
          <a:chOff x="0" y="0"/>
          <a:chExt cx="0" cy="0"/>
        </a:xfrm>
      </p:grpSpPr>
      <p:sp>
        <p:nvSpPr>
          <p:cNvPr id="13407" name="Google Shape;13407;p111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408" name="Google Shape;13408;p1116"/>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3409" name="Google Shape;13409;p1116"/>
          <p:cNvGrpSpPr/>
          <p:nvPr/>
        </p:nvGrpSpPr>
        <p:grpSpPr>
          <a:xfrm>
            <a:off x="7191545" y="0"/>
            <a:ext cx="5000460" cy="1425988"/>
            <a:chOff x="7191545" y="0"/>
            <a:chExt cx="5000460" cy="1425988"/>
          </a:xfrm>
        </p:grpSpPr>
        <p:pic>
          <p:nvPicPr>
            <p:cNvPr id="13410" name="Google Shape;13410;p111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411" name="Google Shape;13411;p1116"/>
            <p:cNvGrpSpPr/>
            <p:nvPr/>
          </p:nvGrpSpPr>
          <p:grpSpPr>
            <a:xfrm>
              <a:off x="7191545" y="0"/>
              <a:ext cx="5000460" cy="1425988"/>
              <a:chOff x="7191545" y="0"/>
              <a:chExt cx="5000460" cy="1425988"/>
            </a:xfrm>
          </p:grpSpPr>
          <p:sp>
            <p:nvSpPr>
              <p:cNvPr id="13412" name="Google Shape;13412;p111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413" name="Google Shape;13413;p111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414" name="Google Shape;13414;p1116"/>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415" name="Google Shape;13415;p1116"/>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416" name="Google Shape;13416;p111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417" name="Google Shape;13417;p111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341841869"/>
      </p:ext>
    </p:extLst>
  </p:cSld>
  <p:clrMapOvr>
    <a:masterClrMapping/>
  </p:clrMapOvr>
</p:sldLayout>
</file>

<file path=ppt/slideLayouts/slideLayout785.xml><?xml version="1.0" encoding="utf-8"?>
<p:sldLayout xmlns:a="http://schemas.openxmlformats.org/drawingml/2006/main" xmlns:r="http://schemas.openxmlformats.org/officeDocument/2006/relationships" xmlns:p="http://schemas.openxmlformats.org/presentationml/2006/main" matchingName="Comparison 5">
  <p:cSld name="Comparison 5">
    <p:spTree>
      <p:nvGrpSpPr>
        <p:cNvPr id="1" name="Shape 13418"/>
        <p:cNvGrpSpPr/>
        <p:nvPr/>
      </p:nvGrpSpPr>
      <p:grpSpPr>
        <a:xfrm>
          <a:off x="0" y="0"/>
          <a:ext cx="0" cy="0"/>
          <a:chOff x="0" y="0"/>
          <a:chExt cx="0" cy="0"/>
        </a:xfrm>
      </p:grpSpPr>
      <p:grpSp>
        <p:nvGrpSpPr>
          <p:cNvPr id="13419" name="Google Shape;13419;p1117"/>
          <p:cNvGrpSpPr/>
          <p:nvPr/>
        </p:nvGrpSpPr>
        <p:grpSpPr>
          <a:xfrm>
            <a:off x="7191545" y="0"/>
            <a:ext cx="5000460" cy="1425988"/>
            <a:chOff x="7191545" y="0"/>
            <a:chExt cx="5000460" cy="1425988"/>
          </a:xfrm>
        </p:grpSpPr>
        <p:pic>
          <p:nvPicPr>
            <p:cNvPr id="13420" name="Google Shape;13420;p111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421" name="Google Shape;13421;p1117"/>
            <p:cNvGrpSpPr/>
            <p:nvPr/>
          </p:nvGrpSpPr>
          <p:grpSpPr>
            <a:xfrm>
              <a:off x="7191545" y="0"/>
              <a:ext cx="5000460" cy="1425988"/>
              <a:chOff x="7191545" y="0"/>
              <a:chExt cx="5000460" cy="1425988"/>
            </a:xfrm>
          </p:grpSpPr>
          <p:sp>
            <p:nvSpPr>
              <p:cNvPr id="13422" name="Google Shape;13422;p111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423" name="Google Shape;13423;p111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424" name="Google Shape;13424;p1117"/>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425" name="Google Shape;13425;p1117"/>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426" name="Google Shape;13426;p1117"/>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427" name="Google Shape;13427;p1117"/>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428" name="Google Shape;13428;p1117"/>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429" name="Google Shape;13429;p111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430" name="Google Shape;13430;p111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431" name="Google Shape;13431;p111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036496332"/>
      </p:ext>
    </p:extLst>
  </p:cSld>
  <p:clrMapOvr>
    <a:masterClrMapping/>
  </p:clrMapOvr>
</p:sldLayout>
</file>

<file path=ppt/slideLayouts/slideLayout786.xml><?xml version="1.0" encoding="utf-8"?>
<p:sldLayout xmlns:a="http://schemas.openxmlformats.org/drawingml/2006/main" xmlns:r="http://schemas.openxmlformats.org/officeDocument/2006/relationships" xmlns:p="http://schemas.openxmlformats.org/presentationml/2006/main" matchingName="Title Only 5">
  <p:cSld name="Title Only 5">
    <p:spTree>
      <p:nvGrpSpPr>
        <p:cNvPr id="1" name="Shape 13432"/>
        <p:cNvGrpSpPr/>
        <p:nvPr/>
      </p:nvGrpSpPr>
      <p:grpSpPr>
        <a:xfrm>
          <a:off x="0" y="0"/>
          <a:ext cx="0" cy="0"/>
          <a:chOff x="0" y="0"/>
          <a:chExt cx="0" cy="0"/>
        </a:xfrm>
      </p:grpSpPr>
      <p:grpSp>
        <p:nvGrpSpPr>
          <p:cNvPr id="13433" name="Google Shape;13433;p1118"/>
          <p:cNvGrpSpPr/>
          <p:nvPr/>
        </p:nvGrpSpPr>
        <p:grpSpPr>
          <a:xfrm>
            <a:off x="7191545" y="0"/>
            <a:ext cx="5000460" cy="1425988"/>
            <a:chOff x="7191545" y="0"/>
            <a:chExt cx="5000460" cy="1425988"/>
          </a:xfrm>
        </p:grpSpPr>
        <p:pic>
          <p:nvPicPr>
            <p:cNvPr id="13434" name="Google Shape;13434;p111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435" name="Google Shape;13435;p1118"/>
            <p:cNvGrpSpPr/>
            <p:nvPr/>
          </p:nvGrpSpPr>
          <p:grpSpPr>
            <a:xfrm>
              <a:off x="7191545" y="0"/>
              <a:ext cx="5000460" cy="1425988"/>
              <a:chOff x="7191545" y="0"/>
              <a:chExt cx="5000460" cy="1425988"/>
            </a:xfrm>
          </p:grpSpPr>
          <p:sp>
            <p:nvSpPr>
              <p:cNvPr id="13436" name="Google Shape;13436;p111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437" name="Google Shape;13437;p111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438" name="Google Shape;13438;p1118"/>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439" name="Google Shape;13439;p111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440" name="Google Shape;13440;p111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441" name="Google Shape;13441;p111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214141753"/>
      </p:ext>
    </p:extLst>
  </p:cSld>
  <p:clrMapOvr>
    <a:masterClrMapping/>
  </p:clrMapOvr>
</p:sldLayout>
</file>

<file path=ppt/slideLayouts/slideLayout787.xml><?xml version="1.0" encoding="utf-8"?>
<p:sldLayout xmlns:a="http://schemas.openxmlformats.org/drawingml/2006/main" xmlns:r="http://schemas.openxmlformats.org/officeDocument/2006/relationships" xmlns:p="http://schemas.openxmlformats.org/presentationml/2006/main" matchingName="End 6">
  <p:cSld name="End 6">
    <p:spTree>
      <p:nvGrpSpPr>
        <p:cNvPr id="1" name="Shape 13442"/>
        <p:cNvGrpSpPr/>
        <p:nvPr/>
      </p:nvGrpSpPr>
      <p:grpSpPr>
        <a:xfrm>
          <a:off x="0" y="0"/>
          <a:ext cx="0" cy="0"/>
          <a:chOff x="0" y="0"/>
          <a:chExt cx="0" cy="0"/>
        </a:xfrm>
      </p:grpSpPr>
      <p:grpSp>
        <p:nvGrpSpPr>
          <p:cNvPr id="13443" name="Google Shape;13443;p1119"/>
          <p:cNvGrpSpPr/>
          <p:nvPr/>
        </p:nvGrpSpPr>
        <p:grpSpPr>
          <a:xfrm>
            <a:off x="0" y="0"/>
            <a:ext cx="12191996" cy="2148830"/>
            <a:chOff x="0" y="0"/>
            <a:chExt cx="12191996" cy="2148830"/>
          </a:xfrm>
        </p:grpSpPr>
        <p:sp>
          <p:nvSpPr>
            <p:cNvPr id="13444" name="Google Shape;13444;p1119"/>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445" name="Google Shape;13445;p1119"/>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sp>
        <p:nvSpPr>
          <p:cNvPr id="13446" name="Google Shape;13446;p1119"/>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447" name="Google Shape;13447;p1119"/>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448" name="Google Shape;13448;p1119"/>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3449" name="Google Shape;13449;p1119"/>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242293974"/>
      </p:ext>
    </p:extLst>
  </p:cSld>
  <p:clrMapOvr>
    <a:masterClrMapping/>
  </p:clrMapOvr>
</p:sldLayout>
</file>

<file path=ppt/slideLayouts/slideLayout788.xml><?xml version="1.0" encoding="utf-8"?>
<p:sldLayout xmlns:a="http://schemas.openxmlformats.org/drawingml/2006/main" xmlns:r="http://schemas.openxmlformats.org/officeDocument/2006/relationships" xmlns:p="http://schemas.openxmlformats.org/presentationml/2006/main" matchingName="Blank 4">
  <p:cSld name="Blank 4">
    <p:spTree>
      <p:nvGrpSpPr>
        <p:cNvPr id="1" name="Shape 13450"/>
        <p:cNvGrpSpPr/>
        <p:nvPr/>
      </p:nvGrpSpPr>
      <p:grpSpPr>
        <a:xfrm>
          <a:off x="0" y="0"/>
          <a:ext cx="0" cy="0"/>
          <a:chOff x="0" y="0"/>
          <a:chExt cx="0" cy="0"/>
        </a:xfrm>
      </p:grpSpPr>
      <p:sp>
        <p:nvSpPr>
          <p:cNvPr id="13451" name="Google Shape;13451;p112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452" name="Google Shape;13452;p112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453" name="Google Shape;13453;p112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454" name="Google Shape;13454;p1120"/>
          <p:cNvGrpSpPr/>
          <p:nvPr/>
        </p:nvGrpSpPr>
        <p:grpSpPr>
          <a:xfrm>
            <a:off x="7191545" y="0"/>
            <a:ext cx="5000460" cy="1425988"/>
            <a:chOff x="7191545" y="0"/>
            <a:chExt cx="5000460" cy="1425988"/>
          </a:xfrm>
        </p:grpSpPr>
        <p:pic>
          <p:nvPicPr>
            <p:cNvPr id="13455" name="Google Shape;13455;p112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456" name="Google Shape;13456;p1120"/>
            <p:cNvGrpSpPr/>
            <p:nvPr/>
          </p:nvGrpSpPr>
          <p:grpSpPr>
            <a:xfrm>
              <a:off x="7191545" y="0"/>
              <a:ext cx="5000460" cy="1425988"/>
              <a:chOff x="7191545" y="0"/>
              <a:chExt cx="5000460" cy="1425988"/>
            </a:xfrm>
          </p:grpSpPr>
          <p:sp>
            <p:nvSpPr>
              <p:cNvPr id="13457" name="Google Shape;13457;p112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458" name="Google Shape;13458;p112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2653243284"/>
      </p:ext>
    </p:extLst>
  </p:cSld>
  <p:clrMapOvr>
    <a:masterClrMapping/>
  </p:clrMapOvr>
</p:sldLayout>
</file>

<file path=ppt/slideLayouts/slideLayout789.xml><?xml version="1.0" encoding="utf-8"?>
<p:sldLayout xmlns:a="http://schemas.openxmlformats.org/drawingml/2006/main" xmlns:r="http://schemas.openxmlformats.org/officeDocument/2006/relationships" xmlns:p="http://schemas.openxmlformats.org/presentationml/2006/main" matchingName="Cover 8">
  <p:cSld name="Cover 8">
    <p:spTree>
      <p:nvGrpSpPr>
        <p:cNvPr id="1" name="Shape 13459"/>
        <p:cNvGrpSpPr/>
        <p:nvPr/>
      </p:nvGrpSpPr>
      <p:grpSpPr>
        <a:xfrm>
          <a:off x="0" y="0"/>
          <a:ext cx="0" cy="0"/>
          <a:chOff x="0" y="0"/>
          <a:chExt cx="0" cy="0"/>
        </a:xfrm>
      </p:grpSpPr>
      <p:sp>
        <p:nvSpPr>
          <p:cNvPr id="13460" name="Google Shape;13460;p1121"/>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461" name="Google Shape;13461;p1121"/>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462" name="Google Shape;13462;p1121"/>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3463" name="Google Shape;13463;p1121"/>
          <p:cNvGrpSpPr/>
          <p:nvPr/>
        </p:nvGrpSpPr>
        <p:grpSpPr>
          <a:xfrm>
            <a:off x="0" y="5020349"/>
            <a:ext cx="12191996" cy="1837651"/>
            <a:chOff x="0" y="5020348"/>
            <a:chExt cx="12191996" cy="1837651"/>
          </a:xfrm>
        </p:grpSpPr>
        <p:sp>
          <p:nvSpPr>
            <p:cNvPr id="13464" name="Google Shape;13464;p1121"/>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465" name="Google Shape;13465;p1121"/>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3466" name="Google Shape;13466;p1121"/>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4289574506"/>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1_Title and Content">
  <p:cSld name="1_Title and Content 3">
    <p:spTree>
      <p:nvGrpSpPr>
        <p:cNvPr id="1" name="Shape 781"/>
        <p:cNvGrpSpPr/>
        <p:nvPr/>
      </p:nvGrpSpPr>
      <p:grpSpPr>
        <a:xfrm>
          <a:off x="0" y="0"/>
          <a:ext cx="0" cy="0"/>
          <a:chOff x="0" y="0"/>
          <a:chExt cx="0" cy="0"/>
        </a:xfrm>
      </p:grpSpPr>
      <p:sp>
        <p:nvSpPr>
          <p:cNvPr id="782" name="Google Shape;782;p78"/>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pic>
        <p:nvPicPr>
          <p:cNvPr id="783" name="Google Shape;783;p78"/>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784" name="Google Shape;784;p78"/>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sp>
        <p:nvSpPr>
          <p:cNvPr id="785" name="Google Shape;785;p78"/>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6" name="Google Shape;786;p78"/>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790.xml><?xml version="1.0" encoding="utf-8"?>
<p:sldLayout xmlns:a="http://schemas.openxmlformats.org/drawingml/2006/main" xmlns:r="http://schemas.openxmlformats.org/officeDocument/2006/relationships" xmlns:p="http://schemas.openxmlformats.org/presentationml/2006/main" matchingName="Divider 9">
  <p:cSld name="Divider 9">
    <p:spTree>
      <p:nvGrpSpPr>
        <p:cNvPr id="1" name="Shape 13467"/>
        <p:cNvGrpSpPr/>
        <p:nvPr/>
      </p:nvGrpSpPr>
      <p:grpSpPr>
        <a:xfrm>
          <a:off x="0" y="0"/>
          <a:ext cx="0" cy="0"/>
          <a:chOff x="0" y="0"/>
          <a:chExt cx="0" cy="0"/>
        </a:xfrm>
      </p:grpSpPr>
      <p:grpSp>
        <p:nvGrpSpPr>
          <p:cNvPr id="13468" name="Google Shape;13468;p1122"/>
          <p:cNvGrpSpPr/>
          <p:nvPr/>
        </p:nvGrpSpPr>
        <p:grpSpPr>
          <a:xfrm>
            <a:off x="0" y="5020349"/>
            <a:ext cx="12191996" cy="1837651"/>
            <a:chOff x="0" y="5020348"/>
            <a:chExt cx="12191996" cy="1837651"/>
          </a:xfrm>
        </p:grpSpPr>
        <p:sp>
          <p:nvSpPr>
            <p:cNvPr id="13469" name="Google Shape;13469;p1122"/>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470" name="Google Shape;13470;p1122"/>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471" name="Google Shape;13471;p1122"/>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3472" name="Google Shape;13472;p1122"/>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3473" name="Google Shape;13473;p1122"/>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474" name="Google Shape;13474;p1122"/>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981296417"/>
      </p:ext>
    </p:extLst>
  </p:cSld>
  <p:clrMapOvr>
    <a:masterClrMapping/>
  </p:clrMapOvr>
</p:sldLayout>
</file>

<file path=ppt/slideLayouts/slideLayout791.xml><?xml version="1.0" encoding="utf-8"?>
<p:sldLayout xmlns:a="http://schemas.openxmlformats.org/drawingml/2006/main" xmlns:r="http://schemas.openxmlformats.org/officeDocument/2006/relationships" xmlns:p="http://schemas.openxmlformats.org/presentationml/2006/main" matchingName="Quotation 11">
  <p:cSld name="Quotation 11">
    <p:spTree>
      <p:nvGrpSpPr>
        <p:cNvPr id="1" name="Shape 13475"/>
        <p:cNvGrpSpPr/>
        <p:nvPr/>
      </p:nvGrpSpPr>
      <p:grpSpPr>
        <a:xfrm>
          <a:off x="0" y="0"/>
          <a:ext cx="0" cy="0"/>
          <a:chOff x="0" y="0"/>
          <a:chExt cx="0" cy="0"/>
        </a:xfrm>
      </p:grpSpPr>
      <p:sp>
        <p:nvSpPr>
          <p:cNvPr id="13476" name="Google Shape;13476;p112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477" name="Google Shape;13477;p112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478" name="Google Shape;13478;p1123"/>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479" name="Google Shape;13479;p112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480" name="Google Shape;13480;p112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481" name="Google Shape;13481;p112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482" name="Google Shape;13482;p1123"/>
          <p:cNvGrpSpPr/>
          <p:nvPr/>
        </p:nvGrpSpPr>
        <p:grpSpPr>
          <a:xfrm>
            <a:off x="7191545" y="0"/>
            <a:ext cx="5000460" cy="1425988"/>
            <a:chOff x="7191545" y="0"/>
            <a:chExt cx="5000460" cy="1425988"/>
          </a:xfrm>
        </p:grpSpPr>
        <p:pic>
          <p:nvPicPr>
            <p:cNvPr id="13483" name="Google Shape;13483;p112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484" name="Google Shape;13484;p1123"/>
            <p:cNvGrpSpPr/>
            <p:nvPr/>
          </p:nvGrpSpPr>
          <p:grpSpPr>
            <a:xfrm>
              <a:off x="7191545" y="0"/>
              <a:ext cx="5000460" cy="1425988"/>
              <a:chOff x="7191545" y="0"/>
              <a:chExt cx="5000460" cy="1425988"/>
            </a:xfrm>
          </p:grpSpPr>
          <p:sp>
            <p:nvSpPr>
              <p:cNvPr id="13485" name="Google Shape;13485;p112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486" name="Google Shape;13486;p112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487" name="Google Shape;13487;p1123"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4011470934"/>
      </p:ext>
    </p:extLst>
  </p:cSld>
  <p:clrMapOvr>
    <a:masterClrMapping/>
  </p:clrMapOvr>
</p:sldLayout>
</file>

<file path=ppt/slideLayouts/slideLayout792.xml><?xml version="1.0" encoding="utf-8"?>
<p:sldLayout xmlns:a="http://schemas.openxmlformats.org/drawingml/2006/main" xmlns:r="http://schemas.openxmlformats.org/officeDocument/2006/relationships" xmlns:p="http://schemas.openxmlformats.org/presentationml/2006/main" matchingName="1_Quotation 11">
  <p:cSld name="1_Quotation 11">
    <p:spTree>
      <p:nvGrpSpPr>
        <p:cNvPr id="1" name="Shape 13488"/>
        <p:cNvGrpSpPr/>
        <p:nvPr/>
      </p:nvGrpSpPr>
      <p:grpSpPr>
        <a:xfrm>
          <a:off x="0" y="0"/>
          <a:ext cx="0" cy="0"/>
          <a:chOff x="0" y="0"/>
          <a:chExt cx="0" cy="0"/>
        </a:xfrm>
      </p:grpSpPr>
      <p:sp>
        <p:nvSpPr>
          <p:cNvPr id="13489" name="Google Shape;13489;p112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490" name="Google Shape;13490;p112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491" name="Google Shape;13491;p1124"/>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492" name="Google Shape;13492;p112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493" name="Google Shape;13493;p112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494" name="Google Shape;13494;p112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495" name="Google Shape;13495;p1124"/>
          <p:cNvGrpSpPr/>
          <p:nvPr/>
        </p:nvGrpSpPr>
        <p:grpSpPr>
          <a:xfrm>
            <a:off x="7191545" y="0"/>
            <a:ext cx="5000460" cy="1425988"/>
            <a:chOff x="7191545" y="0"/>
            <a:chExt cx="5000460" cy="1425988"/>
          </a:xfrm>
        </p:grpSpPr>
        <p:pic>
          <p:nvPicPr>
            <p:cNvPr id="13496" name="Google Shape;13496;p112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497" name="Google Shape;13497;p1124"/>
            <p:cNvGrpSpPr/>
            <p:nvPr/>
          </p:nvGrpSpPr>
          <p:grpSpPr>
            <a:xfrm>
              <a:off x="7191545" y="0"/>
              <a:ext cx="5000460" cy="1425988"/>
              <a:chOff x="7191545" y="0"/>
              <a:chExt cx="5000460" cy="1425988"/>
            </a:xfrm>
          </p:grpSpPr>
          <p:sp>
            <p:nvSpPr>
              <p:cNvPr id="13498" name="Google Shape;13498;p112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499" name="Google Shape;13499;p112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500" name="Google Shape;13500;p1124"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329495307"/>
      </p:ext>
    </p:extLst>
  </p:cSld>
  <p:clrMapOvr>
    <a:masterClrMapping/>
  </p:clrMapOvr>
</p:sldLayout>
</file>

<file path=ppt/slideLayouts/slideLayout793.xml><?xml version="1.0" encoding="utf-8"?>
<p:sldLayout xmlns:a="http://schemas.openxmlformats.org/drawingml/2006/main" xmlns:r="http://schemas.openxmlformats.org/officeDocument/2006/relationships" xmlns:p="http://schemas.openxmlformats.org/presentationml/2006/main" matchingName="Title and Content 11">
  <p:cSld name="Title and Content 11">
    <p:spTree>
      <p:nvGrpSpPr>
        <p:cNvPr id="1" name="Shape 13501"/>
        <p:cNvGrpSpPr/>
        <p:nvPr/>
      </p:nvGrpSpPr>
      <p:grpSpPr>
        <a:xfrm>
          <a:off x="0" y="0"/>
          <a:ext cx="0" cy="0"/>
          <a:chOff x="0" y="0"/>
          <a:chExt cx="0" cy="0"/>
        </a:xfrm>
      </p:grpSpPr>
      <p:grpSp>
        <p:nvGrpSpPr>
          <p:cNvPr id="13502" name="Google Shape;13502;p1125"/>
          <p:cNvGrpSpPr/>
          <p:nvPr/>
        </p:nvGrpSpPr>
        <p:grpSpPr>
          <a:xfrm>
            <a:off x="7191545" y="0"/>
            <a:ext cx="5000460" cy="1425988"/>
            <a:chOff x="7191545" y="0"/>
            <a:chExt cx="5000460" cy="1425988"/>
          </a:xfrm>
        </p:grpSpPr>
        <p:pic>
          <p:nvPicPr>
            <p:cNvPr id="13503" name="Google Shape;13503;p112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504" name="Google Shape;13504;p1125"/>
            <p:cNvGrpSpPr/>
            <p:nvPr/>
          </p:nvGrpSpPr>
          <p:grpSpPr>
            <a:xfrm>
              <a:off x="7191545" y="0"/>
              <a:ext cx="5000460" cy="1425988"/>
              <a:chOff x="7191545" y="0"/>
              <a:chExt cx="5000460" cy="1425988"/>
            </a:xfrm>
          </p:grpSpPr>
          <p:sp>
            <p:nvSpPr>
              <p:cNvPr id="13505" name="Google Shape;13505;p112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506" name="Google Shape;13506;p112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507" name="Google Shape;13507;p1125"/>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508" name="Google Shape;13508;p1125"/>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509" name="Google Shape;13509;p112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510" name="Google Shape;13510;p112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511" name="Google Shape;13511;p112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28382196"/>
      </p:ext>
    </p:extLst>
  </p:cSld>
  <p:clrMapOvr>
    <a:masterClrMapping/>
  </p:clrMapOvr>
</p:sldLayout>
</file>

<file path=ppt/slideLayouts/slideLayout794.xml><?xml version="1.0" encoding="utf-8"?>
<p:sldLayout xmlns:a="http://schemas.openxmlformats.org/drawingml/2006/main" xmlns:r="http://schemas.openxmlformats.org/officeDocument/2006/relationships" xmlns:p="http://schemas.openxmlformats.org/presentationml/2006/main" matchingName="Two Content 7">
  <p:cSld name="Two Content 7">
    <p:spTree>
      <p:nvGrpSpPr>
        <p:cNvPr id="1" name="Shape 13512"/>
        <p:cNvGrpSpPr/>
        <p:nvPr/>
      </p:nvGrpSpPr>
      <p:grpSpPr>
        <a:xfrm>
          <a:off x="0" y="0"/>
          <a:ext cx="0" cy="0"/>
          <a:chOff x="0" y="0"/>
          <a:chExt cx="0" cy="0"/>
        </a:xfrm>
      </p:grpSpPr>
      <p:sp>
        <p:nvSpPr>
          <p:cNvPr id="13513" name="Google Shape;13513;p112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514" name="Google Shape;13514;p1126"/>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3515" name="Google Shape;13515;p1126"/>
          <p:cNvGrpSpPr/>
          <p:nvPr/>
        </p:nvGrpSpPr>
        <p:grpSpPr>
          <a:xfrm>
            <a:off x="7191545" y="0"/>
            <a:ext cx="5000460" cy="1425988"/>
            <a:chOff x="7191545" y="0"/>
            <a:chExt cx="5000460" cy="1425988"/>
          </a:xfrm>
        </p:grpSpPr>
        <p:pic>
          <p:nvPicPr>
            <p:cNvPr id="13516" name="Google Shape;13516;p112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517" name="Google Shape;13517;p1126"/>
            <p:cNvGrpSpPr/>
            <p:nvPr/>
          </p:nvGrpSpPr>
          <p:grpSpPr>
            <a:xfrm>
              <a:off x="7191545" y="0"/>
              <a:ext cx="5000460" cy="1425988"/>
              <a:chOff x="7191545" y="0"/>
              <a:chExt cx="5000460" cy="1425988"/>
            </a:xfrm>
          </p:grpSpPr>
          <p:sp>
            <p:nvSpPr>
              <p:cNvPr id="13518" name="Google Shape;13518;p112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519" name="Google Shape;13519;p112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520" name="Google Shape;13520;p1126"/>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521" name="Google Shape;13521;p1126"/>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522" name="Google Shape;13522;p112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523" name="Google Shape;13523;p112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234757260"/>
      </p:ext>
    </p:extLst>
  </p:cSld>
  <p:clrMapOvr>
    <a:masterClrMapping/>
  </p:clrMapOvr>
</p:sldLayout>
</file>

<file path=ppt/slideLayouts/slideLayout795.xml><?xml version="1.0" encoding="utf-8"?>
<p:sldLayout xmlns:a="http://schemas.openxmlformats.org/drawingml/2006/main" xmlns:r="http://schemas.openxmlformats.org/officeDocument/2006/relationships" xmlns:p="http://schemas.openxmlformats.org/presentationml/2006/main" matchingName="Comparison 6">
  <p:cSld name="Comparison 6">
    <p:spTree>
      <p:nvGrpSpPr>
        <p:cNvPr id="1" name="Shape 13524"/>
        <p:cNvGrpSpPr/>
        <p:nvPr/>
      </p:nvGrpSpPr>
      <p:grpSpPr>
        <a:xfrm>
          <a:off x="0" y="0"/>
          <a:ext cx="0" cy="0"/>
          <a:chOff x="0" y="0"/>
          <a:chExt cx="0" cy="0"/>
        </a:xfrm>
      </p:grpSpPr>
      <p:grpSp>
        <p:nvGrpSpPr>
          <p:cNvPr id="13525" name="Google Shape;13525;p1127"/>
          <p:cNvGrpSpPr/>
          <p:nvPr/>
        </p:nvGrpSpPr>
        <p:grpSpPr>
          <a:xfrm>
            <a:off x="7191545" y="0"/>
            <a:ext cx="5000460" cy="1425988"/>
            <a:chOff x="7191545" y="0"/>
            <a:chExt cx="5000460" cy="1425988"/>
          </a:xfrm>
        </p:grpSpPr>
        <p:pic>
          <p:nvPicPr>
            <p:cNvPr id="13526" name="Google Shape;13526;p112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527" name="Google Shape;13527;p1127"/>
            <p:cNvGrpSpPr/>
            <p:nvPr/>
          </p:nvGrpSpPr>
          <p:grpSpPr>
            <a:xfrm>
              <a:off x="7191545" y="0"/>
              <a:ext cx="5000460" cy="1425988"/>
              <a:chOff x="7191545" y="0"/>
              <a:chExt cx="5000460" cy="1425988"/>
            </a:xfrm>
          </p:grpSpPr>
          <p:sp>
            <p:nvSpPr>
              <p:cNvPr id="13528" name="Google Shape;13528;p112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529" name="Google Shape;13529;p112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530" name="Google Shape;13530;p1127"/>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531" name="Google Shape;13531;p1127"/>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532" name="Google Shape;13532;p1127"/>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533" name="Google Shape;13533;p1127"/>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534" name="Google Shape;13534;p1127"/>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535" name="Google Shape;13535;p112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536" name="Google Shape;13536;p112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537" name="Google Shape;13537;p112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037200042"/>
      </p:ext>
    </p:extLst>
  </p:cSld>
  <p:clrMapOvr>
    <a:masterClrMapping/>
  </p:clrMapOvr>
</p:sldLayout>
</file>

<file path=ppt/slideLayouts/slideLayout796.xml><?xml version="1.0" encoding="utf-8"?>
<p:sldLayout xmlns:a="http://schemas.openxmlformats.org/drawingml/2006/main" xmlns:r="http://schemas.openxmlformats.org/officeDocument/2006/relationships" xmlns:p="http://schemas.openxmlformats.org/presentationml/2006/main" matchingName="Photo Slide 8">
  <p:cSld name="Photo Slide 8">
    <p:spTree>
      <p:nvGrpSpPr>
        <p:cNvPr id="1" name="Shape 13538"/>
        <p:cNvGrpSpPr/>
        <p:nvPr/>
      </p:nvGrpSpPr>
      <p:grpSpPr>
        <a:xfrm>
          <a:off x="0" y="0"/>
          <a:ext cx="0" cy="0"/>
          <a:chOff x="0" y="0"/>
          <a:chExt cx="0" cy="0"/>
        </a:xfrm>
      </p:grpSpPr>
      <p:sp>
        <p:nvSpPr>
          <p:cNvPr id="13539" name="Google Shape;13539;p1128"/>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3540" name="Google Shape;13540;p1128"/>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3541" name="Google Shape;13541;p1128"/>
          <p:cNvGrpSpPr/>
          <p:nvPr/>
        </p:nvGrpSpPr>
        <p:grpSpPr>
          <a:xfrm>
            <a:off x="1" y="5379425"/>
            <a:ext cx="2807363" cy="753895"/>
            <a:chOff x="0" y="5379424"/>
            <a:chExt cx="2807363" cy="753895"/>
          </a:xfrm>
        </p:grpSpPr>
        <p:sp>
          <p:nvSpPr>
            <p:cNvPr id="13542" name="Google Shape;13542;p1128"/>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543" name="Google Shape;13543;p1128"/>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grpSp>
      <p:pic>
        <p:nvPicPr>
          <p:cNvPr id="13544" name="Google Shape;13544;p1128"/>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1017043295"/>
      </p:ext>
    </p:extLst>
  </p:cSld>
  <p:clrMapOvr>
    <a:masterClrMapping/>
  </p:clrMapOvr>
</p:sldLayout>
</file>

<file path=ppt/slideLayouts/slideLayout797.xml><?xml version="1.0" encoding="utf-8"?>
<p:sldLayout xmlns:a="http://schemas.openxmlformats.org/drawingml/2006/main" xmlns:r="http://schemas.openxmlformats.org/officeDocument/2006/relationships" xmlns:p="http://schemas.openxmlformats.org/presentationml/2006/main" matchingName="End 7">
  <p:cSld name="End 7">
    <p:spTree>
      <p:nvGrpSpPr>
        <p:cNvPr id="1" name="Shape 13545"/>
        <p:cNvGrpSpPr/>
        <p:nvPr/>
      </p:nvGrpSpPr>
      <p:grpSpPr>
        <a:xfrm>
          <a:off x="0" y="0"/>
          <a:ext cx="0" cy="0"/>
          <a:chOff x="0" y="0"/>
          <a:chExt cx="0" cy="0"/>
        </a:xfrm>
      </p:grpSpPr>
      <p:grpSp>
        <p:nvGrpSpPr>
          <p:cNvPr id="13546" name="Google Shape;13546;p1129"/>
          <p:cNvGrpSpPr/>
          <p:nvPr/>
        </p:nvGrpSpPr>
        <p:grpSpPr>
          <a:xfrm>
            <a:off x="0" y="0"/>
            <a:ext cx="12191996" cy="2148830"/>
            <a:chOff x="0" y="0"/>
            <a:chExt cx="12191996" cy="2148830"/>
          </a:xfrm>
        </p:grpSpPr>
        <p:sp>
          <p:nvSpPr>
            <p:cNvPr id="13547" name="Google Shape;13547;p1129"/>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548" name="Google Shape;13548;p1129"/>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sp>
        <p:nvSpPr>
          <p:cNvPr id="13549" name="Google Shape;13549;p1129"/>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550" name="Google Shape;13550;p1129"/>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551" name="Google Shape;13551;p1129"/>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3552" name="Google Shape;13552;p1129"/>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041540356"/>
      </p:ext>
    </p:extLst>
  </p:cSld>
  <p:clrMapOvr>
    <a:masterClrMapping/>
  </p:clrMapOvr>
</p:sldLayout>
</file>

<file path=ppt/slideLayouts/slideLayout798.xml><?xml version="1.0" encoding="utf-8"?>
<p:sldLayout xmlns:a="http://schemas.openxmlformats.org/drawingml/2006/main" xmlns:r="http://schemas.openxmlformats.org/officeDocument/2006/relationships" xmlns:p="http://schemas.openxmlformats.org/presentationml/2006/main" matchingName="Blank 5">
  <p:cSld name="Blank 5">
    <p:spTree>
      <p:nvGrpSpPr>
        <p:cNvPr id="1" name="Shape 13553"/>
        <p:cNvGrpSpPr/>
        <p:nvPr/>
      </p:nvGrpSpPr>
      <p:grpSpPr>
        <a:xfrm>
          <a:off x="0" y="0"/>
          <a:ext cx="0" cy="0"/>
          <a:chOff x="0" y="0"/>
          <a:chExt cx="0" cy="0"/>
        </a:xfrm>
      </p:grpSpPr>
      <p:sp>
        <p:nvSpPr>
          <p:cNvPr id="13554" name="Google Shape;13554;p113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555" name="Google Shape;13555;p113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556" name="Google Shape;13556;p113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557" name="Google Shape;13557;p1130"/>
          <p:cNvGrpSpPr/>
          <p:nvPr/>
        </p:nvGrpSpPr>
        <p:grpSpPr>
          <a:xfrm>
            <a:off x="7191545" y="0"/>
            <a:ext cx="5000460" cy="1425988"/>
            <a:chOff x="7191545" y="0"/>
            <a:chExt cx="5000460" cy="1425988"/>
          </a:xfrm>
        </p:grpSpPr>
        <p:pic>
          <p:nvPicPr>
            <p:cNvPr id="13558" name="Google Shape;13558;p113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559" name="Google Shape;13559;p1130"/>
            <p:cNvGrpSpPr/>
            <p:nvPr/>
          </p:nvGrpSpPr>
          <p:grpSpPr>
            <a:xfrm>
              <a:off x="7191545" y="0"/>
              <a:ext cx="5000460" cy="1425988"/>
              <a:chOff x="7191545" y="0"/>
              <a:chExt cx="5000460" cy="1425988"/>
            </a:xfrm>
          </p:grpSpPr>
          <p:sp>
            <p:nvSpPr>
              <p:cNvPr id="13560" name="Google Shape;13560;p113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561" name="Google Shape;13561;p113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2858618602"/>
      </p:ext>
    </p:extLst>
  </p:cSld>
  <p:clrMapOvr>
    <a:masterClrMapping/>
  </p:clrMapOvr>
</p:sldLayout>
</file>

<file path=ppt/slideLayouts/slideLayout799.xml><?xml version="1.0" encoding="utf-8"?>
<p:sldLayout xmlns:a="http://schemas.openxmlformats.org/drawingml/2006/main" xmlns:r="http://schemas.openxmlformats.org/officeDocument/2006/relationships" xmlns:p="http://schemas.openxmlformats.org/presentationml/2006/main" matchingName="Title Only 6">
  <p:cSld name="Title Only 6">
    <p:spTree>
      <p:nvGrpSpPr>
        <p:cNvPr id="1" name="Shape 13562"/>
        <p:cNvGrpSpPr/>
        <p:nvPr/>
      </p:nvGrpSpPr>
      <p:grpSpPr>
        <a:xfrm>
          <a:off x="0" y="0"/>
          <a:ext cx="0" cy="0"/>
          <a:chOff x="0" y="0"/>
          <a:chExt cx="0" cy="0"/>
        </a:xfrm>
      </p:grpSpPr>
      <p:grpSp>
        <p:nvGrpSpPr>
          <p:cNvPr id="13563" name="Google Shape;13563;p1131"/>
          <p:cNvGrpSpPr/>
          <p:nvPr/>
        </p:nvGrpSpPr>
        <p:grpSpPr>
          <a:xfrm>
            <a:off x="7191545" y="0"/>
            <a:ext cx="5000460" cy="1425988"/>
            <a:chOff x="7191545" y="0"/>
            <a:chExt cx="5000460" cy="1425988"/>
          </a:xfrm>
        </p:grpSpPr>
        <p:pic>
          <p:nvPicPr>
            <p:cNvPr id="13564" name="Google Shape;13564;p113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565" name="Google Shape;13565;p1131"/>
            <p:cNvGrpSpPr/>
            <p:nvPr/>
          </p:nvGrpSpPr>
          <p:grpSpPr>
            <a:xfrm>
              <a:off x="7191545" y="0"/>
              <a:ext cx="5000460" cy="1425988"/>
              <a:chOff x="7191545" y="0"/>
              <a:chExt cx="5000460" cy="1425988"/>
            </a:xfrm>
          </p:grpSpPr>
          <p:sp>
            <p:nvSpPr>
              <p:cNvPr id="13566" name="Google Shape;13566;p113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567" name="Google Shape;13567;p113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568" name="Google Shape;13568;p1131"/>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569" name="Google Shape;13569;p113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570" name="Google Shape;13570;p113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571" name="Google Shape;13571;p113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83737979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US" dirty="0"/>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846CE7D5-CF57-46EF-B807-FDD0502418D4}" type="datetimeFigureOut">
              <a:rPr lang="en-US" smtClean="0"/>
              <a:t>6/1/2026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171841454"/>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3">
    <p:spTree>
      <p:nvGrpSpPr>
        <p:cNvPr id="1" name="Shape 787"/>
        <p:cNvGrpSpPr/>
        <p:nvPr/>
      </p:nvGrpSpPr>
      <p:grpSpPr>
        <a:xfrm>
          <a:off x="0" y="0"/>
          <a:ext cx="0" cy="0"/>
          <a:chOff x="0" y="0"/>
          <a:chExt cx="0" cy="0"/>
        </a:xfrm>
      </p:grpSpPr>
      <p:sp>
        <p:nvSpPr>
          <p:cNvPr id="788" name="Google Shape;788;p79"/>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sp>
        <p:nvSpPr>
          <p:cNvPr id="789" name="Google Shape;789;p79"/>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sp>
        <p:nvSpPr>
          <p:cNvPr id="790" name="Google Shape;790;p79"/>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91" name="Google Shape;791;p79"/>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92" name="Google Shape;792;p79"/>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pic>
        <p:nvPicPr>
          <p:cNvPr id="793" name="Google Shape;793;p79"/>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800.xml><?xml version="1.0" encoding="utf-8"?>
<p:sldLayout xmlns:a="http://schemas.openxmlformats.org/drawingml/2006/main" xmlns:r="http://schemas.openxmlformats.org/officeDocument/2006/relationships" xmlns:p="http://schemas.openxmlformats.org/presentationml/2006/main" matchingName="Cover B 2">
  <p:cSld name="Cover B 2">
    <p:spTree>
      <p:nvGrpSpPr>
        <p:cNvPr id="1" name="Shape 13572"/>
        <p:cNvGrpSpPr/>
        <p:nvPr/>
      </p:nvGrpSpPr>
      <p:grpSpPr>
        <a:xfrm>
          <a:off x="0" y="0"/>
          <a:ext cx="0" cy="0"/>
          <a:chOff x="0" y="0"/>
          <a:chExt cx="0" cy="0"/>
        </a:xfrm>
      </p:grpSpPr>
      <p:sp>
        <p:nvSpPr>
          <p:cNvPr id="13573" name="Google Shape;13573;p1132"/>
          <p:cNvSpPr txBox="1">
            <a:spLocks noGrp="1"/>
          </p:cNvSpPr>
          <p:nvPr>
            <p:ph type="title"/>
          </p:nvPr>
        </p:nvSpPr>
        <p:spPr>
          <a:xfrm>
            <a:off x="513344" y="2633536"/>
            <a:ext cx="5194432" cy="2387598"/>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574" name="Google Shape;13574;p1132"/>
          <p:cNvSpPr txBox="1">
            <a:spLocks noGrp="1"/>
          </p:cNvSpPr>
          <p:nvPr>
            <p:ph type="subTitle" idx="1"/>
          </p:nvPr>
        </p:nvSpPr>
        <p:spPr>
          <a:xfrm>
            <a:off x="513344" y="5400327"/>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3575" name="Google Shape;13575;p1132"/>
          <p:cNvGrpSpPr/>
          <p:nvPr/>
        </p:nvGrpSpPr>
        <p:grpSpPr>
          <a:xfrm>
            <a:off x="0" y="0"/>
            <a:ext cx="6418722" cy="1509820"/>
            <a:chOff x="0" y="0"/>
            <a:chExt cx="6418722" cy="1509820"/>
          </a:xfrm>
        </p:grpSpPr>
        <p:sp>
          <p:nvSpPr>
            <p:cNvPr id="13576" name="Google Shape;13576;p1132"/>
            <p:cNvSpPr/>
            <p:nvPr/>
          </p:nvSpPr>
          <p:spPr>
            <a:xfrm flipH="1">
              <a:off x="0" y="0"/>
              <a:ext cx="6418722" cy="1509820"/>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577" name="Google Shape;13577;p1132"/>
            <p:cNvSpPr/>
            <p:nvPr/>
          </p:nvSpPr>
          <p:spPr>
            <a:xfrm flipH="1">
              <a:off x="0" y="0"/>
              <a:ext cx="6244227" cy="1352022"/>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pic>
        <p:nvPicPr>
          <p:cNvPr id="13578" name="Google Shape;13578;p1132"/>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5" y="136529"/>
            <a:ext cx="1945203" cy="879972"/>
          </a:xfrm>
          <a:prstGeom prst="rect">
            <a:avLst/>
          </a:prstGeom>
          <a:noFill/>
          <a:ln>
            <a:noFill/>
          </a:ln>
        </p:spPr>
      </p:pic>
    </p:spTree>
    <p:extLst>
      <p:ext uri="{BB962C8B-B14F-4D97-AF65-F5344CB8AC3E}">
        <p14:creationId xmlns:p14="http://schemas.microsoft.com/office/powerpoint/2010/main" val="339946831"/>
      </p:ext>
    </p:extLst>
  </p:cSld>
  <p:clrMapOvr>
    <a:masterClrMapping/>
  </p:clrMapOvr>
</p:sldLayout>
</file>

<file path=ppt/slideLayouts/slideLayout801.xml><?xml version="1.0" encoding="utf-8"?>
<p:sldLayout xmlns:a="http://schemas.openxmlformats.org/drawingml/2006/main" xmlns:r="http://schemas.openxmlformats.org/officeDocument/2006/relationships" xmlns:p="http://schemas.openxmlformats.org/presentationml/2006/main" matchingName="Quotation 12">
  <p:cSld name="Quotation 12">
    <p:spTree>
      <p:nvGrpSpPr>
        <p:cNvPr id="1" name="Shape 13579"/>
        <p:cNvGrpSpPr/>
        <p:nvPr/>
      </p:nvGrpSpPr>
      <p:grpSpPr>
        <a:xfrm>
          <a:off x="0" y="0"/>
          <a:ext cx="0" cy="0"/>
          <a:chOff x="0" y="0"/>
          <a:chExt cx="0" cy="0"/>
        </a:xfrm>
      </p:grpSpPr>
      <p:sp>
        <p:nvSpPr>
          <p:cNvPr id="13580" name="Google Shape;13580;p113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581" name="Google Shape;13581;p113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582" name="Google Shape;13582;p1133"/>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583" name="Google Shape;13583;p113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584" name="Google Shape;13584;p113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585" name="Google Shape;13585;p113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586" name="Google Shape;13586;p1133"/>
          <p:cNvGrpSpPr/>
          <p:nvPr/>
        </p:nvGrpSpPr>
        <p:grpSpPr>
          <a:xfrm>
            <a:off x="7191545" y="0"/>
            <a:ext cx="5000460" cy="1425988"/>
            <a:chOff x="7191545" y="0"/>
            <a:chExt cx="5000460" cy="1425988"/>
          </a:xfrm>
        </p:grpSpPr>
        <p:pic>
          <p:nvPicPr>
            <p:cNvPr id="13587" name="Google Shape;13587;p113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588" name="Google Shape;13588;p1133"/>
            <p:cNvGrpSpPr/>
            <p:nvPr/>
          </p:nvGrpSpPr>
          <p:grpSpPr>
            <a:xfrm>
              <a:off x="7191545" y="0"/>
              <a:ext cx="5000460" cy="1425988"/>
              <a:chOff x="7191545" y="0"/>
              <a:chExt cx="5000460" cy="1425988"/>
            </a:xfrm>
          </p:grpSpPr>
          <p:sp>
            <p:nvSpPr>
              <p:cNvPr id="13589" name="Google Shape;13589;p113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590" name="Google Shape;13590;p113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591" name="Google Shape;13591;p1133"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845454386"/>
      </p:ext>
    </p:extLst>
  </p:cSld>
  <p:clrMapOvr>
    <a:masterClrMapping/>
  </p:clrMapOvr>
</p:sldLayout>
</file>

<file path=ppt/slideLayouts/slideLayout802.xml><?xml version="1.0" encoding="utf-8"?>
<p:sldLayout xmlns:a="http://schemas.openxmlformats.org/drawingml/2006/main" xmlns:r="http://schemas.openxmlformats.org/officeDocument/2006/relationships" xmlns:p="http://schemas.openxmlformats.org/presentationml/2006/main" matchingName="3_Quotation 2">
  <p:cSld name="3_Quotation 2">
    <p:spTree>
      <p:nvGrpSpPr>
        <p:cNvPr id="1" name="Shape 13592"/>
        <p:cNvGrpSpPr/>
        <p:nvPr/>
      </p:nvGrpSpPr>
      <p:grpSpPr>
        <a:xfrm>
          <a:off x="0" y="0"/>
          <a:ext cx="0" cy="0"/>
          <a:chOff x="0" y="0"/>
          <a:chExt cx="0" cy="0"/>
        </a:xfrm>
      </p:grpSpPr>
      <p:sp>
        <p:nvSpPr>
          <p:cNvPr id="13593" name="Google Shape;13593;p113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594" name="Google Shape;13594;p113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595" name="Google Shape;13595;p1134"/>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596" name="Google Shape;13596;p113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597" name="Google Shape;13597;p113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598" name="Google Shape;13598;p113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599" name="Google Shape;13599;p1134"/>
          <p:cNvGrpSpPr/>
          <p:nvPr/>
        </p:nvGrpSpPr>
        <p:grpSpPr>
          <a:xfrm>
            <a:off x="7191545" y="0"/>
            <a:ext cx="5000460" cy="1425988"/>
            <a:chOff x="7191545" y="0"/>
            <a:chExt cx="5000460" cy="1425988"/>
          </a:xfrm>
        </p:grpSpPr>
        <p:pic>
          <p:nvPicPr>
            <p:cNvPr id="13600" name="Google Shape;13600;p113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601" name="Google Shape;13601;p1134"/>
            <p:cNvGrpSpPr/>
            <p:nvPr/>
          </p:nvGrpSpPr>
          <p:grpSpPr>
            <a:xfrm>
              <a:off x="7191545" y="0"/>
              <a:ext cx="5000460" cy="1425988"/>
              <a:chOff x="7191545" y="0"/>
              <a:chExt cx="5000460" cy="1425988"/>
            </a:xfrm>
          </p:grpSpPr>
          <p:sp>
            <p:nvSpPr>
              <p:cNvPr id="13602" name="Google Shape;13602;p113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603" name="Google Shape;13603;p113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604" name="Google Shape;13604;p1134"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4090054827"/>
      </p:ext>
    </p:extLst>
  </p:cSld>
  <p:clrMapOvr>
    <a:masterClrMapping/>
  </p:clrMapOvr>
</p:sldLayout>
</file>

<file path=ppt/slideLayouts/slideLayout803.xml><?xml version="1.0" encoding="utf-8"?>
<p:sldLayout xmlns:a="http://schemas.openxmlformats.org/drawingml/2006/main" xmlns:r="http://schemas.openxmlformats.org/officeDocument/2006/relationships" xmlns:p="http://schemas.openxmlformats.org/presentationml/2006/main" matchingName="Quotation 13">
  <p:cSld name="Quotation 13">
    <p:spTree>
      <p:nvGrpSpPr>
        <p:cNvPr id="1" name="Shape 13605"/>
        <p:cNvGrpSpPr/>
        <p:nvPr/>
      </p:nvGrpSpPr>
      <p:grpSpPr>
        <a:xfrm>
          <a:off x="0" y="0"/>
          <a:ext cx="0" cy="0"/>
          <a:chOff x="0" y="0"/>
          <a:chExt cx="0" cy="0"/>
        </a:xfrm>
      </p:grpSpPr>
      <p:sp>
        <p:nvSpPr>
          <p:cNvPr id="13606" name="Google Shape;13606;p113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607" name="Google Shape;13607;p113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608" name="Google Shape;13608;p1135"/>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609" name="Google Shape;13609;p113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610" name="Google Shape;13610;p113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611" name="Google Shape;13611;p113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612" name="Google Shape;13612;p1135"/>
          <p:cNvGrpSpPr/>
          <p:nvPr/>
        </p:nvGrpSpPr>
        <p:grpSpPr>
          <a:xfrm>
            <a:off x="7191545" y="0"/>
            <a:ext cx="5000460" cy="1425988"/>
            <a:chOff x="7191545" y="0"/>
            <a:chExt cx="5000460" cy="1425988"/>
          </a:xfrm>
        </p:grpSpPr>
        <p:pic>
          <p:nvPicPr>
            <p:cNvPr id="13613" name="Google Shape;13613;p113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614" name="Google Shape;13614;p1135"/>
            <p:cNvGrpSpPr/>
            <p:nvPr/>
          </p:nvGrpSpPr>
          <p:grpSpPr>
            <a:xfrm>
              <a:off x="7191545" y="0"/>
              <a:ext cx="5000460" cy="1425988"/>
              <a:chOff x="7191545" y="0"/>
              <a:chExt cx="5000460" cy="1425988"/>
            </a:xfrm>
          </p:grpSpPr>
          <p:sp>
            <p:nvSpPr>
              <p:cNvPr id="13615" name="Google Shape;13615;p113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616" name="Google Shape;13616;p113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617" name="Google Shape;13617;p1135"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896690505"/>
      </p:ext>
    </p:extLst>
  </p:cSld>
  <p:clrMapOvr>
    <a:masterClrMapping/>
  </p:clrMapOvr>
</p:sldLayout>
</file>

<file path=ppt/slideLayouts/slideLayout804.xml><?xml version="1.0" encoding="utf-8"?>
<p:sldLayout xmlns:a="http://schemas.openxmlformats.org/drawingml/2006/main" xmlns:r="http://schemas.openxmlformats.org/officeDocument/2006/relationships" xmlns:p="http://schemas.openxmlformats.org/presentationml/2006/main" matchingName="1_Quotation 12">
  <p:cSld name="1_Quotation 12">
    <p:spTree>
      <p:nvGrpSpPr>
        <p:cNvPr id="1" name="Shape 13618"/>
        <p:cNvGrpSpPr/>
        <p:nvPr/>
      </p:nvGrpSpPr>
      <p:grpSpPr>
        <a:xfrm>
          <a:off x="0" y="0"/>
          <a:ext cx="0" cy="0"/>
          <a:chOff x="0" y="0"/>
          <a:chExt cx="0" cy="0"/>
        </a:xfrm>
      </p:grpSpPr>
      <p:sp>
        <p:nvSpPr>
          <p:cNvPr id="13619" name="Google Shape;13619;p113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620" name="Google Shape;13620;p113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621" name="Google Shape;13621;p1136"/>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622" name="Google Shape;13622;p113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623" name="Google Shape;13623;p113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624" name="Google Shape;13624;p113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625" name="Google Shape;13625;p1136"/>
          <p:cNvGrpSpPr/>
          <p:nvPr/>
        </p:nvGrpSpPr>
        <p:grpSpPr>
          <a:xfrm>
            <a:off x="7191545" y="0"/>
            <a:ext cx="5000460" cy="1425988"/>
            <a:chOff x="7191545" y="0"/>
            <a:chExt cx="5000460" cy="1425988"/>
          </a:xfrm>
        </p:grpSpPr>
        <p:pic>
          <p:nvPicPr>
            <p:cNvPr id="13626" name="Google Shape;13626;p113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627" name="Google Shape;13627;p1136"/>
            <p:cNvGrpSpPr/>
            <p:nvPr/>
          </p:nvGrpSpPr>
          <p:grpSpPr>
            <a:xfrm>
              <a:off x="7191545" y="0"/>
              <a:ext cx="5000460" cy="1425988"/>
              <a:chOff x="7191545" y="0"/>
              <a:chExt cx="5000460" cy="1425988"/>
            </a:xfrm>
          </p:grpSpPr>
          <p:sp>
            <p:nvSpPr>
              <p:cNvPr id="13628" name="Google Shape;13628;p113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629" name="Google Shape;13629;p113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630" name="Google Shape;13630;p1136"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273184486"/>
      </p:ext>
    </p:extLst>
  </p:cSld>
  <p:clrMapOvr>
    <a:masterClrMapping/>
  </p:clrMapOvr>
</p:sldLayout>
</file>

<file path=ppt/slideLayouts/slideLayout805.xml><?xml version="1.0" encoding="utf-8"?>
<p:sldLayout xmlns:a="http://schemas.openxmlformats.org/drawingml/2006/main" xmlns:r="http://schemas.openxmlformats.org/officeDocument/2006/relationships" xmlns:p="http://schemas.openxmlformats.org/presentationml/2006/main" matchingName="4_Quotation 2">
  <p:cSld name="4_Quotation 2">
    <p:spTree>
      <p:nvGrpSpPr>
        <p:cNvPr id="1" name="Shape 13631"/>
        <p:cNvGrpSpPr/>
        <p:nvPr/>
      </p:nvGrpSpPr>
      <p:grpSpPr>
        <a:xfrm>
          <a:off x="0" y="0"/>
          <a:ext cx="0" cy="0"/>
          <a:chOff x="0" y="0"/>
          <a:chExt cx="0" cy="0"/>
        </a:xfrm>
      </p:grpSpPr>
      <p:sp>
        <p:nvSpPr>
          <p:cNvPr id="13632" name="Google Shape;13632;p113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633" name="Google Shape;13633;p113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634" name="Google Shape;13634;p1137"/>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635" name="Google Shape;13635;p113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636" name="Google Shape;13636;p113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637" name="Google Shape;13637;p113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638" name="Google Shape;13638;p1137"/>
          <p:cNvGrpSpPr/>
          <p:nvPr/>
        </p:nvGrpSpPr>
        <p:grpSpPr>
          <a:xfrm>
            <a:off x="7191545" y="0"/>
            <a:ext cx="5000460" cy="1425988"/>
            <a:chOff x="7191545" y="0"/>
            <a:chExt cx="5000460" cy="1425988"/>
          </a:xfrm>
        </p:grpSpPr>
        <p:pic>
          <p:nvPicPr>
            <p:cNvPr id="13639" name="Google Shape;13639;p113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640" name="Google Shape;13640;p1137"/>
            <p:cNvGrpSpPr/>
            <p:nvPr/>
          </p:nvGrpSpPr>
          <p:grpSpPr>
            <a:xfrm>
              <a:off x="7191545" y="0"/>
              <a:ext cx="5000460" cy="1425988"/>
              <a:chOff x="7191545" y="0"/>
              <a:chExt cx="5000460" cy="1425988"/>
            </a:xfrm>
          </p:grpSpPr>
          <p:sp>
            <p:nvSpPr>
              <p:cNvPr id="13641" name="Google Shape;13641;p113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642" name="Google Shape;13642;p113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643" name="Google Shape;13643;p1137"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812433720"/>
      </p:ext>
    </p:extLst>
  </p:cSld>
  <p:clrMapOvr>
    <a:masterClrMapping/>
  </p:clrMapOvr>
</p:sldLayout>
</file>

<file path=ppt/slideLayouts/slideLayout806.xml><?xml version="1.0" encoding="utf-8"?>
<p:sldLayout xmlns:a="http://schemas.openxmlformats.org/drawingml/2006/main" xmlns:r="http://schemas.openxmlformats.org/officeDocument/2006/relationships" xmlns:p="http://schemas.openxmlformats.org/presentationml/2006/main" matchingName="1_Quotation 13">
  <p:cSld name="1_Quotation 13">
    <p:spTree>
      <p:nvGrpSpPr>
        <p:cNvPr id="1" name="Shape 13644"/>
        <p:cNvGrpSpPr/>
        <p:nvPr/>
      </p:nvGrpSpPr>
      <p:grpSpPr>
        <a:xfrm>
          <a:off x="0" y="0"/>
          <a:ext cx="0" cy="0"/>
          <a:chOff x="0" y="0"/>
          <a:chExt cx="0" cy="0"/>
        </a:xfrm>
      </p:grpSpPr>
      <p:sp>
        <p:nvSpPr>
          <p:cNvPr id="13645" name="Google Shape;13645;p113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646" name="Google Shape;13646;p113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647" name="Google Shape;13647;p1138"/>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648" name="Google Shape;13648;p113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649" name="Google Shape;13649;p113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650" name="Google Shape;13650;p113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651" name="Google Shape;13651;p1138"/>
          <p:cNvGrpSpPr/>
          <p:nvPr/>
        </p:nvGrpSpPr>
        <p:grpSpPr>
          <a:xfrm>
            <a:off x="7191545" y="0"/>
            <a:ext cx="5000460" cy="1425988"/>
            <a:chOff x="7191545" y="0"/>
            <a:chExt cx="5000460" cy="1425988"/>
          </a:xfrm>
        </p:grpSpPr>
        <p:pic>
          <p:nvPicPr>
            <p:cNvPr id="13652" name="Google Shape;13652;p113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653" name="Google Shape;13653;p1138"/>
            <p:cNvGrpSpPr/>
            <p:nvPr/>
          </p:nvGrpSpPr>
          <p:grpSpPr>
            <a:xfrm>
              <a:off x="7191545" y="0"/>
              <a:ext cx="5000460" cy="1425988"/>
              <a:chOff x="7191545" y="0"/>
              <a:chExt cx="5000460" cy="1425988"/>
            </a:xfrm>
          </p:grpSpPr>
          <p:sp>
            <p:nvSpPr>
              <p:cNvPr id="13654" name="Google Shape;13654;p113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655" name="Google Shape;13655;p113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656" name="Google Shape;13656;p1138"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4123451956"/>
      </p:ext>
    </p:extLst>
  </p:cSld>
  <p:clrMapOvr>
    <a:masterClrMapping/>
  </p:clrMapOvr>
</p:sldLayout>
</file>

<file path=ppt/slideLayouts/slideLayout807.xml><?xml version="1.0" encoding="utf-8"?>
<p:sldLayout xmlns:a="http://schemas.openxmlformats.org/drawingml/2006/main" xmlns:r="http://schemas.openxmlformats.org/officeDocument/2006/relationships" xmlns:p="http://schemas.openxmlformats.org/presentationml/2006/main" matchingName="Title Slide">
  <p:cSld name="Title Slide">
    <p:spTree>
      <p:nvGrpSpPr>
        <p:cNvPr id="1" name="Shape 13657"/>
        <p:cNvGrpSpPr/>
        <p:nvPr/>
      </p:nvGrpSpPr>
      <p:grpSpPr>
        <a:xfrm>
          <a:off x="0" y="0"/>
          <a:ext cx="0" cy="0"/>
          <a:chOff x="0" y="0"/>
          <a:chExt cx="0" cy="0"/>
        </a:xfrm>
      </p:grpSpPr>
      <p:sp>
        <p:nvSpPr>
          <p:cNvPr id="13658" name="Google Shape;13658;p1139"/>
          <p:cNvSpPr/>
          <p:nvPr/>
        </p:nvSpPr>
        <p:spPr>
          <a:xfrm>
            <a:off x="0" y="0"/>
            <a:ext cx="12191996"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659" name="Google Shape;13659;p1139"/>
          <p:cNvSpPr/>
          <p:nvPr/>
        </p:nvSpPr>
        <p:spPr>
          <a:xfrm>
            <a:off x="1" y="5100853"/>
            <a:ext cx="7111361" cy="1757677"/>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pic>
        <p:nvPicPr>
          <p:cNvPr id="13660" name="Google Shape;13660;p1139"/>
          <p:cNvPicPr preferRelativeResize="0"/>
          <p:nvPr/>
        </p:nvPicPr>
        <p:blipFill rotWithShape="1">
          <a:blip r:embed="rId2">
            <a:alphaModFix/>
          </a:blip>
          <a:srcRect/>
          <a:stretch/>
        </p:blipFill>
        <p:spPr>
          <a:xfrm>
            <a:off x="0" y="5041902"/>
            <a:ext cx="12191996" cy="1816098"/>
          </a:xfrm>
          <a:prstGeom prst="rect">
            <a:avLst/>
          </a:prstGeom>
          <a:noFill/>
          <a:ln>
            <a:noFill/>
          </a:ln>
        </p:spPr>
      </p:pic>
      <p:sp>
        <p:nvSpPr>
          <p:cNvPr id="13661" name="Google Shape;13661;p1139"/>
          <p:cNvSpPr/>
          <p:nvPr/>
        </p:nvSpPr>
        <p:spPr>
          <a:xfrm>
            <a:off x="0" y="5020056"/>
            <a:ext cx="12191996" cy="1838328"/>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pic>
        <p:nvPicPr>
          <p:cNvPr id="13662" name="Google Shape;13662;p1139"/>
          <p:cNvPicPr preferRelativeResize="0"/>
          <p:nvPr/>
        </p:nvPicPr>
        <p:blipFill rotWithShape="1">
          <a:blip r:embed="rId3">
            <a:alphaModFix/>
          </a:blip>
          <a:srcRect/>
          <a:stretch/>
        </p:blipFill>
        <p:spPr>
          <a:xfrm>
            <a:off x="313960" y="5564125"/>
            <a:ext cx="2025386" cy="911355"/>
          </a:xfrm>
          <a:prstGeom prst="rect">
            <a:avLst/>
          </a:prstGeom>
          <a:noFill/>
          <a:ln>
            <a:noFill/>
          </a:ln>
        </p:spPr>
      </p:pic>
      <p:sp>
        <p:nvSpPr>
          <p:cNvPr id="13663" name="Google Shape;13663;p1139"/>
          <p:cNvSpPr/>
          <p:nvPr/>
        </p:nvSpPr>
        <p:spPr>
          <a:xfrm>
            <a:off x="1520190" y="2812538"/>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664" name="Google Shape;13664;p1139"/>
          <p:cNvSpPr txBox="1">
            <a:spLocks noGrp="1"/>
          </p:cNvSpPr>
          <p:nvPr>
            <p:ph type="title"/>
          </p:nvPr>
        </p:nvSpPr>
        <p:spPr>
          <a:xfrm>
            <a:off x="471694" y="365445"/>
            <a:ext cx="11248619" cy="830997"/>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rgbClr val="444C55"/>
              </a:buClr>
              <a:buSzPts val="5400"/>
              <a:buFont typeface="Calibri"/>
              <a:buNone/>
              <a:defRPr b="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665" name="Google Shape;13665;p1139"/>
          <p:cNvSpPr txBox="1">
            <a:spLocks noGrp="1"/>
          </p:cNvSpPr>
          <p:nvPr>
            <p:ph type="subTitle" idx="1"/>
          </p:nvPr>
        </p:nvSpPr>
        <p:spPr>
          <a:xfrm>
            <a:off x="1828800" y="3840480"/>
            <a:ext cx="8534396" cy="682238"/>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3666" name="Google Shape;13666;p1139"/>
          <p:cNvSpPr txBox="1">
            <a:spLocks noGrp="1"/>
          </p:cNvSpPr>
          <p:nvPr>
            <p:ph type="ftr" idx="11"/>
          </p:nvPr>
        </p:nvSpPr>
        <p:spPr>
          <a:xfrm>
            <a:off x="609603" y="6356352"/>
            <a:ext cx="4114800" cy="365129"/>
          </a:xfrm>
          <a:prstGeom prst="rect">
            <a:avLst/>
          </a:prstGeom>
          <a:noFill/>
          <a:ln>
            <a:noFill/>
          </a:ln>
        </p:spPr>
        <p:txBody>
          <a:bodyPr spcFirstLastPara="1" wrap="square" lIns="0" tIns="0" rIns="0" bIns="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667" name="Google Shape;13667;p1139"/>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919497"/>
              </a:buClr>
              <a:buSzPts val="2700"/>
              <a:buFont typeface="Calibri"/>
              <a:buNone/>
              <a:defRPr sz="18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9pPr>
          </a:lstStyle>
          <a:p>
            <a:endParaRPr/>
          </a:p>
        </p:txBody>
      </p:sp>
      <p:sp>
        <p:nvSpPr>
          <p:cNvPr id="13668" name="Google Shape;13668;p1139"/>
          <p:cNvSpPr txBox="1">
            <a:spLocks noGrp="1"/>
          </p:cNvSpPr>
          <p:nvPr>
            <p:ph type="sldNum" idx="12"/>
          </p:nvPr>
        </p:nvSpPr>
        <p:spPr>
          <a:xfrm>
            <a:off x="8839203" y="6356352"/>
            <a:ext cx="2743200" cy="365129"/>
          </a:xfrm>
          <a:prstGeom prst="rect">
            <a:avLst/>
          </a:prstGeom>
          <a:noFill/>
          <a:ln>
            <a:noFill/>
          </a:ln>
        </p:spPr>
        <p:txBody>
          <a:bodyPr spcFirstLastPara="1" wrap="square" lIns="0" tIns="0" rIns="0" bIns="0" anchor="ctr" anchorCtr="0">
            <a:noAutofit/>
          </a:bodyPr>
          <a:lstStyle>
            <a:lvl1pPr marL="38105" marR="0" lvl="0"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1pPr>
            <a:lvl2pPr marL="38105" marR="0" lvl="1"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2pPr>
            <a:lvl3pPr marL="38105" marR="0" lvl="2"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3pPr>
            <a:lvl4pPr marL="38105" marR="0" lvl="3"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4pPr>
            <a:lvl5pPr marL="38105" marR="0" lvl="4"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5pPr>
            <a:lvl6pPr marL="38105" marR="0" lvl="5"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6pPr>
            <a:lvl7pPr marL="38105" marR="0" lvl="6"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7pPr>
            <a:lvl8pPr marL="38105" marR="0" lvl="7"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8pPr>
            <a:lvl9pPr marL="38105" marR="0" lvl="8"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2812236013"/>
      </p:ext>
    </p:extLst>
  </p:cSld>
  <p:clrMapOvr>
    <a:masterClrMapping/>
  </p:clrMapOvr>
</p:sldLayout>
</file>

<file path=ppt/slideLayouts/slideLayout808.xml><?xml version="1.0" encoding="utf-8"?>
<p:sldLayout xmlns:a="http://schemas.openxmlformats.org/drawingml/2006/main" xmlns:r="http://schemas.openxmlformats.org/officeDocument/2006/relationships" xmlns:p="http://schemas.openxmlformats.org/presentationml/2006/main" matchingName="2_Quotation 2">
  <p:cSld name="2_Quotation 2">
    <p:spTree>
      <p:nvGrpSpPr>
        <p:cNvPr id="1" name="Shape 13669"/>
        <p:cNvGrpSpPr/>
        <p:nvPr/>
      </p:nvGrpSpPr>
      <p:grpSpPr>
        <a:xfrm>
          <a:off x="0" y="0"/>
          <a:ext cx="0" cy="0"/>
          <a:chOff x="0" y="0"/>
          <a:chExt cx="0" cy="0"/>
        </a:xfrm>
      </p:grpSpPr>
      <p:sp>
        <p:nvSpPr>
          <p:cNvPr id="13670" name="Google Shape;13670;p114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671" name="Google Shape;13671;p114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672" name="Google Shape;13672;p1140"/>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673" name="Google Shape;13673;p114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674" name="Google Shape;13674;p114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675" name="Google Shape;13675;p114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676" name="Google Shape;13676;p1140"/>
          <p:cNvGrpSpPr/>
          <p:nvPr/>
        </p:nvGrpSpPr>
        <p:grpSpPr>
          <a:xfrm>
            <a:off x="7191545" y="0"/>
            <a:ext cx="5000460" cy="1425988"/>
            <a:chOff x="7191545" y="0"/>
            <a:chExt cx="5000460" cy="1425988"/>
          </a:xfrm>
        </p:grpSpPr>
        <p:pic>
          <p:nvPicPr>
            <p:cNvPr id="13677" name="Google Shape;13677;p114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678" name="Google Shape;13678;p1140"/>
            <p:cNvGrpSpPr/>
            <p:nvPr/>
          </p:nvGrpSpPr>
          <p:grpSpPr>
            <a:xfrm>
              <a:off x="7191545" y="0"/>
              <a:ext cx="5000460" cy="1425988"/>
              <a:chOff x="7191545" y="0"/>
              <a:chExt cx="5000460" cy="1425988"/>
            </a:xfrm>
          </p:grpSpPr>
          <p:sp>
            <p:nvSpPr>
              <p:cNvPr id="13679" name="Google Shape;13679;p114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680" name="Google Shape;13680;p114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681" name="Google Shape;13681;p1140"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94717405"/>
      </p:ext>
    </p:extLst>
  </p:cSld>
  <p:clrMapOvr>
    <a:masterClrMapping/>
  </p:clrMapOvr>
</p:sldLayout>
</file>

<file path=ppt/slideLayouts/slideLayout809.xml><?xml version="1.0" encoding="utf-8"?>
<p:sldLayout xmlns:a="http://schemas.openxmlformats.org/drawingml/2006/main" xmlns:r="http://schemas.openxmlformats.org/officeDocument/2006/relationships" xmlns:p="http://schemas.openxmlformats.org/presentationml/2006/main" matchingName="5_Quotation 2">
  <p:cSld name="5_Quotation 2">
    <p:spTree>
      <p:nvGrpSpPr>
        <p:cNvPr id="1" name="Shape 13682"/>
        <p:cNvGrpSpPr/>
        <p:nvPr/>
      </p:nvGrpSpPr>
      <p:grpSpPr>
        <a:xfrm>
          <a:off x="0" y="0"/>
          <a:ext cx="0" cy="0"/>
          <a:chOff x="0" y="0"/>
          <a:chExt cx="0" cy="0"/>
        </a:xfrm>
      </p:grpSpPr>
      <p:sp>
        <p:nvSpPr>
          <p:cNvPr id="13683" name="Google Shape;13683;p1141"/>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684" name="Google Shape;13684;p1141"/>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685" name="Google Shape;13685;p1141"/>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686" name="Google Shape;13686;p114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687" name="Google Shape;13687;p114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688" name="Google Shape;13688;p114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689" name="Google Shape;13689;p1141"/>
          <p:cNvGrpSpPr/>
          <p:nvPr/>
        </p:nvGrpSpPr>
        <p:grpSpPr>
          <a:xfrm>
            <a:off x="7191545" y="0"/>
            <a:ext cx="5000460" cy="1425988"/>
            <a:chOff x="7191545" y="0"/>
            <a:chExt cx="5000460" cy="1425988"/>
          </a:xfrm>
        </p:grpSpPr>
        <p:pic>
          <p:nvPicPr>
            <p:cNvPr id="13690" name="Google Shape;13690;p114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691" name="Google Shape;13691;p1141"/>
            <p:cNvGrpSpPr/>
            <p:nvPr/>
          </p:nvGrpSpPr>
          <p:grpSpPr>
            <a:xfrm>
              <a:off x="7191545" y="0"/>
              <a:ext cx="5000460" cy="1425988"/>
              <a:chOff x="7191545" y="0"/>
              <a:chExt cx="5000460" cy="1425988"/>
            </a:xfrm>
          </p:grpSpPr>
          <p:sp>
            <p:nvSpPr>
              <p:cNvPr id="13692" name="Google Shape;13692;p114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693" name="Google Shape;13693;p114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694" name="Google Shape;13694;p1141"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332762938"/>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4">
    <p:spTree>
      <p:nvGrpSpPr>
        <p:cNvPr id="1" name="Shape 794"/>
        <p:cNvGrpSpPr/>
        <p:nvPr/>
      </p:nvGrpSpPr>
      <p:grpSpPr>
        <a:xfrm>
          <a:off x="0" y="0"/>
          <a:ext cx="0" cy="0"/>
          <a:chOff x="0" y="0"/>
          <a:chExt cx="0" cy="0"/>
        </a:xfrm>
      </p:grpSpPr>
      <p:sp>
        <p:nvSpPr>
          <p:cNvPr id="795" name="Google Shape;795;p80"/>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96" name="Google Shape;796;p80"/>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sp>
        <p:nvSpPr>
          <p:cNvPr id="797" name="Google Shape;797;p80"/>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sp>
        <p:nvSpPr>
          <p:cNvPr id="798" name="Google Shape;798;p80"/>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799" name="Google Shape;799;p80"/>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2" y="6364408"/>
            <a:ext cx="5059328" cy="493592"/>
          </a:xfrm>
          <a:prstGeom prst="rect">
            <a:avLst/>
          </a:prstGeom>
          <a:noFill/>
          <a:ln>
            <a:noFill/>
          </a:ln>
        </p:spPr>
      </p:pic>
    </p:spTree>
  </p:cSld>
  <p:clrMapOvr>
    <a:masterClrMapping/>
  </p:clrMapOvr>
</p:sldLayout>
</file>

<file path=ppt/slideLayouts/slideLayout810.xml><?xml version="1.0" encoding="utf-8"?>
<p:sldLayout xmlns:a="http://schemas.openxmlformats.org/drawingml/2006/main" xmlns:r="http://schemas.openxmlformats.org/officeDocument/2006/relationships" xmlns:p="http://schemas.openxmlformats.org/presentationml/2006/main" matchingName="Cover 9">
  <p:cSld name="Cover 9">
    <p:spTree>
      <p:nvGrpSpPr>
        <p:cNvPr id="1" name="Shape 13695"/>
        <p:cNvGrpSpPr/>
        <p:nvPr/>
      </p:nvGrpSpPr>
      <p:grpSpPr>
        <a:xfrm>
          <a:off x="0" y="0"/>
          <a:ext cx="0" cy="0"/>
          <a:chOff x="0" y="0"/>
          <a:chExt cx="0" cy="0"/>
        </a:xfrm>
      </p:grpSpPr>
      <p:sp>
        <p:nvSpPr>
          <p:cNvPr id="13696" name="Google Shape;13696;p1142"/>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697" name="Google Shape;13697;p1142"/>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698" name="Google Shape;13698;p1142"/>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3699" name="Google Shape;13699;p1142"/>
          <p:cNvGrpSpPr/>
          <p:nvPr/>
        </p:nvGrpSpPr>
        <p:grpSpPr>
          <a:xfrm>
            <a:off x="0" y="5020349"/>
            <a:ext cx="12191996" cy="1837651"/>
            <a:chOff x="0" y="5020348"/>
            <a:chExt cx="12191996" cy="1837651"/>
          </a:xfrm>
        </p:grpSpPr>
        <p:sp>
          <p:nvSpPr>
            <p:cNvPr id="13700" name="Google Shape;13700;p1142"/>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701" name="Google Shape;13701;p1142"/>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3702" name="Google Shape;13702;p1142"/>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1585012684"/>
      </p:ext>
    </p:extLst>
  </p:cSld>
  <p:clrMapOvr>
    <a:masterClrMapping/>
  </p:clrMapOvr>
</p:sldLayout>
</file>

<file path=ppt/slideLayouts/slideLayout811.xml><?xml version="1.0" encoding="utf-8"?>
<p:sldLayout xmlns:a="http://schemas.openxmlformats.org/drawingml/2006/main" xmlns:r="http://schemas.openxmlformats.org/officeDocument/2006/relationships" xmlns:p="http://schemas.openxmlformats.org/presentationml/2006/main" matchingName="Divider 10">
  <p:cSld name="Divider 10">
    <p:spTree>
      <p:nvGrpSpPr>
        <p:cNvPr id="1" name="Shape 13703"/>
        <p:cNvGrpSpPr/>
        <p:nvPr/>
      </p:nvGrpSpPr>
      <p:grpSpPr>
        <a:xfrm>
          <a:off x="0" y="0"/>
          <a:ext cx="0" cy="0"/>
          <a:chOff x="0" y="0"/>
          <a:chExt cx="0" cy="0"/>
        </a:xfrm>
      </p:grpSpPr>
      <p:grpSp>
        <p:nvGrpSpPr>
          <p:cNvPr id="13704" name="Google Shape;13704;p1143"/>
          <p:cNvGrpSpPr/>
          <p:nvPr/>
        </p:nvGrpSpPr>
        <p:grpSpPr>
          <a:xfrm>
            <a:off x="0" y="5020349"/>
            <a:ext cx="12191996" cy="1837651"/>
            <a:chOff x="0" y="5020348"/>
            <a:chExt cx="12191996" cy="1837651"/>
          </a:xfrm>
        </p:grpSpPr>
        <p:sp>
          <p:nvSpPr>
            <p:cNvPr id="13705" name="Google Shape;13705;p1143"/>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706" name="Google Shape;13706;p1143"/>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707" name="Google Shape;13707;p1143"/>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3708" name="Google Shape;13708;p1143"/>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3709" name="Google Shape;13709;p1143"/>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710" name="Google Shape;13710;p1143"/>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422431971"/>
      </p:ext>
    </p:extLst>
  </p:cSld>
  <p:clrMapOvr>
    <a:masterClrMapping/>
  </p:clrMapOvr>
</p:sldLayout>
</file>

<file path=ppt/slideLayouts/slideLayout812.xml><?xml version="1.0" encoding="utf-8"?>
<p:sldLayout xmlns:a="http://schemas.openxmlformats.org/drawingml/2006/main" xmlns:r="http://schemas.openxmlformats.org/officeDocument/2006/relationships" xmlns:p="http://schemas.openxmlformats.org/presentationml/2006/main" matchingName="Photo Slide 9">
  <p:cSld name="Photo Slide 9">
    <p:spTree>
      <p:nvGrpSpPr>
        <p:cNvPr id="1" name="Shape 13711"/>
        <p:cNvGrpSpPr/>
        <p:nvPr/>
      </p:nvGrpSpPr>
      <p:grpSpPr>
        <a:xfrm>
          <a:off x="0" y="0"/>
          <a:ext cx="0" cy="0"/>
          <a:chOff x="0" y="0"/>
          <a:chExt cx="0" cy="0"/>
        </a:xfrm>
      </p:grpSpPr>
      <p:sp>
        <p:nvSpPr>
          <p:cNvPr id="13712" name="Google Shape;13712;p1144"/>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3713" name="Google Shape;13713;p1144"/>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3714" name="Google Shape;13714;p1144"/>
          <p:cNvGrpSpPr/>
          <p:nvPr/>
        </p:nvGrpSpPr>
        <p:grpSpPr>
          <a:xfrm>
            <a:off x="1" y="5379425"/>
            <a:ext cx="2807363" cy="753895"/>
            <a:chOff x="0" y="5379424"/>
            <a:chExt cx="2807363" cy="753895"/>
          </a:xfrm>
        </p:grpSpPr>
        <p:sp>
          <p:nvSpPr>
            <p:cNvPr id="13715" name="Google Shape;13715;p1144"/>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716" name="Google Shape;13716;p1144"/>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grpSp>
      <p:pic>
        <p:nvPicPr>
          <p:cNvPr id="13717" name="Google Shape;13717;p1144"/>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4271198658"/>
      </p:ext>
    </p:extLst>
  </p:cSld>
  <p:clrMapOvr>
    <a:masterClrMapping/>
  </p:clrMapOvr>
</p:sldLayout>
</file>

<file path=ppt/slideLayouts/slideLayout813.xml><?xml version="1.0" encoding="utf-8"?>
<p:sldLayout xmlns:a="http://schemas.openxmlformats.org/drawingml/2006/main" xmlns:r="http://schemas.openxmlformats.org/officeDocument/2006/relationships" xmlns:p="http://schemas.openxmlformats.org/presentationml/2006/main" matchingName="Quotation 14">
  <p:cSld name="Quotation 14">
    <p:spTree>
      <p:nvGrpSpPr>
        <p:cNvPr id="1" name="Shape 13718"/>
        <p:cNvGrpSpPr/>
        <p:nvPr/>
      </p:nvGrpSpPr>
      <p:grpSpPr>
        <a:xfrm>
          <a:off x="0" y="0"/>
          <a:ext cx="0" cy="0"/>
          <a:chOff x="0" y="0"/>
          <a:chExt cx="0" cy="0"/>
        </a:xfrm>
      </p:grpSpPr>
      <p:sp>
        <p:nvSpPr>
          <p:cNvPr id="13719" name="Google Shape;13719;p114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720" name="Google Shape;13720;p114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721" name="Google Shape;13721;p1145"/>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722" name="Google Shape;13722;p114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723" name="Google Shape;13723;p114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724" name="Google Shape;13724;p114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725" name="Google Shape;13725;p1145"/>
          <p:cNvGrpSpPr/>
          <p:nvPr/>
        </p:nvGrpSpPr>
        <p:grpSpPr>
          <a:xfrm>
            <a:off x="7191545" y="0"/>
            <a:ext cx="5000460" cy="1425988"/>
            <a:chOff x="7191545" y="0"/>
            <a:chExt cx="5000460" cy="1425988"/>
          </a:xfrm>
        </p:grpSpPr>
        <p:pic>
          <p:nvPicPr>
            <p:cNvPr id="13726" name="Google Shape;13726;p114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727" name="Google Shape;13727;p1145"/>
            <p:cNvGrpSpPr/>
            <p:nvPr/>
          </p:nvGrpSpPr>
          <p:grpSpPr>
            <a:xfrm>
              <a:off x="7191545" y="0"/>
              <a:ext cx="5000460" cy="1425988"/>
              <a:chOff x="7191545" y="0"/>
              <a:chExt cx="5000460" cy="1425988"/>
            </a:xfrm>
          </p:grpSpPr>
          <p:sp>
            <p:nvSpPr>
              <p:cNvPr id="13728" name="Google Shape;13728;p114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729" name="Google Shape;13729;p114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730" name="Google Shape;13730;p1145"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758114951"/>
      </p:ext>
    </p:extLst>
  </p:cSld>
  <p:clrMapOvr>
    <a:masterClrMapping/>
  </p:clrMapOvr>
</p:sldLayout>
</file>

<file path=ppt/slideLayouts/slideLayout814.xml><?xml version="1.0" encoding="utf-8"?>
<p:sldLayout xmlns:a="http://schemas.openxmlformats.org/drawingml/2006/main" xmlns:r="http://schemas.openxmlformats.org/officeDocument/2006/relationships" xmlns:p="http://schemas.openxmlformats.org/presentationml/2006/main" matchingName="1_Quotation 14">
  <p:cSld name="1_Quotation 14">
    <p:spTree>
      <p:nvGrpSpPr>
        <p:cNvPr id="1" name="Shape 13731"/>
        <p:cNvGrpSpPr/>
        <p:nvPr/>
      </p:nvGrpSpPr>
      <p:grpSpPr>
        <a:xfrm>
          <a:off x="0" y="0"/>
          <a:ext cx="0" cy="0"/>
          <a:chOff x="0" y="0"/>
          <a:chExt cx="0" cy="0"/>
        </a:xfrm>
      </p:grpSpPr>
      <p:sp>
        <p:nvSpPr>
          <p:cNvPr id="13732" name="Google Shape;13732;p114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733" name="Google Shape;13733;p114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734" name="Google Shape;13734;p1146"/>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735" name="Google Shape;13735;p114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736" name="Google Shape;13736;p114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737" name="Google Shape;13737;p114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738" name="Google Shape;13738;p1146"/>
          <p:cNvGrpSpPr/>
          <p:nvPr/>
        </p:nvGrpSpPr>
        <p:grpSpPr>
          <a:xfrm>
            <a:off x="7191545" y="0"/>
            <a:ext cx="5000460" cy="1425988"/>
            <a:chOff x="7191545" y="0"/>
            <a:chExt cx="5000460" cy="1425988"/>
          </a:xfrm>
        </p:grpSpPr>
        <p:pic>
          <p:nvPicPr>
            <p:cNvPr id="13739" name="Google Shape;13739;p114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740" name="Google Shape;13740;p1146"/>
            <p:cNvGrpSpPr/>
            <p:nvPr/>
          </p:nvGrpSpPr>
          <p:grpSpPr>
            <a:xfrm>
              <a:off x="7191545" y="0"/>
              <a:ext cx="5000460" cy="1425988"/>
              <a:chOff x="7191545" y="0"/>
              <a:chExt cx="5000460" cy="1425988"/>
            </a:xfrm>
          </p:grpSpPr>
          <p:sp>
            <p:nvSpPr>
              <p:cNvPr id="13741" name="Google Shape;13741;p114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742" name="Google Shape;13742;p114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743" name="Google Shape;13743;p1146"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47835731"/>
      </p:ext>
    </p:extLst>
  </p:cSld>
  <p:clrMapOvr>
    <a:masterClrMapping/>
  </p:clrMapOvr>
</p:sldLayout>
</file>

<file path=ppt/slideLayouts/slideLayout815.xml><?xml version="1.0" encoding="utf-8"?>
<p:sldLayout xmlns:a="http://schemas.openxmlformats.org/drawingml/2006/main" xmlns:r="http://schemas.openxmlformats.org/officeDocument/2006/relationships" xmlns:p="http://schemas.openxmlformats.org/presentationml/2006/main" matchingName="Title and Content 12">
  <p:cSld name="Title and Content 12">
    <p:spTree>
      <p:nvGrpSpPr>
        <p:cNvPr id="1" name="Shape 13744"/>
        <p:cNvGrpSpPr/>
        <p:nvPr/>
      </p:nvGrpSpPr>
      <p:grpSpPr>
        <a:xfrm>
          <a:off x="0" y="0"/>
          <a:ext cx="0" cy="0"/>
          <a:chOff x="0" y="0"/>
          <a:chExt cx="0" cy="0"/>
        </a:xfrm>
      </p:grpSpPr>
      <p:grpSp>
        <p:nvGrpSpPr>
          <p:cNvPr id="13745" name="Google Shape;13745;p1147"/>
          <p:cNvGrpSpPr/>
          <p:nvPr/>
        </p:nvGrpSpPr>
        <p:grpSpPr>
          <a:xfrm>
            <a:off x="7191545" y="0"/>
            <a:ext cx="5000460" cy="1425988"/>
            <a:chOff x="7191545" y="0"/>
            <a:chExt cx="5000460" cy="1425988"/>
          </a:xfrm>
        </p:grpSpPr>
        <p:pic>
          <p:nvPicPr>
            <p:cNvPr id="13746" name="Google Shape;13746;p114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747" name="Google Shape;13747;p1147"/>
            <p:cNvGrpSpPr/>
            <p:nvPr/>
          </p:nvGrpSpPr>
          <p:grpSpPr>
            <a:xfrm>
              <a:off x="7191545" y="0"/>
              <a:ext cx="5000460" cy="1425988"/>
              <a:chOff x="7191545" y="0"/>
              <a:chExt cx="5000460" cy="1425988"/>
            </a:xfrm>
          </p:grpSpPr>
          <p:sp>
            <p:nvSpPr>
              <p:cNvPr id="13748" name="Google Shape;13748;p114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749" name="Google Shape;13749;p114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750" name="Google Shape;13750;p1147"/>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751" name="Google Shape;13751;p1147"/>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752" name="Google Shape;13752;p114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753" name="Google Shape;13753;p114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754" name="Google Shape;13754;p114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656149952"/>
      </p:ext>
    </p:extLst>
  </p:cSld>
  <p:clrMapOvr>
    <a:masterClrMapping/>
  </p:clrMapOvr>
</p:sldLayout>
</file>

<file path=ppt/slideLayouts/slideLayout816.xml><?xml version="1.0" encoding="utf-8"?>
<p:sldLayout xmlns:a="http://schemas.openxmlformats.org/drawingml/2006/main" xmlns:r="http://schemas.openxmlformats.org/officeDocument/2006/relationships" xmlns:p="http://schemas.openxmlformats.org/presentationml/2006/main" matchingName="Two Content 8">
  <p:cSld name="Two Content 8">
    <p:spTree>
      <p:nvGrpSpPr>
        <p:cNvPr id="1" name="Shape 13755"/>
        <p:cNvGrpSpPr/>
        <p:nvPr/>
      </p:nvGrpSpPr>
      <p:grpSpPr>
        <a:xfrm>
          <a:off x="0" y="0"/>
          <a:ext cx="0" cy="0"/>
          <a:chOff x="0" y="0"/>
          <a:chExt cx="0" cy="0"/>
        </a:xfrm>
      </p:grpSpPr>
      <p:sp>
        <p:nvSpPr>
          <p:cNvPr id="13756" name="Google Shape;13756;p1148"/>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757" name="Google Shape;13757;p1148"/>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3758" name="Google Shape;13758;p1148"/>
          <p:cNvGrpSpPr/>
          <p:nvPr/>
        </p:nvGrpSpPr>
        <p:grpSpPr>
          <a:xfrm>
            <a:off x="7191545" y="0"/>
            <a:ext cx="5000460" cy="1425988"/>
            <a:chOff x="7191545" y="0"/>
            <a:chExt cx="5000460" cy="1425988"/>
          </a:xfrm>
        </p:grpSpPr>
        <p:pic>
          <p:nvPicPr>
            <p:cNvPr id="13759" name="Google Shape;13759;p114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760" name="Google Shape;13760;p1148"/>
            <p:cNvGrpSpPr/>
            <p:nvPr/>
          </p:nvGrpSpPr>
          <p:grpSpPr>
            <a:xfrm>
              <a:off x="7191545" y="0"/>
              <a:ext cx="5000460" cy="1425988"/>
              <a:chOff x="7191545" y="0"/>
              <a:chExt cx="5000460" cy="1425988"/>
            </a:xfrm>
          </p:grpSpPr>
          <p:sp>
            <p:nvSpPr>
              <p:cNvPr id="13761" name="Google Shape;13761;p114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762" name="Google Shape;13762;p114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763" name="Google Shape;13763;p1148"/>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764" name="Google Shape;13764;p1148"/>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765" name="Google Shape;13765;p114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766" name="Google Shape;13766;p114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742273625"/>
      </p:ext>
    </p:extLst>
  </p:cSld>
  <p:clrMapOvr>
    <a:masterClrMapping/>
  </p:clrMapOvr>
</p:sldLayout>
</file>

<file path=ppt/slideLayouts/slideLayout817.xml><?xml version="1.0" encoding="utf-8"?>
<p:sldLayout xmlns:a="http://schemas.openxmlformats.org/drawingml/2006/main" xmlns:r="http://schemas.openxmlformats.org/officeDocument/2006/relationships" xmlns:p="http://schemas.openxmlformats.org/presentationml/2006/main" matchingName="Comparison 7">
  <p:cSld name="Comparison 7">
    <p:spTree>
      <p:nvGrpSpPr>
        <p:cNvPr id="1" name="Shape 13767"/>
        <p:cNvGrpSpPr/>
        <p:nvPr/>
      </p:nvGrpSpPr>
      <p:grpSpPr>
        <a:xfrm>
          <a:off x="0" y="0"/>
          <a:ext cx="0" cy="0"/>
          <a:chOff x="0" y="0"/>
          <a:chExt cx="0" cy="0"/>
        </a:xfrm>
      </p:grpSpPr>
      <p:grpSp>
        <p:nvGrpSpPr>
          <p:cNvPr id="13768" name="Google Shape;13768;p1149"/>
          <p:cNvGrpSpPr/>
          <p:nvPr/>
        </p:nvGrpSpPr>
        <p:grpSpPr>
          <a:xfrm>
            <a:off x="7191545" y="0"/>
            <a:ext cx="5000460" cy="1425988"/>
            <a:chOff x="7191545" y="0"/>
            <a:chExt cx="5000460" cy="1425988"/>
          </a:xfrm>
        </p:grpSpPr>
        <p:pic>
          <p:nvPicPr>
            <p:cNvPr id="13769" name="Google Shape;13769;p114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770" name="Google Shape;13770;p1149"/>
            <p:cNvGrpSpPr/>
            <p:nvPr/>
          </p:nvGrpSpPr>
          <p:grpSpPr>
            <a:xfrm>
              <a:off x="7191545" y="0"/>
              <a:ext cx="5000460" cy="1425988"/>
              <a:chOff x="7191545" y="0"/>
              <a:chExt cx="5000460" cy="1425988"/>
            </a:xfrm>
          </p:grpSpPr>
          <p:sp>
            <p:nvSpPr>
              <p:cNvPr id="13771" name="Google Shape;13771;p114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772" name="Google Shape;13772;p114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773" name="Google Shape;13773;p1149"/>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774" name="Google Shape;13774;p1149"/>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775" name="Google Shape;13775;p1149"/>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776" name="Google Shape;13776;p1149"/>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777" name="Google Shape;13777;p1149"/>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778" name="Google Shape;13778;p114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779" name="Google Shape;13779;p114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780" name="Google Shape;13780;p114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720828505"/>
      </p:ext>
    </p:extLst>
  </p:cSld>
  <p:clrMapOvr>
    <a:masterClrMapping/>
  </p:clrMapOvr>
</p:sldLayout>
</file>

<file path=ppt/slideLayouts/slideLayout818.xml><?xml version="1.0" encoding="utf-8"?>
<p:sldLayout xmlns:a="http://schemas.openxmlformats.org/drawingml/2006/main" xmlns:r="http://schemas.openxmlformats.org/officeDocument/2006/relationships" xmlns:p="http://schemas.openxmlformats.org/presentationml/2006/main" matchingName="Title Only 7">
  <p:cSld name="Title Only 7">
    <p:spTree>
      <p:nvGrpSpPr>
        <p:cNvPr id="1" name="Shape 13781"/>
        <p:cNvGrpSpPr/>
        <p:nvPr/>
      </p:nvGrpSpPr>
      <p:grpSpPr>
        <a:xfrm>
          <a:off x="0" y="0"/>
          <a:ext cx="0" cy="0"/>
          <a:chOff x="0" y="0"/>
          <a:chExt cx="0" cy="0"/>
        </a:xfrm>
      </p:grpSpPr>
      <p:grpSp>
        <p:nvGrpSpPr>
          <p:cNvPr id="13782" name="Google Shape;13782;p1150"/>
          <p:cNvGrpSpPr/>
          <p:nvPr/>
        </p:nvGrpSpPr>
        <p:grpSpPr>
          <a:xfrm>
            <a:off x="7191545" y="0"/>
            <a:ext cx="5000460" cy="1425988"/>
            <a:chOff x="7191545" y="0"/>
            <a:chExt cx="5000460" cy="1425988"/>
          </a:xfrm>
        </p:grpSpPr>
        <p:pic>
          <p:nvPicPr>
            <p:cNvPr id="13783" name="Google Shape;13783;p115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784" name="Google Shape;13784;p1150"/>
            <p:cNvGrpSpPr/>
            <p:nvPr/>
          </p:nvGrpSpPr>
          <p:grpSpPr>
            <a:xfrm>
              <a:off x="7191545" y="0"/>
              <a:ext cx="5000460" cy="1425988"/>
              <a:chOff x="7191545" y="0"/>
              <a:chExt cx="5000460" cy="1425988"/>
            </a:xfrm>
          </p:grpSpPr>
          <p:sp>
            <p:nvSpPr>
              <p:cNvPr id="13785" name="Google Shape;13785;p115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786" name="Google Shape;13786;p115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787" name="Google Shape;13787;p1150"/>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788" name="Google Shape;13788;p115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789" name="Google Shape;13789;p115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790" name="Google Shape;13790;p115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21730844"/>
      </p:ext>
    </p:extLst>
  </p:cSld>
  <p:clrMapOvr>
    <a:masterClrMapping/>
  </p:clrMapOvr>
</p:sldLayout>
</file>

<file path=ppt/slideLayouts/slideLayout819.xml><?xml version="1.0" encoding="utf-8"?>
<p:sldLayout xmlns:a="http://schemas.openxmlformats.org/drawingml/2006/main" xmlns:r="http://schemas.openxmlformats.org/officeDocument/2006/relationships" xmlns:p="http://schemas.openxmlformats.org/presentationml/2006/main" matchingName="End 8">
  <p:cSld name="End 8">
    <p:spTree>
      <p:nvGrpSpPr>
        <p:cNvPr id="1" name="Shape 13791"/>
        <p:cNvGrpSpPr/>
        <p:nvPr/>
      </p:nvGrpSpPr>
      <p:grpSpPr>
        <a:xfrm>
          <a:off x="0" y="0"/>
          <a:ext cx="0" cy="0"/>
          <a:chOff x="0" y="0"/>
          <a:chExt cx="0" cy="0"/>
        </a:xfrm>
      </p:grpSpPr>
      <p:grpSp>
        <p:nvGrpSpPr>
          <p:cNvPr id="13792" name="Google Shape;13792;p1151"/>
          <p:cNvGrpSpPr/>
          <p:nvPr/>
        </p:nvGrpSpPr>
        <p:grpSpPr>
          <a:xfrm>
            <a:off x="0" y="0"/>
            <a:ext cx="12191996" cy="2148830"/>
            <a:chOff x="0" y="0"/>
            <a:chExt cx="12191996" cy="2148830"/>
          </a:xfrm>
        </p:grpSpPr>
        <p:sp>
          <p:nvSpPr>
            <p:cNvPr id="13793" name="Google Shape;13793;p1151"/>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794" name="Google Shape;13794;p1151"/>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sp>
        <p:nvSpPr>
          <p:cNvPr id="13795" name="Google Shape;13795;p1151"/>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796" name="Google Shape;13796;p1151"/>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797" name="Google Shape;13797;p1151"/>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3798" name="Google Shape;13798;p1151"/>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925744149"/>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1_Title and Content">
  <p:cSld name="1_Title and Content 4">
    <p:spTree>
      <p:nvGrpSpPr>
        <p:cNvPr id="1" name="Shape 800"/>
        <p:cNvGrpSpPr/>
        <p:nvPr/>
      </p:nvGrpSpPr>
      <p:grpSpPr>
        <a:xfrm>
          <a:off x="0" y="0"/>
          <a:ext cx="0" cy="0"/>
          <a:chOff x="0" y="0"/>
          <a:chExt cx="0" cy="0"/>
        </a:xfrm>
      </p:grpSpPr>
      <p:sp>
        <p:nvSpPr>
          <p:cNvPr id="801" name="Google Shape;801;p81"/>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pic>
        <p:nvPicPr>
          <p:cNvPr id="802" name="Google Shape;802;p8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2" y="6364408"/>
            <a:ext cx="5059328" cy="493592"/>
          </a:xfrm>
          <a:prstGeom prst="rect">
            <a:avLst/>
          </a:prstGeom>
          <a:noFill/>
          <a:ln>
            <a:noFill/>
          </a:ln>
        </p:spPr>
      </p:pic>
      <p:sp>
        <p:nvSpPr>
          <p:cNvPr id="803" name="Google Shape;803;p81"/>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sp>
        <p:nvSpPr>
          <p:cNvPr id="804" name="Google Shape;804;p81"/>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805" name="Google Shape;805;p81"/>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820.xml><?xml version="1.0" encoding="utf-8"?>
<p:sldLayout xmlns:a="http://schemas.openxmlformats.org/drawingml/2006/main" xmlns:r="http://schemas.openxmlformats.org/officeDocument/2006/relationships" xmlns:p="http://schemas.openxmlformats.org/presentationml/2006/main" matchingName="Blank 6">
  <p:cSld name="Blank 6">
    <p:spTree>
      <p:nvGrpSpPr>
        <p:cNvPr id="1" name="Shape 13799"/>
        <p:cNvGrpSpPr/>
        <p:nvPr/>
      </p:nvGrpSpPr>
      <p:grpSpPr>
        <a:xfrm>
          <a:off x="0" y="0"/>
          <a:ext cx="0" cy="0"/>
          <a:chOff x="0" y="0"/>
          <a:chExt cx="0" cy="0"/>
        </a:xfrm>
      </p:grpSpPr>
      <p:sp>
        <p:nvSpPr>
          <p:cNvPr id="13800" name="Google Shape;13800;p115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801" name="Google Shape;13801;p115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802" name="Google Shape;13802;p115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803" name="Google Shape;13803;p1152"/>
          <p:cNvGrpSpPr/>
          <p:nvPr/>
        </p:nvGrpSpPr>
        <p:grpSpPr>
          <a:xfrm>
            <a:off x="7191545" y="0"/>
            <a:ext cx="5000460" cy="1425988"/>
            <a:chOff x="7191545" y="0"/>
            <a:chExt cx="5000460" cy="1425988"/>
          </a:xfrm>
        </p:grpSpPr>
        <p:pic>
          <p:nvPicPr>
            <p:cNvPr id="13804" name="Google Shape;13804;p115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805" name="Google Shape;13805;p1152"/>
            <p:cNvGrpSpPr/>
            <p:nvPr/>
          </p:nvGrpSpPr>
          <p:grpSpPr>
            <a:xfrm>
              <a:off x="7191545" y="0"/>
              <a:ext cx="5000460" cy="1425988"/>
              <a:chOff x="7191545" y="0"/>
              <a:chExt cx="5000460" cy="1425988"/>
            </a:xfrm>
          </p:grpSpPr>
          <p:sp>
            <p:nvSpPr>
              <p:cNvPr id="13806" name="Google Shape;13806;p115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807" name="Google Shape;13807;p115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455132127"/>
      </p:ext>
    </p:extLst>
  </p:cSld>
  <p:clrMapOvr>
    <a:masterClrMapping/>
  </p:clrMapOvr>
</p:sldLayout>
</file>

<file path=ppt/slideLayouts/slideLayout821.xml><?xml version="1.0" encoding="utf-8"?>
<p:sldLayout xmlns:a="http://schemas.openxmlformats.org/drawingml/2006/main" xmlns:r="http://schemas.openxmlformats.org/officeDocument/2006/relationships" xmlns:p="http://schemas.openxmlformats.org/presentationml/2006/main" matchingName="Cover 10">
  <p:cSld name="Cover 10">
    <p:spTree>
      <p:nvGrpSpPr>
        <p:cNvPr id="1" name="Shape 13808"/>
        <p:cNvGrpSpPr/>
        <p:nvPr/>
      </p:nvGrpSpPr>
      <p:grpSpPr>
        <a:xfrm>
          <a:off x="0" y="0"/>
          <a:ext cx="0" cy="0"/>
          <a:chOff x="0" y="0"/>
          <a:chExt cx="0" cy="0"/>
        </a:xfrm>
      </p:grpSpPr>
      <p:sp>
        <p:nvSpPr>
          <p:cNvPr id="13809" name="Google Shape;13809;p1153"/>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810" name="Google Shape;13810;p1153"/>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811" name="Google Shape;13811;p1153"/>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3812" name="Google Shape;13812;p1153"/>
          <p:cNvGrpSpPr/>
          <p:nvPr/>
        </p:nvGrpSpPr>
        <p:grpSpPr>
          <a:xfrm>
            <a:off x="0" y="5020349"/>
            <a:ext cx="12191996" cy="1837651"/>
            <a:chOff x="0" y="5020348"/>
            <a:chExt cx="12191996" cy="1837651"/>
          </a:xfrm>
        </p:grpSpPr>
        <p:sp>
          <p:nvSpPr>
            <p:cNvPr id="13813" name="Google Shape;13813;p1153"/>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814" name="Google Shape;13814;p1153"/>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3815" name="Google Shape;13815;p1153"/>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673947198"/>
      </p:ext>
    </p:extLst>
  </p:cSld>
  <p:clrMapOvr>
    <a:masterClrMapping/>
  </p:clrMapOvr>
</p:sldLayout>
</file>

<file path=ppt/slideLayouts/slideLayout822.xml><?xml version="1.0" encoding="utf-8"?>
<p:sldLayout xmlns:a="http://schemas.openxmlformats.org/drawingml/2006/main" xmlns:r="http://schemas.openxmlformats.org/officeDocument/2006/relationships" xmlns:p="http://schemas.openxmlformats.org/presentationml/2006/main" matchingName="Divider 11">
  <p:cSld name="Divider 11">
    <p:spTree>
      <p:nvGrpSpPr>
        <p:cNvPr id="1" name="Shape 13816"/>
        <p:cNvGrpSpPr/>
        <p:nvPr/>
      </p:nvGrpSpPr>
      <p:grpSpPr>
        <a:xfrm>
          <a:off x="0" y="0"/>
          <a:ext cx="0" cy="0"/>
          <a:chOff x="0" y="0"/>
          <a:chExt cx="0" cy="0"/>
        </a:xfrm>
      </p:grpSpPr>
      <p:grpSp>
        <p:nvGrpSpPr>
          <p:cNvPr id="13817" name="Google Shape;13817;p1154"/>
          <p:cNvGrpSpPr/>
          <p:nvPr/>
        </p:nvGrpSpPr>
        <p:grpSpPr>
          <a:xfrm>
            <a:off x="0" y="5020349"/>
            <a:ext cx="12191996" cy="1837651"/>
            <a:chOff x="0" y="5020348"/>
            <a:chExt cx="12191996" cy="1837651"/>
          </a:xfrm>
        </p:grpSpPr>
        <p:sp>
          <p:nvSpPr>
            <p:cNvPr id="13818" name="Google Shape;13818;p1154"/>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819" name="Google Shape;13819;p1154"/>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820" name="Google Shape;13820;p1154"/>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3821" name="Google Shape;13821;p1154"/>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3822" name="Google Shape;13822;p1154"/>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823" name="Google Shape;13823;p1154"/>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296616292"/>
      </p:ext>
    </p:extLst>
  </p:cSld>
  <p:clrMapOvr>
    <a:masterClrMapping/>
  </p:clrMapOvr>
</p:sldLayout>
</file>

<file path=ppt/slideLayouts/slideLayout823.xml><?xml version="1.0" encoding="utf-8"?>
<p:sldLayout xmlns:a="http://schemas.openxmlformats.org/drawingml/2006/main" xmlns:r="http://schemas.openxmlformats.org/officeDocument/2006/relationships" xmlns:p="http://schemas.openxmlformats.org/presentationml/2006/main" matchingName="Photo Slide 10">
  <p:cSld name="Photo Slide 10">
    <p:spTree>
      <p:nvGrpSpPr>
        <p:cNvPr id="1" name="Shape 13824"/>
        <p:cNvGrpSpPr/>
        <p:nvPr/>
      </p:nvGrpSpPr>
      <p:grpSpPr>
        <a:xfrm>
          <a:off x="0" y="0"/>
          <a:ext cx="0" cy="0"/>
          <a:chOff x="0" y="0"/>
          <a:chExt cx="0" cy="0"/>
        </a:xfrm>
      </p:grpSpPr>
      <p:sp>
        <p:nvSpPr>
          <p:cNvPr id="13825" name="Google Shape;13825;p1155"/>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3826" name="Google Shape;13826;p1155"/>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3827" name="Google Shape;13827;p1155"/>
          <p:cNvGrpSpPr/>
          <p:nvPr/>
        </p:nvGrpSpPr>
        <p:grpSpPr>
          <a:xfrm>
            <a:off x="1" y="5379425"/>
            <a:ext cx="2807363" cy="753895"/>
            <a:chOff x="0" y="5379424"/>
            <a:chExt cx="2807363" cy="753895"/>
          </a:xfrm>
        </p:grpSpPr>
        <p:sp>
          <p:nvSpPr>
            <p:cNvPr id="13828" name="Google Shape;13828;p1155"/>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829" name="Google Shape;13829;p1155"/>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grpSp>
      <p:pic>
        <p:nvPicPr>
          <p:cNvPr id="13830" name="Google Shape;13830;p1155"/>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2129567941"/>
      </p:ext>
    </p:extLst>
  </p:cSld>
  <p:clrMapOvr>
    <a:masterClrMapping/>
  </p:clrMapOvr>
</p:sldLayout>
</file>

<file path=ppt/slideLayouts/slideLayout824.xml><?xml version="1.0" encoding="utf-8"?>
<p:sldLayout xmlns:a="http://schemas.openxmlformats.org/drawingml/2006/main" xmlns:r="http://schemas.openxmlformats.org/officeDocument/2006/relationships" xmlns:p="http://schemas.openxmlformats.org/presentationml/2006/main" matchingName="Quotation 15">
  <p:cSld name="Quotation 15">
    <p:spTree>
      <p:nvGrpSpPr>
        <p:cNvPr id="1" name="Shape 13831"/>
        <p:cNvGrpSpPr/>
        <p:nvPr/>
      </p:nvGrpSpPr>
      <p:grpSpPr>
        <a:xfrm>
          <a:off x="0" y="0"/>
          <a:ext cx="0" cy="0"/>
          <a:chOff x="0" y="0"/>
          <a:chExt cx="0" cy="0"/>
        </a:xfrm>
      </p:grpSpPr>
      <p:sp>
        <p:nvSpPr>
          <p:cNvPr id="13832" name="Google Shape;13832;p1156"/>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833" name="Google Shape;13833;p1156"/>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834" name="Google Shape;13834;p1156"/>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835" name="Google Shape;13835;p115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836" name="Google Shape;13836;p115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837" name="Google Shape;13837;p115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838" name="Google Shape;13838;p1156"/>
          <p:cNvGrpSpPr/>
          <p:nvPr/>
        </p:nvGrpSpPr>
        <p:grpSpPr>
          <a:xfrm>
            <a:off x="7191545" y="0"/>
            <a:ext cx="5000460" cy="1425988"/>
            <a:chOff x="7191545" y="0"/>
            <a:chExt cx="5000460" cy="1425988"/>
          </a:xfrm>
        </p:grpSpPr>
        <p:pic>
          <p:nvPicPr>
            <p:cNvPr id="13839" name="Google Shape;13839;p115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840" name="Google Shape;13840;p1156"/>
            <p:cNvGrpSpPr/>
            <p:nvPr/>
          </p:nvGrpSpPr>
          <p:grpSpPr>
            <a:xfrm>
              <a:off x="7191545" y="0"/>
              <a:ext cx="5000460" cy="1425988"/>
              <a:chOff x="7191545" y="0"/>
              <a:chExt cx="5000460" cy="1425988"/>
            </a:xfrm>
          </p:grpSpPr>
          <p:sp>
            <p:nvSpPr>
              <p:cNvPr id="13841" name="Google Shape;13841;p115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842" name="Google Shape;13842;p115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843" name="Google Shape;13843;p1156"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88254665"/>
      </p:ext>
    </p:extLst>
  </p:cSld>
  <p:clrMapOvr>
    <a:masterClrMapping/>
  </p:clrMapOvr>
</p:sldLayout>
</file>

<file path=ppt/slideLayouts/slideLayout825.xml><?xml version="1.0" encoding="utf-8"?>
<p:sldLayout xmlns:a="http://schemas.openxmlformats.org/drawingml/2006/main" xmlns:r="http://schemas.openxmlformats.org/officeDocument/2006/relationships" xmlns:p="http://schemas.openxmlformats.org/presentationml/2006/main" matchingName="Title and Content 13">
  <p:cSld name="Title and Content 13">
    <p:spTree>
      <p:nvGrpSpPr>
        <p:cNvPr id="1" name="Shape 13844"/>
        <p:cNvGrpSpPr/>
        <p:nvPr/>
      </p:nvGrpSpPr>
      <p:grpSpPr>
        <a:xfrm>
          <a:off x="0" y="0"/>
          <a:ext cx="0" cy="0"/>
          <a:chOff x="0" y="0"/>
          <a:chExt cx="0" cy="0"/>
        </a:xfrm>
      </p:grpSpPr>
      <p:grpSp>
        <p:nvGrpSpPr>
          <p:cNvPr id="13845" name="Google Shape;13845;p1157"/>
          <p:cNvGrpSpPr/>
          <p:nvPr/>
        </p:nvGrpSpPr>
        <p:grpSpPr>
          <a:xfrm>
            <a:off x="7191545" y="0"/>
            <a:ext cx="5000460" cy="1425988"/>
            <a:chOff x="7191545" y="0"/>
            <a:chExt cx="5000460" cy="1425988"/>
          </a:xfrm>
        </p:grpSpPr>
        <p:pic>
          <p:nvPicPr>
            <p:cNvPr id="13846" name="Google Shape;13846;p115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847" name="Google Shape;13847;p1157"/>
            <p:cNvGrpSpPr/>
            <p:nvPr/>
          </p:nvGrpSpPr>
          <p:grpSpPr>
            <a:xfrm>
              <a:off x="7191545" y="0"/>
              <a:ext cx="5000460" cy="1425988"/>
              <a:chOff x="7191545" y="0"/>
              <a:chExt cx="5000460" cy="1425988"/>
            </a:xfrm>
          </p:grpSpPr>
          <p:sp>
            <p:nvSpPr>
              <p:cNvPr id="13848" name="Google Shape;13848;p115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849" name="Google Shape;13849;p115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850" name="Google Shape;13850;p1157"/>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851" name="Google Shape;13851;p1157"/>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852" name="Google Shape;13852;p115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853" name="Google Shape;13853;p115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854" name="Google Shape;13854;p115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313520565"/>
      </p:ext>
    </p:extLst>
  </p:cSld>
  <p:clrMapOvr>
    <a:masterClrMapping/>
  </p:clrMapOvr>
</p:sldLayout>
</file>

<file path=ppt/slideLayouts/slideLayout826.xml><?xml version="1.0" encoding="utf-8"?>
<p:sldLayout xmlns:a="http://schemas.openxmlformats.org/drawingml/2006/main" xmlns:r="http://schemas.openxmlformats.org/officeDocument/2006/relationships" xmlns:p="http://schemas.openxmlformats.org/presentationml/2006/main" matchingName="Two Content 9">
  <p:cSld name="Two Content 9">
    <p:spTree>
      <p:nvGrpSpPr>
        <p:cNvPr id="1" name="Shape 13855"/>
        <p:cNvGrpSpPr/>
        <p:nvPr/>
      </p:nvGrpSpPr>
      <p:grpSpPr>
        <a:xfrm>
          <a:off x="0" y="0"/>
          <a:ext cx="0" cy="0"/>
          <a:chOff x="0" y="0"/>
          <a:chExt cx="0" cy="0"/>
        </a:xfrm>
      </p:grpSpPr>
      <p:sp>
        <p:nvSpPr>
          <p:cNvPr id="13856" name="Google Shape;13856;p1158"/>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857" name="Google Shape;13857;p1158"/>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3858" name="Google Shape;13858;p1158"/>
          <p:cNvGrpSpPr/>
          <p:nvPr/>
        </p:nvGrpSpPr>
        <p:grpSpPr>
          <a:xfrm>
            <a:off x="7191545" y="0"/>
            <a:ext cx="5000460" cy="1425988"/>
            <a:chOff x="7191545" y="0"/>
            <a:chExt cx="5000460" cy="1425988"/>
          </a:xfrm>
        </p:grpSpPr>
        <p:pic>
          <p:nvPicPr>
            <p:cNvPr id="13859" name="Google Shape;13859;p115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860" name="Google Shape;13860;p1158"/>
            <p:cNvGrpSpPr/>
            <p:nvPr/>
          </p:nvGrpSpPr>
          <p:grpSpPr>
            <a:xfrm>
              <a:off x="7191545" y="0"/>
              <a:ext cx="5000460" cy="1425988"/>
              <a:chOff x="7191545" y="0"/>
              <a:chExt cx="5000460" cy="1425988"/>
            </a:xfrm>
          </p:grpSpPr>
          <p:sp>
            <p:nvSpPr>
              <p:cNvPr id="13861" name="Google Shape;13861;p115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862" name="Google Shape;13862;p115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863" name="Google Shape;13863;p1158"/>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864" name="Google Shape;13864;p1158"/>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865" name="Google Shape;13865;p115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866" name="Google Shape;13866;p115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315701359"/>
      </p:ext>
    </p:extLst>
  </p:cSld>
  <p:clrMapOvr>
    <a:masterClrMapping/>
  </p:clrMapOvr>
</p:sldLayout>
</file>

<file path=ppt/slideLayouts/slideLayout827.xml><?xml version="1.0" encoding="utf-8"?>
<p:sldLayout xmlns:a="http://schemas.openxmlformats.org/drawingml/2006/main" xmlns:r="http://schemas.openxmlformats.org/officeDocument/2006/relationships" xmlns:p="http://schemas.openxmlformats.org/presentationml/2006/main" matchingName="Comparison 8">
  <p:cSld name="Comparison 8">
    <p:spTree>
      <p:nvGrpSpPr>
        <p:cNvPr id="1" name="Shape 13867"/>
        <p:cNvGrpSpPr/>
        <p:nvPr/>
      </p:nvGrpSpPr>
      <p:grpSpPr>
        <a:xfrm>
          <a:off x="0" y="0"/>
          <a:ext cx="0" cy="0"/>
          <a:chOff x="0" y="0"/>
          <a:chExt cx="0" cy="0"/>
        </a:xfrm>
      </p:grpSpPr>
      <p:grpSp>
        <p:nvGrpSpPr>
          <p:cNvPr id="13868" name="Google Shape;13868;p1159"/>
          <p:cNvGrpSpPr/>
          <p:nvPr/>
        </p:nvGrpSpPr>
        <p:grpSpPr>
          <a:xfrm>
            <a:off x="7191545" y="0"/>
            <a:ext cx="5000460" cy="1425988"/>
            <a:chOff x="7191545" y="0"/>
            <a:chExt cx="5000460" cy="1425988"/>
          </a:xfrm>
        </p:grpSpPr>
        <p:pic>
          <p:nvPicPr>
            <p:cNvPr id="13869" name="Google Shape;13869;p115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870" name="Google Shape;13870;p1159"/>
            <p:cNvGrpSpPr/>
            <p:nvPr/>
          </p:nvGrpSpPr>
          <p:grpSpPr>
            <a:xfrm>
              <a:off x="7191545" y="0"/>
              <a:ext cx="5000460" cy="1425988"/>
              <a:chOff x="7191545" y="0"/>
              <a:chExt cx="5000460" cy="1425988"/>
            </a:xfrm>
          </p:grpSpPr>
          <p:sp>
            <p:nvSpPr>
              <p:cNvPr id="13871" name="Google Shape;13871;p115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872" name="Google Shape;13872;p115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873" name="Google Shape;13873;p1159"/>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874" name="Google Shape;13874;p1159"/>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875" name="Google Shape;13875;p1159"/>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876" name="Google Shape;13876;p1159"/>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877" name="Google Shape;13877;p1159"/>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878" name="Google Shape;13878;p115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879" name="Google Shape;13879;p115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880" name="Google Shape;13880;p115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198828547"/>
      </p:ext>
    </p:extLst>
  </p:cSld>
  <p:clrMapOvr>
    <a:masterClrMapping/>
  </p:clrMapOvr>
</p:sldLayout>
</file>

<file path=ppt/slideLayouts/slideLayout828.xml><?xml version="1.0" encoding="utf-8"?>
<p:sldLayout xmlns:a="http://schemas.openxmlformats.org/drawingml/2006/main" xmlns:r="http://schemas.openxmlformats.org/officeDocument/2006/relationships" xmlns:p="http://schemas.openxmlformats.org/presentationml/2006/main" matchingName="Title Only 8">
  <p:cSld name="Title Only 8">
    <p:spTree>
      <p:nvGrpSpPr>
        <p:cNvPr id="1" name="Shape 13881"/>
        <p:cNvGrpSpPr/>
        <p:nvPr/>
      </p:nvGrpSpPr>
      <p:grpSpPr>
        <a:xfrm>
          <a:off x="0" y="0"/>
          <a:ext cx="0" cy="0"/>
          <a:chOff x="0" y="0"/>
          <a:chExt cx="0" cy="0"/>
        </a:xfrm>
      </p:grpSpPr>
      <p:grpSp>
        <p:nvGrpSpPr>
          <p:cNvPr id="13882" name="Google Shape;13882;p1160"/>
          <p:cNvGrpSpPr/>
          <p:nvPr/>
        </p:nvGrpSpPr>
        <p:grpSpPr>
          <a:xfrm>
            <a:off x="7191545" y="0"/>
            <a:ext cx="5000460" cy="1425988"/>
            <a:chOff x="7191545" y="0"/>
            <a:chExt cx="5000460" cy="1425988"/>
          </a:xfrm>
        </p:grpSpPr>
        <p:pic>
          <p:nvPicPr>
            <p:cNvPr id="13883" name="Google Shape;13883;p116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884" name="Google Shape;13884;p1160"/>
            <p:cNvGrpSpPr/>
            <p:nvPr/>
          </p:nvGrpSpPr>
          <p:grpSpPr>
            <a:xfrm>
              <a:off x="7191545" y="0"/>
              <a:ext cx="5000460" cy="1425988"/>
              <a:chOff x="7191545" y="0"/>
              <a:chExt cx="5000460" cy="1425988"/>
            </a:xfrm>
          </p:grpSpPr>
          <p:sp>
            <p:nvSpPr>
              <p:cNvPr id="13885" name="Google Shape;13885;p116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886" name="Google Shape;13886;p116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887" name="Google Shape;13887;p1160"/>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888" name="Google Shape;13888;p116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889" name="Google Shape;13889;p116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890" name="Google Shape;13890;p116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65030490"/>
      </p:ext>
    </p:extLst>
  </p:cSld>
  <p:clrMapOvr>
    <a:masterClrMapping/>
  </p:clrMapOvr>
</p:sldLayout>
</file>

<file path=ppt/slideLayouts/slideLayout829.xml><?xml version="1.0" encoding="utf-8"?>
<p:sldLayout xmlns:a="http://schemas.openxmlformats.org/drawingml/2006/main" xmlns:r="http://schemas.openxmlformats.org/officeDocument/2006/relationships" xmlns:p="http://schemas.openxmlformats.org/presentationml/2006/main" matchingName="End 9">
  <p:cSld name="End 9">
    <p:spTree>
      <p:nvGrpSpPr>
        <p:cNvPr id="1" name="Shape 13891"/>
        <p:cNvGrpSpPr/>
        <p:nvPr/>
      </p:nvGrpSpPr>
      <p:grpSpPr>
        <a:xfrm>
          <a:off x="0" y="0"/>
          <a:ext cx="0" cy="0"/>
          <a:chOff x="0" y="0"/>
          <a:chExt cx="0" cy="0"/>
        </a:xfrm>
      </p:grpSpPr>
      <p:grpSp>
        <p:nvGrpSpPr>
          <p:cNvPr id="13892" name="Google Shape;13892;p1161"/>
          <p:cNvGrpSpPr/>
          <p:nvPr/>
        </p:nvGrpSpPr>
        <p:grpSpPr>
          <a:xfrm>
            <a:off x="0" y="0"/>
            <a:ext cx="12191996" cy="2148830"/>
            <a:chOff x="0" y="0"/>
            <a:chExt cx="12191996" cy="2148830"/>
          </a:xfrm>
        </p:grpSpPr>
        <p:sp>
          <p:nvSpPr>
            <p:cNvPr id="13893" name="Google Shape;13893;p1161"/>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894" name="Google Shape;13894;p1161"/>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sp>
        <p:nvSpPr>
          <p:cNvPr id="13895" name="Google Shape;13895;p1161"/>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896" name="Google Shape;13896;p1161"/>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897" name="Google Shape;13897;p1161"/>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3898" name="Google Shape;13898;p1161"/>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077228222"/>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4">
    <p:spTree>
      <p:nvGrpSpPr>
        <p:cNvPr id="1" name="Shape 806"/>
        <p:cNvGrpSpPr/>
        <p:nvPr/>
      </p:nvGrpSpPr>
      <p:grpSpPr>
        <a:xfrm>
          <a:off x="0" y="0"/>
          <a:ext cx="0" cy="0"/>
          <a:chOff x="0" y="0"/>
          <a:chExt cx="0" cy="0"/>
        </a:xfrm>
      </p:grpSpPr>
      <p:sp>
        <p:nvSpPr>
          <p:cNvPr id="807" name="Google Shape;807;p82"/>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sp>
        <p:nvSpPr>
          <p:cNvPr id="808" name="Google Shape;808;p82"/>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351">
              <a:solidFill>
                <a:schemeClr val="lt1"/>
              </a:solidFill>
              <a:latin typeface="Calibri"/>
              <a:ea typeface="Calibri"/>
              <a:cs typeface="Calibri"/>
              <a:sym typeface="Calibri"/>
            </a:endParaRPr>
          </a:p>
        </p:txBody>
      </p:sp>
      <p:sp>
        <p:nvSpPr>
          <p:cNvPr id="809" name="Google Shape;809;p82"/>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10" name="Google Shape;810;p82"/>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11" name="Google Shape;811;p82"/>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pic>
        <p:nvPicPr>
          <p:cNvPr id="812" name="Google Shape;812;p82"/>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2" y="6364408"/>
            <a:ext cx="5059328" cy="493592"/>
          </a:xfrm>
          <a:prstGeom prst="rect">
            <a:avLst/>
          </a:prstGeom>
          <a:noFill/>
          <a:ln>
            <a:noFill/>
          </a:ln>
        </p:spPr>
      </p:pic>
    </p:spTree>
  </p:cSld>
  <p:clrMapOvr>
    <a:masterClrMapping/>
  </p:clrMapOvr>
</p:sldLayout>
</file>

<file path=ppt/slideLayouts/slideLayout830.xml><?xml version="1.0" encoding="utf-8"?>
<p:sldLayout xmlns:a="http://schemas.openxmlformats.org/drawingml/2006/main" xmlns:r="http://schemas.openxmlformats.org/officeDocument/2006/relationships" xmlns:p="http://schemas.openxmlformats.org/presentationml/2006/main" matchingName="Blank 7">
  <p:cSld name="Blank 7">
    <p:spTree>
      <p:nvGrpSpPr>
        <p:cNvPr id="1" name="Shape 13899"/>
        <p:cNvGrpSpPr/>
        <p:nvPr/>
      </p:nvGrpSpPr>
      <p:grpSpPr>
        <a:xfrm>
          <a:off x="0" y="0"/>
          <a:ext cx="0" cy="0"/>
          <a:chOff x="0" y="0"/>
          <a:chExt cx="0" cy="0"/>
        </a:xfrm>
      </p:grpSpPr>
      <p:sp>
        <p:nvSpPr>
          <p:cNvPr id="13900" name="Google Shape;13900;p116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901" name="Google Shape;13901;p116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902" name="Google Shape;13902;p116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903" name="Google Shape;13903;p1162"/>
          <p:cNvGrpSpPr/>
          <p:nvPr/>
        </p:nvGrpSpPr>
        <p:grpSpPr>
          <a:xfrm>
            <a:off x="7191545" y="0"/>
            <a:ext cx="5000460" cy="1425988"/>
            <a:chOff x="7191545" y="0"/>
            <a:chExt cx="5000460" cy="1425988"/>
          </a:xfrm>
        </p:grpSpPr>
        <p:pic>
          <p:nvPicPr>
            <p:cNvPr id="13904" name="Google Shape;13904;p116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905" name="Google Shape;13905;p1162"/>
            <p:cNvGrpSpPr/>
            <p:nvPr/>
          </p:nvGrpSpPr>
          <p:grpSpPr>
            <a:xfrm>
              <a:off x="7191545" y="0"/>
              <a:ext cx="5000460" cy="1425988"/>
              <a:chOff x="7191545" y="0"/>
              <a:chExt cx="5000460" cy="1425988"/>
            </a:xfrm>
          </p:grpSpPr>
          <p:sp>
            <p:nvSpPr>
              <p:cNvPr id="13906" name="Google Shape;13906;p116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907" name="Google Shape;13907;p116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335572942"/>
      </p:ext>
    </p:extLst>
  </p:cSld>
  <p:clrMapOvr>
    <a:masterClrMapping/>
  </p:clrMapOvr>
</p:sldLayout>
</file>

<file path=ppt/slideLayouts/slideLayout831.xml><?xml version="1.0" encoding="utf-8"?>
<p:sldLayout xmlns:a="http://schemas.openxmlformats.org/drawingml/2006/main" xmlns:r="http://schemas.openxmlformats.org/officeDocument/2006/relationships" xmlns:p="http://schemas.openxmlformats.org/presentationml/2006/main" matchingName="3_Quotation 3">
  <p:cSld name="3_Quotation 3">
    <p:spTree>
      <p:nvGrpSpPr>
        <p:cNvPr id="1" name="Shape 13908"/>
        <p:cNvGrpSpPr/>
        <p:nvPr/>
      </p:nvGrpSpPr>
      <p:grpSpPr>
        <a:xfrm>
          <a:off x="0" y="0"/>
          <a:ext cx="0" cy="0"/>
          <a:chOff x="0" y="0"/>
          <a:chExt cx="0" cy="0"/>
        </a:xfrm>
      </p:grpSpPr>
      <p:sp>
        <p:nvSpPr>
          <p:cNvPr id="13909" name="Google Shape;13909;p116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910" name="Google Shape;13910;p116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911" name="Google Shape;13911;p1163"/>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912" name="Google Shape;13912;p116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913" name="Google Shape;13913;p116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914" name="Google Shape;13914;p116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915" name="Google Shape;13915;p1163"/>
          <p:cNvGrpSpPr/>
          <p:nvPr/>
        </p:nvGrpSpPr>
        <p:grpSpPr>
          <a:xfrm>
            <a:off x="7191545" y="0"/>
            <a:ext cx="5000460" cy="1425988"/>
            <a:chOff x="7191545" y="0"/>
            <a:chExt cx="5000460" cy="1425988"/>
          </a:xfrm>
        </p:grpSpPr>
        <p:pic>
          <p:nvPicPr>
            <p:cNvPr id="13916" name="Google Shape;13916;p116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917" name="Google Shape;13917;p1163"/>
            <p:cNvGrpSpPr/>
            <p:nvPr/>
          </p:nvGrpSpPr>
          <p:grpSpPr>
            <a:xfrm>
              <a:off x="7191545" y="0"/>
              <a:ext cx="5000460" cy="1425988"/>
              <a:chOff x="7191545" y="0"/>
              <a:chExt cx="5000460" cy="1425988"/>
            </a:xfrm>
          </p:grpSpPr>
          <p:sp>
            <p:nvSpPr>
              <p:cNvPr id="13918" name="Google Shape;13918;p116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919" name="Google Shape;13919;p116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920" name="Google Shape;13920;p1163"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193601533"/>
      </p:ext>
    </p:extLst>
  </p:cSld>
  <p:clrMapOvr>
    <a:masterClrMapping/>
  </p:clrMapOvr>
</p:sldLayout>
</file>

<file path=ppt/slideLayouts/slideLayout832.xml><?xml version="1.0" encoding="utf-8"?>
<p:sldLayout xmlns:a="http://schemas.openxmlformats.org/drawingml/2006/main" xmlns:r="http://schemas.openxmlformats.org/officeDocument/2006/relationships" xmlns:p="http://schemas.openxmlformats.org/presentationml/2006/main" matchingName="1_Cover 10">
  <p:cSld name="1_Cover 10">
    <p:spTree>
      <p:nvGrpSpPr>
        <p:cNvPr id="1" name="Shape 13921"/>
        <p:cNvGrpSpPr/>
        <p:nvPr/>
      </p:nvGrpSpPr>
      <p:grpSpPr>
        <a:xfrm>
          <a:off x="0" y="0"/>
          <a:ext cx="0" cy="0"/>
          <a:chOff x="0" y="0"/>
          <a:chExt cx="0" cy="0"/>
        </a:xfrm>
      </p:grpSpPr>
      <p:sp>
        <p:nvSpPr>
          <p:cNvPr id="13922" name="Google Shape;13922;p1164"/>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923" name="Google Shape;13923;p1164"/>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924" name="Google Shape;13924;p1164"/>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3925" name="Google Shape;13925;p1164"/>
          <p:cNvGrpSpPr/>
          <p:nvPr/>
        </p:nvGrpSpPr>
        <p:grpSpPr>
          <a:xfrm>
            <a:off x="0" y="5020349"/>
            <a:ext cx="12191996" cy="1837651"/>
            <a:chOff x="0" y="5020348"/>
            <a:chExt cx="12191996" cy="1837651"/>
          </a:xfrm>
        </p:grpSpPr>
        <p:sp>
          <p:nvSpPr>
            <p:cNvPr id="13926" name="Google Shape;13926;p1164"/>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927" name="Google Shape;13927;p1164"/>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3928" name="Google Shape;13928;p1164"/>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847456373"/>
      </p:ext>
    </p:extLst>
  </p:cSld>
  <p:clrMapOvr>
    <a:masterClrMapping/>
  </p:clrMapOvr>
</p:sldLayout>
</file>

<file path=ppt/slideLayouts/slideLayout833.xml><?xml version="1.0" encoding="utf-8"?>
<p:sldLayout xmlns:a="http://schemas.openxmlformats.org/drawingml/2006/main" xmlns:r="http://schemas.openxmlformats.org/officeDocument/2006/relationships" xmlns:p="http://schemas.openxmlformats.org/presentationml/2006/main" matchingName="1_Divider 11">
  <p:cSld name="1_Divider 11">
    <p:spTree>
      <p:nvGrpSpPr>
        <p:cNvPr id="1" name="Shape 13929"/>
        <p:cNvGrpSpPr/>
        <p:nvPr/>
      </p:nvGrpSpPr>
      <p:grpSpPr>
        <a:xfrm>
          <a:off x="0" y="0"/>
          <a:ext cx="0" cy="0"/>
          <a:chOff x="0" y="0"/>
          <a:chExt cx="0" cy="0"/>
        </a:xfrm>
      </p:grpSpPr>
      <p:grpSp>
        <p:nvGrpSpPr>
          <p:cNvPr id="13930" name="Google Shape;13930;p1165"/>
          <p:cNvGrpSpPr/>
          <p:nvPr/>
        </p:nvGrpSpPr>
        <p:grpSpPr>
          <a:xfrm>
            <a:off x="0" y="5020349"/>
            <a:ext cx="12191996" cy="1837651"/>
            <a:chOff x="0" y="5020348"/>
            <a:chExt cx="12191996" cy="1837651"/>
          </a:xfrm>
        </p:grpSpPr>
        <p:sp>
          <p:nvSpPr>
            <p:cNvPr id="13931" name="Google Shape;13931;p1165"/>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932" name="Google Shape;13932;p1165"/>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933" name="Google Shape;13933;p1165"/>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3934" name="Google Shape;13934;p1165"/>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3935" name="Google Shape;13935;p1165"/>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936" name="Google Shape;13936;p1165"/>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427948098"/>
      </p:ext>
    </p:extLst>
  </p:cSld>
  <p:clrMapOvr>
    <a:masterClrMapping/>
  </p:clrMapOvr>
</p:sldLayout>
</file>

<file path=ppt/slideLayouts/slideLayout834.xml><?xml version="1.0" encoding="utf-8"?>
<p:sldLayout xmlns:a="http://schemas.openxmlformats.org/drawingml/2006/main" xmlns:r="http://schemas.openxmlformats.org/officeDocument/2006/relationships" xmlns:p="http://schemas.openxmlformats.org/presentationml/2006/main" matchingName="1_Photo Slide 10">
  <p:cSld name="1_Photo Slide 10">
    <p:spTree>
      <p:nvGrpSpPr>
        <p:cNvPr id="1" name="Shape 13937"/>
        <p:cNvGrpSpPr/>
        <p:nvPr/>
      </p:nvGrpSpPr>
      <p:grpSpPr>
        <a:xfrm>
          <a:off x="0" y="0"/>
          <a:ext cx="0" cy="0"/>
          <a:chOff x="0" y="0"/>
          <a:chExt cx="0" cy="0"/>
        </a:xfrm>
      </p:grpSpPr>
      <p:sp>
        <p:nvSpPr>
          <p:cNvPr id="13938" name="Google Shape;13938;p1166"/>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3939" name="Google Shape;13939;p1166"/>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3940" name="Google Shape;13940;p1166"/>
          <p:cNvGrpSpPr/>
          <p:nvPr/>
        </p:nvGrpSpPr>
        <p:grpSpPr>
          <a:xfrm>
            <a:off x="1" y="5379425"/>
            <a:ext cx="2807363" cy="753895"/>
            <a:chOff x="0" y="5379424"/>
            <a:chExt cx="2807363" cy="753895"/>
          </a:xfrm>
        </p:grpSpPr>
        <p:sp>
          <p:nvSpPr>
            <p:cNvPr id="13941" name="Google Shape;13941;p1166"/>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942" name="Google Shape;13942;p1166"/>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grpSp>
      <p:pic>
        <p:nvPicPr>
          <p:cNvPr id="13943" name="Google Shape;13943;p1166"/>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2153322994"/>
      </p:ext>
    </p:extLst>
  </p:cSld>
  <p:clrMapOvr>
    <a:masterClrMapping/>
  </p:clrMapOvr>
</p:sldLayout>
</file>

<file path=ppt/slideLayouts/slideLayout835.xml><?xml version="1.0" encoding="utf-8"?>
<p:sldLayout xmlns:a="http://schemas.openxmlformats.org/drawingml/2006/main" xmlns:r="http://schemas.openxmlformats.org/officeDocument/2006/relationships" xmlns:p="http://schemas.openxmlformats.org/presentationml/2006/main" matchingName="1_Quotation 15">
  <p:cSld name="1_Quotation 15">
    <p:spTree>
      <p:nvGrpSpPr>
        <p:cNvPr id="1" name="Shape 13944"/>
        <p:cNvGrpSpPr/>
        <p:nvPr/>
      </p:nvGrpSpPr>
      <p:grpSpPr>
        <a:xfrm>
          <a:off x="0" y="0"/>
          <a:ext cx="0" cy="0"/>
          <a:chOff x="0" y="0"/>
          <a:chExt cx="0" cy="0"/>
        </a:xfrm>
      </p:grpSpPr>
      <p:sp>
        <p:nvSpPr>
          <p:cNvPr id="13945" name="Google Shape;13945;p116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3946" name="Google Shape;13946;p116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947" name="Google Shape;13947;p1167"/>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948" name="Google Shape;13948;p116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949" name="Google Shape;13949;p116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950" name="Google Shape;13950;p116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951" name="Google Shape;13951;p1167"/>
          <p:cNvGrpSpPr/>
          <p:nvPr/>
        </p:nvGrpSpPr>
        <p:grpSpPr>
          <a:xfrm>
            <a:off x="7191545" y="0"/>
            <a:ext cx="5000460" cy="1425988"/>
            <a:chOff x="7191545" y="0"/>
            <a:chExt cx="5000460" cy="1425988"/>
          </a:xfrm>
        </p:grpSpPr>
        <p:pic>
          <p:nvPicPr>
            <p:cNvPr id="13952" name="Google Shape;13952;p116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953" name="Google Shape;13953;p1167"/>
            <p:cNvGrpSpPr/>
            <p:nvPr/>
          </p:nvGrpSpPr>
          <p:grpSpPr>
            <a:xfrm>
              <a:off x="7191545" y="0"/>
              <a:ext cx="5000460" cy="1425988"/>
              <a:chOff x="7191545" y="0"/>
              <a:chExt cx="5000460" cy="1425988"/>
            </a:xfrm>
          </p:grpSpPr>
          <p:sp>
            <p:nvSpPr>
              <p:cNvPr id="13954" name="Google Shape;13954;p116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955" name="Google Shape;13955;p116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3956" name="Google Shape;13956;p1167"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45405048"/>
      </p:ext>
    </p:extLst>
  </p:cSld>
  <p:clrMapOvr>
    <a:masterClrMapping/>
  </p:clrMapOvr>
</p:sldLayout>
</file>

<file path=ppt/slideLayouts/slideLayout836.xml><?xml version="1.0" encoding="utf-8"?>
<p:sldLayout xmlns:a="http://schemas.openxmlformats.org/drawingml/2006/main" xmlns:r="http://schemas.openxmlformats.org/officeDocument/2006/relationships" xmlns:p="http://schemas.openxmlformats.org/presentationml/2006/main" matchingName="1_Title and Content 13">
  <p:cSld name="1_Title and Content 13">
    <p:spTree>
      <p:nvGrpSpPr>
        <p:cNvPr id="1" name="Shape 13957"/>
        <p:cNvGrpSpPr/>
        <p:nvPr/>
      </p:nvGrpSpPr>
      <p:grpSpPr>
        <a:xfrm>
          <a:off x="0" y="0"/>
          <a:ext cx="0" cy="0"/>
          <a:chOff x="0" y="0"/>
          <a:chExt cx="0" cy="0"/>
        </a:xfrm>
      </p:grpSpPr>
      <p:grpSp>
        <p:nvGrpSpPr>
          <p:cNvPr id="13958" name="Google Shape;13958;p1168"/>
          <p:cNvGrpSpPr/>
          <p:nvPr/>
        </p:nvGrpSpPr>
        <p:grpSpPr>
          <a:xfrm>
            <a:off x="7191545" y="0"/>
            <a:ext cx="5000460" cy="1425988"/>
            <a:chOff x="7191545" y="0"/>
            <a:chExt cx="5000460" cy="1425988"/>
          </a:xfrm>
        </p:grpSpPr>
        <p:pic>
          <p:nvPicPr>
            <p:cNvPr id="13959" name="Google Shape;13959;p116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960" name="Google Shape;13960;p1168"/>
            <p:cNvGrpSpPr/>
            <p:nvPr/>
          </p:nvGrpSpPr>
          <p:grpSpPr>
            <a:xfrm>
              <a:off x="7191545" y="0"/>
              <a:ext cx="5000460" cy="1425988"/>
              <a:chOff x="7191545" y="0"/>
              <a:chExt cx="5000460" cy="1425988"/>
            </a:xfrm>
          </p:grpSpPr>
          <p:sp>
            <p:nvSpPr>
              <p:cNvPr id="13961" name="Google Shape;13961;p116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962" name="Google Shape;13962;p116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963" name="Google Shape;13963;p1168"/>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964" name="Google Shape;13964;p1168"/>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965" name="Google Shape;13965;p116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966" name="Google Shape;13966;p116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967" name="Google Shape;13967;p116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204914382"/>
      </p:ext>
    </p:extLst>
  </p:cSld>
  <p:clrMapOvr>
    <a:masterClrMapping/>
  </p:clrMapOvr>
</p:sldLayout>
</file>

<file path=ppt/slideLayouts/slideLayout837.xml><?xml version="1.0" encoding="utf-8"?>
<p:sldLayout xmlns:a="http://schemas.openxmlformats.org/drawingml/2006/main" xmlns:r="http://schemas.openxmlformats.org/officeDocument/2006/relationships" xmlns:p="http://schemas.openxmlformats.org/presentationml/2006/main" matchingName="1_Two Content 9">
  <p:cSld name="1_Two Content 9">
    <p:spTree>
      <p:nvGrpSpPr>
        <p:cNvPr id="1" name="Shape 13968"/>
        <p:cNvGrpSpPr/>
        <p:nvPr/>
      </p:nvGrpSpPr>
      <p:grpSpPr>
        <a:xfrm>
          <a:off x="0" y="0"/>
          <a:ext cx="0" cy="0"/>
          <a:chOff x="0" y="0"/>
          <a:chExt cx="0" cy="0"/>
        </a:xfrm>
      </p:grpSpPr>
      <p:sp>
        <p:nvSpPr>
          <p:cNvPr id="13969" name="Google Shape;13969;p1169"/>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970" name="Google Shape;13970;p1169"/>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3971" name="Google Shape;13971;p1169"/>
          <p:cNvGrpSpPr/>
          <p:nvPr/>
        </p:nvGrpSpPr>
        <p:grpSpPr>
          <a:xfrm>
            <a:off x="7191545" y="0"/>
            <a:ext cx="5000460" cy="1425988"/>
            <a:chOff x="7191545" y="0"/>
            <a:chExt cx="5000460" cy="1425988"/>
          </a:xfrm>
        </p:grpSpPr>
        <p:pic>
          <p:nvPicPr>
            <p:cNvPr id="13972" name="Google Shape;13972;p116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973" name="Google Shape;13973;p1169"/>
            <p:cNvGrpSpPr/>
            <p:nvPr/>
          </p:nvGrpSpPr>
          <p:grpSpPr>
            <a:xfrm>
              <a:off x="7191545" y="0"/>
              <a:ext cx="5000460" cy="1425988"/>
              <a:chOff x="7191545" y="0"/>
              <a:chExt cx="5000460" cy="1425988"/>
            </a:xfrm>
          </p:grpSpPr>
          <p:sp>
            <p:nvSpPr>
              <p:cNvPr id="13974" name="Google Shape;13974;p116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975" name="Google Shape;13975;p116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976" name="Google Shape;13976;p1169"/>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977" name="Google Shape;13977;p1169"/>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978" name="Google Shape;13978;p116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979" name="Google Shape;13979;p116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548491662"/>
      </p:ext>
    </p:extLst>
  </p:cSld>
  <p:clrMapOvr>
    <a:masterClrMapping/>
  </p:clrMapOvr>
</p:sldLayout>
</file>

<file path=ppt/slideLayouts/slideLayout838.xml><?xml version="1.0" encoding="utf-8"?>
<p:sldLayout xmlns:a="http://schemas.openxmlformats.org/drawingml/2006/main" xmlns:r="http://schemas.openxmlformats.org/officeDocument/2006/relationships" xmlns:p="http://schemas.openxmlformats.org/presentationml/2006/main" matchingName="1_Comparison 8">
  <p:cSld name="1_Comparison 8">
    <p:spTree>
      <p:nvGrpSpPr>
        <p:cNvPr id="1" name="Shape 13980"/>
        <p:cNvGrpSpPr/>
        <p:nvPr/>
      </p:nvGrpSpPr>
      <p:grpSpPr>
        <a:xfrm>
          <a:off x="0" y="0"/>
          <a:ext cx="0" cy="0"/>
          <a:chOff x="0" y="0"/>
          <a:chExt cx="0" cy="0"/>
        </a:xfrm>
      </p:grpSpPr>
      <p:grpSp>
        <p:nvGrpSpPr>
          <p:cNvPr id="13981" name="Google Shape;13981;p1170"/>
          <p:cNvGrpSpPr/>
          <p:nvPr/>
        </p:nvGrpSpPr>
        <p:grpSpPr>
          <a:xfrm>
            <a:off x="7191545" y="0"/>
            <a:ext cx="5000460" cy="1425988"/>
            <a:chOff x="7191545" y="0"/>
            <a:chExt cx="5000460" cy="1425988"/>
          </a:xfrm>
        </p:grpSpPr>
        <p:pic>
          <p:nvPicPr>
            <p:cNvPr id="13982" name="Google Shape;13982;p117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983" name="Google Shape;13983;p1170"/>
            <p:cNvGrpSpPr/>
            <p:nvPr/>
          </p:nvGrpSpPr>
          <p:grpSpPr>
            <a:xfrm>
              <a:off x="7191545" y="0"/>
              <a:ext cx="5000460" cy="1425988"/>
              <a:chOff x="7191545" y="0"/>
              <a:chExt cx="5000460" cy="1425988"/>
            </a:xfrm>
          </p:grpSpPr>
          <p:sp>
            <p:nvSpPr>
              <p:cNvPr id="13984" name="Google Shape;13984;p117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985" name="Google Shape;13985;p117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3986" name="Google Shape;13986;p1170"/>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987" name="Google Shape;13987;p1170"/>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988" name="Google Shape;13988;p1170"/>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989" name="Google Shape;13989;p1170"/>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990" name="Google Shape;13990;p1170"/>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3991" name="Google Shape;13991;p117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3992" name="Google Shape;13992;p117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3993" name="Google Shape;13993;p117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75694155"/>
      </p:ext>
    </p:extLst>
  </p:cSld>
  <p:clrMapOvr>
    <a:masterClrMapping/>
  </p:clrMapOvr>
</p:sldLayout>
</file>

<file path=ppt/slideLayouts/slideLayout839.xml><?xml version="1.0" encoding="utf-8"?>
<p:sldLayout xmlns:a="http://schemas.openxmlformats.org/drawingml/2006/main" xmlns:r="http://schemas.openxmlformats.org/officeDocument/2006/relationships" xmlns:p="http://schemas.openxmlformats.org/presentationml/2006/main" matchingName="1_Title Only 8">
  <p:cSld name="1_Title Only 8">
    <p:spTree>
      <p:nvGrpSpPr>
        <p:cNvPr id="1" name="Shape 13994"/>
        <p:cNvGrpSpPr/>
        <p:nvPr/>
      </p:nvGrpSpPr>
      <p:grpSpPr>
        <a:xfrm>
          <a:off x="0" y="0"/>
          <a:ext cx="0" cy="0"/>
          <a:chOff x="0" y="0"/>
          <a:chExt cx="0" cy="0"/>
        </a:xfrm>
      </p:grpSpPr>
      <p:grpSp>
        <p:nvGrpSpPr>
          <p:cNvPr id="13995" name="Google Shape;13995;p1171"/>
          <p:cNvGrpSpPr/>
          <p:nvPr/>
        </p:nvGrpSpPr>
        <p:grpSpPr>
          <a:xfrm>
            <a:off x="7191545" y="0"/>
            <a:ext cx="5000460" cy="1425988"/>
            <a:chOff x="7191545" y="0"/>
            <a:chExt cx="5000460" cy="1425988"/>
          </a:xfrm>
        </p:grpSpPr>
        <p:pic>
          <p:nvPicPr>
            <p:cNvPr id="13996" name="Google Shape;13996;p117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3997" name="Google Shape;13997;p1171"/>
            <p:cNvGrpSpPr/>
            <p:nvPr/>
          </p:nvGrpSpPr>
          <p:grpSpPr>
            <a:xfrm>
              <a:off x="7191545" y="0"/>
              <a:ext cx="5000460" cy="1425988"/>
              <a:chOff x="7191545" y="0"/>
              <a:chExt cx="5000460" cy="1425988"/>
            </a:xfrm>
          </p:grpSpPr>
          <p:sp>
            <p:nvSpPr>
              <p:cNvPr id="13998" name="Google Shape;13998;p117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3999" name="Google Shape;13999;p117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4000" name="Google Shape;14000;p1171"/>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001" name="Google Shape;14001;p117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002" name="Google Shape;14002;p117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003" name="Google Shape;14003;p117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541622065"/>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Cover">
  <p:cSld name="Cover 7">
    <p:spTree>
      <p:nvGrpSpPr>
        <p:cNvPr id="1" name="Shape 813"/>
        <p:cNvGrpSpPr/>
        <p:nvPr/>
      </p:nvGrpSpPr>
      <p:grpSpPr>
        <a:xfrm>
          <a:off x="0" y="0"/>
          <a:ext cx="0" cy="0"/>
          <a:chOff x="0" y="0"/>
          <a:chExt cx="0" cy="0"/>
        </a:xfrm>
      </p:grpSpPr>
      <p:sp>
        <p:nvSpPr>
          <p:cNvPr id="814" name="Google Shape;814;p83"/>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815" name="Google Shape;815;p83"/>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816" name="Google Shape;816;p83"/>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817" name="Google Shape;817;p83"/>
          <p:cNvSpPr>
            <a:spLocks noGrp="1"/>
          </p:cNvSpPr>
          <p:nvPr>
            <p:ph type="pic" idx="2"/>
          </p:nvPr>
        </p:nvSpPr>
        <p:spPr>
          <a:xfrm>
            <a:off x="7118684" y="233915"/>
            <a:ext cx="5073316" cy="5943600"/>
          </a:xfrm>
          <a:prstGeom prst="rect">
            <a:avLst/>
          </a:prstGeom>
          <a:noFill/>
          <a:ln>
            <a:noFill/>
          </a:ln>
        </p:spPr>
      </p:sp>
      <p:grpSp>
        <p:nvGrpSpPr>
          <p:cNvPr id="818" name="Google Shape;818;p83"/>
          <p:cNvGrpSpPr/>
          <p:nvPr/>
        </p:nvGrpSpPr>
        <p:grpSpPr>
          <a:xfrm>
            <a:off x="0" y="5020348"/>
            <a:ext cx="12192000" cy="1837653"/>
            <a:chOff x="0" y="5020348"/>
            <a:chExt cx="12192000" cy="1837653"/>
          </a:xfrm>
        </p:grpSpPr>
        <p:sp>
          <p:nvSpPr>
            <p:cNvPr id="819" name="Google Shape;819;p8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820" name="Google Shape;820;p8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821" name="Google Shape;821;p8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840.xml><?xml version="1.0" encoding="utf-8"?>
<p:sldLayout xmlns:a="http://schemas.openxmlformats.org/drawingml/2006/main" xmlns:r="http://schemas.openxmlformats.org/officeDocument/2006/relationships" xmlns:p="http://schemas.openxmlformats.org/presentationml/2006/main" matchingName="1_End 9">
  <p:cSld name="1_End 9">
    <p:spTree>
      <p:nvGrpSpPr>
        <p:cNvPr id="1" name="Shape 14004"/>
        <p:cNvGrpSpPr/>
        <p:nvPr/>
      </p:nvGrpSpPr>
      <p:grpSpPr>
        <a:xfrm>
          <a:off x="0" y="0"/>
          <a:ext cx="0" cy="0"/>
          <a:chOff x="0" y="0"/>
          <a:chExt cx="0" cy="0"/>
        </a:xfrm>
      </p:grpSpPr>
      <p:grpSp>
        <p:nvGrpSpPr>
          <p:cNvPr id="14005" name="Google Shape;14005;p1172"/>
          <p:cNvGrpSpPr/>
          <p:nvPr/>
        </p:nvGrpSpPr>
        <p:grpSpPr>
          <a:xfrm>
            <a:off x="0" y="0"/>
            <a:ext cx="12191996" cy="2148830"/>
            <a:chOff x="0" y="0"/>
            <a:chExt cx="12191996" cy="2148830"/>
          </a:xfrm>
        </p:grpSpPr>
        <p:sp>
          <p:nvSpPr>
            <p:cNvPr id="14006" name="Google Shape;14006;p1172"/>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007" name="Google Shape;14007;p1172"/>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sp>
        <p:nvSpPr>
          <p:cNvPr id="14008" name="Google Shape;14008;p1172"/>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009" name="Google Shape;14009;p1172"/>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010" name="Google Shape;14010;p1172"/>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4011" name="Google Shape;14011;p1172"/>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900887812"/>
      </p:ext>
    </p:extLst>
  </p:cSld>
  <p:clrMapOvr>
    <a:masterClrMapping/>
  </p:clrMapOvr>
</p:sldLayout>
</file>

<file path=ppt/slideLayouts/slideLayout841.xml><?xml version="1.0" encoding="utf-8"?>
<p:sldLayout xmlns:a="http://schemas.openxmlformats.org/drawingml/2006/main" xmlns:r="http://schemas.openxmlformats.org/officeDocument/2006/relationships" xmlns:p="http://schemas.openxmlformats.org/presentationml/2006/main" matchingName="1_Blank 7">
  <p:cSld name="1_Blank 7">
    <p:spTree>
      <p:nvGrpSpPr>
        <p:cNvPr id="1" name="Shape 14012"/>
        <p:cNvGrpSpPr/>
        <p:nvPr/>
      </p:nvGrpSpPr>
      <p:grpSpPr>
        <a:xfrm>
          <a:off x="0" y="0"/>
          <a:ext cx="0" cy="0"/>
          <a:chOff x="0" y="0"/>
          <a:chExt cx="0" cy="0"/>
        </a:xfrm>
      </p:grpSpPr>
      <p:sp>
        <p:nvSpPr>
          <p:cNvPr id="14013" name="Google Shape;14013;p117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014" name="Google Shape;14014;p117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015" name="Google Shape;14015;p117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4016" name="Google Shape;14016;p1173"/>
          <p:cNvGrpSpPr/>
          <p:nvPr/>
        </p:nvGrpSpPr>
        <p:grpSpPr>
          <a:xfrm>
            <a:off x="7191545" y="0"/>
            <a:ext cx="5000460" cy="1425988"/>
            <a:chOff x="7191545" y="0"/>
            <a:chExt cx="5000460" cy="1425988"/>
          </a:xfrm>
        </p:grpSpPr>
        <p:pic>
          <p:nvPicPr>
            <p:cNvPr id="14017" name="Google Shape;14017;p117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018" name="Google Shape;14018;p1173"/>
            <p:cNvGrpSpPr/>
            <p:nvPr/>
          </p:nvGrpSpPr>
          <p:grpSpPr>
            <a:xfrm>
              <a:off x="7191545" y="0"/>
              <a:ext cx="5000460" cy="1425988"/>
              <a:chOff x="7191545" y="0"/>
              <a:chExt cx="5000460" cy="1425988"/>
            </a:xfrm>
          </p:grpSpPr>
          <p:sp>
            <p:nvSpPr>
              <p:cNvPr id="14019" name="Google Shape;14019;p117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020" name="Google Shape;14020;p117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3484636380"/>
      </p:ext>
    </p:extLst>
  </p:cSld>
  <p:clrMapOvr>
    <a:masterClrMapping/>
  </p:clrMapOvr>
</p:sldLayout>
</file>

<file path=ppt/slideLayouts/slideLayout842.xml><?xml version="1.0" encoding="utf-8"?>
<p:sldLayout xmlns:a="http://schemas.openxmlformats.org/drawingml/2006/main" xmlns:r="http://schemas.openxmlformats.org/officeDocument/2006/relationships" xmlns:p="http://schemas.openxmlformats.org/presentationml/2006/main" matchingName="4_Quotation 3">
  <p:cSld name="4_Quotation 3">
    <p:spTree>
      <p:nvGrpSpPr>
        <p:cNvPr id="1" name="Shape 14021"/>
        <p:cNvGrpSpPr/>
        <p:nvPr/>
      </p:nvGrpSpPr>
      <p:grpSpPr>
        <a:xfrm>
          <a:off x="0" y="0"/>
          <a:ext cx="0" cy="0"/>
          <a:chOff x="0" y="0"/>
          <a:chExt cx="0" cy="0"/>
        </a:xfrm>
      </p:grpSpPr>
      <p:sp>
        <p:nvSpPr>
          <p:cNvPr id="14022" name="Google Shape;14022;p117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023" name="Google Shape;14023;p117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024" name="Google Shape;14024;p1174"/>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025" name="Google Shape;14025;p117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026" name="Google Shape;14026;p117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027" name="Google Shape;14027;p117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4028" name="Google Shape;14028;p1174"/>
          <p:cNvGrpSpPr/>
          <p:nvPr/>
        </p:nvGrpSpPr>
        <p:grpSpPr>
          <a:xfrm>
            <a:off x="7191545" y="0"/>
            <a:ext cx="5000460" cy="1425988"/>
            <a:chOff x="7191545" y="0"/>
            <a:chExt cx="5000460" cy="1425988"/>
          </a:xfrm>
        </p:grpSpPr>
        <p:pic>
          <p:nvPicPr>
            <p:cNvPr id="14029" name="Google Shape;14029;p117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030" name="Google Shape;14030;p1174"/>
            <p:cNvGrpSpPr/>
            <p:nvPr/>
          </p:nvGrpSpPr>
          <p:grpSpPr>
            <a:xfrm>
              <a:off x="7191545" y="0"/>
              <a:ext cx="5000460" cy="1425988"/>
              <a:chOff x="7191545" y="0"/>
              <a:chExt cx="5000460" cy="1425988"/>
            </a:xfrm>
          </p:grpSpPr>
          <p:sp>
            <p:nvSpPr>
              <p:cNvPr id="14031" name="Google Shape;14031;p117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032" name="Google Shape;14032;p117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4033" name="Google Shape;14033;p1174"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806674615"/>
      </p:ext>
    </p:extLst>
  </p:cSld>
  <p:clrMapOvr>
    <a:masterClrMapping/>
  </p:clrMapOvr>
</p:sldLayout>
</file>

<file path=ppt/slideLayouts/slideLayout843.xml><?xml version="1.0" encoding="utf-8"?>
<p:sldLayout xmlns:a="http://schemas.openxmlformats.org/drawingml/2006/main" xmlns:r="http://schemas.openxmlformats.org/officeDocument/2006/relationships" xmlns:p="http://schemas.openxmlformats.org/presentationml/2006/main" matchingName="TITLE" type="title">
  <p:cSld name="TITLE">
    <p:spTree>
      <p:nvGrpSpPr>
        <p:cNvPr id="1" name="Shape 14034"/>
        <p:cNvGrpSpPr/>
        <p:nvPr/>
      </p:nvGrpSpPr>
      <p:grpSpPr>
        <a:xfrm>
          <a:off x="0" y="0"/>
          <a:ext cx="0" cy="0"/>
          <a:chOff x="0" y="0"/>
          <a:chExt cx="0" cy="0"/>
        </a:xfrm>
      </p:grpSpPr>
      <p:sp>
        <p:nvSpPr>
          <p:cNvPr id="14035" name="Google Shape;14035;p1175"/>
          <p:cNvSpPr txBox="1">
            <a:spLocks noGrp="1"/>
          </p:cNvSpPr>
          <p:nvPr>
            <p:ph type="ctrTitle"/>
          </p:nvPr>
        </p:nvSpPr>
        <p:spPr>
          <a:xfrm>
            <a:off x="1524003" y="1122362"/>
            <a:ext cx="9144000" cy="2387598"/>
          </a:xfrm>
          <a:prstGeom prst="rect">
            <a:avLst/>
          </a:prstGeom>
          <a:noFill/>
          <a:ln>
            <a:noFill/>
          </a:ln>
        </p:spPr>
        <p:txBody>
          <a:bodyPr spcFirstLastPara="1" wrap="square" lIns="91400" tIns="45700" rIns="91400" bIns="45700" anchor="b" anchorCtr="1">
            <a:noAutofit/>
          </a:bodyPr>
          <a:lstStyle>
            <a:lvl1pPr lvl="0" algn="ctr">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036" name="Google Shape;14036;p1175"/>
          <p:cNvSpPr txBox="1">
            <a:spLocks noGrp="1"/>
          </p:cNvSpPr>
          <p:nvPr>
            <p:ph type="subTitle" idx="1"/>
          </p:nvPr>
        </p:nvSpPr>
        <p:spPr>
          <a:xfrm>
            <a:off x="1524003" y="3602041"/>
            <a:ext cx="9144000" cy="1655758"/>
          </a:xfrm>
          <a:prstGeom prst="rect">
            <a:avLst/>
          </a:prstGeom>
          <a:noFill/>
          <a:ln>
            <a:noFill/>
          </a:ln>
        </p:spPr>
        <p:txBody>
          <a:bodyPr spcFirstLastPara="1" wrap="square" lIns="91400" tIns="45700" rIns="91400" bIns="45700" anchor="t" anchorCtr="1">
            <a:noAutofit/>
          </a:bodyPr>
          <a:lstStyle>
            <a:lvl1pPr lvl="0" algn="ctr">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4037" name="Google Shape;14037;p1175"/>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9pPr>
          </a:lstStyle>
          <a:p>
            <a:endParaRPr/>
          </a:p>
        </p:txBody>
      </p:sp>
      <p:sp>
        <p:nvSpPr>
          <p:cNvPr id="14038" name="Google Shape;14038;p117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039" name="Google Shape;14039;p117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195531874"/>
      </p:ext>
    </p:extLst>
  </p:cSld>
  <p:clrMapOvr>
    <a:masterClrMapping/>
  </p:clrMapOvr>
</p:sldLayout>
</file>

<file path=ppt/slideLayouts/slideLayout844.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p:spTree>
      <p:nvGrpSpPr>
        <p:cNvPr id="1" name="Shape 14040"/>
        <p:cNvGrpSpPr/>
        <p:nvPr/>
      </p:nvGrpSpPr>
      <p:grpSpPr>
        <a:xfrm>
          <a:off x="0" y="0"/>
          <a:ext cx="0" cy="0"/>
          <a:chOff x="0" y="0"/>
          <a:chExt cx="0" cy="0"/>
        </a:xfrm>
      </p:grpSpPr>
      <p:sp>
        <p:nvSpPr>
          <p:cNvPr id="14041" name="Google Shape;14041;p1176"/>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042" name="Google Shape;14042;p1176"/>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043" name="Google Shape;14043;p1176"/>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9pPr>
          </a:lstStyle>
          <a:p>
            <a:endParaRPr/>
          </a:p>
        </p:txBody>
      </p:sp>
      <p:sp>
        <p:nvSpPr>
          <p:cNvPr id="14044" name="Google Shape;14044;p117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045" name="Google Shape;14045;p117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4046" name="Google Shape;14046;p1176"/>
          <p:cNvSpPr/>
          <p:nvPr/>
        </p:nvSpPr>
        <p:spPr>
          <a:xfrm rot="10799991">
            <a:off x="-28" y="200022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047" name="Google Shape;14047;p1176"/>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048" name="Google Shape;14048;p1176"/>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049" name="Google Shape;14049;p1176"/>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2624356674"/>
      </p:ext>
    </p:extLst>
  </p:cSld>
  <p:clrMapOvr>
    <a:masterClrMapping/>
  </p:clrMapOvr>
</p:sldLayout>
</file>

<file path=ppt/slideLayouts/slideLayout845.xml><?xml version="1.0" encoding="utf-8"?>
<p:sldLayout xmlns:a="http://schemas.openxmlformats.org/drawingml/2006/main" xmlns:r="http://schemas.openxmlformats.org/officeDocument/2006/relationships" xmlns:p="http://schemas.openxmlformats.org/presentationml/2006/main" matchingName="3_Title Slide_Yale Blue 2">
  <p:cSld name="3_Title Slide_Yale Blue 2">
    <p:spTree>
      <p:nvGrpSpPr>
        <p:cNvPr id="1" name="Shape 14050"/>
        <p:cNvGrpSpPr/>
        <p:nvPr/>
      </p:nvGrpSpPr>
      <p:grpSpPr>
        <a:xfrm>
          <a:off x="0" y="0"/>
          <a:ext cx="0" cy="0"/>
          <a:chOff x="0" y="0"/>
          <a:chExt cx="0" cy="0"/>
        </a:xfrm>
      </p:grpSpPr>
      <p:sp>
        <p:nvSpPr>
          <p:cNvPr id="14051" name="Google Shape;14051;p1177"/>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052" name="Google Shape;14052;p1177"/>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053" name="Google Shape;14053;p1177"/>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9pPr>
          </a:lstStyle>
          <a:p>
            <a:endParaRPr/>
          </a:p>
        </p:txBody>
      </p:sp>
      <p:sp>
        <p:nvSpPr>
          <p:cNvPr id="14054" name="Google Shape;14054;p117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055" name="Google Shape;14055;p117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4056" name="Google Shape;14056;p1177"/>
          <p:cNvSpPr/>
          <p:nvPr/>
        </p:nvSpPr>
        <p:spPr>
          <a:xfrm rot="10799991">
            <a:off x="-28" y="200022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057" name="Google Shape;14057;p1177"/>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058" name="Google Shape;14058;p1177"/>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059" name="Google Shape;14059;p1177"/>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1183769930"/>
      </p:ext>
    </p:extLst>
  </p:cSld>
  <p:clrMapOvr>
    <a:masterClrMapping/>
  </p:clrMapOvr>
</p:sldLayout>
</file>

<file path=ppt/slideLayouts/slideLayout846.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p:spTree>
      <p:nvGrpSpPr>
        <p:cNvPr id="1" name="Shape 14060"/>
        <p:cNvGrpSpPr/>
        <p:nvPr/>
      </p:nvGrpSpPr>
      <p:grpSpPr>
        <a:xfrm>
          <a:off x="0" y="0"/>
          <a:ext cx="0" cy="0"/>
          <a:chOff x="0" y="0"/>
          <a:chExt cx="0" cy="0"/>
        </a:xfrm>
      </p:grpSpPr>
      <p:sp>
        <p:nvSpPr>
          <p:cNvPr id="14061" name="Google Shape;14061;p1178"/>
          <p:cNvSpPr txBox="1">
            <a:spLocks noGrp="1"/>
          </p:cNvSpPr>
          <p:nvPr>
            <p:ph type="title"/>
          </p:nvPr>
        </p:nvSpPr>
        <p:spPr>
          <a:xfrm>
            <a:off x="848992" y="783842"/>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062" name="Google Shape;14062;p1178"/>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063" name="Google Shape;14063;p1178"/>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064" name="Google Shape;14064;p1178"/>
          <p:cNvSpPr txBox="1">
            <a:spLocks noGrp="1"/>
          </p:cNvSpPr>
          <p:nvPr>
            <p:ph type="body" idx="1"/>
          </p:nvPr>
        </p:nvSpPr>
        <p:spPr>
          <a:xfrm>
            <a:off x="848783" y="1615023"/>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065" name="Google Shape;14065;p1178"/>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2374377484"/>
      </p:ext>
    </p:extLst>
  </p:cSld>
  <p:clrMapOvr>
    <a:masterClrMapping/>
  </p:clrMapOvr>
</p:sldLayout>
</file>

<file path=ppt/slideLayouts/slideLayout847.xml><?xml version="1.0" encoding="utf-8"?>
<p:sldLayout xmlns:a="http://schemas.openxmlformats.org/drawingml/2006/main" xmlns:r="http://schemas.openxmlformats.org/officeDocument/2006/relationships" xmlns:p="http://schemas.openxmlformats.org/presentationml/2006/main" matchingName="1_Title and Content">
  <p:cSld name="1_Title and Content">
    <p:spTree>
      <p:nvGrpSpPr>
        <p:cNvPr id="1" name="Shape 14066"/>
        <p:cNvGrpSpPr/>
        <p:nvPr/>
      </p:nvGrpSpPr>
      <p:grpSpPr>
        <a:xfrm>
          <a:off x="0" y="0"/>
          <a:ext cx="0" cy="0"/>
          <a:chOff x="0" y="0"/>
          <a:chExt cx="0" cy="0"/>
        </a:xfrm>
      </p:grpSpPr>
      <p:sp>
        <p:nvSpPr>
          <p:cNvPr id="14067" name="Google Shape;14067;p1179"/>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pic>
        <p:nvPicPr>
          <p:cNvPr id="14068" name="Google Shape;14068;p1179"/>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68" y="6364407"/>
            <a:ext cx="5059329" cy="493593"/>
          </a:xfrm>
          <a:prstGeom prst="rect">
            <a:avLst/>
          </a:prstGeom>
          <a:noFill/>
          <a:ln>
            <a:noFill/>
          </a:ln>
        </p:spPr>
      </p:pic>
      <p:sp>
        <p:nvSpPr>
          <p:cNvPr id="14069" name="Google Shape;14069;p1179"/>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070" name="Google Shape;14070;p1179"/>
          <p:cNvSpPr txBox="1">
            <a:spLocks noGrp="1"/>
          </p:cNvSpPr>
          <p:nvPr>
            <p:ph type="title"/>
          </p:nvPr>
        </p:nvSpPr>
        <p:spPr>
          <a:xfrm>
            <a:off x="848992" y="806858"/>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071" name="Google Shape;14071;p1179"/>
          <p:cNvSpPr txBox="1">
            <a:spLocks noGrp="1"/>
          </p:cNvSpPr>
          <p:nvPr>
            <p:ph type="body" idx="1"/>
          </p:nvPr>
        </p:nvSpPr>
        <p:spPr>
          <a:xfrm>
            <a:off x="848992" y="1637855"/>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696384940"/>
      </p:ext>
    </p:extLst>
  </p:cSld>
  <p:clrMapOvr>
    <a:masterClrMapping/>
  </p:clrMapOvr>
</p:sldLayout>
</file>

<file path=ppt/slideLayouts/slideLayout848.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p:spTree>
      <p:nvGrpSpPr>
        <p:cNvPr id="1" name="Shape 14072"/>
        <p:cNvGrpSpPr/>
        <p:nvPr/>
      </p:nvGrpSpPr>
      <p:grpSpPr>
        <a:xfrm>
          <a:off x="0" y="0"/>
          <a:ext cx="0" cy="0"/>
          <a:chOff x="0" y="0"/>
          <a:chExt cx="0" cy="0"/>
        </a:xfrm>
      </p:grpSpPr>
      <p:sp>
        <p:nvSpPr>
          <p:cNvPr id="14073" name="Google Shape;14073;p1180"/>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074" name="Google Shape;14074;p1180"/>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075" name="Google Shape;14075;p1180"/>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076" name="Google Shape;14076;p1180"/>
          <p:cNvSpPr txBox="1">
            <a:spLocks noGrp="1"/>
          </p:cNvSpPr>
          <p:nvPr>
            <p:ph type="body" idx="2"/>
          </p:nvPr>
        </p:nvSpPr>
        <p:spPr>
          <a:xfrm>
            <a:off x="5549394"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077" name="Google Shape;14077;p1180"/>
          <p:cNvSpPr txBox="1">
            <a:spLocks noGrp="1"/>
          </p:cNvSpPr>
          <p:nvPr>
            <p:ph type="title"/>
          </p:nvPr>
        </p:nvSpPr>
        <p:spPr>
          <a:xfrm>
            <a:off x="5549394" y="1154522"/>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4078" name="Google Shape;14078;p1180"/>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1733114533"/>
      </p:ext>
    </p:extLst>
  </p:cSld>
  <p:clrMapOvr>
    <a:masterClrMapping/>
  </p:clrMapOvr>
</p:sldLayout>
</file>

<file path=ppt/slideLayouts/slideLayout849.xml><?xml version="1.0" encoding="utf-8"?>
<p:sldLayout xmlns:a="http://schemas.openxmlformats.org/drawingml/2006/main" xmlns:r="http://schemas.openxmlformats.org/officeDocument/2006/relationships" xmlns:p="http://schemas.openxmlformats.org/presentationml/2006/main" matchingName="3_Title Slide_Yale Blue 3">
  <p:cSld name="3_Title Slide_Yale Blue 3">
    <p:spTree>
      <p:nvGrpSpPr>
        <p:cNvPr id="1" name="Shape 14079"/>
        <p:cNvGrpSpPr/>
        <p:nvPr/>
      </p:nvGrpSpPr>
      <p:grpSpPr>
        <a:xfrm>
          <a:off x="0" y="0"/>
          <a:ext cx="0" cy="0"/>
          <a:chOff x="0" y="0"/>
          <a:chExt cx="0" cy="0"/>
        </a:xfrm>
      </p:grpSpPr>
      <p:sp>
        <p:nvSpPr>
          <p:cNvPr id="14080" name="Google Shape;14080;p1181"/>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081" name="Google Shape;14081;p1181"/>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082" name="Google Shape;14082;p1181"/>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9pPr>
          </a:lstStyle>
          <a:p>
            <a:endParaRPr/>
          </a:p>
        </p:txBody>
      </p:sp>
      <p:sp>
        <p:nvSpPr>
          <p:cNvPr id="14083" name="Google Shape;14083;p118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084" name="Google Shape;14084;p118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4085" name="Google Shape;14085;p1181"/>
          <p:cNvSpPr/>
          <p:nvPr/>
        </p:nvSpPr>
        <p:spPr>
          <a:xfrm rot="10799991">
            <a:off x="-28" y="200022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086" name="Google Shape;14086;p1181"/>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087" name="Google Shape;14087;p1181"/>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088" name="Google Shape;14088;p1181"/>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1724379146"/>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Divider">
  <p:cSld name="Divider 7">
    <p:bg>
      <p:bgPr>
        <a:solidFill>
          <a:schemeClr val="lt2"/>
        </a:solidFill>
        <a:effectLst/>
      </p:bgPr>
    </p:bg>
    <p:spTree>
      <p:nvGrpSpPr>
        <p:cNvPr id="1" name="Shape 822"/>
        <p:cNvGrpSpPr/>
        <p:nvPr/>
      </p:nvGrpSpPr>
      <p:grpSpPr>
        <a:xfrm>
          <a:off x="0" y="0"/>
          <a:ext cx="0" cy="0"/>
          <a:chOff x="0" y="0"/>
          <a:chExt cx="0" cy="0"/>
        </a:xfrm>
      </p:grpSpPr>
      <p:grpSp>
        <p:nvGrpSpPr>
          <p:cNvPr id="823" name="Google Shape;823;p84"/>
          <p:cNvGrpSpPr/>
          <p:nvPr/>
        </p:nvGrpSpPr>
        <p:grpSpPr>
          <a:xfrm>
            <a:off x="0" y="5020347"/>
            <a:ext cx="12192000" cy="1837653"/>
            <a:chOff x="0" y="5020347"/>
            <a:chExt cx="12192000" cy="1837653"/>
          </a:xfrm>
        </p:grpSpPr>
        <p:sp>
          <p:nvSpPr>
            <p:cNvPr id="824" name="Google Shape;824;p8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825" name="Google Shape;825;p8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826" name="Google Shape;826;p8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827" name="Google Shape;827;p8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828" name="Google Shape;828;p84"/>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829" name="Google Shape;829;p84"/>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850.xml><?xml version="1.0" encoding="utf-8"?>
<p:sldLayout xmlns:a="http://schemas.openxmlformats.org/drawingml/2006/main" xmlns:r="http://schemas.openxmlformats.org/officeDocument/2006/relationships" xmlns:p="http://schemas.openxmlformats.org/presentationml/2006/main" matchingName="Title and Bullets Layout 2">
  <p:cSld name="Title and Bullets Layout 2">
    <p:spTree>
      <p:nvGrpSpPr>
        <p:cNvPr id="1" name="Shape 14089"/>
        <p:cNvGrpSpPr/>
        <p:nvPr/>
      </p:nvGrpSpPr>
      <p:grpSpPr>
        <a:xfrm>
          <a:off x="0" y="0"/>
          <a:ext cx="0" cy="0"/>
          <a:chOff x="0" y="0"/>
          <a:chExt cx="0" cy="0"/>
        </a:xfrm>
      </p:grpSpPr>
      <p:sp>
        <p:nvSpPr>
          <p:cNvPr id="14090" name="Google Shape;14090;p1182"/>
          <p:cNvSpPr txBox="1">
            <a:spLocks noGrp="1"/>
          </p:cNvSpPr>
          <p:nvPr>
            <p:ph type="title"/>
          </p:nvPr>
        </p:nvSpPr>
        <p:spPr>
          <a:xfrm>
            <a:off x="848992" y="783842"/>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091" name="Google Shape;14091;p1182"/>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092" name="Google Shape;14092;p1182"/>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093" name="Google Shape;14093;p1182"/>
          <p:cNvSpPr txBox="1">
            <a:spLocks noGrp="1"/>
          </p:cNvSpPr>
          <p:nvPr>
            <p:ph type="body" idx="1"/>
          </p:nvPr>
        </p:nvSpPr>
        <p:spPr>
          <a:xfrm>
            <a:off x="848783" y="1615023"/>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094" name="Google Shape;14094;p1182"/>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2101884937"/>
      </p:ext>
    </p:extLst>
  </p:cSld>
  <p:clrMapOvr>
    <a:masterClrMapping/>
  </p:clrMapOvr>
</p:sldLayout>
</file>

<file path=ppt/slideLayouts/slideLayout851.xml><?xml version="1.0" encoding="utf-8"?>
<p:sldLayout xmlns:a="http://schemas.openxmlformats.org/drawingml/2006/main" xmlns:r="http://schemas.openxmlformats.org/officeDocument/2006/relationships" xmlns:p="http://schemas.openxmlformats.org/presentationml/2006/main" matchingName="1_Title and Content 2">
  <p:cSld name="1_Title and Content 2">
    <p:spTree>
      <p:nvGrpSpPr>
        <p:cNvPr id="1" name="Shape 14095"/>
        <p:cNvGrpSpPr/>
        <p:nvPr/>
      </p:nvGrpSpPr>
      <p:grpSpPr>
        <a:xfrm>
          <a:off x="0" y="0"/>
          <a:ext cx="0" cy="0"/>
          <a:chOff x="0" y="0"/>
          <a:chExt cx="0" cy="0"/>
        </a:xfrm>
      </p:grpSpPr>
      <p:sp>
        <p:nvSpPr>
          <p:cNvPr id="14096" name="Google Shape;14096;p1183"/>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pic>
        <p:nvPicPr>
          <p:cNvPr id="14097" name="Google Shape;14097;p1183"/>
          <p:cNvPicPr preferRelativeResize="0"/>
          <p:nvPr/>
        </p:nvPicPr>
        <p:blipFill rotWithShape="1">
          <a:blip r:embed="rId2">
            <a:alphaModFix/>
          </a:blip>
          <a:srcRect/>
          <a:stretch/>
        </p:blipFill>
        <p:spPr>
          <a:xfrm>
            <a:off x="7132668" y="6364407"/>
            <a:ext cx="5059329" cy="493593"/>
          </a:xfrm>
          <a:prstGeom prst="rect">
            <a:avLst/>
          </a:prstGeom>
          <a:noFill/>
          <a:ln>
            <a:noFill/>
          </a:ln>
        </p:spPr>
      </p:pic>
      <p:sp>
        <p:nvSpPr>
          <p:cNvPr id="14098" name="Google Shape;14098;p1183"/>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099" name="Google Shape;14099;p1183"/>
          <p:cNvSpPr txBox="1">
            <a:spLocks noGrp="1"/>
          </p:cNvSpPr>
          <p:nvPr>
            <p:ph type="title"/>
          </p:nvPr>
        </p:nvSpPr>
        <p:spPr>
          <a:xfrm>
            <a:off x="848992" y="806858"/>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100" name="Google Shape;14100;p1183"/>
          <p:cNvSpPr txBox="1">
            <a:spLocks noGrp="1"/>
          </p:cNvSpPr>
          <p:nvPr>
            <p:ph type="body" idx="1"/>
          </p:nvPr>
        </p:nvSpPr>
        <p:spPr>
          <a:xfrm>
            <a:off x="848992" y="1637855"/>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189642634"/>
      </p:ext>
    </p:extLst>
  </p:cSld>
  <p:clrMapOvr>
    <a:masterClrMapping/>
  </p:clrMapOvr>
</p:sldLayout>
</file>

<file path=ppt/slideLayouts/slideLayout852.xml><?xml version="1.0" encoding="utf-8"?>
<p:sldLayout xmlns:a="http://schemas.openxmlformats.org/drawingml/2006/main" xmlns:r="http://schemas.openxmlformats.org/officeDocument/2006/relationships" xmlns:p="http://schemas.openxmlformats.org/presentationml/2006/main" matchingName="Two Section | Picture and Copy Layout 2">
  <p:cSld name="Two Section | Picture and Copy Layout 2">
    <p:spTree>
      <p:nvGrpSpPr>
        <p:cNvPr id="1" name="Shape 14101"/>
        <p:cNvGrpSpPr/>
        <p:nvPr/>
      </p:nvGrpSpPr>
      <p:grpSpPr>
        <a:xfrm>
          <a:off x="0" y="0"/>
          <a:ext cx="0" cy="0"/>
          <a:chOff x="0" y="0"/>
          <a:chExt cx="0" cy="0"/>
        </a:xfrm>
      </p:grpSpPr>
      <p:sp>
        <p:nvSpPr>
          <p:cNvPr id="14102" name="Google Shape;14102;p1184"/>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103" name="Google Shape;14103;p1184"/>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104" name="Google Shape;14104;p1184"/>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105" name="Google Shape;14105;p1184"/>
          <p:cNvSpPr txBox="1">
            <a:spLocks noGrp="1"/>
          </p:cNvSpPr>
          <p:nvPr>
            <p:ph type="body" idx="2"/>
          </p:nvPr>
        </p:nvSpPr>
        <p:spPr>
          <a:xfrm>
            <a:off x="5549394"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106" name="Google Shape;14106;p1184"/>
          <p:cNvSpPr txBox="1">
            <a:spLocks noGrp="1"/>
          </p:cNvSpPr>
          <p:nvPr>
            <p:ph type="title"/>
          </p:nvPr>
        </p:nvSpPr>
        <p:spPr>
          <a:xfrm>
            <a:off x="5549394" y="1154522"/>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4107" name="Google Shape;14107;p1184"/>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2581040453"/>
      </p:ext>
    </p:extLst>
  </p:cSld>
  <p:clrMapOvr>
    <a:masterClrMapping/>
  </p:clrMapOvr>
</p:sldLayout>
</file>

<file path=ppt/slideLayouts/slideLayout853.xml><?xml version="1.0" encoding="utf-8"?>
<p:sldLayout xmlns:a="http://schemas.openxmlformats.org/drawingml/2006/main" xmlns:r="http://schemas.openxmlformats.org/officeDocument/2006/relationships" xmlns:p="http://schemas.openxmlformats.org/presentationml/2006/main" matchingName="3_Title Slide_Yale Blue 4">
  <p:cSld name="3_Title Slide_Yale Blue 4">
    <p:spTree>
      <p:nvGrpSpPr>
        <p:cNvPr id="1" name="Shape 14108"/>
        <p:cNvGrpSpPr/>
        <p:nvPr/>
      </p:nvGrpSpPr>
      <p:grpSpPr>
        <a:xfrm>
          <a:off x="0" y="0"/>
          <a:ext cx="0" cy="0"/>
          <a:chOff x="0" y="0"/>
          <a:chExt cx="0" cy="0"/>
        </a:xfrm>
      </p:grpSpPr>
      <p:sp>
        <p:nvSpPr>
          <p:cNvPr id="14109" name="Google Shape;14109;p1185"/>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110" name="Google Shape;14110;p1185"/>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111" name="Google Shape;14111;p1185"/>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9pPr>
          </a:lstStyle>
          <a:p>
            <a:endParaRPr/>
          </a:p>
        </p:txBody>
      </p:sp>
      <p:sp>
        <p:nvSpPr>
          <p:cNvPr id="14112" name="Google Shape;14112;p118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113" name="Google Shape;14113;p118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4114" name="Google Shape;14114;p1185"/>
          <p:cNvSpPr/>
          <p:nvPr/>
        </p:nvSpPr>
        <p:spPr>
          <a:xfrm rot="10799991">
            <a:off x="-28" y="200022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115" name="Google Shape;14115;p1185"/>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116" name="Google Shape;14116;p1185"/>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117" name="Google Shape;14117;p1185"/>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146583102"/>
      </p:ext>
    </p:extLst>
  </p:cSld>
  <p:clrMapOvr>
    <a:masterClrMapping/>
  </p:clrMapOvr>
</p:sldLayout>
</file>

<file path=ppt/slideLayouts/slideLayout854.xml><?xml version="1.0" encoding="utf-8"?>
<p:sldLayout xmlns:a="http://schemas.openxmlformats.org/drawingml/2006/main" xmlns:r="http://schemas.openxmlformats.org/officeDocument/2006/relationships" xmlns:p="http://schemas.openxmlformats.org/presentationml/2006/main" matchingName="Title and Bullets Layout 3">
  <p:cSld name="Title and Bullets Layout 3">
    <p:spTree>
      <p:nvGrpSpPr>
        <p:cNvPr id="1" name="Shape 14118"/>
        <p:cNvGrpSpPr/>
        <p:nvPr/>
      </p:nvGrpSpPr>
      <p:grpSpPr>
        <a:xfrm>
          <a:off x="0" y="0"/>
          <a:ext cx="0" cy="0"/>
          <a:chOff x="0" y="0"/>
          <a:chExt cx="0" cy="0"/>
        </a:xfrm>
      </p:grpSpPr>
      <p:sp>
        <p:nvSpPr>
          <p:cNvPr id="14119" name="Google Shape;14119;p1186"/>
          <p:cNvSpPr txBox="1">
            <a:spLocks noGrp="1"/>
          </p:cNvSpPr>
          <p:nvPr>
            <p:ph type="title"/>
          </p:nvPr>
        </p:nvSpPr>
        <p:spPr>
          <a:xfrm>
            <a:off x="848992" y="783842"/>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120" name="Google Shape;14120;p1186"/>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121" name="Google Shape;14121;p1186"/>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122" name="Google Shape;14122;p1186"/>
          <p:cNvSpPr txBox="1">
            <a:spLocks noGrp="1"/>
          </p:cNvSpPr>
          <p:nvPr>
            <p:ph type="body" idx="1"/>
          </p:nvPr>
        </p:nvSpPr>
        <p:spPr>
          <a:xfrm>
            <a:off x="848783" y="1615023"/>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123" name="Google Shape;14123;p1186"/>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176817546"/>
      </p:ext>
    </p:extLst>
  </p:cSld>
  <p:clrMapOvr>
    <a:masterClrMapping/>
  </p:clrMapOvr>
</p:sldLayout>
</file>

<file path=ppt/slideLayouts/slideLayout855.xml><?xml version="1.0" encoding="utf-8"?>
<p:sldLayout xmlns:a="http://schemas.openxmlformats.org/drawingml/2006/main" xmlns:r="http://schemas.openxmlformats.org/officeDocument/2006/relationships" xmlns:p="http://schemas.openxmlformats.org/presentationml/2006/main" matchingName="1_Title and Content 3">
  <p:cSld name="1_Title and Content 3">
    <p:spTree>
      <p:nvGrpSpPr>
        <p:cNvPr id="1" name="Shape 14124"/>
        <p:cNvGrpSpPr/>
        <p:nvPr/>
      </p:nvGrpSpPr>
      <p:grpSpPr>
        <a:xfrm>
          <a:off x="0" y="0"/>
          <a:ext cx="0" cy="0"/>
          <a:chOff x="0" y="0"/>
          <a:chExt cx="0" cy="0"/>
        </a:xfrm>
      </p:grpSpPr>
      <p:sp>
        <p:nvSpPr>
          <p:cNvPr id="14125" name="Google Shape;14125;p1187"/>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pic>
        <p:nvPicPr>
          <p:cNvPr id="14126" name="Google Shape;14126;p1187"/>
          <p:cNvPicPr preferRelativeResize="0"/>
          <p:nvPr/>
        </p:nvPicPr>
        <p:blipFill rotWithShape="1">
          <a:blip r:embed="rId2">
            <a:alphaModFix/>
          </a:blip>
          <a:srcRect/>
          <a:stretch/>
        </p:blipFill>
        <p:spPr>
          <a:xfrm>
            <a:off x="7132668" y="6364407"/>
            <a:ext cx="5059329" cy="493593"/>
          </a:xfrm>
          <a:prstGeom prst="rect">
            <a:avLst/>
          </a:prstGeom>
          <a:noFill/>
          <a:ln>
            <a:noFill/>
          </a:ln>
        </p:spPr>
      </p:pic>
      <p:sp>
        <p:nvSpPr>
          <p:cNvPr id="14127" name="Google Shape;14127;p1187"/>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128" name="Google Shape;14128;p1187"/>
          <p:cNvSpPr txBox="1">
            <a:spLocks noGrp="1"/>
          </p:cNvSpPr>
          <p:nvPr>
            <p:ph type="title"/>
          </p:nvPr>
        </p:nvSpPr>
        <p:spPr>
          <a:xfrm>
            <a:off x="848992" y="806858"/>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129" name="Google Shape;14129;p1187"/>
          <p:cNvSpPr txBox="1">
            <a:spLocks noGrp="1"/>
          </p:cNvSpPr>
          <p:nvPr>
            <p:ph type="body" idx="1"/>
          </p:nvPr>
        </p:nvSpPr>
        <p:spPr>
          <a:xfrm>
            <a:off x="848992" y="1637855"/>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82323085"/>
      </p:ext>
    </p:extLst>
  </p:cSld>
  <p:clrMapOvr>
    <a:masterClrMapping/>
  </p:clrMapOvr>
</p:sldLayout>
</file>

<file path=ppt/slideLayouts/slideLayout856.xml><?xml version="1.0" encoding="utf-8"?>
<p:sldLayout xmlns:a="http://schemas.openxmlformats.org/drawingml/2006/main" xmlns:r="http://schemas.openxmlformats.org/officeDocument/2006/relationships" xmlns:p="http://schemas.openxmlformats.org/presentationml/2006/main" matchingName="Two Section | Picture and Copy Layout 3">
  <p:cSld name="Two Section | Picture and Copy Layout 3">
    <p:spTree>
      <p:nvGrpSpPr>
        <p:cNvPr id="1" name="Shape 14130"/>
        <p:cNvGrpSpPr/>
        <p:nvPr/>
      </p:nvGrpSpPr>
      <p:grpSpPr>
        <a:xfrm>
          <a:off x="0" y="0"/>
          <a:ext cx="0" cy="0"/>
          <a:chOff x="0" y="0"/>
          <a:chExt cx="0" cy="0"/>
        </a:xfrm>
      </p:grpSpPr>
      <p:sp>
        <p:nvSpPr>
          <p:cNvPr id="14131" name="Google Shape;14131;p1188"/>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132" name="Google Shape;14132;p1188"/>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133" name="Google Shape;14133;p1188"/>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134" name="Google Shape;14134;p1188"/>
          <p:cNvSpPr txBox="1">
            <a:spLocks noGrp="1"/>
          </p:cNvSpPr>
          <p:nvPr>
            <p:ph type="body" idx="2"/>
          </p:nvPr>
        </p:nvSpPr>
        <p:spPr>
          <a:xfrm>
            <a:off x="5549394"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135" name="Google Shape;14135;p1188"/>
          <p:cNvSpPr txBox="1">
            <a:spLocks noGrp="1"/>
          </p:cNvSpPr>
          <p:nvPr>
            <p:ph type="title"/>
          </p:nvPr>
        </p:nvSpPr>
        <p:spPr>
          <a:xfrm>
            <a:off x="5549394" y="1154522"/>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4136" name="Google Shape;14136;p1188"/>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2406171632"/>
      </p:ext>
    </p:extLst>
  </p:cSld>
  <p:clrMapOvr>
    <a:masterClrMapping/>
  </p:clrMapOvr>
</p:sldLayout>
</file>

<file path=ppt/slideLayouts/slideLayout857.xml><?xml version="1.0" encoding="utf-8"?>
<p:sldLayout xmlns:a="http://schemas.openxmlformats.org/drawingml/2006/main" xmlns:r="http://schemas.openxmlformats.org/officeDocument/2006/relationships" xmlns:p="http://schemas.openxmlformats.org/presentationml/2006/main" matchingName="3_Title Slide_Yale Blue 5">
  <p:cSld name="3_Title Slide_Yale Blue 5">
    <p:spTree>
      <p:nvGrpSpPr>
        <p:cNvPr id="1" name="Shape 14137"/>
        <p:cNvGrpSpPr/>
        <p:nvPr/>
      </p:nvGrpSpPr>
      <p:grpSpPr>
        <a:xfrm>
          <a:off x="0" y="0"/>
          <a:ext cx="0" cy="0"/>
          <a:chOff x="0" y="0"/>
          <a:chExt cx="0" cy="0"/>
        </a:xfrm>
      </p:grpSpPr>
      <p:sp>
        <p:nvSpPr>
          <p:cNvPr id="14138" name="Google Shape;14138;p1189"/>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139" name="Google Shape;14139;p1189"/>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140" name="Google Shape;14140;p1189"/>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9pPr>
          </a:lstStyle>
          <a:p>
            <a:endParaRPr/>
          </a:p>
        </p:txBody>
      </p:sp>
      <p:sp>
        <p:nvSpPr>
          <p:cNvPr id="14141" name="Google Shape;14141;p118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142" name="Google Shape;14142;p118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4143" name="Google Shape;14143;p1189"/>
          <p:cNvSpPr/>
          <p:nvPr/>
        </p:nvSpPr>
        <p:spPr>
          <a:xfrm rot="10799991">
            <a:off x="-28" y="200022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144" name="Google Shape;14144;p1189"/>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145" name="Google Shape;14145;p1189"/>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146" name="Google Shape;14146;p1189"/>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4018865006"/>
      </p:ext>
    </p:extLst>
  </p:cSld>
  <p:clrMapOvr>
    <a:masterClrMapping/>
  </p:clrMapOvr>
</p:sldLayout>
</file>

<file path=ppt/slideLayouts/slideLayout858.xml><?xml version="1.0" encoding="utf-8"?>
<p:sldLayout xmlns:a="http://schemas.openxmlformats.org/drawingml/2006/main" xmlns:r="http://schemas.openxmlformats.org/officeDocument/2006/relationships" xmlns:p="http://schemas.openxmlformats.org/presentationml/2006/main" matchingName="3_Title Slide_Yale Blue 6">
  <p:cSld name="3_Title Slide_Yale Blue 6">
    <p:spTree>
      <p:nvGrpSpPr>
        <p:cNvPr id="1" name="Shape 14147"/>
        <p:cNvGrpSpPr/>
        <p:nvPr/>
      </p:nvGrpSpPr>
      <p:grpSpPr>
        <a:xfrm>
          <a:off x="0" y="0"/>
          <a:ext cx="0" cy="0"/>
          <a:chOff x="0" y="0"/>
          <a:chExt cx="0" cy="0"/>
        </a:xfrm>
      </p:grpSpPr>
      <p:sp>
        <p:nvSpPr>
          <p:cNvPr id="14148" name="Google Shape;14148;p1190"/>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149" name="Google Shape;14149;p1190"/>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150" name="Google Shape;14150;p1190"/>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9pPr>
          </a:lstStyle>
          <a:p>
            <a:endParaRPr/>
          </a:p>
        </p:txBody>
      </p:sp>
      <p:sp>
        <p:nvSpPr>
          <p:cNvPr id="14151" name="Google Shape;14151;p119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152" name="Google Shape;14152;p119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4153" name="Google Shape;14153;p1190"/>
          <p:cNvSpPr/>
          <p:nvPr/>
        </p:nvSpPr>
        <p:spPr>
          <a:xfrm rot="10799991">
            <a:off x="-28" y="200022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154" name="Google Shape;14154;p1190"/>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155" name="Google Shape;14155;p1190"/>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156" name="Google Shape;14156;p1190"/>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2168242268"/>
      </p:ext>
    </p:extLst>
  </p:cSld>
  <p:clrMapOvr>
    <a:masterClrMapping/>
  </p:clrMapOvr>
</p:sldLayout>
</file>

<file path=ppt/slideLayouts/slideLayout859.xml><?xml version="1.0" encoding="utf-8"?>
<p:sldLayout xmlns:a="http://schemas.openxmlformats.org/drawingml/2006/main" xmlns:r="http://schemas.openxmlformats.org/officeDocument/2006/relationships" xmlns:p="http://schemas.openxmlformats.org/presentationml/2006/main" matchingName="Title and Bullets Layout 4">
  <p:cSld name="Title and Bullets Layout 4">
    <p:spTree>
      <p:nvGrpSpPr>
        <p:cNvPr id="1" name="Shape 14157"/>
        <p:cNvGrpSpPr/>
        <p:nvPr/>
      </p:nvGrpSpPr>
      <p:grpSpPr>
        <a:xfrm>
          <a:off x="0" y="0"/>
          <a:ext cx="0" cy="0"/>
          <a:chOff x="0" y="0"/>
          <a:chExt cx="0" cy="0"/>
        </a:xfrm>
      </p:grpSpPr>
      <p:sp>
        <p:nvSpPr>
          <p:cNvPr id="14158" name="Google Shape;14158;p1191"/>
          <p:cNvSpPr txBox="1">
            <a:spLocks noGrp="1"/>
          </p:cNvSpPr>
          <p:nvPr>
            <p:ph type="title"/>
          </p:nvPr>
        </p:nvSpPr>
        <p:spPr>
          <a:xfrm>
            <a:off x="848992" y="783842"/>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159" name="Google Shape;14159;p1191"/>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160" name="Google Shape;14160;p1191"/>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161" name="Google Shape;14161;p1191"/>
          <p:cNvSpPr txBox="1">
            <a:spLocks noGrp="1"/>
          </p:cNvSpPr>
          <p:nvPr>
            <p:ph type="body" idx="1"/>
          </p:nvPr>
        </p:nvSpPr>
        <p:spPr>
          <a:xfrm>
            <a:off x="848783" y="1615023"/>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162" name="Google Shape;14162;p1191"/>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2041028368"/>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Photo Slide">
  <p:cSld name="Photo Slide 6">
    <p:spTree>
      <p:nvGrpSpPr>
        <p:cNvPr id="1" name="Shape 830"/>
        <p:cNvGrpSpPr/>
        <p:nvPr/>
      </p:nvGrpSpPr>
      <p:grpSpPr>
        <a:xfrm>
          <a:off x="0" y="0"/>
          <a:ext cx="0" cy="0"/>
          <a:chOff x="0" y="0"/>
          <a:chExt cx="0" cy="0"/>
        </a:xfrm>
      </p:grpSpPr>
      <p:sp>
        <p:nvSpPr>
          <p:cNvPr id="831" name="Google Shape;831;p85"/>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32" name="Google Shape;832;p85"/>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33" name="Google Shape;833;p85"/>
          <p:cNvGrpSpPr/>
          <p:nvPr/>
        </p:nvGrpSpPr>
        <p:grpSpPr>
          <a:xfrm>
            <a:off x="0" y="5379426"/>
            <a:ext cx="2807368" cy="753891"/>
            <a:chOff x="0" y="5379426"/>
            <a:chExt cx="2807368" cy="753891"/>
          </a:xfrm>
        </p:grpSpPr>
        <p:sp>
          <p:nvSpPr>
            <p:cNvPr id="834" name="Google Shape;834;p85"/>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835" name="Google Shape;835;p85"/>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836" name="Google Shape;836;p85"/>
          <p:cNvSpPr>
            <a:spLocks noGrp="1"/>
          </p:cNvSpPr>
          <p:nvPr>
            <p:ph type="pic" idx="2"/>
          </p:nvPr>
        </p:nvSpPr>
        <p:spPr>
          <a:xfrm>
            <a:off x="2807368" y="457202"/>
            <a:ext cx="8915400" cy="5943598"/>
          </a:xfrm>
          <a:prstGeom prst="rect">
            <a:avLst/>
          </a:prstGeom>
          <a:noFill/>
          <a:ln>
            <a:noFill/>
          </a:ln>
        </p:spPr>
      </p:sp>
      <p:pic>
        <p:nvPicPr>
          <p:cNvPr id="837" name="Google Shape;837;p85"/>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860.xml><?xml version="1.0" encoding="utf-8"?>
<p:sldLayout xmlns:a="http://schemas.openxmlformats.org/drawingml/2006/main" xmlns:r="http://schemas.openxmlformats.org/officeDocument/2006/relationships" xmlns:p="http://schemas.openxmlformats.org/presentationml/2006/main" matchingName="1_Title and Content 4">
  <p:cSld name="1_Title and Content 4">
    <p:spTree>
      <p:nvGrpSpPr>
        <p:cNvPr id="1" name="Shape 14163"/>
        <p:cNvGrpSpPr/>
        <p:nvPr/>
      </p:nvGrpSpPr>
      <p:grpSpPr>
        <a:xfrm>
          <a:off x="0" y="0"/>
          <a:ext cx="0" cy="0"/>
          <a:chOff x="0" y="0"/>
          <a:chExt cx="0" cy="0"/>
        </a:xfrm>
      </p:grpSpPr>
      <p:sp>
        <p:nvSpPr>
          <p:cNvPr id="14164" name="Google Shape;14164;p1192"/>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pic>
        <p:nvPicPr>
          <p:cNvPr id="14165" name="Google Shape;14165;p1192"/>
          <p:cNvPicPr preferRelativeResize="0"/>
          <p:nvPr/>
        </p:nvPicPr>
        <p:blipFill rotWithShape="1">
          <a:blip r:embed="rId2">
            <a:alphaModFix/>
          </a:blip>
          <a:srcRect/>
          <a:stretch/>
        </p:blipFill>
        <p:spPr>
          <a:xfrm>
            <a:off x="7132668" y="6364407"/>
            <a:ext cx="5059329" cy="493593"/>
          </a:xfrm>
          <a:prstGeom prst="rect">
            <a:avLst/>
          </a:prstGeom>
          <a:noFill/>
          <a:ln>
            <a:noFill/>
          </a:ln>
        </p:spPr>
      </p:pic>
      <p:sp>
        <p:nvSpPr>
          <p:cNvPr id="14166" name="Google Shape;14166;p1192"/>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167" name="Google Shape;14167;p1192"/>
          <p:cNvSpPr txBox="1">
            <a:spLocks noGrp="1"/>
          </p:cNvSpPr>
          <p:nvPr>
            <p:ph type="title"/>
          </p:nvPr>
        </p:nvSpPr>
        <p:spPr>
          <a:xfrm>
            <a:off x="848992" y="806858"/>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168" name="Google Shape;14168;p1192"/>
          <p:cNvSpPr txBox="1">
            <a:spLocks noGrp="1"/>
          </p:cNvSpPr>
          <p:nvPr>
            <p:ph type="body" idx="1"/>
          </p:nvPr>
        </p:nvSpPr>
        <p:spPr>
          <a:xfrm>
            <a:off x="848992" y="1637855"/>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228082651"/>
      </p:ext>
    </p:extLst>
  </p:cSld>
  <p:clrMapOvr>
    <a:masterClrMapping/>
  </p:clrMapOvr>
</p:sldLayout>
</file>

<file path=ppt/slideLayouts/slideLayout861.xml><?xml version="1.0" encoding="utf-8"?>
<p:sldLayout xmlns:a="http://schemas.openxmlformats.org/drawingml/2006/main" xmlns:r="http://schemas.openxmlformats.org/officeDocument/2006/relationships" xmlns:p="http://schemas.openxmlformats.org/presentationml/2006/main" matchingName="Two Section | Picture and Copy Layout 4">
  <p:cSld name="Two Section | Picture and Copy Layout 4">
    <p:spTree>
      <p:nvGrpSpPr>
        <p:cNvPr id="1" name="Shape 14169"/>
        <p:cNvGrpSpPr/>
        <p:nvPr/>
      </p:nvGrpSpPr>
      <p:grpSpPr>
        <a:xfrm>
          <a:off x="0" y="0"/>
          <a:ext cx="0" cy="0"/>
          <a:chOff x="0" y="0"/>
          <a:chExt cx="0" cy="0"/>
        </a:xfrm>
      </p:grpSpPr>
      <p:sp>
        <p:nvSpPr>
          <p:cNvPr id="14170" name="Google Shape;14170;p1193"/>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171" name="Google Shape;14171;p1193"/>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172" name="Google Shape;14172;p1193"/>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173" name="Google Shape;14173;p1193"/>
          <p:cNvSpPr txBox="1">
            <a:spLocks noGrp="1"/>
          </p:cNvSpPr>
          <p:nvPr>
            <p:ph type="body" idx="2"/>
          </p:nvPr>
        </p:nvSpPr>
        <p:spPr>
          <a:xfrm>
            <a:off x="5549394"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174" name="Google Shape;14174;p1193"/>
          <p:cNvSpPr txBox="1">
            <a:spLocks noGrp="1"/>
          </p:cNvSpPr>
          <p:nvPr>
            <p:ph type="title"/>
          </p:nvPr>
        </p:nvSpPr>
        <p:spPr>
          <a:xfrm>
            <a:off x="5549394" y="1154522"/>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4175" name="Google Shape;14175;p1193"/>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382648316"/>
      </p:ext>
    </p:extLst>
  </p:cSld>
  <p:clrMapOvr>
    <a:masterClrMapping/>
  </p:clrMapOvr>
</p:sldLayout>
</file>

<file path=ppt/slideLayouts/slideLayout862.xml><?xml version="1.0" encoding="utf-8"?>
<p:sldLayout xmlns:a="http://schemas.openxmlformats.org/drawingml/2006/main" xmlns:r="http://schemas.openxmlformats.org/officeDocument/2006/relationships" xmlns:p="http://schemas.openxmlformats.org/presentationml/2006/main" matchingName="3_Title Slide_Yale Blue 7">
  <p:cSld name="3_Title Slide_Yale Blue 7">
    <p:spTree>
      <p:nvGrpSpPr>
        <p:cNvPr id="1" name="Shape 14176"/>
        <p:cNvGrpSpPr/>
        <p:nvPr/>
      </p:nvGrpSpPr>
      <p:grpSpPr>
        <a:xfrm>
          <a:off x="0" y="0"/>
          <a:ext cx="0" cy="0"/>
          <a:chOff x="0" y="0"/>
          <a:chExt cx="0" cy="0"/>
        </a:xfrm>
      </p:grpSpPr>
      <p:sp>
        <p:nvSpPr>
          <p:cNvPr id="14177" name="Google Shape;14177;p1194"/>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178" name="Google Shape;14178;p1194"/>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179" name="Google Shape;14179;p1194"/>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9pPr>
          </a:lstStyle>
          <a:p>
            <a:endParaRPr/>
          </a:p>
        </p:txBody>
      </p:sp>
      <p:sp>
        <p:nvSpPr>
          <p:cNvPr id="14180" name="Google Shape;14180;p119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181" name="Google Shape;14181;p119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4182" name="Google Shape;14182;p1194"/>
          <p:cNvSpPr/>
          <p:nvPr/>
        </p:nvSpPr>
        <p:spPr>
          <a:xfrm rot="10799991">
            <a:off x="-28" y="200022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183" name="Google Shape;14183;p1194"/>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184" name="Google Shape;14184;p1194"/>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185" name="Google Shape;14185;p1194"/>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1978909100"/>
      </p:ext>
    </p:extLst>
  </p:cSld>
  <p:clrMapOvr>
    <a:masterClrMapping/>
  </p:clrMapOvr>
</p:sldLayout>
</file>

<file path=ppt/slideLayouts/slideLayout863.xml><?xml version="1.0" encoding="utf-8"?>
<p:sldLayout xmlns:a="http://schemas.openxmlformats.org/drawingml/2006/main" xmlns:r="http://schemas.openxmlformats.org/officeDocument/2006/relationships" xmlns:p="http://schemas.openxmlformats.org/presentationml/2006/main" matchingName="Title and Bullets Layout 5">
  <p:cSld name="Title and Bullets Layout 5">
    <p:spTree>
      <p:nvGrpSpPr>
        <p:cNvPr id="1" name="Shape 14186"/>
        <p:cNvGrpSpPr/>
        <p:nvPr/>
      </p:nvGrpSpPr>
      <p:grpSpPr>
        <a:xfrm>
          <a:off x="0" y="0"/>
          <a:ext cx="0" cy="0"/>
          <a:chOff x="0" y="0"/>
          <a:chExt cx="0" cy="0"/>
        </a:xfrm>
      </p:grpSpPr>
      <p:sp>
        <p:nvSpPr>
          <p:cNvPr id="14187" name="Google Shape;14187;p1195"/>
          <p:cNvSpPr txBox="1">
            <a:spLocks noGrp="1"/>
          </p:cNvSpPr>
          <p:nvPr>
            <p:ph type="title"/>
          </p:nvPr>
        </p:nvSpPr>
        <p:spPr>
          <a:xfrm>
            <a:off x="848992" y="783842"/>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188" name="Google Shape;14188;p1195"/>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189" name="Google Shape;14189;p1195"/>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190" name="Google Shape;14190;p1195"/>
          <p:cNvSpPr txBox="1">
            <a:spLocks noGrp="1"/>
          </p:cNvSpPr>
          <p:nvPr>
            <p:ph type="body" idx="1"/>
          </p:nvPr>
        </p:nvSpPr>
        <p:spPr>
          <a:xfrm>
            <a:off x="848783" y="1615023"/>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191" name="Google Shape;14191;p1195"/>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3306934300"/>
      </p:ext>
    </p:extLst>
  </p:cSld>
  <p:clrMapOvr>
    <a:masterClrMapping/>
  </p:clrMapOvr>
</p:sldLayout>
</file>

<file path=ppt/slideLayouts/slideLayout864.xml><?xml version="1.0" encoding="utf-8"?>
<p:sldLayout xmlns:a="http://schemas.openxmlformats.org/drawingml/2006/main" xmlns:r="http://schemas.openxmlformats.org/officeDocument/2006/relationships" xmlns:p="http://schemas.openxmlformats.org/presentationml/2006/main" matchingName="2_Title and Content 5">
  <p:cSld name="2_Title and Content 5">
    <p:spTree>
      <p:nvGrpSpPr>
        <p:cNvPr id="1" name="Shape 14192"/>
        <p:cNvGrpSpPr/>
        <p:nvPr/>
      </p:nvGrpSpPr>
      <p:grpSpPr>
        <a:xfrm>
          <a:off x="0" y="0"/>
          <a:ext cx="0" cy="0"/>
          <a:chOff x="0" y="0"/>
          <a:chExt cx="0" cy="0"/>
        </a:xfrm>
      </p:grpSpPr>
      <p:sp>
        <p:nvSpPr>
          <p:cNvPr id="14193" name="Google Shape;14193;p1196"/>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pic>
        <p:nvPicPr>
          <p:cNvPr id="14194" name="Google Shape;14194;p1196"/>
          <p:cNvPicPr preferRelativeResize="0"/>
          <p:nvPr/>
        </p:nvPicPr>
        <p:blipFill rotWithShape="1">
          <a:blip r:embed="rId2">
            <a:alphaModFix/>
          </a:blip>
          <a:srcRect/>
          <a:stretch/>
        </p:blipFill>
        <p:spPr>
          <a:xfrm>
            <a:off x="7132668" y="6364407"/>
            <a:ext cx="5059329" cy="493593"/>
          </a:xfrm>
          <a:prstGeom prst="rect">
            <a:avLst/>
          </a:prstGeom>
          <a:noFill/>
          <a:ln>
            <a:noFill/>
          </a:ln>
        </p:spPr>
      </p:pic>
      <p:sp>
        <p:nvSpPr>
          <p:cNvPr id="14195" name="Google Shape;14195;p1196"/>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196" name="Google Shape;14196;p1196"/>
          <p:cNvSpPr txBox="1">
            <a:spLocks noGrp="1"/>
          </p:cNvSpPr>
          <p:nvPr>
            <p:ph type="title"/>
          </p:nvPr>
        </p:nvSpPr>
        <p:spPr>
          <a:xfrm>
            <a:off x="848992" y="806858"/>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197" name="Google Shape;14197;p1196"/>
          <p:cNvSpPr txBox="1">
            <a:spLocks noGrp="1"/>
          </p:cNvSpPr>
          <p:nvPr>
            <p:ph type="body" idx="1"/>
          </p:nvPr>
        </p:nvSpPr>
        <p:spPr>
          <a:xfrm>
            <a:off x="848992" y="1637855"/>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708243859"/>
      </p:ext>
    </p:extLst>
  </p:cSld>
  <p:clrMapOvr>
    <a:masterClrMapping/>
  </p:clrMapOvr>
</p:sldLayout>
</file>

<file path=ppt/slideLayouts/slideLayout865.xml><?xml version="1.0" encoding="utf-8"?>
<p:sldLayout xmlns:a="http://schemas.openxmlformats.org/drawingml/2006/main" xmlns:r="http://schemas.openxmlformats.org/officeDocument/2006/relationships" xmlns:p="http://schemas.openxmlformats.org/presentationml/2006/main" matchingName="Two Section | Picture and Copy Layout 5">
  <p:cSld name="Two Section | Picture and Copy Layout 5">
    <p:spTree>
      <p:nvGrpSpPr>
        <p:cNvPr id="1" name="Shape 14198"/>
        <p:cNvGrpSpPr/>
        <p:nvPr/>
      </p:nvGrpSpPr>
      <p:grpSpPr>
        <a:xfrm>
          <a:off x="0" y="0"/>
          <a:ext cx="0" cy="0"/>
          <a:chOff x="0" y="0"/>
          <a:chExt cx="0" cy="0"/>
        </a:xfrm>
      </p:grpSpPr>
      <p:sp>
        <p:nvSpPr>
          <p:cNvPr id="14199" name="Google Shape;14199;p1197"/>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200" name="Google Shape;14200;p1197"/>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201" name="Google Shape;14201;p1197"/>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202" name="Google Shape;14202;p1197"/>
          <p:cNvSpPr txBox="1">
            <a:spLocks noGrp="1"/>
          </p:cNvSpPr>
          <p:nvPr>
            <p:ph type="body" idx="2"/>
          </p:nvPr>
        </p:nvSpPr>
        <p:spPr>
          <a:xfrm>
            <a:off x="5549394"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203" name="Google Shape;14203;p1197"/>
          <p:cNvSpPr txBox="1">
            <a:spLocks noGrp="1"/>
          </p:cNvSpPr>
          <p:nvPr>
            <p:ph type="title"/>
          </p:nvPr>
        </p:nvSpPr>
        <p:spPr>
          <a:xfrm>
            <a:off x="5549394" y="1154522"/>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4204" name="Google Shape;14204;p1197"/>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2049705847"/>
      </p:ext>
    </p:extLst>
  </p:cSld>
  <p:clrMapOvr>
    <a:masterClrMapping/>
  </p:clrMapOvr>
</p:sldLayout>
</file>

<file path=ppt/slideLayouts/slideLayout866.xml><?xml version="1.0" encoding="utf-8"?>
<p:sldLayout xmlns:a="http://schemas.openxmlformats.org/drawingml/2006/main" xmlns:r="http://schemas.openxmlformats.org/officeDocument/2006/relationships" xmlns:p="http://schemas.openxmlformats.org/presentationml/2006/main" matchingName="Title and Bullets Layout 6">
  <p:cSld name="Title and Bullets Layout 6">
    <p:spTree>
      <p:nvGrpSpPr>
        <p:cNvPr id="1" name="Shape 14205"/>
        <p:cNvGrpSpPr/>
        <p:nvPr/>
      </p:nvGrpSpPr>
      <p:grpSpPr>
        <a:xfrm>
          <a:off x="0" y="0"/>
          <a:ext cx="0" cy="0"/>
          <a:chOff x="0" y="0"/>
          <a:chExt cx="0" cy="0"/>
        </a:xfrm>
      </p:grpSpPr>
      <p:sp>
        <p:nvSpPr>
          <p:cNvPr id="14206" name="Google Shape;14206;p1198"/>
          <p:cNvSpPr txBox="1">
            <a:spLocks noGrp="1"/>
          </p:cNvSpPr>
          <p:nvPr>
            <p:ph type="title"/>
          </p:nvPr>
        </p:nvSpPr>
        <p:spPr>
          <a:xfrm>
            <a:off x="848992" y="783842"/>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207" name="Google Shape;14207;p1198"/>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208" name="Google Shape;14208;p1198"/>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209" name="Google Shape;14209;p1198"/>
          <p:cNvSpPr txBox="1">
            <a:spLocks noGrp="1"/>
          </p:cNvSpPr>
          <p:nvPr>
            <p:ph type="body" idx="1"/>
          </p:nvPr>
        </p:nvSpPr>
        <p:spPr>
          <a:xfrm>
            <a:off x="848783" y="1615023"/>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210" name="Google Shape;14210;p1198"/>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1112472716"/>
      </p:ext>
    </p:extLst>
  </p:cSld>
  <p:clrMapOvr>
    <a:masterClrMapping/>
  </p:clrMapOvr>
</p:sldLayout>
</file>

<file path=ppt/slideLayouts/slideLayout867.xml><?xml version="1.0" encoding="utf-8"?>
<p:sldLayout xmlns:a="http://schemas.openxmlformats.org/drawingml/2006/main" xmlns:r="http://schemas.openxmlformats.org/officeDocument/2006/relationships" xmlns:p="http://schemas.openxmlformats.org/presentationml/2006/main" matchingName="1_Title and Content 6">
  <p:cSld name="1_Title and Content 6">
    <p:spTree>
      <p:nvGrpSpPr>
        <p:cNvPr id="1" name="Shape 14211"/>
        <p:cNvGrpSpPr/>
        <p:nvPr/>
      </p:nvGrpSpPr>
      <p:grpSpPr>
        <a:xfrm>
          <a:off x="0" y="0"/>
          <a:ext cx="0" cy="0"/>
          <a:chOff x="0" y="0"/>
          <a:chExt cx="0" cy="0"/>
        </a:xfrm>
      </p:grpSpPr>
      <p:sp>
        <p:nvSpPr>
          <p:cNvPr id="14212" name="Google Shape;14212;p1199"/>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pic>
        <p:nvPicPr>
          <p:cNvPr id="14213" name="Google Shape;14213;p1199"/>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68" y="6364407"/>
            <a:ext cx="5059329" cy="493593"/>
          </a:xfrm>
          <a:prstGeom prst="rect">
            <a:avLst/>
          </a:prstGeom>
          <a:noFill/>
          <a:ln>
            <a:noFill/>
          </a:ln>
        </p:spPr>
      </p:pic>
      <p:sp>
        <p:nvSpPr>
          <p:cNvPr id="14214" name="Google Shape;14214;p1199"/>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215" name="Google Shape;14215;p1199"/>
          <p:cNvSpPr txBox="1">
            <a:spLocks noGrp="1"/>
          </p:cNvSpPr>
          <p:nvPr>
            <p:ph type="title"/>
          </p:nvPr>
        </p:nvSpPr>
        <p:spPr>
          <a:xfrm>
            <a:off x="848992" y="806858"/>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216" name="Google Shape;14216;p1199"/>
          <p:cNvSpPr txBox="1">
            <a:spLocks noGrp="1"/>
          </p:cNvSpPr>
          <p:nvPr>
            <p:ph type="body" idx="1"/>
          </p:nvPr>
        </p:nvSpPr>
        <p:spPr>
          <a:xfrm>
            <a:off x="848992" y="1637855"/>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878993454"/>
      </p:ext>
    </p:extLst>
  </p:cSld>
  <p:clrMapOvr>
    <a:masterClrMapping/>
  </p:clrMapOvr>
</p:sldLayout>
</file>

<file path=ppt/slideLayouts/slideLayout868.xml><?xml version="1.0" encoding="utf-8"?>
<p:sldLayout xmlns:a="http://schemas.openxmlformats.org/drawingml/2006/main" xmlns:r="http://schemas.openxmlformats.org/officeDocument/2006/relationships" xmlns:p="http://schemas.openxmlformats.org/presentationml/2006/main" matchingName="Two Section | Picture and Copy Layout 6">
  <p:cSld name="Two Section | Picture and Copy Layout 6">
    <p:spTree>
      <p:nvGrpSpPr>
        <p:cNvPr id="1" name="Shape 14217"/>
        <p:cNvGrpSpPr/>
        <p:nvPr/>
      </p:nvGrpSpPr>
      <p:grpSpPr>
        <a:xfrm>
          <a:off x="0" y="0"/>
          <a:ext cx="0" cy="0"/>
          <a:chOff x="0" y="0"/>
          <a:chExt cx="0" cy="0"/>
        </a:xfrm>
      </p:grpSpPr>
      <p:sp>
        <p:nvSpPr>
          <p:cNvPr id="14218" name="Google Shape;14218;p1200"/>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219" name="Google Shape;14219;p1200"/>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220" name="Google Shape;14220;p1200"/>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221" name="Google Shape;14221;p1200"/>
          <p:cNvSpPr txBox="1">
            <a:spLocks noGrp="1"/>
          </p:cNvSpPr>
          <p:nvPr>
            <p:ph type="body" idx="2"/>
          </p:nvPr>
        </p:nvSpPr>
        <p:spPr>
          <a:xfrm>
            <a:off x="5549394"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222" name="Google Shape;14222;p1200"/>
          <p:cNvSpPr txBox="1">
            <a:spLocks noGrp="1"/>
          </p:cNvSpPr>
          <p:nvPr>
            <p:ph type="title"/>
          </p:nvPr>
        </p:nvSpPr>
        <p:spPr>
          <a:xfrm>
            <a:off x="5549394" y="1154522"/>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4223" name="Google Shape;14223;p1200"/>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184271200"/>
      </p:ext>
    </p:extLst>
  </p:cSld>
  <p:clrMapOvr>
    <a:masterClrMapping/>
  </p:clrMapOvr>
</p:sldLayout>
</file>

<file path=ppt/slideLayouts/slideLayout869.xml><?xml version="1.0" encoding="utf-8"?>
<p:sldLayout xmlns:a="http://schemas.openxmlformats.org/drawingml/2006/main" xmlns:r="http://schemas.openxmlformats.org/officeDocument/2006/relationships" xmlns:p="http://schemas.openxmlformats.org/presentationml/2006/main" matchingName="4_Title Slide_Yale Blue 5">
  <p:cSld name="4_Title Slide_Yale Blue 5">
    <p:spTree>
      <p:nvGrpSpPr>
        <p:cNvPr id="1" name="Shape 14224"/>
        <p:cNvGrpSpPr/>
        <p:nvPr/>
      </p:nvGrpSpPr>
      <p:grpSpPr>
        <a:xfrm>
          <a:off x="0" y="0"/>
          <a:ext cx="0" cy="0"/>
          <a:chOff x="0" y="0"/>
          <a:chExt cx="0" cy="0"/>
        </a:xfrm>
      </p:grpSpPr>
      <p:sp>
        <p:nvSpPr>
          <p:cNvPr id="14225" name="Google Shape;14225;p1201"/>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226" name="Google Shape;14226;p1201"/>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227" name="Google Shape;14227;p1201"/>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9pPr>
          </a:lstStyle>
          <a:p>
            <a:endParaRPr/>
          </a:p>
        </p:txBody>
      </p:sp>
      <p:sp>
        <p:nvSpPr>
          <p:cNvPr id="14228" name="Google Shape;14228;p120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229" name="Google Shape;14229;p120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4230" name="Google Shape;14230;p1201"/>
          <p:cNvSpPr/>
          <p:nvPr/>
        </p:nvSpPr>
        <p:spPr>
          <a:xfrm rot="10799991">
            <a:off x="-28" y="200022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231" name="Google Shape;14231;p1201"/>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232" name="Google Shape;14232;p1201"/>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233" name="Google Shape;14233;p1201"/>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1527145196"/>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Quotation">
  <p:cSld name="Quotation 10">
    <p:spTree>
      <p:nvGrpSpPr>
        <p:cNvPr id="1" name="Shape 838"/>
        <p:cNvGrpSpPr/>
        <p:nvPr/>
      </p:nvGrpSpPr>
      <p:grpSpPr>
        <a:xfrm>
          <a:off x="0" y="0"/>
          <a:ext cx="0" cy="0"/>
          <a:chOff x="0" y="0"/>
          <a:chExt cx="0" cy="0"/>
        </a:xfrm>
      </p:grpSpPr>
      <p:sp>
        <p:nvSpPr>
          <p:cNvPr id="839" name="Google Shape;839;p86"/>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840" name="Google Shape;840;p86"/>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841" name="Google Shape;841;p8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42" name="Google Shape;842;p8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843" name="Google Shape;843;p8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44" name="Google Shape;844;p8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845" name="Google Shape;845;p86"/>
          <p:cNvGrpSpPr/>
          <p:nvPr/>
        </p:nvGrpSpPr>
        <p:grpSpPr>
          <a:xfrm>
            <a:off x="7191542" y="1"/>
            <a:ext cx="5000459" cy="1425992"/>
            <a:chOff x="7191542" y="1"/>
            <a:chExt cx="5000459" cy="1425992"/>
          </a:xfrm>
        </p:grpSpPr>
        <p:pic>
          <p:nvPicPr>
            <p:cNvPr id="846" name="Google Shape;846;p8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47" name="Google Shape;847;p86"/>
            <p:cNvGrpSpPr/>
            <p:nvPr/>
          </p:nvGrpSpPr>
          <p:grpSpPr>
            <a:xfrm>
              <a:off x="7191542" y="1"/>
              <a:ext cx="5000459" cy="1425992"/>
              <a:chOff x="7186272" y="0"/>
              <a:chExt cx="5005729" cy="1427495"/>
            </a:xfrm>
          </p:grpSpPr>
          <p:sp>
            <p:nvSpPr>
              <p:cNvPr id="848" name="Google Shape;848;p8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849" name="Google Shape;849;p8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pic>
        <p:nvPicPr>
          <p:cNvPr id="850" name="Google Shape;850;p86" descr="Open quotation mark with solid fill"/>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11512" y="136525"/>
            <a:ext cx="2036762" cy="2036762"/>
          </a:xfrm>
          <a:prstGeom prst="rect">
            <a:avLst/>
          </a:prstGeom>
          <a:noFill/>
          <a:ln>
            <a:noFill/>
          </a:ln>
        </p:spPr>
      </p:pic>
    </p:spTree>
  </p:cSld>
  <p:clrMapOvr>
    <a:masterClrMapping/>
  </p:clrMapOvr>
</p:sldLayout>
</file>

<file path=ppt/slideLayouts/slideLayout870.xml><?xml version="1.0" encoding="utf-8"?>
<p:sldLayout xmlns:a="http://schemas.openxmlformats.org/drawingml/2006/main" xmlns:r="http://schemas.openxmlformats.org/officeDocument/2006/relationships" xmlns:p="http://schemas.openxmlformats.org/presentationml/2006/main" matchingName="4_Title Slide_Yale Blue 6">
  <p:cSld name="4_Title Slide_Yale Blue 6">
    <p:spTree>
      <p:nvGrpSpPr>
        <p:cNvPr id="1" name="Shape 14234"/>
        <p:cNvGrpSpPr/>
        <p:nvPr/>
      </p:nvGrpSpPr>
      <p:grpSpPr>
        <a:xfrm>
          <a:off x="0" y="0"/>
          <a:ext cx="0" cy="0"/>
          <a:chOff x="0" y="0"/>
          <a:chExt cx="0" cy="0"/>
        </a:xfrm>
      </p:grpSpPr>
      <p:sp>
        <p:nvSpPr>
          <p:cNvPr id="14235" name="Google Shape;14235;p1202"/>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236" name="Google Shape;14236;p1202"/>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237" name="Google Shape;14237;p1202"/>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9pPr>
          </a:lstStyle>
          <a:p>
            <a:endParaRPr/>
          </a:p>
        </p:txBody>
      </p:sp>
      <p:sp>
        <p:nvSpPr>
          <p:cNvPr id="14238" name="Google Shape;14238;p120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239" name="Google Shape;14239;p120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4240" name="Google Shape;14240;p1202"/>
          <p:cNvSpPr/>
          <p:nvPr/>
        </p:nvSpPr>
        <p:spPr>
          <a:xfrm rot="10799991">
            <a:off x="-28" y="200022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241" name="Google Shape;14241;p1202"/>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242" name="Google Shape;14242;p1202"/>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243" name="Google Shape;14243;p1202"/>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1455528015"/>
      </p:ext>
    </p:extLst>
  </p:cSld>
  <p:clrMapOvr>
    <a:masterClrMapping/>
  </p:clrMapOvr>
</p:sldLayout>
</file>

<file path=ppt/slideLayouts/slideLayout871.xml><?xml version="1.0" encoding="utf-8"?>
<p:sldLayout xmlns:a="http://schemas.openxmlformats.org/drawingml/2006/main" xmlns:r="http://schemas.openxmlformats.org/officeDocument/2006/relationships" xmlns:p="http://schemas.openxmlformats.org/presentationml/2006/main" matchingName="1_Title and Bullets Layout 4">
  <p:cSld name="1_Title and Bullets Layout 4">
    <p:spTree>
      <p:nvGrpSpPr>
        <p:cNvPr id="1" name="Shape 14244"/>
        <p:cNvGrpSpPr/>
        <p:nvPr/>
      </p:nvGrpSpPr>
      <p:grpSpPr>
        <a:xfrm>
          <a:off x="0" y="0"/>
          <a:ext cx="0" cy="0"/>
          <a:chOff x="0" y="0"/>
          <a:chExt cx="0" cy="0"/>
        </a:xfrm>
      </p:grpSpPr>
      <p:sp>
        <p:nvSpPr>
          <p:cNvPr id="14245" name="Google Shape;14245;p1203"/>
          <p:cNvSpPr txBox="1">
            <a:spLocks noGrp="1"/>
          </p:cNvSpPr>
          <p:nvPr>
            <p:ph type="title"/>
          </p:nvPr>
        </p:nvSpPr>
        <p:spPr>
          <a:xfrm>
            <a:off x="848992" y="783842"/>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246" name="Google Shape;14246;p1203"/>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247" name="Google Shape;14247;p1203"/>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248" name="Google Shape;14248;p1203"/>
          <p:cNvSpPr txBox="1">
            <a:spLocks noGrp="1"/>
          </p:cNvSpPr>
          <p:nvPr>
            <p:ph type="body" idx="1"/>
          </p:nvPr>
        </p:nvSpPr>
        <p:spPr>
          <a:xfrm>
            <a:off x="848783" y="1615023"/>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249" name="Google Shape;14249;p1203"/>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3798121056"/>
      </p:ext>
    </p:extLst>
  </p:cSld>
  <p:clrMapOvr>
    <a:masterClrMapping/>
  </p:clrMapOvr>
</p:sldLayout>
</file>

<file path=ppt/slideLayouts/slideLayout872.xml><?xml version="1.0" encoding="utf-8"?>
<p:sldLayout xmlns:a="http://schemas.openxmlformats.org/drawingml/2006/main" xmlns:r="http://schemas.openxmlformats.org/officeDocument/2006/relationships" xmlns:p="http://schemas.openxmlformats.org/presentationml/2006/main" matchingName="2_Title and Content 4">
  <p:cSld name="2_Title and Content 4">
    <p:spTree>
      <p:nvGrpSpPr>
        <p:cNvPr id="1" name="Shape 14250"/>
        <p:cNvGrpSpPr/>
        <p:nvPr/>
      </p:nvGrpSpPr>
      <p:grpSpPr>
        <a:xfrm>
          <a:off x="0" y="0"/>
          <a:ext cx="0" cy="0"/>
          <a:chOff x="0" y="0"/>
          <a:chExt cx="0" cy="0"/>
        </a:xfrm>
      </p:grpSpPr>
      <p:sp>
        <p:nvSpPr>
          <p:cNvPr id="14251" name="Google Shape;14251;p1204"/>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pic>
        <p:nvPicPr>
          <p:cNvPr id="14252" name="Google Shape;14252;p1204"/>
          <p:cNvPicPr preferRelativeResize="0"/>
          <p:nvPr/>
        </p:nvPicPr>
        <p:blipFill rotWithShape="1">
          <a:blip r:embed="rId2">
            <a:alphaModFix/>
          </a:blip>
          <a:srcRect/>
          <a:stretch/>
        </p:blipFill>
        <p:spPr>
          <a:xfrm>
            <a:off x="7132668" y="6364407"/>
            <a:ext cx="5059329" cy="493593"/>
          </a:xfrm>
          <a:prstGeom prst="rect">
            <a:avLst/>
          </a:prstGeom>
          <a:noFill/>
          <a:ln>
            <a:noFill/>
          </a:ln>
        </p:spPr>
      </p:pic>
      <p:sp>
        <p:nvSpPr>
          <p:cNvPr id="14253" name="Google Shape;14253;p1204"/>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254" name="Google Shape;14254;p1204"/>
          <p:cNvSpPr txBox="1">
            <a:spLocks noGrp="1"/>
          </p:cNvSpPr>
          <p:nvPr>
            <p:ph type="title"/>
          </p:nvPr>
        </p:nvSpPr>
        <p:spPr>
          <a:xfrm>
            <a:off x="848992" y="806858"/>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255" name="Google Shape;14255;p1204"/>
          <p:cNvSpPr txBox="1">
            <a:spLocks noGrp="1"/>
          </p:cNvSpPr>
          <p:nvPr>
            <p:ph type="body" idx="1"/>
          </p:nvPr>
        </p:nvSpPr>
        <p:spPr>
          <a:xfrm>
            <a:off x="848992" y="1637855"/>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087192348"/>
      </p:ext>
    </p:extLst>
  </p:cSld>
  <p:clrMapOvr>
    <a:masterClrMapping/>
  </p:clrMapOvr>
</p:sldLayout>
</file>

<file path=ppt/slideLayouts/slideLayout873.xml><?xml version="1.0" encoding="utf-8"?>
<p:sldLayout xmlns:a="http://schemas.openxmlformats.org/drawingml/2006/main" xmlns:r="http://schemas.openxmlformats.org/officeDocument/2006/relationships" xmlns:p="http://schemas.openxmlformats.org/presentationml/2006/main" matchingName="1_Two Section | Picture and Copy Layout 4">
  <p:cSld name="1_Two Section | Picture and Copy Layout 4">
    <p:spTree>
      <p:nvGrpSpPr>
        <p:cNvPr id="1" name="Shape 14256"/>
        <p:cNvGrpSpPr/>
        <p:nvPr/>
      </p:nvGrpSpPr>
      <p:grpSpPr>
        <a:xfrm>
          <a:off x="0" y="0"/>
          <a:ext cx="0" cy="0"/>
          <a:chOff x="0" y="0"/>
          <a:chExt cx="0" cy="0"/>
        </a:xfrm>
      </p:grpSpPr>
      <p:sp>
        <p:nvSpPr>
          <p:cNvPr id="14257" name="Google Shape;14257;p1205"/>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258" name="Google Shape;14258;p1205"/>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259" name="Google Shape;14259;p1205"/>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260" name="Google Shape;14260;p1205"/>
          <p:cNvSpPr txBox="1">
            <a:spLocks noGrp="1"/>
          </p:cNvSpPr>
          <p:nvPr>
            <p:ph type="body" idx="2"/>
          </p:nvPr>
        </p:nvSpPr>
        <p:spPr>
          <a:xfrm>
            <a:off x="5549394"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261" name="Google Shape;14261;p1205"/>
          <p:cNvSpPr txBox="1">
            <a:spLocks noGrp="1"/>
          </p:cNvSpPr>
          <p:nvPr>
            <p:ph type="title"/>
          </p:nvPr>
        </p:nvSpPr>
        <p:spPr>
          <a:xfrm>
            <a:off x="5549394" y="1154522"/>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4262" name="Google Shape;14262;p1205"/>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1749834280"/>
      </p:ext>
    </p:extLst>
  </p:cSld>
  <p:clrMapOvr>
    <a:masterClrMapping/>
  </p:clrMapOvr>
</p:sldLayout>
</file>

<file path=ppt/slideLayouts/slideLayout874.xml><?xml version="1.0" encoding="utf-8"?>
<p:sldLayout xmlns:a="http://schemas.openxmlformats.org/drawingml/2006/main" xmlns:r="http://schemas.openxmlformats.org/officeDocument/2006/relationships" xmlns:p="http://schemas.openxmlformats.org/presentationml/2006/main" matchingName="4_Title Slide_Yale Blue 7">
  <p:cSld name="4_Title Slide_Yale Blue 7">
    <p:spTree>
      <p:nvGrpSpPr>
        <p:cNvPr id="1" name="Shape 14263"/>
        <p:cNvGrpSpPr/>
        <p:nvPr/>
      </p:nvGrpSpPr>
      <p:grpSpPr>
        <a:xfrm>
          <a:off x="0" y="0"/>
          <a:ext cx="0" cy="0"/>
          <a:chOff x="0" y="0"/>
          <a:chExt cx="0" cy="0"/>
        </a:xfrm>
      </p:grpSpPr>
      <p:sp>
        <p:nvSpPr>
          <p:cNvPr id="14264" name="Google Shape;14264;p1206"/>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265" name="Google Shape;14265;p1206"/>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266" name="Google Shape;14266;p1206"/>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9pPr>
          </a:lstStyle>
          <a:p>
            <a:endParaRPr/>
          </a:p>
        </p:txBody>
      </p:sp>
      <p:sp>
        <p:nvSpPr>
          <p:cNvPr id="14267" name="Google Shape;14267;p120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268" name="Google Shape;14268;p120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4269" name="Google Shape;14269;p1206"/>
          <p:cNvSpPr/>
          <p:nvPr/>
        </p:nvSpPr>
        <p:spPr>
          <a:xfrm rot="10799991">
            <a:off x="-28" y="200022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270" name="Google Shape;14270;p1206"/>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271" name="Google Shape;14271;p1206"/>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272" name="Google Shape;14272;p1206"/>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3040705290"/>
      </p:ext>
    </p:extLst>
  </p:cSld>
  <p:clrMapOvr>
    <a:masterClrMapping/>
  </p:clrMapOvr>
</p:sldLayout>
</file>

<file path=ppt/slideLayouts/slideLayout875.xml><?xml version="1.0" encoding="utf-8"?>
<p:sldLayout xmlns:a="http://schemas.openxmlformats.org/drawingml/2006/main" xmlns:r="http://schemas.openxmlformats.org/officeDocument/2006/relationships" xmlns:p="http://schemas.openxmlformats.org/presentationml/2006/main" matchingName="1_Title and Bullets Layout 5">
  <p:cSld name="1_Title and Bullets Layout 5">
    <p:spTree>
      <p:nvGrpSpPr>
        <p:cNvPr id="1" name="Shape 14273"/>
        <p:cNvGrpSpPr/>
        <p:nvPr/>
      </p:nvGrpSpPr>
      <p:grpSpPr>
        <a:xfrm>
          <a:off x="0" y="0"/>
          <a:ext cx="0" cy="0"/>
          <a:chOff x="0" y="0"/>
          <a:chExt cx="0" cy="0"/>
        </a:xfrm>
      </p:grpSpPr>
      <p:sp>
        <p:nvSpPr>
          <p:cNvPr id="14274" name="Google Shape;14274;p1207"/>
          <p:cNvSpPr txBox="1">
            <a:spLocks noGrp="1"/>
          </p:cNvSpPr>
          <p:nvPr>
            <p:ph type="title"/>
          </p:nvPr>
        </p:nvSpPr>
        <p:spPr>
          <a:xfrm>
            <a:off x="848992" y="783842"/>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275" name="Google Shape;14275;p1207"/>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276" name="Google Shape;14276;p1207"/>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277" name="Google Shape;14277;p1207"/>
          <p:cNvSpPr txBox="1">
            <a:spLocks noGrp="1"/>
          </p:cNvSpPr>
          <p:nvPr>
            <p:ph type="body" idx="1"/>
          </p:nvPr>
        </p:nvSpPr>
        <p:spPr>
          <a:xfrm>
            <a:off x="848783" y="1615023"/>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278" name="Google Shape;14278;p1207"/>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779349312"/>
      </p:ext>
    </p:extLst>
  </p:cSld>
  <p:clrMapOvr>
    <a:masterClrMapping/>
  </p:clrMapOvr>
</p:sldLayout>
</file>

<file path=ppt/slideLayouts/slideLayout876.xml><?xml version="1.0" encoding="utf-8"?>
<p:sldLayout xmlns:a="http://schemas.openxmlformats.org/drawingml/2006/main" xmlns:r="http://schemas.openxmlformats.org/officeDocument/2006/relationships" xmlns:p="http://schemas.openxmlformats.org/presentationml/2006/main" matchingName="3_Title and Content 5">
  <p:cSld name="3_Title and Content 5">
    <p:spTree>
      <p:nvGrpSpPr>
        <p:cNvPr id="1" name="Shape 14279"/>
        <p:cNvGrpSpPr/>
        <p:nvPr/>
      </p:nvGrpSpPr>
      <p:grpSpPr>
        <a:xfrm>
          <a:off x="0" y="0"/>
          <a:ext cx="0" cy="0"/>
          <a:chOff x="0" y="0"/>
          <a:chExt cx="0" cy="0"/>
        </a:xfrm>
      </p:grpSpPr>
      <p:sp>
        <p:nvSpPr>
          <p:cNvPr id="14280" name="Google Shape;14280;p1208"/>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pic>
        <p:nvPicPr>
          <p:cNvPr id="14281" name="Google Shape;14281;p1208"/>
          <p:cNvPicPr preferRelativeResize="0"/>
          <p:nvPr/>
        </p:nvPicPr>
        <p:blipFill rotWithShape="1">
          <a:blip r:embed="rId2">
            <a:alphaModFix/>
          </a:blip>
          <a:srcRect/>
          <a:stretch/>
        </p:blipFill>
        <p:spPr>
          <a:xfrm>
            <a:off x="7132668" y="6364407"/>
            <a:ext cx="5059329" cy="493593"/>
          </a:xfrm>
          <a:prstGeom prst="rect">
            <a:avLst/>
          </a:prstGeom>
          <a:noFill/>
          <a:ln>
            <a:noFill/>
          </a:ln>
        </p:spPr>
      </p:pic>
      <p:sp>
        <p:nvSpPr>
          <p:cNvPr id="14282" name="Google Shape;14282;p1208"/>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283" name="Google Shape;14283;p1208"/>
          <p:cNvSpPr txBox="1">
            <a:spLocks noGrp="1"/>
          </p:cNvSpPr>
          <p:nvPr>
            <p:ph type="title"/>
          </p:nvPr>
        </p:nvSpPr>
        <p:spPr>
          <a:xfrm>
            <a:off x="848992" y="806858"/>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284" name="Google Shape;14284;p1208"/>
          <p:cNvSpPr txBox="1">
            <a:spLocks noGrp="1"/>
          </p:cNvSpPr>
          <p:nvPr>
            <p:ph type="body" idx="1"/>
          </p:nvPr>
        </p:nvSpPr>
        <p:spPr>
          <a:xfrm>
            <a:off x="848992" y="1637855"/>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65279908"/>
      </p:ext>
    </p:extLst>
  </p:cSld>
  <p:clrMapOvr>
    <a:masterClrMapping/>
  </p:clrMapOvr>
</p:sldLayout>
</file>

<file path=ppt/slideLayouts/slideLayout877.xml><?xml version="1.0" encoding="utf-8"?>
<p:sldLayout xmlns:a="http://schemas.openxmlformats.org/drawingml/2006/main" xmlns:r="http://schemas.openxmlformats.org/officeDocument/2006/relationships" xmlns:p="http://schemas.openxmlformats.org/presentationml/2006/main" matchingName="1_Two Section | Picture and Copy Layout 5">
  <p:cSld name="1_Two Section | Picture and Copy Layout 5">
    <p:spTree>
      <p:nvGrpSpPr>
        <p:cNvPr id="1" name="Shape 14285"/>
        <p:cNvGrpSpPr/>
        <p:nvPr/>
      </p:nvGrpSpPr>
      <p:grpSpPr>
        <a:xfrm>
          <a:off x="0" y="0"/>
          <a:ext cx="0" cy="0"/>
          <a:chOff x="0" y="0"/>
          <a:chExt cx="0" cy="0"/>
        </a:xfrm>
      </p:grpSpPr>
      <p:sp>
        <p:nvSpPr>
          <p:cNvPr id="14286" name="Google Shape;14286;p1209"/>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287" name="Google Shape;14287;p1209"/>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288" name="Google Shape;14288;p1209"/>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289" name="Google Shape;14289;p1209"/>
          <p:cNvSpPr txBox="1">
            <a:spLocks noGrp="1"/>
          </p:cNvSpPr>
          <p:nvPr>
            <p:ph type="body" idx="2"/>
          </p:nvPr>
        </p:nvSpPr>
        <p:spPr>
          <a:xfrm>
            <a:off x="5549394"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290" name="Google Shape;14290;p1209"/>
          <p:cNvSpPr txBox="1">
            <a:spLocks noGrp="1"/>
          </p:cNvSpPr>
          <p:nvPr>
            <p:ph type="title"/>
          </p:nvPr>
        </p:nvSpPr>
        <p:spPr>
          <a:xfrm>
            <a:off x="5549394" y="1154522"/>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4291" name="Google Shape;14291;p1209"/>
          <p:cNvPicPr preferRelativeResize="0"/>
          <p:nvPr/>
        </p:nvPicPr>
        <p:blipFill rotWithShape="1">
          <a:blip r:embed="rId2">
            <a:alphaModFix/>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4178502984"/>
      </p:ext>
    </p:extLst>
  </p:cSld>
  <p:clrMapOvr>
    <a:masterClrMapping/>
  </p:clrMapOvr>
</p:sldLayout>
</file>

<file path=ppt/slideLayouts/slideLayout878.xml><?xml version="1.0" encoding="utf-8"?>
<p:sldLayout xmlns:a="http://schemas.openxmlformats.org/drawingml/2006/main" xmlns:r="http://schemas.openxmlformats.org/officeDocument/2006/relationships" xmlns:p="http://schemas.openxmlformats.org/presentationml/2006/main" matchingName="Cover 11">
  <p:cSld name="Cover 11">
    <p:spTree>
      <p:nvGrpSpPr>
        <p:cNvPr id="1" name="Shape 14292"/>
        <p:cNvGrpSpPr/>
        <p:nvPr/>
      </p:nvGrpSpPr>
      <p:grpSpPr>
        <a:xfrm>
          <a:off x="0" y="0"/>
          <a:ext cx="0" cy="0"/>
          <a:chOff x="0" y="0"/>
          <a:chExt cx="0" cy="0"/>
        </a:xfrm>
      </p:grpSpPr>
      <p:sp>
        <p:nvSpPr>
          <p:cNvPr id="14293" name="Google Shape;14293;p1210"/>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294" name="Google Shape;14294;p1210"/>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295" name="Google Shape;14295;p1210"/>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4296" name="Google Shape;14296;p1210"/>
          <p:cNvGrpSpPr/>
          <p:nvPr/>
        </p:nvGrpSpPr>
        <p:grpSpPr>
          <a:xfrm>
            <a:off x="0" y="5020349"/>
            <a:ext cx="12191996" cy="1837651"/>
            <a:chOff x="0" y="5020348"/>
            <a:chExt cx="12191996" cy="1837651"/>
          </a:xfrm>
        </p:grpSpPr>
        <p:sp>
          <p:nvSpPr>
            <p:cNvPr id="14297" name="Google Shape;14297;p1210"/>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298" name="Google Shape;14298;p1210"/>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4299" name="Google Shape;14299;p1210"/>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1135415167"/>
      </p:ext>
    </p:extLst>
  </p:cSld>
  <p:clrMapOvr>
    <a:masterClrMapping/>
  </p:clrMapOvr>
</p:sldLayout>
</file>

<file path=ppt/slideLayouts/slideLayout879.xml><?xml version="1.0" encoding="utf-8"?>
<p:sldLayout xmlns:a="http://schemas.openxmlformats.org/drawingml/2006/main" xmlns:r="http://schemas.openxmlformats.org/officeDocument/2006/relationships" xmlns:p="http://schemas.openxmlformats.org/presentationml/2006/main" matchingName="Divider 12">
  <p:cSld name="Divider 12">
    <p:spTree>
      <p:nvGrpSpPr>
        <p:cNvPr id="1" name="Shape 14300"/>
        <p:cNvGrpSpPr/>
        <p:nvPr/>
      </p:nvGrpSpPr>
      <p:grpSpPr>
        <a:xfrm>
          <a:off x="0" y="0"/>
          <a:ext cx="0" cy="0"/>
          <a:chOff x="0" y="0"/>
          <a:chExt cx="0" cy="0"/>
        </a:xfrm>
      </p:grpSpPr>
      <p:grpSp>
        <p:nvGrpSpPr>
          <p:cNvPr id="14301" name="Google Shape;14301;p1211"/>
          <p:cNvGrpSpPr/>
          <p:nvPr/>
        </p:nvGrpSpPr>
        <p:grpSpPr>
          <a:xfrm>
            <a:off x="0" y="5020349"/>
            <a:ext cx="12191996" cy="1837651"/>
            <a:chOff x="0" y="5020348"/>
            <a:chExt cx="12191996" cy="1837651"/>
          </a:xfrm>
        </p:grpSpPr>
        <p:sp>
          <p:nvSpPr>
            <p:cNvPr id="14302" name="Google Shape;14302;p1211"/>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303" name="Google Shape;14303;p1211"/>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304" name="Google Shape;14304;p1211"/>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4305" name="Google Shape;14305;p1211"/>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4306" name="Google Shape;14306;p1211"/>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307" name="Google Shape;14307;p1211"/>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599742203"/>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Title and Content">
  <p:cSld name="Title and Content 7">
    <p:spTree>
      <p:nvGrpSpPr>
        <p:cNvPr id="1" name="Shape 851"/>
        <p:cNvGrpSpPr/>
        <p:nvPr/>
      </p:nvGrpSpPr>
      <p:grpSpPr>
        <a:xfrm>
          <a:off x="0" y="0"/>
          <a:ext cx="0" cy="0"/>
          <a:chOff x="0" y="0"/>
          <a:chExt cx="0" cy="0"/>
        </a:xfrm>
      </p:grpSpPr>
      <p:grpSp>
        <p:nvGrpSpPr>
          <p:cNvPr id="852" name="Google Shape;852;p87"/>
          <p:cNvGrpSpPr/>
          <p:nvPr/>
        </p:nvGrpSpPr>
        <p:grpSpPr>
          <a:xfrm>
            <a:off x="7191542" y="1"/>
            <a:ext cx="5000459" cy="1425992"/>
            <a:chOff x="7191542" y="1"/>
            <a:chExt cx="5000459" cy="1425992"/>
          </a:xfrm>
        </p:grpSpPr>
        <p:pic>
          <p:nvPicPr>
            <p:cNvPr id="853" name="Google Shape;853;p8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54" name="Google Shape;854;p87"/>
            <p:cNvGrpSpPr/>
            <p:nvPr/>
          </p:nvGrpSpPr>
          <p:grpSpPr>
            <a:xfrm>
              <a:off x="7191542" y="1"/>
              <a:ext cx="5000459" cy="1425992"/>
              <a:chOff x="7186272" y="0"/>
              <a:chExt cx="5005729" cy="1427495"/>
            </a:xfrm>
          </p:grpSpPr>
          <p:sp>
            <p:nvSpPr>
              <p:cNvPr id="855" name="Google Shape;855;p8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856" name="Google Shape;856;p8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857" name="Google Shape;857;p8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858" name="Google Shape;858;p87"/>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59" name="Google Shape;859;p8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860" name="Google Shape;860;p8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61" name="Google Shape;861;p8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880.xml><?xml version="1.0" encoding="utf-8"?>
<p:sldLayout xmlns:a="http://schemas.openxmlformats.org/drawingml/2006/main" xmlns:r="http://schemas.openxmlformats.org/officeDocument/2006/relationships" xmlns:p="http://schemas.openxmlformats.org/presentationml/2006/main" matchingName="Photo Slide 11">
  <p:cSld name="Photo Slide 11">
    <p:spTree>
      <p:nvGrpSpPr>
        <p:cNvPr id="1" name="Shape 14308"/>
        <p:cNvGrpSpPr/>
        <p:nvPr/>
      </p:nvGrpSpPr>
      <p:grpSpPr>
        <a:xfrm>
          <a:off x="0" y="0"/>
          <a:ext cx="0" cy="0"/>
          <a:chOff x="0" y="0"/>
          <a:chExt cx="0" cy="0"/>
        </a:xfrm>
      </p:grpSpPr>
      <p:sp>
        <p:nvSpPr>
          <p:cNvPr id="14309" name="Google Shape;14309;p1212"/>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4310" name="Google Shape;14310;p1212"/>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4311" name="Google Shape;14311;p1212"/>
          <p:cNvGrpSpPr/>
          <p:nvPr/>
        </p:nvGrpSpPr>
        <p:grpSpPr>
          <a:xfrm>
            <a:off x="1" y="5379425"/>
            <a:ext cx="2807363" cy="753895"/>
            <a:chOff x="0" y="5379424"/>
            <a:chExt cx="2807363" cy="753895"/>
          </a:xfrm>
        </p:grpSpPr>
        <p:sp>
          <p:nvSpPr>
            <p:cNvPr id="14312" name="Google Shape;14312;p1212"/>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313" name="Google Shape;14313;p1212"/>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grpSp>
      <p:pic>
        <p:nvPicPr>
          <p:cNvPr id="14314" name="Google Shape;14314;p1212"/>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1375285357"/>
      </p:ext>
    </p:extLst>
  </p:cSld>
  <p:clrMapOvr>
    <a:masterClrMapping/>
  </p:clrMapOvr>
</p:sldLayout>
</file>

<file path=ppt/slideLayouts/slideLayout881.xml><?xml version="1.0" encoding="utf-8"?>
<p:sldLayout xmlns:a="http://schemas.openxmlformats.org/drawingml/2006/main" xmlns:r="http://schemas.openxmlformats.org/officeDocument/2006/relationships" xmlns:p="http://schemas.openxmlformats.org/presentationml/2006/main" matchingName="Quotation 16">
  <p:cSld name="Quotation 16">
    <p:spTree>
      <p:nvGrpSpPr>
        <p:cNvPr id="1" name="Shape 14315"/>
        <p:cNvGrpSpPr/>
        <p:nvPr/>
      </p:nvGrpSpPr>
      <p:grpSpPr>
        <a:xfrm>
          <a:off x="0" y="0"/>
          <a:ext cx="0" cy="0"/>
          <a:chOff x="0" y="0"/>
          <a:chExt cx="0" cy="0"/>
        </a:xfrm>
      </p:grpSpPr>
      <p:sp>
        <p:nvSpPr>
          <p:cNvPr id="14316" name="Google Shape;14316;p121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317" name="Google Shape;14317;p121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318" name="Google Shape;14318;p1213"/>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319" name="Google Shape;14319;p121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320" name="Google Shape;14320;p121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321" name="Google Shape;14321;p121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4322" name="Google Shape;14322;p1213"/>
          <p:cNvGrpSpPr/>
          <p:nvPr/>
        </p:nvGrpSpPr>
        <p:grpSpPr>
          <a:xfrm>
            <a:off x="7191545" y="0"/>
            <a:ext cx="5000460" cy="1425988"/>
            <a:chOff x="7191545" y="0"/>
            <a:chExt cx="5000460" cy="1425988"/>
          </a:xfrm>
        </p:grpSpPr>
        <p:pic>
          <p:nvPicPr>
            <p:cNvPr id="14323" name="Google Shape;14323;p121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324" name="Google Shape;14324;p1213"/>
            <p:cNvGrpSpPr/>
            <p:nvPr/>
          </p:nvGrpSpPr>
          <p:grpSpPr>
            <a:xfrm>
              <a:off x="7191545" y="0"/>
              <a:ext cx="5000460" cy="1425988"/>
              <a:chOff x="7191545" y="0"/>
              <a:chExt cx="5000460" cy="1425988"/>
            </a:xfrm>
          </p:grpSpPr>
          <p:sp>
            <p:nvSpPr>
              <p:cNvPr id="14325" name="Google Shape;14325;p121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326" name="Google Shape;14326;p121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4327" name="Google Shape;14327;p1213"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304619401"/>
      </p:ext>
    </p:extLst>
  </p:cSld>
  <p:clrMapOvr>
    <a:masterClrMapping/>
  </p:clrMapOvr>
</p:sldLayout>
</file>

<file path=ppt/slideLayouts/slideLayout882.xml><?xml version="1.0" encoding="utf-8"?>
<p:sldLayout xmlns:a="http://schemas.openxmlformats.org/drawingml/2006/main" xmlns:r="http://schemas.openxmlformats.org/officeDocument/2006/relationships" xmlns:p="http://schemas.openxmlformats.org/presentationml/2006/main" matchingName="1_Quotation 16">
  <p:cSld name="1_Quotation 16">
    <p:spTree>
      <p:nvGrpSpPr>
        <p:cNvPr id="1" name="Shape 14328"/>
        <p:cNvGrpSpPr/>
        <p:nvPr/>
      </p:nvGrpSpPr>
      <p:grpSpPr>
        <a:xfrm>
          <a:off x="0" y="0"/>
          <a:ext cx="0" cy="0"/>
          <a:chOff x="0" y="0"/>
          <a:chExt cx="0" cy="0"/>
        </a:xfrm>
      </p:grpSpPr>
      <p:sp>
        <p:nvSpPr>
          <p:cNvPr id="14329" name="Google Shape;14329;p121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330" name="Google Shape;14330;p121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331" name="Google Shape;14331;p1214"/>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332" name="Google Shape;14332;p121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333" name="Google Shape;14333;p121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334" name="Google Shape;14334;p121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4335" name="Google Shape;14335;p1214"/>
          <p:cNvGrpSpPr/>
          <p:nvPr/>
        </p:nvGrpSpPr>
        <p:grpSpPr>
          <a:xfrm>
            <a:off x="7191545" y="0"/>
            <a:ext cx="5000460" cy="1425988"/>
            <a:chOff x="7191545" y="0"/>
            <a:chExt cx="5000460" cy="1425988"/>
          </a:xfrm>
        </p:grpSpPr>
        <p:pic>
          <p:nvPicPr>
            <p:cNvPr id="14336" name="Google Shape;14336;p121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337" name="Google Shape;14337;p1214"/>
            <p:cNvGrpSpPr/>
            <p:nvPr/>
          </p:nvGrpSpPr>
          <p:grpSpPr>
            <a:xfrm>
              <a:off x="7191545" y="0"/>
              <a:ext cx="5000460" cy="1425988"/>
              <a:chOff x="7191545" y="0"/>
              <a:chExt cx="5000460" cy="1425988"/>
            </a:xfrm>
          </p:grpSpPr>
          <p:sp>
            <p:nvSpPr>
              <p:cNvPr id="14338" name="Google Shape;14338;p121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339" name="Google Shape;14339;p121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4340" name="Google Shape;14340;p1214"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436296888"/>
      </p:ext>
    </p:extLst>
  </p:cSld>
  <p:clrMapOvr>
    <a:masterClrMapping/>
  </p:clrMapOvr>
</p:sldLayout>
</file>

<file path=ppt/slideLayouts/slideLayout883.xml><?xml version="1.0" encoding="utf-8"?>
<p:sldLayout xmlns:a="http://schemas.openxmlformats.org/drawingml/2006/main" xmlns:r="http://schemas.openxmlformats.org/officeDocument/2006/relationships" xmlns:p="http://schemas.openxmlformats.org/presentationml/2006/main" matchingName="Two Content 10">
  <p:cSld name="Two Content 10">
    <p:spTree>
      <p:nvGrpSpPr>
        <p:cNvPr id="1" name="Shape 14341"/>
        <p:cNvGrpSpPr/>
        <p:nvPr/>
      </p:nvGrpSpPr>
      <p:grpSpPr>
        <a:xfrm>
          <a:off x="0" y="0"/>
          <a:ext cx="0" cy="0"/>
          <a:chOff x="0" y="0"/>
          <a:chExt cx="0" cy="0"/>
        </a:xfrm>
      </p:grpSpPr>
      <p:sp>
        <p:nvSpPr>
          <p:cNvPr id="14342" name="Google Shape;14342;p1215"/>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343" name="Google Shape;14343;p1215"/>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4344" name="Google Shape;14344;p1215"/>
          <p:cNvGrpSpPr/>
          <p:nvPr/>
        </p:nvGrpSpPr>
        <p:grpSpPr>
          <a:xfrm>
            <a:off x="7191545" y="0"/>
            <a:ext cx="5000460" cy="1425988"/>
            <a:chOff x="7191545" y="0"/>
            <a:chExt cx="5000460" cy="1425988"/>
          </a:xfrm>
        </p:grpSpPr>
        <p:pic>
          <p:nvPicPr>
            <p:cNvPr id="14345" name="Google Shape;14345;p121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346" name="Google Shape;14346;p1215"/>
            <p:cNvGrpSpPr/>
            <p:nvPr/>
          </p:nvGrpSpPr>
          <p:grpSpPr>
            <a:xfrm>
              <a:off x="7191545" y="0"/>
              <a:ext cx="5000460" cy="1425988"/>
              <a:chOff x="7191545" y="0"/>
              <a:chExt cx="5000460" cy="1425988"/>
            </a:xfrm>
          </p:grpSpPr>
          <p:sp>
            <p:nvSpPr>
              <p:cNvPr id="14347" name="Google Shape;14347;p121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348" name="Google Shape;14348;p121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4349" name="Google Shape;14349;p1215"/>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350" name="Google Shape;14350;p1215"/>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351" name="Google Shape;14351;p121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352" name="Google Shape;14352;p121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141312964"/>
      </p:ext>
    </p:extLst>
  </p:cSld>
  <p:clrMapOvr>
    <a:masterClrMapping/>
  </p:clrMapOvr>
</p:sldLayout>
</file>

<file path=ppt/slideLayouts/slideLayout884.xml><?xml version="1.0" encoding="utf-8"?>
<p:sldLayout xmlns:a="http://schemas.openxmlformats.org/drawingml/2006/main" xmlns:r="http://schemas.openxmlformats.org/officeDocument/2006/relationships" xmlns:p="http://schemas.openxmlformats.org/presentationml/2006/main" matchingName="Comparison 9">
  <p:cSld name="Comparison 9">
    <p:spTree>
      <p:nvGrpSpPr>
        <p:cNvPr id="1" name="Shape 14353"/>
        <p:cNvGrpSpPr/>
        <p:nvPr/>
      </p:nvGrpSpPr>
      <p:grpSpPr>
        <a:xfrm>
          <a:off x="0" y="0"/>
          <a:ext cx="0" cy="0"/>
          <a:chOff x="0" y="0"/>
          <a:chExt cx="0" cy="0"/>
        </a:xfrm>
      </p:grpSpPr>
      <p:grpSp>
        <p:nvGrpSpPr>
          <p:cNvPr id="14354" name="Google Shape;14354;p1216"/>
          <p:cNvGrpSpPr/>
          <p:nvPr/>
        </p:nvGrpSpPr>
        <p:grpSpPr>
          <a:xfrm>
            <a:off x="7191545" y="0"/>
            <a:ext cx="5000460" cy="1425988"/>
            <a:chOff x="7191545" y="0"/>
            <a:chExt cx="5000460" cy="1425988"/>
          </a:xfrm>
        </p:grpSpPr>
        <p:pic>
          <p:nvPicPr>
            <p:cNvPr id="14355" name="Google Shape;14355;p121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356" name="Google Shape;14356;p1216"/>
            <p:cNvGrpSpPr/>
            <p:nvPr/>
          </p:nvGrpSpPr>
          <p:grpSpPr>
            <a:xfrm>
              <a:off x="7191545" y="0"/>
              <a:ext cx="5000460" cy="1425988"/>
              <a:chOff x="7191545" y="0"/>
              <a:chExt cx="5000460" cy="1425988"/>
            </a:xfrm>
          </p:grpSpPr>
          <p:sp>
            <p:nvSpPr>
              <p:cNvPr id="14357" name="Google Shape;14357;p121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358" name="Google Shape;14358;p121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4359" name="Google Shape;14359;p121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360" name="Google Shape;14360;p1216"/>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361" name="Google Shape;14361;p1216"/>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362" name="Google Shape;14362;p1216"/>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363" name="Google Shape;14363;p1216"/>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364" name="Google Shape;14364;p121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365" name="Google Shape;14365;p121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366" name="Google Shape;14366;p121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896229657"/>
      </p:ext>
    </p:extLst>
  </p:cSld>
  <p:clrMapOvr>
    <a:masterClrMapping/>
  </p:clrMapOvr>
</p:sldLayout>
</file>

<file path=ppt/slideLayouts/slideLayout885.xml><?xml version="1.0" encoding="utf-8"?>
<p:sldLayout xmlns:a="http://schemas.openxmlformats.org/drawingml/2006/main" xmlns:r="http://schemas.openxmlformats.org/officeDocument/2006/relationships" xmlns:p="http://schemas.openxmlformats.org/presentationml/2006/main" matchingName="Title Only 9">
  <p:cSld name="Title Only 9">
    <p:spTree>
      <p:nvGrpSpPr>
        <p:cNvPr id="1" name="Shape 14367"/>
        <p:cNvGrpSpPr/>
        <p:nvPr/>
      </p:nvGrpSpPr>
      <p:grpSpPr>
        <a:xfrm>
          <a:off x="0" y="0"/>
          <a:ext cx="0" cy="0"/>
          <a:chOff x="0" y="0"/>
          <a:chExt cx="0" cy="0"/>
        </a:xfrm>
      </p:grpSpPr>
      <p:grpSp>
        <p:nvGrpSpPr>
          <p:cNvPr id="14368" name="Google Shape;14368;p1217"/>
          <p:cNvGrpSpPr/>
          <p:nvPr/>
        </p:nvGrpSpPr>
        <p:grpSpPr>
          <a:xfrm>
            <a:off x="7191545" y="0"/>
            <a:ext cx="5000460" cy="1425988"/>
            <a:chOff x="7191545" y="0"/>
            <a:chExt cx="5000460" cy="1425988"/>
          </a:xfrm>
        </p:grpSpPr>
        <p:pic>
          <p:nvPicPr>
            <p:cNvPr id="14369" name="Google Shape;14369;p121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370" name="Google Shape;14370;p1217"/>
            <p:cNvGrpSpPr/>
            <p:nvPr/>
          </p:nvGrpSpPr>
          <p:grpSpPr>
            <a:xfrm>
              <a:off x="7191545" y="0"/>
              <a:ext cx="5000460" cy="1425988"/>
              <a:chOff x="7191545" y="0"/>
              <a:chExt cx="5000460" cy="1425988"/>
            </a:xfrm>
          </p:grpSpPr>
          <p:sp>
            <p:nvSpPr>
              <p:cNvPr id="14371" name="Google Shape;14371;p121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372" name="Google Shape;14372;p121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4373" name="Google Shape;14373;p1217"/>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374" name="Google Shape;14374;p121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375" name="Google Shape;14375;p121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376" name="Google Shape;14376;p121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673283299"/>
      </p:ext>
    </p:extLst>
  </p:cSld>
  <p:clrMapOvr>
    <a:masterClrMapping/>
  </p:clrMapOvr>
</p:sldLayout>
</file>

<file path=ppt/slideLayouts/slideLayout886.xml><?xml version="1.0" encoding="utf-8"?>
<p:sldLayout xmlns:a="http://schemas.openxmlformats.org/drawingml/2006/main" xmlns:r="http://schemas.openxmlformats.org/officeDocument/2006/relationships" xmlns:p="http://schemas.openxmlformats.org/presentationml/2006/main" matchingName="End 10">
  <p:cSld name="End 10">
    <p:spTree>
      <p:nvGrpSpPr>
        <p:cNvPr id="1" name="Shape 14377"/>
        <p:cNvGrpSpPr/>
        <p:nvPr/>
      </p:nvGrpSpPr>
      <p:grpSpPr>
        <a:xfrm>
          <a:off x="0" y="0"/>
          <a:ext cx="0" cy="0"/>
          <a:chOff x="0" y="0"/>
          <a:chExt cx="0" cy="0"/>
        </a:xfrm>
      </p:grpSpPr>
      <p:grpSp>
        <p:nvGrpSpPr>
          <p:cNvPr id="14378" name="Google Shape;14378;p1218"/>
          <p:cNvGrpSpPr/>
          <p:nvPr/>
        </p:nvGrpSpPr>
        <p:grpSpPr>
          <a:xfrm>
            <a:off x="0" y="0"/>
            <a:ext cx="12191996" cy="2148830"/>
            <a:chOff x="0" y="0"/>
            <a:chExt cx="12191996" cy="2148830"/>
          </a:xfrm>
        </p:grpSpPr>
        <p:sp>
          <p:nvSpPr>
            <p:cNvPr id="14379" name="Google Shape;14379;p1218"/>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380" name="Google Shape;14380;p1218"/>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sp>
        <p:nvSpPr>
          <p:cNvPr id="14381" name="Google Shape;14381;p1218"/>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382" name="Google Shape;14382;p1218"/>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383" name="Google Shape;14383;p1218"/>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4384" name="Google Shape;14384;p1218"/>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205671398"/>
      </p:ext>
    </p:extLst>
  </p:cSld>
  <p:clrMapOvr>
    <a:masterClrMapping/>
  </p:clrMapOvr>
</p:sldLayout>
</file>

<file path=ppt/slideLayouts/slideLayout887.xml><?xml version="1.0" encoding="utf-8"?>
<p:sldLayout xmlns:a="http://schemas.openxmlformats.org/drawingml/2006/main" xmlns:r="http://schemas.openxmlformats.org/officeDocument/2006/relationships" xmlns:p="http://schemas.openxmlformats.org/presentationml/2006/main" matchingName="Blank 8">
  <p:cSld name="Blank 8">
    <p:spTree>
      <p:nvGrpSpPr>
        <p:cNvPr id="1" name="Shape 14385"/>
        <p:cNvGrpSpPr/>
        <p:nvPr/>
      </p:nvGrpSpPr>
      <p:grpSpPr>
        <a:xfrm>
          <a:off x="0" y="0"/>
          <a:ext cx="0" cy="0"/>
          <a:chOff x="0" y="0"/>
          <a:chExt cx="0" cy="0"/>
        </a:xfrm>
      </p:grpSpPr>
      <p:sp>
        <p:nvSpPr>
          <p:cNvPr id="14386" name="Google Shape;14386;p121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387" name="Google Shape;14387;p121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388" name="Google Shape;14388;p121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4389" name="Google Shape;14389;p1219"/>
          <p:cNvGrpSpPr/>
          <p:nvPr/>
        </p:nvGrpSpPr>
        <p:grpSpPr>
          <a:xfrm>
            <a:off x="7191545" y="0"/>
            <a:ext cx="5000460" cy="1425988"/>
            <a:chOff x="7191545" y="0"/>
            <a:chExt cx="5000460" cy="1425988"/>
          </a:xfrm>
        </p:grpSpPr>
        <p:pic>
          <p:nvPicPr>
            <p:cNvPr id="14390" name="Google Shape;14390;p121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391" name="Google Shape;14391;p1219"/>
            <p:cNvGrpSpPr/>
            <p:nvPr/>
          </p:nvGrpSpPr>
          <p:grpSpPr>
            <a:xfrm>
              <a:off x="7191545" y="0"/>
              <a:ext cx="5000460" cy="1425988"/>
              <a:chOff x="7191545" y="0"/>
              <a:chExt cx="5000460" cy="1425988"/>
            </a:xfrm>
          </p:grpSpPr>
          <p:sp>
            <p:nvSpPr>
              <p:cNvPr id="14392" name="Google Shape;14392;p121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393" name="Google Shape;14393;p121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197614309"/>
      </p:ext>
    </p:extLst>
  </p:cSld>
  <p:clrMapOvr>
    <a:masterClrMapping/>
  </p:clrMapOvr>
</p:sldLayout>
</file>

<file path=ppt/slideLayouts/slideLayout888.xml><?xml version="1.0" encoding="utf-8"?>
<p:sldLayout xmlns:a="http://schemas.openxmlformats.org/drawingml/2006/main" xmlns:r="http://schemas.openxmlformats.org/officeDocument/2006/relationships" xmlns:p="http://schemas.openxmlformats.org/presentationml/2006/main" matchingName="Cover 12">
  <p:cSld name="Cover 12">
    <p:spTree>
      <p:nvGrpSpPr>
        <p:cNvPr id="1" name="Shape 14394"/>
        <p:cNvGrpSpPr/>
        <p:nvPr/>
      </p:nvGrpSpPr>
      <p:grpSpPr>
        <a:xfrm>
          <a:off x="0" y="0"/>
          <a:ext cx="0" cy="0"/>
          <a:chOff x="0" y="0"/>
          <a:chExt cx="0" cy="0"/>
        </a:xfrm>
      </p:grpSpPr>
      <p:sp>
        <p:nvSpPr>
          <p:cNvPr id="14395" name="Google Shape;14395;p1220"/>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396" name="Google Shape;14396;p1220"/>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397" name="Google Shape;14397;p1220"/>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4398" name="Google Shape;14398;p1220"/>
          <p:cNvGrpSpPr/>
          <p:nvPr/>
        </p:nvGrpSpPr>
        <p:grpSpPr>
          <a:xfrm>
            <a:off x="0" y="5020349"/>
            <a:ext cx="12191996" cy="1837651"/>
            <a:chOff x="0" y="5020348"/>
            <a:chExt cx="12191996" cy="1837651"/>
          </a:xfrm>
        </p:grpSpPr>
        <p:sp>
          <p:nvSpPr>
            <p:cNvPr id="14399" name="Google Shape;14399;p1220"/>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400" name="Google Shape;14400;p1220"/>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4401" name="Google Shape;14401;p1220"/>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1628926146"/>
      </p:ext>
    </p:extLst>
  </p:cSld>
  <p:clrMapOvr>
    <a:masterClrMapping/>
  </p:clrMapOvr>
</p:sldLayout>
</file>

<file path=ppt/slideLayouts/slideLayout889.xml><?xml version="1.0" encoding="utf-8"?>
<p:sldLayout xmlns:a="http://schemas.openxmlformats.org/drawingml/2006/main" xmlns:r="http://schemas.openxmlformats.org/officeDocument/2006/relationships" xmlns:p="http://schemas.openxmlformats.org/presentationml/2006/main" matchingName="Divider 13">
  <p:cSld name="Divider 13">
    <p:spTree>
      <p:nvGrpSpPr>
        <p:cNvPr id="1" name="Shape 14402"/>
        <p:cNvGrpSpPr/>
        <p:nvPr/>
      </p:nvGrpSpPr>
      <p:grpSpPr>
        <a:xfrm>
          <a:off x="0" y="0"/>
          <a:ext cx="0" cy="0"/>
          <a:chOff x="0" y="0"/>
          <a:chExt cx="0" cy="0"/>
        </a:xfrm>
      </p:grpSpPr>
      <p:grpSp>
        <p:nvGrpSpPr>
          <p:cNvPr id="14403" name="Google Shape;14403;p1221"/>
          <p:cNvGrpSpPr/>
          <p:nvPr/>
        </p:nvGrpSpPr>
        <p:grpSpPr>
          <a:xfrm>
            <a:off x="0" y="5020349"/>
            <a:ext cx="12191996" cy="1837651"/>
            <a:chOff x="0" y="5020348"/>
            <a:chExt cx="12191996" cy="1837651"/>
          </a:xfrm>
        </p:grpSpPr>
        <p:sp>
          <p:nvSpPr>
            <p:cNvPr id="14404" name="Google Shape;14404;p1221"/>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405" name="Google Shape;14405;p1221"/>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406" name="Google Shape;14406;p1221"/>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4407" name="Google Shape;14407;p1221"/>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4408" name="Google Shape;14408;p1221"/>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409" name="Google Shape;14409;p1221"/>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822095245"/>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Two Content">
  <p:cSld name="Two Content 6">
    <p:spTree>
      <p:nvGrpSpPr>
        <p:cNvPr id="1" name="Shape 862"/>
        <p:cNvGrpSpPr/>
        <p:nvPr/>
      </p:nvGrpSpPr>
      <p:grpSpPr>
        <a:xfrm>
          <a:off x="0" y="0"/>
          <a:ext cx="0" cy="0"/>
          <a:chOff x="0" y="0"/>
          <a:chExt cx="0" cy="0"/>
        </a:xfrm>
      </p:grpSpPr>
      <p:sp>
        <p:nvSpPr>
          <p:cNvPr id="863" name="Google Shape;863;p8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864" name="Google Shape;864;p88"/>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865" name="Google Shape;865;p88"/>
          <p:cNvGrpSpPr/>
          <p:nvPr/>
        </p:nvGrpSpPr>
        <p:grpSpPr>
          <a:xfrm>
            <a:off x="7191542" y="1"/>
            <a:ext cx="5000459" cy="1425992"/>
            <a:chOff x="7191542" y="1"/>
            <a:chExt cx="5000459" cy="1425992"/>
          </a:xfrm>
        </p:grpSpPr>
        <p:pic>
          <p:nvPicPr>
            <p:cNvPr id="866" name="Google Shape;866;p8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67" name="Google Shape;867;p88"/>
            <p:cNvGrpSpPr/>
            <p:nvPr/>
          </p:nvGrpSpPr>
          <p:grpSpPr>
            <a:xfrm>
              <a:off x="7191542" y="1"/>
              <a:ext cx="5000459" cy="1425992"/>
              <a:chOff x="7186272" y="0"/>
              <a:chExt cx="5005729" cy="1427495"/>
            </a:xfrm>
          </p:grpSpPr>
          <p:sp>
            <p:nvSpPr>
              <p:cNvPr id="868" name="Google Shape;868;p8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869" name="Google Shape;869;p8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870" name="Google Shape;870;p88"/>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71" name="Google Shape;871;p88"/>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872" name="Google Shape;872;p8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73" name="Google Shape;873;p8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890.xml><?xml version="1.0" encoding="utf-8"?>
<p:sldLayout xmlns:a="http://schemas.openxmlformats.org/drawingml/2006/main" xmlns:r="http://schemas.openxmlformats.org/officeDocument/2006/relationships" xmlns:p="http://schemas.openxmlformats.org/presentationml/2006/main" matchingName="Photo Slide 12">
  <p:cSld name="Photo Slide 12">
    <p:spTree>
      <p:nvGrpSpPr>
        <p:cNvPr id="1" name="Shape 14410"/>
        <p:cNvGrpSpPr/>
        <p:nvPr/>
      </p:nvGrpSpPr>
      <p:grpSpPr>
        <a:xfrm>
          <a:off x="0" y="0"/>
          <a:ext cx="0" cy="0"/>
          <a:chOff x="0" y="0"/>
          <a:chExt cx="0" cy="0"/>
        </a:xfrm>
      </p:grpSpPr>
      <p:sp>
        <p:nvSpPr>
          <p:cNvPr id="14411" name="Google Shape;14411;p1222"/>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4412" name="Google Shape;14412;p1222"/>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4413" name="Google Shape;14413;p1222"/>
          <p:cNvGrpSpPr/>
          <p:nvPr/>
        </p:nvGrpSpPr>
        <p:grpSpPr>
          <a:xfrm>
            <a:off x="1" y="5379425"/>
            <a:ext cx="2807363" cy="753895"/>
            <a:chOff x="0" y="5379424"/>
            <a:chExt cx="2807363" cy="753895"/>
          </a:xfrm>
        </p:grpSpPr>
        <p:sp>
          <p:nvSpPr>
            <p:cNvPr id="14414" name="Google Shape;14414;p1222"/>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415" name="Google Shape;14415;p1222"/>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grpSp>
      <p:pic>
        <p:nvPicPr>
          <p:cNvPr id="14416" name="Google Shape;14416;p1222"/>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1019008289"/>
      </p:ext>
    </p:extLst>
  </p:cSld>
  <p:clrMapOvr>
    <a:masterClrMapping/>
  </p:clrMapOvr>
</p:sldLayout>
</file>

<file path=ppt/slideLayouts/slideLayout891.xml><?xml version="1.0" encoding="utf-8"?>
<p:sldLayout xmlns:a="http://schemas.openxmlformats.org/drawingml/2006/main" xmlns:r="http://schemas.openxmlformats.org/officeDocument/2006/relationships" xmlns:p="http://schemas.openxmlformats.org/presentationml/2006/main" matchingName="Quotation 17">
  <p:cSld name="Quotation 17">
    <p:spTree>
      <p:nvGrpSpPr>
        <p:cNvPr id="1" name="Shape 14417"/>
        <p:cNvGrpSpPr/>
        <p:nvPr/>
      </p:nvGrpSpPr>
      <p:grpSpPr>
        <a:xfrm>
          <a:off x="0" y="0"/>
          <a:ext cx="0" cy="0"/>
          <a:chOff x="0" y="0"/>
          <a:chExt cx="0" cy="0"/>
        </a:xfrm>
      </p:grpSpPr>
      <p:sp>
        <p:nvSpPr>
          <p:cNvPr id="14418" name="Google Shape;14418;p122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419" name="Google Shape;14419;p122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420" name="Google Shape;14420;p1223"/>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421" name="Google Shape;14421;p122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422" name="Google Shape;14422;p122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423" name="Google Shape;14423;p122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4424" name="Google Shape;14424;p1223"/>
          <p:cNvGrpSpPr/>
          <p:nvPr/>
        </p:nvGrpSpPr>
        <p:grpSpPr>
          <a:xfrm>
            <a:off x="7191545" y="0"/>
            <a:ext cx="5000460" cy="1425988"/>
            <a:chOff x="7191545" y="0"/>
            <a:chExt cx="5000460" cy="1425988"/>
          </a:xfrm>
        </p:grpSpPr>
        <p:pic>
          <p:nvPicPr>
            <p:cNvPr id="14425" name="Google Shape;14425;p122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426" name="Google Shape;14426;p1223"/>
            <p:cNvGrpSpPr/>
            <p:nvPr/>
          </p:nvGrpSpPr>
          <p:grpSpPr>
            <a:xfrm>
              <a:off x="7191545" y="0"/>
              <a:ext cx="5000460" cy="1425988"/>
              <a:chOff x="7191545" y="0"/>
              <a:chExt cx="5000460" cy="1425988"/>
            </a:xfrm>
          </p:grpSpPr>
          <p:sp>
            <p:nvSpPr>
              <p:cNvPr id="14427" name="Google Shape;14427;p122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428" name="Google Shape;14428;p122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4429" name="Google Shape;14429;p1223"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615627845"/>
      </p:ext>
    </p:extLst>
  </p:cSld>
  <p:clrMapOvr>
    <a:masterClrMapping/>
  </p:clrMapOvr>
</p:sldLayout>
</file>

<file path=ppt/slideLayouts/slideLayout892.xml><?xml version="1.0" encoding="utf-8"?>
<p:sldLayout xmlns:a="http://schemas.openxmlformats.org/drawingml/2006/main" xmlns:r="http://schemas.openxmlformats.org/officeDocument/2006/relationships" xmlns:p="http://schemas.openxmlformats.org/presentationml/2006/main" matchingName="1_Quotation 17">
  <p:cSld name="1_Quotation 17">
    <p:spTree>
      <p:nvGrpSpPr>
        <p:cNvPr id="1" name="Shape 14430"/>
        <p:cNvGrpSpPr/>
        <p:nvPr/>
      </p:nvGrpSpPr>
      <p:grpSpPr>
        <a:xfrm>
          <a:off x="0" y="0"/>
          <a:ext cx="0" cy="0"/>
          <a:chOff x="0" y="0"/>
          <a:chExt cx="0" cy="0"/>
        </a:xfrm>
      </p:grpSpPr>
      <p:sp>
        <p:nvSpPr>
          <p:cNvPr id="14431" name="Google Shape;14431;p122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432" name="Google Shape;14432;p122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433" name="Google Shape;14433;p1224"/>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434" name="Google Shape;14434;p122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435" name="Google Shape;14435;p122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436" name="Google Shape;14436;p122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4437" name="Google Shape;14437;p1224"/>
          <p:cNvGrpSpPr/>
          <p:nvPr/>
        </p:nvGrpSpPr>
        <p:grpSpPr>
          <a:xfrm>
            <a:off x="7191545" y="0"/>
            <a:ext cx="5000460" cy="1425988"/>
            <a:chOff x="7191545" y="0"/>
            <a:chExt cx="5000460" cy="1425988"/>
          </a:xfrm>
        </p:grpSpPr>
        <p:pic>
          <p:nvPicPr>
            <p:cNvPr id="14438" name="Google Shape;14438;p122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439" name="Google Shape;14439;p1224"/>
            <p:cNvGrpSpPr/>
            <p:nvPr/>
          </p:nvGrpSpPr>
          <p:grpSpPr>
            <a:xfrm>
              <a:off x="7191545" y="0"/>
              <a:ext cx="5000460" cy="1425988"/>
              <a:chOff x="7191545" y="0"/>
              <a:chExt cx="5000460" cy="1425988"/>
            </a:xfrm>
          </p:grpSpPr>
          <p:sp>
            <p:nvSpPr>
              <p:cNvPr id="14440" name="Google Shape;14440;p122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441" name="Google Shape;14441;p122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4442" name="Google Shape;14442;p1224"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343728390"/>
      </p:ext>
    </p:extLst>
  </p:cSld>
  <p:clrMapOvr>
    <a:masterClrMapping/>
  </p:clrMapOvr>
</p:sldLayout>
</file>

<file path=ppt/slideLayouts/slideLayout893.xml><?xml version="1.0" encoding="utf-8"?>
<p:sldLayout xmlns:a="http://schemas.openxmlformats.org/drawingml/2006/main" xmlns:r="http://schemas.openxmlformats.org/officeDocument/2006/relationships" xmlns:p="http://schemas.openxmlformats.org/presentationml/2006/main" matchingName="Title and Content 14">
  <p:cSld name="Title and Content 14">
    <p:spTree>
      <p:nvGrpSpPr>
        <p:cNvPr id="1" name="Shape 14443"/>
        <p:cNvGrpSpPr/>
        <p:nvPr/>
      </p:nvGrpSpPr>
      <p:grpSpPr>
        <a:xfrm>
          <a:off x="0" y="0"/>
          <a:ext cx="0" cy="0"/>
          <a:chOff x="0" y="0"/>
          <a:chExt cx="0" cy="0"/>
        </a:xfrm>
      </p:grpSpPr>
      <p:grpSp>
        <p:nvGrpSpPr>
          <p:cNvPr id="14444" name="Google Shape;14444;p1225"/>
          <p:cNvGrpSpPr/>
          <p:nvPr/>
        </p:nvGrpSpPr>
        <p:grpSpPr>
          <a:xfrm>
            <a:off x="7191545" y="0"/>
            <a:ext cx="5000460" cy="1425988"/>
            <a:chOff x="7191545" y="0"/>
            <a:chExt cx="5000460" cy="1425988"/>
          </a:xfrm>
        </p:grpSpPr>
        <p:pic>
          <p:nvPicPr>
            <p:cNvPr id="14445" name="Google Shape;14445;p122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446" name="Google Shape;14446;p1225"/>
            <p:cNvGrpSpPr/>
            <p:nvPr/>
          </p:nvGrpSpPr>
          <p:grpSpPr>
            <a:xfrm>
              <a:off x="7191545" y="0"/>
              <a:ext cx="5000460" cy="1425988"/>
              <a:chOff x="7191545" y="0"/>
              <a:chExt cx="5000460" cy="1425988"/>
            </a:xfrm>
          </p:grpSpPr>
          <p:sp>
            <p:nvSpPr>
              <p:cNvPr id="14447" name="Google Shape;14447;p122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448" name="Google Shape;14448;p122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4449" name="Google Shape;14449;p1225"/>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450" name="Google Shape;14450;p1225"/>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451" name="Google Shape;14451;p122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452" name="Google Shape;14452;p122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453" name="Google Shape;14453;p122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191781500"/>
      </p:ext>
    </p:extLst>
  </p:cSld>
  <p:clrMapOvr>
    <a:masterClrMapping/>
  </p:clrMapOvr>
</p:sldLayout>
</file>

<file path=ppt/slideLayouts/slideLayout894.xml><?xml version="1.0" encoding="utf-8"?>
<p:sldLayout xmlns:a="http://schemas.openxmlformats.org/drawingml/2006/main" xmlns:r="http://schemas.openxmlformats.org/officeDocument/2006/relationships" xmlns:p="http://schemas.openxmlformats.org/presentationml/2006/main" matchingName="Two Content 11">
  <p:cSld name="Two Content 11">
    <p:spTree>
      <p:nvGrpSpPr>
        <p:cNvPr id="1" name="Shape 14454"/>
        <p:cNvGrpSpPr/>
        <p:nvPr/>
      </p:nvGrpSpPr>
      <p:grpSpPr>
        <a:xfrm>
          <a:off x="0" y="0"/>
          <a:ext cx="0" cy="0"/>
          <a:chOff x="0" y="0"/>
          <a:chExt cx="0" cy="0"/>
        </a:xfrm>
      </p:grpSpPr>
      <p:sp>
        <p:nvSpPr>
          <p:cNvPr id="14455" name="Google Shape;14455;p1226"/>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456" name="Google Shape;14456;p1226"/>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4457" name="Google Shape;14457;p1226"/>
          <p:cNvGrpSpPr/>
          <p:nvPr/>
        </p:nvGrpSpPr>
        <p:grpSpPr>
          <a:xfrm>
            <a:off x="7191545" y="0"/>
            <a:ext cx="5000460" cy="1425988"/>
            <a:chOff x="7191545" y="0"/>
            <a:chExt cx="5000460" cy="1425988"/>
          </a:xfrm>
        </p:grpSpPr>
        <p:pic>
          <p:nvPicPr>
            <p:cNvPr id="14458" name="Google Shape;14458;p122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459" name="Google Shape;14459;p1226"/>
            <p:cNvGrpSpPr/>
            <p:nvPr/>
          </p:nvGrpSpPr>
          <p:grpSpPr>
            <a:xfrm>
              <a:off x="7191545" y="0"/>
              <a:ext cx="5000460" cy="1425988"/>
              <a:chOff x="7191545" y="0"/>
              <a:chExt cx="5000460" cy="1425988"/>
            </a:xfrm>
          </p:grpSpPr>
          <p:sp>
            <p:nvSpPr>
              <p:cNvPr id="14460" name="Google Shape;14460;p122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461" name="Google Shape;14461;p122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4462" name="Google Shape;14462;p1226"/>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463" name="Google Shape;14463;p1226"/>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464" name="Google Shape;14464;p122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465" name="Google Shape;14465;p122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253240465"/>
      </p:ext>
    </p:extLst>
  </p:cSld>
  <p:clrMapOvr>
    <a:masterClrMapping/>
  </p:clrMapOvr>
</p:sldLayout>
</file>

<file path=ppt/slideLayouts/slideLayout895.xml><?xml version="1.0" encoding="utf-8"?>
<p:sldLayout xmlns:a="http://schemas.openxmlformats.org/drawingml/2006/main" xmlns:r="http://schemas.openxmlformats.org/officeDocument/2006/relationships" xmlns:p="http://schemas.openxmlformats.org/presentationml/2006/main" matchingName="Comparison 10">
  <p:cSld name="Comparison 10">
    <p:spTree>
      <p:nvGrpSpPr>
        <p:cNvPr id="1" name="Shape 14466"/>
        <p:cNvGrpSpPr/>
        <p:nvPr/>
      </p:nvGrpSpPr>
      <p:grpSpPr>
        <a:xfrm>
          <a:off x="0" y="0"/>
          <a:ext cx="0" cy="0"/>
          <a:chOff x="0" y="0"/>
          <a:chExt cx="0" cy="0"/>
        </a:xfrm>
      </p:grpSpPr>
      <p:grpSp>
        <p:nvGrpSpPr>
          <p:cNvPr id="14467" name="Google Shape;14467;p1227"/>
          <p:cNvGrpSpPr/>
          <p:nvPr/>
        </p:nvGrpSpPr>
        <p:grpSpPr>
          <a:xfrm>
            <a:off x="7191545" y="0"/>
            <a:ext cx="5000460" cy="1425988"/>
            <a:chOff x="7191545" y="0"/>
            <a:chExt cx="5000460" cy="1425988"/>
          </a:xfrm>
        </p:grpSpPr>
        <p:pic>
          <p:nvPicPr>
            <p:cNvPr id="14468" name="Google Shape;14468;p122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469" name="Google Shape;14469;p1227"/>
            <p:cNvGrpSpPr/>
            <p:nvPr/>
          </p:nvGrpSpPr>
          <p:grpSpPr>
            <a:xfrm>
              <a:off x="7191545" y="0"/>
              <a:ext cx="5000460" cy="1425988"/>
              <a:chOff x="7191545" y="0"/>
              <a:chExt cx="5000460" cy="1425988"/>
            </a:xfrm>
          </p:grpSpPr>
          <p:sp>
            <p:nvSpPr>
              <p:cNvPr id="14470" name="Google Shape;14470;p122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471" name="Google Shape;14471;p122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4472" name="Google Shape;14472;p1227"/>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473" name="Google Shape;14473;p1227"/>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474" name="Google Shape;14474;p1227"/>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475" name="Google Shape;14475;p1227"/>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476" name="Google Shape;14476;p1227"/>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477" name="Google Shape;14477;p122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478" name="Google Shape;14478;p122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479" name="Google Shape;14479;p122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194774734"/>
      </p:ext>
    </p:extLst>
  </p:cSld>
  <p:clrMapOvr>
    <a:masterClrMapping/>
  </p:clrMapOvr>
</p:sldLayout>
</file>

<file path=ppt/slideLayouts/slideLayout896.xml><?xml version="1.0" encoding="utf-8"?>
<p:sldLayout xmlns:a="http://schemas.openxmlformats.org/drawingml/2006/main" xmlns:r="http://schemas.openxmlformats.org/officeDocument/2006/relationships" xmlns:p="http://schemas.openxmlformats.org/presentationml/2006/main" matchingName="Title Only 10">
  <p:cSld name="Title Only 10">
    <p:spTree>
      <p:nvGrpSpPr>
        <p:cNvPr id="1" name="Shape 14480"/>
        <p:cNvGrpSpPr/>
        <p:nvPr/>
      </p:nvGrpSpPr>
      <p:grpSpPr>
        <a:xfrm>
          <a:off x="0" y="0"/>
          <a:ext cx="0" cy="0"/>
          <a:chOff x="0" y="0"/>
          <a:chExt cx="0" cy="0"/>
        </a:xfrm>
      </p:grpSpPr>
      <p:grpSp>
        <p:nvGrpSpPr>
          <p:cNvPr id="14481" name="Google Shape;14481;p1228"/>
          <p:cNvGrpSpPr/>
          <p:nvPr/>
        </p:nvGrpSpPr>
        <p:grpSpPr>
          <a:xfrm>
            <a:off x="7191545" y="0"/>
            <a:ext cx="5000460" cy="1425988"/>
            <a:chOff x="7191545" y="0"/>
            <a:chExt cx="5000460" cy="1425988"/>
          </a:xfrm>
        </p:grpSpPr>
        <p:pic>
          <p:nvPicPr>
            <p:cNvPr id="14482" name="Google Shape;14482;p122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483" name="Google Shape;14483;p1228"/>
            <p:cNvGrpSpPr/>
            <p:nvPr/>
          </p:nvGrpSpPr>
          <p:grpSpPr>
            <a:xfrm>
              <a:off x="7191545" y="0"/>
              <a:ext cx="5000460" cy="1425988"/>
              <a:chOff x="7191545" y="0"/>
              <a:chExt cx="5000460" cy="1425988"/>
            </a:xfrm>
          </p:grpSpPr>
          <p:sp>
            <p:nvSpPr>
              <p:cNvPr id="14484" name="Google Shape;14484;p122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485" name="Google Shape;14485;p122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4486" name="Google Shape;14486;p1228"/>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487" name="Google Shape;14487;p122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488" name="Google Shape;14488;p122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489" name="Google Shape;14489;p122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124552268"/>
      </p:ext>
    </p:extLst>
  </p:cSld>
  <p:clrMapOvr>
    <a:masterClrMapping/>
  </p:clrMapOvr>
</p:sldLayout>
</file>

<file path=ppt/slideLayouts/slideLayout897.xml><?xml version="1.0" encoding="utf-8"?>
<p:sldLayout xmlns:a="http://schemas.openxmlformats.org/drawingml/2006/main" xmlns:r="http://schemas.openxmlformats.org/officeDocument/2006/relationships" xmlns:p="http://schemas.openxmlformats.org/presentationml/2006/main" matchingName="End 11">
  <p:cSld name="End 11">
    <p:spTree>
      <p:nvGrpSpPr>
        <p:cNvPr id="1" name="Shape 14490"/>
        <p:cNvGrpSpPr/>
        <p:nvPr/>
      </p:nvGrpSpPr>
      <p:grpSpPr>
        <a:xfrm>
          <a:off x="0" y="0"/>
          <a:ext cx="0" cy="0"/>
          <a:chOff x="0" y="0"/>
          <a:chExt cx="0" cy="0"/>
        </a:xfrm>
      </p:grpSpPr>
      <p:grpSp>
        <p:nvGrpSpPr>
          <p:cNvPr id="14491" name="Google Shape;14491;p1229"/>
          <p:cNvGrpSpPr/>
          <p:nvPr/>
        </p:nvGrpSpPr>
        <p:grpSpPr>
          <a:xfrm>
            <a:off x="0" y="0"/>
            <a:ext cx="12191996" cy="2148830"/>
            <a:chOff x="0" y="0"/>
            <a:chExt cx="12191996" cy="2148830"/>
          </a:xfrm>
        </p:grpSpPr>
        <p:sp>
          <p:nvSpPr>
            <p:cNvPr id="14492" name="Google Shape;14492;p1229"/>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493" name="Google Shape;14493;p1229"/>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sp>
        <p:nvSpPr>
          <p:cNvPr id="14494" name="Google Shape;14494;p1229"/>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495" name="Google Shape;14495;p1229"/>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496" name="Google Shape;14496;p1229"/>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4497" name="Google Shape;14497;p1229"/>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2341434936"/>
      </p:ext>
    </p:extLst>
  </p:cSld>
  <p:clrMapOvr>
    <a:masterClrMapping/>
  </p:clrMapOvr>
</p:sldLayout>
</file>

<file path=ppt/slideLayouts/slideLayout898.xml><?xml version="1.0" encoding="utf-8"?>
<p:sldLayout xmlns:a="http://schemas.openxmlformats.org/drawingml/2006/main" xmlns:r="http://schemas.openxmlformats.org/officeDocument/2006/relationships" xmlns:p="http://schemas.openxmlformats.org/presentationml/2006/main" matchingName="Blank 9">
  <p:cSld name="Blank 9">
    <p:spTree>
      <p:nvGrpSpPr>
        <p:cNvPr id="1" name="Shape 14498"/>
        <p:cNvGrpSpPr/>
        <p:nvPr/>
      </p:nvGrpSpPr>
      <p:grpSpPr>
        <a:xfrm>
          <a:off x="0" y="0"/>
          <a:ext cx="0" cy="0"/>
          <a:chOff x="0" y="0"/>
          <a:chExt cx="0" cy="0"/>
        </a:xfrm>
      </p:grpSpPr>
      <p:sp>
        <p:nvSpPr>
          <p:cNvPr id="14499" name="Google Shape;14499;p123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500" name="Google Shape;14500;p123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501" name="Google Shape;14501;p123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4502" name="Google Shape;14502;p1230"/>
          <p:cNvGrpSpPr/>
          <p:nvPr/>
        </p:nvGrpSpPr>
        <p:grpSpPr>
          <a:xfrm>
            <a:off x="7191545" y="0"/>
            <a:ext cx="5000460" cy="1425988"/>
            <a:chOff x="7191545" y="0"/>
            <a:chExt cx="5000460" cy="1425988"/>
          </a:xfrm>
        </p:grpSpPr>
        <p:pic>
          <p:nvPicPr>
            <p:cNvPr id="14503" name="Google Shape;14503;p123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504" name="Google Shape;14504;p1230"/>
            <p:cNvGrpSpPr/>
            <p:nvPr/>
          </p:nvGrpSpPr>
          <p:grpSpPr>
            <a:xfrm>
              <a:off x="7191545" y="0"/>
              <a:ext cx="5000460" cy="1425988"/>
              <a:chOff x="7191545" y="0"/>
              <a:chExt cx="5000460" cy="1425988"/>
            </a:xfrm>
          </p:grpSpPr>
          <p:sp>
            <p:nvSpPr>
              <p:cNvPr id="14505" name="Google Shape;14505;p123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506" name="Google Shape;14506;p123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3823930267"/>
      </p:ext>
    </p:extLst>
  </p:cSld>
  <p:clrMapOvr>
    <a:masterClrMapping/>
  </p:clrMapOvr>
</p:sldLayout>
</file>

<file path=ppt/slideLayouts/slideLayout899.xml><?xml version="1.0" encoding="utf-8"?>
<p:sldLayout xmlns:a="http://schemas.openxmlformats.org/drawingml/2006/main" xmlns:r="http://schemas.openxmlformats.org/officeDocument/2006/relationships" xmlns:p="http://schemas.openxmlformats.org/presentationml/2006/main" matchingName="1_Title Slide">
  <p:cSld name="1_Title Slide">
    <p:spTree>
      <p:nvGrpSpPr>
        <p:cNvPr id="1" name="Shape 14507"/>
        <p:cNvGrpSpPr/>
        <p:nvPr/>
      </p:nvGrpSpPr>
      <p:grpSpPr>
        <a:xfrm>
          <a:off x="0" y="0"/>
          <a:ext cx="0" cy="0"/>
          <a:chOff x="0" y="0"/>
          <a:chExt cx="0" cy="0"/>
        </a:xfrm>
      </p:grpSpPr>
      <p:sp>
        <p:nvSpPr>
          <p:cNvPr id="14508" name="Google Shape;14508;p1231"/>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pic>
        <p:nvPicPr>
          <p:cNvPr id="14509" name="Google Shape;14509;p1231"/>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4510" name="Google Shape;14510;p1231"/>
          <p:cNvGrpSpPr/>
          <p:nvPr/>
        </p:nvGrpSpPr>
        <p:grpSpPr>
          <a:xfrm>
            <a:off x="1" y="0"/>
            <a:ext cx="1862669" cy="6629400"/>
            <a:chOff x="0" y="0"/>
            <a:chExt cx="1862669" cy="6629400"/>
          </a:xfrm>
        </p:grpSpPr>
        <p:sp>
          <p:nvSpPr>
            <p:cNvPr id="14511" name="Google Shape;14511;p1231"/>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pic>
          <p:nvPicPr>
            <p:cNvPr id="14512" name="Google Shape;14512;p1231"/>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4513" name="Google Shape;14513;p1231"/>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4514" name="Google Shape;14514;p1231"/>
          <p:cNvSpPr txBox="1">
            <a:spLocks noGrp="1"/>
          </p:cNvSpPr>
          <p:nvPr>
            <p:ph type="title"/>
          </p:nvPr>
        </p:nvSpPr>
        <p:spPr>
          <a:xfrm>
            <a:off x="1621872" y="1806425"/>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515" name="Google Shape;14515;p1231"/>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516" name="Google Shape;14516;p1231"/>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79525646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US" dirty="0"/>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endParaRPr lang="en-US" dirty="0"/>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846CE7D5-CF57-46EF-B807-FDD0502418D4}" type="datetimeFigureOut">
              <a:rPr lang="en-US" smtClean="0"/>
              <a:t>6/1/2026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1718958274"/>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Comparison">
  <p:cSld name="Comparison 6">
    <p:spTree>
      <p:nvGrpSpPr>
        <p:cNvPr id="1" name="Shape 874"/>
        <p:cNvGrpSpPr/>
        <p:nvPr/>
      </p:nvGrpSpPr>
      <p:grpSpPr>
        <a:xfrm>
          <a:off x="0" y="0"/>
          <a:ext cx="0" cy="0"/>
          <a:chOff x="0" y="0"/>
          <a:chExt cx="0" cy="0"/>
        </a:xfrm>
      </p:grpSpPr>
      <p:grpSp>
        <p:nvGrpSpPr>
          <p:cNvPr id="875" name="Google Shape;875;p89"/>
          <p:cNvGrpSpPr/>
          <p:nvPr/>
        </p:nvGrpSpPr>
        <p:grpSpPr>
          <a:xfrm>
            <a:off x="7191542" y="1"/>
            <a:ext cx="5000459" cy="1425992"/>
            <a:chOff x="7191542" y="1"/>
            <a:chExt cx="5000459" cy="1425992"/>
          </a:xfrm>
        </p:grpSpPr>
        <p:pic>
          <p:nvPicPr>
            <p:cNvPr id="876" name="Google Shape;876;p8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77" name="Google Shape;877;p89"/>
            <p:cNvGrpSpPr/>
            <p:nvPr/>
          </p:nvGrpSpPr>
          <p:grpSpPr>
            <a:xfrm>
              <a:off x="7191542" y="1"/>
              <a:ext cx="5000459" cy="1425992"/>
              <a:chOff x="7186272" y="0"/>
              <a:chExt cx="5005729" cy="1427495"/>
            </a:xfrm>
          </p:grpSpPr>
          <p:sp>
            <p:nvSpPr>
              <p:cNvPr id="878" name="Google Shape;878;p8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879" name="Google Shape;879;p8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880" name="Google Shape;880;p8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881" name="Google Shape;881;p89"/>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882" name="Google Shape;882;p89"/>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83" name="Google Shape;883;p89"/>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884" name="Google Shape;884;p89"/>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85" name="Google Shape;885;p8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886" name="Google Shape;886;p8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87" name="Google Shape;887;p8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900.xml><?xml version="1.0" encoding="utf-8"?>
<p:sldLayout xmlns:a="http://schemas.openxmlformats.org/drawingml/2006/main" xmlns:r="http://schemas.openxmlformats.org/officeDocument/2006/relationships" xmlns:p="http://schemas.openxmlformats.org/presentationml/2006/main" matchingName="2_Title Slide">
  <p:cSld name="2_Title Slide">
    <p:spTree>
      <p:nvGrpSpPr>
        <p:cNvPr id="1" name="Shape 14517"/>
        <p:cNvGrpSpPr/>
        <p:nvPr/>
      </p:nvGrpSpPr>
      <p:grpSpPr>
        <a:xfrm>
          <a:off x="0" y="0"/>
          <a:ext cx="0" cy="0"/>
          <a:chOff x="0" y="0"/>
          <a:chExt cx="0" cy="0"/>
        </a:xfrm>
      </p:grpSpPr>
      <p:sp>
        <p:nvSpPr>
          <p:cNvPr id="14518" name="Google Shape;14518;p1232"/>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pic>
        <p:nvPicPr>
          <p:cNvPr id="14519" name="Google Shape;14519;p1232"/>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4520" name="Google Shape;14520;p1232"/>
          <p:cNvGrpSpPr/>
          <p:nvPr/>
        </p:nvGrpSpPr>
        <p:grpSpPr>
          <a:xfrm>
            <a:off x="1" y="0"/>
            <a:ext cx="1862669" cy="6629400"/>
            <a:chOff x="0" y="0"/>
            <a:chExt cx="1862669" cy="6629400"/>
          </a:xfrm>
        </p:grpSpPr>
        <p:sp>
          <p:nvSpPr>
            <p:cNvPr id="14521" name="Google Shape;14521;p1232"/>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pic>
          <p:nvPicPr>
            <p:cNvPr id="14522" name="Google Shape;14522;p1232"/>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4523" name="Google Shape;14523;p1232"/>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4524" name="Google Shape;14524;p1232"/>
          <p:cNvSpPr txBox="1">
            <a:spLocks noGrp="1"/>
          </p:cNvSpPr>
          <p:nvPr>
            <p:ph type="title"/>
          </p:nvPr>
        </p:nvSpPr>
        <p:spPr>
          <a:xfrm>
            <a:off x="1621872" y="1806425"/>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525" name="Google Shape;14525;p1232"/>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526" name="Google Shape;14526;p1232"/>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978557883"/>
      </p:ext>
    </p:extLst>
  </p:cSld>
  <p:clrMapOvr>
    <a:masterClrMapping/>
  </p:clrMapOvr>
</p:sldLayout>
</file>

<file path=ppt/slideLayouts/slideLayout901.xml><?xml version="1.0" encoding="utf-8"?>
<p:sldLayout xmlns:a="http://schemas.openxmlformats.org/drawingml/2006/main" xmlns:r="http://schemas.openxmlformats.org/officeDocument/2006/relationships" xmlns:p="http://schemas.openxmlformats.org/presentationml/2006/main" matchingName="3_Title Slide">
  <p:cSld name="3_Title Slide">
    <p:spTree>
      <p:nvGrpSpPr>
        <p:cNvPr id="1" name="Shape 14527"/>
        <p:cNvGrpSpPr/>
        <p:nvPr/>
      </p:nvGrpSpPr>
      <p:grpSpPr>
        <a:xfrm>
          <a:off x="0" y="0"/>
          <a:ext cx="0" cy="0"/>
          <a:chOff x="0" y="0"/>
          <a:chExt cx="0" cy="0"/>
        </a:xfrm>
      </p:grpSpPr>
      <p:sp>
        <p:nvSpPr>
          <p:cNvPr id="14528" name="Google Shape;14528;p1233"/>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pic>
        <p:nvPicPr>
          <p:cNvPr id="14529" name="Google Shape;14529;p1233"/>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4530" name="Google Shape;14530;p1233"/>
          <p:cNvGrpSpPr/>
          <p:nvPr/>
        </p:nvGrpSpPr>
        <p:grpSpPr>
          <a:xfrm>
            <a:off x="1" y="0"/>
            <a:ext cx="1862669" cy="6629400"/>
            <a:chOff x="0" y="0"/>
            <a:chExt cx="1862669" cy="6629400"/>
          </a:xfrm>
        </p:grpSpPr>
        <p:sp>
          <p:nvSpPr>
            <p:cNvPr id="14531" name="Google Shape;14531;p1233"/>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pic>
          <p:nvPicPr>
            <p:cNvPr id="14532" name="Google Shape;14532;p1233"/>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0" y="0"/>
              <a:ext cx="1862669" cy="6629400"/>
            </a:xfrm>
            <a:prstGeom prst="rect">
              <a:avLst/>
            </a:prstGeom>
            <a:solidFill>
              <a:srgbClr val="79818A"/>
            </a:solidFill>
            <a:ln>
              <a:noFill/>
            </a:ln>
          </p:spPr>
        </p:pic>
      </p:grpSp>
      <p:sp>
        <p:nvSpPr>
          <p:cNvPr id="14533" name="Google Shape;14533;p1233"/>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4534" name="Google Shape;14534;p1233"/>
          <p:cNvSpPr txBox="1">
            <a:spLocks noGrp="1"/>
          </p:cNvSpPr>
          <p:nvPr>
            <p:ph type="title"/>
          </p:nvPr>
        </p:nvSpPr>
        <p:spPr>
          <a:xfrm>
            <a:off x="1621872" y="1806425"/>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535" name="Google Shape;14535;p1233"/>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536" name="Google Shape;14536;p1233"/>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384103875"/>
      </p:ext>
    </p:extLst>
  </p:cSld>
  <p:clrMapOvr>
    <a:masterClrMapping/>
  </p:clrMapOvr>
</p:sldLayout>
</file>

<file path=ppt/slideLayouts/slideLayout902.xml><?xml version="1.0" encoding="utf-8"?>
<p:sldLayout xmlns:a="http://schemas.openxmlformats.org/drawingml/2006/main" xmlns:r="http://schemas.openxmlformats.org/officeDocument/2006/relationships" xmlns:p="http://schemas.openxmlformats.org/presentationml/2006/main" matchingName="Table of Content">
  <p:cSld name="Table of Content">
    <p:spTree>
      <p:nvGrpSpPr>
        <p:cNvPr id="1" name="Shape 14537"/>
        <p:cNvGrpSpPr/>
        <p:nvPr/>
      </p:nvGrpSpPr>
      <p:grpSpPr>
        <a:xfrm>
          <a:off x="0" y="0"/>
          <a:ext cx="0" cy="0"/>
          <a:chOff x="0" y="0"/>
          <a:chExt cx="0" cy="0"/>
        </a:xfrm>
      </p:grpSpPr>
      <p:sp>
        <p:nvSpPr>
          <p:cNvPr id="14538" name="Google Shape;14538;p1234"/>
          <p:cNvSpPr/>
          <p:nvPr/>
        </p:nvSpPr>
        <p:spPr>
          <a:xfrm>
            <a:off x="-10579" y="6620933"/>
            <a:ext cx="12213165" cy="237067"/>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539" name="Google Shape;14539;p1234"/>
          <p:cNvSpPr txBox="1">
            <a:spLocks noGrp="1"/>
          </p:cNvSpPr>
          <p:nvPr>
            <p:ph type="title"/>
          </p:nvPr>
        </p:nvSpPr>
        <p:spPr>
          <a:xfrm>
            <a:off x="218112" y="224842"/>
            <a:ext cx="11715722" cy="569323"/>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79818A"/>
              </a:buClr>
              <a:buSzPts val="4400"/>
              <a:buFont typeface="Calibri"/>
              <a:buNone/>
              <a:defRPr sz="2933">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540" name="Google Shape;14540;p1234"/>
          <p:cNvSpPr txBox="1">
            <a:spLocks noGrp="1"/>
          </p:cNvSpPr>
          <p:nvPr>
            <p:ph type="body" idx="1"/>
          </p:nvPr>
        </p:nvSpPr>
        <p:spPr>
          <a:xfrm>
            <a:off x="218112" y="917198"/>
            <a:ext cx="11715722" cy="4958672"/>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Font typeface="Noto Sans Symbols"/>
              <a:buChar char="▪"/>
              <a:defRPr sz="1867" b="1"/>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541" name="Google Shape;14541;p1234"/>
          <p:cNvSpPr txBox="1">
            <a:spLocks noGrp="1"/>
          </p:cNvSpPr>
          <p:nvPr>
            <p:ph type="body" idx="2"/>
          </p:nvPr>
        </p:nvSpPr>
        <p:spPr>
          <a:xfrm>
            <a:off x="3858933" y="5969002"/>
            <a:ext cx="8074901" cy="649818"/>
          </a:xfrm>
          <a:prstGeom prst="rect">
            <a:avLst/>
          </a:prstGeom>
          <a:noFill/>
          <a:ln>
            <a:noFill/>
          </a:ln>
        </p:spPr>
        <p:txBody>
          <a:bodyPr spcFirstLastPara="1" wrap="square" lIns="91400" tIns="45700" rIns="91400" bIns="45700" anchor="b" anchorCtr="0">
            <a:noAutofit/>
          </a:bodyPr>
          <a:lstStyle>
            <a:lvl1pPr marL="304815" lvl="0" indent="-208841" algn="l">
              <a:lnSpc>
                <a:spcPct val="100000"/>
              </a:lnSpc>
              <a:spcBef>
                <a:spcPts val="1000"/>
              </a:spcBef>
              <a:spcAft>
                <a:spcPts val="0"/>
              </a:spcAft>
              <a:buSzPts val="1333"/>
              <a:buChar char="•"/>
              <a:defRPr sz="1333"/>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542" name="Google Shape;14542;p123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1pPr>
            <a:lvl2pPr marL="0" marR="0" lvl="1"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2pPr>
            <a:lvl3pPr marL="0" marR="0" lvl="2"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3pPr>
            <a:lvl4pPr marL="0" marR="0" lvl="3"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4pPr>
            <a:lvl5pPr marL="0" marR="0" lvl="4"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5pPr>
            <a:lvl6pPr marL="0" marR="0" lvl="5"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6pPr>
            <a:lvl7pPr marL="0" marR="0" lvl="6"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7pPr>
            <a:lvl8pPr marL="0" marR="0" lvl="7"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8pPr>
            <a:lvl9pPr marL="0" marR="0" lvl="8"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9pPr>
          </a:lstStyle>
          <a:p>
            <a:fld id="{00000000-1234-1234-1234-123412341234}" type="slidenum">
              <a:rPr lang="en-US" smtClean="0"/>
              <a:pPr/>
              <a:t>‹#›</a:t>
            </a:fld>
            <a:endParaRPr lang="en-US"/>
          </a:p>
        </p:txBody>
      </p:sp>
      <p:pic>
        <p:nvPicPr>
          <p:cNvPr id="14543" name="Google Shape;14543;p1234"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598" y="5969002"/>
            <a:ext cx="3704344" cy="651930"/>
          </a:xfrm>
          <a:prstGeom prst="rect">
            <a:avLst/>
          </a:prstGeom>
          <a:noFill/>
          <a:ln>
            <a:noFill/>
          </a:ln>
        </p:spPr>
      </p:pic>
    </p:spTree>
    <p:extLst>
      <p:ext uri="{BB962C8B-B14F-4D97-AF65-F5344CB8AC3E}">
        <p14:creationId xmlns:p14="http://schemas.microsoft.com/office/powerpoint/2010/main" val="377743426"/>
      </p:ext>
    </p:extLst>
  </p:cSld>
  <p:clrMapOvr>
    <a:masterClrMapping/>
  </p:clrMapOvr>
</p:sldLayout>
</file>

<file path=ppt/slideLayouts/slideLayout903.xml><?xml version="1.0" encoding="utf-8"?>
<p:sldLayout xmlns:a="http://schemas.openxmlformats.org/drawingml/2006/main" xmlns:r="http://schemas.openxmlformats.org/officeDocument/2006/relationships" xmlns:p="http://schemas.openxmlformats.org/presentationml/2006/main" matchingName="3_Title Slide_Yale Blue 8">
  <p:cSld name="3_Title Slide_Yale Blue 8">
    <p:spTree>
      <p:nvGrpSpPr>
        <p:cNvPr id="1" name="Shape 14544"/>
        <p:cNvGrpSpPr/>
        <p:nvPr/>
      </p:nvGrpSpPr>
      <p:grpSpPr>
        <a:xfrm>
          <a:off x="0" y="0"/>
          <a:ext cx="0" cy="0"/>
          <a:chOff x="0" y="0"/>
          <a:chExt cx="0" cy="0"/>
        </a:xfrm>
      </p:grpSpPr>
      <p:sp>
        <p:nvSpPr>
          <p:cNvPr id="14545" name="Google Shape;14545;p1235"/>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546" name="Google Shape;14546;p1235"/>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547" name="Google Shape;14547;p1235"/>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9pPr>
          </a:lstStyle>
          <a:p>
            <a:endParaRPr/>
          </a:p>
        </p:txBody>
      </p:sp>
      <p:sp>
        <p:nvSpPr>
          <p:cNvPr id="14548" name="Google Shape;14548;p123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549" name="Google Shape;14549;p123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4550" name="Google Shape;14550;p1235"/>
          <p:cNvSpPr/>
          <p:nvPr/>
        </p:nvSpPr>
        <p:spPr>
          <a:xfrm rot="10799991">
            <a:off x="-28" y="200022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551" name="Google Shape;14551;p1235"/>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552" name="Google Shape;14552;p1235"/>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553" name="Google Shape;14553;p1235"/>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3475497807"/>
      </p:ext>
    </p:extLst>
  </p:cSld>
  <p:clrMapOvr>
    <a:masterClrMapping/>
  </p:clrMapOvr>
</p:sldLayout>
</file>

<file path=ppt/slideLayouts/slideLayout904.xml><?xml version="1.0" encoding="utf-8"?>
<p:sldLayout xmlns:a="http://schemas.openxmlformats.org/drawingml/2006/main" xmlns:r="http://schemas.openxmlformats.org/officeDocument/2006/relationships" xmlns:p="http://schemas.openxmlformats.org/presentationml/2006/main" matchingName="1_Title Slide 2">
  <p:cSld name="1_Title Slide 2">
    <p:spTree>
      <p:nvGrpSpPr>
        <p:cNvPr id="1" name="Shape 14554"/>
        <p:cNvGrpSpPr/>
        <p:nvPr/>
      </p:nvGrpSpPr>
      <p:grpSpPr>
        <a:xfrm>
          <a:off x="0" y="0"/>
          <a:ext cx="0" cy="0"/>
          <a:chOff x="0" y="0"/>
          <a:chExt cx="0" cy="0"/>
        </a:xfrm>
      </p:grpSpPr>
      <p:sp>
        <p:nvSpPr>
          <p:cNvPr id="14555" name="Google Shape;14555;p1236"/>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pic>
        <p:nvPicPr>
          <p:cNvPr id="14556" name="Google Shape;14556;p1236"/>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4557" name="Google Shape;14557;p1236"/>
          <p:cNvGrpSpPr/>
          <p:nvPr/>
        </p:nvGrpSpPr>
        <p:grpSpPr>
          <a:xfrm>
            <a:off x="1" y="0"/>
            <a:ext cx="1862669" cy="6629400"/>
            <a:chOff x="0" y="0"/>
            <a:chExt cx="1862669" cy="6629400"/>
          </a:xfrm>
        </p:grpSpPr>
        <p:sp>
          <p:nvSpPr>
            <p:cNvPr id="14558" name="Google Shape;14558;p1236"/>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pic>
          <p:nvPicPr>
            <p:cNvPr id="14559" name="Google Shape;14559;p1236"/>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4560" name="Google Shape;14560;p1236"/>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4561" name="Google Shape;14561;p1236"/>
          <p:cNvSpPr txBox="1">
            <a:spLocks noGrp="1"/>
          </p:cNvSpPr>
          <p:nvPr>
            <p:ph type="title"/>
          </p:nvPr>
        </p:nvSpPr>
        <p:spPr>
          <a:xfrm>
            <a:off x="1621872" y="1806425"/>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562" name="Google Shape;14562;p1236"/>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563" name="Google Shape;14563;p1236"/>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877674251"/>
      </p:ext>
    </p:extLst>
  </p:cSld>
  <p:clrMapOvr>
    <a:masterClrMapping/>
  </p:clrMapOvr>
</p:sldLayout>
</file>

<file path=ppt/slideLayouts/slideLayout905.xml><?xml version="1.0" encoding="utf-8"?>
<p:sldLayout xmlns:a="http://schemas.openxmlformats.org/drawingml/2006/main" xmlns:r="http://schemas.openxmlformats.org/officeDocument/2006/relationships" xmlns:p="http://schemas.openxmlformats.org/presentationml/2006/main" matchingName="Table of Content 2">
  <p:cSld name="Table of Content 2">
    <p:spTree>
      <p:nvGrpSpPr>
        <p:cNvPr id="1" name="Shape 14564"/>
        <p:cNvGrpSpPr/>
        <p:nvPr/>
      </p:nvGrpSpPr>
      <p:grpSpPr>
        <a:xfrm>
          <a:off x="0" y="0"/>
          <a:ext cx="0" cy="0"/>
          <a:chOff x="0" y="0"/>
          <a:chExt cx="0" cy="0"/>
        </a:xfrm>
      </p:grpSpPr>
      <p:sp>
        <p:nvSpPr>
          <p:cNvPr id="14565" name="Google Shape;14565;p1237"/>
          <p:cNvSpPr/>
          <p:nvPr/>
        </p:nvSpPr>
        <p:spPr>
          <a:xfrm>
            <a:off x="-10579" y="6620933"/>
            <a:ext cx="12213165" cy="237067"/>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566" name="Google Shape;14566;p1237"/>
          <p:cNvSpPr txBox="1">
            <a:spLocks noGrp="1"/>
          </p:cNvSpPr>
          <p:nvPr>
            <p:ph type="title"/>
          </p:nvPr>
        </p:nvSpPr>
        <p:spPr>
          <a:xfrm>
            <a:off x="218112" y="224842"/>
            <a:ext cx="11715722" cy="569323"/>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79818A"/>
              </a:buClr>
              <a:buSzPts val="4400"/>
              <a:buFont typeface="Calibri"/>
              <a:buNone/>
              <a:defRPr sz="2933">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567" name="Google Shape;14567;p1237"/>
          <p:cNvSpPr txBox="1">
            <a:spLocks noGrp="1"/>
          </p:cNvSpPr>
          <p:nvPr>
            <p:ph type="body" idx="1"/>
          </p:nvPr>
        </p:nvSpPr>
        <p:spPr>
          <a:xfrm>
            <a:off x="218112" y="917198"/>
            <a:ext cx="11715722" cy="4958672"/>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Font typeface="Noto Sans Symbols"/>
              <a:buChar char="▪"/>
              <a:defRPr sz="1867" b="1"/>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568" name="Google Shape;14568;p1237"/>
          <p:cNvSpPr txBox="1">
            <a:spLocks noGrp="1"/>
          </p:cNvSpPr>
          <p:nvPr>
            <p:ph type="body" idx="2"/>
          </p:nvPr>
        </p:nvSpPr>
        <p:spPr>
          <a:xfrm>
            <a:off x="3858933" y="5969002"/>
            <a:ext cx="8074901" cy="649818"/>
          </a:xfrm>
          <a:prstGeom prst="rect">
            <a:avLst/>
          </a:prstGeom>
          <a:noFill/>
          <a:ln>
            <a:noFill/>
          </a:ln>
        </p:spPr>
        <p:txBody>
          <a:bodyPr spcFirstLastPara="1" wrap="square" lIns="91400" tIns="45700" rIns="91400" bIns="45700" anchor="b" anchorCtr="0">
            <a:noAutofit/>
          </a:bodyPr>
          <a:lstStyle>
            <a:lvl1pPr marL="304815" lvl="0" indent="-208841" algn="l">
              <a:lnSpc>
                <a:spcPct val="100000"/>
              </a:lnSpc>
              <a:spcBef>
                <a:spcPts val="1000"/>
              </a:spcBef>
              <a:spcAft>
                <a:spcPts val="0"/>
              </a:spcAft>
              <a:buSzPts val="1333"/>
              <a:buChar char="•"/>
              <a:defRPr sz="1333"/>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569" name="Google Shape;14569;p123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1pPr>
            <a:lvl2pPr marL="0" marR="0" lvl="1"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2pPr>
            <a:lvl3pPr marL="0" marR="0" lvl="2"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3pPr>
            <a:lvl4pPr marL="0" marR="0" lvl="3"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4pPr>
            <a:lvl5pPr marL="0" marR="0" lvl="4"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5pPr>
            <a:lvl6pPr marL="0" marR="0" lvl="5"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6pPr>
            <a:lvl7pPr marL="0" marR="0" lvl="6"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7pPr>
            <a:lvl8pPr marL="0" marR="0" lvl="7"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8pPr>
            <a:lvl9pPr marL="0" marR="0" lvl="8" indent="0" algn="r">
              <a:lnSpc>
                <a:spcPct val="100000"/>
              </a:lnSpc>
              <a:spcBef>
                <a:spcPts val="0"/>
              </a:spcBef>
              <a:spcAft>
                <a:spcPts val="0"/>
              </a:spcAft>
              <a:buClr>
                <a:srgbClr val="FFFFFF"/>
              </a:buClr>
              <a:buSzPts val="2201"/>
              <a:buFont typeface="Calibri"/>
              <a:buNone/>
              <a:defRPr sz="1467" b="0" i="0" u="none" strike="noStrike" cap="none">
                <a:solidFill>
                  <a:srgbClr val="FFFFFF"/>
                </a:solidFill>
                <a:latin typeface="Calibri"/>
                <a:ea typeface="Calibri"/>
                <a:cs typeface="Calibri"/>
                <a:sym typeface="Calibri"/>
              </a:defRPr>
            </a:lvl9pPr>
          </a:lstStyle>
          <a:p>
            <a:fld id="{00000000-1234-1234-1234-123412341234}" type="slidenum">
              <a:rPr lang="en-US" smtClean="0"/>
              <a:pPr/>
              <a:t>‹#›</a:t>
            </a:fld>
            <a:endParaRPr lang="en-US"/>
          </a:p>
        </p:txBody>
      </p:sp>
      <p:pic>
        <p:nvPicPr>
          <p:cNvPr id="14570" name="Google Shape;14570;p1237"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598" y="5969002"/>
            <a:ext cx="3704344" cy="651930"/>
          </a:xfrm>
          <a:prstGeom prst="rect">
            <a:avLst/>
          </a:prstGeom>
          <a:noFill/>
          <a:ln>
            <a:noFill/>
          </a:ln>
        </p:spPr>
      </p:pic>
    </p:spTree>
    <p:extLst>
      <p:ext uri="{BB962C8B-B14F-4D97-AF65-F5344CB8AC3E}">
        <p14:creationId xmlns:p14="http://schemas.microsoft.com/office/powerpoint/2010/main" val="3680199870"/>
      </p:ext>
    </p:extLst>
  </p:cSld>
  <p:clrMapOvr>
    <a:masterClrMapping/>
  </p:clrMapOvr>
</p:sldLayout>
</file>

<file path=ppt/slideLayouts/slideLayout906.xml><?xml version="1.0" encoding="utf-8"?>
<p:sldLayout xmlns:a="http://schemas.openxmlformats.org/drawingml/2006/main" xmlns:r="http://schemas.openxmlformats.org/officeDocument/2006/relationships" xmlns:p="http://schemas.openxmlformats.org/presentationml/2006/main" matchingName="3_Title Slide_Yale Blue 9">
  <p:cSld name="3_Title Slide_Yale Blue 9">
    <p:spTree>
      <p:nvGrpSpPr>
        <p:cNvPr id="1" name="Shape 14571"/>
        <p:cNvGrpSpPr/>
        <p:nvPr/>
      </p:nvGrpSpPr>
      <p:grpSpPr>
        <a:xfrm>
          <a:off x="0" y="0"/>
          <a:ext cx="0" cy="0"/>
          <a:chOff x="0" y="0"/>
          <a:chExt cx="0" cy="0"/>
        </a:xfrm>
      </p:grpSpPr>
      <p:sp>
        <p:nvSpPr>
          <p:cNvPr id="14572" name="Google Shape;14572;p1238"/>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573" name="Google Shape;14573;p1238"/>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574" name="Google Shape;14574;p1238"/>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9pPr>
          </a:lstStyle>
          <a:p>
            <a:endParaRPr/>
          </a:p>
        </p:txBody>
      </p:sp>
      <p:sp>
        <p:nvSpPr>
          <p:cNvPr id="14575" name="Google Shape;14575;p123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576" name="Google Shape;14576;p123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4577" name="Google Shape;14577;p1238"/>
          <p:cNvSpPr/>
          <p:nvPr/>
        </p:nvSpPr>
        <p:spPr>
          <a:xfrm rot="10799991">
            <a:off x="-28" y="200022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578" name="Google Shape;14578;p1238"/>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579" name="Google Shape;14579;p1238"/>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580" name="Google Shape;14580;p1238"/>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4052775884"/>
      </p:ext>
    </p:extLst>
  </p:cSld>
  <p:clrMapOvr>
    <a:masterClrMapping/>
  </p:clrMapOvr>
</p:sldLayout>
</file>

<file path=ppt/slideLayouts/slideLayout907.xml><?xml version="1.0" encoding="utf-8"?>
<p:sldLayout xmlns:a="http://schemas.openxmlformats.org/drawingml/2006/main" xmlns:r="http://schemas.openxmlformats.org/officeDocument/2006/relationships" xmlns:p="http://schemas.openxmlformats.org/presentationml/2006/main" matchingName="Title and Bullets Layout 7">
  <p:cSld name="Title and Bullets Layout 7">
    <p:spTree>
      <p:nvGrpSpPr>
        <p:cNvPr id="1" name="Shape 14581"/>
        <p:cNvGrpSpPr/>
        <p:nvPr/>
      </p:nvGrpSpPr>
      <p:grpSpPr>
        <a:xfrm>
          <a:off x="0" y="0"/>
          <a:ext cx="0" cy="0"/>
          <a:chOff x="0" y="0"/>
          <a:chExt cx="0" cy="0"/>
        </a:xfrm>
      </p:grpSpPr>
      <p:sp>
        <p:nvSpPr>
          <p:cNvPr id="14582" name="Google Shape;14582;p1239"/>
          <p:cNvSpPr txBox="1">
            <a:spLocks noGrp="1"/>
          </p:cNvSpPr>
          <p:nvPr>
            <p:ph type="title"/>
          </p:nvPr>
        </p:nvSpPr>
        <p:spPr>
          <a:xfrm>
            <a:off x="848992" y="783842"/>
            <a:ext cx="1017775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583" name="Google Shape;14583;p1239"/>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584" name="Google Shape;14584;p1239"/>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585" name="Google Shape;14585;p1239"/>
          <p:cNvSpPr txBox="1">
            <a:spLocks noGrp="1"/>
          </p:cNvSpPr>
          <p:nvPr>
            <p:ph type="body" idx="1"/>
          </p:nvPr>
        </p:nvSpPr>
        <p:spPr>
          <a:xfrm>
            <a:off x="848783" y="1615023"/>
            <a:ext cx="10176933" cy="3812115"/>
          </a:xfrm>
          <a:prstGeom prst="rect">
            <a:avLst/>
          </a:prstGeom>
          <a:noFill/>
          <a:ln>
            <a:noFill/>
          </a:ln>
        </p:spPr>
        <p:txBody>
          <a:bodyPr spcFirstLastPara="1" wrap="square" lIns="91400" tIns="45700" rIns="91400" bIns="45700" anchor="t" anchorCtr="0">
            <a:noAutofit/>
          </a:bodyPr>
          <a:lstStyle>
            <a:lvl1pPr marL="304815" lvl="0" indent="-242709" algn="l">
              <a:lnSpc>
                <a:spcPct val="100000"/>
              </a:lnSpc>
              <a:spcBef>
                <a:spcPts val="1000"/>
              </a:spcBef>
              <a:spcAft>
                <a:spcPts val="0"/>
              </a:spcAft>
              <a:buSzPts val="2133"/>
              <a:buChar char="•"/>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586" name="Google Shape;14586;p1239"/>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1277467667"/>
      </p:ext>
    </p:extLst>
  </p:cSld>
  <p:clrMapOvr>
    <a:masterClrMapping/>
  </p:clrMapOvr>
</p:sldLayout>
</file>

<file path=ppt/slideLayouts/slideLayout908.xml><?xml version="1.0" encoding="utf-8"?>
<p:sldLayout xmlns:a="http://schemas.openxmlformats.org/drawingml/2006/main" xmlns:r="http://schemas.openxmlformats.org/officeDocument/2006/relationships" xmlns:p="http://schemas.openxmlformats.org/presentationml/2006/main" matchingName="1_Title and Content 7">
  <p:cSld name="1_Title and Content 7">
    <p:spTree>
      <p:nvGrpSpPr>
        <p:cNvPr id="1" name="Shape 14587"/>
        <p:cNvGrpSpPr/>
        <p:nvPr/>
      </p:nvGrpSpPr>
      <p:grpSpPr>
        <a:xfrm>
          <a:off x="0" y="0"/>
          <a:ext cx="0" cy="0"/>
          <a:chOff x="0" y="0"/>
          <a:chExt cx="0" cy="0"/>
        </a:xfrm>
      </p:grpSpPr>
      <p:sp>
        <p:nvSpPr>
          <p:cNvPr id="14588" name="Google Shape;14588;p1240"/>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pic>
        <p:nvPicPr>
          <p:cNvPr id="14589" name="Google Shape;14589;p1240"/>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68" y="6364407"/>
            <a:ext cx="5059329" cy="493593"/>
          </a:xfrm>
          <a:prstGeom prst="rect">
            <a:avLst/>
          </a:prstGeom>
          <a:noFill/>
          <a:ln>
            <a:noFill/>
          </a:ln>
        </p:spPr>
      </p:pic>
      <p:sp>
        <p:nvSpPr>
          <p:cNvPr id="14590" name="Google Shape;14590;p1240"/>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591" name="Google Shape;14591;p1240"/>
          <p:cNvSpPr txBox="1">
            <a:spLocks noGrp="1"/>
          </p:cNvSpPr>
          <p:nvPr>
            <p:ph type="title"/>
          </p:nvPr>
        </p:nvSpPr>
        <p:spPr>
          <a:xfrm>
            <a:off x="848992" y="806858"/>
            <a:ext cx="10156176"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592" name="Google Shape;14592;p1240"/>
          <p:cNvSpPr txBox="1">
            <a:spLocks noGrp="1"/>
          </p:cNvSpPr>
          <p:nvPr>
            <p:ph type="body" idx="1"/>
          </p:nvPr>
        </p:nvSpPr>
        <p:spPr>
          <a:xfrm>
            <a:off x="848992" y="1637855"/>
            <a:ext cx="10156176" cy="4117159"/>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1155502672"/>
      </p:ext>
    </p:extLst>
  </p:cSld>
  <p:clrMapOvr>
    <a:masterClrMapping/>
  </p:clrMapOvr>
</p:sldLayout>
</file>

<file path=ppt/slideLayouts/slideLayout909.xml><?xml version="1.0" encoding="utf-8"?>
<p:sldLayout xmlns:a="http://schemas.openxmlformats.org/drawingml/2006/main" xmlns:r="http://schemas.openxmlformats.org/officeDocument/2006/relationships" xmlns:p="http://schemas.openxmlformats.org/presentationml/2006/main" matchingName="Two Section | Picture and Copy Layout 7">
  <p:cSld name="Two Section | Picture and Copy Layout 7">
    <p:spTree>
      <p:nvGrpSpPr>
        <p:cNvPr id="1" name="Shape 14593"/>
        <p:cNvGrpSpPr/>
        <p:nvPr/>
      </p:nvGrpSpPr>
      <p:grpSpPr>
        <a:xfrm>
          <a:off x="0" y="0"/>
          <a:ext cx="0" cy="0"/>
          <a:chOff x="0" y="0"/>
          <a:chExt cx="0" cy="0"/>
        </a:xfrm>
      </p:grpSpPr>
      <p:sp>
        <p:nvSpPr>
          <p:cNvPr id="14594" name="Google Shape;14594;p1241"/>
          <p:cNvSpPr/>
          <p:nvPr/>
        </p:nvSpPr>
        <p:spPr>
          <a:xfrm>
            <a:off x="0" y="6313119"/>
            <a:ext cx="12191996" cy="544881"/>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595" name="Google Shape;14595;p1241"/>
          <p:cNvSpPr/>
          <p:nvPr/>
        </p:nvSpPr>
        <p:spPr>
          <a:xfrm>
            <a:off x="0" y="6301514"/>
            <a:ext cx="12191996" cy="45720"/>
          </a:xfrm>
          <a:prstGeom prst="rect">
            <a:avLst/>
          </a:prstGeom>
          <a:solidFill>
            <a:srgbClr val="A4D65E"/>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027"/>
              <a:buFont typeface="Arial"/>
              <a:buNone/>
            </a:pPr>
            <a:endParaRPr sz="1351" b="0" i="0" u="none" strike="noStrike" cap="none">
              <a:solidFill>
                <a:srgbClr val="FFFFFF"/>
              </a:solidFill>
              <a:latin typeface="Calibri"/>
              <a:ea typeface="Calibri"/>
              <a:cs typeface="Calibri"/>
              <a:sym typeface="Calibri"/>
            </a:endParaRPr>
          </a:p>
        </p:txBody>
      </p:sp>
      <p:sp>
        <p:nvSpPr>
          <p:cNvPr id="14596" name="Google Shape;14596;p1241"/>
          <p:cNvSpPr txBox="1">
            <a:spLocks noGrp="1"/>
          </p:cNvSpPr>
          <p:nvPr>
            <p:ph type="body" idx="1"/>
          </p:nvPr>
        </p:nvSpPr>
        <p:spPr>
          <a:xfrm>
            <a:off x="1186836" y="1294452"/>
            <a:ext cx="3983336" cy="378808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200" i="1">
                <a:solidFill>
                  <a:srgbClr val="003B5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597" name="Google Shape;14597;p1241"/>
          <p:cNvSpPr txBox="1">
            <a:spLocks noGrp="1"/>
          </p:cNvSpPr>
          <p:nvPr>
            <p:ph type="body" idx="2"/>
          </p:nvPr>
        </p:nvSpPr>
        <p:spPr>
          <a:xfrm>
            <a:off x="5549394" y="1997122"/>
            <a:ext cx="5466557" cy="3085414"/>
          </a:xfrm>
          <a:prstGeom prst="rect">
            <a:avLst/>
          </a:prstGeom>
          <a:noFill/>
          <a:ln>
            <a:noFill/>
          </a:ln>
        </p:spPr>
        <p:txBody>
          <a:bodyPr spcFirstLastPara="1" wrap="square" lIns="91400" tIns="45700" rIns="91400" bIns="45700" anchor="t" anchorCtr="0">
            <a:noAutofit/>
          </a:bodyPr>
          <a:lstStyle>
            <a:lvl1pPr marL="304815" lvl="0" indent="-152408" algn="l">
              <a:lnSpc>
                <a:spcPct val="90000"/>
              </a:lnSpc>
              <a:spcBef>
                <a:spcPts val="1000"/>
              </a:spcBef>
              <a:spcAft>
                <a:spcPts val="0"/>
              </a:spcAft>
              <a:buSzPts val="2400"/>
              <a:buNone/>
              <a:defRPr sz="2133">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598" name="Google Shape;14598;p1241"/>
          <p:cNvSpPr txBox="1">
            <a:spLocks noGrp="1"/>
          </p:cNvSpPr>
          <p:nvPr>
            <p:ph type="title"/>
          </p:nvPr>
        </p:nvSpPr>
        <p:spPr>
          <a:xfrm>
            <a:off x="5549394" y="1154522"/>
            <a:ext cx="5466557" cy="830997"/>
          </a:xfrm>
          <a:prstGeom prst="rect">
            <a:avLst/>
          </a:prstGeom>
          <a:noFill/>
          <a:ln>
            <a:noFill/>
          </a:ln>
        </p:spPr>
        <p:txBody>
          <a:bodyPr spcFirstLastPara="1" wrap="square" lIns="91400" tIns="45700" rIns="91400" bIns="45700" anchor="b" anchorCtr="0">
            <a:spAutoFit/>
          </a:bodyPr>
          <a:lstStyle>
            <a:lvl1pPr lvl="0" algn="l">
              <a:lnSpc>
                <a:spcPct val="100000"/>
              </a:lnSpc>
              <a:spcBef>
                <a:spcPts val="0"/>
              </a:spcBef>
              <a:spcAft>
                <a:spcPts val="0"/>
              </a:spcAft>
              <a:buClr>
                <a:srgbClr val="003B5C"/>
              </a:buClr>
              <a:buSzPts val="7200"/>
              <a:buFont typeface="Verdana"/>
              <a:buNone/>
              <a:defRPr sz="480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4599" name="Google Shape;14599;p12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68" y="6364407"/>
            <a:ext cx="5059329" cy="493593"/>
          </a:xfrm>
          <a:prstGeom prst="rect">
            <a:avLst/>
          </a:prstGeom>
          <a:noFill/>
          <a:ln>
            <a:noFill/>
          </a:ln>
        </p:spPr>
      </p:pic>
    </p:spTree>
    <p:extLst>
      <p:ext uri="{BB962C8B-B14F-4D97-AF65-F5344CB8AC3E}">
        <p14:creationId xmlns:p14="http://schemas.microsoft.com/office/powerpoint/2010/main" val="3268794393"/>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Title Only">
  <p:cSld name="Title Only 5">
    <p:spTree>
      <p:nvGrpSpPr>
        <p:cNvPr id="1" name="Shape 888"/>
        <p:cNvGrpSpPr/>
        <p:nvPr/>
      </p:nvGrpSpPr>
      <p:grpSpPr>
        <a:xfrm>
          <a:off x="0" y="0"/>
          <a:ext cx="0" cy="0"/>
          <a:chOff x="0" y="0"/>
          <a:chExt cx="0" cy="0"/>
        </a:xfrm>
      </p:grpSpPr>
      <p:grpSp>
        <p:nvGrpSpPr>
          <p:cNvPr id="889" name="Google Shape;889;p90"/>
          <p:cNvGrpSpPr/>
          <p:nvPr/>
        </p:nvGrpSpPr>
        <p:grpSpPr>
          <a:xfrm>
            <a:off x="7191542" y="1"/>
            <a:ext cx="5000459" cy="1425992"/>
            <a:chOff x="7191542" y="1"/>
            <a:chExt cx="5000459" cy="1425992"/>
          </a:xfrm>
        </p:grpSpPr>
        <p:pic>
          <p:nvPicPr>
            <p:cNvPr id="890" name="Google Shape;890;p9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91" name="Google Shape;891;p90"/>
            <p:cNvGrpSpPr/>
            <p:nvPr/>
          </p:nvGrpSpPr>
          <p:grpSpPr>
            <a:xfrm>
              <a:off x="7191542" y="1"/>
              <a:ext cx="5000459" cy="1425992"/>
              <a:chOff x="7186272" y="0"/>
              <a:chExt cx="5005729" cy="1427495"/>
            </a:xfrm>
          </p:grpSpPr>
          <p:sp>
            <p:nvSpPr>
              <p:cNvPr id="892" name="Google Shape;892;p9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893" name="Google Shape;893;p9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894" name="Google Shape;894;p9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895" name="Google Shape;895;p9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896" name="Google Shape;896;p9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97" name="Google Shape;897;p9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910.xml><?xml version="1.0" encoding="utf-8"?>
<p:sldLayout xmlns:a="http://schemas.openxmlformats.org/drawingml/2006/main" xmlns:r="http://schemas.openxmlformats.org/officeDocument/2006/relationships" xmlns:p="http://schemas.openxmlformats.org/presentationml/2006/main" matchingName="2_Title Slide 2">
  <p:cSld name="2_Title Slide 2">
    <p:spTree>
      <p:nvGrpSpPr>
        <p:cNvPr id="1" name="Shape 14600"/>
        <p:cNvGrpSpPr/>
        <p:nvPr/>
      </p:nvGrpSpPr>
      <p:grpSpPr>
        <a:xfrm>
          <a:off x="0" y="0"/>
          <a:ext cx="0" cy="0"/>
          <a:chOff x="0" y="0"/>
          <a:chExt cx="0" cy="0"/>
        </a:xfrm>
      </p:grpSpPr>
      <p:sp>
        <p:nvSpPr>
          <p:cNvPr id="14601" name="Google Shape;14601;p1242"/>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pic>
        <p:nvPicPr>
          <p:cNvPr id="14602" name="Google Shape;14602;p1242"/>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4603" name="Google Shape;14603;p1242"/>
          <p:cNvGrpSpPr/>
          <p:nvPr/>
        </p:nvGrpSpPr>
        <p:grpSpPr>
          <a:xfrm>
            <a:off x="1" y="0"/>
            <a:ext cx="1862669" cy="6629400"/>
            <a:chOff x="0" y="0"/>
            <a:chExt cx="1862669" cy="6629400"/>
          </a:xfrm>
        </p:grpSpPr>
        <p:sp>
          <p:nvSpPr>
            <p:cNvPr id="14604" name="Google Shape;14604;p1242"/>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pic>
          <p:nvPicPr>
            <p:cNvPr id="14605" name="Google Shape;14605;p1242"/>
            <p:cNvPicPr preferRelativeResize="0"/>
            <p:nvPr/>
          </p:nvPicPr>
          <p:blipFill rotWithShape="1">
            <a:blip r:embed="rId3">
              <a:alphaModFix/>
            </a:blip>
            <a:srcRect/>
            <a:stretch/>
          </p:blipFill>
          <p:spPr>
            <a:xfrm>
              <a:off x="0" y="0"/>
              <a:ext cx="1862669" cy="6629400"/>
            </a:xfrm>
            <a:prstGeom prst="rect">
              <a:avLst/>
            </a:prstGeom>
            <a:solidFill>
              <a:srgbClr val="79818A"/>
            </a:solidFill>
            <a:ln>
              <a:noFill/>
            </a:ln>
          </p:spPr>
        </p:pic>
      </p:grpSp>
      <p:sp>
        <p:nvSpPr>
          <p:cNvPr id="14606" name="Google Shape;14606;p1242"/>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4607" name="Google Shape;14607;p1242"/>
          <p:cNvSpPr txBox="1">
            <a:spLocks noGrp="1"/>
          </p:cNvSpPr>
          <p:nvPr>
            <p:ph type="title"/>
          </p:nvPr>
        </p:nvSpPr>
        <p:spPr>
          <a:xfrm>
            <a:off x="1621872" y="1806425"/>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608" name="Google Shape;14608;p1242"/>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609" name="Google Shape;14609;p1242"/>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663481598"/>
      </p:ext>
    </p:extLst>
  </p:cSld>
  <p:clrMapOvr>
    <a:masterClrMapping/>
  </p:clrMapOvr>
</p:sldLayout>
</file>

<file path=ppt/slideLayouts/slideLayout911.xml><?xml version="1.0" encoding="utf-8"?>
<p:sldLayout xmlns:a="http://schemas.openxmlformats.org/drawingml/2006/main" xmlns:r="http://schemas.openxmlformats.org/officeDocument/2006/relationships" xmlns:p="http://schemas.openxmlformats.org/presentationml/2006/main" matchingName="4_Title Slide_Yale Blue 9">
  <p:cSld name="4_Title Slide_Yale Blue 9">
    <p:spTree>
      <p:nvGrpSpPr>
        <p:cNvPr id="1" name="Shape 14610"/>
        <p:cNvGrpSpPr/>
        <p:nvPr/>
      </p:nvGrpSpPr>
      <p:grpSpPr>
        <a:xfrm>
          <a:off x="0" y="0"/>
          <a:ext cx="0" cy="0"/>
          <a:chOff x="0" y="0"/>
          <a:chExt cx="0" cy="0"/>
        </a:xfrm>
      </p:grpSpPr>
      <p:sp>
        <p:nvSpPr>
          <p:cNvPr id="14611" name="Google Shape;14611;p1243"/>
          <p:cNvSpPr txBox="1">
            <a:spLocks noGrp="1"/>
          </p:cNvSpPr>
          <p:nvPr>
            <p:ph type="body" idx="1"/>
          </p:nvPr>
        </p:nvSpPr>
        <p:spPr>
          <a:xfrm>
            <a:off x="2826557" y="5400858"/>
            <a:ext cx="8178613" cy="507856"/>
          </a:xfrm>
          <a:prstGeom prst="rect">
            <a:avLst/>
          </a:prstGeom>
          <a:noFill/>
          <a:ln>
            <a:noFill/>
          </a:ln>
        </p:spPr>
        <p:txBody>
          <a:bodyPr spcFirstLastPara="1" wrap="square" lIns="91400" tIns="45700" rIns="91400" bIns="45700" anchor="t" anchorCtr="0">
            <a:spAutoFit/>
          </a:bodyPr>
          <a:lstStyle>
            <a:lvl1pPr marL="304815" lvl="0" indent="-152408" algn="r">
              <a:lnSpc>
                <a:spcPct val="100000"/>
              </a:lnSpc>
              <a:spcBef>
                <a:spcPts val="1000"/>
              </a:spcBef>
              <a:spcAft>
                <a:spcPts val="0"/>
              </a:spcAft>
              <a:buSzPts val="2400"/>
              <a:buNone/>
              <a:defRPr sz="1867">
                <a:solidFill>
                  <a:srgbClr val="616364"/>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612" name="Google Shape;14612;p1243"/>
          <p:cNvSpPr txBox="1">
            <a:spLocks noGrp="1"/>
          </p:cNvSpPr>
          <p:nvPr>
            <p:ph type="title"/>
          </p:nvPr>
        </p:nvSpPr>
        <p:spPr>
          <a:xfrm>
            <a:off x="2826557" y="1807147"/>
            <a:ext cx="8178613" cy="162946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00314C"/>
              </a:buClr>
              <a:buSzPts val="8000"/>
              <a:buFont typeface="Verdana"/>
              <a:buNone/>
              <a:defRPr sz="5334">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613" name="Google Shape;14613;p1243"/>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9pPr>
          </a:lstStyle>
          <a:p>
            <a:endParaRPr/>
          </a:p>
        </p:txBody>
      </p:sp>
      <p:sp>
        <p:nvSpPr>
          <p:cNvPr id="14614" name="Google Shape;14614;p124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615" name="Google Shape;14615;p124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4616" name="Google Shape;14616;p1243"/>
          <p:cNvSpPr/>
          <p:nvPr/>
        </p:nvSpPr>
        <p:spPr>
          <a:xfrm rot="10799991">
            <a:off x="-28" y="2000224"/>
            <a:ext cx="2785070"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617" name="Google Shape;14617;p1243"/>
          <p:cNvSpPr/>
          <p:nvPr/>
        </p:nvSpPr>
        <p:spPr>
          <a:xfrm>
            <a:off x="0" y="6115050"/>
            <a:ext cx="12191996" cy="742950"/>
          </a:xfrm>
          <a:prstGeom prst="rect">
            <a:avLst/>
          </a:prstGeom>
          <a:solidFill>
            <a:srgbClr val="003B5C"/>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sp>
        <p:nvSpPr>
          <p:cNvPr id="14618" name="Google Shape;14618;p1243"/>
          <p:cNvSpPr txBox="1">
            <a:spLocks noGrp="1"/>
          </p:cNvSpPr>
          <p:nvPr>
            <p:ph type="body" idx="2"/>
          </p:nvPr>
        </p:nvSpPr>
        <p:spPr>
          <a:xfrm>
            <a:off x="2826557" y="3447397"/>
            <a:ext cx="8178613" cy="71331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3200">
                <a:solidFill>
                  <a:srgbClr val="00314C"/>
                </a:solidFill>
                <a:latin typeface="Verdana"/>
                <a:ea typeface="Verdana"/>
                <a:cs typeface="Verdana"/>
                <a:sym typeface="Verdana"/>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14619" name="Google Shape;14619;p1243"/>
          <p:cNvPicPr preferRelativeResize="0"/>
          <p:nvPr/>
        </p:nvPicPr>
        <p:blipFill rotWithShape="1">
          <a:blip r:embed="rId2">
            <a:alphaModFix/>
          </a:blip>
          <a:srcRect/>
          <a:stretch/>
        </p:blipFill>
        <p:spPr>
          <a:xfrm>
            <a:off x="2829831" y="4178333"/>
            <a:ext cx="4395959" cy="1140165"/>
          </a:xfrm>
          <a:prstGeom prst="rect">
            <a:avLst/>
          </a:prstGeom>
          <a:noFill/>
          <a:ln>
            <a:noFill/>
          </a:ln>
        </p:spPr>
      </p:pic>
    </p:spTree>
    <p:extLst>
      <p:ext uri="{BB962C8B-B14F-4D97-AF65-F5344CB8AC3E}">
        <p14:creationId xmlns:p14="http://schemas.microsoft.com/office/powerpoint/2010/main" val="233907401"/>
      </p:ext>
    </p:extLst>
  </p:cSld>
  <p:clrMapOvr>
    <a:masterClrMapping/>
  </p:clrMapOvr>
</p:sldLayout>
</file>

<file path=ppt/slideLayouts/slideLayout912.xml><?xml version="1.0" encoding="utf-8"?>
<p:sldLayout xmlns:a="http://schemas.openxmlformats.org/drawingml/2006/main" xmlns:r="http://schemas.openxmlformats.org/officeDocument/2006/relationships" xmlns:p="http://schemas.openxmlformats.org/presentationml/2006/main" matchingName="3_Title Slide 2">
  <p:cSld name="3_Title Slide 2">
    <p:spTree>
      <p:nvGrpSpPr>
        <p:cNvPr id="1" name="Shape 14620"/>
        <p:cNvGrpSpPr/>
        <p:nvPr/>
      </p:nvGrpSpPr>
      <p:grpSpPr>
        <a:xfrm>
          <a:off x="0" y="0"/>
          <a:ext cx="0" cy="0"/>
          <a:chOff x="0" y="0"/>
          <a:chExt cx="0" cy="0"/>
        </a:xfrm>
      </p:grpSpPr>
      <p:sp>
        <p:nvSpPr>
          <p:cNvPr id="14621" name="Google Shape;14621;p1244"/>
          <p:cNvSpPr/>
          <p:nvPr/>
        </p:nvSpPr>
        <p:spPr>
          <a:xfrm>
            <a:off x="-21168" y="6629400"/>
            <a:ext cx="12213165" cy="228600"/>
          </a:xfrm>
          <a:prstGeom prst="rect">
            <a:avLst/>
          </a:prstGeom>
          <a:solidFill>
            <a:srgbClr val="767676"/>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pic>
        <p:nvPicPr>
          <p:cNvPr id="14622" name="Google Shape;14622;p1244"/>
          <p:cNvPicPr preferRelativeResize="0"/>
          <p:nvPr/>
        </p:nvPicPr>
        <p:blipFill rotWithShape="1">
          <a:blip r:embed="rId2">
            <a:alphaModFix/>
          </a:blip>
          <a:srcRect/>
          <a:stretch/>
        </p:blipFill>
        <p:spPr>
          <a:xfrm>
            <a:off x="7945972" y="408517"/>
            <a:ext cx="3706282" cy="1813986"/>
          </a:xfrm>
          <a:prstGeom prst="rect">
            <a:avLst/>
          </a:prstGeom>
          <a:noFill/>
          <a:ln>
            <a:noFill/>
          </a:ln>
        </p:spPr>
      </p:pic>
      <p:grpSp>
        <p:nvGrpSpPr>
          <p:cNvPr id="14623" name="Google Shape;14623;p1244"/>
          <p:cNvGrpSpPr/>
          <p:nvPr/>
        </p:nvGrpSpPr>
        <p:grpSpPr>
          <a:xfrm>
            <a:off x="1" y="0"/>
            <a:ext cx="1862669" cy="6629400"/>
            <a:chOff x="0" y="0"/>
            <a:chExt cx="1862669" cy="6629400"/>
          </a:xfrm>
        </p:grpSpPr>
        <p:sp>
          <p:nvSpPr>
            <p:cNvPr id="14624" name="Google Shape;14624;p1244"/>
            <p:cNvSpPr/>
            <p:nvPr/>
          </p:nvSpPr>
          <p:spPr>
            <a:xfrm>
              <a:off x="0" y="0"/>
              <a:ext cx="1782229" cy="6629400"/>
            </a:xfrm>
            <a:prstGeom prst="rect">
              <a:avLst/>
            </a:prstGeom>
            <a:solidFill>
              <a:srgbClr val="800000"/>
            </a:solidFill>
            <a:ln>
              <a:noFill/>
            </a:ln>
          </p:spPr>
          <p:txBody>
            <a:bodyPr spcFirstLastPara="1" wrap="square" lIns="91400" tIns="45700" rIns="91400" bIns="45700" anchor="t" anchorCtr="0">
              <a:noAutofit/>
            </a:bodyPr>
            <a:lstStyle/>
            <a:p>
              <a:pPr marL="0" marR="0" lvl="0" indent="0" algn="l" rtl="0">
                <a:lnSpc>
                  <a:spcPct val="100000"/>
                </a:lnSpc>
                <a:spcBef>
                  <a:spcPts val="0"/>
                </a:spcBef>
                <a:spcAft>
                  <a:spcPts val="0"/>
                </a:spcAft>
                <a:buClr>
                  <a:srgbClr val="000000"/>
                </a:buClr>
                <a:buSzPts val="3600"/>
                <a:buFont typeface="Arial"/>
                <a:buNone/>
              </a:pPr>
              <a:endParaRPr sz="2400" b="0" i="0" u="none" strike="noStrike" cap="none">
                <a:solidFill>
                  <a:srgbClr val="FFFFFF"/>
                </a:solidFill>
                <a:latin typeface="Calibri"/>
                <a:ea typeface="Calibri"/>
                <a:cs typeface="Calibri"/>
                <a:sym typeface="Calibri"/>
              </a:endParaRPr>
            </a:p>
          </p:txBody>
        </p:sp>
        <p:pic>
          <p:nvPicPr>
            <p:cNvPr id="14625" name="Google Shape;14625;p1244"/>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0" y="0"/>
              <a:ext cx="1862669" cy="6629400"/>
            </a:xfrm>
            <a:prstGeom prst="rect">
              <a:avLst/>
            </a:prstGeom>
            <a:solidFill>
              <a:srgbClr val="79818A"/>
            </a:solidFill>
            <a:ln>
              <a:noFill/>
            </a:ln>
          </p:spPr>
        </p:pic>
      </p:grpSp>
      <p:sp>
        <p:nvSpPr>
          <p:cNvPr id="14626" name="Google Shape;14626;p1244"/>
          <p:cNvSpPr txBox="1">
            <a:spLocks noGrp="1"/>
          </p:cNvSpPr>
          <p:nvPr>
            <p:ph type="subTitle" idx="1"/>
          </p:nvPr>
        </p:nvSpPr>
        <p:spPr>
          <a:xfrm>
            <a:off x="3147492" y="4195760"/>
            <a:ext cx="5488512" cy="365760"/>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1867"/>
              <a:buChar char="•"/>
              <a:defRPr sz="1867"/>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4627" name="Google Shape;14627;p1244"/>
          <p:cNvSpPr txBox="1">
            <a:spLocks noGrp="1"/>
          </p:cNvSpPr>
          <p:nvPr>
            <p:ph type="title"/>
          </p:nvPr>
        </p:nvSpPr>
        <p:spPr>
          <a:xfrm>
            <a:off x="1621872" y="1806425"/>
            <a:ext cx="10189826" cy="227820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79818A"/>
              </a:buClr>
              <a:buSzPts val="8000"/>
              <a:buFont typeface="Calibri"/>
              <a:buNone/>
              <a:defRPr sz="5334">
                <a:solidFill>
                  <a:srgbClr val="79818A"/>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628" name="Google Shape;14628;p1244"/>
          <p:cNvSpPr txBox="1">
            <a:spLocks noGrp="1"/>
          </p:cNvSpPr>
          <p:nvPr>
            <p:ph type="body" idx="2"/>
          </p:nvPr>
        </p:nvSpPr>
        <p:spPr>
          <a:xfrm>
            <a:off x="3147483" y="4600575"/>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629" name="Google Shape;14629;p1244"/>
          <p:cNvSpPr txBox="1">
            <a:spLocks noGrp="1"/>
          </p:cNvSpPr>
          <p:nvPr>
            <p:ph type="body" idx="3"/>
          </p:nvPr>
        </p:nvSpPr>
        <p:spPr>
          <a:xfrm>
            <a:off x="3147483" y="5005389"/>
            <a:ext cx="5486400" cy="365760"/>
          </a:xfrm>
          <a:prstGeom prst="rect">
            <a:avLst/>
          </a:prstGeom>
          <a:noFill/>
          <a:ln>
            <a:noFill/>
          </a:ln>
        </p:spPr>
        <p:txBody>
          <a:bodyPr spcFirstLastPara="1" wrap="square" lIns="91400" tIns="45700" rIns="91400"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4017729601"/>
      </p:ext>
    </p:extLst>
  </p:cSld>
  <p:clrMapOvr>
    <a:masterClrMapping/>
  </p:clrMapOvr>
</p:sldLayout>
</file>

<file path=ppt/slideLayouts/slideLayout913.xml><?xml version="1.0" encoding="utf-8"?>
<p:sldLayout xmlns:a="http://schemas.openxmlformats.org/drawingml/2006/main" xmlns:r="http://schemas.openxmlformats.org/officeDocument/2006/relationships" xmlns:p="http://schemas.openxmlformats.org/presentationml/2006/main" matchingName="SECTION_HEADER" type="secHead">
  <p:cSld name="SECTION_HEADER">
    <p:spTree>
      <p:nvGrpSpPr>
        <p:cNvPr id="1" name="Shape 14630"/>
        <p:cNvGrpSpPr/>
        <p:nvPr/>
      </p:nvGrpSpPr>
      <p:grpSpPr>
        <a:xfrm>
          <a:off x="0" y="0"/>
          <a:ext cx="0" cy="0"/>
          <a:chOff x="0" y="0"/>
          <a:chExt cx="0" cy="0"/>
        </a:xfrm>
      </p:grpSpPr>
      <p:sp>
        <p:nvSpPr>
          <p:cNvPr id="14631" name="Google Shape;14631;p1245"/>
          <p:cNvSpPr txBox="1">
            <a:spLocks noGrp="1"/>
          </p:cNvSpPr>
          <p:nvPr>
            <p:ph type="title"/>
          </p:nvPr>
        </p:nvSpPr>
        <p:spPr>
          <a:xfrm>
            <a:off x="963082" y="4406906"/>
            <a:ext cx="10363196" cy="1362071"/>
          </a:xfrm>
          <a:prstGeom prst="rect">
            <a:avLst/>
          </a:prstGeom>
          <a:noFill/>
          <a:ln>
            <a:noFill/>
          </a:ln>
        </p:spPr>
        <p:txBody>
          <a:bodyPr spcFirstLastPara="1" wrap="square" lIns="91400" tIns="45700" rIns="91400" bIns="45700" anchor="t" anchorCtr="0">
            <a:noAutofit/>
          </a:bodyPr>
          <a:lstStyle>
            <a:lvl1pPr lvl="0" algn="l">
              <a:lnSpc>
                <a:spcPct val="100000"/>
              </a:lnSpc>
              <a:spcBef>
                <a:spcPts val="0"/>
              </a:spcBef>
              <a:spcAft>
                <a:spcPts val="0"/>
              </a:spcAft>
              <a:buClr>
                <a:srgbClr val="1C498B"/>
              </a:buClr>
              <a:buSzPts val="6000"/>
              <a:buFont typeface="Calibri"/>
              <a:buNone/>
              <a:defRPr sz="4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632" name="Google Shape;14632;p1245"/>
          <p:cNvSpPr txBox="1">
            <a:spLocks noGrp="1"/>
          </p:cNvSpPr>
          <p:nvPr>
            <p:ph type="body" idx="1"/>
          </p:nvPr>
        </p:nvSpPr>
        <p:spPr>
          <a:xfrm>
            <a:off x="963082" y="2906714"/>
            <a:ext cx="10363196" cy="1500182"/>
          </a:xfrm>
          <a:prstGeom prst="rect">
            <a:avLst/>
          </a:prstGeom>
          <a:noFill/>
          <a:ln>
            <a:noFill/>
          </a:ln>
        </p:spPr>
        <p:txBody>
          <a:bodyPr spcFirstLastPara="1" wrap="square" lIns="91400" tIns="45700" rIns="91400" bIns="45700" anchor="b" anchorCtr="0">
            <a:noAutofit/>
          </a:bodyPr>
          <a:lstStyle>
            <a:lvl1pPr marL="304815" lvl="0" indent="-152408" algn="l">
              <a:lnSpc>
                <a:spcPct val="100000"/>
              </a:lnSpc>
              <a:spcBef>
                <a:spcPts val="1000"/>
              </a:spcBef>
              <a:spcAft>
                <a:spcPts val="0"/>
              </a:spcAft>
              <a:buSzPts val="2400"/>
              <a:buNone/>
              <a:defRPr sz="2000">
                <a:solidFill>
                  <a:srgbClr val="919497"/>
                </a:solidFill>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633" name="Google Shape;14633;p1245"/>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9pPr>
          </a:lstStyle>
          <a:p>
            <a:endParaRPr/>
          </a:p>
        </p:txBody>
      </p:sp>
      <p:sp>
        <p:nvSpPr>
          <p:cNvPr id="14634" name="Google Shape;14634;p124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635" name="Google Shape;14635;p124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3911864800"/>
      </p:ext>
    </p:extLst>
  </p:cSld>
  <p:clrMapOvr>
    <a:masterClrMapping/>
  </p:clrMapOvr>
</p:sldLayout>
</file>

<file path=ppt/slideLayouts/slideLayout914.xml><?xml version="1.0" encoding="utf-8"?>
<p:sldLayout xmlns:a="http://schemas.openxmlformats.org/drawingml/2006/main" xmlns:r="http://schemas.openxmlformats.org/officeDocument/2006/relationships" xmlns:p="http://schemas.openxmlformats.org/presentationml/2006/main" matchingName="OBJECT_WITH_CAPTION_TEXT" type="objTx">
  <p:cSld name="OBJECT_WITH_CAPTION_TEXT">
    <p:spTree>
      <p:nvGrpSpPr>
        <p:cNvPr id="1" name="Shape 14636"/>
        <p:cNvGrpSpPr/>
        <p:nvPr/>
      </p:nvGrpSpPr>
      <p:grpSpPr>
        <a:xfrm>
          <a:off x="0" y="0"/>
          <a:ext cx="0" cy="0"/>
          <a:chOff x="0" y="0"/>
          <a:chExt cx="0" cy="0"/>
        </a:xfrm>
      </p:grpSpPr>
      <p:sp>
        <p:nvSpPr>
          <p:cNvPr id="14637" name="Google Shape;14637;p1246"/>
          <p:cNvSpPr txBox="1">
            <a:spLocks noGrp="1"/>
          </p:cNvSpPr>
          <p:nvPr>
            <p:ph type="title"/>
          </p:nvPr>
        </p:nvSpPr>
        <p:spPr>
          <a:xfrm>
            <a:off x="609604" y="273048"/>
            <a:ext cx="4011079" cy="1162046"/>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3000"/>
              <a:buFont typeface="Calibri"/>
              <a:buNone/>
              <a:defRPr sz="2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638" name="Google Shape;14638;p1246"/>
          <p:cNvSpPr txBox="1">
            <a:spLocks noGrp="1"/>
          </p:cNvSpPr>
          <p:nvPr>
            <p:ph type="body" idx="1"/>
          </p:nvPr>
        </p:nvSpPr>
        <p:spPr>
          <a:xfrm>
            <a:off x="4766731" y="273058"/>
            <a:ext cx="6815663" cy="5853110"/>
          </a:xfrm>
          <a:prstGeom prst="rect">
            <a:avLst/>
          </a:prstGeom>
          <a:noFill/>
          <a:ln>
            <a:noFill/>
          </a:ln>
        </p:spPr>
        <p:txBody>
          <a:bodyPr spcFirstLastPara="1" wrap="square" lIns="91400" tIns="45700" rIns="91400" bIns="45700" anchor="t" anchorCtr="0">
            <a:noAutofit/>
          </a:bodyPr>
          <a:lstStyle>
            <a:lvl1pPr marL="304815" lvl="0" indent="-287881" algn="l">
              <a:lnSpc>
                <a:spcPct val="100000"/>
              </a:lnSpc>
              <a:spcBef>
                <a:spcPts val="1000"/>
              </a:spcBef>
              <a:spcAft>
                <a:spcPts val="0"/>
              </a:spcAft>
              <a:buSzPts val="3200"/>
              <a:buChar char="•"/>
              <a:defRPr sz="32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639" name="Google Shape;14639;p1246"/>
          <p:cNvSpPr txBox="1">
            <a:spLocks noGrp="1"/>
          </p:cNvSpPr>
          <p:nvPr>
            <p:ph type="body" idx="2"/>
          </p:nvPr>
        </p:nvSpPr>
        <p:spPr>
          <a:xfrm>
            <a:off x="609604" y="1435105"/>
            <a:ext cx="4011079" cy="4691064"/>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14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640" name="Google Shape;14640;p1246"/>
          <p:cNvSpPr txBox="1">
            <a:spLocks noGrp="1"/>
          </p:cNvSpPr>
          <p:nvPr>
            <p:ph type="dt" idx="10"/>
          </p:nvPr>
        </p:nvSpPr>
        <p:spPr>
          <a:xfrm>
            <a:off x="0" y="0"/>
            <a:ext cx="3000000" cy="3000000"/>
          </a:xfrm>
          <a:prstGeom prst="rect">
            <a:avLst/>
          </a:prstGeom>
          <a:noFill/>
          <a:ln>
            <a:noFill/>
          </a:ln>
        </p:spPr>
        <p:txBody>
          <a:bodyPr spcFirstLastPara="1" wrap="square" lIns="91400" tIns="45700" rIns="91400" bIns="45700" anchor="t" anchorCtr="0">
            <a:noAutofit/>
          </a:bodyPr>
          <a:lstStyle>
            <a:lvl1pPr marR="0" lvl="0" algn="l" rtl="0">
              <a:lnSpc>
                <a:spcPct val="100000"/>
              </a:lnSpc>
              <a:spcBef>
                <a:spcPts val="0"/>
              </a:spcBef>
              <a:spcAft>
                <a:spcPts val="0"/>
              </a:spcAft>
              <a:buClr>
                <a:srgbClr val="444C55"/>
              </a:buClr>
              <a:buSzPts val="2700"/>
              <a:buFont typeface="Calibri"/>
              <a:buNone/>
              <a:defRPr sz="1800" b="0" i="0" u="none" strike="noStrike" cap="none">
                <a:solidFill>
                  <a:srgbClr val="444C55"/>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9pPr>
          </a:lstStyle>
          <a:p>
            <a:endParaRPr/>
          </a:p>
        </p:txBody>
      </p:sp>
      <p:sp>
        <p:nvSpPr>
          <p:cNvPr id="14641" name="Google Shape;14641;p1246"/>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642" name="Google Shape;14642;p1246"/>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4246738004"/>
      </p:ext>
    </p:extLst>
  </p:cSld>
  <p:clrMapOvr>
    <a:masterClrMapping/>
  </p:clrMapOvr>
</p:sldLayout>
</file>

<file path=ppt/slideLayouts/slideLayout915.xml><?xml version="1.0" encoding="utf-8"?>
<p:sldLayout xmlns:a="http://schemas.openxmlformats.org/drawingml/2006/main" xmlns:r="http://schemas.openxmlformats.org/officeDocument/2006/relationships" xmlns:p="http://schemas.openxmlformats.org/presentationml/2006/main" matchingName="EVERYDAY CONTENT ONLY">
  <p:cSld name="EVERYDAY CONTENT ONLY">
    <p:spTree>
      <p:nvGrpSpPr>
        <p:cNvPr id="1" name="Shape 14643"/>
        <p:cNvGrpSpPr/>
        <p:nvPr/>
      </p:nvGrpSpPr>
      <p:grpSpPr>
        <a:xfrm>
          <a:off x="0" y="0"/>
          <a:ext cx="0" cy="0"/>
          <a:chOff x="0" y="0"/>
          <a:chExt cx="0" cy="0"/>
        </a:xfrm>
      </p:grpSpPr>
      <p:sp>
        <p:nvSpPr>
          <p:cNvPr id="14644" name="Google Shape;14644;p1247"/>
          <p:cNvSpPr/>
          <p:nvPr/>
        </p:nvSpPr>
        <p:spPr>
          <a:xfrm>
            <a:off x="0" y="0"/>
            <a:ext cx="12191996" cy="1313060"/>
          </a:xfrm>
          <a:prstGeom prst="rect">
            <a:avLst/>
          </a:prstGeom>
          <a:gradFill>
            <a:gsLst>
              <a:gs pos="0">
                <a:srgbClr val="1C498B"/>
              </a:gs>
              <a:gs pos="100000">
                <a:srgbClr val="79818A"/>
              </a:gs>
            </a:gsLst>
            <a:lin ang="0" scaled="0"/>
          </a:gra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645" name="Google Shape;14645;p1247"/>
          <p:cNvSpPr/>
          <p:nvPr/>
        </p:nvSpPr>
        <p:spPr>
          <a:xfrm>
            <a:off x="6863642" y="16268"/>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14646" name="Google Shape;14646;p1247"/>
          <p:cNvSpPr txBox="1">
            <a:spLocks noGrp="1"/>
          </p:cNvSpPr>
          <p:nvPr>
            <p:ph type="body" idx="1"/>
          </p:nvPr>
        </p:nvSpPr>
        <p:spPr>
          <a:xfrm>
            <a:off x="508544" y="1707789"/>
            <a:ext cx="11203667" cy="4648571"/>
          </a:xfrm>
          <a:prstGeom prst="rect">
            <a:avLst/>
          </a:prstGeom>
          <a:noFill/>
          <a:ln>
            <a:noFill/>
          </a:ln>
        </p:spPr>
        <p:txBody>
          <a:bodyPr spcFirstLastPara="1" wrap="square" lIns="91400" tIns="45700" rIns="91400" bIns="45700" anchor="t" anchorCtr="0">
            <a:noAutofit/>
          </a:bodyPr>
          <a:lstStyle>
            <a:lvl1pPr marL="304815" lvl="0" indent="-254013" algn="l">
              <a:lnSpc>
                <a:spcPct val="100000"/>
              </a:lnSpc>
              <a:spcBef>
                <a:spcPts val="1000"/>
              </a:spcBef>
              <a:spcAft>
                <a:spcPts val="0"/>
              </a:spcAft>
              <a:buSzPts val="2400"/>
              <a:buChar char="•"/>
              <a:defRPr>
                <a:solidFill>
                  <a:srgbClr val="4B545E"/>
                </a:solidFill>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647" name="Google Shape;14647;p1247"/>
          <p:cNvSpPr/>
          <p:nvPr/>
        </p:nvSpPr>
        <p:spPr>
          <a:xfrm>
            <a:off x="6863642" y="519644"/>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14648" name="Google Shape;14648;p1247"/>
          <p:cNvSpPr txBox="1">
            <a:spLocks noGrp="1"/>
          </p:cNvSpPr>
          <p:nvPr>
            <p:ph type="title"/>
          </p:nvPr>
        </p:nvSpPr>
        <p:spPr>
          <a:xfrm>
            <a:off x="304796" y="170060"/>
            <a:ext cx="11430000" cy="114300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FFFFFF"/>
              </a:buClr>
              <a:buSzPts val="4800"/>
              <a:buFont typeface="Calibri"/>
              <a:buNone/>
              <a:defRPr sz="3200">
                <a:solidFill>
                  <a:srgbClr val="FFFFFF"/>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649" name="Google Shape;14649;p1247"/>
          <p:cNvSpPr txBox="1">
            <a:spLocks noGrp="1"/>
          </p:cNvSpPr>
          <p:nvPr>
            <p:ph type="body" idx="2"/>
          </p:nvPr>
        </p:nvSpPr>
        <p:spPr>
          <a:xfrm>
            <a:off x="332184" y="953345"/>
            <a:ext cx="11430109" cy="415923"/>
          </a:xfrm>
          <a:prstGeom prst="rect">
            <a:avLst/>
          </a:prstGeom>
          <a:noFill/>
          <a:ln>
            <a:noFill/>
          </a:ln>
        </p:spPr>
        <p:txBody>
          <a:bodyPr spcFirstLastPara="1" wrap="square" lIns="91400" tIns="45700" rIns="91400" bIns="45700" anchor="t" anchorCtr="0">
            <a:normAutofit/>
          </a:bodyPr>
          <a:lstStyle>
            <a:lvl1pPr marL="304815" lvl="0" indent="-152408" algn="l">
              <a:lnSpc>
                <a:spcPct val="100000"/>
              </a:lnSpc>
              <a:spcBef>
                <a:spcPts val="1000"/>
              </a:spcBef>
              <a:spcAft>
                <a:spcPts val="0"/>
              </a:spcAft>
              <a:buSzPts val="2400"/>
              <a:buNone/>
              <a:defRPr sz="1400">
                <a:solidFill>
                  <a:srgbClr val="FFFFFF"/>
                </a:solidFill>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4650" name="Google Shape;14650;p1247"/>
          <p:cNvCxnSpPr/>
          <p:nvPr/>
        </p:nvCxnSpPr>
        <p:spPr>
          <a:xfrm>
            <a:off x="11311722" y="6447270"/>
            <a:ext cx="0" cy="267883"/>
          </a:xfrm>
          <a:prstGeom prst="straightConnector1">
            <a:avLst/>
          </a:prstGeom>
          <a:noFill/>
          <a:ln w="9525" cap="flat" cmpd="sng">
            <a:solidFill>
              <a:srgbClr val="7F7F7F"/>
            </a:solidFill>
            <a:prstDash val="solid"/>
            <a:miter lim="8000"/>
            <a:headEnd type="none" w="sm" len="sm"/>
            <a:tailEnd type="none" w="sm" len="sm"/>
          </a:ln>
        </p:spPr>
      </p:cxnSp>
      <p:sp>
        <p:nvSpPr>
          <p:cNvPr id="14651" name="Google Shape;14651;p1247"/>
          <p:cNvSpPr txBox="1">
            <a:spLocks noGrp="1"/>
          </p:cNvSpPr>
          <p:nvPr>
            <p:ph type="sldNum" idx="12"/>
          </p:nvPr>
        </p:nvSpPr>
        <p:spPr>
          <a:xfrm>
            <a:off x="11202597" y="6454531"/>
            <a:ext cx="559704" cy="319171"/>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9pPr>
          </a:lstStyle>
          <a:p>
            <a:fld id="{00000000-1234-1234-1234-123412341234}" type="slidenum">
              <a:rPr lang="en-US" smtClean="0"/>
              <a:pPr/>
              <a:t>‹#›</a:t>
            </a:fld>
            <a:endParaRPr lang="en-US"/>
          </a:p>
        </p:txBody>
      </p:sp>
      <p:pic>
        <p:nvPicPr>
          <p:cNvPr id="14652" name="Google Shape;14652;p1247"/>
          <p:cNvPicPr preferRelativeResize="0"/>
          <p:nvPr/>
        </p:nvPicPr>
        <p:blipFill rotWithShape="1">
          <a:blip r:embed="rId2">
            <a:alphaModFix/>
          </a:blip>
          <a:srcRect/>
          <a:stretch/>
        </p:blipFill>
        <p:spPr>
          <a:xfrm>
            <a:off x="9596464" y="6492240"/>
            <a:ext cx="1606134" cy="229240"/>
          </a:xfrm>
          <a:prstGeom prst="rect">
            <a:avLst/>
          </a:prstGeom>
          <a:noFill/>
          <a:ln>
            <a:noFill/>
          </a:ln>
        </p:spPr>
      </p:pic>
    </p:spTree>
    <p:extLst>
      <p:ext uri="{BB962C8B-B14F-4D97-AF65-F5344CB8AC3E}">
        <p14:creationId xmlns:p14="http://schemas.microsoft.com/office/powerpoint/2010/main" val="264533301"/>
      </p:ext>
    </p:extLst>
  </p:cSld>
  <p:clrMapOvr>
    <a:masterClrMapping/>
  </p:clrMapOvr>
</p:sldLayout>
</file>

<file path=ppt/slideLayouts/slideLayout916.xml><?xml version="1.0" encoding="utf-8"?>
<p:sldLayout xmlns:a="http://schemas.openxmlformats.org/drawingml/2006/main" xmlns:r="http://schemas.openxmlformats.org/officeDocument/2006/relationships" xmlns:p="http://schemas.openxmlformats.org/presentationml/2006/main" matchingName="6_Quotation">
  <p:cSld name="6_Quotation">
    <p:spTree>
      <p:nvGrpSpPr>
        <p:cNvPr id="1" name="Shape 14653"/>
        <p:cNvGrpSpPr/>
        <p:nvPr/>
      </p:nvGrpSpPr>
      <p:grpSpPr>
        <a:xfrm>
          <a:off x="0" y="0"/>
          <a:ext cx="0" cy="0"/>
          <a:chOff x="0" y="0"/>
          <a:chExt cx="0" cy="0"/>
        </a:xfrm>
      </p:grpSpPr>
      <p:sp>
        <p:nvSpPr>
          <p:cNvPr id="14654" name="Google Shape;14654;p124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655" name="Google Shape;14655;p124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656" name="Google Shape;14656;p1248"/>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657" name="Google Shape;14657;p124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658" name="Google Shape;14658;p124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659" name="Google Shape;14659;p124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4660" name="Google Shape;14660;p1248"/>
          <p:cNvGrpSpPr/>
          <p:nvPr/>
        </p:nvGrpSpPr>
        <p:grpSpPr>
          <a:xfrm>
            <a:off x="7191545" y="0"/>
            <a:ext cx="5000460" cy="1425988"/>
            <a:chOff x="7191545" y="0"/>
            <a:chExt cx="5000460" cy="1425988"/>
          </a:xfrm>
        </p:grpSpPr>
        <p:pic>
          <p:nvPicPr>
            <p:cNvPr id="14661" name="Google Shape;14661;p124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662" name="Google Shape;14662;p1248"/>
            <p:cNvGrpSpPr/>
            <p:nvPr/>
          </p:nvGrpSpPr>
          <p:grpSpPr>
            <a:xfrm>
              <a:off x="7191545" y="0"/>
              <a:ext cx="5000460" cy="1425988"/>
              <a:chOff x="7191545" y="0"/>
              <a:chExt cx="5000460" cy="1425988"/>
            </a:xfrm>
          </p:grpSpPr>
          <p:sp>
            <p:nvSpPr>
              <p:cNvPr id="14663" name="Google Shape;14663;p124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664" name="Google Shape;14664;p124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4665" name="Google Shape;14665;p1248"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46896164"/>
      </p:ext>
    </p:extLst>
  </p:cSld>
  <p:clrMapOvr>
    <a:masterClrMapping/>
  </p:clrMapOvr>
</p:sldLayout>
</file>

<file path=ppt/slideLayouts/slideLayout917.xml><?xml version="1.0" encoding="utf-8"?>
<p:sldLayout xmlns:a="http://schemas.openxmlformats.org/drawingml/2006/main" xmlns:r="http://schemas.openxmlformats.org/officeDocument/2006/relationships" xmlns:p="http://schemas.openxmlformats.org/presentationml/2006/main" matchingName="EVERYDAY CONTENT ONLY 2">
  <p:cSld name="EVERYDAY CONTENT ONLY 2">
    <p:spTree>
      <p:nvGrpSpPr>
        <p:cNvPr id="1" name="Shape 14666"/>
        <p:cNvGrpSpPr/>
        <p:nvPr/>
      </p:nvGrpSpPr>
      <p:grpSpPr>
        <a:xfrm>
          <a:off x="0" y="0"/>
          <a:ext cx="0" cy="0"/>
          <a:chOff x="0" y="0"/>
          <a:chExt cx="0" cy="0"/>
        </a:xfrm>
      </p:grpSpPr>
      <p:sp>
        <p:nvSpPr>
          <p:cNvPr id="14667" name="Google Shape;14667;p1249"/>
          <p:cNvSpPr/>
          <p:nvPr/>
        </p:nvSpPr>
        <p:spPr>
          <a:xfrm>
            <a:off x="0" y="0"/>
            <a:ext cx="12191996" cy="1313060"/>
          </a:xfrm>
          <a:prstGeom prst="rect">
            <a:avLst/>
          </a:prstGeom>
          <a:gradFill>
            <a:gsLst>
              <a:gs pos="0">
                <a:srgbClr val="1C498B"/>
              </a:gs>
              <a:gs pos="100000">
                <a:srgbClr val="79818A"/>
              </a:gs>
            </a:gsLst>
            <a:lin ang="0" scaled="0"/>
          </a:gra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668" name="Google Shape;14668;p1249"/>
          <p:cNvSpPr/>
          <p:nvPr/>
        </p:nvSpPr>
        <p:spPr>
          <a:xfrm>
            <a:off x="6863642" y="16268"/>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14669" name="Google Shape;14669;p1249"/>
          <p:cNvSpPr txBox="1">
            <a:spLocks noGrp="1"/>
          </p:cNvSpPr>
          <p:nvPr>
            <p:ph type="body" idx="1"/>
          </p:nvPr>
        </p:nvSpPr>
        <p:spPr>
          <a:xfrm>
            <a:off x="508544" y="1707789"/>
            <a:ext cx="11203667" cy="4648571"/>
          </a:xfrm>
          <a:prstGeom prst="rect">
            <a:avLst/>
          </a:prstGeom>
          <a:noFill/>
          <a:ln>
            <a:noFill/>
          </a:ln>
        </p:spPr>
        <p:txBody>
          <a:bodyPr spcFirstLastPara="1" wrap="square" lIns="91400" tIns="45700" rIns="91400" bIns="45700" anchor="t" anchorCtr="0">
            <a:noAutofit/>
          </a:bodyPr>
          <a:lstStyle>
            <a:lvl1pPr marL="304815" lvl="0" indent="-254013" algn="l">
              <a:lnSpc>
                <a:spcPct val="100000"/>
              </a:lnSpc>
              <a:spcBef>
                <a:spcPts val="1000"/>
              </a:spcBef>
              <a:spcAft>
                <a:spcPts val="0"/>
              </a:spcAft>
              <a:buSzPts val="2400"/>
              <a:buChar char="•"/>
              <a:defRPr>
                <a:solidFill>
                  <a:srgbClr val="4B545E"/>
                </a:solidFill>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670" name="Google Shape;14670;p1249"/>
          <p:cNvSpPr/>
          <p:nvPr/>
        </p:nvSpPr>
        <p:spPr>
          <a:xfrm>
            <a:off x="6863642" y="519644"/>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14671" name="Google Shape;14671;p1249"/>
          <p:cNvSpPr txBox="1">
            <a:spLocks noGrp="1"/>
          </p:cNvSpPr>
          <p:nvPr>
            <p:ph type="title"/>
          </p:nvPr>
        </p:nvSpPr>
        <p:spPr>
          <a:xfrm>
            <a:off x="304796" y="170060"/>
            <a:ext cx="11430000" cy="114300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FFFFFF"/>
              </a:buClr>
              <a:buSzPts val="4800"/>
              <a:buFont typeface="Calibri"/>
              <a:buNone/>
              <a:defRPr sz="3200">
                <a:solidFill>
                  <a:srgbClr val="FFFFFF"/>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672" name="Google Shape;14672;p1249"/>
          <p:cNvSpPr txBox="1">
            <a:spLocks noGrp="1"/>
          </p:cNvSpPr>
          <p:nvPr>
            <p:ph type="body" idx="2"/>
          </p:nvPr>
        </p:nvSpPr>
        <p:spPr>
          <a:xfrm>
            <a:off x="332184" y="953345"/>
            <a:ext cx="11430109" cy="415923"/>
          </a:xfrm>
          <a:prstGeom prst="rect">
            <a:avLst/>
          </a:prstGeom>
          <a:noFill/>
          <a:ln>
            <a:noFill/>
          </a:ln>
        </p:spPr>
        <p:txBody>
          <a:bodyPr spcFirstLastPara="1" wrap="square" lIns="91400" tIns="45700" rIns="91400" bIns="45700" anchor="t" anchorCtr="0">
            <a:normAutofit/>
          </a:bodyPr>
          <a:lstStyle>
            <a:lvl1pPr marL="304815" lvl="0" indent="-152408" algn="l">
              <a:lnSpc>
                <a:spcPct val="100000"/>
              </a:lnSpc>
              <a:spcBef>
                <a:spcPts val="1000"/>
              </a:spcBef>
              <a:spcAft>
                <a:spcPts val="0"/>
              </a:spcAft>
              <a:buSzPts val="2400"/>
              <a:buNone/>
              <a:defRPr sz="1400">
                <a:solidFill>
                  <a:srgbClr val="FFFFFF"/>
                </a:solidFill>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4673" name="Google Shape;14673;p1249"/>
          <p:cNvCxnSpPr/>
          <p:nvPr/>
        </p:nvCxnSpPr>
        <p:spPr>
          <a:xfrm>
            <a:off x="11311722" y="6447270"/>
            <a:ext cx="0" cy="267883"/>
          </a:xfrm>
          <a:prstGeom prst="straightConnector1">
            <a:avLst/>
          </a:prstGeom>
          <a:noFill/>
          <a:ln w="9525" cap="flat" cmpd="sng">
            <a:solidFill>
              <a:srgbClr val="7F7F7F"/>
            </a:solidFill>
            <a:prstDash val="solid"/>
            <a:miter lim="8000"/>
            <a:headEnd type="none" w="sm" len="sm"/>
            <a:tailEnd type="none" w="sm" len="sm"/>
          </a:ln>
        </p:spPr>
      </p:cxnSp>
      <p:sp>
        <p:nvSpPr>
          <p:cNvPr id="14674" name="Google Shape;14674;p1249"/>
          <p:cNvSpPr txBox="1">
            <a:spLocks noGrp="1"/>
          </p:cNvSpPr>
          <p:nvPr>
            <p:ph type="sldNum" idx="12"/>
          </p:nvPr>
        </p:nvSpPr>
        <p:spPr>
          <a:xfrm>
            <a:off x="11202597" y="6454531"/>
            <a:ext cx="559704" cy="319171"/>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9pPr>
          </a:lstStyle>
          <a:p>
            <a:fld id="{00000000-1234-1234-1234-123412341234}" type="slidenum">
              <a:rPr lang="en-US" smtClean="0"/>
              <a:pPr/>
              <a:t>‹#›</a:t>
            </a:fld>
            <a:endParaRPr lang="en-US"/>
          </a:p>
        </p:txBody>
      </p:sp>
      <p:pic>
        <p:nvPicPr>
          <p:cNvPr id="14675" name="Google Shape;14675;p1249"/>
          <p:cNvPicPr preferRelativeResize="0"/>
          <p:nvPr/>
        </p:nvPicPr>
        <p:blipFill rotWithShape="1">
          <a:blip r:embed="rId2">
            <a:alphaModFix/>
          </a:blip>
          <a:srcRect/>
          <a:stretch/>
        </p:blipFill>
        <p:spPr>
          <a:xfrm>
            <a:off x="9596464" y="6492240"/>
            <a:ext cx="1606134" cy="229240"/>
          </a:xfrm>
          <a:prstGeom prst="rect">
            <a:avLst/>
          </a:prstGeom>
          <a:noFill/>
          <a:ln>
            <a:noFill/>
          </a:ln>
        </p:spPr>
      </p:pic>
    </p:spTree>
    <p:extLst>
      <p:ext uri="{BB962C8B-B14F-4D97-AF65-F5344CB8AC3E}">
        <p14:creationId xmlns:p14="http://schemas.microsoft.com/office/powerpoint/2010/main" val="2667366461"/>
      </p:ext>
    </p:extLst>
  </p:cSld>
  <p:clrMapOvr>
    <a:masterClrMapping/>
  </p:clrMapOvr>
</p:sldLayout>
</file>

<file path=ppt/slideLayouts/slideLayout918.xml><?xml version="1.0" encoding="utf-8"?>
<p:sldLayout xmlns:a="http://schemas.openxmlformats.org/drawingml/2006/main" xmlns:r="http://schemas.openxmlformats.org/officeDocument/2006/relationships" xmlns:p="http://schemas.openxmlformats.org/presentationml/2006/main" matchingName="Cover 13">
  <p:cSld name="Cover 13">
    <p:spTree>
      <p:nvGrpSpPr>
        <p:cNvPr id="1" name="Shape 14676"/>
        <p:cNvGrpSpPr/>
        <p:nvPr/>
      </p:nvGrpSpPr>
      <p:grpSpPr>
        <a:xfrm>
          <a:off x="0" y="0"/>
          <a:ext cx="0" cy="0"/>
          <a:chOff x="0" y="0"/>
          <a:chExt cx="0" cy="0"/>
        </a:xfrm>
      </p:grpSpPr>
      <p:sp>
        <p:nvSpPr>
          <p:cNvPr id="14677" name="Google Shape;14677;p1250"/>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678" name="Google Shape;14678;p1250"/>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679" name="Google Shape;14679;p1250"/>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4680" name="Google Shape;14680;p1250"/>
          <p:cNvGrpSpPr/>
          <p:nvPr/>
        </p:nvGrpSpPr>
        <p:grpSpPr>
          <a:xfrm>
            <a:off x="0" y="5020349"/>
            <a:ext cx="12191996" cy="1837651"/>
            <a:chOff x="0" y="5020348"/>
            <a:chExt cx="12191996" cy="1837651"/>
          </a:xfrm>
        </p:grpSpPr>
        <p:sp>
          <p:nvSpPr>
            <p:cNvPr id="14681" name="Google Shape;14681;p1250"/>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682" name="Google Shape;14682;p1250"/>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4683" name="Google Shape;14683;p1250"/>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694915863"/>
      </p:ext>
    </p:extLst>
  </p:cSld>
  <p:clrMapOvr>
    <a:masterClrMapping/>
  </p:clrMapOvr>
</p:sldLayout>
</file>

<file path=ppt/slideLayouts/slideLayout919.xml><?xml version="1.0" encoding="utf-8"?>
<p:sldLayout xmlns:a="http://schemas.openxmlformats.org/drawingml/2006/main" xmlns:r="http://schemas.openxmlformats.org/officeDocument/2006/relationships" xmlns:p="http://schemas.openxmlformats.org/presentationml/2006/main" matchingName="Divider 14">
  <p:cSld name="Divider 14">
    <p:spTree>
      <p:nvGrpSpPr>
        <p:cNvPr id="1" name="Shape 14684"/>
        <p:cNvGrpSpPr/>
        <p:nvPr/>
      </p:nvGrpSpPr>
      <p:grpSpPr>
        <a:xfrm>
          <a:off x="0" y="0"/>
          <a:ext cx="0" cy="0"/>
          <a:chOff x="0" y="0"/>
          <a:chExt cx="0" cy="0"/>
        </a:xfrm>
      </p:grpSpPr>
      <p:grpSp>
        <p:nvGrpSpPr>
          <p:cNvPr id="14685" name="Google Shape;14685;p1251"/>
          <p:cNvGrpSpPr/>
          <p:nvPr/>
        </p:nvGrpSpPr>
        <p:grpSpPr>
          <a:xfrm>
            <a:off x="0" y="5020349"/>
            <a:ext cx="12191996" cy="1837651"/>
            <a:chOff x="0" y="5020348"/>
            <a:chExt cx="12191996" cy="1837651"/>
          </a:xfrm>
        </p:grpSpPr>
        <p:sp>
          <p:nvSpPr>
            <p:cNvPr id="14686" name="Google Shape;14686;p1251"/>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687" name="Google Shape;14687;p1251"/>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688" name="Google Shape;14688;p1251"/>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4689" name="Google Shape;14689;p1251"/>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4690" name="Google Shape;14690;p1251"/>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691" name="Google Shape;14691;p1251"/>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247113837"/>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End">
  <p:cSld name="End 6">
    <p:spTree>
      <p:nvGrpSpPr>
        <p:cNvPr id="1" name="Shape 898"/>
        <p:cNvGrpSpPr/>
        <p:nvPr/>
      </p:nvGrpSpPr>
      <p:grpSpPr>
        <a:xfrm>
          <a:off x="0" y="0"/>
          <a:ext cx="0" cy="0"/>
          <a:chOff x="0" y="0"/>
          <a:chExt cx="0" cy="0"/>
        </a:xfrm>
      </p:grpSpPr>
      <p:grpSp>
        <p:nvGrpSpPr>
          <p:cNvPr id="899" name="Google Shape;899;p91"/>
          <p:cNvGrpSpPr/>
          <p:nvPr/>
        </p:nvGrpSpPr>
        <p:grpSpPr>
          <a:xfrm>
            <a:off x="0" y="0"/>
            <a:ext cx="12192000" cy="2148830"/>
            <a:chOff x="0" y="0"/>
            <a:chExt cx="12192000" cy="2148830"/>
          </a:xfrm>
        </p:grpSpPr>
        <p:sp>
          <p:nvSpPr>
            <p:cNvPr id="900" name="Google Shape;900;p91"/>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901" name="Google Shape;901;p91"/>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sp>
        <p:nvSpPr>
          <p:cNvPr id="902" name="Google Shape;902;p91"/>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903" name="Google Shape;903;p91"/>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04" name="Google Shape;904;p91"/>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pic>
        <p:nvPicPr>
          <p:cNvPr id="905" name="Google Shape;905;p91"/>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906" name="Google Shape;906;p91"/>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920.xml><?xml version="1.0" encoding="utf-8"?>
<p:sldLayout xmlns:a="http://schemas.openxmlformats.org/drawingml/2006/main" xmlns:r="http://schemas.openxmlformats.org/officeDocument/2006/relationships" xmlns:p="http://schemas.openxmlformats.org/presentationml/2006/main" matchingName="Photo Slide 13">
  <p:cSld name="Photo Slide 13">
    <p:spTree>
      <p:nvGrpSpPr>
        <p:cNvPr id="1" name="Shape 14692"/>
        <p:cNvGrpSpPr/>
        <p:nvPr/>
      </p:nvGrpSpPr>
      <p:grpSpPr>
        <a:xfrm>
          <a:off x="0" y="0"/>
          <a:ext cx="0" cy="0"/>
          <a:chOff x="0" y="0"/>
          <a:chExt cx="0" cy="0"/>
        </a:xfrm>
      </p:grpSpPr>
      <p:sp>
        <p:nvSpPr>
          <p:cNvPr id="14693" name="Google Shape;14693;p1252"/>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4694" name="Google Shape;14694;p1252"/>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4695" name="Google Shape;14695;p1252"/>
          <p:cNvGrpSpPr/>
          <p:nvPr/>
        </p:nvGrpSpPr>
        <p:grpSpPr>
          <a:xfrm>
            <a:off x="1" y="5379425"/>
            <a:ext cx="2807363" cy="753895"/>
            <a:chOff x="0" y="5379424"/>
            <a:chExt cx="2807363" cy="753895"/>
          </a:xfrm>
        </p:grpSpPr>
        <p:sp>
          <p:nvSpPr>
            <p:cNvPr id="14696" name="Google Shape;14696;p1252"/>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697" name="Google Shape;14697;p1252"/>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grpSp>
      <p:pic>
        <p:nvPicPr>
          <p:cNvPr id="14698" name="Google Shape;14698;p1252"/>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1692948485"/>
      </p:ext>
    </p:extLst>
  </p:cSld>
  <p:clrMapOvr>
    <a:masterClrMapping/>
  </p:clrMapOvr>
</p:sldLayout>
</file>

<file path=ppt/slideLayouts/slideLayout921.xml><?xml version="1.0" encoding="utf-8"?>
<p:sldLayout xmlns:a="http://schemas.openxmlformats.org/drawingml/2006/main" xmlns:r="http://schemas.openxmlformats.org/officeDocument/2006/relationships" xmlns:p="http://schemas.openxmlformats.org/presentationml/2006/main" matchingName="7_Quotation">
  <p:cSld name="7_Quotation">
    <p:spTree>
      <p:nvGrpSpPr>
        <p:cNvPr id="1" name="Shape 14699"/>
        <p:cNvGrpSpPr/>
        <p:nvPr/>
      </p:nvGrpSpPr>
      <p:grpSpPr>
        <a:xfrm>
          <a:off x="0" y="0"/>
          <a:ext cx="0" cy="0"/>
          <a:chOff x="0" y="0"/>
          <a:chExt cx="0" cy="0"/>
        </a:xfrm>
      </p:grpSpPr>
      <p:sp>
        <p:nvSpPr>
          <p:cNvPr id="14700" name="Google Shape;14700;p125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701" name="Google Shape;14701;p125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702" name="Google Shape;14702;p1253"/>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703" name="Google Shape;14703;p125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704" name="Google Shape;14704;p125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705" name="Google Shape;14705;p125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4706" name="Google Shape;14706;p1253"/>
          <p:cNvGrpSpPr/>
          <p:nvPr/>
        </p:nvGrpSpPr>
        <p:grpSpPr>
          <a:xfrm>
            <a:off x="7191545" y="0"/>
            <a:ext cx="5000460" cy="1425988"/>
            <a:chOff x="7191545" y="0"/>
            <a:chExt cx="5000460" cy="1425988"/>
          </a:xfrm>
        </p:grpSpPr>
        <p:pic>
          <p:nvPicPr>
            <p:cNvPr id="14707" name="Google Shape;14707;p125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708" name="Google Shape;14708;p1253"/>
            <p:cNvGrpSpPr/>
            <p:nvPr/>
          </p:nvGrpSpPr>
          <p:grpSpPr>
            <a:xfrm>
              <a:off x="7191545" y="0"/>
              <a:ext cx="5000460" cy="1425988"/>
              <a:chOff x="7191545" y="0"/>
              <a:chExt cx="5000460" cy="1425988"/>
            </a:xfrm>
          </p:grpSpPr>
          <p:sp>
            <p:nvSpPr>
              <p:cNvPr id="14709" name="Google Shape;14709;p125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710" name="Google Shape;14710;p125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4711" name="Google Shape;14711;p1253"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674632481"/>
      </p:ext>
    </p:extLst>
  </p:cSld>
  <p:clrMapOvr>
    <a:masterClrMapping/>
  </p:clrMapOvr>
</p:sldLayout>
</file>

<file path=ppt/slideLayouts/slideLayout922.xml><?xml version="1.0" encoding="utf-8"?>
<p:sldLayout xmlns:a="http://schemas.openxmlformats.org/drawingml/2006/main" xmlns:r="http://schemas.openxmlformats.org/officeDocument/2006/relationships" xmlns:p="http://schemas.openxmlformats.org/presentationml/2006/main" matchingName="1_EVERYDAY CONTENT ONLY 2">
  <p:cSld name="1_EVERYDAY CONTENT ONLY 2">
    <p:spTree>
      <p:nvGrpSpPr>
        <p:cNvPr id="1" name="Shape 14712"/>
        <p:cNvGrpSpPr/>
        <p:nvPr/>
      </p:nvGrpSpPr>
      <p:grpSpPr>
        <a:xfrm>
          <a:off x="0" y="0"/>
          <a:ext cx="0" cy="0"/>
          <a:chOff x="0" y="0"/>
          <a:chExt cx="0" cy="0"/>
        </a:xfrm>
      </p:grpSpPr>
      <p:sp>
        <p:nvSpPr>
          <p:cNvPr id="14713" name="Google Shape;14713;p1254"/>
          <p:cNvSpPr/>
          <p:nvPr/>
        </p:nvSpPr>
        <p:spPr>
          <a:xfrm>
            <a:off x="0" y="0"/>
            <a:ext cx="12191996" cy="1313060"/>
          </a:xfrm>
          <a:prstGeom prst="rect">
            <a:avLst/>
          </a:prstGeom>
          <a:gradFill>
            <a:gsLst>
              <a:gs pos="0">
                <a:srgbClr val="1C498B"/>
              </a:gs>
              <a:gs pos="100000">
                <a:srgbClr val="79818A"/>
              </a:gs>
            </a:gsLst>
            <a:lin ang="0" scaled="0"/>
          </a:gra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714" name="Google Shape;14714;p1254"/>
          <p:cNvSpPr/>
          <p:nvPr/>
        </p:nvSpPr>
        <p:spPr>
          <a:xfrm>
            <a:off x="6863642" y="16268"/>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14715" name="Google Shape;14715;p1254"/>
          <p:cNvSpPr txBox="1">
            <a:spLocks noGrp="1"/>
          </p:cNvSpPr>
          <p:nvPr>
            <p:ph type="body" idx="1"/>
          </p:nvPr>
        </p:nvSpPr>
        <p:spPr>
          <a:xfrm>
            <a:off x="508544" y="1707789"/>
            <a:ext cx="11203667" cy="4648571"/>
          </a:xfrm>
          <a:prstGeom prst="rect">
            <a:avLst/>
          </a:prstGeom>
          <a:noFill/>
          <a:ln>
            <a:noFill/>
          </a:ln>
        </p:spPr>
        <p:txBody>
          <a:bodyPr spcFirstLastPara="1" wrap="square" lIns="91400" tIns="45700" rIns="91400" bIns="45700" anchor="t" anchorCtr="0">
            <a:noAutofit/>
          </a:bodyPr>
          <a:lstStyle>
            <a:lvl1pPr marL="304815" lvl="0" indent="-254013" algn="l">
              <a:lnSpc>
                <a:spcPct val="100000"/>
              </a:lnSpc>
              <a:spcBef>
                <a:spcPts val="1000"/>
              </a:spcBef>
              <a:spcAft>
                <a:spcPts val="0"/>
              </a:spcAft>
              <a:buSzPts val="2400"/>
              <a:buChar char="•"/>
              <a:defRPr>
                <a:solidFill>
                  <a:srgbClr val="4B545E"/>
                </a:solidFill>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716" name="Google Shape;14716;p1254"/>
          <p:cNvSpPr/>
          <p:nvPr/>
        </p:nvSpPr>
        <p:spPr>
          <a:xfrm>
            <a:off x="6863642" y="519644"/>
            <a:ext cx="5328355" cy="812270"/>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745"/>
                </a:srgbClr>
              </a:gs>
            </a:gsLst>
            <a:lin ang="0" scaled="0"/>
          </a:gradFill>
          <a:ln>
            <a:noFill/>
          </a:ln>
        </p:spPr>
        <p:txBody>
          <a:bodyPr spcFirstLastPara="1" wrap="square" lIns="0" tIns="0" rIns="0" bIns="0" anchor="ctr" anchorCtr="1">
            <a:noAutofit/>
          </a:bodyPr>
          <a:lstStyle/>
          <a:p>
            <a:pPr marL="0" marR="0" lvl="0" indent="0" algn="ctr" rtl="0">
              <a:lnSpc>
                <a:spcPct val="100000"/>
              </a:lnSpc>
              <a:spcBef>
                <a:spcPts val="0"/>
              </a:spcBef>
              <a:spcAft>
                <a:spcPts val="0"/>
              </a:spcAft>
              <a:buClr>
                <a:srgbClr val="000000"/>
              </a:buClr>
              <a:buSzPts val="2288"/>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14717" name="Google Shape;14717;p1254"/>
          <p:cNvSpPr txBox="1">
            <a:spLocks noGrp="1"/>
          </p:cNvSpPr>
          <p:nvPr>
            <p:ph type="title"/>
          </p:nvPr>
        </p:nvSpPr>
        <p:spPr>
          <a:xfrm>
            <a:off x="304796" y="170060"/>
            <a:ext cx="11430000" cy="114300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FFFFFF"/>
              </a:buClr>
              <a:buSzPts val="4800"/>
              <a:buFont typeface="Calibri"/>
              <a:buNone/>
              <a:defRPr sz="3200">
                <a:solidFill>
                  <a:srgbClr val="FFFFFF"/>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718" name="Google Shape;14718;p1254"/>
          <p:cNvSpPr txBox="1">
            <a:spLocks noGrp="1"/>
          </p:cNvSpPr>
          <p:nvPr>
            <p:ph type="body" idx="2"/>
          </p:nvPr>
        </p:nvSpPr>
        <p:spPr>
          <a:xfrm>
            <a:off x="332184" y="953345"/>
            <a:ext cx="11430109" cy="415923"/>
          </a:xfrm>
          <a:prstGeom prst="rect">
            <a:avLst/>
          </a:prstGeom>
          <a:noFill/>
          <a:ln>
            <a:noFill/>
          </a:ln>
        </p:spPr>
        <p:txBody>
          <a:bodyPr spcFirstLastPara="1" wrap="square" lIns="91400" tIns="45700" rIns="91400" bIns="45700" anchor="t" anchorCtr="0">
            <a:normAutofit/>
          </a:bodyPr>
          <a:lstStyle>
            <a:lvl1pPr marL="304815" lvl="0" indent="-152408" algn="l">
              <a:lnSpc>
                <a:spcPct val="100000"/>
              </a:lnSpc>
              <a:spcBef>
                <a:spcPts val="1000"/>
              </a:spcBef>
              <a:spcAft>
                <a:spcPts val="0"/>
              </a:spcAft>
              <a:buSzPts val="2400"/>
              <a:buNone/>
              <a:defRPr sz="1400">
                <a:solidFill>
                  <a:srgbClr val="FFFFFF"/>
                </a:solidFill>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4719" name="Google Shape;14719;p1254"/>
          <p:cNvCxnSpPr/>
          <p:nvPr/>
        </p:nvCxnSpPr>
        <p:spPr>
          <a:xfrm>
            <a:off x="11311722" y="6447270"/>
            <a:ext cx="0" cy="267883"/>
          </a:xfrm>
          <a:prstGeom prst="straightConnector1">
            <a:avLst/>
          </a:prstGeom>
          <a:noFill/>
          <a:ln w="9525" cap="flat" cmpd="sng">
            <a:solidFill>
              <a:srgbClr val="7F7F7F"/>
            </a:solidFill>
            <a:prstDash val="solid"/>
            <a:miter lim="8000"/>
            <a:headEnd type="none" w="sm" len="sm"/>
            <a:tailEnd type="none" w="sm" len="sm"/>
          </a:ln>
        </p:spPr>
      </p:cxnSp>
      <p:sp>
        <p:nvSpPr>
          <p:cNvPr id="14720" name="Google Shape;14720;p1254"/>
          <p:cNvSpPr txBox="1">
            <a:spLocks noGrp="1"/>
          </p:cNvSpPr>
          <p:nvPr>
            <p:ph type="sldNum" idx="12"/>
          </p:nvPr>
        </p:nvSpPr>
        <p:spPr>
          <a:xfrm>
            <a:off x="11202597" y="6454531"/>
            <a:ext cx="559704" cy="319171"/>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9pPr>
          </a:lstStyle>
          <a:p>
            <a:fld id="{00000000-1234-1234-1234-123412341234}" type="slidenum">
              <a:rPr lang="en-US" smtClean="0"/>
              <a:pPr/>
              <a:t>‹#›</a:t>
            </a:fld>
            <a:endParaRPr lang="en-US"/>
          </a:p>
        </p:txBody>
      </p:sp>
      <p:pic>
        <p:nvPicPr>
          <p:cNvPr id="14721" name="Google Shape;14721;p1254"/>
          <p:cNvPicPr preferRelativeResize="0"/>
          <p:nvPr/>
        </p:nvPicPr>
        <p:blipFill rotWithShape="1">
          <a:blip r:embed="rId2">
            <a:alphaModFix/>
          </a:blip>
          <a:srcRect/>
          <a:stretch/>
        </p:blipFill>
        <p:spPr>
          <a:xfrm>
            <a:off x="9596464" y="6492240"/>
            <a:ext cx="1606134" cy="229240"/>
          </a:xfrm>
          <a:prstGeom prst="rect">
            <a:avLst/>
          </a:prstGeom>
          <a:noFill/>
          <a:ln>
            <a:noFill/>
          </a:ln>
        </p:spPr>
      </p:pic>
    </p:spTree>
    <p:extLst>
      <p:ext uri="{BB962C8B-B14F-4D97-AF65-F5344CB8AC3E}">
        <p14:creationId xmlns:p14="http://schemas.microsoft.com/office/powerpoint/2010/main" val="431669602"/>
      </p:ext>
    </p:extLst>
  </p:cSld>
  <p:clrMapOvr>
    <a:masterClrMapping/>
  </p:clrMapOvr>
</p:sldLayout>
</file>

<file path=ppt/slideLayouts/slideLayout923.xml><?xml version="1.0" encoding="utf-8"?>
<p:sldLayout xmlns:a="http://schemas.openxmlformats.org/drawingml/2006/main" xmlns:r="http://schemas.openxmlformats.org/officeDocument/2006/relationships" xmlns:p="http://schemas.openxmlformats.org/presentationml/2006/main" matchingName="1_Cover 13">
  <p:cSld name="1_Cover 13">
    <p:spTree>
      <p:nvGrpSpPr>
        <p:cNvPr id="1" name="Shape 14722"/>
        <p:cNvGrpSpPr/>
        <p:nvPr/>
      </p:nvGrpSpPr>
      <p:grpSpPr>
        <a:xfrm>
          <a:off x="0" y="0"/>
          <a:ext cx="0" cy="0"/>
          <a:chOff x="0" y="0"/>
          <a:chExt cx="0" cy="0"/>
        </a:xfrm>
      </p:grpSpPr>
      <p:sp>
        <p:nvSpPr>
          <p:cNvPr id="14723" name="Google Shape;14723;p1255"/>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724" name="Google Shape;14724;p1255"/>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725" name="Google Shape;14725;p1255"/>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4726" name="Google Shape;14726;p1255"/>
          <p:cNvGrpSpPr/>
          <p:nvPr/>
        </p:nvGrpSpPr>
        <p:grpSpPr>
          <a:xfrm>
            <a:off x="0" y="5020349"/>
            <a:ext cx="12191996" cy="1837651"/>
            <a:chOff x="0" y="5020348"/>
            <a:chExt cx="12191996" cy="1837651"/>
          </a:xfrm>
        </p:grpSpPr>
        <p:sp>
          <p:nvSpPr>
            <p:cNvPr id="14727" name="Google Shape;14727;p1255"/>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728" name="Google Shape;14728;p1255"/>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4729" name="Google Shape;14729;p1255"/>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1098967319"/>
      </p:ext>
    </p:extLst>
  </p:cSld>
  <p:clrMapOvr>
    <a:masterClrMapping/>
  </p:clrMapOvr>
</p:sldLayout>
</file>

<file path=ppt/slideLayouts/slideLayout924.xml><?xml version="1.0" encoding="utf-8"?>
<p:sldLayout xmlns:a="http://schemas.openxmlformats.org/drawingml/2006/main" xmlns:r="http://schemas.openxmlformats.org/officeDocument/2006/relationships" xmlns:p="http://schemas.openxmlformats.org/presentationml/2006/main" matchingName="1_Divider 14">
  <p:cSld name="1_Divider 14">
    <p:spTree>
      <p:nvGrpSpPr>
        <p:cNvPr id="1" name="Shape 14730"/>
        <p:cNvGrpSpPr/>
        <p:nvPr/>
      </p:nvGrpSpPr>
      <p:grpSpPr>
        <a:xfrm>
          <a:off x="0" y="0"/>
          <a:ext cx="0" cy="0"/>
          <a:chOff x="0" y="0"/>
          <a:chExt cx="0" cy="0"/>
        </a:xfrm>
      </p:grpSpPr>
      <p:grpSp>
        <p:nvGrpSpPr>
          <p:cNvPr id="14731" name="Google Shape;14731;p1256"/>
          <p:cNvGrpSpPr/>
          <p:nvPr/>
        </p:nvGrpSpPr>
        <p:grpSpPr>
          <a:xfrm>
            <a:off x="0" y="5020349"/>
            <a:ext cx="12191996" cy="1837651"/>
            <a:chOff x="0" y="5020348"/>
            <a:chExt cx="12191996" cy="1837651"/>
          </a:xfrm>
        </p:grpSpPr>
        <p:sp>
          <p:nvSpPr>
            <p:cNvPr id="14732" name="Google Shape;14732;p1256"/>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733" name="Google Shape;14733;p1256"/>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734" name="Google Shape;14734;p1256"/>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4735" name="Google Shape;14735;p1256"/>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4736" name="Google Shape;14736;p1256"/>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737" name="Google Shape;14737;p1256"/>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479294448"/>
      </p:ext>
    </p:extLst>
  </p:cSld>
  <p:clrMapOvr>
    <a:masterClrMapping/>
  </p:clrMapOvr>
</p:sldLayout>
</file>

<file path=ppt/slideLayouts/slideLayout925.xml><?xml version="1.0" encoding="utf-8"?>
<p:sldLayout xmlns:a="http://schemas.openxmlformats.org/drawingml/2006/main" xmlns:r="http://schemas.openxmlformats.org/officeDocument/2006/relationships" xmlns:p="http://schemas.openxmlformats.org/presentationml/2006/main" matchingName="1_Photo Slide 13">
  <p:cSld name="1_Photo Slide 13">
    <p:spTree>
      <p:nvGrpSpPr>
        <p:cNvPr id="1" name="Shape 14738"/>
        <p:cNvGrpSpPr/>
        <p:nvPr/>
      </p:nvGrpSpPr>
      <p:grpSpPr>
        <a:xfrm>
          <a:off x="0" y="0"/>
          <a:ext cx="0" cy="0"/>
          <a:chOff x="0" y="0"/>
          <a:chExt cx="0" cy="0"/>
        </a:xfrm>
      </p:grpSpPr>
      <p:sp>
        <p:nvSpPr>
          <p:cNvPr id="14739" name="Google Shape;14739;p1257"/>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4740" name="Google Shape;14740;p1257"/>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4741" name="Google Shape;14741;p1257"/>
          <p:cNvGrpSpPr/>
          <p:nvPr/>
        </p:nvGrpSpPr>
        <p:grpSpPr>
          <a:xfrm>
            <a:off x="1" y="5379425"/>
            <a:ext cx="2807363" cy="753895"/>
            <a:chOff x="0" y="5379424"/>
            <a:chExt cx="2807363" cy="753895"/>
          </a:xfrm>
        </p:grpSpPr>
        <p:sp>
          <p:nvSpPr>
            <p:cNvPr id="14742" name="Google Shape;14742;p1257"/>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743" name="Google Shape;14743;p1257"/>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grpSp>
      <p:pic>
        <p:nvPicPr>
          <p:cNvPr id="14744" name="Google Shape;14744;p1257"/>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3222124907"/>
      </p:ext>
    </p:extLst>
  </p:cSld>
  <p:clrMapOvr>
    <a:masterClrMapping/>
  </p:clrMapOvr>
</p:sldLayout>
</file>

<file path=ppt/slideLayouts/slideLayout926.xml><?xml version="1.0" encoding="utf-8"?>
<p:sldLayout xmlns:a="http://schemas.openxmlformats.org/drawingml/2006/main" xmlns:r="http://schemas.openxmlformats.org/officeDocument/2006/relationships" xmlns:p="http://schemas.openxmlformats.org/presentationml/2006/main" matchingName="Blank 10">
  <p:cSld name="Blank 10">
    <p:spTree>
      <p:nvGrpSpPr>
        <p:cNvPr id="1" name="Shape 14745"/>
        <p:cNvGrpSpPr/>
        <p:nvPr/>
      </p:nvGrpSpPr>
      <p:grpSpPr>
        <a:xfrm>
          <a:off x="0" y="0"/>
          <a:ext cx="0" cy="0"/>
          <a:chOff x="0" y="0"/>
          <a:chExt cx="0" cy="0"/>
        </a:xfrm>
      </p:grpSpPr>
      <p:sp>
        <p:nvSpPr>
          <p:cNvPr id="14746" name="Google Shape;14746;p125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747" name="Google Shape;14747;p125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748" name="Google Shape;14748;p125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4749" name="Google Shape;14749;p1258"/>
          <p:cNvGrpSpPr/>
          <p:nvPr/>
        </p:nvGrpSpPr>
        <p:grpSpPr>
          <a:xfrm>
            <a:off x="7191545" y="0"/>
            <a:ext cx="5000460" cy="1425988"/>
            <a:chOff x="7191545" y="0"/>
            <a:chExt cx="5000460" cy="1425988"/>
          </a:xfrm>
        </p:grpSpPr>
        <p:pic>
          <p:nvPicPr>
            <p:cNvPr id="14750" name="Google Shape;14750;p125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751" name="Google Shape;14751;p1258"/>
            <p:cNvGrpSpPr/>
            <p:nvPr/>
          </p:nvGrpSpPr>
          <p:grpSpPr>
            <a:xfrm>
              <a:off x="7191545" y="0"/>
              <a:ext cx="5000460" cy="1425988"/>
              <a:chOff x="7191545" y="0"/>
              <a:chExt cx="5000460" cy="1425988"/>
            </a:xfrm>
          </p:grpSpPr>
          <p:sp>
            <p:nvSpPr>
              <p:cNvPr id="14752" name="Google Shape;14752;p125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753" name="Google Shape;14753;p125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1018999940"/>
      </p:ext>
    </p:extLst>
  </p:cSld>
  <p:clrMapOvr>
    <a:masterClrMapping/>
  </p:clrMapOvr>
</p:sldLayout>
</file>

<file path=ppt/slideLayouts/slideLayout927.xml><?xml version="1.0" encoding="utf-8"?>
<p:sldLayout xmlns:a="http://schemas.openxmlformats.org/drawingml/2006/main" xmlns:r="http://schemas.openxmlformats.org/officeDocument/2006/relationships" xmlns:p="http://schemas.openxmlformats.org/presentationml/2006/main" matchingName="Quotation 18">
  <p:cSld name="Quotation 18">
    <p:spTree>
      <p:nvGrpSpPr>
        <p:cNvPr id="1" name="Shape 14754"/>
        <p:cNvGrpSpPr/>
        <p:nvPr/>
      </p:nvGrpSpPr>
      <p:grpSpPr>
        <a:xfrm>
          <a:off x="0" y="0"/>
          <a:ext cx="0" cy="0"/>
          <a:chOff x="0" y="0"/>
          <a:chExt cx="0" cy="0"/>
        </a:xfrm>
      </p:grpSpPr>
      <p:sp>
        <p:nvSpPr>
          <p:cNvPr id="14755" name="Google Shape;14755;p125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756" name="Google Shape;14756;p125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757" name="Google Shape;14757;p1259"/>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758" name="Google Shape;14758;p125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759" name="Google Shape;14759;p125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760" name="Google Shape;14760;p125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4761" name="Google Shape;14761;p1259"/>
          <p:cNvGrpSpPr/>
          <p:nvPr/>
        </p:nvGrpSpPr>
        <p:grpSpPr>
          <a:xfrm>
            <a:off x="7191545" y="0"/>
            <a:ext cx="5000460" cy="1425988"/>
            <a:chOff x="7191545" y="0"/>
            <a:chExt cx="5000460" cy="1425988"/>
          </a:xfrm>
        </p:grpSpPr>
        <p:pic>
          <p:nvPicPr>
            <p:cNvPr id="14762" name="Google Shape;14762;p125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763" name="Google Shape;14763;p1259"/>
            <p:cNvGrpSpPr/>
            <p:nvPr/>
          </p:nvGrpSpPr>
          <p:grpSpPr>
            <a:xfrm>
              <a:off x="7191545" y="0"/>
              <a:ext cx="5000460" cy="1425988"/>
              <a:chOff x="7191545" y="0"/>
              <a:chExt cx="5000460" cy="1425988"/>
            </a:xfrm>
          </p:grpSpPr>
          <p:sp>
            <p:nvSpPr>
              <p:cNvPr id="14764" name="Google Shape;14764;p125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765" name="Google Shape;14765;p125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4766" name="Google Shape;14766;p1259"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474001269"/>
      </p:ext>
    </p:extLst>
  </p:cSld>
  <p:clrMapOvr>
    <a:masterClrMapping/>
  </p:clrMapOvr>
</p:sldLayout>
</file>

<file path=ppt/slideLayouts/slideLayout928.xml><?xml version="1.0" encoding="utf-8"?>
<p:sldLayout xmlns:a="http://schemas.openxmlformats.org/drawingml/2006/main" xmlns:r="http://schemas.openxmlformats.org/officeDocument/2006/relationships" xmlns:p="http://schemas.openxmlformats.org/presentationml/2006/main" matchingName="Two Content 12">
  <p:cSld name="Two Content 12">
    <p:spTree>
      <p:nvGrpSpPr>
        <p:cNvPr id="1" name="Shape 14767"/>
        <p:cNvGrpSpPr/>
        <p:nvPr/>
      </p:nvGrpSpPr>
      <p:grpSpPr>
        <a:xfrm>
          <a:off x="0" y="0"/>
          <a:ext cx="0" cy="0"/>
          <a:chOff x="0" y="0"/>
          <a:chExt cx="0" cy="0"/>
        </a:xfrm>
      </p:grpSpPr>
      <p:sp>
        <p:nvSpPr>
          <p:cNvPr id="14768" name="Google Shape;14768;p1260"/>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769" name="Google Shape;14769;p1260"/>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4770" name="Google Shape;14770;p1260"/>
          <p:cNvGrpSpPr/>
          <p:nvPr/>
        </p:nvGrpSpPr>
        <p:grpSpPr>
          <a:xfrm>
            <a:off x="7191545" y="0"/>
            <a:ext cx="5000460" cy="1425988"/>
            <a:chOff x="7191545" y="0"/>
            <a:chExt cx="5000460" cy="1425988"/>
          </a:xfrm>
        </p:grpSpPr>
        <p:pic>
          <p:nvPicPr>
            <p:cNvPr id="14771" name="Google Shape;14771;p126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772" name="Google Shape;14772;p1260"/>
            <p:cNvGrpSpPr/>
            <p:nvPr/>
          </p:nvGrpSpPr>
          <p:grpSpPr>
            <a:xfrm>
              <a:off x="7191545" y="0"/>
              <a:ext cx="5000460" cy="1425988"/>
              <a:chOff x="7191545" y="0"/>
              <a:chExt cx="5000460" cy="1425988"/>
            </a:xfrm>
          </p:grpSpPr>
          <p:sp>
            <p:nvSpPr>
              <p:cNvPr id="14773" name="Google Shape;14773;p126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774" name="Google Shape;14774;p126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4775" name="Google Shape;14775;p1260"/>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776" name="Google Shape;14776;p1260"/>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777" name="Google Shape;14777;p126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778" name="Google Shape;14778;p126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938206551"/>
      </p:ext>
    </p:extLst>
  </p:cSld>
  <p:clrMapOvr>
    <a:masterClrMapping/>
  </p:clrMapOvr>
</p:sldLayout>
</file>

<file path=ppt/slideLayouts/slideLayout929.xml><?xml version="1.0" encoding="utf-8"?>
<p:sldLayout xmlns:a="http://schemas.openxmlformats.org/drawingml/2006/main" xmlns:r="http://schemas.openxmlformats.org/officeDocument/2006/relationships" xmlns:p="http://schemas.openxmlformats.org/presentationml/2006/main" matchingName="Comparison 11">
  <p:cSld name="Comparison 11">
    <p:spTree>
      <p:nvGrpSpPr>
        <p:cNvPr id="1" name="Shape 14779"/>
        <p:cNvGrpSpPr/>
        <p:nvPr/>
      </p:nvGrpSpPr>
      <p:grpSpPr>
        <a:xfrm>
          <a:off x="0" y="0"/>
          <a:ext cx="0" cy="0"/>
          <a:chOff x="0" y="0"/>
          <a:chExt cx="0" cy="0"/>
        </a:xfrm>
      </p:grpSpPr>
      <p:grpSp>
        <p:nvGrpSpPr>
          <p:cNvPr id="14780" name="Google Shape;14780;p1261"/>
          <p:cNvGrpSpPr/>
          <p:nvPr/>
        </p:nvGrpSpPr>
        <p:grpSpPr>
          <a:xfrm>
            <a:off x="7191545" y="0"/>
            <a:ext cx="5000460" cy="1425988"/>
            <a:chOff x="7191545" y="0"/>
            <a:chExt cx="5000460" cy="1425988"/>
          </a:xfrm>
        </p:grpSpPr>
        <p:pic>
          <p:nvPicPr>
            <p:cNvPr id="14781" name="Google Shape;14781;p126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782" name="Google Shape;14782;p1261"/>
            <p:cNvGrpSpPr/>
            <p:nvPr/>
          </p:nvGrpSpPr>
          <p:grpSpPr>
            <a:xfrm>
              <a:off x="7191545" y="0"/>
              <a:ext cx="5000460" cy="1425988"/>
              <a:chOff x="7191545" y="0"/>
              <a:chExt cx="5000460" cy="1425988"/>
            </a:xfrm>
          </p:grpSpPr>
          <p:sp>
            <p:nvSpPr>
              <p:cNvPr id="14783" name="Google Shape;14783;p126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784" name="Google Shape;14784;p126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4785" name="Google Shape;14785;p1261"/>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786" name="Google Shape;14786;p1261"/>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787" name="Google Shape;14787;p1261"/>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788" name="Google Shape;14788;p1261"/>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789" name="Google Shape;14789;p1261"/>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790" name="Google Shape;14790;p126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791" name="Google Shape;14791;p126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792" name="Google Shape;14792;p126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18246947"/>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Blank">
  <p:cSld name="Blank 5">
    <p:spTree>
      <p:nvGrpSpPr>
        <p:cNvPr id="1" name="Shape 907"/>
        <p:cNvGrpSpPr/>
        <p:nvPr/>
      </p:nvGrpSpPr>
      <p:grpSpPr>
        <a:xfrm>
          <a:off x="0" y="0"/>
          <a:ext cx="0" cy="0"/>
          <a:chOff x="0" y="0"/>
          <a:chExt cx="0" cy="0"/>
        </a:xfrm>
      </p:grpSpPr>
      <p:sp>
        <p:nvSpPr>
          <p:cNvPr id="908" name="Google Shape;908;p9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909" name="Google Shape;909;p9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10" name="Google Shape;910;p9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911" name="Google Shape;911;p92"/>
          <p:cNvGrpSpPr/>
          <p:nvPr/>
        </p:nvGrpSpPr>
        <p:grpSpPr>
          <a:xfrm>
            <a:off x="7191542" y="1"/>
            <a:ext cx="5000459" cy="1425992"/>
            <a:chOff x="7191542" y="1"/>
            <a:chExt cx="5000459" cy="1425992"/>
          </a:xfrm>
        </p:grpSpPr>
        <p:pic>
          <p:nvPicPr>
            <p:cNvPr id="912" name="Google Shape;912;p9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13" name="Google Shape;913;p92"/>
            <p:cNvGrpSpPr/>
            <p:nvPr/>
          </p:nvGrpSpPr>
          <p:grpSpPr>
            <a:xfrm>
              <a:off x="7191542" y="1"/>
              <a:ext cx="5000459" cy="1425992"/>
              <a:chOff x="7186272" y="0"/>
              <a:chExt cx="5005729" cy="1427495"/>
            </a:xfrm>
          </p:grpSpPr>
          <p:sp>
            <p:nvSpPr>
              <p:cNvPr id="914" name="Google Shape;914;p9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915" name="Google Shape;915;p9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Tree>
  </p:cSld>
  <p:clrMapOvr>
    <a:masterClrMapping/>
  </p:clrMapOvr>
</p:sldLayout>
</file>

<file path=ppt/slideLayouts/slideLayout930.xml><?xml version="1.0" encoding="utf-8"?>
<p:sldLayout xmlns:a="http://schemas.openxmlformats.org/drawingml/2006/main" xmlns:r="http://schemas.openxmlformats.org/officeDocument/2006/relationships" xmlns:p="http://schemas.openxmlformats.org/presentationml/2006/main" matchingName="Title Only 11">
  <p:cSld name="Title Only 11">
    <p:spTree>
      <p:nvGrpSpPr>
        <p:cNvPr id="1" name="Shape 14793"/>
        <p:cNvGrpSpPr/>
        <p:nvPr/>
      </p:nvGrpSpPr>
      <p:grpSpPr>
        <a:xfrm>
          <a:off x="0" y="0"/>
          <a:ext cx="0" cy="0"/>
          <a:chOff x="0" y="0"/>
          <a:chExt cx="0" cy="0"/>
        </a:xfrm>
      </p:grpSpPr>
      <p:grpSp>
        <p:nvGrpSpPr>
          <p:cNvPr id="14794" name="Google Shape;14794;p1262"/>
          <p:cNvGrpSpPr/>
          <p:nvPr/>
        </p:nvGrpSpPr>
        <p:grpSpPr>
          <a:xfrm>
            <a:off x="7191545" y="0"/>
            <a:ext cx="5000460" cy="1425988"/>
            <a:chOff x="7191545" y="0"/>
            <a:chExt cx="5000460" cy="1425988"/>
          </a:xfrm>
        </p:grpSpPr>
        <p:pic>
          <p:nvPicPr>
            <p:cNvPr id="14795" name="Google Shape;14795;p126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796" name="Google Shape;14796;p1262"/>
            <p:cNvGrpSpPr/>
            <p:nvPr/>
          </p:nvGrpSpPr>
          <p:grpSpPr>
            <a:xfrm>
              <a:off x="7191545" y="0"/>
              <a:ext cx="5000460" cy="1425988"/>
              <a:chOff x="7191545" y="0"/>
              <a:chExt cx="5000460" cy="1425988"/>
            </a:xfrm>
          </p:grpSpPr>
          <p:sp>
            <p:nvSpPr>
              <p:cNvPr id="14797" name="Google Shape;14797;p126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798" name="Google Shape;14798;p126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4799" name="Google Shape;14799;p1262"/>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800" name="Google Shape;14800;p126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801" name="Google Shape;14801;p126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802" name="Google Shape;14802;p126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253893238"/>
      </p:ext>
    </p:extLst>
  </p:cSld>
  <p:clrMapOvr>
    <a:masterClrMapping/>
  </p:clrMapOvr>
</p:sldLayout>
</file>

<file path=ppt/slideLayouts/slideLayout931.xml><?xml version="1.0" encoding="utf-8"?>
<p:sldLayout xmlns:a="http://schemas.openxmlformats.org/drawingml/2006/main" xmlns:r="http://schemas.openxmlformats.org/officeDocument/2006/relationships" xmlns:p="http://schemas.openxmlformats.org/presentationml/2006/main" matchingName="End 12">
  <p:cSld name="End 12">
    <p:spTree>
      <p:nvGrpSpPr>
        <p:cNvPr id="1" name="Shape 14803"/>
        <p:cNvGrpSpPr/>
        <p:nvPr/>
      </p:nvGrpSpPr>
      <p:grpSpPr>
        <a:xfrm>
          <a:off x="0" y="0"/>
          <a:ext cx="0" cy="0"/>
          <a:chOff x="0" y="0"/>
          <a:chExt cx="0" cy="0"/>
        </a:xfrm>
      </p:grpSpPr>
      <p:grpSp>
        <p:nvGrpSpPr>
          <p:cNvPr id="14804" name="Google Shape;14804;p1263"/>
          <p:cNvGrpSpPr/>
          <p:nvPr/>
        </p:nvGrpSpPr>
        <p:grpSpPr>
          <a:xfrm>
            <a:off x="0" y="0"/>
            <a:ext cx="12191996" cy="2148830"/>
            <a:chOff x="0" y="0"/>
            <a:chExt cx="12191996" cy="2148830"/>
          </a:xfrm>
        </p:grpSpPr>
        <p:sp>
          <p:nvSpPr>
            <p:cNvPr id="14805" name="Google Shape;14805;p1263"/>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806" name="Google Shape;14806;p1263"/>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sp>
        <p:nvSpPr>
          <p:cNvPr id="14807" name="Google Shape;14807;p1263"/>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808" name="Google Shape;14808;p1263"/>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809" name="Google Shape;14809;p1263"/>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4810" name="Google Shape;14810;p1263"/>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480801674"/>
      </p:ext>
    </p:extLst>
  </p:cSld>
  <p:clrMapOvr>
    <a:masterClrMapping/>
  </p:clrMapOvr>
</p:sldLayout>
</file>

<file path=ppt/slideLayouts/slideLayout932.xml><?xml version="1.0" encoding="utf-8"?>
<p:sldLayout xmlns:a="http://schemas.openxmlformats.org/drawingml/2006/main" xmlns:r="http://schemas.openxmlformats.org/officeDocument/2006/relationships" xmlns:p="http://schemas.openxmlformats.org/presentationml/2006/main" matchingName="Blank 11">
  <p:cSld name="Blank 11">
    <p:spTree>
      <p:nvGrpSpPr>
        <p:cNvPr id="1" name="Shape 14811"/>
        <p:cNvGrpSpPr/>
        <p:nvPr/>
      </p:nvGrpSpPr>
      <p:grpSpPr>
        <a:xfrm>
          <a:off x="0" y="0"/>
          <a:ext cx="0" cy="0"/>
          <a:chOff x="0" y="0"/>
          <a:chExt cx="0" cy="0"/>
        </a:xfrm>
      </p:grpSpPr>
      <p:sp>
        <p:nvSpPr>
          <p:cNvPr id="14812" name="Google Shape;14812;p126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813" name="Google Shape;14813;p126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814" name="Google Shape;14814;p126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4815" name="Google Shape;14815;p1264"/>
          <p:cNvGrpSpPr/>
          <p:nvPr/>
        </p:nvGrpSpPr>
        <p:grpSpPr>
          <a:xfrm>
            <a:off x="7191545" y="0"/>
            <a:ext cx="5000460" cy="1425988"/>
            <a:chOff x="7191545" y="0"/>
            <a:chExt cx="5000460" cy="1425988"/>
          </a:xfrm>
        </p:grpSpPr>
        <p:pic>
          <p:nvPicPr>
            <p:cNvPr id="14816" name="Google Shape;14816;p126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817" name="Google Shape;14817;p1264"/>
            <p:cNvGrpSpPr/>
            <p:nvPr/>
          </p:nvGrpSpPr>
          <p:grpSpPr>
            <a:xfrm>
              <a:off x="7191545" y="0"/>
              <a:ext cx="5000460" cy="1425988"/>
              <a:chOff x="7191545" y="0"/>
              <a:chExt cx="5000460" cy="1425988"/>
            </a:xfrm>
          </p:grpSpPr>
          <p:sp>
            <p:nvSpPr>
              <p:cNvPr id="14818" name="Google Shape;14818;p126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819" name="Google Shape;14819;p126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1191642727"/>
      </p:ext>
    </p:extLst>
  </p:cSld>
  <p:clrMapOvr>
    <a:masterClrMapping/>
  </p:clrMapOvr>
</p:sldLayout>
</file>

<file path=ppt/slideLayouts/slideLayout933.xml><?xml version="1.0" encoding="utf-8"?>
<p:sldLayout xmlns:a="http://schemas.openxmlformats.org/drawingml/2006/main" xmlns:r="http://schemas.openxmlformats.org/officeDocument/2006/relationships" xmlns:p="http://schemas.openxmlformats.org/presentationml/2006/main" matchingName="6_Quotation 2">
  <p:cSld name="6_Quotation 2">
    <p:spTree>
      <p:nvGrpSpPr>
        <p:cNvPr id="1" name="Shape 14820"/>
        <p:cNvGrpSpPr/>
        <p:nvPr/>
      </p:nvGrpSpPr>
      <p:grpSpPr>
        <a:xfrm>
          <a:off x="0" y="0"/>
          <a:ext cx="0" cy="0"/>
          <a:chOff x="0" y="0"/>
          <a:chExt cx="0" cy="0"/>
        </a:xfrm>
      </p:grpSpPr>
      <p:sp>
        <p:nvSpPr>
          <p:cNvPr id="14821" name="Google Shape;14821;p1265"/>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822" name="Google Shape;14822;p1265"/>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823" name="Google Shape;14823;p1265"/>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824" name="Google Shape;14824;p126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825" name="Google Shape;14825;p126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826" name="Google Shape;14826;p126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4827" name="Google Shape;14827;p1265"/>
          <p:cNvGrpSpPr/>
          <p:nvPr/>
        </p:nvGrpSpPr>
        <p:grpSpPr>
          <a:xfrm>
            <a:off x="7191545" y="0"/>
            <a:ext cx="5000460" cy="1425988"/>
            <a:chOff x="7191545" y="0"/>
            <a:chExt cx="5000460" cy="1425988"/>
          </a:xfrm>
        </p:grpSpPr>
        <p:pic>
          <p:nvPicPr>
            <p:cNvPr id="14828" name="Google Shape;14828;p126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829" name="Google Shape;14829;p1265"/>
            <p:cNvGrpSpPr/>
            <p:nvPr/>
          </p:nvGrpSpPr>
          <p:grpSpPr>
            <a:xfrm>
              <a:off x="7191545" y="0"/>
              <a:ext cx="5000460" cy="1425988"/>
              <a:chOff x="7191545" y="0"/>
              <a:chExt cx="5000460" cy="1425988"/>
            </a:xfrm>
          </p:grpSpPr>
          <p:sp>
            <p:nvSpPr>
              <p:cNvPr id="14830" name="Google Shape;14830;p126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831" name="Google Shape;14831;p126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4832" name="Google Shape;14832;p1265"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868483465"/>
      </p:ext>
    </p:extLst>
  </p:cSld>
  <p:clrMapOvr>
    <a:masterClrMapping/>
  </p:clrMapOvr>
</p:sldLayout>
</file>

<file path=ppt/slideLayouts/slideLayout934.xml><?xml version="1.0" encoding="utf-8"?>
<p:sldLayout xmlns:a="http://schemas.openxmlformats.org/drawingml/2006/main" xmlns:r="http://schemas.openxmlformats.org/officeDocument/2006/relationships" xmlns:p="http://schemas.openxmlformats.org/presentationml/2006/main" matchingName="Cover B 3">
  <p:cSld name="Cover B 3">
    <p:spTree>
      <p:nvGrpSpPr>
        <p:cNvPr id="1" name="Shape 14833"/>
        <p:cNvGrpSpPr/>
        <p:nvPr/>
      </p:nvGrpSpPr>
      <p:grpSpPr>
        <a:xfrm>
          <a:off x="0" y="0"/>
          <a:ext cx="0" cy="0"/>
          <a:chOff x="0" y="0"/>
          <a:chExt cx="0" cy="0"/>
        </a:xfrm>
      </p:grpSpPr>
      <p:sp>
        <p:nvSpPr>
          <p:cNvPr id="14834" name="Google Shape;14834;p1266"/>
          <p:cNvSpPr txBox="1">
            <a:spLocks noGrp="1"/>
          </p:cNvSpPr>
          <p:nvPr>
            <p:ph type="title"/>
          </p:nvPr>
        </p:nvSpPr>
        <p:spPr>
          <a:xfrm>
            <a:off x="513344" y="2633536"/>
            <a:ext cx="5194432" cy="2387598"/>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835" name="Google Shape;14835;p1266"/>
          <p:cNvSpPr txBox="1">
            <a:spLocks noGrp="1"/>
          </p:cNvSpPr>
          <p:nvPr>
            <p:ph type="subTitle" idx="1"/>
          </p:nvPr>
        </p:nvSpPr>
        <p:spPr>
          <a:xfrm>
            <a:off x="513344" y="5400327"/>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4836" name="Google Shape;14836;p1266"/>
          <p:cNvGrpSpPr/>
          <p:nvPr/>
        </p:nvGrpSpPr>
        <p:grpSpPr>
          <a:xfrm>
            <a:off x="0" y="0"/>
            <a:ext cx="6418722" cy="1509820"/>
            <a:chOff x="0" y="0"/>
            <a:chExt cx="6418722" cy="1509820"/>
          </a:xfrm>
        </p:grpSpPr>
        <p:sp>
          <p:nvSpPr>
            <p:cNvPr id="14837" name="Google Shape;14837;p1266"/>
            <p:cNvSpPr/>
            <p:nvPr/>
          </p:nvSpPr>
          <p:spPr>
            <a:xfrm flipH="1">
              <a:off x="0" y="0"/>
              <a:ext cx="6418722" cy="1509820"/>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838" name="Google Shape;14838;p1266"/>
            <p:cNvSpPr/>
            <p:nvPr/>
          </p:nvSpPr>
          <p:spPr>
            <a:xfrm flipH="1">
              <a:off x="0" y="0"/>
              <a:ext cx="6244227" cy="1352022"/>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pic>
        <p:nvPicPr>
          <p:cNvPr id="14839" name="Google Shape;14839;p1266"/>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5" y="136529"/>
            <a:ext cx="1945203" cy="879972"/>
          </a:xfrm>
          <a:prstGeom prst="rect">
            <a:avLst/>
          </a:prstGeom>
          <a:noFill/>
          <a:ln>
            <a:noFill/>
          </a:ln>
        </p:spPr>
      </p:pic>
    </p:spTree>
    <p:extLst>
      <p:ext uri="{BB962C8B-B14F-4D97-AF65-F5344CB8AC3E}">
        <p14:creationId xmlns:p14="http://schemas.microsoft.com/office/powerpoint/2010/main" val="902574310"/>
      </p:ext>
    </p:extLst>
  </p:cSld>
  <p:clrMapOvr>
    <a:masterClrMapping/>
  </p:clrMapOvr>
</p:sldLayout>
</file>

<file path=ppt/slideLayouts/slideLayout935.xml><?xml version="1.0" encoding="utf-8"?>
<p:sldLayout xmlns:a="http://schemas.openxmlformats.org/drawingml/2006/main" xmlns:r="http://schemas.openxmlformats.org/officeDocument/2006/relationships" xmlns:p="http://schemas.openxmlformats.org/presentationml/2006/main" matchingName="Cover 14">
  <p:cSld name="Cover 14">
    <p:spTree>
      <p:nvGrpSpPr>
        <p:cNvPr id="1" name="Shape 14840"/>
        <p:cNvGrpSpPr/>
        <p:nvPr/>
      </p:nvGrpSpPr>
      <p:grpSpPr>
        <a:xfrm>
          <a:off x="0" y="0"/>
          <a:ext cx="0" cy="0"/>
          <a:chOff x="0" y="0"/>
          <a:chExt cx="0" cy="0"/>
        </a:xfrm>
      </p:grpSpPr>
      <p:sp>
        <p:nvSpPr>
          <p:cNvPr id="14841" name="Google Shape;14841;p1267"/>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842" name="Google Shape;14842;p1267"/>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843" name="Google Shape;14843;p1267"/>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4844" name="Google Shape;14844;p1267"/>
          <p:cNvGrpSpPr/>
          <p:nvPr/>
        </p:nvGrpSpPr>
        <p:grpSpPr>
          <a:xfrm>
            <a:off x="0" y="5020349"/>
            <a:ext cx="12191996" cy="1837651"/>
            <a:chOff x="0" y="5020348"/>
            <a:chExt cx="12191996" cy="1837651"/>
          </a:xfrm>
        </p:grpSpPr>
        <p:sp>
          <p:nvSpPr>
            <p:cNvPr id="14845" name="Google Shape;14845;p126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846" name="Google Shape;14846;p126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4847" name="Google Shape;14847;p126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3723191751"/>
      </p:ext>
    </p:extLst>
  </p:cSld>
  <p:clrMapOvr>
    <a:masterClrMapping/>
  </p:clrMapOvr>
</p:sldLayout>
</file>

<file path=ppt/slideLayouts/slideLayout936.xml><?xml version="1.0" encoding="utf-8"?>
<p:sldLayout xmlns:a="http://schemas.openxmlformats.org/drawingml/2006/main" xmlns:r="http://schemas.openxmlformats.org/officeDocument/2006/relationships" xmlns:p="http://schemas.openxmlformats.org/presentationml/2006/main" matchingName="Divider 15">
  <p:cSld name="Divider 15">
    <p:spTree>
      <p:nvGrpSpPr>
        <p:cNvPr id="1" name="Shape 14848"/>
        <p:cNvGrpSpPr/>
        <p:nvPr/>
      </p:nvGrpSpPr>
      <p:grpSpPr>
        <a:xfrm>
          <a:off x="0" y="0"/>
          <a:ext cx="0" cy="0"/>
          <a:chOff x="0" y="0"/>
          <a:chExt cx="0" cy="0"/>
        </a:xfrm>
      </p:grpSpPr>
      <p:grpSp>
        <p:nvGrpSpPr>
          <p:cNvPr id="14849" name="Google Shape;14849;p1268"/>
          <p:cNvGrpSpPr/>
          <p:nvPr/>
        </p:nvGrpSpPr>
        <p:grpSpPr>
          <a:xfrm>
            <a:off x="0" y="5020349"/>
            <a:ext cx="12191996" cy="1837651"/>
            <a:chOff x="0" y="5020348"/>
            <a:chExt cx="12191996" cy="1837651"/>
          </a:xfrm>
        </p:grpSpPr>
        <p:sp>
          <p:nvSpPr>
            <p:cNvPr id="14850" name="Google Shape;14850;p1268"/>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851" name="Google Shape;14851;p1268"/>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852" name="Google Shape;14852;p1268"/>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4853" name="Google Shape;14853;p1268"/>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4854" name="Google Shape;14854;p1268"/>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855" name="Google Shape;14855;p1268"/>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484643566"/>
      </p:ext>
    </p:extLst>
  </p:cSld>
  <p:clrMapOvr>
    <a:masterClrMapping/>
  </p:clrMapOvr>
</p:sldLayout>
</file>

<file path=ppt/slideLayouts/slideLayout937.xml><?xml version="1.0" encoding="utf-8"?>
<p:sldLayout xmlns:a="http://schemas.openxmlformats.org/drawingml/2006/main" xmlns:r="http://schemas.openxmlformats.org/officeDocument/2006/relationships" xmlns:p="http://schemas.openxmlformats.org/presentationml/2006/main" matchingName="Photo Slide 14">
  <p:cSld name="Photo Slide 14">
    <p:spTree>
      <p:nvGrpSpPr>
        <p:cNvPr id="1" name="Shape 14856"/>
        <p:cNvGrpSpPr/>
        <p:nvPr/>
      </p:nvGrpSpPr>
      <p:grpSpPr>
        <a:xfrm>
          <a:off x="0" y="0"/>
          <a:ext cx="0" cy="0"/>
          <a:chOff x="0" y="0"/>
          <a:chExt cx="0" cy="0"/>
        </a:xfrm>
      </p:grpSpPr>
      <p:sp>
        <p:nvSpPr>
          <p:cNvPr id="14857" name="Google Shape;14857;p1269"/>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4858" name="Google Shape;14858;p1269"/>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4859" name="Google Shape;14859;p1269"/>
          <p:cNvGrpSpPr/>
          <p:nvPr/>
        </p:nvGrpSpPr>
        <p:grpSpPr>
          <a:xfrm>
            <a:off x="1" y="5379425"/>
            <a:ext cx="2807363" cy="753895"/>
            <a:chOff x="0" y="5379424"/>
            <a:chExt cx="2807363" cy="753895"/>
          </a:xfrm>
        </p:grpSpPr>
        <p:sp>
          <p:nvSpPr>
            <p:cNvPr id="14860" name="Google Shape;14860;p1269"/>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861" name="Google Shape;14861;p1269"/>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grpSp>
      <p:pic>
        <p:nvPicPr>
          <p:cNvPr id="14862" name="Google Shape;14862;p1269"/>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3114414518"/>
      </p:ext>
    </p:extLst>
  </p:cSld>
  <p:clrMapOvr>
    <a:masterClrMapping/>
  </p:clrMapOvr>
</p:sldLayout>
</file>

<file path=ppt/slideLayouts/slideLayout938.xml><?xml version="1.0" encoding="utf-8"?>
<p:sldLayout xmlns:a="http://schemas.openxmlformats.org/drawingml/2006/main" xmlns:r="http://schemas.openxmlformats.org/officeDocument/2006/relationships" xmlns:p="http://schemas.openxmlformats.org/presentationml/2006/main" matchingName="Quotation 19">
  <p:cSld name="Quotation 19">
    <p:spTree>
      <p:nvGrpSpPr>
        <p:cNvPr id="1" name="Shape 14863"/>
        <p:cNvGrpSpPr/>
        <p:nvPr/>
      </p:nvGrpSpPr>
      <p:grpSpPr>
        <a:xfrm>
          <a:off x="0" y="0"/>
          <a:ext cx="0" cy="0"/>
          <a:chOff x="0" y="0"/>
          <a:chExt cx="0" cy="0"/>
        </a:xfrm>
      </p:grpSpPr>
      <p:sp>
        <p:nvSpPr>
          <p:cNvPr id="14864" name="Google Shape;14864;p1270"/>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865" name="Google Shape;14865;p1270"/>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866" name="Google Shape;14866;p1270"/>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867" name="Google Shape;14867;p127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868" name="Google Shape;14868;p127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869" name="Google Shape;14869;p127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4870" name="Google Shape;14870;p1270"/>
          <p:cNvGrpSpPr/>
          <p:nvPr/>
        </p:nvGrpSpPr>
        <p:grpSpPr>
          <a:xfrm>
            <a:off x="7191545" y="0"/>
            <a:ext cx="5000460" cy="1425988"/>
            <a:chOff x="7191545" y="0"/>
            <a:chExt cx="5000460" cy="1425988"/>
          </a:xfrm>
        </p:grpSpPr>
        <p:pic>
          <p:nvPicPr>
            <p:cNvPr id="14871" name="Google Shape;14871;p127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872" name="Google Shape;14872;p1270"/>
            <p:cNvGrpSpPr/>
            <p:nvPr/>
          </p:nvGrpSpPr>
          <p:grpSpPr>
            <a:xfrm>
              <a:off x="7191545" y="0"/>
              <a:ext cx="5000460" cy="1425988"/>
              <a:chOff x="7191545" y="0"/>
              <a:chExt cx="5000460" cy="1425988"/>
            </a:xfrm>
          </p:grpSpPr>
          <p:sp>
            <p:nvSpPr>
              <p:cNvPr id="14873" name="Google Shape;14873;p127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874" name="Google Shape;14874;p127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4875" name="Google Shape;14875;p1270"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826082681"/>
      </p:ext>
    </p:extLst>
  </p:cSld>
  <p:clrMapOvr>
    <a:masterClrMapping/>
  </p:clrMapOvr>
</p:sldLayout>
</file>

<file path=ppt/slideLayouts/slideLayout939.xml><?xml version="1.0" encoding="utf-8"?>
<p:sldLayout xmlns:a="http://schemas.openxmlformats.org/drawingml/2006/main" xmlns:r="http://schemas.openxmlformats.org/officeDocument/2006/relationships" xmlns:p="http://schemas.openxmlformats.org/presentationml/2006/main" matchingName="Quotation 20">
  <p:cSld name="Quotation 20">
    <p:spTree>
      <p:nvGrpSpPr>
        <p:cNvPr id="1" name="Shape 14876"/>
        <p:cNvGrpSpPr/>
        <p:nvPr/>
      </p:nvGrpSpPr>
      <p:grpSpPr>
        <a:xfrm>
          <a:off x="0" y="0"/>
          <a:ext cx="0" cy="0"/>
          <a:chOff x="0" y="0"/>
          <a:chExt cx="0" cy="0"/>
        </a:xfrm>
      </p:grpSpPr>
      <p:sp>
        <p:nvSpPr>
          <p:cNvPr id="14877" name="Google Shape;14877;p1271"/>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878" name="Google Shape;14878;p1271"/>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879" name="Google Shape;14879;p1271"/>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880" name="Google Shape;14880;p127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881" name="Google Shape;14881;p127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882" name="Google Shape;14882;p127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4883" name="Google Shape;14883;p1271"/>
          <p:cNvGrpSpPr/>
          <p:nvPr/>
        </p:nvGrpSpPr>
        <p:grpSpPr>
          <a:xfrm>
            <a:off x="7191545" y="0"/>
            <a:ext cx="5000460" cy="1425988"/>
            <a:chOff x="7191545" y="0"/>
            <a:chExt cx="5000460" cy="1425988"/>
          </a:xfrm>
        </p:grpSpPr>
        <p:pic>
          <p:nvPicPr>
            <p:cNvPr id="14884" name="Google Shape;14884;p127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885" name="Google Shape;14885;p1271"/>
            <p:cNvGrpSpPr/>
            <p:nvPr/>
          </p:nvGrpSpPr>
          <p:grpSpPr>
            <a:xfrm>
              <a:off x="7191545" y="0"/>
              <a:ext cx="5000460" cy="1425988"/>
              <a:chOff x="7191545" y="0"/>
              <a:chExt cx="5000460" cy="1425988"/>
            </a:xfrm>
          </p:grpSpPr>
          <p:sp>
            <p:nvSpPr>
              <p:cNvPr id="14886" name="Google Shape;14886;p127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887" name="Google Shape;14887;p127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4888" name="Google Shape;14888;p1271"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311501576"/>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Cover">
  <p:cSld name="Cover 8">
    <p:spTree>
      <p:nvGrpSpPr>
        <p:cNvPr id="1" name="Shape 916"/>
        <p:cNvGrpSpPr/>
        <p:nvPr/>
      </p:nvGrpSpPr>
      <p:grpSpPr>
        <a:xfrm>
          <a:off x="0" y="0"/>
          <a:ext cx="0" cy="0"/>
          <a:chOff x="0" y="0"/>
          <a:chExt cx="0" cy="0"/>
        </a:xfrm>
      </p:grpSpPr>
      <p:sp>
        <p:nvSpPr>
          <p:cNvPr id="917" name="Google Shape;917;p93"/>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918" name="Google Shape;918;p93"/>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919" name="Google Shape;919;p93"/>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920" name="Google Shape;920;p93"/>
          <p:cNvSpPr>
            <a:spLocks noGrp="1"/>
          </p:cNvSpPr>
          <p:nvPr>
            <p:ph type="pic" idx="2"/>
          </p:nvPr>
        </p:nvSpPr>
        <p:spPr>
          <a:xfrm>
            <a:off x="7118684" y="233915"/>
            <a:ext cx="5073316" cy="5943600"/>
          </a:xfrm>
          <a:prstGeom prst="rect">
            <a:avLst/>
          </a:prstGeom>
          <a:noFill/>
          <a:ln>
            <a:noFill/>
          </a:ln>
        </p:spPr>
      </p:sp>
      <p:grpSp>
        <p:nvGrpSpPr>
          <p:cNvPr id="921" name="Google Shape;921;p93"/>
          <p:cNvGrpSpPr/>
          <p:nvPr/>
        </p:nvGrpSpPr>
        <p:grpSpPr>
          <a:xfrm>
            <a:off x="0" y="5020348"/>
            <a:ext cx="12192000" cy="1837653"/>
            <a:chOff x="0" y="5020348"/>
            <a:chExt cx="12192000" cy="1837653"/>
          </a:xfrm>
        </p:grpSpPr>
        <p:sp>
          <p:nvSpPr>
            <p:cNvPr id="922" name="Google Shape;922;p9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923" name="Google Shape;923;p9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924" name="Google Shape;924;p9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940.xml><?xml version="1.0" encoding="utf-8"?>
<p:sldLayout xmlns:a="http://schemas.openxmlformats.org/drawingml/2006/main" xmlns:r="http://schemas.openxmlformats.org/officeDocument/2006/relationships" xmlns:p="http://schemas.openxmlformats.org/presentationml/2006/main" matchingName="Title and Content 15">
  <p:cSld name="Title and Content 15">
    <p:spTree>
      <p:nvGrpSpPr>
        <p:cNvPr id="1" name="Shape 14889"/>
        <p:cNvGrpSpPr/>
        <p:nvPr/>
      </p:nvGrpSpPr>
      <p:grpSpPr>
        <a:xfrm>
          <a:off x="0" y="0"/>
          <a:ext cx="0" cy="0"/>
          <a:chOff x="0" y="0"/>
          <a:chExt cx="0" cy="0"/>
        </a:xfrm>
      </p:grpSpPr>
      <p:grpSp>
        <p:nvGrpSpPr>
          <p:cNvPr id="14890" name="Google Shape;14890;p1272"/>
          <p:cNvGrpSpPr/>
          <p:nvPr/>
        </p:nvGrpSpPr>
        <p:grpSpPr>
          <a:xfrm>
            <a:off x="7191545" y="0"/>
            <a:ext cx="5000460" cy="1425988"/>
            <a:chOff x="7191545" y="0"/>
            <a:chExt cx="5000460" cy="1425988"/>
          </a:xfrm>
        </p:grpSpPr>
        <p:pic>
          <p:nvPicPr>
            <p:cNvPr id="14891" name="Google Shape;14891;p127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892" name="Google Shape;14892;p1272"/>
            <p:cNvGrpSpPr/>
            <p:nvPr/>
          </p:nvGrpSpPr>
          <p:grpSpPr>
            <a:xfrm>
              <a:off x="7191545" y="0"/>
              <a:ext cx="5000460" cy="1425988"/>
              <a:chOff x="7191545" y="0"/>
              <a:chExt cx="5000460" cy="1425988"/>
            </a:xfrm>
          </p:grpSpPr>
          <p:sp>
            <p:nvSpPr>
              <p:cNvPr id="14893" name="Google Shape;14893;p127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894" name="Google Shape;14894;p127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4895" name="Google Shape;14895;p1272"/>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896" name="Google Shape;14896;p1272"/>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897" name="Google Shape;14897;p127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898" name="Google Shape;14898;p127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899" name="Google Shape;14899;p127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448188754"/>
      </p:ext>
    </p:extLst>
  </p:cSld>
  <p:clrMapOvr>
    <a:masterClrMapping/>
  </p:clrMapOvr>
</p:sldLayout>
</file>

<file path=ppt/slideLayouts/slideLayout941.xml><?xml version="1.0" encoding="utf-8"?>
<p:sldLayout xmlns:a="http://schemas.openxmlformats.org/drawingml/2006/main" xmlns:r="http://schemas.openxmlformats.org/officeDocument/2006/relationships" xmlns:p="http://schemas.openxmlformats.org/presentationml/2006/main" matchingName="Two Content 13">
  <p:cSld name="Two Content 13">
    <p:spTree>
      <p:nvGrpSpPr>
        <p:cNvPr id="1" name="Shape 14900"/>
        <p:cNvGrpSpPr/>
        <p:nvPr/>
      </p:nvGrpSpPr>
      <p:grpSpPr>
        <a:xfrm>
          <a:off x="0" y="0"/>
          <a:ext cx="0" cy="0"/>
          <a:chOff x="0" y="0"/>
          <a:chExt cx="0" cy="0"/>
        </a:xfrm>
      </p:grpSpPr>
      <p:sp>
        <p:nvSpPr>
          <p:cNvPr id="14901" name="Google Shape;14901;p1273"/>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902" name="Google Shape;14902;p1273"/>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4903" name="Google Shape;14903;p1273"/>
          <p:cNvGrpSpPr/>
          <p:nvPr/>
        </p:nvGrpSpPr>
        <p:grpSpPr>
          <a:xfrm>
            <a:off x="7191545" y="0"/>
            <a:ext cx="5000460" cy="1425988"/>
            <a:chOff x="7191545" y="0"/>
            <a:chExt cx="5000460" cy="1425988"/>
          </a:xfrm>
        </p:grpSpPr>
        <p:pic>
          <p:nvPicPr>
            <p:cNvPr id="14904" name="Google Shape;14904;p127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905" name="Google Shape;14905;p1273"/>
            <p:cNvGrpSpPr/>
            <p:nvPr/>
          </p:nvGrpSpPr>
          <p:grpSpPr>
            <a:xfrm>
              <a:off x="7191545" y="0"/>
              <a:ext cx="5000460" cy="1425988"/>
              <a:chOff x="7191545" y="0"/>
              <a:chExt cx="5000460" cy="1425988"/>
            </a:xfrm>
          </p:grpSpPr>
          <p:sp>
            <p:nvSpPr>
              <p:cNvPr id="14906" name="Google Shape;14906;p127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907" name="Google Shape;14907;p127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4908" name="Google Shape;14908;p1273"/>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909" name="Google Shape;14909;p1273"/>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910" name="Google Shape;14910;p127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911" name="Google Shape;14911;p127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505158861"/>
      </p:ext>
    </p:extLst>
  </p:cSld>
  <p:clrMapOvr>
    <a:masterClrMapping/>
  </p:clrMapOvr>
</p:sldLayout>
</file>

<file path=ppt/slideLayouts/slideLayout942.xml><?xml version="1.0" encoding="utf-8"?>
<p:sldLayout xmlns:a="http://schemas.openxmlformats.org/drawingml/2006/main" xmlns:r="http://schemas.openxmlformats.org/officeDocument/2006/relationships" xmlns:p="http://schemas.openxmlformats.org/presentationml/2006/main" matchingName="Comparison 12">
  <p:cSld name="Comparison 12">
    <p:spTree>
      <p:nvGrpSpPr>
        <p:cNvPr id="1" name="Shape 14912"/>
        <p:cNvGrpSpPr/>
        <p:nvPr/>
      </p:nvGrpSpPr>
      <p:grpSpPr>
        <a:xfrm>
          <a:off x="0" y="0"/>
          <a:ext cx="0" cy="0"/>
          <a:chOff x="0" y="0"/>
          <a:chExt cx="0" cy="0"/>
        </a:xfrm>
      </p:grpSpPr>
      <p:grpSp>
        <p:nvGrpSpPr>
          <p:cNvPr id="14913" name="Google Shape;14913;p1274"/>
          <p:cNvGrpSpPr/>
          <p:nvPr/>
        </p:nvGrpSpPr>
        <p:grpSpPr>
          <a:xfrm>
            <a:off x="7191545" y="0"/>
            <a:ext cx="5000460" cy="1425988"/>
            <a:chOff x="7191545" y="0"/>
            <a:chExt cx="5000460" cy="1425988"/>
          </a:xfrm>
        </p:grpSpPr>
        <p:pic>
          <p:nvPicPr>
            <p:cNvPr id="14914" name="Google Shape;14914;p127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915" name="Google Shape;14915;p1274"/>
            <p:cNvGrpSpPr/>
            <p:nvPr/>
          </p:nvGrpSpPr>
          <p:grpSpPr>
            <a:xfrm>
              <a:off x="7191545" y="0"/>
              <a:ext cx="5000460" cy="1425988"/>
              <a:chOff x="7191545" y="0"/>
              <a:chExt cx="5000460" cy="1425988"/>
            </a:xfrm>
          </p:grpSpPr>
          <p:sp>
            <p:nvSpPr>
              <p:cNvPr id="14916" name="Google Shape;14916;p127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917" name="Google Shape;14917;p127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4918" name="Google Shape;14918;p1274"/>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919" name="Google Shape;14919;p1274"/>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920" name="Google Shape;14920;p1274"/>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921" name="Google Shape;14921;p1274"/>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922" name="Google Shape;14922;p1274"/>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923" name="Google Shape;14923;p127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924" name="Google Shape;14924;p127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925" name="Google Shape;14925;p127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716514999"/>
      </p:ext>
    </p:extLst>
  </p:cSld>
  <p:clrMapOvr>
    <a:masterClrMapping/>
  </p:clrMapOvr>
</p:sldLayout>
</file>

<file path=ppt/slideLayouts/slideLayout943.xml><?xml version="1.0" encoding="utf-8"?>
<p:sldLayout xmlns:a="http://schemas.openxmlformats.org/drawingml/2006/main" xmlns:r="http://schemas.openxmlformats.org/officeDocument/2006/relationships" xmlns:p="http://schemas.openxmlformats.org/presentationml/2006/main" matchingName="Title Only 12">
  <p:cSld name="Title Only 12">
    <p:spTree>
      <p:nvGrpSpPr>
        <p:cNvPr id="1" name="Shape 14926"/>
        <p:cNvGrpSpPr/>
        <p:nvPr/>
      </p:nvGrpSpPr>
      <p:grpSpPr>
        <a:xfrm>
          <a:off x="0" y="0"/>
          <a:ext cx="0" cy="0"/>
          <a:chOff x="0" y="0"/>
          <a:chExt cx="0" cy="0"/>
        </a:xfrm>
      </p:grpSpPr>
      <p:grpSp>
        <p:nvGrpSpPr>
          <p:cNvPr id="14927" name="Google Shape;14927;p1275"/>
          <p:cNvGrpSpPr/>
          <p:nvPr/>
        </p:nvGrpSpPr>
        <p:grpSpPr>
          <a:xfrm>
            <a:off x="7191545" y="0"/>
            <a:ext cx="5000460" cy="1425988"/>
            <a:chOff x="7191545" y="0"/>
            <a:chExt cx="5000460" cy="1425988"/>
          </a:xfrm>
        </p:grpSpPr>
        <p:pic>
          <p:nvPicPr>
            <p:cNvPr id="14928" name="Google Shape;14928;p127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929" name="Google Shape;14929;p1275"/>
            <p:cNvGrpSpPr/>
            <p:nvPr/>
          </p:nvGrpSpPr>
          <p:grpSpPr>
            <a:xfrm>
              <a:off x="7191545" y="0"/>
              <a:ext cx="5000460" cy="1425988"/>
              <a:chOff x="7191545" y="0"/>
              <a:chExt cx="5000460" cy="1425988"/>
            </a:xfrm>
          </p:grpSpPr>
          <p:sp>
            <p:nvSpPr>
              <p:cNvPr id="14930" name="Google Shape;14930;p127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931" name="Google Shape;14931;p127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4932" name="Google Shape;14932;p1275"/>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933" name="Google Shape;14933;p127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934" name="Google Shape;14934;p127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935" name="Google Shape;14935;p127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974088663"/>
      </p:ext>
    </p:extLst>
  </p:cSld>
  <p:clrMapOvr>
    <a:masterClrMapping/>
  </p:clrMapOvr>
</p:sldLayout>
</file>

<file path=ppt/slideLayouts/slideLayout944.xml><?xml version="1.0" encoding="utf-8"?>
<p:sldLayout xmlns:a="http://schemas.openxmlformats.org/drawingml/2006/main" xmlns:r="http://schemas.openxmlformats.org/officeDocument/2006/relationships" xmlns:p="http://schemas.openxmlformats.org/presentationml/2006/main" matchingName="End 13">
  <p:cSld name="End 13">
    <p:spTree>
      <p:nvGrpSpPr>
        <p:cNvPr id="1" name="Shape 14936"/>
        <p:cNvGrpSpPr/>
        <p:nvPr/>
      </p:nvGrpSpPr>
      <p:grpSpPr>
        <a:xfrm>
          <a:off x="0" y="0"/>
          <a:ext cx="0" cy="0"/>
          <a:chOff x="0" y="0"/>
          <a:chExt cx="0" cy="0"/>
        </a:xfrm>
      </p:grpSpPr>
      <p:grpSp>
        <p:nvGrpSpPr>
          <p:cNvPr id="14937" name="Google Shape;14937;p1276"/>
          <p:cNvGrpSpPr/>
          <p:nvPr/>
        </p:nvGrpSpPr>
        <p:grpSpPr>
          <a:xfrm>
            <a:off x="0" y="0"/>
            <a:ext cx="12191996" cy="2148830"/>
            <a:chOff x="0" y="0"/>
            <a:chExt cx="12191996" cy="2148830"/>
          </a:xfrm>
        </p:grpSpPr>
        <p:sp>
          <p:nvSpPr>
            <p:cNvPr id="14938" name="Google Shape;14938;p1276"/>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939" name="Google Shape;14939;p1276"/>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sp>
        <p:nvSpPr>
          <p:cNvPr id="14940" name="Google Shape;14940;p1276"/>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941" name="Google Shape;14941;p1276"/>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942" name="Google Shape;14942;p1276"/>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4943" name="Google Shape;14943;p1276"/>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321917170"/>
      </p:ext>
    </p:extLst>
  </p:cSld>
  <p:clrMapOvr>
    <a:masterClrMapping/>
  </p:clrMapOvr>
</p:sldLayout>
</file>

<file path=ppt/slideLayouts/slideLayout945.xml><?xml version="1.0" encoding="utf-8"?>
<p:sldLayout xmlns:a="http://schemas.openxmlformats.org/drawingml/2006/main" xmlns:r="http://schemas.openxmlformats.org/officeDocument/2006/relationships" xmlns:p="http://schemas.openxmlformats.org/presentationml/2006/main" matchingName="Blank 12">
  <p:cSld name="Blank 12">
    <p:spTree>
      <p:nvGrpSpPr>
        <p:cNvPr id="1" name="Shape 14944"/>
        <p:cNvGrpSpPr/>
        <p:nvPr/>
      </p:nvGrpSpPr>
      <p:grpSpPr>
        <a:xfrm>
          <a:off x="0" y="0"/>
          <a:ext cx="0" cy="0"/>
          <a:chOff x="0" y="0"/>
          <a:chExt cx="0" cy="0"/>
        </a:xfrm>
      </p:grpSpPr>
      <p:sp>
        <p:nvSpPr>
          <p:cNvPr id="14945" name="Google Shape;14945;p127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946" name="Google Shape;14946;p127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947" name="Google Shape;14947;p127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4948" name="Google Shape;14948;p1277"/>
          <p:cNvGrpSpPr/>
          <p:nvPr/>
        </p:nvGrpSpPr>
        <p:grpSpPr>
          <a:xfrm>
            <a:off x="7191545" y="0"/>
            <a:ext cx="5000460" cy="1425988"/>
            <a:chOff x="7191545" y="0"/>
            <a:chExt cx="5000460" cy="1425988"/>
          </a:xfrm>
        </p:grpSpPr>
        <p:pic>
          <p:nvPicPr>
            <p:cNvPr id="14949" name="Google Shape;14949;p127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950" name="Google Shape;14950;p1277"/>
            <p:cNvGrpSpPr/>
            <p:nvPr/>
          </p:nvGrpSpPr>
          <p:grpSpPr>
            <a:xfrm>
              <a:off x="7191545" y="0"/>
              <a:ext cx="5000460" cy="1425988"/>
              <a:chOff x="7191545" y="0"/>
              <a:chExt cx="5000460" cy="1425988"/>
            </a:xfrm>
          </p:grpSpPr>
          <p:sp>
            <p:nvSpPr>
              <p:cNvPr id="14951" name="Google Shape;14951;p127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952" name="Google Shape;14952;p127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794965207"/>
      </p:ext>
    </p:extLst>
  </p:cSld>
  <p:clrMapOvr>
    <a:masterClrMapping/>
  </p:clrMapOvr>
</p:sldLayout>
</file>

<file path=ppt/slideLayouts/slideLayout946.xml><?xml version="1.0" encoding="utf-8"?>
<p:sldLayout xmlns:a="http://schemas.openxmlformats.org/drawingml/2006/main" xmlns:r="http://schemas.openxmlformats.org/officeDocument/2006/relationships" xmlns:p="http://schemas.openxmlformats.org/presentationml/2006/main" matchingName="1_Quotation 18">
  <p:cSld name="1_Quotation 18">
    <p:spTree>
      <p:nvGrpSpPr>
        <p:cNvPr id="1" name="Shape 14953"/>
        <p:cNvGrpSpPr/>
        <p:nvPr/>
      </p:nvGrpSpPr>
      <p:grpSpPr>
        <a:xfrm>
          <a:off x="0" y="0"/>
          <a:ext cx="0" cy="0"/>
          <a:chOff x="0" y="0"/>
          <a:chExt cx="0" cy="0"/>
        </a:xfrm>
      </p:grpSpPr>
      <p:sp>
        <p:nvSpPr>
          <p:cNvPr id="14954" name="Google Shape;14954;p127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4955" name="Google Shape;14955;p127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956" name="Google Shape;14956;p1278"/>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957" name="Google Shape;14957;p127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958" name="Google Shape;14958;p127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959" name="Google Shape;14959;p127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4960" name="Google Shape;14960;p1278"/>
          <p:cNvGrpSpPr/>
          <p:nvPr/>
        </p:nvGrpSpPr>
        <p:grpSpPr>
          <a:xfrm>
            <a:off x="7191545" y="0"/>
            <a:ext cx="5000460" cy="1425988"/>
            <a:chOff x="7191545" y="0"/>
            <a:chExt cx="5000460" cy="1425988"/>
          </a:xfrm>
        </p:grpSpPr>
        <p:pic>
          <p:nvPicPr>
            <p:cNvPr id="14961" name="Google Shape;14961;p127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962" name="Google Shape;14962;p1278"/>
            <p:cNvGrpSpPr/>
            <p:nvPr/>
          </p:nvGrpSpPr>
          <p:grpSpPr>
            <a:xfrm>
              <a:off x="7191545" y="0"/>
              <a:ext cx="5000460" cy="1425988"/>
              <a:chOff x="7191545" y="0"/>
              <a:chExt cx="5000460" cy="1425988"/>
            </a:xfrm>
          </p:grpSpPr>
          <p:sp>
            <p:nvSpPr>
              <p:cNvPr id="14963" name="Google Shape;14963;p127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964" name="Google Shape;14964;p127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4965" name="Google Shape;14965;p1278"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4123191698"/>
      </p:ext>
    </p:extLst>
  </p:cSld>
  <p:clrMapOvr>
    <a:masterClrMapping/>
  </p:clrMapOvr>
</p:sldLayout>
</file>

<file path=ppt/slideLayouts/slideLayout947.xml><?xml version="1.0" encoding="utf-8"?>
<p:sldLayout xmlns:a="http://schemas.openxmlformats.org/drawingml/2006/main" xmlns:r="http://schemas.openxmlformats.org/officeDocument/2006/relationships" xmlns:p="http://schemas.openxmlformats.org/presentationml/2006/main" matchingName="1_Two Content 12">
  <p:cSld name="1_Two Content 12">
    <p:spTree>
      <p:nvGrpSpPr>
        <p:cNvPr id="1" name="Shape 14966"/>
        <p:cNvGrpSpPr/>
        <p:nvPr/>
      </p:nvGrpSpPr>
      <p:grpSpPr>
        <a:xfrm>
          <a:off x="0" y="0"/>
          <a:ext cx="0" cy="0"/>
          <a:chOff x="0" y="0"/>
          <a:chExt cx="0" cy="0"/>
        </a:xfrm>
      </p:grpSpPr>
      <p:sp>
        <p:nvSpPr>
          <p:cNvPr id="14967" name="Google Shape;14967;p1279"/>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968" name="Google Shape;14968;p1279"/>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4969" name="Google Shape;14969;p1279"/>
          <p:cNvGrpSpPr/>
          <p:nvPr/>
        </p:nvGrpSpPr>
        <p:grpSpPr>
          <a:xfrm>
            <a:off x="7191545" y="0"/>
            <a:ext cx="5000460" cy="1425988"/>
            <a:chOff x="7191545" y="0"/>
            <a:chExt cx="5000460" cy="1425988"/>
          </a:xfrm>
        </p:grpSpPr>
        <p:pic>
          <p:nvPicPr>
            <p:cNvPr id="14970" name="Google Shape;14970;p127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971" name="Google Shape;14971;p1279"/>
            <p:cNvGrpSpPr/>
            <p:nvPr/>
          </p:nvGrpSpPr>
          <p:grpSpPr>
            <a:xfrm>
              <a:off x="7191545" y="0"/>
              <a:ext cx="5000460" cy="1425988"/>
              <a:chOff x="7191545" y="0"/>
              <a:chExt cx="5000460" cy="1425988"/>
            </a:xfrm>
          </p:grpSpPr>
          <p:sp>
            <p:nvSpPr>
              <p:cNvPr id="14972" name="Google Shape;14972;p127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973" name="Google Shape;14973;p127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4974" name="Google Shape;14974;p1279"/>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975" name="Google Shape;14975;p1279"/>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976" name="Google Shape;14976;p127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977" name="Google Shape;14977;p127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811038010"/>
      </p:ext>
    </p:extLst>
  </p:cSld>
  <p:clrMapOvr>
    <a:masterClrMapping/>
  </p:clrMapOvr>
</p:sldLayout>
</file>

<file path=ppt/slideLayouts/slideLayout948.xml><?xml version="1.0" encoding="utf-8"?>
<p:sldLayout xmlns:a="http://schemas.openxmlformats.org/drawingml/2006/main" xmlns:r="http://schemas.openxmlformats.org/officeDocument/2006/relationships" xmlns:p="http://schemas.openxmlformats.org/presentationml/2006/main" matchingName="1_Comparison 11">
  <p:cSld name="1_Comparison 11">
    <p:spTree>
      <p:nvGrpSpPr>
        <p:cNvPr id="1" name="Shape 14978"/>
        <p:cNvGrpSpPr/>
        <p:nvPr/>
      </p:nvGrpSpPr>
      <p:grpSpPr>
        <a:xfrm>
          <a:off x="0" y="0"/>
          <a:ext cx="0" cy="0"/>
          <a:chOff x="0" y="0"/>
          <a:chExt cx="0" cy="0"/>
        </a:xfrm>
      </p:grpSpPr>
      <p:grpSp>
        <p:nvGrpSpPr>
          <p:cNvPr id="14979" name="Google Shape;14979;p1280"/>
          <p:cNvGrpSpPr/>
          <p:nvPr/>
        </p:nvGrpSpPr>
        <p:grpSpPr>
          <a:xfrm>
            <a:off x="7191545" y="0"/>
            <a:ext cx="5000460" cy="1425988"/>
            <a:chOff x="7191545" y="0"/>
            <a:chExt cx="5000460" cy="1425988"/>
          </a:xfrm>
        </p:grpSpPr>
        <p:pic>
          <p:nvPicPr>
            <p:cNvPr id="14980" name="Google Shape;14980;p128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981" name="Google Shape;14981;p1280"/>
            <p:cNvGrpSpPr/>
            <p:nvPr/>
          </p:nvGrpSpPr>
          <p:grpSpPr>
            <a:xfrm>
              <a:off x="7191545" y="0"/>
              <a:ext cx="5000460" cy="1425988"/>
              <a:chOff x="7191545" y="0"/>
              <a:chExt cx="5000460" cy="1425988"/>
            </a:xfrm>
          </p:grpSpPr>
          <p:sp>
            <p:nvSpPr>
              <p:cNvPr id="14982" name="Google Shape;14982;p128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983" name="Google Shape;14983;p128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4984" name="Google Shape;14984;p1280"/>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985" name="Google Shape;14985;p1280"/>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986" name="Google Shape;14986;p1280"/>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987" name="Google Shape;14987;p1280"/>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988" name="Google Shape;14988;p1280"/>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4989" name="Google Shape;14989;p128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4990" name="Google Shape;14990;p128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4991" name="Google Shape;14991;p128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259873795"/>
      </p:ext>
    </p:extLst>
  </p:cSld>
  <p:clrMapOvr>
    <a:masterClrMapping/>
  </p:clrMapOvr>
</p:sldLayout>
</file>

<file path=ppt/slideLayouts/slideLayout949.xml><?xml version="1.0" encoding="utf-8"?>
<p:sldLayout xmlns:a="http://schemas.openxmlformats.org/drawingml/2006/main" xmlns:r="http://schemas.openxmlformats.org/officeDocument/2006/relationships" xmlns:p="http://schemas.openxmlformats.org/presentationml/2006/main" matchingName="1_Title Only 11">
  <p:cSld name="1_Title Only 11">
    <p:spTree>
      <p:nvGrpSpPr>
        <p:cNvPr id="1" name="Shape 14992"/>
        <p:cNvGrpSpPr/>
        <p:nvPr/>
      </p:nvGrpSpPr>
      <p:grpSpPr>
        <a:xfrm>
          <a:off x="0" y="0"/>
          <a:ext cx="0" cy="0"/>
          <a:chOff x="0" y="0"/>
          <a:chExt cx="0" cy="0"/>
        </a:xfrm>
      </p:grpSpPr>
      <p:grpSp>
        <p:nvGrpSpPr>
          <p:cNvPr id="14993" name="Google Shape;14993;p1281"/>
          <p:cNvGrpSpPr/>
          <p:nvPr/>
        </p:nvGrpSpPr>
        <p:grpSpPr>
          <a:xfrm>
            <a:off x="7191545" y="0"/>
            <a:ext cx="5000460" cy="1425988"/>
            <a:chOff x="7191545" y="0"/>
            <a:chExt cx="5000460" cy="1425988"/>
          </a:xfrm>
        </p:grpSpPr>
        <p:pic>
          <p:nvPicPr>
            <p:cNvPr id="14994" name="Google Shape;14994;p128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4995" name="Google Shape;14995;p1281"/>
            <p:cNvGrpSpPr/>
            <p:nvPr/>
          </p:nvGrpSpPr>
          <p:grpSpPr>
            <a:xfrm>
              <a:off x="7191545" y="0"/>
              <a:ext cx="5000460" cy="1425988"/>
              <a:chOff x="7191545" y="0"/>
              <a:chExt cx="5000460" cy="1425988"/>
            </a:xfrm>
          </p:grpSpPr>
          <p:sp>
            <p:nvSpPr>
              <p:cNvPr id="14996" name="Google Shape;14996;p128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4997" name="Google Shape;14997;p128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4998" name="Google Shape;14998;p1281"/>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999" name="Google Shape;14999;p1281"/>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000" name="Google Shape;15000;p128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001" name="Google Shape;15001;p128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408687791"/>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Divider">
  <p:cSld name="Divider 8">
    <p:bg>
      <p:bgPr>
        <a:solidFill>
          <a:schemeClr val="lt2"/>
        </a:solidFill>
        <a:effectLst/>
      </p:bgPr>
    </p:bg>
    <p:spTree>
      <p:nvGrpSpPr>
        <p:cNvPr id="1" name="Shape 925"/>
        <p:cNvGrpSpPr/>
        <p:nvPr/>
      </p:nvGrpSpPr>
      <p:grpSpPr>
        <a:xfrm>
          <a:off x="0" y="0"/>
          <a:ext cx="0" cy="0"/>
          <a:chOff x="0" y="0"/>
          <a:chExt cx="0" cy="0"/>
        </a:xfrm>
      </p:grpSpPr>
      <p:grpSp>
        <p:nvGrpSpPr>
          <p:cNvPr id="926" name="Google Shape;926;p94"/>
          <p:cNvGrpSpPr/>
          <p:nvPr/>
        </p:nvGrpSpPr>
        <p:grpSpPr>
          <a:xfrm>
            <a:off x="0" y="5020347"/>
            <a:ext cx="12192000" cy="1837653"/>
            <a:chOff x="0" y="5020347"/>
            <a:chExt cx="12192000" cy="1837653"/>
          </a:xfrm>
        </p:grpSpPr>
        <p:sp>
          <p:nvSpPr>
            <p:cNvPr id="927" name="Google Shape;927;p9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928" name="Google Shape;928;p9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929" name="Google Shape;929;p9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pic>
          <p:nvPicPr>
            <p:cNvPr id="930" name="Google Shape;930;p9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931" name="Google Shape;931;p94"/>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932" name="Google Shape;932;p94"/>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950.xml><?xml version="1.0" encoding="utf-8"?>
<p:sldLayout xmlns:a="http://schemas.openxmlformats.org/drawingml/2006/main" xmlns:r="http://schemas.openxmlformats.org/officeDocument/2006/relationships" xmlns:p="http://schemas.openxmlformats.org/presentationml/2006/main" matchingName="1_End 12">
  <p:cSld name="1_End 12">
    <p:spTree>
      <p:nvGrpSpPr>
        <p:cNvPr id="1" name="Shape 15002"/>
        <p:cNvGrpSpPr/>
        <p:nvPr/>
      </p:nvGrpSpPr>
      <p:grpSpPr>
        <a:xfrm>
          <a:off x="0" y="0"/>
          <a:ext cx="0" cy="0"/>
          <a:chOff x="0" y="0"/>
          <a:chExt cx="0" cy="0"/>
        </a:xfrm>
      </p:grpSpPr>
      <p:grpSp>
        <p:nvGrpSpPr>
          <p:cNvPr id="15003" name="Google Shape;15003;p1282"/>
          <p:cNvGrpSpPr/>
          <p:nvPr/>
        </p:nvGrpSpPr>
        <p:grpSpPr>
          <a:xfrm>
            <a:off x="0" y="0"/>
            <a:ext cx="12191996" cy="2148830"/>
            <a:chOff x="0" y="0"/>
            <a:chExt cx="12191996" cy="2148830"/>
          </a:xfrm>
        </p:grpSpPr>
        <p:sp>
          <p:nvSpPr>
            <p:cNvPr id="15004" name="Google Shape;15004;p1282"/>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5005" name="Google Shape;15005;p1282"/>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sp>
        <p:nvSpPr>
          <p:cNvPr id="15006" name="Google Shape;15006;p1282"/>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5007" name="Google Shape;15007;p1282"/>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008" name="Google Shape;15008;p1282"/>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5009" name="Google Shape;15009;p1282"/>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310309552"/>
      </p:ext>
    </p:extLst>
  </p:cSld>
  <p:clrMapOvr>
    <a:masterClrMapping/>
  </p:clrMapOvr>
</p:sldLayout>
</file>

<file path=ppt/slideLayouts/slideLayout951.xml><?xml version="1.0" encoding="utf-8"?>
<p:sldLayout xmlns:a="http://schemas.openxmlformats.org/drawingml/2006/main" xmlns:r="http://schemas.openxmlformats.org/officeDocument/2006/relationships" xmlns:p="http://schemas.openxmlformats.org/presentationml/2006/main" matchingName="1_Blank 11">
  <p:cSld name="1_Blank 11">
    <p:spTree>
      <p:nvGrpSpPr>
        <p:cNvPr id="1" name="Shape 15010"/>
        <p:cNvGrpSpPr/>
        <p:nvPr/>
      </p:nvGrpSpPr>
      <p:grpSpPr>
        <a:xfrm>
          <a:off x="0" y="0"/>
          <a:ext cx="0" cy="0"/>
          <a:chOff x="0" y="0"/>
          <a:chExt cx="0" cy="0"/>
        </a:xfrm>
      </p:grpSpPr>
      <p:sp>
        <p:nvSpPr>
          <p:cNvPr id="15011" name="Google Shape;15011;p128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012" name="Google Shape;15012;p128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013" name="Google Shape;15013;p128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014" name="Google Shape;15014;p1283"/>
          <p:cNvGrpSpPr/>
          <p:nvPr/>
        </p:nvGrpSpPr>
        <p:grpSpPr>
          <a:xfrm>
            <a:off x="7191545" y="0"/>
            <a:ext cx="5000460" cy="1425988"/>
            <a:chOff x="7191545" y="0"/>
            <a:chExt cx="5000460" cy="1425988"/>
          </a:xfrm>
        </p:grpSpPr>
        <p:pic>
          <p:nvPicPr>
            <p:cNvPr id="15015" name="Google Shape;15015;p128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016" name="Google Shape;15016;p1283"/>
            <p:cNvGrpSpPr/>
            <p:nvPr/>
          </p:nvGrpSpPr>
          <p:grpSpPr>
            <a:xfrm>
              <a:off x="7191545" y="0"/>
              <a:ext cx="5000460" cy="1425988"/>
              <a:chOff x="7191545" y="0"/>
              <a:chExt cx="5000460" cy="1425988"/>
            </a:xfrm>
          </p:grpSpPr>
          <p:sp>
            <p:nvSpPr>
              <p:cNvPr id="15017" name="Google Shape;15017;p128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5018" name="Google Shape;15018;p128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2709817022"/>
      </p:ext>
    </p:extLst>
  </p:cSld>
  <p:clrMapOvr>
    <a:masterClrMapping/>
  </p:clrMapOvr>
</p:sldLayout>
</file>

<file path=ppt/slideLayouts/slideLayout952.xml><?xml version="1.0" encoding="utf-8"?>
<p:sldLayout xmlns:a="http://schemas.openxmlformats.org/drawingml/2006/main" xmlns:r="http://schemas.openxmlformats.org/officeDocument/2006/relationships" xmlns:p="http://schemas.openxmlformats.org/presentationml/2006/main" matchingName="7_Quotation 2">
  <p:cSld name="7_Quotation 2">
    <p:spTree>
      <p:nvGrpSpPr>
        <p:cNvPr id="1" name="Shape 15019"/>
        <p:cNvGrpSpPr/>
        <p:nvPr/>
      </p:nvGrpSpPr>
      <p:grpSpPr>
        <a:xfrm>
          <a:off x="0" y="0"/>
          <a:ext cx="0" cy="0"/>
          <a:chOff x="0" y="0"/>
          <a:chExt cx="0" cy="0"/>
        </a:xfrm>
      </p:grpSpPr>
      <p:sp>
        <p:nvSpPr>
          <p:cNvPr id="15020" name="Google Shape;15020;p1284"/>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5021" name="Google Shape;15021;p1284"/>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022" name="Google Shape;15022;p1284"/>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023" name="Google Shape;15023;p128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024" name="Google Shape;15024;p128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025" name="Google Shape;15025;p128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026" name="Google Shape;15026;p1284"/>
          <p:cNvGrpSpPr/>
          <p:nvPr/>
        </p:nvGrpSpPr>
        <p:grpSpPr>
          <a:xfrm>
            <a:off x="7191545" y="0"/>
            <a:ext cx="5000460" cy="1425988"/>
            <a:chOff x="7191545" y="0"/>
            <a:chExt cx="5000460" cy="1425988"/>
          </a:xfrm>
        </p:grpSpPr>
        <p:pic>
          <p:nvPicPr>
            <p:cNvPr id="15027" name="Google Shape;15027;p128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028" name="Google Shape;15028;p1284"/>
            <p:cNvGrpSpPr/>
            <p:nvPr/>
          </p:nvGrpSpPr>
          <p:grpSpPr>
            <a:xfrm>
              <a:off x="7191545" y="0"/>
              <a:ext cx="5000460" cy="1425988"/>
              <a:chOff x="7191545" y="0"/>
              <a:chExt cx="5000460" cy="1425988"/>
            </a:xfrm>
          </p:grpSpPr>
          <p:sp>
            <p:nvSpPr>
              <p:cNvPr id="15029" name="Google Shape;15029;p128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5030" name="Google Shape;15030;p128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5031" name="Google Shape;15031;p1284"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3489528380"/>
      </p:ext>
    </p:extLst>
  </p:cSld>
  <p:clrMapOvr>
    <a:masterClrMapping/>
  </p:clrMapOvr>
</p:sldLayout>
</file>

<file path=ppt/slideLayouts/slideLayout953.xml><?xml version="1.0" encoding="utf-8"?>
<p:sldLayout xmlns:a="http://schemas.openxmlformats.org/drawingml/2006/main" xmlns:r="http://schemas.openxmlformats.org/officeDocument/2006/relationships" xmlns:p="http://schemas.openxmlformats.org/presentationml/2006/main" matchingName="1_Cover 14">
  <p:cSld name="1_Cover 14">
    <p:spTree>
      <p:nvGrpSpPr>
        <p:cNvPr id="1" name="Shape 15032"/>
        <p:cNvGrpSpPr/>
        <p:nvPr/>
      </p:nvGrpSpPr>
      <p:grpSpPr>
        <a:xfrm>
          <a:off x="0" y="0"/>
          <a:ext cx="0" cy="0"/>
          <a:chOff x="0" y="0"/>
          <a:chExt cx="0" cy="0"/>
        </a:xfrm>
      </p:grpSpPr>
      <p:sp>
        <p:nvSpPr>
          <p:cNvPr id="15033" name="Google Shape;15033;p1285"/>
          <p:cNvSpPr/>
          <p:nvPr/>
        </p:nvSpPr>
        <p:spPr>
          <a:xfrm>
            <a:off x="902366" y="1294416"/>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5034" name="Google Shape;15034;p1285"/>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035" name="Google Shape;15035;p1285"/>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5036" name="Google Shape;15036;p1285"/>
          <p:cNvGrpSpPr/>
          <p:nvPr/>
        </p:nvGrpSpPr>
        <p:grpSpPr>
          <a:xfrm>
            <a:off x="0" y="5020349"/>
            <a:ext cx="12191996" cy="1837651"/>
            <a:chOff x="0" y="5020348"/>
            <a:chExt cx="12191996" cy="1837651"/>
          </a:xfrm>
        </p:grpSpPr>
        <p:sp>
          <p:nvSpPr>
            <p:cNvPr id="15037" name="Google Shape;15037;p1285"/>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5038" name="Google Shape;15038;p1285"/>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5039" name="Google Shape;15039;p1285"/>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3727274907"/>
      </p:ext>
    </p:extLst>
  </p:cSld>
  <p:clrMapOvr>
    <a:masterClrMapping/>
  </p:clrMapOvr>
</p:sldLayout>
</file>

<file path=ppt/slideLayouts/slideLayout954.xml><?xml version="1.0" encoding="utf-8"?>
<p:sldLayout xmlns:a="http://schemas.openxmlformats.org/drawingml/2006/main" xmlns:r="http://schemas.openxmlformats.org/officeDocument/2006/relationships" xmlns:p="http://schemas.openxmlformats.org/presentationml/2006/main" matchingName="1_Divider 15">
  <p:cSld name="1_Divider 15">
    <p:spTree>
      <p:nvGrpSpPr>
        <p:cNvPr id="1" name="Shape 15040"/>
        <p:cNvGrpSpPr/>
        <p:nvPr/>
      </p:nvGrpSpPr>
      <p:grpSpPr>
        <a:xfrm>
          <a:off x="0" y="0"/>
          <a:ext cx="0" cy="0"/>
          <a:chOff x="0" y="0"/>
          <a:chExt cx="0" cy="0"/>
        </a:xfrm>
      </p:grpSpPr>
      <p:grpSp>
        <p:nvGrpSpPr>
          <p:cNvPr id="15041" name="Google Shape;15041;p1286"/>
          <p:cNvGrpSpPr/>
          <p:nvPr/>
        </p:nvGrpSpPr>
        <p:grpSpPr>
          <a:xfrm>
            <a:off x="0" y="5020349"/>
            <a:ext cx="12191996" cy="1837651"/>
            <a:chOff x="0" y="5020348"/>
            <a:chExt cx="12191996" cy="1837651"/>
          </a:xfrm>
        </p:grpSpPr>
        <p:sp>
          <p:nvSpPr>
            <p:cNvPr id="15042" name="Google Shape;15042;p1286"/>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5043" name="Google Shape;15043;p1286"/>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5044" name="Google Shape;15044;p1286"/>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pic>
          <p:nvPicPr>
            <p:cNvPr id="15045" name="Google Shape;15045;p1286"/>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5046" name="Google Shape;15046;p1286"/>
          <p:cNvSpPr txBox="1">
            <a:spLocks noGrp="1"/>
          </p:cNvSpPr>
          <p:nvPr>
            <p:ph type="title"/>
          </p:nvPr>
        </p:nvSpPr>
        <p:spPr>
          <a:xfrm>
            <a:off x="1413305" y="701748"/>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047" name="Google Shape;15047;p1286"/>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560453594"/>
      </p:ext>
    </p:extLst>
  </p:cSld>
  <p:clrMapOvr>
    <a:masterClrMapping/>
  </p:clrMapOvr>
</p:sldLayout>
</file>

<file path=ppt/slideLayouts/slideLayout955.xml><?xml version="1.0" encoding="utf-8"?>
<p:sldLayout xmlns:a="http://schemas.openxmlformats.org/drawingml/2006/main" xmlns:r="http://schemas.openxmlformats.org/officeDocument/2006/relationships" xmlns:p="http://schemas.openxmlformats.org/presentationml/2006/main" matchingName="1_Photo Slide 14">
  <p:cSld name="1_Photo Slide 14">
    <p:spTree>
      <p:nvGrpSpPr>
        <p:cNvPr id="1" name="Shape 15048"/>
        <p:cNvGrpSpPr/>
        <p:nvPr/>
      </p:nvGrpSpPr>
      <p:grpSpPr>
        <a:xfrm>
          <a:off x="0" y="0"/>
          <a:ext cx="0" cy="0"/>
          <a:chOff x="0" y="0"/>
          <a:chExt cx="0" cy="0"/>
        </a:xfrm>
      </p:grpSpPr>
      <p:sp>
        <p:nvSpPr>
          <p:cNvPr id="15049" name="Google Shape;15049;p1287"/>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5050" name="Google Shape;15050;p1287"/>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5051" name="Google Shape;15051;p1287"/>
          <p:cNvGrpSpPr/>
          <p:nvPr/>
        </p:nvGrpSpPr>
        <p:grpSpPr>
          <a:xfrm>
            <a:off x="1" y="5379425"/>
            <a:ext cx="2807363" cy="753895"/>
            <a:chOff x="0" y="5379424"/>
            <a:chExt cx="2807363" cy="753895"/>
          </a:xfrm>
        </p:grpSpPr>
        <p:sp>
          <p:nvSpPr>
            <p:cNvPr id="15052" name="Google Shape;15052;p1287"/>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5053" name="Google Shape;15053;p1287"/>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grpSp>
      <p:pic>
        <p:nvPicPr>
          <p:cNvPr id="15054" name="Google Shape;15054;p1287"/>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1011831760"/>
      </p:ext>
    </p:extLst>
  </p:cSld>
  <p:clrMapOvr>
    <a:masterClrMapping/>
  </p:clrMapOvr>
</p:sldLayout>
</file>

<file path=ppt/slideLayouts/slideLayout956.xml><?xml version="1.0" encoding="utf-8"?>
<p:sldLayout xmlns:a="http://schemas.openxmlformats.org/drawingml/2006/main" xmlns:r="http://schemas.openxmlformats.org/officeDocument/2006/relationships" xmlns:p="http://schemas.openxmlformats.org/presentationml/2006/main" matchingName="1_Quotation 19">
  <p:cSld name="1_Quotation 19">
    <p:spTree>
      <p:nvGrpSpPr>
        <p:cNvPr id="1" name="Shape 15055"/>
        <p:cNvGrpSpPr/>
        <p:nvPr/>
      </p:nvGrpSpPr>
      <p:grpSpPr>
        <a:xfrm>
          <a:off x="0" y="0"/>
          <a:ext cx="0" cy="0"/>
          <a:chOff x="0" y="0"/>
          <a:chExt cx="0" cy="0"/>
        </a:xfrm>
      </p:grpSpPr>
      <p:sp>
        <p:nvSpPr>
          <p:cNvPr id="15056" name="Google Shape;15056;p128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5057" name="Google Shape;15057;p128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058" name="Google Shape;15058;p1288"/>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059" name="Google Shape;15059;p128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060" name="Google Shape;15060;p128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061" name="Google Shape;15061;p128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062" name="Google Shape;15062;p1288"/>
          <p:cNvGrpSpPr/>
          <p:nvPr/>
        </p:nvGrpSpPr>
        <p:grpSpPr>
          <a:xfrm>
            <a:off x="7191545" y="0"/>
            <a:ext cx="5000460" cy="1425988"/>
            <a:chOff x="7191545" y="0"/>
            <a:chExt cx="5000460" cy="1425988"/>
          </a:xfrm>
        </p:grpSpPr>
        <p:pic>
          <p:nvPicPr>
            <p:cNvPr id="15063" name="Google Shape;15063;p128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064" name="Google Shape;15064;p1288"/>
            <p:cNvGrpSpPr/>
            <p:nvPr/>
          </p:nvGrpSpPr>
          <p:grpSpPr>
            <a:xfrm>
              <a:off x="7191545" y="0"/>
              <a:ext cx="5000460" cy="1425988"/>
              <a:chOff x="7191545" y="0"/>
              <a:chExt cx="5000460" cy="1425988"/>
            </a:xfrm>
          </p:grpSpPr>
          <p:sp>
            <p:nvSpPr>
              <p:cNvPr id="15065" name="Google Shape;15065;p128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5066" name="Google Shape;15066;p128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5067" name="Google Shape;15067;p1288"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442263689"/>
      </p:ext>
    </p:extLst>
  </p:cSld>
  <p:clrMapOvr>
    <a:masterClrMapping/>
  </p:clrMapOvr>
</p:sldLayout>
</file>

<file path=ppt/slideLayouts/slideLayout957.xml><?xml version="1.0" encoding="utf-8"?>
<p:sldLayout xmlns:a="http://schemas.openxmlformats.org/drawingml/2006/main" xmlns:r="http://schemas.openxmlformats.org/officeDocument/2006/relationships" xmlns:p="http://schemas.openxmlformats.org/presentationml/2006/main" matchingName="1_Quotation 20">
  <p:cSld name="1_Quotation 20">
    <p:spTree>
      <p:nvGrpSpPr>
        <p:cNvPr id="1" name="Shape 15068"/>
        <p:cNvGrpSpPr/>
        <p:nvPr/>
      </p:nvGrpSpPr>
      <p:grpSpPr>
        <a:xfrm>
          <a:off x="0" y="0"/>
          <a:ext cx="0" cy="0"/>
          <a:chOff x="0" y="0"/>
          <a:chExt cx="0" cy="0"/>
        </a:xfrm>
      </p:grpSpPr>
      <p:sp>
        <p:nvSpPr>
          <p:cNvPr id="15069" name="Google Shape;15069;p1289"/>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5070" name="Google Shape;15070;p1289"/>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071" name="Google Shape;15071;p1289"/>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072" name="Google Shape;15072;p1289"/>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073" name="Google Shape;15073;p128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074" name="Google Shape;15074;p1289"/>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075" name="Google Shape;15075;p1289"/>
          <p:cNvGrpSpPr/>
          <p:nvPr/>
        </p:nvGrpSpPr>
        <p:grpSpPr>
          <a:xfrm>
            <a:off x="7191545" y="0"/>
            <a:ext cx="5000460" cy="1425988"/>
            <a:chOff x="7191545" y="0"/>
            <a:chExt cx="5000460" cy="1425988"/>
          </a:xfrm>
        </p:grpSpPr>
        <p:pic>
          <p:nvPicPr>
            <p:cNvPr id="15076" name="Google Shape;15076;p128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077" name="Google Shape;15077;p1289"/>
            <p:cNvGrpSpPr/>
            <p:nvPr/>
          </p:nvGrpSpPr>
          <p:grpSpPr>
            <a:xfrm>
              <a:off x="7191545" y="0"/>
              <a:ext cx="5000460" cy="1425988"/>
              <a:chOff x="7191545" y="0"/>
              <a:chExt cx="5000460" cy="1425988"/>
            </a:xfrm>
          </p:grpSpPr>
          <p:sp>
            <p:nvSpPr>
              <p:cNvPr id="15078" name="Google Shape;15078;p128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5079" name="Google Shape;15079;p128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5080" name="Google Shape;15080;p1289"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870336512"/>
      </p:ext>
    </p:extLst>
  </p:cSld>
  <p:clrMapOvr>
    <a:masterClrMapping/>
  </p:clrMapOvr>
</p:sldLayout>
</file>

<file path=ppt/slideLayouts/slideLayout958.xml><?xml version="1.0" encoding="utf-8"?>
<p:sldLayout xmlns:a="http://schemas.openxmlformats.org/drawingml/2006/main" xmlns:r="http://schemas.openxmlformats.org/officeDocument/2006/relationships" xmlns:p="http://schemas.openxmlformats.org/presentationml/2006/main" matchingName="1_Title and Content 15">
  <p:cSld name="1_Title and Content 15">
    <p:spTree>
      <p:nvGrpSpPr>
        <p:cNvPr id="1" name="Shape 15081"/>
        <p:cNvGrpSpPr/>
        <p:nvPr/>
      </p:nvGrpSpPr>
      <p:grpSpPr>
        <a:xfrm>
          <a:off x="0" y="0"/>
          <a:ext cx="0" cy="0"/>
          <a:chOff x="0" y="0"/>
          <a:chExt cx="0" cy="0"/>
        </a:xfrm>
      </p:grpSpPr>
      <p:grpSp>
        <p:nvGrpSpPr>
          <p:cNvPr id="15082" name="Google Shape;15082;p1290"/>
          <p:cNvGrpSpPr/>
          <p:nvPr/>
        </p:nvGrpSpPr>
        <p:grpSpPr>
          <a:xfrm>
            <a:off x="7191545" y="0"/>
            <a:ext cx="5000460" cy="1425988"/>
            <a:chOff x="7191545" y="0"/>
            <a:chExt cx="5000460" cy="1425988"/>
          </a:xfrm>
        </p:grpSpPr>
        <p:pic>
          <p:nvPicPr>
            <p:cNvPr id="15083" name="Google Shape;15083;p129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084" name="Google Shape;15084;p1290"/>
            <p:cNvGrpSpPr/>
            <p:nvPr/>
          </p:nvGrpSpPr>
          <p:grpSpPr>
            <a:xfrm>
              <a:off x="7191545" y="0"/>
              <a:ext cx="5000460" cy="1425988"/>
              <a:chOff x="7191545" y="0"/>
              <a:chExt cx="5000460" cy="1425988"/>
            </a:xfrm>
          </p:grpSpPr>
          <p:sp>
            <p:nvSpPr>
              <p:cNvPr id="15085" name="Google Shape;15085;p129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5086" name="Google Shape;15086;p129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5087" name="Google Shape;15087;p1290"/>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088" name="Google Shape;15088;p1290"/>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089" name="Google Shape;15089;p129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090" name="Google Shape;15090;p129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091" name="Google Shape;15091;p129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271058929"/>
      </p:ext>
    </p:extLst>
  </p:cSld>
  <p:clrMapOvr>
    <a:masterClrMapping/>
  </p:clrMapOvr>
</p:sldLayout>
</file>

<file path=ppt/slideLayouts/slideLayout959.xml><?xml version="1.0" encoding="utf-8"?>
<p:sldLayout xmlns:a="http://schemas.openxmlformats.org/drawingml/2006/main" xmlns:r="http://schemas.openxmlformats.org/officeDocument/2006/relationships" xmlns:p="http://schemas.openxmlformats.org/presentationml/2006/main" matchingName="1_Two Content 13">
  <p:cSld name="1_Two Content 13">
    <p:spTree>
      <p:nvGrpSpPr>
        <p:cNvPr id="1" name="Shape 15092"/>
        <p:cNvGrpSpPr/>
        <p:nvPr/>
      </p:nvGrpSpPr>
      <p:grpSpPr>
        <a:xfrm>
          <a:off x="0" y="0"/>
          <a:ext cx="0" cy="0"/>
          <a:chOff x="0" y="0"/>
          <a:chExt cx="0" cy="0"/>
        </a:xfrm>
      </p:grpSpPr>
      <p:sp>
        <p:nvSpPr>
          <p:cNvPr id="15093" name="Google Shape;15093;p1291"/>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094" name="Google Shape;15094;p1291"/>
          <p:cNvSpPr txBox="1">
            <a:spLocks noGrp="1"/>
          </p:cNvSpPr>
          <p:nvPr>
            <p:ph type="body" idx="1"/>
          </p:nvPr>
        </p:nvSpPr>
        <p:spPr>
          <a:xfrm>
            <a:off x="609604"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5095" name="Google Shape;15095;p1291"/>
          <p:cNvGrpSpPr/>
          <p:nvPr/>
        </p:nvGrpSpPr>
        <p:grpSpPr>
          <a:xfrm>
            <a:off x="7191545" y="0"/>
            <a:ext cx="5000460" cy="1425988"/>
            <a:chOff x="7191545" y="0"/>
            <a:chExt cx="5000460" cy="1425988"/>
          </a:xfrm>
        </p:grpSpPr>
        <p:pic>
          <p:nvPicPr>
            <p:cNvPr id="15096" name="Google Shape;15096;p129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097" name="Google Shape;15097;p1291"/>
            <p:cNvGrpSpPr/>
            <p:nvPr/>
          </p:nvGrpSpPr>
          <p:grpSpPr>
            <a:xfrm>
              <a:off x="7191545" y="0"/>
              <a:ext cx="5000460" cy="1425988"/>
              <a:chOff x="7191545" y="0"/>
              <a:chExt cx="5000460" cy="1425988"/>
            </a:xfrm>
          </p:grpSpPr>
          <p:sp>
            <p:nvSpPr>
              <p:cNvPr id="15098" name="Google Shape;15098;p129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5099" name="Google Shape;15099;p129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5100" name="Google Shape;15100;p1291"/>
          <p:cNvSpPr txBox="1">
            <a:spLocks noGrp="1"/>
          </p:cNvSpPr>
          <p:nvPr>
            <p:ph type="body" idx="2"/>
          </p:nvPr>
        </p:nvSpPr>
        <p:spPr>
          <a:xfrm>
            <a:off x="6172201"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101" name="Google Shape;15101;p1291"/>
          <p:cNvSpPr txBox="1">
            <a:spLocks noGrp="1"/>
          </p:cNvSpPr>
          <p:nvPr>
            <p:ph type="sldNum" idx="12"/>
          </p:nvPr>
        </p:nvSpPr>
        <p:spPr>
          <a:xfrm>
            <a:off x="883919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102" name="Google Shape;15102;p129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103" name="Google Shape;15103;p1291"/>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043773902"/>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Photo Slide">
  <p:cSld name="Photo Slide 7">
    <p:spTree>
      <p:nvGrpSpPr>
        <p:cNvPr id="1" name="Shape 933"/>
        <p:cNvGrpSpPr/>
        <p:nvPr/>
      </p:nvGrpSpPr>
      <p:grpSpPr>
        <a:xfrm>
          <a:off x="0" y="0"/>
          <a:ext cx="0" cy="0"/>
          <a:chOff x="0" y="0"/>
          <a:chExt cx="0" cy="0"/>
        </a:xfrm>
      </p:grpSpPr>
      <p:sp>
        <p:nvSpPr>
          <p:cNvPr id="934" name="Google Shape;934;p95"/>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935" name="Google Shape;935;p95"/>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936" name="Google Shape;936;p95"/>
          <p:cNvGrpSpPr/>
          <p:nvPr/>
        </p:nvGrpSpPr>
        <p:grpSpPr>
          <a:xfrm>
            <a:off x="0" y="5379426"/>
            <a:ext cx="2807368" cy="753891"/>
            <a:chOff x="0" y="5379426"/>
            <a:chExt cx="2807368" cy="753891"/>
          </a:xfrm>
        </p:grpSpPr>
        <p:sp>
          <p:nvSpPr>
            <p:cNvPr id="937" name="Google Shape;937;p95"/>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938" name="Google Shape;938;p95"/>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939" name="Google Shape;939;p95"/>
          <p:cNvSpPr>
            <a:spLocks noGrp="1"/>
          </p:cNvSpPr>
          <p:nvPr>
            <p:ph type="pic" idx="2"/>
          </p:nvPr>
        </p:nvSpPr>
        <p:spPr>
          <a:xfrm>
            <a:off x="2807368" y="457202"/>
            <a:ext cx="8915400" cy="5943598"/>
          </a:xfrm>
          <a:prstGeom prst="rect">
            <a:avLst/>
          </a:prstGeom>
          <a:noFill/>
          <a:ln>
            <a:noFill/>
          </a:ln>
        </p:spPr>
      </p:sp>
      <p:pic>
        <p:nvPicPr>
          <p:cNvPr id="940" name="Google Shape;940;p95"/>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960.xml><?xml version="1.0" encoding="utf-8"?>
<p:sldLayout xmlns:a="http://schemas.openxmlformats.org/drawingml/2006/main" xmlns:r="http://schemas.openxmlformats.org/officeDocument/2006/relationships" xmlns:p="http://schemas.openxmlformats.org/presentationml/2006/main" matchingName="1_Comparison 12">
  <p:cSld name="1_Comparison 12">
    <p:spTree>
      <p:nvGrpSpPr>
        <p:cNvPr id="1" name="Shape 15104"/>
        <p:cNvGrpSpPr/>
        <p:nvPr/>
      </p:nvGrpSpPr>
      <p:grpSpPr>
        <a:xfrm>
          <a:off x="0" y="0"/>
          <a:ext cx="0" cy="0"/>
          <a:chOff x="0" y="0"/>
          <a:chExt cx="0" cy="0"/>
        </a:xfrm>
      </p:grpSpPr>
      <p:grpSp>
        <p:nvGrpSpPr>
          <p:cNvPr id="15105" name="Google Shape;15105;p1292"/>
          <p:cNvGrpSpPr/>
          <p:nvPr/>
        </p:nvGrpSpPr>
        <p:grpSpPr>
          <a:xfrm>
            <a:off x="7191545" y="0"/>
            <a:ext cx="5000460" cy="1425988"/>
            <a:chOff x="7191545" y="0"/>
            <a:chExt cx="5000460" cy="1425988"/>
          </a:xfrm>
        </p:grpSpPr>
        <p:pic>
          <p:nvPicPr>
            <p:cNvPr id="15106" name="Google Shape;15106;p129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107" name="Google Shape;15107;p1292"/>
            <p:cNvGrpSpPr/>
            <p:nvPr/>
          </p:nvGrpSpPr>
          <p:grpSpPr>
            <a:xfrm>
              <a:off x="7191545" y="0"/>
              <a:ext cx="5000460" cy="1425988"/>
              <a:chOff x="7191545" y="0"/>
              <a:chExt cx="5000460" cy="1425988"/>
            </a:xfrm>
          </p:grpSpPr>
          <p:sp>
            <p:nvSpPr>
              <p:cNvPr id="15108" name="Google Shape;15108;p129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5109" name="Google Shape;15109;p129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5110" name="Google Shape;15110;p1292"/>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111" name="Google Shape;15111;p1292"/>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112" name="Google Shape;15112;p1292"/>
          <p:cNvSpPr txBox="1">
            <a:spLocks noGrp="1"/>
          </p:cNvSpPr>
          <p:nvPr>
            <p:ph type="body" idx="2"/>
          </p:nvPr>
        </p:nvSpPr>
        <p:spPr>
          <a:xfrm>
            <a:off x="609604" y="2505072"/>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113" name="Google Shape;15113;p1292"/>
          <p:cNvSpPr txBox="1">
            <a:spLocks noGrp="1"/>
          </p:cNvSpPr>
          <p:nvPr>
            <p:ph type="body" idx="3"/>
          </p:nvPr>
        </p:nvSpPr>
        <p:spPr>
          <a:xfrm>
            <a:off x="6172201"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114" name="Google Shape;15114;p1292"/>
          <p:cNvSpPr txBox="1">
            <a:spLocks noGrp="1"/>
          </p:cNvSpPr>
          <p:nvPr>
            <p:ph type="body" idx="4"/>
          </p:nvPr>
        </p:nvSpPr>
        <p:spPr>
          <a:xfrm>
            <a:off x="6172201" y="2505072"/>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115" name="Google Shape;15115;p1292"/>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116" name="Google Shape;15116;p129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117" name="Google Shape;15117;p1292"/>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461029759"/>
      </p:ext>
    </p:extLst>
  </p:cSld>
  <p:clrMapOvr>
    <a:masterClrMapping/>
  </p:clrMapOvr>
</p:sldLayout>
</file>

<file path=ppt/slideLayouts/slideLayout961.xml><?xml version="1.0" encoding="utf-8"?>
<p:sldLayout xmlns:a="http://schemas.openxmlformats.org/drawingml/2006/main" xmlns:r="http://schemas.openxmlformats.org/officeDocument/2006/relationships" xmlns:p="http://schemas.openxmlformats.org/presentationml/2006/main" matchingName="1_Title Only 12">
  <p:cSld name="1_Title Only 12">
    <p:spTree>
      <p:nvGrpSpPr>
        <p:cNvPr id="1" name="Shape 15118"/>
        <p:cNvGrpSpPr/>
        <p:nvPr/>
      </p:nvGrpSpPr>
      <p:grpSpPr>
        <a:xfrm>
          <a:off x="0" y="0"/>
          <a:ext cx="0" cy="0"/>
          <a:chOff x="0" y="0"/>
          <a:chExt cx="0" cy="0"/>
        </a:xfrm>
      </p:grpSpPr>
      <p:grpSp>
        <p:nvGrpSpPr>
          <p:cNvPr id="15119" name="Google Shape;15119;p1293"/>
          <p:cNvGrpSpPr/>
          <p:nvPr/>
        </p:nvGrpSpPr>
        <p:grpSpPr>
          <a:xfrm>
            <a:off x="7191545" y="0"/>
            <a:ext cx="5000460" cy="1425988"/>
            <a:chOff x="7191545" y="0"/>
            <a:chExt cx="5000460" cy="1425988"/>
          </a:xfrm>
        </p:grpSpPr>
        <p:pic>
          <p:nvPicPr>
            <p:cNvPr id="15120" name="Google Shape;15120;p129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121" name="Google Shape;15121;p1293"/>
            <p:cNvGrpSpPr/>
            <p:nvPr/>
          </p:nvGrpSpPr>
          <p:grpSpPr>
            <a:xfrm>
              <a:off x="7191545" y="0"/>
              <a:ext cx="5000460" cy="1425988"/>
              <a:chOff x="7191545" y="0"/>
              <a:chExt cx="5000460" cy="1425988"/>
            </a:xfrm>
          </p:grpSpPr>
          <p:sp>
            <p:nvSpPr>
              <p:cNvPr id="15122" name="Google Shape;15122;p129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5123" name="Google Shape;15123;p129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5124" name="Google Shape;15124;p1293"/>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125" name="Google Shape;15125;p129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126" name="Google Shape;15126;p129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127" name="Google Shape;15127;p129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905552862"/>
      </p:ext>
    </p:extLst>
  </p:cSld>
  <p:clrMapOvr>
    <a:masterClrMapping/>
  </p:clrMapOvr>
</p:sldLayout>
</file>

<file path=ppt/slideLayouts/slideLayout962.xml><?xml version="1.0" encoding="utf-8"?>
<p:sldLayout xmlns:a="http://schemas.openxmlformats.org/drawingml/2006/main" xmlns:r="http://schemas.openxmlformats.org/officeDocument/2006/relationships" xmlns:p="http://schemas.openxmlformats.org/presentationml/2006/main" matchingName="1_End 13">
  <p:cSld name="1_End 13">
    <p:spTree>
      <p:nvGrpSpPr>
        <p:cNvPr id="1" name="Shape 15128"/>
        <p:cNvGrpSpPr/>
        <p:nvPr/>
      </p:nvGrpSpPr>
      <p:grpSpPr>
        <a:xfrm>
          <a:off x="0" y="0"/>
          <a:ext cx="0" cy="0"/>
          <a:chOff x="0" y="0"/>
          <a:chExt cx="0" cy="0"/>
        </a:xfrm>
      </p:grpSpPr>
      <p:grpSp>
        <p:nvGrpSpPr>
          <p:cNvPr id="15129" name="Google Shape;15129;p1294"/>
          <p:cNvGrpSpPr/>
          <p:nvPr/>
        </p:nvGrpSpPr>
        <p:grpSpPr>
          <a:xfrm>
            <a:off x="0" y="0"/>
            <a:ext cx="12191996" cy="2148830"/>
            <a:chOff x="0" y="0"/>
            <a:chExt cx="12191996" cy="2148830"/>
          </a:xfrm>
        </p:grpSpPr>
        <p:sp>
          <p:nvSpPr>
            <p:cNvPr id="15130" name="Google Shape;15130;p1294"/>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5131" name="Google Shape;15131;p1294"/>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sp>
        <p:nvSpPr>
          <p:cNvPr id="15132" name="Google Shape;15132;p1294"/>
          <p:cNvSpPr/>
          <p:nvPr/>
        </p:nvSpPr>
        <p:spPr>
          <a:xfrm>
            <a:off x="902366" y="1517694"/>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5133" name="Google Shape;15133;p1294"/>
          <p:cNvSpPr txBox="1">
            <a:spLocks noGrp="1"/>
          </p:cNvSpPr>
          <p:nvPr>
            <p:ph type="body" idx="1"/>
          </p:nvPr>
        </p:nvSpPr>
        <p:spPr>
          <a:xfrm>
            <a:off x="1219197" y="3429001"/>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134" name="Google Shape;15134;p1294"/>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5135" name="Google Shape;15135;p1294"/>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2337358421"/>
      </p:ext>
    </p:extLst>
  </p:cSld>
  <p:clrMapOvr>
    <a:masterClrMapping/>
  </p:clrMapOvr>
</p:sldLayout>
</file>

<file path=ppt/slideLayouts/slideLayout963.xml><?xml version="1.0" encoding="utf-8"?>
<p:sldLayout xmlns:a="http://schemas.openxmlformats.org/drawingml/2006/main" xmlns:r="http://schemas.openxmlformats.org/officeDocument/2006/relationships" xmlns:p="http://schemas.openxmlformats.org/presentationml/2006/main" matchingName="1_Blank 12">
  <p:cSld name="1_Blank 12">
    <p:spTree>
      <p:nvGrpSpPr>
        <p:cNvPr id="1" name="Shape 15136"/>
        <p:cNvGrpSpPr/>
        <p:nvPr/>
      </p:nvGrpSpPr>
      <p:grpSpPr>
        <a:xfrm>
          <a:off x="0" y="0"/>
          <a:ext cx="0" cy="0"/>
          <a:chOff x="0" y="0"/>
          <a:chExt cx="0" cy="0"/>
        </a:xfrm>
      </p:grpSpPr>
      <p:sp>
        <p:nvSpPr>
          <p:cNvPr id="15137" name="Google Shape;15137;p1295"/>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138" name="Google Shape;15138;p129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139" name="Google Shape;15139;p1295"/>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140" name="Google Shape;15140;p1295"/>
          <p:cNvGrpSpPr/>
          <p:nvPr/>
        </p:nvGrpSpPr>
        <p:grpSpPr>
          <a:xfrm>
            <a:off x="7191545" y="0"/>
            <a:ext cx="5000460" cy="1425988"/>
            <a:chOff x="7191545" y="0"/>
            <a:chExt cx="5000460" cy="1425988"/>
          </a:xfrm>
        </p:grpSpPr>
        <p:pic>
          <p:nvPicPr>
            <p:cNvPr id="15141" name="Google Shape;15141;p129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142" name="Google Shape;15142;p1295"/>
            <p:cNvGrpSpPr/>
            <p:nvPr/>
          </p:nvGrpSpPr>
          <p:grpSpPr>
            <a:xfrm>
              <a:off x="7191545" y="0"/>
              <a:ext cx="5000460" cy="1425988"/>
              <a:chOff x="7191545" y="0"/>
              <a:chExt cx="5000460" cy="1425988"/>
            </a:xfrm>
          </p:grpSpPr>
          <p:sp>
            <p:nvSpPr>
              <p:cNvPr id="15143" name="Google Shape;15143;p129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5144" name="Google Shape;15144;p129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3400108835"/>
      </p:ext>
    </p:extLst>
  </p:cSld>
  <p:clrMapOvr>
    <a:masterClrMapping/>
  </p:clrMapOvr>
</p:sldLayout>
</file>

<file path=ppt/slideLayouts/slideLayout964.xml><?xml version="1.0" encoding="utf-8"?>
<p:sldLayout xmlns:a="http://schemas.openxmlformats.org/drawingml/2006/main" xmlns:r="http://schemas.openxmlformats.org/officeDocument/2006/relationships" xmlns:p="http://schemas.openxmlformats.org/presentationml/2006/main" matchingName="Title Slide 2">
  <p:cSld name="Title Slide 2">
    <p:spTree>
      <p:nvGrpSpPr>
        <p:cNvPr id="1" name="Shape 15145"/>
        <p:cNvGrpSpPr/>
        <p:nvPr/>
      </p:nvGrpSpPr>
      <p:grpSpPr>
        <a:xfrm>
          <a:off x="0" y="0"/>
          <a:ext cx="0" cy="0"/>
          <a:chOff x="0" y="0"/>
          <a:chExt cx="0" cy="0"/>
        </a:xfrm>
      </p:grpSpPr>
      <p:sp>
        <p:nvSpPr>
          <p:cNvPr id="15146" name="Google Shape;15146;p1296"/>
          <p:cNvSpPr/>
          <p:nvPr/>
        </p:nvSpPr>
        <p:spPr>
          <a:xfrm>
            <a:off x="0" y="0"/>
            <a:ext cx="12191996"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5147" name="Google Shape;15147;p1296"/>
          <p:cNvSpPr/>
          <p:nvPr/>
        </p:nvSpPr>
        <p:spPr>
          <a:xfrm>
            <a:off x="1" y="5100853"/>
            <a:ext cx="7111361" cy="1757677"/>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pic>
        <p:nvPicPr>
          <p:cNvPr id="15148" name="Google Shape;15148;p1296"/>
          <p:cNvPicPr preferRelativeResize="0"/>
          <p:nvPr/>
        </p:nvPicPr>
        <p:blipFill rotWithShape="1">
          <a:blip r:embed="rId2">
            <a:alphaModFix/>
          </a:blip>
          <a:srcRect/>
          <a:stretch/>
        </p:blipFill>
        <p:spPr>
          <a:xfrm>
            <a:off x="0" y="5041902"/>
            <a:ext cx="12191996" cy="1816098"/>
          </a:xfrm>
          <a:prstGeom prst="rect">
            <a:avLst/>
          </a:prstGeom>
          <a:noFill/>
          <a:ln>
            <a:noFill/>
          </a:ln>
        </p:spPr>
      </p:pic>
      <p:sp>
        <p:nvSpPr>
          <p:cNvPr id="15149" name="Google Shape;15149;p1296"/>
          <p:cNvSpPr/>
          <p:nvPr/>
        </p:nvSpPr>
        <p:spPr>
          <a:xfrm>
            <a:off x="0" y="5020056"/>
            <a:ext cx="12191996" cy="1838328"/>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pic>
        <p:nvPicPr>
          <p:cNvPr id="15150" name="Google Shape;15150;p1296"/>
          <p:cNvPicPr preferRelativeResize="0"/>
          <p:nvPr/>
        </p:nvPicPr>
        <p:blipFill rotWithShape="1">
          <a:blip r:embed="rId3">
            <a:alphaModFix/>
          </a:blip>
          <a:srcRect/>
          <a:stretch/>
        </p:blipFill>
        <p:spPr>
          <a:xfrm>
            <a:off x="313960" y="5564125"/>
            <a:ext cx="2025386" cy="911355"/>
          </a:xfrm>
          <a:prstGeom prst="rect">
            <a:avLst/>
          </a:prstGeom>
          <a:noFill/>
          <a:ln>
            <a:noFill/>
          </a:ln>
        </p:spPr>
      </p:pic>
      <p:sp>
        <p:nvSpPr>
          <p:cNvPr id="15151" name="Google Shape;15151;p1296"/>
          <p:cNvSpPr/>
          <p:nvPr/>
        </p:nvSpPr>
        <p:spPr>
          <a:xfrm>
            <a:off x="1520190" y="2812538"/>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5152" name="Google Shape;15152;p1296"/>
          <p:cNvSpPr txBox="1">
            <a:spLocks noGrp="1"/>
          </p:cNvSpPr>
          <p:nvPr>
            <p:ph type="title"/>
          </p:nvPr>
        </p:nvSpPr>
        <p:spPr>
          <a:xfrm>
            <a:off x="471694" y="365445"/>
            <a:ext cx="11248619" cy="830997"/>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rgbClr val="444C55"/>
              </a:buClr>
              <a:buSzPts val="5400"/>
              <a:buFont typeface="Calibri"/>
              <a:buNone/>
              <a:defRPr b="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153" name="Google Shape;15153;p1296"/>
          <p:cNvSpPr txBox="1">
            <a:spLocks noGrp="1"/>
          </p:cNvSpPr>
          <p:nvPr>
            <p:ph type="subTitle" idx="1"/>
          </p:nvPr>
        </p:nvSpPr>
        <p:spPr>
          <a:xfrm>
            <a:off x="1828800" y="3840480"/>
            <a:ext cx="8534396" cy="682238"/>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5154" name="Google Shape;15154;p1296"/>
          <p:cNvSpPr txBox="1">
            <a:spLocks noGrp="1"/>
          </p:cNvSpPr>
          <p:nvPr>
            <p:ph type="ftr" idx="11"/>
          </p:nvPr>
        </p:nvSpPr>
        <p:spPr>
          <a:xfrm>
            <a:off x="609603" y="6356352"/>
            <a:ext cx="4114800" cy="365129"/>
          </a:xfrm>
          <a:prstGeom prst="rect">
            <a:avLst/>
          </a:prstGeom>
          <a:noFill/>
          <a:ln>
            <a:noFill/>
          </a:ln>
        </p:spPr>
        <p:txBody>
          <a:bodyPr spcFirstLastPara="1" wrap="square" lIns="0" tIns="0" rIns="0" bIns="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155" name="Google Shape;15155;p1296"/>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919497"/>
              </a:buClr>
              <a:buSzPts val="2700"/>
              <a:buFont typeface="Calibri"/>
              <a:buNone/>
              <a:defRPr sz="18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9pPr>
          </a:lstStyle>
          <a:p>
            <a:endParaRPr/>
          </a:p>
        </p:txBody>
      </p:sp>
      <p:sp>
        <p:nvSpPr>
          <p:cNvPr id="15156" name="Google Shape;15156;p1296"/>
          <p:cNvSpPr txBox="1">
            <a:spLocks noGrp="1"/>
          </p:cNvSpPr>
          <p:nvPr>
            <p:ph type="sldNum" idx="12"/>
          </p:nvPr>
        </p:nvSpPr>
        <p:spPr>
          <a:xfrm>
            <a:off x="8839203" y="6356352"/>
            <a:ext cx="2743200" cy="365129"/>
          </a:xfrm>
          <a:prstGeom prst="rect">
            <a:avLst/>
          </a:prstGeom>
          <a:noFill/>
          <a:ln>
            <a:noFill/>
          </a:ln>
        </p:spPr>
        <p:txBody>
          <a:bodyPr spcFirstLastPara="1" wrap="square" lIns="0" tIns="0" rIns="0" bIns="0" anchor="ctr" anchorCtr="0">
            <a:noAutofit/>
          </a:bodyPr>
          <a:lstStyle>
            <a:lvl1pPr marL="38105" marR="0" lvl="0"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1pPr>
            <a:lvl2pPr marL="38105" marR="0" lvl="1"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2pPr>
            <a:lvl3pPr marL="38105" marR="0" lvl="2"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3pPr>
            <a:lvl4pPr marL="38105" marR="0" lvl="3"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4pPr>
            <a:lvl5pPr marL="38105" marR="0" lvl="4"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5pPr>
            <a:lvl6pPr marL="38105" marR="0" lvl="5"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6pPr>
            <a:lvl7pPr marL="38105" marR="0" lvl="6"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7pPr>
            <a:lvl8pPr marL="38105" marR="0" lvl="7"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8pPr>
            <a:lvl9pPr marL="38105" marR="0" lvl="8"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1552783197"/>
      </p:ext>
    </p:extLst>
  </p:cSld>
  <p:clrMapOvr>
    <a:masterClrMapping/>
  </p:clrMapOvr>
</p:sldLayout>
</file>

<file path=ppt/slideLayouts/slideLayout965.xml><?xml version="1.0" encoding="utf-8"?>
<p:sldLayout xmlns:a="http://schemas.openxmlformats.org/drawingml/2006/main" xmlns:r="http://schemas.openxmlformats.org/officeDocument/2006/relationships" xmlns:p="http://schemas.openxmlformats.org/presentationml/2006/main" matchingName="2_Quotation 3">
  <p:cSld name="2_Quotation 3">
    <p:spTree>
      <p:nvGrpSpPr>
        <p:cNvPr id="1" name="Shape 15157"/>
        <p:cNvGrpSpPr/>
        <p:nvPr/>
      </p:nvGrpSpPr>
      <p:grpSpPr>
        <a:xfrm>
          <a:off x="0" y="0"/>
          <a:ext cx="0" cy="0"/>
          <a:chOff x="0" y="0"/>
          <a:chExt cx="0" cy="0"/>
        </a:xfrm>
      </p:grpSpPr>
      <p:sp>
        <p:nvSpPr>
          <p:cNvPr id="15158" name="Google Shape;15158;p129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5159" name="Google Shape;15159;p129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160" name="Google Shape;15160;p1297"/>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161" name="Google Shape;15161;p1297"/>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162" name="Google Shape;15162;p129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163" name="Google Shape;15163;p1297"/>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164" name="Google Shape;15164;p1297"/>
          <p:cNvGrpSpPr/>
          <p:nvPr/>
        </p:nvGrpSpPr>
        <p:grpSpPr>
          <a:xfrm>
            <a:off x="7191545" y="0"/>
            <a:ext cx="5000460" cy="1425988"/>
            <a:chOff x="7191545" y="0"/>
            <a:chExt cx="5000460" cy="1425988"/>
          </a:xfrm>
        </p:grpSpPr>
        <p:pic>
          <p:nvPicPr>
            <p:cNvPr id="15165" name="Google Shape;15165;p129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166" name="Google Shape;15166;p1297"/>
            <p:cNvGrpSpPr/>
            <p:nvPr/>
          </p:nvGrpSpPr>
          <p:grpSpPr>
            <a:xfrm>
              <a:off x="7191545" y="0"/>
              <a:ext cx="5000460" cy="1425988"/>
              <a:chOff x="7191545" y="0"/>
              <a:chExt cx="5000460" cy="1425988"/>
            </a:xfrm>
          </p:grpSpPr>
          <p:sp>
            <p:nvSpPr>
              <p:cNvPr id="15167" name="Google Shape;15167;p129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5168" name="Google Shape;15168;p129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5169" name="Google Shape;15169;p1297"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1599521756"/>
      </p:ext>
    </p:extLst>
  </p:cSld>
  <p:clrMapOvr>
    <a:masterClrMapping/>
  </p:clrMapOvr>
</p:sldLayout>
</file>

<file path=ppt/slideLayouts/slideLayout966.xml><?xml version="1.0" encoding="utf-8"?>
<p:sldLayout xmlns:a="http://schemas.openxmlformats.org/drawingml/2006/main" xmlns:r="http://schemas.openxmlformats.org/officeDocument/2006/relationships" xmlns:p="http://schemas.openxmlformats.org/presentationml/2006/main" matchingName="5_Quotation 3">
  <p:cSld name="5_Quotation 3">
    <p:spTree>
      <p:nvGrpSpPr>
        <p:cNvPr id="1" name="Shape 15170"/>
        <p:cNvGrpSpPr/>
        <p:nvPr/>
      </p:nvGrpSpPr>
      <p:grpSpPr>
        <a:xfrm>
          <a:off x="0" y="0"/>
          <a:ext cx="0" cy="0"/>
          <a:chOff x="0" y="0"/>
          <a:chExt cx="0" cy="0"/>
        </a:xfrm>
      </p:grpSpPr>
      <p:sp>
        <p:nvSpPr>
          <p:cNvPr id="15171" name="Google Shape;15171;p129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Calibri"/>
              <a:ea typeface="Calibri"/>
              <a:cs typeface="Calibri"/>
              <a:sym typeface="Calibri"/>
            </a:endParaRPr>
          </a:p>
        </p:txBody>
      </p:sp>
      <p:sp>
        <p:nvSpPr>
          <p:cNvPr id="15172" name="Google Shape;15172;p129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173" name="Google Shape;15173;p1298"/>
          <p:cNvSpPr txBox="1">
            <a:spLocks noGrp="1"/>
          </p:cNvSpPr>
          <p:nvPr>
            <p:ph type="body" idx="1"/>
          </p:nvPr>
        </p:nvSpPr>
        <p:spPr>
          <a:xfrm>
            <a:off x="1427360" y="5007456"/>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174" name="Google Shape;15174;p1298"/>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175" name="Google Shape;15175;p129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176" name="Google Shape;15176;p1298"/>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177" name="Google Shape;15177;p1298"/>
          <p:cNvGrpSpPr/>
          <p:nvPr/>
        </p:nvGrpSpPr>
        <p:grpSpPr>
          <a:xfrm>
            <a:off x="7191545" y="0"/>
            <a:ext cx="5000460" cy="1425988"/>
            <a:chOff x="7191545" y="0"/>
            <a:chExt cx="5000460" cy="1425988"/>
          </a:xfrm>
        </p:grpSpPr>
        <p:pic>
          <p:nvPicPr>
            <p:cNvPr id="15178" name="Google Shape;15178;p129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179" name="Google Shape;15179;p1298"/>
            <p:cNvGrpSpPr/>
            <p:nvPr/>
          </p:nvGrpSpPr>
          <p:grpSpPr>
            <a:xfrm>
              <a:off x="7191545" y="0"/>
              <a:ext cx="5000460" cy="1425988"/>
              <a:chOff x="7191545" y="0"/>
              <a:chExt cx="5000460" cy="1425988"/>
            </a:xfrm>
          </p:grpSpPr>
          <p:sp>
            <p:nvSpPr>
              <p:cNvPr id="15180" name="Google Shape;15180;p129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5181" name="Google Shape;15181;p129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pic>
        <p:nvPicPr>
          <p:cNvPr id="15182" name="Google Shape;15182;p1298" descr="Open quotation mark with solid fill"/>
          <p:cNvPicPr preferRelativeResize="0"/>
          <p:nvPr/>
        </p:nvPicPr>
        <p:blipFill rotWithShape="1">
          <a:blip r:embed="rId3">
            <a:alphaModFix/>
          </a:blip>
          <a:srcRect/>
          <a:stretch/>
        </p:blipFill>
        <p:spPr>
          <a:xfrm>
            <a:off x="111512" y="136530"/>
            <a:ext cx="2036761" cy="2036761"/>
          </a:xfrm>
          <a:prstGeom prst="rect">
            <a:avLst/>
          </a:prstGeom>
          <a:noFill/>
          <a:ln>
            <a:noFill/>
          </a:ln>
        </p:spPr>
      </p:pic>
    </p:spTree>
    <p:extLst>
      <p:ext uri="{BB962C8B-B14F-4D97-AF65-F5344CB8AC3E}">
        <p14:creationId xmlns:p14="http://schemas.microsoft.com/office/powerpoint/2010/main" val="2036784807"/>
      </p:ext>
    </p:extLst>
  </p:cSld>
  <p:clrMapOvr>
    <a:masterClrMapping/>
  </p:clrMapOvr>
</p:sldLayout>
</file>

<file path=ppt/slideLayouts/slideLayout967.xml><?xml version="1.0" encoding="utf-8"?>
<p:sldLayout xmlns:a="http://schemas.openxmlformats.org/drawingml/2006/main" xmlns:r="http://schemas.openxmlformats.org/officeDocument/2006/relationships" xmlns:p="http://schemas.openxmlformats.org/presentationml/2006/main" matchingName="SECTION_TITLE_AND_DESCRIPTION">
  <p:cSld name="SECTION_TITLE_AND_DESCRIPTION">
    <p:spTree>
      <p:nvGrpSpPr>
        <p:cNvPr id="1" name="Shape 15183"/>
        <p:cNvGrpSpPr/>
        <p:nvPr/>
      </p:nvGrpSpPr>
      <p:grpSpPr>
        <a:xfrm>
          <a:off x="0" y="0"/>
          <a:ext cx="0" cy="0"/>
          <a:chOff x="0" y="0"/>
          <a:chExt cx="0" cy="0"/>
        </a:xfrm>
      </p:grpSpPr>
      <p:sp>
        <p:nvSpPr>
          <p:cNvPr id="15184" name="Google Shape;15184;p1299"/>
          <p:cNvSpPr/>
          <p:nvPr/>
        </p:nvSpPr>
        <p:spPr>
          <a:xfrm flipH="1">
            <a:off x="-17263" y="2735665"/>
            <a:ext cx="12226780" cy="4153424"/>
          </a:xfrm>
          <a:custGeom>
            <a:avLst/>
            <a:gdLst/>
            <a:ahLst/>
            <a:cxnLst/>
            <a:rect l="l" t="t" r="r" b="b"/>
            <a:pathLst>
              <a:path w="285317" h="115437" extrusionOk="0">
                <a:moveTo>
                  <a:pt x="1114" y="1"/>
                </a:moveTo>
                <a:cubicBezTo>
                  <a:pt x="743" y="1"/>
                  <a:pt x="371" y="4"/>
                  <a:pt x="0" y="10"/>
                </a:cubicBezTo>
                <a:lnTo>
                  <a:pt x="0" y="115437"/>
                </a:lnTo>
                <a:lnTo>
                  <a:pt x="285316" y="115437"/>
                </a:lnTo>
                <a:lnTo>
                  <a:pt x="285316" y="16649"/>
                </a:lnTo>
                <a:cubicBezTo>
                  <a:pt x="275981" y="17517"/>
                  <a:pt x="266737" y="22219"/>
                  <a:pt x="260505" y="29363"/>
                </a:cubicBezTo>
                <a:cubicBezTo>
                  <a:pt x="255233" y="35366"/>
                  <a:pt x="250873" y="43355"/>
                  <a:pt x="243067" y="45021"/>
                </a:cubicBezTo>
                <a:cubicBezTo>
                  <a:pt x="241949" y="45253"/>
                  <a:pt x="240817" y="45339"/>
                  <a:pt x="239680" y="45339"/>
                </a:cubicBezTo>
                <a:cubicBezTo>
                  <a:pt x="237914" y="45339"/>
                  <a:pt x="236134" y="45133"/>
                  <a:pt x="234370" y="44952"/>
                </a:cubicBezTo>
                <a:cubicBezTo>
                  <a:pt x="231734" y="44685"/>
                  <a:pt x="229019" y="44498"/>
                  <a:pt x="226316" y="44498"/>
                </a:cubicBezTo>
                <a:cubicBezTo>
                  <a:pt x="219329" y="44498"/>
                  <a:pt x="212416" y="45750"/>
                  <a:pt x="207117" y="50111"/>
                </a:cubicBezTo>
                <a:cubicBezTo>
                  <a:pt x="200087" y="55886"/>
                  <a:pt x="197850" y="65495"/>
                  <a:pt x="194997" y="74169"/>
                </a:cubicBezTo>
                <a:cubicBezTo>
                  <a:pt x="192166" y="82842"/>
                  <a:pt x="187168" y="92178"/>
                  <a:pt x="178288" y="94255"/>
                </a:cubicBezTo>
                <a:cubicBezTo>
                  <a:pt x="177041" y="94543"/>
                  <a:pt x="175796" y="94669"/>
                  <a:pt x="174551" y="94669"/>
                </a:cubicBezTo>
                <a:cubicBezTo>
                  <a:pt x="165708" y="94669"/>
                  <a:pt x="156917" y="88301"/>
                  <a:pt x="148045" y="88301"/>
                </a:cubicBezTo>
                <a:cubicBezTo>
                  <a:pt x="146875" y="88301"/>
                  <a:pt x="145703" y="88412"/>
                  <a:pt x="144530" y="88663"/>
                </a:cubicBezTo>
                <a:cubicBezTo>
                  <a:pt x="141060" y="89393"/>
                  <a:pt x="137956" y="91333"/>
                  <a:pt x="134646" y="92612"/>
                </a:cubicBezTo>
                <a:cubicBezTo>
                  <a:pt x="131720" y="93737"/>
                  <a:pt x="128631" y="94264"/>
                  <a:pt x="125532" y="94264"/>
                </a:cubicBezTo>
                <a:cubicBezTo>
                  <a:pt x="113985" y="94264"/>
                  <a:pt x="102305" y="86940"/>
                  <a:pt x="98400" y="75926"/>
                </a:cubicBezTo>
                <a:cubicBezTo>
                  <a:pt x="97190" y="72525"/>
                  <a:pt x="96642" y="68873"/>
                  <a:pt x="94930" y="65678"/>
                </a:cubicBezTo>
                <a:cubicBezTo>
                  <a:pt x="90993" y="58324"/>
                  <a:pt x="81998" y="55419"/>
                  <a:pt x="73534" y="55419"/>
                </a:cubicBezTo>
                <a:cubicBezTo>
                  <a:pt x="72724" y="55419"/>
                  <a:pt x="71919" y="55446"/>
                  <a:pt x="71124" y="55498"/>
                </a:cubicBezTo>
                <a:cubicBezTo>
                  <a:pt x="62016" y="56114"/>
                  <a:pt x="53160" y="59195"/>
                  <a:pt x="44030" y="59264"/>
                </a:cubicBezTo>
                <a:cubicBezTo>
                  <a:pt x="43906" y="59265"/>
                  <a:pt x="43782" y="59266"/>
                  <a:pt x="43658" y="59266"/>
                </a:cubicBezTo>
                <a:cubicBezTo>
                  <a:pt x="41834" y="59266"/>
                  <a:pt x="39970" y="59093"/>
                  <a:pt x="38347" y="58260"/>
                </a:cubicBezTo>
                <a:cubicBezTo>
                  <a:pt x="34261" y="56205"/>
                  <a:pt x="33120" y="50727"/>
                  <a:pt x="33964" y="46208"/>
                </a:cubicBezTo>
                <a:cubicBezTo>
                  <a:pt x="34809" y="41688"/>
                  <a:pt x="37091" y="37557"/>
                  <a:pt x="37958" y="33038"/>
                </a:cubicBezTo>
                <a:cubicBezTo>
                  <a:pt x="40241" y="21169"/>
                  <a:pt x="31864" y="9117"/>
                  <a:pt x="20908" y="3981"/>
                </a:cubicBezTo>
                <a:cubicBezTo>
                  <a:pt x="14632" y="1016"/>
                  <a:pt x="7904" y="1"/>
                  <a:pt x="1114" y="1"/>
                </a:cubicBezTo>
                <a:close/>
              </a:path>
            </a:pathLst>
          </a:custGeom>
          <a:solidFill>
            <a:srgbClr val="FFFFFF">
              <a:alpha val="40392"/>
            </a:srgbClr>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Arial"/>
              <a:buNone/>
            </a:pPr>
            <a:endParaRPr sz="1867" b="0" i="0" u="none" strike="noStrike" cap="none">
              <a:solidFill>
                <a:srgbClr val="444C55"/>
              </a:solidFill>
              <a:latin typeface="Arial"/>
              <a:ea typeface="Arial"/>
              <a:cs typeface="Arial"/>
              <a:sym typeface="Arial"/>
            </a:endParaRPr>
          </a:p>
        </p:txBody>
      </p:sp>
      <p:sp>
        <p:nvSpPr>
          <p:cNvPr id="15185" name="Google Shape;15185;p1299"/>
          <p:cNvSpPr txBox="1">
            <a:spLocks noGrp="1"/>
          </p:cNvSpPr>
          <p:nvPr>
            <p:ph type="title"/>
          </p:nvPr>
        </p:nvSpPr>
        <p:spPr>
          <a:xfrm>
            <a:off x="2540030" y="1086198"/>
            <a:ext cx="7112002" cy="1122398"/>
          </a:xfrm>
          <a:prstGeom prst="rect">
            <a:avLst/>
          </a:prstGeom>
          <a:noFill/>
          <a:ln>
            <a:noFill/>
          </a:ln>
        </p:spPr>
        <p:txBody>
          <a:bodyPr spcFirstLastPara="1" wrap="square" lIns="91400" tIns="91400" rIns="91400" bIns="91400" anchor="b" anchorCtr="1">
            <a:noAutofit/>
          </a:bodyPr>
          <a:lstStyle>
            <a:lvl1pPr lvl="0" algn="ctr">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186" name="Google Shape;15186;p1299"/>
          <p:cNvSpPr txBox="1">
            <a:spLocks noGrp="1"/>
          </p:cNvSpPr>
          <p:nvPr>
            <p:ph type="subTitle" idx="1"/>
          </p:nvPr>
        </p:nvSpPr>
        <p:spPr>
          <a:xfrm>
            <a:off x="2893866" y="2208597"/>
            <a:ext cx="6404402" cy="1786399"/>
          </a:xfrm>
          <a:prstGeom prst="rect">
            <a:avLst/>
          </a:prstGeom>
          <a:noFill/>
          <a:ln>
            <a:noFill/>
          </a:ln>
        </p:spPr>
        <p:txBody>
          <a:bodyPr spcFirstLastPara="1" wrap="square" lIns="91400" tIns="91400" rIns="91400" bIns="91400" anchor="t" anchorCtr="1">
            <a:noAutofit/>
          </a:bodyPr>
          <a:lstStyle>
            <a:lvl1pPr lvl="0" algn="ctr">
              <a:lnSpc>
                <a:spcPct val="100000"/>
              </a:lnSpc>
              <a:spcBef>
                <a:spcPts val="0"/>
              </a:spcBef>
              <a:spcAft>
                <a:spcPts val="0"/>
              </a:spcAft>
              <a:buSzPts val="2400"/>
              <a:buNone/>
              <a:defRPr sz="2133"/>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5187" name="Google Shape;15187;p1299"/>
          <p:cNvSpPr/>
          <p:nvPr/>
        </p:nvSpPr>
        <p:spPr>
          <a:xfrm flipH="1">
            <a:off x="279687" y="2690402"/>
            <a:ext cx="273524" cy="273524"/>
          </a:xfrm>
          <a:custGeom>
            <a:avLst/>
            <a:gdLst/>
            <a:ahLst/>
            <a:cxnLst/>
            <a:rect l="l" t="t" r="r" b="b"/>
            <a:pathLst>
              <a:path w="7602" h="7602" extrusionOk="0">
                <a:moveTo>
                  <a:pt x="2648" y="1"/>
                </a:moveTo>
                <a:cubicBezTo>
                  <a:pt x="2420" y="1"/>
                  <a:pt x="2237" y="183"/>
                  <a:pt x="2237" y="434"/>
                </a:cubicBezTo>
                <a:lnTo>
                  <a:pt x="2237" y="1804"/>
                </a:lnTo>
                <a:cubicBezTo>
                  <a:pt x="2237" y="2032"/>
                  <a:pt x="2032" y="2215"/>
                  <a:pt x="1804" y="2215"/>
                </a:cubicBezTo>
                <a:lnTo>
                  <a:pt x="434" y="2215"/>
                </a:lnTo>
                <a:cubicBezTo>
                  <a:pt x="206" y="2215"/>
                  <a:pt x="0" y="2420"/>
                  <a:pt x="0" y="2648"/>
                </a:cubicBezTo>
                <a:lnTo>
                  <a:pt x="0" y="4954"/>
                </a:lnTo>
                <a:cubicBezTo>
                  <a:pt x="0" y="5182"/>
                  <a:pt x="206" y="5387"/>
                  <a:pt x="434" y="5387"/>
                </a:cubicBezTo>
                <a:lnTo>
                  <a:pt x="1804" y="5387"/>
                </a:lnTo>
                <a:cubicBezTo>
                  <a:pt x="2032" y="5387"/>
                  <a:pt x="2237" y="5570"/>
                  <a:pt x="2237" y="5798"/>
                </a:cubicBezTo>
                <a:lnTo>
                  <a:pt x="2237" y="7168"/>
                </a:lnTo>
                <a:cubicBezTo>
                  <a:pt x="2237" y="7419"/>
                  <a:pt x="2420" y="7601"/>
                  <a:pt x="2648" y="7601"/>
                </a:cubicBezTo>
                <a:lnTo>
                  <a:pt x="4976" y="7601"/>
                </a:lnTo>
                <a:cubicBezTo>
                  <a:pt x="5205" y="7601"/>
                  <a:pt x="5387" y="7419"/>
                  <a:pt x="5387" y="7168"/>
                </a:cubicBezTo>
                <a:lnTo>
                  <a:pt x="5387" y="5798"/>
                </a:lnTo>
                <a:cubicBezTo>
                  <a:pt x="5387" y="5570"/>
                  <a:pt x="5570" y="5387"/>
                  <a:pt x="5798" y="5387"/>
                </a:cubicBezTo>
                <a:lnTo>
                  <a:pt x="7190" y="5387"/>
                </a:lnTo>
                <a:cubicBezTo>
                  <a:pt x="7419" y="5387"/>
                  <a:pt x="7601" y="5182"/>
                  <a:pt x="7601" y="4954"/>
                </a:cubicBezTo>
                <a:lnTo>
                  <a:pt x="7601" y="2648"/>
                </a:lnTo>
                <a:cubicBezTo>
                  <a:pt x="7601" y="2420"/>
                  <a:pt x="7419" y="2215"/>
                  <a:pt x="7190" y="2215"/>
                </a:cubicBezTo>
                <a:lnTo>
                  <a:pt x="5798" y="2215"/>
                </a:lnTo>
                <a:cubicBezTo>
                  <a:pt x="5570" y="2215"/>
                  <a:pt x="5387" y="2032"/>
                  <a:pt x="5387" y="1804"/>
                </a:cubicBezTo>
                <a:lnTo>
                  <a:pt x="5387" y="434"/>
                </a:lnTo>
                <a:cubicBezTo>
                  <a:pt x="5387" y="183"/>
                  <a:pt x="5205" y="1"/>
                  <a:pt x="4976" y="1"/>
                </a:cubicBezTo>
                <a:close/>
              </a:path>
            </a:pathLst>
          </a:custGeom>
          <a:solidFill>
            <a:srgbClr val="FFFFFF"/>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Arial"/>
              <a:buNone/>
            </a:pPr>
            <a:endParaRPr sz="1867" b="0" i="0" u="none" strike="noStrike" cap="none">
              <a:solidFill>
                <a:srgbClr val="444C55"/>
              </a:solidFill>
              <a:latin typeface="Arial"/>
              <a:ea typeface="Arial"/>
              <a:cs typeface="Arial"/>
              <a:sym typeface="Arial"/>
            </a:endParaRPr>
          </a:p>
        </p:txBody>
      </p:sp>
      <p:sp>
        <p:nvSpPr>
          <p:cNvPr id="15188" name="Google Shape;15188;p1299"/>
          <p:cNvSpPr/>
          <p:nvPr/>
        </p:nvSpPr>
        <p:spPr>
          <a:xfrm flipH="1">
            <a:off x="11819096" y="3465522"/>
            <a:ext cx="598739" cy="2244687"/>
          </a:xfrm>
          <a:custGeom>
            <a:avLst/>
            <a:gdLst/>
            <a:ahLst/>
            <a:cxnLst/>
            <a:rect l="l" t="t" r="r" b="b"/>
            <a:pathLst>
              <a:path w="16641" h="62387" extrusionOk="0">
                <a:moveTo>
                  <a:pt x="5438" y="1"/>
                </a:moveTo>
                <a:cubicBezTo>
                  <a:pt x="5170" y="1"/>
                  <a:pt x="4901" y="24"/>
                  <a:pt x="4634" y="73"/>
                </a:cubicBezTo>
                <a:cubicBezTo>
                  <a:pt x="2831" y="415"/>
                  <a:pt x="1393" y="1853"/>
                  <a:pt x="708" y="3543"/>
                </a:cubicBezTo>
                <a:cubicBezTo>
                  <a:pt x="0" y="5232"/>
                  <a:pt x="0" y="7103"/>
                  <a:pt x="274" y="8906"/>
                </a:cubicBezTo>
                <a:cubicBezTo>
                  <a:pt x="959" y="13152"/>
                  <a:pt x="3173" y="16964"/>
                  <a:pt x="4839" y="20913"/>
                </a:cubicBezTo>
                <a:cubicBezTo>
                  <a:pt x="6483" y="24884"/>
                  <a:pt x="7579" y="29472"/>
                  <a:pt x="5912" y="33421"/>
                </a:cubicBezTo>
                <a:cubicBezTo>
                  <a:pt x="5136" y="35224"/>
                  <a:pt x="3858" y="36776"/>
                  <a:pt x="3196" y="38602"/>
                </a:cubicBezTo>
                <a:cubicBezTo>
                  <a:pt x="2078" y="41752"/>
                  <a:pt x="2945" y="45267"/>
                  <a:pt x="3972" y="48440"/>
                </a:cubicBezTo>
                <a:cubicBezTo>
                  <a:pt x="4520" y="50083"/>
                  <a:pt x="5091" y="51727"/>
                  <a:pt x="5227" y="53461"/>
                </a:cubicBezTo>
                <a:cubicBezTo>
                  <a:pt x="5433" y="56566"/>
                  <a:pt x="4109" y="59556"/>
                  <a:pt x="2831" y="62386"/>
                </a:cubicBezTo>
                <a:cubicBezTo>
                  <a:pt x="7738" y="57889"/>
                  <a:pt x="9975" y="51110"/>
                  <a:pt x="9359" y="44560"/>
                </a:cubicBezTo>
                <a:cubicBezTo>
                  <a:pt x="9199" y="42802"/>
                  <a:pt x="8834" y="40999"/>
                  <a:pt x="9222" y="39264"/>
                </a:cubicBezTo>
                <a:cubicBezTo>
                  <a:pt x="9633" y="37392"/>
                  <a:pt x="10843" y="35817"/>
                  <a:pt x="11824" y="34174"/>
                </a:cubicBezTo>
                <a:cubicBezTo>
                  <a:pt x="16640" y="26117"/>
                  <a:pt x="15887" y="15777"/>
                  <a:pt x="12577" y="7012"/>
                </a:cubicBezTo>
                <a:cubicBezTo>
                  <a:pt x="11915" y="5209"/>
                  <a:pt x="11116" y="3406"/>
                  <a:pt x="9793" y="2036"/>
                </a:cubicBezTo>
                <a:cubicBezTo>
                  <a:pt x="8658" y="842"/>
                  <a:pt x="7053" y="1"/>
                  <a:pt x="5438" y="1"/>
                </a:cubicBezTo>
                <a:close/>
              </a:path>
            </a:pathLst>
          </a:custGeom>
          <a:solidFill>
            <a:srgbClr val="A3B745"/>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Arial"/>
              <a:buNone/>
            </a:pPr>
            <a:endParaRPr sz="1867" b="0" i="0" u="none" strike="noStrike" cap="none">
              <a:solidFill>
                <a:srgbClr val="444C55"/>
              </a:solidFill>
              <a:latin typeface="Arial"/>
              <a:ea typeface="Arial"/>
              <a:cs typeface="Arial"/>
              <a:sym typeface="Arial"/>
            </a:endParaRPr>
          </a:p>
        </p:txBody>
      </p:sp>
      <p:grpSp>
        <p:nvGrpSpPr>
          <p:cNvPr id="15189" name="Google Shape;15189;p1299"/>
          <p:cNvGrpSpPr/>
          <p:nvPr/>
        </p:nvGrpSpPr>
        <p:grpSpPr>
          <a:xfrm>
            <a:off x="11305842" y="2311749"/>
            <a:ext cx="1166042" cy="1974756"/>
            <a:chOff x="11305842" y="2311749"/>
            <a:chExt cx="1166042" cy="1974756"/>
          </a:xfrm>
        </p:grpSpPr>
        <p:sp>
          <p:nvSpPr>
            <p:cNvPr id="15190" name="Google Shape;15190;p1299"/>
            <p:cNvSpPr/>
            <p:nvPr/>
          </p:nvSpPr>
          <p:spPr>
            <a:xfrm flipH="1">
              <a:off x="11594079" y="2311749"/>
              <a:ext cx="691533" cy="674123"/>
            </a:xfrm>
            <a:custGeom>
              <a:avLst/>
              <a:gdLst/>
              <a:ahLst/>
              <a:cxnLst/>
              <a:rect l="l" t="t" r="r" b="b"/>
              <a:pathLst>
                <a:path w="19220" h="18736" extrusionOk="0">
                  <a:moveTo>
                    <a:pt x="9145" y="0"/>
                  </a:moveTo>
                  <a:cubicBezTo>
                    <a:pt x="9095" y="0"/>
                    <a:pt x="9044" y="1"/>
                    <a:pt x="8994" y="2"/>
                  </a:cubicBezTo>
                  <a:cubicBezTo>
                    <a:pt x="7190" y="48"/>
                    <a:pt x="5410" y="824"/>
                    <a:pt x="4132" y="2079"/>
                  </a:cubicBezTo>
                  <a:cubicBezTo>
                    <a:pt x="3675" y="2536"/>
                    <a:pt x="3264" y="3084"/>
                    <a:pt x="3127" y="3723"/>
                  </a:cubicBezTo>
                  <a:cubicBezTo>
                    <a:pt x="2945" y="4476"/>
                    <a:pt x="3173" y="5275"/>
                    <a:pt x="3493" y="6005"/>
                  </a:cubicBezTo>
                  <a:cubicBezTo>
                    <a:pt x="4155" y="7466"/>
                    <a:pt x="5182" y="8744"/>
                    <a:pt x="5866" y="10182"/>
                  </a:cubicBezTo>
                  <a:cubicBezTo>
                    <a:pt x="4908" y="9406"/>
                    <a:pt x="3926" y="8630"/>
                    <a:pt x="2945" y="7854"/>
                  </a:cubicBezTo>
                  <a:cubicBezTo>
                    <a:pt x="2717" y="7671"/>
                    <a:pt x="2466" y="7489"/>
                    <a:pt x="2192" y="7420"/>
                  </a:cubicBezTo>
                  <a:cubicBezTo>
                    <a:pt x="2152" y="7416"/>
                    <a:pt x="2112" y="7413"/>
                    <a:pt x="2072" y="7413"/>
                  </a:cubicBezTo>
                  <a:cubicBezTo>
                    <a:pt x="1725" y="7413"/>
                    <a:pt x="1390" y="7586"/>
                    <a:pt x="1164" y="7831"/>
                  </a:cubicBezTo>
                  <a:cubicBezTo>
                    <a:pt x="913" y="8105"/>
                    <a:pt x="776" y="8470"/>
                    <a:pt x="662" y="8835"/>
                  </a:cubicBezTo>
                  <a:cubicBezTo>
                    <a:pt x="0" y="11323"/>
                    <a:pt x="1210" y="14062"/>
                    <a:pt x="3150" y="15752"/>
                  </a:cubicBezTo>
                  <a:cubicBezTo>
                    <a:pt x="5090" y="17441"/>
                    <a:pt x="7647" y="18239"/>
                    <a:pt x="10180" y="18673"/>
                  </a:cubicBezTo>
                  <a:cubicBezTo>
                    <a:pt x="10426" y="18715"/>
                    <a:pt x="10675" y="18735"/>
                    <a:pt x="10925" y="18735"/>
                  </a:cubicBezTo>
                  <a:cubicBezTo>
                    <a:pt x="12446" y="18735"/>
                    <a:pt x="14020" y="17997"/>
                    <a:pt x="15156" y="16938"/>
                  </a:cubicBezTo>
                  <a:cubicBezTo>
                    <a:pt x="16320" y="15866"/>
                    <a:pt x="16868" y="14291"/>
                    <a:pt x="17507" y="12853"/>
                  </a:cubicBezTo>
                  <a:cubicBezTo>
                    <a:pt x="18101" y="11483"/>
                    <a:pt x="18831" y="10159"/>
                    <a:pt x="19014" y="8676"/>
                  </a:cubicBezTo>
                  <a:cubicBezTo>
                    <a:pt x="19219" y="6987"/>
                    <a:pt x="18671" y="5275"/>
                    <a:pt x="18078" y="3677"/>
                  </a:cubicBezTo>
                  <a:cubicBezTo>
                    <a:pt x="17850" y="3015"/>
                    <a:pt x="17599" y="2376"/>
                    <a:pt x="17142" y="1874"/>
                  </a:cubicBezTo>
                  <a:cubicBezTo>
                    <a:pt x="16771" y="1485"/>
                    <a:pt x="16249" y="1205"/>
                    <a:pt x="15735" y="1205"/>
                  </a:cubicBezTo>
                  <a:cubicBezTo>
                    <a:pt x="15586" y="1205"/>
                    <a:pt x="15437" y="1229"/>
                    <a:pt x="15293" y="1280"/>
                  </a:cubicBezTo>
                  <a:cubicBezTo>
                    <a:pt x="14700" y="1509"/>
                    <a:pt x="14335" y="2102"/>
                    <a:pt x="14084" y="2695"/>
                  </a:cubicBezTo>
                  <a:cubicBezTo>
                    <a:pt x="13513" y="3997"/>
                    <a:pt x="13285" y="5412"/>
                    <a:pt x="13079" y="6804"/>
                  </a:cubicBezTo>
                  <a:cubicBezTo>
                    <a:pt x="13148" y="5571"/>
                    <a:pt x="13034" y="4339"/>
                    <a:pt x="12760" y="3129"/>
                  </a:cubicBezTo>
                  <a:cubicBezTo>
                    <a:pt x="12577" y="2262"/>
                    <a:pt x="12280" y="1372"/>
                    <a:pt x="11618" y="778"/>
                  </a:cubicBezTo>
                  <a:cubicBezTo>
                    <a:pt x="10949" y="195"/>
                    <a:pt x="10034" y="0"/>
                    <a:pt x="9145" y="0"/>
                  </a:cubicBezTo>
                  <a:close/>
                </a:path>
              </a:pathLst>
            </a:custGeom>
            <a:solidFill>
              <a:srgbClr val="1C498B"/>
            </a:solidFill>
            <a:ln>
              <a:noFill/>
            </a:ln>
          </p:spPr>
          <p:txBody>
            <a:bodyPr spcFirstLastPara="1" wrap="square" lIns="91400" tIns="91400" rIns="91400" bIns="91400" anchor="ctr" anchorCtr="0">
              <a:noAutofit/>
            </a:bodyPr>
            <a:lstStyle/>
            <a:p>
              <a:pPr marL="0" marR="0" lvl="0" indent="0" algn="l" rtl="0">
                <a:lnSpc>
                  <a:spcPct val="100000"/>
                </a:lnSpc>
                <a:spcBef>
                  <a:spcPts val="0"/>
                </a:spcBef>
                <a:spcAft>
                  <a:spcPts val="0"/>
                </a:spcAft>
                <a:buClr>
                  <a:srgbClr val="000000"/>
                </a:buClr>
                <a:buSzPts val="2801"/>
                <a:buFont typeface="Arial"/>
                <a:buNone/>
              </a:pPr>
              <a:endParaRPr sz="1867" b="0" i="0" u="none" strike="noStrike" cap="none">
                <a:solidFill>
                  <a:srgbClr val="444C55"/>
                </a:solidFill>
                <a:latin typeface="Arial"/>
                <a:ea typeface="Arial"/>
                <a:cs typeface="Arial"/>
                <a:sym typeface="Arial"/>
              </a:endParaRPr>
            </a:p>
          </p:txBody>
        </p:sp>
        <p:sp>
          <p:nvSpPr>
            <p:cNvPr id="15191" name="Google Shape;15191;p1299"/>
            <p:cNvSpPr/>
            <p:nvPr/>
          </p:nvSpPr>
          <p:spPr>
            <a:xfrm flipH="1">
              <a:off x="11713171" y="2660501"/>
              <a:ext cx="358106" cy="314901"/>
            </a:xfrm>
            <a:custGeom>
              <a:avLst/>
              <a:gdLst/>
              <a:ahLst/>
              <a:cxnLst/>
              <a:rect l="l" t="t" r="r" b="b"/>
              <a:pathLst>
                <a:path w="9953" h="8752" extrusionOk="0">
                  <a:moveTo>
                    <a:pt x="6563" y="1"/>
                  </a:moveTo>
                  <a:cubicBezTo>
                    <a:pt x="6452" y="1"/>
                    <a:pt x="6342" y="4"/>
                    <a:pt x="6232" y="10"/>
                  </a:cubicBezTo>
                  <a:cubicBezTo>
                    <a:pt x="4406" y="78"/>
                    <a:pt x="2626" y="740"/>
                    <a:pt x="1211" y="1882"/>
                  </a:cubicBezTo>
                  <a:cubicBezTo>
                    <a:pt x="754" y="2270"/>
                    <a:pt x="298" y="2726"/>
                    <a:pt x="138" y="3297"/>
                  </a:cubicBezTo>
                  <a:cubicBezTo>
                    <a:pt x="1" y="3776"/>
                    <a:pt x="92" y="4278"/>
                    <a:pt x="229" y="4758"/>
                  </a:cubicBezTo>
                  <a:cubicBezTo>
                    <a:pt x="822" y="6835"/>
                    <a:pt x="2671" y="8569"/>
                    <a:pt x="4817" y="8752"/>
                  </a:cubicBezTo>
                  <a:cubicBezTo>
                    <a:pt x="5661" y="8250"/>
                    <a:pt x="6780" y="8318"/>
                    <a:pt x="7670" y="7930"/>
                  </a:cubicBezTo>
                  <a:cubicBezTo>
                    <a:pt x="8515" y="7588"/>
                    <a:pt x="9131" y="6880"/>
                    <a:pt x="9496" y="6059"/>
                  </a:cubicBezTo>
                  <a:cubicBezTo>
                    <a:pt x="9838" y="5237"/>
                    <a:pt x="9953" y="4324"/>
                    <a:pt x="9884" y="3434"/>
                  </a:cubicBezTo>
                  <a:cubicBezTo>
                    <a:pt x="9816" y="2361"/>
                    <a:pt x="9519" y="1242"/>
                    <a:pt x="8674" y="603"/>
                  </a:cubicBezTo>
                  <a:cubicBezTo>
                    <a:pt x="8078" y="146"/>
                    <a:pt x="7310" y="1"/>
                    <a:pt x="6563" y="1"/>
                  </a:cubicBezTo>
                  <a:close/>
                </a:path>
              </a:pathLst>
            </a:custGeom>
            <a:solidFill>
              <a:srgbClr val="6B95FD"/>
            </a:solidFill>
            <a:ln>
              <a:noFill/>
            </a:ln>
          </p:spPr>
          <p:txBody>
            <a:bodyPr spcFirstLastPara="1" wrap="square" lIns="91400" tIns="91400" rIns="91400" bIns="91400" anchor="ctr" anchorCtr="0">
              <a:noAutofit/>
            </a:bodyPr>
            <a:lstStyle/>
            <a:p>
              <a:pPr marL="0" marR="0" lvl="0" indent="0" algn="l" rtl="0">
                <a:lnSpc>
                  <a:spcPct val="100000"/>
                </a:lnSpc>
                <a:spcBef>
                  <a:spcPts val="0"/>
                </a:spcBef>
                <a:spcAft>
                  <a:spcPts val="0"/>
                </a:spcAft>
                <a:buClr>
                  <a:srgbClr val="000000"/>
                </a:buClr>
                <a:buSzPts val="2801"/>
                <a:buFont typeface="Arial"/>
                <a:buNone/>
              </a:pPr>
              <a:endParaRPr sz="1867" b="0" i="0" u="none" strike="noStrike" cap="none">
                <a:solidFill>
                  <a:srgbClr val="444C55"/>
                </a:solidFill>
                <a:latin typeface="Arial"/>
                <a:ea typeface="Arial"/>
                <a:cs typeface="Arial"/>
                <a:sym typeface="Arial"/>
              </a:endParaRPr>
            </a:p>
          </p:txBody>
        </p:sp>
        <p:sp>
          <p:nvSpPr>
            <p:cNvPr id="15192" name="Google Shape;15192;p1299"/>
            <p:cNvSpPr/>
            <p:nvPr/>
          </p:nvSpPr>
          <p:spPr>
            <a:xfrm flipH="1">
              <a:off x="11305842" y="2781933"/>
              <a:ext cx="1166042" cy="1504572"/>
            </a:xfrm>
            <a:custGeom>
              <a:avLst/>
              <a:gdLst/>
              <a:ahLst/>
              <a:cxnLst/>
              <a:rect l="l" t="t" r="r" b="b"/>
              <a:pathLst>
                <a:path w="32408" h="41817" extrusionOk="0">
                  <a:moveTo>
                    <a:pt x="30309" y="1"/>
                  </a:moveTo>
                  <a:cubicBezTo>
                    <a:pt x="29836" y="1"/>
                    <a:pt x="29342" y="124"/>
                    <a:pt x="28916" y="310"/>
                  </a:cubicBezTo>
                  <a:cubicBezTo>
                    <a:pt x="27090" y="1109"/>
                    <a:pt x="25720" y="2661"/>
                    <a:pt x="24556" y="4281"/>
                  </a:cubicBezTo>
                  <a:cubicBezTo>
                    <a:pt x="22662" y="6906"/>
                    <a:pt x="21132" y="9828"/>
                    <a:pt x="20037" y="12909"/>
                  </a:cubicBezTo>
                  <a:cubicBezTo>
                    <a:pt x="20196" y="11700"/>
                    <a:pt x="20219" y="10513"/>
                    <a:pt x="20082" y="9326"/>
                  </a:cubicBezTo>
                  <a:cubicBezTo>
                    <a:pt x="19991" y="8413"/>
                    <a:pt x="19786" y="7500"/>
                    <a:pt x="19786" y="6587"/>
                  </a:cubicBezTo>
                  <a:cubicBezTo>
                    <a:pt x="19808" y="5674"/>
                    <a:pt x="20082" y="4715"/>
                    <a:pt x="20744" y="4099"/>
                  </a:cubicBezTo>
                  <a:cubicBezTo>
                    <a:pt x="21109" y="3779"/>
                    <a:pt x="21543" y="3574"/>
                    <a:pt x="21931" y="3277"/>
                  </a:cubicBezTo>
                  <a:cubicBezTo>
                    <a:pt x="22296" y="2980"/>
                    <a:pt x="22616" y="2524"/>
                    <a:pt x="22547" y="2044"/>
                  </a:cubicBezTo>
                  <a:cubicBezTo>
                    <a:pt x="22468" y="1992"/>
                    <a:pt x="22387" y="1969"/>
                    <a:pt x="22306" y="1969"/>
                  </a:cubicBezTo>
                  <a:cubicBezTo>
                    <a:pt x="21776" y="1969"/>
                    <a:pt x="21200" y="2926"/>
                    <a:pt x="20693" y="2926"/>
                  </a:cubicBezTo>
                  <a:cubicBezTo>
                    <a:pt x="20601" y="2926"/>
                    <a:pt x="20511" y="2895"/>
                    <a:pt x="20425" y="2820"/>
                  </a:cubicBezTo>
                  <a:cubicBezTo>
                    <a:pt x="20356" y="2752"/>
                    <a:pt x="20288" y="2661"/>
                    <a:pt x="20219" y="2569"/>
                  </a:cubicBezTo>
                  <a:cubicBezTo>
                    <a:pt x="20134" y="2490"/>
                    <a:pt x="20035" y="2455"/>
                    <a:pt x="19933" y="2455"/>
                  </a:cubicBezTo>
                  <a:cubicBezTo>
                    <a:pt x="19624" y="2455"/>
                    <a:pt x="19278" y="2763"/>
                    <a:pt x="19124" y="3072"/>
                  </a:cubicBezTo>
                  <a:cubicBezTo>
                    <a:pt x="18918" y="3482"/>
                    <a:pt x="18758" y="4030"/>
                    <a:pt x="18325" y="4190"/>
                  </a:cubicBezTo>
                  <a:cubicBezTo>
                    <a:pt x="18233" y="4223"/>
                    <a:pt x="18137" y="4236"/>
                    <a:pt x="18038" y="4236"/>
                  </a:cubicBezTo>
                  <a:cubicBezTo>
                    <a:pt x="17577" y="4236"/>
                    <a:pt x="17054" y="3945"/>
                    <a:pt x="16652" y="3945"/>
                  </a:cubicBezTo>
                  <a:cubicBezTo>
                    <a:pt x="16473" y="3945"/>
                    <a:pt x="16318" y="4002"/>
                    <a:pt x="16202" y="4167"/>
                  </a:cubicBezTo>
                  <a:cubicBezTo>
                    <a:pt x="16065" y="4350"/>
                    <a:pt x="16065" y="4578"/>
                    <a:pt x="15997" y="4783"/>
                  </a:cubicBezTo>
                  <a:cubicBezTo>
                    <a:pt x="15791" y="5423"/>
                    <a:pt x="15015" y="5605"/>
                    <a:pt x="14353" y="5719"/>
                  </a:cubicBezTo>
                  <a:cubicBezTo>
                    <a:pt x="14473" y="6130"/>
                    <a:pt x="14901" y="6336"/>
                    <a:pt x="15339" y="6336"/>
                  </a:cubicBezTo>
                  <a:cubicBezTo>
                    <a:pt x="15484" y="6336"/>
                    <a:pt x="15631" y="6313"/>
                    <a:pt x="15768" y="6267"/>
                  </a:cubicBezTo>
                  <a:cubicBezTo>
                    <a:pt x="16293" y="6107"/>
                    <a:pt x="16727" y="5696"/>
                    <a:pt x="17229" y="5423"/>
                  </a:cubicBezTo>
                  <a:cubicBezTo>
                    <a:pt x="17506" y="5271"/>
                    <a:pt x="17832" y="5169"/>
                    <a:pt x="18138" y="5169"/>
                  </a:cubicBezTo>
                  <a:cubicBezTo>
                    <a:pt x="18386" y="5169"/>
                    <a:pt x="18620" y="5236"/>
                    <a:pt x="18804" y="5400"/>
                  </a:cubicBezTo>
                  <a:cubicBezTo>
                    <a:pt x="19101" y="5674"/>
                    <a:pt x="19192" y="6062"/>
                    <a:pt x="19238" y="6450"/>
                  </a:cubicBezTo>
                  <a:cubicBezTo>
                    <a:pt x="19991" y="11311"/>
                    <a:pt x="19146" y="16356"/>
                    <a:pt x="17298" y="20898"/>
                  </a:cubicBezTo>
                  <a:cubicBezTo>
                    <a:pt x="16750" y="22290"/>
                    <a:pt x="16088" y="23614"/>
                    <a:pt x="15380" y="24915"/>
                  </a:cubicBezTo>
                  <a:cubicBezTo>
                    <a:pt x="16430" y="21925"/>
                    <a:pt x="16955" y="18753"/>
                    <a:pt x="16932" y="15603"/>
                  </a:cubicBezTo>
                  <a:cubicBezTo>
                    <a:pt x="16932" y="13480"/>
                    <a:pt x="16613" y="11220"/>
                    <a:pt x="15152" y="9668"/>
                  </a:cubicBezTo>
                  <a:cubicBezTo>
                    <a:pt x="14855" y="9349"/>
                    <a:pt x="14490" y="9052"/>
                    <a:pt x="14056" y="8960"/>
                  </a:cubicBezTo>
                  <a:cubicBezTo>
                    <a:pt x="13940" y="8931"/>
                    <a:pt x="13823" y="8918"/>
                    <a:pt x="13707" y="8918"/>
                  </a:cubicBezTo>
                  <a:cubicBezTo>
                    <a:pt x="12825" y="8918"/>
                    <a:pt x="12001" y="9716"/>
                    <a:pt x="11820" y="10604"/>
                  </a:cubicBezTo>
                  <a:cubicBezTo>
                    <a:pt x="11614" y="11608"/>
                    <a:pt x="12025" y="12658"/>
                    <a:pt x="12596" y="13526"/>
                  </a:cubicBezTo>
                  <a:cubicBezTo>
                    <a:pt x="13166" y="14393"/>
                    <a:pt x="13897" y="15146"/>
                    <a:pt x="14422" y="16013"/>
                  </a:cubicBezTo>
                  <a:cubicBezTo>
                    <a:pt x="15449" y="17725"/>
                    <a:pt x="15677" y="19802"/>
                    <a:pt x="15449" y="21765"/>
                  </a:cubicBezTo>
                  <a:cubicBezTo>
                    <a:pt x="15221" y="23637"/>
                    <a:pt x="14627" y="25417"/>
                    <a:pt x="14034" y="27198"/>
                  </a:cubicBezTo>
                  <a:cubicBezTo>
                    <a:pt x="12664" y="29343"/>
                    <a:pt x="11089" y="31398"/>
                    <a:pt x="9446" y="33338"/>
                  </a:cubicBezTo>
                  <a:cubicBezTo>
                    <a:pt x="8829" y="34068"/>
                    <a:pt x="8190" y="34776"/>
                    <a:pt x="7551" y="35461"/>
                  </a:cubicBezTo>
                  <a:cubicBezTo>
                    <a:pt x="8213" y="34091"/>
                    <a:pt x="8601" y="32607"/>
                    <a:pt x="8966" y="31147"/>
                  </a:cubicBezTo>
                  <a:cubicBezTo>
                    <a:pt x="9811" y="27746"/>
                    <a:pt x="10678" y="24322"/>
                    <a:pt x="10838" y="20807"/>
                  </a:cubicBezTo>
                  <a:cubicBezTo>
                    <a:pt x="10907" y="19437"/>
                    <a:pt x="10838" y="17954"/>
                    <a:pt x="9994" y="16881"/>
                  </a:cubicBezTo>
                  <a:cubicBezTo>
                    <a:pt x="9879" y="16744"/>
                    <a:pt x="9742" y="16607"/>
                    <a:pt x="9583" y="16561"/>
                  </a:cubicBezTo>
                  <a:cubicBezTo>
                    <a:pt x="9538" y="16550"/>
                    <a:pt x="9494" y="16545"/>
                    <a:pt x="9450" y="16545"/>
                  </a:cubicBezTo>
                  <a:cubicBezTo>
                    <a:pt x="9228" y="16545"/>
                    <a:pt x="9024" y="16679"/>
                    <a:pt x="8852" y="16812"/>
                  </a:cubicBezTo>
                  <a:cubicBezTo>
                    <a:pt x="8031" y="17520"/>
                    <a:pt x="7483" y="18501"/>
                    <a:pt x="7118" y="19506"/>
                  </a:cubicBezTo>
                  <a:cubicBezTo>
                    <a:pt x="6113" y="22176"/>
                    <a:pt x="6159" y="25098"/>
                    <a:pt x="6433" y="27928"/>
                  </a:cubicBezTo>
                  <a:cubicBezTo>
                    <a:pt x="6684" y="30667"/>
                    <a:pt x="7095" y="33384"/>
                    <a:pt x="6912" y="36100"/>
                  </a:cubicBezTo>
                  <a:cubicBezTo>
                    <a:pt x="4972" y="38086"/>
                    <a:pt x="2804" y="39866"/>
                    <a:pt x="338" y="41144"/>
                  </a:cubicBezTo>
                  <a:cubicBezTo>
                    <a:pt x="315" y="41138"/>
                    <a:pt x="293" y="41135"/>
                    <a:pt x="273" y="41135"/>
                  </a:cubicBezTo>
                  <a:cubicBezTo>
                    <a:pt x="1" y="41135"/>
                    <a:pt x="41" y="41677"/>
                    <a:pt x="338" y="41783"/>
                  </a:cubicBezTo>
                  <a:cubicBezTo>
                    <a:pt x="402" y="41806"/>
                    <a:pt x="467" y="41816"/>
                    <a:pt x="532" y="41816"/>
                  </a:cubicBezTo>
                  <a:cubicBezTo>
                    <a:pt x="792" y="41816"/>
                    <a:pt x="1055" y="41655"/>
                    <a:pt x="1274" y="41509"/>
                  </a:cubicBezTo>
                  <a:cubicBezTo>
                    <a:pt x="3488" y="40026"/>
                    <a:pt x="5543" y="38337"/>
                    <a:pt x="7460" y="36465"/>
                  </a:cubicBezTo>
                  <a:cubicBezTo>
                    <a:pt x="7648" y="36470"/>
                    <a:pt x="7836" y="36472"/>
                    <a:pt x="8024" y="36472"/>
                  </a:cubicBezTo>
                  <a:cubicBezTo>
                    <a:pt x="12339" y="36472"/>
                    <a:pt x="16707" y="35223"/>
                    <a:pt x="20425" y="32927"/>
                  </a:cubicBezTo>
                  <a:cubicBezTo>
                    <a:pt x="21771" y="32082"/>
                    <a:pt x="23141" y="31010"/>
                    <a:pt x="23552" y="29480"/>
                  </a:cubicBezTo>
                  <a:cubicBezTo>
                    <a:pt x="23643" y="29184"/>
                    <a:pt x="23689" y="28841"/>
                    <a:pt x="23575" y="28545"/>
                  </a:cubicBezTo>
                  <a:cubicBezTo>
                    <a:pt x="23415" y="28111"/>
                    <a:pt x="22913" y="27837"/>
                    <a:pt x="22456" y="27814"/>
                  </a:cubicBezTo>
                  <a:cubicBezTo>
                    <a:pt x="22429" y="27813"/>
                    <a:pt x="22402" y="27812"/>
                    <a:pt x="22374" y="27812"/>
                  </a:cubicBezTo>
                  <a:cubicBezTo>
                    <a:pt x="21925" y="27812"/>
                    <a:pt x="21496" y="27986"/>
                    <a:pt x="21087" y="28179"/>
                  </a:cubicBezTo>
                  <a:cubicBezTo>
                    <a:pt x="19420" y="28955"/>
                    <a:pt x="18028" y="30211"/>
                    <a:pt x="16522" y="31261"/>
                  </a:cubicBezTo>
                  <a:cubicBezTo>
                    <a:pt x="14102" y="32950"/>
                    <a:pt x="11386" y="34160"/>
                    <a:pt x="8647" y="35278"/>
                  </a:cubicBezTo>
                  <a:cubicBezTo>
                    <a:pt x="10770" y="33041"/>
                    <a:pt x="12687" y="30599"/>
                    <a:pt x="14330" y="27997"/>
                  </a:cubicBezTo>
                  <a:cubicBezTo>
                    <a:pt x="14516" y="28096"/>
                    <a:pt x="14742" y="28134"/>
                    <a:pt x="14979" y="28134"/>
                  </a:cubicBezTo>
                  <a:cubicBezTo>
                    <a:pt x="15179" y="28134"/>
                    <a:pt x="15387" y="28107"/>
                    <a:pt x="15586" y="28065"/>
                  </a:cubicBezTo>
                  <a:cubicBezTo>
                    <a:pt x="18553" y="27563"/>
                    <a:pt x="21178" y="25874"/>
                    <a:pt x="23392" y="23843"/>
                  </a:cubicBezTo>
                  <a:cubicBezTo>
                    <a:pt x="25218" y="22176"/>
                    <a:pt x="26861" y="20168"/>
                    <a:pt x="27455" y="17771"/>
                  </a:cubicBezTo>
                  <a:cubicBezTo>
                    <a:pt x="27592" y="17109"/>
                    <a:pt x="27660" y="16333"/>
                    <a:pt x="27227" y="15808"/>
                  </a:cubicBezTo>
                  <a:cubicBezTo>
                    <a:pt x="26936" y="15457"/>
                    <a:pt x="26498" y="15299"/>
                    <a:pt x="26042" y="15299"/>
                  </a:cubicBezTo>
                  <a:cubicBezTo>
                    <a:pt x="25638" y="15299"/>
                    <a:pt x="25219" y="15423"/>
                    <a:pt x="24876" y="15648"/>
                  </a:cubicBezTo>
                  <a:cubicBezTo>
                    <a:pt x="24168" y="16128"/>
                    <a:pt x="23734" y="16927"/>
                    <a:pt x="23323" y="17680"/>
                  </a:cubicBezTo>
                  <a:cubicBezTo>
                    <a:pt x="22022" y="20099"/>
                    <a:pt x="20607" y="22519"/>
                    <a:pt x="18599" y="24390"/>
                  </a:cubicBezTo>
                  <a:cubicBezTo>
                    <a:pt x="17480" y="25417"/>
                    <a:pt x="16202" y="26285"/>
                    <a:pt x="14878" y="27084"/>
                  </a:cubicBezTo>
                  <a:cubicBezTo>
                    <a:pt x="16864" y="23706"/>
                    <a:pt x="18393" y="20099"/>
                    <a:pt x="19375" y="16310"/>
                  </a:cubicBezTo>
                  <a:cubicBezTo>
                    <a:pt x="19420" y="16105"/>
                    <a:pt x="19489" y="15922"/>
                    <a:pt x="19534" y="15717"/>
                  </a:cubicBezTo>
                  <a:cubicBezTo>
                    <a:pt x="21292" y="13731"/>
                    <a:pt x="23232" y="11791"/>
                    <a:pt x="25286" y="10033"/>
                  </a:cubicBezTo>
                  <a:cubicBezTo>
                    <a:pt x="27592" y="8070"/>
                    <a:pt x="30125" y="6199"/>
                    <a:pt x="31563" y="3551"/>
                  </a:cubicBezTo>
                  <a:cubicBezTo>
                    <a:pt x="32088" y="2592"/>
                    <a:pt x="32408" y="1291"/>
                    <a:pt x="31655" y="515"/>
                  </a:cubicBezTo>
                  <a:cubicBezTo>
                    <a:pt x="31310" y="146"/>
                    <a:pt x="30822" y="1"/>
                    <a:pt x="30309" y="1"/>
                  </a:cubicBezTo>
                  <a:close/>
                </a:path>
              </a:pathLst>
            </a:custGeom>
            <a:solidFill>
              <a:srgbClr val="A3B745"/>
            </a:solidFill>
            <a:ln>
              <a:noFill/>
            </a:ln>
          </p:spPr>
          <p:txBody>
            <a:bodyPr spcFirstLastPara="1" wrap="square" lIns="91400" tIns="91400" rIns="91400" bIns="91400" anchor="ctr" anchorCtr="0">
              <a:noAutofit/>
            </a:bodyPr>
            <a:lstStyle/>
            <a:p>
              <a:pPr marL="0" marR="0" lvl="0" indent="0" algn="l" rtl="0">
                <a:lnSpc>
                  <a:spcPct val="100000"/>
                </a:lnSpc>
                <a:spcBef>
                  <a:spcPts val="0"/>
                </a:spcBef>
                <a:spcAft>
                  <a:spcPts val="0"/>
                </a:spcAft>
                <a:buClr>
                  <a:srgbClr val="000000"/>
                </a:buClr>
                <a:buSzPts val="2801"/>
                <a:buFont typeface="Arial"/>
                <a:buNone/>
              </a:pPr>
              <a:endParaRPr sz="1867" b="0" i="0" u="none" strike="noStrike" cap="none">
                <a:solidFill>
                  <a:srgbClr val="444C55"/>
                </a:solidFill>
                <a:latin typeface="Arial"/>
                <a:ea typeface="Arial"/>
                <a:cs typeface="Arial"/>
                <a:sym typeface="Arial"/>
              </a:endParaRPr>
            </a:p>
          </p:txBody>
        </p:sp>
      </p:grpSp>
      <p:sp>
        <p:nvSpPr>
          <p:cNvPr id="15193" name="Google Shape;15193;p1299"/>
          <p:cNvSpPr/>
          <p:nvPr/>
        </p:nvSpPr>
        <p:spPr>
          <a:xfrm>
            <a:off x="9732902" y="713333"/>
            <a:ext cx="232851" cy="151223"/>
          </a:xfrm>
          <a:custGeom>
            <a:avLst/>
            <a:gdLst/>
            <a:ahLst/>
            <a:cxnLst/>
            <a:rect l="l" t="t" r="r" b="b"/>
            <a:pathLst>
              <a:path w="8720" h="5663" extrusionOk="0">
                <a:moveTo>
                  <a:pt x="5592" y="207"/>
                </a:moveTo>
                <a:cubicBezTo>
                  <a:pt x="5958" y="207"/>
                  <a:pt x="6323" y="230"/>
                  <a:pt x="6688" y="298"/>
                </a:cubicBezTo>
                <a:cubicBezTo>
                  <a:pt x="7053" y="344"/>
                  <a:pt x="7487" y="435"/>
                  <a:pt x="7829" y="686"/>
                </a:cubicBezTo>
                <a:cubicBezTo>
                  <a:pt x="8035" y="823"/>
                  <a:pt x="8217" y="1097"/>
                  <a:pt x="8263" y="1371"/>
                </a:cubicBezTo>
                <a:cubicBezTo>
                  <a:pt x="5707" y="1417"/>
                  <a:pt x="3150" y="1599"/>
                  <a:pt x="617" y="1965"/>
                </a:cubicBezTo>
                <a:cubicBezTo>
                  <a:pt x="845" y="1736"/>
                  <a:pt x="1096" y="1554"/>
                  <a:pt x="1256" y="1440"/>
                </a:cubicBezTo>
                <a:cubicBezTo>
                  <a:pt x="2534" y="641"/>
                  <a:pt x="4086" y="207"/>
                  <a:pt x="5592" y="207"/>
                </a:cubicBezTo>
                <a:close/>
                <a:moveTo>
                  <a:pt x="8263" y="1577"/>
                </a:moveTo>
                <a:cubicBezTo>
                  <a:pt x="8263" y="1622"/>
                  <a:pt x="8263" y="1645"/>
                  <a:pt x="8240" y="1668"/>
                </a:cubicBezTo>
                <a:cubicBezTo>
                  <a:pt x="8172" y="1942"/>
                  <a:pt x="7943" y="2170"/>
                  <a:pt x="7738" y="2353"/>
                </a:cubicBezTo>
                <a:cubicBezTo>
                  <a:pt x="7213" y="2764"/>
                  <a:pt x="6711" y="3129"/>
                  <a:pt x="6414" y="3243"/>
                </a:cubicBezTo>
                <a:cubicBezTo>
                  <a:pt x="5119" y="3770"/>
                  <a:pt x="3698" y="4043"/>
                  <a:pt x="2292" y="4043"/>
                </a:cubicBezTo>
                <a:cubicBezTo>
                  <a:pt x="2236" y="4043"/>
                  <a:pt x="2179" y="4043"/>
                  <a:pt x="2123" y="4042"/>
                </a:cubicBezTo>
                <a:cubicBezTo>
                  <a:pt x="1735" y="4019"/>
                  <a:pt x="1324" y="3996"/>
                  <a:pt x="959" y="3836"/>
                </a:cubicBezTo>
                <a:cubicBezTo>
                  <a:pt x="571" y="3654"/>
                  <a:pt x="297" y="3334"/>
                  <a:pt x="229" y="2992"/>
                </a:cubicBezTo>
                <a:cubicBezTo>
                  <a:pt x="183" y="2695"/>
                  <a:pt x="274" y="2444"/>
                  <a:pt x="434" y="2193"/>
                </a:cubicBezTo>
                <a:cubicBezTo>
                  <a:pt x="3013" y="1828"/>
                  <a:pt x="5661" y="1622"/>
                  <a:pt x="8263" y="1577"/>
                </a:cubicBezTo>
                <a:close/>
                <a:moveTo>
                  <a:pt x="8377" y="1942"/>
                </a:moveTo>
                <a:cubicBezTo>
                  <a:pt x="8423" y="2353"/>
                  <a:pt x="8468" y="2764"/>
                  <a:pt x="8491" y="3174"/>
                </a:cubicBezTo>
                <a:cubicBezTo>
                  <a:pt x="8514" y="3311"/>
                  <a:pt x="8514" y="3425"/>
                  <a:pt x="8468" y="3540"/>
                </a:cubicBezTo>
                <a:cubicBezTo>
                  <a:pt x="8446" y="3631"/>
                  <a:pt x="8354" y="3722"/>
                  <a:pt x="8240" y="3813"/>
                </a:cubicBezTo>
                <a:cubicBezTo>
                  <a:pt x="8035" y="3996"/>
                  <a:pt x="7784" y="4179"/>
                  <a:pt x="7441" y="4361"/>
                </a:cubicBezTo>
                <a:cubicBezTo>
                  <a:pt x="6193" y="5075"/>
                  <a:pt x="4756" y="5461"/>
                  <a:pt x="3323" y="5461"/>
                </a:cubicBezTo>
                <a:cubicBezTo>
                  <a:pt x="3105" y="5461"/>
                  <a:pt x="2888" y="5452"/>
                  <a:pt x="2671" y="5434"/>
                </a:cubicBezTo>
                <a:cubicBezTo>
                  <a:pt x="2169" y="5388"/>
                  <a:pt x="1758" y="5320"/>
                  <a:pt x="1393" y="5206"/>
                </a:cubicBezTo>
                <a:cubicBezTo>
                  <a:pt x="936" y="5046"/>
                  <a:pt x="639" y="4863"/>
                  <a:pt x="480" y="4612"/>
                </a:cubicBezTo>
                <a:cubicBezTo>
                  <a:pt x="274" y="4293"/>
                  <a:pt x="251" y="3928"/>
                  <a:pt x="251" y="3540"/>
                </a:cubicBezTo>
                <a:lnTo>
                  <a:pt x="251" y="3540"/>
                </a:lnTo>
                <a:cubicBezTo>
                  <a:pt x="388" y="3745"/>
                  <a:pt x="594" y="3905"/>
                  <a:pt x="868" y="4019"/>
                </a:cubicBezTo>
                <a:cubicBezTo>
                  <a:pt x="1256" y="4202"/>
                  <a:pt x="1735" y="4247"/>
                  <a:pt x="2123" y="4247"/>
                </a:cubicBezTo>
                <a:lnTo>
                  <a:pt x="2374" y="4247"/>
                </a:lnTo>
                <a:cubicBezTo>
                  <a:pt x="3789" y="4247"/>
                  <a:pt x="5204" y="3973"/>
                  <a:pt x="6505" y="3425"/>
                </a:cubicBezTo>
                <a:cubicBezTo>
                  <a:pt x="6871" y="3289"/>
                  <a:pt x="7441" y="2855"/>
                  <a:pt x="7852" y="2512"/>
                </a:cubicBezTo>
                <a:cubicBezTo>
                  <a:pt x="8058" y="2353"/>
                  <a:pt x="8240" y="2170"/>
                  <a:pt x="8377" y="1942"/>
                </a:cubicBezTo>
                <a:close/>
                <a:moveTo>
                  <a:pt x="5642" y="0"/>
                </a:moveTo>
                <a:cubicBezTo>
                  <a:pt x="4073" y="0"/>
                  <a:pt x="2479" y="440"/>
                  <a:pt x="1142" y="1257"/>
                </a:cubicBezTo>
                <a:cubicBezTo>
                  <a:pt x="708" y="1531"/>
                  <a:pt x="23" y="2079"/>
                  <a:pt x="0" y="2786"/>
                </a:cubicBezTo>
                <a:cubicBezTo>
                  <a:pt x="0" y="2809"/>
                  <a:pt x="0" y="2832"/>
                  <a:pt x="0" y="2832"/>
                </a:cubicBezTo>
                <a:cubicBezTo>
                  <a:pt x="23" y="3037"/>
                  <a:pt x="23" y="3243"/>
                  <a:pt x="23" y="3448"/>
                </a:cubicBezTo>
                <a:cubicBezTo>
                  <a:pt x="46" y="3882"/>
                  <a:pt x="46" y="4338"/>
                  <a:pt x="297" y="4726"/>
                </a:cubicBezTo>
                <a:cubicBezTo>
                  <a:pt x="502" y="5023"/>
                  <a:pt x="822" y="5229"/>
                  <a:pt x="1324" y="5388"/>
                </a:cubicBezTo>
                <a:cubicBezTo>
                  <a:pt x="1712" y="5525"/>
                  <a:pt x="2146" y="5594"/>
                  <a:pt x="2648" y="5640"/>
                </a:cubicBezTo>
                <a:cubicBezTo>
                  <a:pt x="2876" y="5662"/>
                  <a:pt x="3082" y="5662"/>
                  <a:pt x="3310" y="5662"/>
                </a:cubicBezTo>
                <a:cubicBezTo>
                  <a:pt x="4794" y="5662"/>
                  <a:pt x="6277" y="5274"/>
                  <a:pt x="7555" y="4544"/>
                </a:cubicBezTo>
                <a:cubicBezTo>
                  <a:pt x="7898" y="4361"/>
                  <a:pt x="8149" y="4179"/>
                  <a:pt x="8377" y="3973"/>
                </a:cubicBezTo>
                <a:cubicBezTo>
                  <a:pt x="8514" y="3882"/>
                  <a:pt x="8628" y="3768"/>
                  <a:pt x="8674" y="3608"/>
                </a:cubicBezTo>
                <a:cubicBezTo>
                  <a:pt x="8720" y="3448"/>
                  <a:pt x="8720" y="3289"/>
                  <a:pt x="8720" y="3174"/>
                </a:cubicBezTo>
                <a:cubicBezTo>
                  <a:pt x="8651" y="2490"/>
                  <a:pt x="8583" y="1828"/>
                  <a:pt x="8468" y="1143"/>
                </a:cubicBezTo>
                <a:cubicBezTo>
                  <a:pt x="8468" y="1120"/>
                  <a:pt x="8423" y="1074"/>
                  <a:pt x="8400" y="1074"/>
                </a:cubicBezTo>
                <a:cubicBezTo>
                  <a:pt x="8286" y="846"/>
                  <a:pt x="8126" y="641"/>
                  <a:pt x="7943" y="504"/>
                </a:cubicBezTo>
                <a:cubicBezTo>
                  <a:pt x="7578" y="230"/>
                  <a:pt x="7099" y="139"/>
                  <a:pt x="6711" y="70"/>
                </a:cubicBezTo>
                <a:cubicBezTo>
                  <a:pt x="6358" y="23"/>
                  <a:pt x="6001" y="0"/>
                  <a:pt x="5642" y="0"/>
                </a:cubicBezTo>
                <a:close/>
              </a:path>
            </a:pathLst>
          </a:custGeom>
          <a:solidFill>
            <a:srgbClr val="444C55"/>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Arial"/>
              <a:buNone/>
            </a:pPr>
            <a:endParaRPr sz="1867" b="0" i="0" u="none" strike="noStrike" cap="none">
              <a:solidFill>
                <a:srgbClr val="444C55"/>
              </a:solidFill>
              <a:latin typeface="Arial"/>
              <a:ea typeface="Arial"/>
              <a:cs typeface="Arial"/>
              <a:sym typeface="Arial"/>
            </a:endParaRPr>
          </a:p>
        </p:txBody>
      </p:sp>
      <p:sp>
        <p:nvSpPr>
          <p:cNvPr id="15194" name="Google Shape;15194;p1299"/>
          <p:cNvSpPr/>
          <p:nvPr/>
        </p:nvSpPr>
        <p:spPr>
          <a:xfrm>
            <a:off x="4209514" y="486277"/>
            <a:ext cx="219446" cy="72868"/>
          </a:xfrm>
          <a:custGeom>
            <a:avLst/>
            <a:gdLst/>
            <a:ahLst/>
            <a:cxnLst/>
            <a:rect l="l" t="t" r="r" b="b"/>
            <a:pathLst>
              <a:path w="8218" h="2729" extrusionOk="0">
                <a:moveTo>
                  <a:pt x="3698" y="948"/>
                </a:moveTo>
                <a:cubicBezTo>
                  <a:pt x="3835" y="1017"/>
                  <a:pt x="3972" y="1131"/>
                  <a:pt x="4064" y="1245"/>
                </a:cubicBezTo>
                <a:cubicBezTo>
                  <a:pt x="4315" y="1496"/>
                  <a:pt x="4406" y="1839"/>
                  <a:pt x="4315" y="2113"/>
                </a:cubicBezTo>
                <a:cubicBezTo>
                  <a:pt x="4269" y="2272"/>
                  <a:pt x="4132" y="2409"/>
                  <a:pt x="3995" y="2478"/>
                </a:cubicBezTo>
                <a:cubicBezTo>
                  <a:pt x="3927" y="2501"/>
                  <a:pt x="3858" y="2512"/>
                  <a:pt x="3793" y="2512"/>
                </a:cubicBezTo>
                <a:cubicBezTo>
                  <a:pt x="3727" y="2512"/>
                  <a:pt x="3664" y="2501"/>
                  <a:pt x="3607" y="2478"/>
                </a:cubicBezTo>
                <a:cubicBezTo>
                  <a:pt x="3288" y="2341"/>
                  <a:pt x="3219" y="1861"/>
                  <a:pt x="3379" y="1473"/>
                </a:cubicBezTo>
                <a:cubicBezTo>
                  <a:pt x="3447" y="1291"/>
                  <a:pt x="3562" y="1108"/>
                  <a:pt x="3698" y="948"/>
                </a:cubicBezTo>
                <a:close/>
                <a:moveTo>
                  <a:pt x="5462" y="0"/>
                </a:moveTo>
                <a:cubicBezTo>
                  <a:pt x="5246" y="0"/>
                  <a:pt x="5022" y="24"/>
                  <a:pt x="4794" y="81"/>
                </a:cubicBezTo>
                <a:cubicBezTo>
                  <a:pt x="4360" y="172"/>
                  <a:pt x="3950" y="401"/>
                  <a:pt x="3653" y="697"/>
                </a:cubicBezTo>
                <a:cubicBezTo>
                  <a:pt x="3420" y="620"/>
                  <a:pt x="3177" y="574"/>
                  <a:pt x="2923" y="574"/>
                </a:cubicBezTo>
                <a:cubicBezTo>
                  <a:pt x="2804" y="574"/>
                  <a:pt x="2682" y="584"/>
                  <a:pt x="2557" y="606"/>
                </a:cubicBezTo>
                <a:cubicBezTo>
                  <a:pt x="1918" y="697"/>
                  <a:pt x="1347" y="1063"/>
                  <a:pt x="982" y="1336"/>
                </a:cubicBezTo>
                <a:cubicBezTo>
                  <a:pt x="617" y="1588"/>
                  <a:pt x="183" y="1976"/>
                  <a:pt x="1" y="2501"/>
                </a:cubicBezTo>
                <a:cubicBezTo>
                  <a:pt x="1" y="2546"/>
                  <a:pt x="24" y="2615"/>
                  <a:pt x="69" y="2615"/>
                </a:cubicBezTo>
                <a:cubicBezTo>
                  <a:pt x="86" y="2620"/>
                  <a:pt x="102" y="2623"/>
                  <a:pt x="116" y="2623"/>
                </a:cubicBezTo>
                <a:cubicBezTo>
                  <a:pt x="159" y="2623"/>
                  <a:pt x="189" y="2598"/>
                  <a:pt x="206" y="2546"/>
                </a:cubicBezTo>
                <a:cubicBezTo>
                  <a:pt x="366" y="2090"/>
                  <a:pt x="777" y="1747"/>
                  <a:pt x="1119" y="1496"/>
                </a:cubicBezTo>
                <a:cubicBezTo>
                  <a:pt x="1667" y="1108"/>
                  <a:pt x="2146" y="880"/>
                  <a:pt x="2603" y="811"/>
                </a:cubicBezTo>
                <a:cubicBezTo>
                  <a:pt x="2702" y="796"/>
                  <a:pt x="2803" y="789"/>
                  <a:pt x="2905" y="789"/>
                </a:cubicBezTo>
                <a:cubicBezTo>
                  <a:pt x="3108" y="789"/>
                  <a:pt x="3310" y="819"/>
                  <a:pt x="3493" y="880"/>
                </a:cubicBezTo>
                <a:cubicBezTo>
                  <a:pt x="3356" y="1040"/>
                  <a:pt x="3242" y="1222"/>
                  <a:pt x="3173" y="1405"/>
                </a:cubicBezTo>
                <a:cubicBezTo>
                  <a:pt x="2991" y="1861"/>
                  <a:pt x="3082" y="2478"/>
                  <a:pt x="3516" y="2683"/>
                </a:cubicBezTo>
                <a:cubicBezTo>
                  <a:pt x="3607" y="2706"/>
                  <a:pt x="3698" y="2729"/>
                  <a:pt x="3767" y="2729"/>
                </a:cubicBezTo>
                <a:cubicBezTo>
                  <a:pt x="3881" y="2729"/>
                  <a:pt x="3972" y="2706"/>
                  <a:pt x="4064" y="2660"/>
                </a:cubicBezTo>
                <a:cubicBezTo>
                  <a:pt x="4292" y="2569"/>
                  <a:pt x="4452" y="2386"/>
                  <a:pt x="4520" y="2181"/>
                </a:cubicBezTo>
                <a:cubicBezTo>
                  <a:pt x="4634" y="1839"/>
                  <a:pt x="4520" y="1405"/>
                  <a:pt x="4223" y="1085"/>
                </a:cubicBezTo>
                <a:cubicBezTo>
                  <a:pt x="4109" y="971"/>
                  <a:pt x="3995" y="880"/>
                  <a:pt x="3858" y="789"/>
                </a:cubicBezTo>
                <a:cubicBezTo>
                  <a:pt x="4109" y="560"/>
                  <a:pt x="4475" y="355"/>
                  <a:pt x="4840" y="286"/>
                </a:cubicBezTo>
                <a:cubicBezTo>
                  <a:pt x="5051" y="237"/>
                  <a:pt x="5259" y="216"/>
                  <a:pt x="5460" y="216"/>
                </a:cubicBezTo>
                <a:cubicBezTo>
                  <a:pt x="5995" y="216"/>
                  <a:pt x="6477" y="365"/>
                  <a:pt x="6826" y="515"/>
                </a:cubicBezTo>
                <a:cubicBezTo>
                  <a:pt x="7191" y="675"/>
                  <a:pt x="7875" y="1040"/>
                  <a:pt x="8012" y="1702"/>
                </a:cubicBezTo>
                <a:cubicBezTo>
                  <a:pt x="8012" y="1770"/>
                  <a:pt x="8081" y="1793"/>
                  <a:pt x="8127" y="1793"/>
                </a:cubicBezTo>
                <a:cubicBezTo>
                  <a:pt x="8195" y="1770"/>
                  <a:pt x="8218" y="1724"/>
                  <a:pt x="8218" y="1656"/>
                </a:cubicBezTo>
                <a:cubicBezTo>
                  <a:pt x="8058" y="903"/>
                  <a:pt x="7328" y="492"/>
                  <a:pt x="6894" y="309"/>
                </a:cubicBezTo>
                <a:cubicBezTo>
                  <a:pt x="6531" y="161"/>
                  <a:pt x="6025" y="0"/>
                  <a:pt x="5462" y="0"/>
                </a:cubicBezTo>
                <a:close/>
              </a:path>
            </a:pathLst>
          </a:custGeom>
          <a:solidFill>
            <a:srgbClr val="444C55"/>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Arial"/>
              <a:buNone/>
            </a:pPr>
            <a:endParaRPr sz="1867" b="0" i="0" u="none" strike="noStrike" cap="none">
              <a:solidFill>
                <a:srgbClr val="444C55"/>
              </a:solidFill>
              <a:latin typeface="Arial"/>
              <a:ea typeface="Arial"/>
              <a:cs typeface="Arial"/>
              <a:sym typeface="Arial"/>
            </a:endParaRPr>
          </a:p>
        </p:txBody>
      </p:sp>
      <p:sp>
        <p:nvSpPr>
          <p:cNvPr id="15195" name="Google Shape;15195;p1299"/>
          <p:cNvSpPr/>
          <p:nvPr/>
        </p:nvSpPr>
        <p:spPr>
          <a:xfrm rot="2699990" flipH="1">
            <a:off x="864473" y="864550"/>
            <a:ext cx="163997" cy="256050"/>
          </a:xfrm>
          <a:custGeom>
            <a:avLst/>
            <a:gdLst/>
            <a:ahLst/>
            <a:cxnLst/>
            <a:rect l="l" t="t" r="r" b="b"/>
            <a:pathLst>
              <a:path w="6141" h="9588" extrusionOk="0">
                <a:moveTo>
                  <a:pt x="5935" y="366"/>
                </a:moveTo>
                <a:lnTo>
                  <a:pt x="5935" y="366"/>
                </a:lnTo>
                <a:cubicBezTo>
                  <a:pt x="5821" y="3356"/>
                  <a:pt x="5547" y="6369"/>
                  <a:pt x="5090" y="9336"/>
                </a:cubicBezTo>
                <a:cubicBezTo>
                  <a:pt x="3424" y="8811"/>
                  <a:pt x="1826" y="8081"/>
                  <a:pt x="274" y="7373"/>
                </a:cubicBezTo>
                <a:cubicBezTo>
                  <a:pt x="1895" y="4840"/>
                  <a:pt x="3789" y="2489"/>
                  <a:pt x="5935" y="366"/>
                </a:cubicBezTo>
                <a:close/>
                <a:moveTo>
                  <a:pt x="6095" y="1"/>
                </a:moveTo>
                <a:cubicBezTo>
                  <a:pt x="6049" y="1"/>
                  <a:pt x="6003" y="1"/>
                  <a:pt x="5958" y="24"/>
                </a:cubicBezTo>
                <a:cubicBezTo>
                  <a:pt x="3721" y="2238"/>
                  <a:pt x="1712" y="4703"/>
                  <a:pt x="23" y="7350"/>
                </a:cubicBezTo>
                <a:cubicBezTo>
                  <a:pt x="0" y="7396"/>
                  <a:pt x="0" y="7419"/>
                  <a:pt x="23" y="7442"/>
                </a:cubicBezTo>
                <a:cubicBezTo>
                  <a:pt x="23" y="7465"/>
                  <a:pt x="46" y="7510"/>
                  <a:pt x="69" y="7510"/>
                </a:cubicBezTo>
                <a:cubicBezTo>
                  <a:pt x="1689" y="8264"/>
                  <a:pt x="3378" y="9040"/>
                  <a:pt x="5159" y="9565"/>
                </a:cubicBezTo>
                <a:cubicBezTo>
                  <a:pt x="5159" y="9587"/>
                  <a:pt x="5182" y="9587"/>
                  <a:pt x="5182" y="9587"/>
                </a:cubicBezTo>
                <a:cubicBezTo>
                  <a:pt x="5204" y="9587"/>
                  <a:pt x="5227" y="9565"/>
                  <a:pt x="5250" y="9565"/>
                </a:cubicBezTo>
                <a:cubicBezTo>
                  <a:pt x="5273" y="9542"/>
                  <a:pt x="5296" y="9519"/>
                  <a:pt x="5296" y="9496"/>
                </a:cubicBezTo>
                <a:cubicBezTo>
                  <a:pt x="5752" y="6392"/>
                  <a:pt x="6049" y="3242"/>
                  <a:pt x="6140" y="115"/>
                </a:cubicBezTo>
                <a:cubicBezTo>
                  <a:pt x="6140" y="69"/>
                  <a:pt x="6117" y="24"/>
                  <a:pt x="6095" y="1"/>
                </a:cubicBezTo>
                <a:close/>
              </a:path>
            </a:pathLst>
          </a:custGeom>
          <a:solidFill>
            <a:srgbClr val="444C55"/>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Arial"/>
              <a:buNone/>
            </a:pPr>
            <a:endParaRPr sz="1867" b="0" i="0" u="none" strike="noStrike" cap="none">
              <a:solidFill>
                <a:srgbClr val="444C55"/>
              </a:solidFill>
              <a:latin typeface="Arial"/>
              <a:ea typeface="Arial"/>
              <a:cs typeface="Arial"/>
              <a:sym typeface="Arial"/>
            </a:endParaRPr>
          </a:p>
        </p:txBody>
      </p:sp>
      <p:sp>
        <p:nvSpPr>
          <p:cNvPr id="15196" name="Google Shape;15196;p1299"/>
          <p:cNvSpPr/>
          <p:nvPr/>
        </p:nvSpPr>
        <p:spPr>
          <a:xfrm>
            <a:off x="7362611" y="6444407"/>
            <a:ext cx="219446" cy="72868"/>
          </a:xfrm>
          <a:custGeom>
            <a:avLst/>
            <a:gdLst/>
            <a:ahLst/>
            <a:cxnLst/>
            <a:rect l="l" t="t" r="r" b="b"/>
            <a:pathLst>
              <a:path w="8218" h="2729" extrusionOk="0">
                <a:moveTo>
                  <a:pt x="3698" y="948"/>
                </a:moveTo>
                <a:cubicBezTo>
                  <a:pt x="3835" y="1017"/>
                  <a:pt x="3972" y="1131"/>
                  <a:pt x="4064" y="1245"/>
                </a:cubicBezTo>
                <a:cubicBezTo>
                  <a:pt x="4315" y="1496"/>
                  <a:pt x="4406" y="1839"/>
                  <a:pt x="4315" y="2113"/>
                </a:cubicBezTo>
                <a:cubicBezTo>
                  <a:pt x="4269" y="2272"/>
                  <a:pt x="4132" y="2409"/>
                  <a:pt x="3995" y="2478"/>
                </a:cubicBezTo>
                <a:cubicBezTo>
                  <a:pt x="3927" y="2501"/>
                  <a:pt x="3858" y="2512"/>
                  <a:pt x="3793" y="2512"/>
                </a:cubicBezTo>
                <a:cubicBezTo>
                  <a:pt x="3727" y="2512"/>
                  <a:pt x="3664" y="2501"/>
                  <a:pt x="3607" y="2478"/>
                </a:cubicBezTo>
                <a:cubicBezTo>
                  <a:pt x="3288" y="2341"/>
                  <a:pt x="3219" y="1861"/>
                  <a:pt x="3379" y="1473"/>
                </a:cubicBezTo>
                <a:cubicBezTo>
                  <a:pt x="3447" y="1291"/>
                  <a:pt x="3562" y="1108"/>
                  <a:pt x="3698" y="948"/>
                </a:cubicBezTo>
                <a:close/>
                <a:moveTo>
                  <a:pt x="5462" y="0"/>
                </a:moveTo>
                <a:cubicBezTo>
                  <a:pt x="5246" y="0"/>
                  <a:pt x="5022" y="24"/>
                  <a:pt x="4794" y="81"/>
                </a:cubicBezTo>
                <a:cubicBezTo>
                  <a:pt x="4360" y="172"/>
                  <a:pt x="3950" y="401"/>
                  <a:pt x="3653" y="697"/>
                </a:cubicBezTo>
                <a:cubicBezTo>
                  <a:pt x="3420" y="620"/>
                  <a:pt x="3177" y="574"/>
                  <a:pt x="2923" y="574"/>
                </a:cubicBezTo>
                <a:cubicBezTo>
                  <a:pt x="2804" y="574"/>
                  <a:pt x="2682" y="584"/>
                  <a:pt x="2557" y="606"/>
                </a:cubicBezTo>
                <a:cubicBezTo>
                  <a:pt x="1918" y="697"/>
                  <a:pt x="1347" y="1063"/>
                  <a:pt x="982" y="1336"/>
                </a:cubicBezTo>
                <a:cubicBezTo>
                  <a:pt x="617" y="1588"/>
                  <a:pt x="183" y="1976"/>
                  <a:pt x="1" y="2501"/>
                </a:cubicBezTo>
                <a:cubicBezTo>
                  <a:pt x="1" y="2546"/>
                  <a:pt x="24" y="2615"/>
                  <a:pt x="69" y="2615"/>
                </a:cubicBezTo>
                <a:cubicBezTo>
                  <a:pt x="86" y="2620"/>
                  <a:pt x="102" y="2623"/>
                  <a:pt x="116" y="2623"/>
                </a:cubicBezTo>
                <a:cubicBezTo>
                  <a:pt x="159" y="2623"/>
                  <a:pt x="189" y="2598"/>
                  <a:pt x="206" y="2546"/>
                </a:cubicBezTo>
                <a:cubicBezTo>
                  <a:pt x="366" y="2090"/>
                  <a:pt x="777" y="1747"/>
                  <a:pt x="1119" y="1496"/>
                </a:cubicBezTo>
                <a:cubicBezTo>
                  <a:pt x="1667" y="1108"/>
                  <a:pt x="2146" y="880"/>
                  <a:pt x="2603" y="811"/>
                </a:cubicBezTo>
                <a:cubicBezTo>
                  <a:pt x="2702" y="796"/>
                  <a:pt x="2803" y="789"/>
                  <a:pt x="2905" y="789"/>
                </a:cubicBezTo>
                <a:cubicBezTo>
                  <a:pt x="3108" y="789"/>
                  <a:pt x="3310" y="819"/>
                  <a:pt x="3493" y="880"/>
                </a:cubicBezTo>
                <a:cubicBezTo>
                  <a:pt x="3356" y="1040"/>
                  <a:pt x="3242" y="1222"/>
                  <a:pt x="3173" y="1405"/>
                </a:cubicBezTo>
                <a:cubicBezTo>
                  <a:pt x="2991" y="1861"/>
                  <a:pt x="3082" y="2478"/>
                  <a:pt x="3516" y="2683"/>
                </a:cubicBezTo>
                <a:cubicBezTo>
                  <a:pt x="3607" y="2706"/>
                  <a:pt x="3698" y="2729"/>
                  <a:pt x="3767" y="2729"/>
                </a:cubicBezTo>
                <a:cubicBezTo>
                  <a:pt x="3881" y="2729"/>
                  <a:pt x="3972" y="2706"/>
                  <a:pt x="4064" y="2660"/>
                </a:cubicBezTo>
                <a:cubicBezTo>
                  <a:pt x="4292" y="2569"/>
                  <a:pt x="4452" y="2386"/>
                  <a:pt x="4520" y="2181"/>
                </a:cubicBezTo>
                <a:cubicBezTo>
                  <a:pt x="4634" y="1839"/>
                  <a:pt x="4520" y="1405"/>
                  <a:pt x="4223" y="1085"/>
                </a:cubicBezTo>
                <a:cubicBezTo>
                  <a:pt x="4109" y="971"/>
                  <a:pt x="3995" y="880"/>
                  <a:pt x="3858" y="789"/>
                </a:cubicBezTo>
                <a:cubicBezTo>
                  <a:pt x="4109" y="560"/>
                  <a:pt x="4475" y="355"/>
                  <a:pt x="4840" y="286"/>
                </a:cubicBezTo>
                <a:cubicBezTo>
                  <a:pt x="5051" y="237"/>
                  <a:pt x="5259" y="216"/>
                  <a:pt x="5460" y="216"/>
                </a:cubicBezTo>
                <a:cubicBezTo>
                  <a:pt x="5995" y="216"/>
                  <a:pt x="6477" y="365"/>
                  <a:pt x="6826" y="515"/>
                </a:cubicBezTo>
                <a:cubicBezTo>
                  <a:pt x="7191" y="675"/>
                  <a:pt x="7875" y="1040"/>
                  <a:pt x="8012" y="1702"/>
                </a:cubicBezTo>
                <a:cubicBezTo>
                  <a:pt x="8012" y="1770"/>
                  <a:pt x="8081" y="1793"/>
                  <a:pt x="8127" y="1793"/>
                </a:cubicBezTo>
                <a:cubicBezTo>
                  <a:pt x="8195" y="1770"/>
                  <a:pt x="8218" y="1724"/>
                  <a:pt x="8218" y="1656"/>
                </a:cubicBezTo>
                <a:cubicBezTo>
                  <a:pt x="8058" y="903"/>
                  <a:pt x="7328" y="492"/>
                  <a:pt x="6894" y="309"/>
                </a:cubicBezTo>
                <a:cubicBezTo>
                  <a:pt x="6531" y="161"/>
                  <a:pt x="6025" y="0"/>
                  <a:pt x="5462" y="0"/>
                </a:cubicBezTo>
                <a:close/>
              </a:path>
            </a:pathLst>
          </a:custGeom>
          <a:solidFill>
            <a:srgbClr val="444C55"/>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Arial"/>
              <a:buNone/>
            </a:pPr>
            <a:endParaRPr sz="1867" b="0" i="0" u="none" strike="noStrike" cap="none">
              <a:solidFill>
                <a:srgbClr val="444C55"/>
              </a:solidFill>
              <a:latin typeface="Arial"/>
              <a:ea typeface="Arial"/>
              <a:cs typeface="Arial"/>
              <a:sym typeface="Arial"/>
            </a:endParaRPr>
          </a:p>
        </p:txBody>
      </p:sp>
      <p:sp>
        <p:nvSpPr>
          <p:cNvPr id="15197" name="Google Shape;15197;p1299"/>
          <p:cNvSpPr/>
          <p:nvPr/>
        </p:nvSpPr>
        <p:spPr>
          <a:xfrm flipH="1">
            <a:off x="4280252" y="6457602"/>
            <a:ext cx="124029" cy="151232"/>
          </a:xfrm>
          <a:custGeom>
            <a:avLst/>
            <a:gdLst/>
            <a:ahLst/>
            <a:cxnLst/>
            <a:rect l="l" t="t" r="r" b="b"/>
            <a:pathLst>
              <a:path w="6141" h="9588" extrusionOk="0">
                <a:moveTo>
                  <a:pt x="5935" y="366"/>
                </a:moveTo>
                <a:lnTo>
                  <a:pt x="5935" y="366"/>
                </a:lnTo>
                <a:cubicBezTo>
                  <a:pt x="5821" y="3356"/>
                  <a:pt x="5547" y="6369"/>
                  <a:pt x="5090" y="9336"/>
                </a:cubicBezTo>
                <a:cubicBezTo>
                  <a:pt x="3424" y="8811"/>
                  <a:pt x="1826" y="8081"/>
                  <a:pt x="274" y="7373"/>
                </a:cubicBezTo>
                <a:cubicBezTo>
                  <a:pt x="1895" y="4840"/>
                  <a:pt x="3789" y="2489"/>
                  <a:pt x="5935" y="366"/>
                </a:cubicBezTo>
                <a:close/>
                <a:moveTo>
                  <a:pt x="6095" y="1"/>
                </a:moveTo>
                <a:cubicBezTo>
                  <a:pt x="6049" y="1"/>
                  <a:pt x="6003" y="1"/>
                  <a:pt x="5958" y="24"/>
                </a:cubicBezTo>
                <a:cubicBezTo>
                  <a:pt x="3721" y="2238"/>
                  <a:pt x="1712" y="4703"/>
                  <a:pt x="23" y="7350"/>
                </a:cubicBezTo>
                <a:cubicBezTo>
                  <a:pt x="0" y="7396"/>
                  <a:pt x="0" y="7419"/>
                  <a:pt x="23" y="7442"/>
                </a:cubicBezTo>
                <a:cubicBezTo>
                  <a:pt x="23" y="7465"/>
                  <a:pt x="46" y="7510"/>
                  <a:pt x="69" y="7510"/>
                </a:cubicBezTo>
                <a:cubicBezTo>
                  <a:pt x="1689" y="8264"/>
                  <a:pt x="3378" y="9040"/>
                  <a:pt x="5159" y="9565"/>
                </a:cubicBezTo>
                <a:cubicBezTo>
                  <a:pt x="5159" y="9587"/>
                  <a:pt x="5182" y="9587"/>
                  <a:pt x="5182" y="9587"/>
                </a:cubicBezTo>
                <a:cubicBezTo>
                  <a:pt x="5204" y="9587"/>
                  <a:pt x="5227" y="9565"/>
                  <a:pt x="5250" y="9565"/>
                </a:cubicBezTo>
                <a:cubicBezTo>
                  <a:pt x="5273" y="9542"/>
                  <a:pt x="5296" y="9519"/>
                  <a:pt x="5296" y="9496"/>
                </a:cubicBezTo>
                <a:cubicBezTo>
                  <a:pt x="5752" y="6392"/>
                  <a:pt x="6049" y="3242"/>
                  <a:pt x="6140" y="115"/>
                </a:cubicBezTo>
                <a:cubicBezTo>
                  <a:pt x="6140" y="69"/>
                  <a:pt x="6117" y="24"/>
                  <a:pt x="6095" y="1"/>
                </a:cubicBezTo>
                <a:close/>
              </a:path>
            </a:pathLst>
          </a:custGeom>
          <a:solidFill>
            <a:srgbClr val="444C55"/>
          </a:solidFill>
          <a:ln>
            <a:noFill/>
          </a:ln>
        </p:spPr>
        <p:txBody>
          <a:bodyPr spcFirstLastPara="1" wrap="square" lIns="121883" tIns="121883" rIns="121883" bIns="121883" anchor="ctr" anchorCtr="0">
            <a:noAutofit/>
          </a:bodyPr>
          <a:lstStyle/>
          <a:p>
            <a:pPr marL="0" marR="0" lvl="0" indent="0" algn="l" rtl="0">
              <a:lnSpc>
                <a:spcPct val="100000"/>
              </a:lnSpc>
              <a:spcBef>
                <a:spcPts val="0"/>
              </a:spcBef>
              <a:spcAft>
                <a:spcPts val="0"/>
              </a:spcAft>
              <a:buClr>
                <a:srgbClr val="000000"/>
              </a:buClr>
              <a:buSzPts val="2801"/>
              <a:buFont typeface="Arial"/>
              <a:buNone/>
            </a:pPr>
            <a:endParaRPr sz="1867" b="0" i="0" u="none" strike="noStrike" cap="none">
              <a:solidFill>
                <a:srgbClr val="444C55"/>
              </a:solidFill>
              <a:latin typeface="Arial"/>
              <a:ea typeface="Arial"/>
              <a:cs typeface="Arial"/>
              <a:sym typeface="Arial"/>
            </a:endParaRPr>
          </a:p>
        </p:txBody>
      </p:sp>
      <p:grpSp>
        <p:nvGrpSpPr>
          <p:cNvPr id="15198" name="Google Shape;15198;p1299"/>
          <p:cNvGrpSpPr/>
          <p:nvPr/>
        </p:nvGrpSpPr>
        <p:grpSpPr>
          <a:xfrm>
            <a:off x="-291062" y="4128526"/>
            <a:ext cx="1732870" cy="3535929"/>
            <a:chOff x="-291062" y="4128525"/>
            <a:chExt cx="1732870" cy="3535929"/>
          </a:xfrm>
        </p:grpSpPr>
        <p:sp>
          <p:nvSpPr>
            <p:cNvPr id="15199" name="Google Shape;15199;p1299"/>
            <p:cNvSpPr/>
            <p:nvPr/>
          </p:nvSpPr>
          <p:spPr>
            <a:xfrm flipH="1">
              <a:off x="-291062" y="4128525"/>
              <a:ext cx="923928" cy="1046805"/>
            </a:xfrm>
            <a:custGeom>
              <a:avLst/>
              <a:gdLst/>
              <a:ahLst/>
              <a:cxnLst/>
              <a:rect l="l" t="t" r="r" b="b"/>
              <a:pathLst>
                <a:path w="25679" h="29094" extrusionOk="0">
                  <a:moveTo>
                    <a:pt x="15362" y="0"/>
                  </a:moveTo>
                  <a:cubicBezTo>
                    <a:pt x="14997" y="0"/>
                    <a:pt x="14631" y="16"/>
                    <a:pt x="14266" y="43"/>
                  </a:cubicBezTo>
                  <a:cubicBezTo>
                    <a:pt x="13581" y="112"/>
                    <a:pt x="12897" y="203"/>
                    <a:pt x="12280" y="500"/>
                  </a:cubicBezTo>
                  <a:cubicBezTo>
                    <a:pt x="11504" y="888"/>
                    <a:pt x="10911" y="1550"/>
                    <a:pt x="10409" y="2234"/>
                  </a:cubicBezTo>
                  <a:cubicBezTo>
                    <a:pt x="8080" y="5498"/>
                    <a:pt x="7533" y="9653"/>
                    <a:pt x="6254" y="13464"/>
                  </a:cubicBezTo>
                  <a:cubicBezTo>
                    <a:pt x="6232" y="13533"/>
                    <a:pt x="6186" y="13624"/>
                    <a:pt x="6140" y="13693"/>
                  </a:cubicBezTo>
                  <a:cubicBezTo>
                    <a:pt x="6088" y="13737"/>
                    <a:pt x="6021" y="13758"/>
                    <a:pt x="5951" y="13758"/>
                  </a:cubicBezTo>
                  <a:cubicBezTo>
                    <a:pt x="5806" y="13758"/>
                    <a:pt x="5647" y="13671"/>
                    <a:pt x="5570" y="13533"/>
                  </a:cubicBezTo>
                  <a:cubicBezTo>
                    <a:pt x="5456" y="13350"/>
                    <a:pt x="5478" y="13099"/>
                    <a:pt x="5501" y="12871"/>
                  </a:cubicBezTo>
                  <a:cubicBezTo>
                    <a:pt x="5752" y="10383"/>
                    <a:pt x="6277" y="7941"/>
                    <a:pt x="7053" y="5544"/>
                  </a:cubicBezTo>
                  <a:cubicBezTo>
                    <a:pt x="7259" y="4928"/>
                    <a:pt x="7464" y="4289"/>
                    <a:pt x="7487" y="3627"/>
                  </a:cubicBezTo>
                  <a:cubicBezTo>
                    <a:pt x="7510" y="2965"/>
                    <a:pt x="7282" y="2257"/>
                    <a:pt x="6734" y="1869"/>
                  </a:cubicBezTo>
                  <a:cubicBezTo>
                    <a:pt x="6438" y="1663"/>
                    <a:pt x="6097" y="1577"/>
                    <a:pt x="5742" y="1577"/>
                  </a:cubicBezTo>
                  <a:cubicBezTo>
                    <a:pt x="5195" y="1577"/>
                    <a:pt x="4617" y="1784"/>
                    <a:pt x="4132" y="2075"/>
                  </a:cubicBezTo>
                  <a:cubicBezTo>
                    <a:pt x="3196" y="2622"/>
                    <a:pt x="2443" y="3467"/>
                    <a:pt x="1872" y="4403"/>
                  </a:cubicBezTo>
                  <a:cubicBezTo>
                    <a:pt x="0" y="7461"/>
                    <a:pt x="137" y="11296"/>
                    <a:pt x="662" y="14834"/>
                  </a:cubicBezTo>
                  <a:cubicBezTo>
                    <a:pt x="1233" y="18509"/>
                    <a:pt x="2169" y="22138"/>
                    <a:pt x="3470" y="25608"/>
                  </a:cubicBezTo>
                  <a:cubicBezTo>
                    <a:pt x="3903" y="26772"/>
                    <a:pt x="4588" y="28164"/>
                    <a:pt x="5958" y="28735"/>
                  </a:cubicBezTo>
                  <a:cubicBezTo>
                    <a:pt x="6548" y="28997"/>
                    <a:pt x="7176" y="29093"/>
                    <a:pt x="7811" y="29093"/>
                  </a:cubicBezTo>
                  <a:cubicBezTo>
                    <a:pt x="8281" y="29093"/>
                    <a:pt x="8756" y="29041"/>
                    <a:pt x="9222" y="28963"/>
                  </a:cubicBezTo>
                  <a:cubicBezTo>
                    <a:pt x="13673" y="28255"/>
                    <a:pt x="17485" y="25379"/>
                    <a:pt x="20657" y="22161"/>
                  </a:cubicBezTo>
                  <a:cubicBezTo>
                    <a:pt x="22050" y="20746"/>
                    <a:pt x="23351" y="19216"/>
                    <a:pt x="24264" y="17459"/>
                  </a:cubicBezTo>
                  <a:cubicBezTo>
                    <a:pt x="25177" y="15701"/>
                    <a:pt x="25679" y="13670"/>
                    <a:pt x="25382" y="11730"/>
                  </a:cubicBezTo>
                  <a:cubicBezTo>
                    <a:pt x="25291" y="11182"/>
                    <a:pt x="25108" y="10611"/>
                    <a:pt x="24652" y="10337"/>
                  </a:cubicBezTo>
                  <a:cubicBezTo>
                    <a:pt x="24472" y="10236"/>
                    <a:pt x="24273" y="10190"/>
                    <a:pt x="24071" y="10190"/>
                  </a:cubicBezTo>
                  <a:cubicBezTo>
                    <a:pt x="23686" y="10190"/>
                    <a:pt x="23293" y="10356"/>
                    <a:pt x="23008" y="10611"/>
                  </a:cubicBezTo>
                  <a:cubicBezTo>
                    <a:pt x="22552" y="10999"/>
                    <a:pt x="22278" y="11524"/>
                    <a:pt x="22004" y="12049"/>
                  </a:cubicBezTo>
                  <a:cubicBezTo>
                    <a:pt x="20885" y="14241"/>
                    <a:pt x="19516" y="16295"/>
                    <a:pt x="17918" y="18166"/>
                  </a:cubicBezTo>
                  <a:cubicBezTo>
                    <a:pt x="19288" y="15222"/>
                    <a:pt x="20657" y="12255"/>
                    <a:pt x="21639" y="9173"/>
                  </a:cubicBezTo>
                  <a:cubicBezTo>
                    <a:pt x="22232" y="7347"/>
                    <a:pt x="22643" y="5316"/>
                    <a:pt x="21913" y="3558"/>
                  </a:cubicBezTo>
                  <a:cubicBezTo>
                    <a:pt x="21342" y="2166"/>
                    <a:pt x="20087" y="1116"/>
                    <a:pt x="18694" y="568"/>
                  </a:cubicBezTo>
                  <a:cubicBezTo>
                    <a:pt x="17639" y="153"/>
                    <a:pt x="16505" y="0"/>
                    <a:pt x="15362" y="0"/>
                  </a:cubicBezTo>
                  <a:close/>
                </a:path>
              </a:pathLst>
            </a:custGeom>
            <a:solidFill>
              <a:srgbClr val="1C498B"/>
            </a:solidFill>
            <a:ln>
              <a:noFill/>
            </a:ln>
          </p:spPr>
          <p:txBody>
            <a:bodyPr spcFirstLastPara="1" wrap="square" lIns="91400" tIns="91400" rIns="91400" bIns="91400" anchor="ctr" anchorCtr="0">
              <a:noAutofit/>
            </a:bodyPr>
            <a:lstStyle/>
            <a:p>
              <a:pPr marL="0" marR="0" lvl="0" indent="0" algn="l" rtl="0">
                <a:lnSpc>
                  <a:spcPct val="100000"/>
                </a:lnSpc>
                <a:spcBef>
                  <a:spcPts val="0"/>
                </a:spcBef>
                <a:spcAft>
                  <a:spcPts val="0"/>
                </a:spcAft>
                <a:buClr>
                  <a:srgbClr val="000000"/>
                </a:buClr>
                <a:buSzPts val="2801"/>
                <a:buFont typeface="Arial"/>
                <a:buNone/>
              </a:pPr>
              <a:endParaRPr sz="1867" b="0" i="0" u="none" strike="noStrike" cap="none">
                <a:solidFill>
                  <a:srgbClr val="444C55"/>
                </a:solidFill>
                <a:latin typeface="Arial"/>
                <a:ea typeface="Arial"/>
                <a:cs typeface="Arial"/>
                <a:sym typeface="Arial"/>
              </a:endParaRPr>
            </a:p>
          </p:txBody>
        </p:sp>
        <p:sp>
          <p:nvSpPr>
            <p:cNvPr id="15200" name="Google Shape;15200;p1299"/>
            <p:cNvSpPr/>
            <p:nvPr/>
          </p:nvSpPr>
          <p:spPr>
            <a:xfrm flipH="1">
              <a:off x="-140771" y="4831351"/>
              <a:ext cx="1582579" cy="2833103"/>
            </a:xfrm>
            <a:custGeom>
              <a:avLst/>
              <a:gdLst/>
              <a:ahLst/>
              <a:cxnLst/>
              <a:rect l="l" t="t" r="r" b="b"/>
              <a:pathLst>
                <a:path w="43985" h="78741" extrusionOk="0">
                  <a:moveTo>
                    <a:pt x="15204" y="1"/>
                  </a:moveTo>
                  <a:cubicBezTo>
                    <a:pt x="14564" y="1"/>
                    <a:pt x="13931" y="314"/>
                    <a:pt x="13467" y="755"/>
                  </a:cubicBezTo>
                  <a:cubicBezTo>
                    <a:pt x="12303" y="1805"/>
                    <a:pt x="11938" y="3517"/>
                    <a:pt x="12098" y="5092"/>
                  </a:cubicBezTo>
                  <a:cubicBezTo>
                    <a:pt x="12280" y="6644"/>
                    <a:pt x="12874" y="8105"/>
                    <a:pt x="13376" y="9611"/>
                  </a:cubicBezTo>
                  <a:cubicBezTo>
                    <a:pt x="15727" y="16824"/>
                    <a:pt x="15248" y="24653"/>
                    <a:pt x="13833" y="32140"/>
                  </a:cubicBezTo>
                  <a:cubicBezTo>
                    <a:pt x="12098" y="36226"/>
                    <a:pt x="10957" y="40585"/>
                    <a:pt x="10432" y="44991"/>
                  </a:cubicBezTo>
                  <a:cubicBezTo>
                    <a:pt x="9929" y="41224"/>
                    <a:pt x="8811" y="37435"/>
                    <a:pt x="8583" y="33601"/>
                  </a:cubicBezTo>
                  <a:cubicBezTo>
                    <a:pt x="8332" y="29538"/>
                    <a:pt x="9062" y="25407"/>
                    <a:pt x="8103" y="21458"/>
                  </a:cubicBezTo>
                  <a:cubicBezTo>
                    <a:pt x="7838" y="20331"/>
                    <a:pt x="7124" y="19034"/>
                    <a:pt x="6003" y="19034"/>
                  </a:cubicBezTo>
                  <a:cubicBezTo>
                    <a:pt x="5966" y="19034"/>
                    <a:pt x="5928" y="19035"/>
                    <a:pt x="5889" y="19038"/>
                  </a:cubicBezTo>
                  <a:cubicBezTo>
                    <a:pt x="5364" y="19084"/>
                    <a:pt x="4908" y="19426"/>
                    <a:pt x="4565" y="19814"/>
                  </a:cubicBezTo>
                  <a:cubicBezTo>
                    <a:pt x="3516" y="21001"/>
                    <a:pt x="3264" y="22645"/>
                    <a:pt x="3173" y="24197"/>
                  </a:cubicBezTo>
                  <a:cubicBezTo>
                    <a:pt x="2945" y="28465"/>
                    <a:pt x="3607" y="32756"/>
                    <a:pt x="5136" y="36751"/>
                  </a:cubicBezTo>
                  <a:cubicBezTo>
                    <a:pt x="6711" y="40836"/>
                    <a:pt x="9199" y="44671"/>
                    <a:pt x="10135" y="48871"/>
                  </a:cubicBezTo>
                  <a:cubicBezTo>
                    <a:pt x="9929" y="55947"/>
                    <a:pt x="11482" y="63182"/>
                    <a:pt x="14905" y="69254"/>
                  </a:cubicBezTo>
                  <a:cubicBezTo>
                    <a:pt x="11938" y="66560"/>
                    <a:pt x="9678" y="63228"/>
                    <a:pt x="8240" y="59553"/>
                  </a:cubicBezTo>
                  <a:cubicBezTo>
                    <a:pt x="6985" y="56358"/>
                    <a:pt x="6346" y="52934"/>
                    <a:pt x="4976" y="49784"/>
                  </a:cubicBezTo>
                  <a:cubicBezTo>
                    <a:pt x="4680" y="49168"/>
                    <a:pt x="4337" y="48506"/>
                    <a:pt x="3698" y="48232"/>
                  </a:cubicBezTo>
                  <a:cubicBezTo>
                    <a:pt x="3521" y="48163"/>
                    <a:pt x="3337" y="48132"/>
                    <a:pt x="3153" y="48132"/>
                  </a:cubicBezTo>
                  <a:cubicBezTo>
                    <a:pt x="2600" y="48132"/>
                    <a:pt x="2043" y="48414"/>
                    <a:pt x="1667" y="48825"/>
                  </a:cubicBezTo>
                  <a:cubicBezTo>
                    <a:pt x="1164" y="49396"/>
                    <a:pt x="936" y="50149"/>
                    <a:pt x="799" y="50880"/>
                  </a:cubicBezTo>
                  <a:cubicBezTo>
                    <a:pt x="0" y="55148"/>
                    <a:pt x="1781" y="59599"/>
                    <a:pt x="4702" y="62794"/>
                  </a:cubicBezTo>
                  <a:cubicBezTo>
                    <a:pt x="7510" y="65899"/>
                    <a:pt x="11253" y="67998"/>
                    <a:pt x="15111" y="69619"/>
                  </a:cubicBezTo>
                  <a:cubicBezTo>
                    <a:pt x="17051" y="72952"/>
                    <a:pt x="19539" y="75919"/>
                    <a:pt x="22620" y="78293"/>
                  </a:cubicBezTo>
                  <a:cubicBezTo>
                    <a:pt x="22926" y="78526"/>
                    <a:pt x="23344" y="78740"/>
                    <a:pt x="23701" y="78740"/>
                  </a:cubicBezTo>
                  <a:cubicBezTo>
                    <a:pt x="23903" y="78740"/>
                    <a:pt x="24086" y="78671"/>
                    <a:pt x="24218" y="78498"/>
                  </a:cubicBezTo>
                  <a:cubicBezTo>
                    <a:pt x="19288" y="74960"/>
                    <a:pt x="15818" y="69665"/>
                    <a:pt x="13673" y="63981"/>
                  </a:cubicBezTo>
                  <a:cubicBezTo>
                    <a:pt x="13330" y="63045"/>
                    <a:pt x="13011" y="62087"/>
                    <a:pt x="12737" y="61128"/>
                  </a:cubicBezTo>
                  <a:cubicBezTo>
                    <a:pt x="12303" y="55148"/>
                    <a:pt x="13764" y="49122"/>
                    <a:pt x="17416" y="44534"/>
                  </a:cubicBezTo>
                  <a:cubicBezTo>
                    <a:pt x="19813" y="41476"/>
                    <a:pt x="23077" y="39170"/>
                    <a:pt x="25451" y="36089"/>
                  </a:cubicBezTo>
                  <a:cubicBezTo>
                    <a:pt x="26090" y="35244"/>
                    <a:pt x="26683" y="34103"/>
                    <a:pt x="26135" y="33190"/>
                  </a:cubicBezTo>
                  <a:cubicBezTo>
                    <a:pt x="25784" y="32575"/>
                    <a:pt x="25085" y="32364"/>
                    <a:pt x="24346" y="32364"/>
                  </a:cubicBezTo>
                  <a:cubicBezTo>
                    <a:pt x="23933" y="32364"/>
                    <a:pt x="23507" y="32430"/>
                    <a:pt x="23122" y="32528"/>
                  </a:cubicBezTo>
                  <a:cubicBezTo>
                    <a:pt x="19105" y="33624"/>
                    <a:pt x="15978" y="36910"/>
                    <a:pt x="13969" y="40563"/>
                  </a:cubicBezTo>
                  <a:cubicBezTo>
                    <a:pt x="12372" y="43507"/>
                    <a:pt x="11390" y="46771"/>
                    <a:pt x="11048" y="50081"/>
                  </a:cubicBezTo>
                  <a:cubicBezTo>
                    <a:pt x="10934" y="43986"/>
                    <a:pt x="12098" y="37846"/>
                    <a:pt x="14494" y="32231"/>
                  </a:cubicBezTo>
                  <a:cubicBezTo>
                    <a:pt x="17895" y="28077"/>
                    <a:pt x="22529" y="24904"/>
                    <a:pt x="27665" y="23147"/>
                  </a:cubicBezTo>
                  <a:cubicBezTo>
                    <a:pt x="32595" y="21481"/>
                    <a:pt x="38096" y="21047"/>
                    <a:pt x="42319" y="18011"/>
                  </a:cubicBezTo>
                  <a:cubicBezTo>
                    <a:pt x="42844" y="17623"/>
                    <a:pt x="43368" y="17189"/>
                    <a:pt x="43665" y="16596"/>
                  </a:cubicBezTo>
                  <a:cubicBezTo>
                    <a:pt x="43962" y="16003"/>
                    <a:pt x="43985" y="15226"/>
                    <a:pt x="43551" y="14724"/>
                  </a:cubicBezTo>
                  <a:cubicBezTo>
                    <a:pt x="43277" y="14428"/>
                    <a:pt x="42889" y="14245"/>
                    <a:pt x="42524" y="14108"/>
                  </a:cubicBezTo>
                  <a:cubicBezTo>
                    <a:pt x="41374" y="13717"/>
                    <a:pt x="40169" y="13560"/>
                    <a:pt x="38953" y="13560"/>
                  </a:cubicBezTo>
                  <a:cubicBezTo>
                    <a:pt x="37827" y="13560"/>
                    <a:pt x="36693" y="13694"/>
                    <a:pt x="35585" y="13903"/>
                  </a:cubicBezTo>
                  <a:cubicBezTo>
                    <a:pt x="30153" y="14884"/>
                    <a:pt x="25085" y="17623"/>
                    <a:pt x="21114" y="21458"/>
                  </a:cubicBezTo>
                  <a:cubicBezTo>
                    <a:pt x="21548" y="20864"/>
                    <a:pt x="22004" y="20294"/>
                    <a:pt x="22461" y="19723"/>
                  </a:cubicBezTo>
                  <a:cubicBezTo>
                    <a:pt x="24241" y="17463"/>
                    <a:pt x="25998" y="15204"/>
                    <a:pt x="27779" y="12967"/>
                  </a:cubicBezTo>
                  <a:cubicBezTo>
                    <a:pt x="28190" y="12419"/>
                    <a:pt x="28646" y="11848"/>
                    <a:pt x="29194" y="11437"/>
                  </a:cubicBezTo>
                  <a:cubicBezTo>
                    <a:pt x="30175" y="10730"/>
                    <a:pt x="31431" y="10502"/>
                    <a:pt x="32572" y="10114"/>
                  </a:cubicBezTo>
                  <a:cubicBezTo>
                    <a:pt x="33736" y="9748"/>
                    <a:pt x="34946" y="9086"/>
                    <a:pt x="35357" y="7945"/>
                  </a:cubicBezTo>
                  <a:cubicBezTo>
                    <a:pt x="34923" y="7788"/>
                    <a:pt x="34458" y="7710"/>
                    <a:pt x="33993" y="7710"/>
                  </a:cubicBezTo>
                  <a:cubicBezTo>
                    <a:pt x="33309" y="7710"/>
                    <a:pt x="32622" y="7879"/>
                    <a:pt x="32024" y="8219"/>
                  </a:cubicBezTo>
                  <a:cubicBezTo>
                    <a:pt x="32892" y="7215"/>
                    <a:pt x="33531" y="6051"/>
                    <a:pt x="33896" y="4772"/>
                  </a:cubicBezTo>
                  <a:cubicBezTo>
                    <a:pt x="33987" y="4499"/>
                    <a:pt x="34033" y="4179"/>
                    <a:pt x="33873" y="3951"/>
                  </a:cubicBezTo>
                  <a:cubicBezTo>
                    <a:pt x="33753" y="3779"/>
                    <a:pt x="33580" y="3710"/>
                    <a:pt x="33389" y="3710"/>
                  </a:cubicBezTo>
                  <a:cubicBezTo>
                    <a:pt x="33073" y="3710"/>
                    <a:pt x="32705" y="3897"/>
                    <a:pt x="32435" y="4111"/>
                  </a:cubicBezTo>
                  <a:cubicBezTo>
                    <a:pt x="31522" y="4864"/>
                    <a:pt x="30746" y="5777"/>
                    <a:pt x="30153" y="6827"/>
                  </a:cubicBezTo>
                  <a:cubicBezTo>
                    <a:pt x="30563" y="5343"/>
                    <a:pt x="30700" y="3768"/>
                    <a:pt x="30495" y="2239"/>
                  </a:cubicBezTo>
                  <a:cubicBezTo>
                    <a:pt x="30449" y="1897"/>
                    <a:pt x="30335" y="1508"/>
                    <a:pt x="30016" y="1417"/>
                  </a:cubicBezTo>
                  <a:cubicBezTo>
                    <a:pt x="29975" y="1406"/>
                    <a:pt x="29935" y="1401"/>
                    <a:pt x="29896" y="1401"/>
                  </a:cubicBezTo>
                  <a:cubicBezTo>
                    <a:pt x="29605" y="1401"/>
                    <a:pt x="29352" y="1683"/>
                    <a:pt x="29171" y="1965"/>
                  </a:cubicBezTo>
                  <a:cubicBezTo>
                    <a:pt x="28190" y="3517"/>
                    <a:pt x="27596" y="5343"/>
                    <a:pt x="27505" y="7215"/>
                  </a:cubicBezTo>
                  <a:cubicBezTo>
                    <a:pt x="27414" y="6165"/>
                    <a:pt x="27003" y="5161"/>
                    <a:pt x="26364" y="4339"/>
                  </a:cubicBezTo>
                  <a:cubicBezTo>
                    <a:pt x="26139" y="4045"/>
                    <a:pt x="25783" y="3764"/>
                    <a:pt x="25455" y="3764"/>
                  </a:cubicBezTo>
                  <a:cubicBezTo>
                    <a:pt x="25350" y="3764"/>
                    <a:pt x="25248" y="3793"/>
                    <a:pt x="25154" y="3859"/>
                  </a:cubicBezTo>
                  <a:cubicBezTo>
                    <a:pt x="24834" y="4065"/>
                    <a:pt x="24834" y="4499"/>
                    <a:pt x="24880" y="4864"/>
                  </a:cubicBezTo>
                  <a:cubicBezTo>
                    <a:pt x="25108" y="7192"/>
                    <a:pt x="25930" y="9474"/>
                    <a:pt x="27528" y="11346"/>
                  </a:cubicBezTo>
                  <a:cubicBezTo>
                    <a:pt x="24720" y="15820"/>
                    <a:pt x="21068" y="19700"/>
                    <a:pt x="18124" y="24105"/>
                  </a:cubicBezTo>
                  <a:cubicBezTo>
                    <a:pt x="17256" y="25429"/>
                    <a:pt x="16435" y="26776"/>
                    <a:pt x="15704" y="28191"/>
                  </a:cubicBezTo>
                  <a:cubicBezTo>
                    <a:pt x="16982" y="24562"/>
                    <a:pt x="17918" y="20819"/>
                    <a:pt x="18512" y="17030"/>
                  </a:cubicBezTo>
                  <a:cubicBezTo>
                    <a:pt x="19196" y="12602"/>
                    <a:pt x="19402" y="8059"/>
                    <a:pt x="18420" y="3723"/>
                  </a:cubicBezTo>
                  <a:cubicBezTo>
                    <a:pt x="18010" y="2011"/>
                    <a:pt x="17028" y="25"/>
                    <a:pt x="15271" y="2"/>
                  </a:cubicBezTo>
                  <a:cubicBezTo>
                    <a:pt x="15248" y="1"/>
                    <a:pt x="15226" y="1"/>
                    <a:pt x="15204" y="1"/>
                  </a:cubicBezTo>
                  <a:close/>
                </a:path>
              </a:pathLst>
            </a:custGeom>
            <a:solidFill>
              <a:srgbClr val="A3B745"/>
            </a:solidFill>
            <a:ln>
              <a:noFill/>
            </a:ln>
          </p:spPr>
          <p:txBody>
            <a:bodyPr spcFirstLastPara="1" wrap="square" lIns="91400" tIns="91400" rIns="91400" bIns="91400" anchor="ctr" anchorCtr="0">
              <a:noAutofit/>
            </a:bodyPr>
            <a:lstStyle/>
            <a:p>
              <a:pPr marL="0" marR="0" lvl="0" indent="0" algn="l" rtl="0">
                <a:lnSpc>
                  <a:spcPct val="100000"/>
                </a:lnSpc>
                <a:spcBef>
                  <a:spcPts val="0"/>
                </a:spcBef>
                <a:spcAft>
                  <a:spcPts val="0"/>
                </a:spcAft>
                <a:buClr>
                  <a:srgbClr val="000000"/>
                </a:buClr>
                <a:buSzPts val="2801"/>
                <a:buFont typeface="Arial"/>
                <a:buNone/>
              </a:pPr>
              <a:endParaRPr sz="1867" b="0" i="0" u="none" strike="noStrike" cap="none">
                <a:solidFill>
                  <a:srgbClr val="444C55"/>
                </a:solidFill>
                <a:latin typeface="Arial"/>
                <a:ea typeface="Arial"/>
                <a:cs typeface="Arial"/>
                <a:sym typeface="Arial"/>
              </a:endParaRPr>
            </a:p>
          </p:txBody>
        </p:sp>
      </p:grpSp>
    </p:spTree>
    <p:extLst>
      <p:ext uri="{BB962C8B-B14F-4D97-AF65-F5344CB8AC3E}">
        <p14:creationId xmlns:p14="http://schemas.microsoft.com/office/powerpoint/2010/main" val="1689407453"/>
      </p:ext>
    </p:extLst>
  </p:cSld>
  <p:clrMapOvr>
    <a:masterClrMapping/>
  </p:clrMapOvr>
</p:sldLayout>
</file>

<file path=ppt/slideLayouts/slideLayout968.xml><?xml version="1.0" encoding="utf-8"?>
<p:sldLayout xmlns:a="http://schemas.openxmlformats.org/drawingml/2006/main" xmlns:r="http://schemas.openxmlformats.org/officeDocument/2006/relationships" xmlns:p="http://schemas.openxmlformats.org/presentationml/2006/main" matchingName="2_Title and Content">
  <p:cSld name="2_Title and Content">
    <p:spTree>
      <p:nvGrpSpPr>
        <p:cNvPr id="1" name="Shape 15201"/>
        <p:cNvGrpSpPr/>
        <p:nvPr/>
      </p:nvGrpSpPr>
      <p:grpSpPr>
        <a:xfrm>
          <a:off x="0" y="0"/>
          <a:ext cx="0" cy="0"/>
          <a:chOff x="0" y="0"/>
          <a:chExt cx="0" cy="0"/>
        </a:xfrm>
      </p:grpSpPr>
      <p:grpSp>
        <p:nvGrpSpPr>
          <p:cNvPr id="15202" name="Google Shape;15202;p1300"/>
          <p:cNvGrpSpPr/>
          <p:nvPr/>
        </p:nvGrpSpPr>
        <p:grpSpPr>
          <a:xfrm>
            <a:off x="7191545" y="0"/>
            <a:ext cx="5000460" cy="1425988"/>
            <a:chOff x="7191545" y="0"/>
            <a:chExt cx="5000460" cy="1425988"/>
          </a:xfrm>
        </p:grpSpPr>
        <p:pic>
          <p:nvPicPr>
            <p:cNvPr id="15203" name="Google Shape;15203;p130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204" name="Google Shape;15204;p1300"/>
            <p:cNvGrpSpPr/>
            <p:nvPr/>
          </p:nvGrpSpPr>
          <p:grpSpPr>
            <a:xfrm>
              <a:off x="7191545" y="0"/>
              <a:ext cx="5000460" cy="1425988"/>
              <a:chOff x="7191545" y="0"/>
              <a:chExt cx="5000460" cy="1425988"/>
            </a:xfrm>
          </p:grpSpPr>
          <p:sp>
            <p:nvSpPr>
              <p:cNvPr id="15205" name="Google Shape;15205;p130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sp>
            <p:nvSpPr>
              <p:cNvPr id="15206" name="Google Shape;15206;p130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rgbClr val="444C55"/>
                  </a:solidFill>
                  <a:latin typeface="Calibri"/>
                  <a:ea typeface="Calibri"/>
                  <a:cs typeface="Calibri"/>
                  <a:sym typeface="Calibri"/>
                </a:endParaRPr>
              </a:p>
            </p:txBody>
          </p:sp>
        </p:grpSp>
      </p:grpSp>
      <p:sp>
        <p:nvSpPr>
          <p:cNvPr id="15207" name="Google Shape;15207;p1300"/>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208" name="Google Shape;15208;p1300"/>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209" name="Google Shape;15209;p1300"/>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210" name="Google Shape;15210;p130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211" name="Google Shape;15211;p1300"/>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322567334"/>
      </p:ext>
    </p:extLst>
  </p:cSld>
  <p:clrMapOvr>
    <a:masterClrMapping/>
  </p:clrMapOvr>
</p:sldLayout>
</file>

<file path=ppt/slideLayouts/slideLayout969.xml><?xml version="1.0" encoding="utf-8"?>
<p:sldLayout xmlns:a="http://schemas.openxmlformats.org/drawingml/2006/main" xmlns:r="http://schemas.openxmlformats.org/officeDocument/2006/relationships" xmlns:p="http://schemas.openxmlformats.org/presentationml/2006/main" matchingName="24_Photo Slide">
  <p:cSld name="24_Photo Slide">
    <p:spTree>
      <p:nvGrpSpPr>
        <p:cNvPr id="1" name="Shape 15212"/>
        <p:cNvGrpSpPr/>
        <p:nvPr/>
      </p:nvGrpSpPr>
      <p:grpSpPr>
        <a:xfrm>
          <a:off x="0" y="0"/>
          <a:ext cx="0" cy="0"/>
          <a:chOff x="0" y="0"/>
          <a:chExt cx="0" cy="0"/>
        </a:xfrm>
      </p:grpSpPr>
      <p:sp>
        <p:nvSpPr>
          <p:cNvPr id="15213" name="Google Shape;15213;p1301"/>
          <p:cNvSpPr txBox="1">
            <a:spLocks noGrp="1"/>
          </p:cNvSpPr>
          <p:nvPr>
            <p:ph type="body" idx="1"/>
          </p:nvPr>
        </p:nvSpPr>
        <p:spPr>
          <a:xfrm>
            <a:off x="457200" y="1146255"/>
            <a:ext cx="2350172" cy="2971800"/>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5214" name="Google Shape;15214;p1301"/>
          <p:cNvCxnSpPr/>
          <p:nvPr/>
        </p:nvCxnSpPr>
        <p:spPr>
          <a:xfrm>
            <a:off x="457201"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5215" name="Google Shape;15215;p1301"/>
          <p:cNvGrpSpPr/>
          <p:nvPr/>
        </p:nvGrpSpPr>
        <p:grpSpPr>
          <a:xfrm>
            <a:off x="1" y="5379425"/>
            <a:ext cx="2807363" cy="753895"/>
            <a:chOff x="0" y="5379424"/>
            <a:chExt cx="2807363" cy="753895"/>
          </a:xfrm>
        </p:grpSpPr>
        <p:sp>
          <p:nvSpPr>
            <p:cNvPr id="15216" name="Google Shape;15216;p1301"/>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04115"/>
                </a:gs>
              </a:gsLst>
              <a:lin ang="0" scaled="0"/>
            </a:gra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Arial"/>
                <a:ea typeface="Arial"/>
                <a:cs typeface="Arial"/>
                <a:sym typeface="Arial"/>
              </a:endParaRPr>
            </a:p>
          </p:txBody>
        </p:sp>
        <p:sp>
          <p:nvSpPr>
            <p:cNvPr id="15217" name="Google Shape;15217;p1301"/>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25" tIns="45700" rIns="91425" bIns="45700" anchor="ctr" anchorCtr="1">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rgbClr val="FFFFFF"/>
                </a:solidFill>
                <a:latin typeface="Arial"/>
                <a:ea typeface="Arial"/>
                <a:cs typeface="Arial"/>
                <a:sym typeface="Arial"/>
              </a:endParaRPr>
            </a:p>
          </p:txBody>
        </p:sp>
      </p:grpSp>
      <p:sp>
        <p:nvSpPr>
          <p:cNvPr id="15218" name="Google Shape;15218;p1301"/>
          <p:cNvSpPr>
            <a:spLocks noGrp="1"/>
          </p:cNvSpPr>
          <p:nvPr>
            <p:ph type="pic" idx="2"/>
          </p:nvPr>
        </p:nvSpPr>
        <p:spPr>
          <a:xfrm>
            <a:off x="2807363" y="457200"/>
            <a:ext cx="8915400" cy="5943600"/>
          </a:xfrm>
          <a:prstGeom prst="rect">
            <a:avLst/>
          </a:prstGeom>
          <a:noFill/>
          <a:ln>
            <a:noFill/>
          </a:ln>
        </p:spPr>
      </p:sp>
      <p:pic>
        <p:nvPicPr>
          <p:cNvPr id="15219" name="Google Shape;15219;p1301"/>
          <p:cNvPicPr preferRelativeResize="0"/>
          <p:nvPr/>
        </p:nvPicPr>
        <p:blipFill rotWithShape="1">
          <a:blip r:embed="rId2">
            <a:alphaModFix/>
          </a:blip>
          <a:srcRect/>
          <a:stretch/>
        </p:blipFill>
        <p:spPr>
          <a:xfrm>
            <a:off x="513345" y="4385535"/>
            <a:ext cx="2025313" cy="911940"/>
          </a:xfrm>
          <a:prstGeom prst="rect">
            <a:avLst/>
          </a:prstGeom>
          <a:noFill/>
          <a:ln>
            <a:noFill/>
          </a:ln>
        </p:spPr>
      </p:pic>
    </p:spTree>
    <p:extLst>
      <p:ext uri="{BB962C8B-B14F-4D97-AF65-F5344CB8AC3E}">
        <p14:creationId xmlns:p14="http://schemas.microsoft.com/office/powerpoint/2010/main" val="2364915158"/>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Quotation">
  <p:cSld name="Quotation 11">
    <p:spTree>
      <p:nvGrpSpPr>
        <p:cNvPr id="1" name="Shape 941"/>
        <p:cNvGrpSpPr/>
        <p:nvPr/>
      </p:nvGrpSpPr>
      <p:grpSpPr>
        <a:xfrm>
          <a:off x="0" y="0"/>
          <a:ext cx="0" cy="0"/>
          <a:chOff x="0" y="0"/>
          <a:chExt cx="0" cy="0"/>
        </a:xfrm>
      </p:grpSpPr>
      <p:sp>
        <p:nvSpPr>
          <p:cNvPr id="942" name="Google Shape;942;p96"/>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943" name="Google Shape;943;p96"/>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944" name="Google Shape;944;p9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45" name="Google Shape;945;p9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46" name="Google Shape;946;p9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47" name="Google Shape;947;p9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grpSp>
        <p:nvGrpSpPr>
          <p:cNvPr id="948" name="Google Shape;948;p96"/>
          <p:cNvGrpSpPr/>
          <p:nvPr/>
        </p:nvGrpSpPr>
        <p:grpSpPr>
          <a:xfrm>
            <a:off x="7191542" y="1"/>
            <a:ext cx="5000459" cy="1425992"/>
            <a:chOff x="7191542" y="1"/>
            <a:chExt cx="5000459" cy="1425992"/>
          </a:xfrm>
        </p:grpSpPr>
        <p:pic>
          <p:nvPicPr>
            <p:cNvPr id="949" name="Google Shape;949;p9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50" name="Google Shape;950;p96"/>
            <p:cNvGrpSpPr/>
            <p:nvPr/>
          </p:nvGrpSpPr>
          <p:grpSpPr>
            <a:xfrm>
              <a:off x="7191542" y="1"/>
              <a:ext cx="5000459" cy="1425992"/>
              <a:chOff x="7186272" y="0"/>
              <a:chExt cx="5005729" cy="1427495"/>
            </a:xfrm>
          </p:grpSpPr>
          <p:sp>
            <p:nvSpPr>
              <p:cNvPr id="951" name="Google Shape;951;p9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952" name="Google Shape;952;p9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pic>
        <p:nvPicPr>
          <p:cNvPr id="953" name="Google Shape;953;p96" descr="Open quotation mark with solid fill"/>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11512" y="136525"/>
            <a:ext cx="2036762" cy="2036762"/>
          </a:xfrm>
          <a:prstGeom prst="rect">
            <a:avLst/>
          </a:prstGeom>
          <a:noFill/>
          <a:ln>
            <a:noFill/>
          </a:ln>
        </p:spPr>
      </p:pic>
    </p:spTree>
  </p:cSld>
  <p:clrMapOvr>
    <a:masterClrMapping/>
  </p:clrMapOvr>
</p:sldLayout>
</file>

<file path=ppt/slideLayouts/slideLayout970.xml><?xml version="1.0" encoding="utf-8"?>
<p:sldLayout xmlns:a="http://schemas.openxmlformats.org/drawingml/2006/main" xmlns:r="http://schemas.openxmlformats.org/officeDocument/2006/relationships" xmlns:p="http://schemas.openxmlformats.org/presentationml/2006/main" matchingName="1_Title and Content 5">
  <p:cSld name="1_Title and Content 5">
    <p:spTree>
      <p:nvGrpSpPr>
        <p:cNvPr id="1" name="Shape 15668"/>
        <p:cNvGrpSpPr/>
        <p:nvPr/>
      </p:nvGrpSpPr>
      <p:grpSpPr>
        <a:xfrm>
          <a:off x="0" y="0"/>
          <a:ext cx="0" cy="0"/>
          <a:chOff x="0" y="0"/>
          <a:chExt cx="0" cy="0"/>
        </a:xfrm>
      </p:grpSpPr>
      <p:grpSp>
        <p:nvGrpSpPr>
          <p:cNvPr id="15669" name="Google Shape;15669;p106"/>
          <p:cNvGrpSpPr/>
          <p:nvPr/>
        </p:nvGrpSpPr>
        <p:grpSpPr>
          <a:xfrm>
            <a:off x="7191545" y="0"/>
            <a:ext cx="5000460" cy="1425988"/>
            <a:chOff x="7191545" y="0"/>
            <a:chExt cx="5000460" cy="1425988"/>
          </a:xfrm>
        </p:grpSpPr>
        <p:pic>
          <p:nvPicPr>
            <p:cNvPr id="15670" name="Google Shape;15670;p10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671" name="Google Shape;15671;p106"/>
            <p:cNvGrpSpPr/>
            <p:nvPr/>
          </p:nvGrpSpPr>
          <p:grpSpPr>
            <a:xfrm>
              <a:off x="7191545" y="0"/>
              <a:ext cx="5000460" cy="1425988"/>
              <a:chOff x="7191545" y="0"/>
              <a:chExt cx="5000460" cy="1425988"/>
            </a:xfrm>
          </p:grpSpPr>
          <p:sp>
            <p:nvSpPr>
              <p:cNvPr id="15672" name="Google Shape;15672;p10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673" name="Google Shape;15673;p10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674" name="Google Shape;15674;p106"/>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675" name="Google Shape;15675;p10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676" name="Google Shape;15676;p106"/>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677" name="Google Shape;15677;p10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678" name="Google Shape;15678;p106"/>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305985711"/>
      </p:ext>
    </p:extLst>
  </p:cSld>
  <p:clrMapOvr>
    <a:masterClrMapping/>
  </p:clrMapOvr>
</p:sldLayout>
</file>

<file path=ppt/slideLayouts/slideLayout971.xml><?xml version="1.0" encoding="utf-8"?>
<p:sldLayout xmlns:a="http://schemas.openxmlformats.org/drawingml/2006/main" xmlns:r="http://schemas.openxmlformats.org/officeDocument/2006/relationships" xmlns:p="http://schemas.openxmlformats.org/presentationml/2006/main" matchingName="TITLE_ONLY" type="titleOnly">
  <p:cSld name="TITLE_ONLY">
    <p:spTree>
      <p:nvGrpSpPr>
        <p:cNvPr id="1" name="Shape 15679"/>
        <p:cNvGrpSpPr/>
        <p:nvPr/>
      </p:nvGrpSpPr>
      <p:grpSpPr>
        <a:xfrm>
          <a:off x="0" y="0"/>
          <a:ext cx="0" cy="0"/>
          <a:chOff x="0" y="0"/>
          <a:chExt cx="0" cy="0"/>
        </a:xfrm>
      </p:grpSpPr>
      <p:grpSp>
        <p:nvGrpSpPr>
          <p:cNvPr id="15680" name="Google Shape;15680;p108"/>
          <p:cNvGrpSpPr/>
          <p:nvPr/>
        </p:nvGrpSpPr>
        <p:grpSpPr>
          <a:xfrm>
            <a:off x="7191545" y="0"/>
            <a:ext cx="5000460" cy="1425988"/>
            <a:chOff x="7191545" y="0"/>
            <a:chExt cx="5000460" cy="1425988"/>
          </a:xfrm>
        </p:grpSpPr>
        <p:pic>
          <p:nvPicPr>
            <p:cNvPr id="15681" name="Google Shape;15681;p10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682" name="Google Shape;15682;p108"/>
            <p:cNvGrpSpPr/>
            <p:nvPr/>
          </p:nvGrpSpPr>
          <p:grpSpPr>
            <a:xfrm>
              <a:off x="7191545" y="0"/>
              <a:ext cx="5000460" cy="1425988"/>
              <a:chOff x="7191545" y="0"/>
              <a:chExt cx="5000460" cy="1425988"/>
            </a:xfrm>
          </p:grpSpPr>
          <p:sp>
            <p:nvSpPr>
              <p:cNvPr id="15683" name="Google Shape;15683;p10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684" name="Google Shape;15684;p10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685" name="Google Shape;15685;p108"/>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686" name="Google Shape;15686;p108"/>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687" name="Google Shape;15687;p10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688" name="Google Shape;15688;p10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491486991"/>
      </p:ext>
    </p:extLst>
  </p:cSld>
  <p:clrMapOvr>
    <a:masterClrMapping/>
  </p:clrMapOvr>
</p:sldLayout>
</file>

<file path=ppt/slideLayouts/slideLayout972.xml><?xml version="1.0" encoding="utf-8"?>
<p:sldLayout xmlns:a="http://schemas.openxmlformats.org/drawingml/2006/main" xmlns:r="http://schemas.openxmlformats.org/officeDocument/2006/relationships" xmlns:p="http://schemas.openxmlformats.org/presentationml/2006/main" matchingName="Divider">
  <p:cSld name="Divider">
    <p:spTree>
      <p:nvGrpSpPr>
        <p:cNvPr id="1" name="Shape 15689"/>
        <p:cNvGrpSpPr/>
        <p:nvPr/>
      </p:nvGrpSpPr>
      <p:grpSpPr>
        <a:xfrm>
          <a:off x="0" y="0"/>
          <a:ext cx="0" cy="0"/>
          <a:chOff x="0" y="0"/>
          <a:chExt cx="0" cy="0"/>
        </a:xfrm>
      </p:grpSpPr>
      <p:grpSp>
        <p:nvGrpSpPr>
          <p:cNvPr id="15690" name="Google Shape;15690;p1332"/>
          <p:cNvGrpSpPr/>
          <p:nvPr/>
        </p:nvGrpSpPr>
        <p:grpSpPr>
          <a:xfrm>
            <a:off x="0" y="5020350"/>
            <a:ext cx="12191996" cy="1837651"/>
            <a:chOff x="0" y="5020348"/>
            <a:chExt cx="12191996" cy="1837651"/>
          </a:xfrm>
        </p:grpSpPr>
        <p:sp>
          <p:nvSpPr>
            <p:cNvPr id="15691" name="Google Shape;15691;p1332"/>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692" name="Google Shape;15692;p1332"/>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693" name="Google Shape;15693;p1332"/>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5694" name="Google Shape;15694;p1332"/>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5695" name="Google Shape;15695;p1332"/>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696" name="Google Shape;15696;p1332"/>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4170632828"/>
      </p:ext>
    </p:extLst>
  </p:cSld>
  <p:clrMapOvr>
    <a:masterClrMapping/>
  </p:clrMapOvr>
</p:sldLayout>
</file>

<file path=ppt/slideLayouts/slideLayout973.xml><?xml version="1.0" encoding="utf-8"?>
<p:sldLayout xmlns:a="http://schemas.openxmlformats.org/drawingml/2006/main" xmlns:r="http://schemas.openxmlformats.org/officeDocument/2006/relationships" xmlns:p="http://schemas.openxmlformats.org/presentationml/2006/main" matchingName="1_Blank">
  <p:cSld name="1_Blank">
    <p:spTree>
      <p:nvGrpSpPr>
        <p:cNvPr id="1" name="Shape 15697"/>
        <p:cNvGrpSpPr/>
        <p:nvPr/>
      </p:nvGrpSpPr>
      <p:grpSpPr>
        <a:xfrm>
          <a:off x="0" y="0"/>
          <a:ext cx="0" cy="0"/>
          <a:chOff x="0" y="0"/>
          <a:chExt cx="0" cy="0"/>
        </a:xfrm>
      </p:grpSpPr>
      <p:sp>
        <p:nvSpPr>
          <p:cNvPr id="15698" name="Google Shape;15698;p1333"/>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699" name="Google Shape;15699;p133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00" name="Google Shape;15700;p1333"/>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701" name="Google Shape;15701;p1333"/>
          <p:cNvGrpSpPr/>
          <p:nvPr/>
        </p:nvGrpSpPr>
        <p:grpSpPr>
          <a:xfrm>
            <a:off x="7191545" y="0"/>
            <a:ext cx="5000460" cy="1425988"/>
            <a:chOff x="7191545" y="0"/>
            <a:chExt cx="5000460" cy="1425988"/>
          </a:xfrm>
        </p:grpSpPr>
        <p:pic>
          <p:nvPicPr>
            <p:cNvPr id="15702" name="Google Shape;15702;p133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03" name="Google Shape;15703;p1333"/>
            <p:cNvGrpSpPr/>
            <p:nvPr/>
          </p:nvGrpSpPr>
          <p:grpSpPr>
            <a:xfrm>
              <a:off x="7191545" y="0"/>
              <a:ext cx="5000460" cy="1425988"/>
              <a:chOff x="7191545" y="0"/>
              <a:chExt cx="5000460" cy="1425988"/>
            </a:xfrm>
          </p:grpSpPr>
          <p:sp>
            <p:nvSpPr>
              <p:cNvPr id="15704" name="Google Shape;15704;p133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05" name="Google Shape;15705;p133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Tree>
    <p:extLst>
      <p:ext uri="{BB962C8B-B14F-4D97-AF65-F5344CB8AC3E}">
        <p14:creationId xmlns:p14="http://schemas.microsoft.com/office/powerpoint/2010/main" val="577747534"/>
      </p:ext>
    </p:extLst>
  </p:cSld>
  <p:clrMapOvr>
    <a:masterClrMapping/>
  </p:clrMapOvr>
</p:sldLayout>
</file>

<file path=ppt/slideLayouts/slideLayout974.xml><?xml version="1.0" encoding="utf-8"?>
<p:sldLayout xmlns:a="http://schemas.openxmlformats.org/drawingml/2006/main" xmlns:r="http://schemas.openxmlformats.org/officeDocument/2006/relationships" xmlns:p="http://schemas.openxmlformats.org/presentationml/2006/main" matchingName="1_Photo Slide">
  <p:cSld name="1_Photo Slide">
    <p:spTree>
      <p:nvGrpSpPr>
        <p:cNvPr id="1" name="Shape 15706"/>
        <p:cNvGrpSpPr/>
        <p:nvPr/>
      </p:nvGrpSpPr>
      <p:grpSpPr>
        <a:xfrm>
          <a:off x="0" y="0"/>
          <a:ext cx="0" cy="0"/>
          <a:chOff x="0" y="0"/>
          <a:chExt cx="0" cy="0"/>
        </a:xfrm>
      </p:grpSpPr>
      <p:sp>
        <p:nvSpPr>
          <p:cNvPr id="15707" name="Google Shape;15707;p1334"/>
          <p:cNvSpPr txBox="1">
            <a:spLocks noGrp="1"/>
          </p:cNvSpPr>
          <p:nvPr>
            <p:ph type="body" idx="1"/>
          </p:nvPr>
        </p:nvSpPr>
        <p:spPr>
          <a:xfrm>
            <a:off x="457201" y="1146258"/>
            <a:ext cx="2350169" cy="2971798"/>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b="0">
                <a:solidFill>
                  <a:schemeClr val="dk1"/>
                </a:solidFill>
              </a:defRPr>
            </a:lvl1pPr>
            <a:lvl2pPr marL="609630" lvl="1" indent="-304815" algn="l">
              <a:lnSpc>
                <a:spcPct val="90000"/>
              </a:lnSpc>
              <a:spcBef>
                <a:spcPts val="500"/>
              </a:spcBef>
              <a:spcAft>
                <a:spcPts val="0"/>
              </a:spcAft>
              <a:buSzPts val="3600"/>
              <a:buChar char="•"/>
              <a:defRPr/>
            </a:lvl2pPr>
            <a:lvl3pPr marL="914446" lvl="2" indent="-279414" algn="l">
              <a:lnSpc>
                <a:spcPct val="90000"/>
              </a:lnSpc>
              <a:spcBef>
                <a:spcPts val="500"/>
              </a:spcBef>
              <a:spcAft>
                <a:spcPts val="0"/>
              </a:spcAft>
              <a:buSzPts val="3000"/>
              <a:buChar char="•"/>
              <a:defRPr/>
            </a:lvl3pPr>
            <a:lvl4pPr marL="1219261" lvl="3" indent="-266713" algn="l">
              <a:lnSpc>
                <a:spcPct val="90000"/>
              </a:lnSpc>
              <a:spcBef>
                <a:spcPts val="500"/>
              </a:spcBef>
              <a:spcAft>
                <a:spcPts val="0"/>
              </a:spcAft>
              <a:buSzPts val="2700"/>
              <a:buChar char="•"/>
              <a:defRPr/>
            </a:lvl4pPr>
            <a:lvl5pPr marL="1524076" lvl="4" indent="-266713" algn="l">
              <a:lnSpc>
                <a:spcPct val="90000"/>
              </a:lnSpc>
              <a:spcBef>
                <a:spcPts val="500"/>
              </a:spcBef>
              <a:spcAft>
                <a:spcPts val="0"/>
              </a:spcAft>
              <a:buSzPts val="2700"/>
              <a:buChar char="•"/>
              <a:defRPr/>
            </a:lvl5pPr>
            <a:lvl6pPr marL="1828891" lvl="5" indent="-266713" algn="l">
              <a:lnSpc>
                <a:spcPct val="90000"/>
              </a:lnSpc>
              <a:spcBef>
                <a:spcPts val="500"/>
              </a:spcBef>
              <a:spcAft>
                <a:spcPts val="0"/>
              </a:spcAft>
              <a:buSzPts val="2700"/>
              <a:buChar char="•"/>
              <a:defRPr/>
            </a:lvl6pPr>
            <a:lvl7pPr marL="2133707" lvl="6" indent="-266713" algn="l">
              <a:lnSpc>
                <a:spcPct val="90000"/>
              </a:lnSpc>
              <a:spcBef>
                <a:spcPts val="500"/>
              </a:spcBef>
              <a:spcAft>
                <a:spcPts val="0"/>
              </a:spcAft>
              <a:buSzPts val="2700"/>
              <a:buChar char="•"/>
              <a:defRPr/>
            </a:lvl7pPr>
            <a:lvl8pPr marL="2438522" lvl="7" indent="-266713" algn="l">
              <a:lnSpc>
                <a:spcPct val="90000"/>
              </a:lnSpc>
              <a:spcBef>
                <a:spcPts val="500"/>
              </a:spcBef>
              <a:spcAft>
                <a:spcPts val="0"/>
              </a:spcAft>
              <a:buSzPts val="2700"/>
              <a:buChar char="•"/>
              <a:defRPr/>
            </a:lvl8pPr>
            <a:lvl9pPr marL="2743337" lvl="8" indent="-266713" algn="l">
              <a:lnSpc>
                <a:spcPct val="90000"/>
              </a:lnSpc>
              <a:spcBef>
                <a:spcPts val="500"/>
              </a:spcBef>
              <a:spcAft>
                <a:spcPts val="0"/>
              </a:spcAft>
              <a:buSzPts val="2700"/>
              <a:buChar char="•"/>
              <a:defRPr/>
            </a:lvl9pPr>
          </a:lstStyle>
          <a:p>
            <a:endParaRPr/>
          </a:p>
        </p:txBody>
      </p:sp>
      <p:cxnSp>
        <p:nvCxnSpPr>
          <p:cNvPr id="15708" name="Google Shape;15708;p1334"/>
          <p:cNvCxnSpPr/>
          <p:nvPr/>
        </p:nvCxnSpPr>
        <p:spPr>
          <a:xfrm>
            <a:off x="457200" y="947987"/>
            <a:ext cx="2350168" cy="0"/>
          </a:xfrm>
          <a:prstGeom prst="straightConnector1">
            <a:avLst/>
          </a:prstGeom>
          <a:noFill/>
          <a:ln w="31750" cap="flat" cmpd="sng">
            <a:solidFill>
              <a:schemeClr val="accent3"/>
            </a:solidFill>
            <a:prstDash val="solid"/>
            <a:round/>
            <a:headEnd type="none" w="sm" len="sm"/>
            <a:tailEnd type="none" w="sm" len="sm"/>
          </a:ln>
        </p:spPr>
      </p:cxnSp>
      <p:grpSp>
        <p:nvGrpSpPr>
          <p:cNvPr id="15709" name="Google Shape;15709;p1334"/>
          <p:cNvGrpSpPr/>
          <p:nvPr/>
        </p:nvGrpSpPr>
        <p:grpSpPr>
          <a:xfrm>
            <a:off x="0" y="5379428"/>
            <a:ext cx="2807368" cy="753891"/>
            <a:chOff x="0" y="5379426"/>
            <a:chExt cx="2807368" cy="753891"/>
          </a:xfrm>
        </p:grpSpPr>
        <p:sp>
          <p:nvSpPr>
            <p:cNvPr id="15710" name="Google Shape;15710;p1334"/>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7B7B7B"/>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2100"/>
                <a:buFont typeface="Arial"/>
                <a:buNone/>
              </a:pPr>
              <a:endParaRPr sz="1400" b="0" i="0" u="none" strike="noStrike" cap="none">
                <a:solidFill>
                  <a:schemeClr val="lt1"/>
                </a:solidFill>
                <a:latin typeface="Arial"/>
                <a:ea typeface="Arial"/>
                <a:cs typeface="Arial"/>
                <a:sym typeface="Arial"/>
              </a:endParaRPr>
            </a:p>
          </p:txBody>
        </p:sp>
        <p:sp>
          <p:nvSpPr>
            <p:cNvPr id="15711" name="Google Shape;15711;p1334"/>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2100"/>
                <a:buFont typeface="Arial"/>
                <a:buNone/>
              </a:pPr>
              <a:endParaRPr sz="1400" b="0" i="0" u="none" strike="noStrike" cap="none">
                <a:solidFill>
                  <a:schemeClr val="lt1"/>
                </a:solidFill>
                <a:latin typeface="Arial"/>
                <a:ea typeface="Arial"/>
                <a:cs typeface="Arial"/>
                <a:sym typeface="Arial"/>
              </a:endParaRPr>
            </a:p>
          </p:txBody>
        </p:sp>
      </p:grpSp>
      <p:sp>
        <p:nvSpPr>
          <p:cNvPr id="15712" name="Google Shape;15712;p1334"/>
          <p:cNvSpPr>
            <a:spLocks noGrp="1"/>
          </p:cNvSpPr>
          <p:nvPr>
            <p:ph type="pic" idx="2"/>
          </p:nvPr>
        </p:nvSpPr>
        <p:spPr>
          <a:xfrm>
            <a:off x="2807368" y="457202"/>
            <a:ext cx="8915400" cy="5943598"/>
          </a:xfrm>
          <a:prstGeom prst="rect">
            <a:avLst/>
          </a:prstGeom>
          <a:noFill/>
          <a:ln>
            <a:noFill/>
          </a:ln>
        </p:spPr>
      </p:sp>
      <p:pic>
        <p:nvPicPr>
          <p:cNvPr id="15713" name="Google Shape;15713;p1334"/>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50" y="4385538"/>
            <a:ext cx="2025315" cy="911940"/>
          </a:xfrm>
          <a:prstGeom prst="rect">
            <a:avLst/>
          </a:prstGeom>
          <a:noFill/>
          <a:ln>
            <a:noFill/>
          </a:ln>
        </p:spPr>
      </p:pic>
    </p:spTree>
    <p:extLst>
      <p:ext uri="{BB962C8B-B14F-4D97-AF65-F5344CB8AC3E}">
        <p14:creationId xmlns:p14="http://schemas.microsoft.com/office/powerpoint/2010/main" val="1454331823"/>
      </p:ext>
    </p:extLst>
  </p:cSld>
  <p:clrMapOvr>
    <a:masterClrMapping/>
  </p:clrMapOvr>
</p:sldLayout>
</file>

<file path=ppt/slideLayouts/slideLayout975.xml><?xml version="1.0" encoding="utf-8"?>
<p:sldLayout xmlns:a="http://schemas.openxmlformats.org/drawingml/2006/main" xmlns:r="http://schemas.openxmlformats.org/officeDocument/2006/relationships" xmlns:p="http://schemas.openxmlformats.org/presentationml/2006/main" matchingName="Title and Content 2">
  <p:cSld name="Title and Content 2">
    <p:spTree>
      <p:nvGrpSpPr>
        <p:cNvPr id="1" name="Shape 15714"/>
        <p:cNvGrpSpPr/>
        <p:nvPr/>
      </p:nvGrpSpPr>
      <p:grpSpPr>
        <a:xfrm>
          <a:off x="0" y="0"/>
          <a:ext cx="0" cy="0"/>
          <a:chOff x="0" y="0"/>
          <a:chExt cx="0" cy="0"/>
        </a:xfrm>
      </p:grpSpPr>
      <p:grpSp>
        <p:nvGrpSpPr>
          <p:cNvPr id="15715" name="Google Shape;15715;p1335"/>
          <p:cNvGrpSpPr/>
          <p:nvPr/>
        </p:nvGrpSpPr>
        <p:grpSpPr>
          <a:xfrm>
            <a:off x="7191545" y="0"/>
            <a:ext cx="5000460" cy="1425988"/>
            <a:chOff x="7191545" y="0"/>
            <a:chExt cx="5000460" cy="1425988"/>
          </a:xfrm>
        </p:grpSpPr>
        <p:pic>
          <p:nvPicPr>
            <p:cNvPr id="15716" name="Google Shape;15716;p133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17" name="Google Shape;15717;p1335"/>
            <p:cNvGrpSpPr/>
            <p:nvPr/>
          </p:nvGrpSpPr>
          <p:grpSpPr>
            <a:xfrm>
              <a:off x="7191545" y="0"/>
              <a:ext cx="5000460" cy="1425988"/>
              <a:chOff x="7191545" y="0"/>
              <a:chExt cx="5000460" cy="1425988"/>
            </a:xfrm>
          </p:grpSpPr>
          <p:sp>
            <p:nvSpPr>
              <p:cNvPr id="15718" name="Google Shape;15718;p133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19" name="Google Shape;15719;p133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20" name="Google Shape;15720;p1335"/>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21" name="Google Shape;15721;p1335"/>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722" name="Google Shape;15722;p1335"/>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23" name="Google Shape;15723;p133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24" name="Google Shape;15724;p133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853876046"/>
      </p:ext>
    </p:extLst>
  </p:cSld>
  <p:clrMapOvr>
    <a:masterClrMapping/>
  </p:clrMapOvr>
</p:sldLayout>
</file>

<file path=ppt/slideLayouts/slideLayout976.xml><?xml version="1.0" encoding="utf-8"?>
<p:sldLayout xmlns:a="http://schemas.openxmlformats.org/drawingml/2006/main" xmlns:r="http://schemas.openxmlformats.org/officeDocument/2006/relationships" xmlns:p="http://schemas.openxmlformats.org/presentationml/2006/main" matchingName="1_OBJECT">
  <p:cSld name="1_OBJECT">
    <p:spTree>
      <p:nvGrpSpPr>
        <p:cNvPr id="1" name="Shape 15725"/>
        <p:cNvGrpSpPr/>
        <p:nvPr/>
      </p:nvGrpSpPr>
      <p:grpSpPr>
        <a:xfrm>
          <a:off x="0" y="0"/>
          <a:ext cx="0" cy="0"/>
          <a:chOff x="0" y="0"/>
          <a:chExt cx="0" cy="0"/>
        </a:xfrm>
      </p:grpSpPr>
      <p:grpSp>
        <p:nvGrpSpPr>
          <p:cNvPr id="15726" name="Google Shape;15726;p1336"/>
          <p:cNvGrpSpPr/>
          <p:nvPr/>
        </p:nvGrpSpPr>
        <p:grpSpPr>
          <a:xfrm>
            <a:off x="7191545" y="0"/>
            <a:ext cx="5000460" cy="1425988"/>
            <a:chOff x="7191545" y="0"/>
            <a:chExt cx="5000460" cy="1425988"/>
          </a:xfrm>
        </p:grpSpPr>
        <p:pic>
          <p:nvPicPr>
            <p:cNvPr id="15727" name="Google Shape;15727;p1336"/>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28" name="Google Shape;15728;p1336"/>
            <p:cNvGrpSpPr/>
            <p:nvPr/>
          </p:nvGrpSpPr>
          <p:grpSpPr>
            <a:xfrm>
              <a:off x="7191545" y="0"/>
              <a:ext cx="5000460" cy="1425988"/>
              <a:chOff x="7191545" y="0"/>
              <a:chExt cx="5000460" cy="1425988"/>
            </a:xfrm>
          </p:grpSpPr>
          <p:sp>
            <p:nvSpPr>
              <p:cNvPr id="15729" name="Google Shape;15729;p1336"/>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30" name="Google Shape;15730;p1336"/>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31" name="Google Shape;15731;p1336"/>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32" name="Google Shape;15732;p1336"/>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733" name="Google Shape;15733;p1336"/>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34" name="Google Shape;15734;p1336"/>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35" name="Google Shape;15735;p1336"/>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052156677"/>
      </p:ext>
    </p:extLst>
  </p:cSld>
  <p:clrMapOvr>
    <a:masterClrMapping/>
  </p:clrMapOvr>
</p:sldLayout>
</file>

<file path=ppt/slideLayouts/slideLayout977.xml><?xml version="1.0" encoding="utf-8"?>
<p:sldLayout xmlns:a="http://schemas.openxmlformats.org/drawingml/2006/main" xmlns:r="http://schemas.openxmlformats.org/officeDocument/2006/relationships" xmlns:p="http://schemas.openxmlformats.org/presentationml/2006/main" matchingName="Cover">
  <p:cSld name="Cover">
    <p:spTree>
      <p:nvGrpSpPr>
        <p:cNvPr id="1" name="Shape 15736"/>
        <p:cNvGrpSpPr/>
        <p:nvPr/>
      </p:nvGrpSpPr>
      <p:grpSpPr>
        <a:xfrm>
          <a:off x="0" y="0"/>
          <a:ext cx="0" cy="0"/>
          <a:chOff x="0" y="0"/>
          <a:chExt cx="0" cy="0"/>
        </a:xfrm>
      </p:grpSpPr>
      <p:sp>
        <p:nvSpPr>
          <p:cNvPr id="15737" name="Google Shape;15737;p1337"/>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738" name="Google Shape;15738;p1337"/>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39" name="Google Shape;15739;p1337"/>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5740" name="Google Shape;15740;p1337"/>
          <p:cNvGrpSpPr/>
          <p:nvPr/>
        </p:nvGrpSpPr>
        <p:grpSpPr>
          <a:xfrm>
            <a:off x="0" y="5020350"/>
            <a:ext cx="12191996" cy="1837651"/>
            <a:chOff x="0" y="5020348"/>
            <a:chExt cx="12191996" cy="1837651"/>
          </a:xfrm>
        </p:grpSpPr>
        <p:sp>
          <p:nvSpPr>
            <p:cNvPr id="15741" name="Google Shape;15741;p1337"/>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742" name="Google Shape;15742;p1337"/>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5743" name="Google Shape;15743;p1337"/>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1388101005"/>
      </p:ext>
    </p:extLst>
  </p:cSld>
  <p:clrMapOvr>
    <a:masterClrMapping/>
  </p:clrMapOvr>
</p:sldLayout>
</file>

<file path=ppt/slideLayouts/slideLayout978.xml><?xml version="1.0" encoding="utf-8"?>
<p:sldLayout xmlns:a="http://schemas.openxmlformats.org/drawingml/2006/main" xmlns:r="http://schemas.openxmlformats.org/officeDocument/2006/relationships" xmlns:p="http://schemas.openxmlformats.org/presentationml/2006/main" matchingName="TWO_OBJECTS" type="twoObj">
  <p:cSld name="TWO_OBJECTS">
    <p:spTree>
      <p:nvGrpSpPr>
        <p:cNvPr id="1" name="Shape 15744"/>
        <p:cNvGrpSpPr/>
        <p:nvPr/>
      </p:nvGrpSpPr>
      <p:grpSpPr>
        <a:xfrm>
          <a:off x="0" y="0"/>
          <a:ext cx="0" cy="0"/>
          <a:chOff x="0" y="0"/>
          <a:chExt cx="0" cy="0"/>
        </a:xfrm>
      </p:grpSpPr>
      <p:sp>
        <p:nvSpPr>
          <p:cNvPr id="15745" name="Google Shape;15745;p1338"/>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46" name="Google Shape;15746;p1338"/>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5747" name="Google Shape;15747;p1338"/>
          <p:cNvGrpSpPr/>
          <p:nvPr/>
        </p:nvGrpSpPr>
        <p:grpSpPr>
          <a:xfrm>
            <a:off x="7191545" y="0"/>
            <a:ext cx="5000460" cy="1425988"/>
            <a:chOff x="7191545" y="0"/>
            <a:chExt cx="5000460" cy="1425988"/>
          </a:xfrm>
        </p:grpSpPr>
        <p:pic>
          <p:nvPicPr>
            <p:cNvPr id="15748" name="Google Shape;15748;p133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49" name="Google Shape;15749;p1338"/>
            <p:cNvGrpSpPr/>
            <p:nvPr/>
          </p:nvGrpSpPr>
          <p:grpSpPr>
            <a:xfrm>
              <a:off x="7191545" y="0"/>
              <a:ext cx="5000460" cy="1425988"/>
              <a:chOff x="7191545" y="0"/>
              <a:chExt cx="5000460" cy="1425988"/>
            </a:xfrm>
          </p:grpSpPr>
          <p:sp>
            <p:nvSpPr>
              <p:cNvPr id="15750" name="Google Shape;15750;p133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51" name="Google Shape;15751;p133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52" name="Google Shape;15752;p1338"/>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753" name="Google Shape;15753;p1338"/>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54" name="Google Shape;15754;p133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55" name="Google Shape;15755;p133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482943099"/>
      </p:ext>
    </p:extLst>
  </p:cSld>
  <p:clrMapOvr>
    <a:masterClrMapping/>
  </p:clrMapOvr>
</p:sldLayout>
</file>

<file path=ppt/slideLayouts/slideLayout979.xml><?xml version="1.0" encoding="utf-8"?>
<p:sldLayout xmlns:a="http://schemas.openxmlformats.org/drawingml/2006/main" xmlns:r="http://schemas.openxmlformats.org/officeDocument/2006/relationships" xmlns:p="http://schemas.openxmlformats.org/presentationml/2006/main" matchingName="Two Content">
  <p:cSld name="Two Content">
    <p:spTree>
      <p:nvGrpSpPr>
        <p:cNvPr id="1" name="Shape 15756"/>
        <p:cNvGrpSpPr/>
        <p:nvPr/>
      </p:nvGrpSpPr>
      <p:grpSpPr>
        <a:xfrm>
          <a:off x="0" y="0"/>
          <a:ext cx="0" cy="0"/>
          <a:chOff x="0" y="0"/>
          <a:chExt cx="0" cy="0"/>
        </a:xfrm>
      </p:grpSpPr>
      <p:sp>
        <p:nvSpPr>
          <p:cNvPr id="15757" name="Google Shape;15757;p1339"/>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58" name="Google Shape;15758;p1339"/>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5759" name="Google Shape;15759;p1339"/>
          <p:cNvGrpSpPr/>
          <p:nvPr/>
        </p:nvGrpSpPr>
        <p:grpSpPr>
          <a:xfrm>
            <a:off x="7191545" y="0"/>
            <a:ext cx="5000460" cy="1425988"/>
            <a:chOff x="7191545" y="0"/>
            <a:chExt cx="5000460" cy="1425988"/>
          </a:xfrm>
        </p:grpSpPr>
        <p:pic>
          <p:nvPicPr>
            <p:cNvPr id="15760" name="Google Shape;15760;p133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61" name="Google Shape;15761;p1339"/>
            <p:cNvGrpSpPr/>
            <p:nvPr/>
          </p:nvGrpSpPr>
          <p:grpSpPr>
            <a:xfrm>
              <a:off x="7191545" y="0"/>
              <a:ext cx="5000460" cy="1425988"/>
              <a:chOff x="7191545" y="0"/>
              <a:chExt cx="5000460" cy="1425988"/>
            </a:xfrm>
          </p:grpSpPr>
          <p:sp>
            <p:nvSpPr>
              <p:cNvPr id="15762" name="Google Shape;15762;p133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63" name="Google Shape;15763;p133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64" name="Google Shape;15764;p1339"/>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765" name="Google Shape;15765;p1339"/>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66" name="Google Shape;15766;p133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67" name="Google Shape;15767;p133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088408509"/>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Title and Content">
  <p:cSld name="Title and Content 8">
    <p:spTree>
      <p:nvGrpSpPr>
        <p:cNvPr id="1" name="Shape 954"/>
        <p:cNvGrpSpPr/>
        <p:nvPr/>
      </p:nvGrpSpPr>
      <p:grpSpPr>
        <a:xfrm>
          <a:off x="0" y="0"/>
          <a:ext cx="0" cy="0"/>
          <a:chOff x="0" y="0"/>
          <a:chExt cx="0" cy="0"/>
        </a:xfrm>
      </p:grpSpPr>
      <p:grpSp>
        <p:nvGrpSpPr>
          <p:cNvPr id="955" name="Google Shape;955;p97"/>
          <p:cNvGrpSpPr/>
          <p:nvPr/>
        </p:nvGrpSpPr>
        <p:grpSpPr>
          <a:xfrm>
            <a:off x="7191542" y="1"/>
            <a:ext cx="5000459" cy="1425992"/>
            <a:chOff x="7191542" y="1"/>
            <a:chExt cx="5000459" cy="1425992"/>
          </a:xfrm>
        </p:grpSpPr>
        <p:pic>
          <p:nvPicPr>
            <p:cNvPr id="956" name="Google Shape;956;p9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57" name="Google Shape;957;p97"/>
            <p:cNvGrpSpPr/>
            <p:nvPr/>
          </p:nvGrpSpPr>
          <p:grpSpPr>
            <a:xfrm>
              <a:off x="7191542" y="1"/>
              <a:ext cx="5000459" cy="1425992"/>
              <a:chOff x="7186272" y="0"/>
              <a:chExt cx="5005729" cy="1427495"/>
            </a:xfrm>
          </p:grpSpPr>
          <p:sp>
            <p:nvSpPr>
              <p:cNvPr id="958" name="Google Shape;958;p9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959" name="Google Shape;959;p9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960" name="Google Shape;960;p9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961" name="Google Shape;961;p97"/>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62" name="Google Shape;962;p9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63" name="Google Shape;963;p9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64" name="Google Shape;964;p9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980.xml><?xml version="1.0" encoding="utf-8"?>
<p:sldLayout xmlns:a="http://schemas.openxmlformats.org/drawingml/2006/main" xmlns:r="http://schemas.openxmlformats.org/officeDocument/2006/relationships" xmlns:p="http://schemas.openxmlformats.org/presentationml/2006/main" matchingName="Title and Content 3">
  <p:cSld name="Title and Content 3">
    <p:spTree>
      <p:nvGrpSpPr>
        <p:cNvPr id="1" name="Shape 15768"/>
        <p:cNvGrpSpPr/>
        <p:nvPr/>
      </p:nvGrpSpPr>
      <p:grpSpPr>
        <a:xfrm>
          <a:off x="0" y="0"/>
          <a:ext cx="0" cy="0"/>
          <a:chOff x="0" y="0"/>
          <a:chExt cx="0" cy="0"/>
        </a:xfrm>
      </p:grpSpPr>
      <p:grpSp>
        <p:nvGrpSpPr>
          <p:cNvPr id="15769" name="Google Shape;15769;p1340"/>
          <p:cNvGrpSpPr/>
          <p:nvPr/>
        </p:nvGrpSpPr>
        <p:grpSpPr>
          <a:xfrm>
            <a:off x="7191545" y="0"/>
            <a:ext cx="5000460" cy="1425988"/>
            <a:chOff x="7191545" y="0"/>
            <a:chExt cx="5000460" cy="1425988"/>
          </a:xfrm>
        </p:grpSpPr>
        <p:pic>
          <p:nvPicPr>
            <p:cNvPr id="15770" name="Google Shape;15770;p134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71" name="Google Shape;15771;p1340"/>
            <p:cNvGrpSpPr/>
            <p:nvPr/>
          </p:nvGrpSpPr>
          <p:grpSpPr>
            <a:xfrm>
              <a:off x="7191545" y="0"/>
              <a:ext cx="5000460" cy="1425988"/>
              <a:chOff x="7191545" y="0"/>
              <a:chExt cx="5000460" cy="1425988"/>
            </a:xfrm>
          </p:grpSpPr>
          <p:sp>
            <p:nvSpPr>
              <p:cNvPr id="15772" name="Google Shape;15772;p134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73" name="Google Shape;15773;p134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74" name="Google Shape;15774;p1340"/>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75" name="Google Shape;15775;p1340"/>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776" name="Google Shape;15776;p1340"/>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77" name="Google Shape;15777;p134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78" name="Google Shape;15778;p134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117058803"/>
      </p:ext>
    </p:extLst>
  </p:cSld>
  <p:clrMapOvr>
    <a:masterClrMapping/>
  </p:clrMapOvr>
</p:sldLayout>
</file>

<file path=ppt/slideLayouts/slideLayout981.xml><?xml version="1.0" encoding="utf-8"?>
<p:sldLayout xmlns:a="http://schemas.openxmlformats.org/drawingml/2006/main" xmlns:r="http://schemas.openxmlformats.org/officeDocument/2006/relationships" xmlns:p="http://schemas.openxmlformats.org/presentationml/2006/main" matchingName="Photo Slide">
  <p:cSld name="Photo Slide">
    <p:spTree>
      <p:nvGrpSpPr>
        <p:cNvPr id="1" name="Shape 15779"/>
        <p:cNvGrpSpPr/>
        <p:nvPr/>
      </p:nvGrpSpPr>
      <p:grpSpPr>
        <a:xfrm>
          <a:off x="0" y="0"/>
          <a:ext cx="0" cy="0"/>
          <a:chOff x="0" y="0"/>
          <a:chExt cx="0" cy="0"/>
        </a:xfrm>
      </p:grpSpPr>
      <p:sp>
        <p:nvSpPr>
          <p:cNvPr id="15780" name="Google Shape;15780;p1341"/>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5781" name="Google Shape;15781;p1341"/>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5782" name="Google Shape;15782;p1341"/>
          <p:cNvGrpSpPr/>
          <p:nvPr/>
        </p:nvGrpSpPr>
        <p:grpSpPr>
          <a:xfrm>
            <a:off x="2" y="5379426"/>
            <a:ext cx="2807363" cy="753895"/>
            <a:chOff x="0" y="5379424"/>
            <a:chExt cx="2807363" cy="753895"/>
          </a:xfrm>
        </p:grpSpPr>
        <p:sp>
          <p:nvSpPr>
            <p:cNvPr id="15783" name="Google Shape;15783;p1341"/>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784" name="Google Shape;15784;p1341"/>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5785" name="Google Shape;15785;p1341"/>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1113749490"/>
      </p:ext>
    </p:extLst>
  </p:cSld>
  <p:clrMapOvr>
    <a:masterClrMapping/>
  </p:clrMapOvr>
</p:sldLayout>
</file>

<file path=ppt/slideLayouts/slideLayout982.xml><?xml version="1.0" encoding="utf-8"?>
<p:sldLayout xmlns:a="http://schemas.openxmlformats.org/drawingml/2006/main" xmlns:r="http://schemas.openxmlformats.org/officeDocument/2006/relationships" xmlns:p="http://schemas.openxmlformats.org/presentationml/2006/main" matchingName="Title and Content 5">
  <p:cSld name="Title and Content 5">
    <p:spTree>
      <p:nvGrpSpPr>
        <p:cNvPr id="1" name="Shape 15786"/>
        <p:cNvGrpSpPr/>
        <p:nvPr/>
      </p:nvGrpSpPr>
      <p:grpSpPr>
        <a:xfrm>
          <a:off x="0" y="0"/>
          <a:ext cx="0" cy="0"/>
          <a:chOff x="0" y="0"/>
          <a:chExt cx="0" cy="0"/>
        </a:xfrm>
      </p:grpSpPr>
      <p:grpSp>
        <p:nvGrpSpPr>
          <p:cNvPr id="15787" name="Google Shape;15787;p1342"/>
          <p:cNvGrpSpPr/>
          <p:nvPr/>
        </p:nvGrpSpPr>
        <p:grpSpPr>
          <a:xfrm>
            <a:off x="7191545" y="0"/>
            <a:ext cx="5000460" cy="1425988"/>
            <a:chOff x="7191545" y="0"/>
            <a:chExt cx="5000460" cy="1425988"/>
          </a:xfrm>
        </p:grpSpPr>
        <p:pic>
          <p:nvPicPr>
            <p:cNvPr id="15788" name="Google Shape;15788;p1342"/>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789" name="Google Shape;15789;p1342"/>
            <p:cNvGrpSpPr/>
            <p:nvPr/>
          </p:nvGrpSpPr>
          <p:grpSpPr>
            <a:xfrm>
              <a:off x="7191545" y="0"/>
              <a:ext cx="5000460" cy="1425988"/>
              <a:chOff x="7191545" y="0"/>
              <a:chExt cx="5000460" cy="1425988"/>
            </a:xfrm>
          </p:grpSpPr>
          <p:sp>
            <p:nvSpPr>
              <p:cNvPr id="15790" name="Google Shape;15790;p1342"/>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791" name="Google Shape;15791;p1342"/>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792" name="Google Shape;15792;p1342"/>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93" name="Google Shape;15793;p1342"/>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794" name="Google Shape;15794;p1342"/>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795" name="Google Shape;15795;p1342"/>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796" name="Google Shape;15796;p1342"/>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718069811"/>
      </p:ext>
    </p:extLst>
  </p:cSld>
  <p:clrMapOvr>
    <a:masterClrMapping/>
  </p:clrMapOvr>
</p:sldLayout>
</file>

<file path=ppt/slideLayouts/slideLayout983.xml><?xml version="1.0" encoding="utf-8"?>
<p:sldLayout xmlns:a="http://schemas.openxmlformats.org/drawingml/2006/main" xmlns:r="http://schemas.openxmlformats.org/officeDocument/2006/relationships" xmlns:p="http://schemas.openxmlformats.org/presentationml/2006/main" matchingName="Divider 2">
  <p:cSld name="Divider 2">
    <p:spTree>
      <p:nvGrpSpPr>
        <p:cNvPr id="1" name="Shape 15797"/>
        <p:cNvGrpSpPr/>
        <p:nvPr/>
      </p:nvGrpSpPr>
      <p:grpSpPr>
        <a:xfrm>
          <a:off x="0" y="0"/>
          <a:ext cx="0" cy="0"/>
          <a:chOff x="0" y="0"/>
          <a:chExt cx="0" cy="0"/>
        </a:xfrm>
      </p:grpSpPr>
      <p:grpSp>
        <p:nvGrpSpPr>
          <p:cNvPr id="15798" name="Google Shape;15798;p1343"/>
          <p:cNvGrpSpPr/>
          <p:nvPr/>
        </p:nvGrpSpPr>
        <p:grpSpPr>
          <a:xfrm>
            <a:off x="0" y="5020350"/>
            <a:ext cx="12191996" cy="1837651"/>
            <a:chOff x="0" y="5020348"/>
            <a:chExt cx="12191996" cy="1837651"/>
          </a:xfrm>
        </p:grpSpPr>
        <p:sp>
          <p:nvSpPr>
            <p:cNvPr id="15799" name="Google Shape;15799;p1343"/>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00" name="Google Shape;15800;p1343"/>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01" name="Google Shape;15801;p1343"/>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5802" name="Google Shape;15802;p1343"/>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5803" name="Google Shape;15803;p1343"/>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04" name="Google Shape;15804;p1343"/>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3057038962"/>
      </p:ext>
    </p:extLst>
  </p:cSld>
  <p:clrMapOvr>
    <a:masterClrMapping/>
  </p:clrMapOvr>
</p:sldLayout>
</file>

<file path=ppt/slideLayouts/slideLayout984.xml><?xml version="1.0" encoding="utf-8"?>
<p:sldLayout xmlns:a="http://schemas.openxmlformats.org/drawingml/2006/main" xmlns:r="http://schemas.openxmlformats.org/officeDocument/2006/relationships" xmlns:p="http://schemas.openxmlformats.org/presentationml/2006/main" matchingName="Title and Content 7">
  <p:cSld name="Title and Content 7">
    <p:spTree>
      <p:nvGrpSpPr>
        <p:cNvPr id="1" name="Shape 15805"/>
        <p:cNvGrpSpPr/>
        <p:nvPr/>
      </p:nvGrpSpPr>
      <p:grpSpPr>
        <a:xfrm>
          <a:off x="0" y="0"/>
          <a:ext cx="0" cy="0"/>
          <a:chOff x="0" y="0"/>
          <a:chExt cx="0" cy="0"/>
        </a:xfrm>
      </p:grpSpPr>
      <p:grpSp>
        <p:nvGrpSpPr>
          <p:cNvPr id="15806" name="Google Shape;15806;p1344"/>
          <p:cNvGrpSpPr/>
          <p:nvPr/>
        </p:nvGrpSpPr>
        <p:grpSpPr>
          <a:xfrm>
            <a:off x="7191545" y="0"/>
            <a:ext cx="5000460" cy="1425988"/>
            <a:chOff x="7191545" y="0"/>
            <a:chExt cx="5000460" cy="1425988"/>
          </a:xfrm>
        </p:grpSpPr>
        <p:pic>
          <p:nvPicPr>
            <p:cNvPr id="15807" name="Google Shape;15807;p1344"/>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808" name="Google Shape;15808;p1344"/>
            <p:cNvGrpSpPr/>
            <p:nvPr/>
          </p:nvGrpSpPr>
          <p:grpSpPr>
            <a:xfrm>
              <a:off x="7191545" y="0"/>
              <a:ext cx="5000460" cy="1425988"/>
              <a:chOff x="7191545" y="0"/>
              <a:chExt cx="5000460" cy="1425988"/>
            </a:xfrm>
          </p:grpSpPr>
          <p:sp>
            <p:nvSpPr>
              <p:cNvPr id="15809" name="Google Shape;15809;p1344"/>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810" name="Google Shape;15810;p1344"/>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811" name="Google Shape;15811;p1344"/>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12" name="Google Shape;15812;p1344"/>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813" name="Google Shape;15813;p1344"/>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814" name="Google Shape;15814;p1344"/>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815" name="Google Shape;15815;p1344"/>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4134157894"/>
      </p:ext>
    </p:extLst>
  </p:cSld>
  <p:clrMapOvr>
    <a:masterClrMapping/>
  </p:clrMapOvr>
</p:sldLayout>
</file>

<file path=ppt/slideLayouts/slideLayout985.xml><?xml version="1.0" encoding="utf-8"?>
<p:sldLayout xmlns:a="http://schemas.openxmlformats.org/drawingml/2006/main" xmlns:r="http://schemas.openxmlformats.org/officeDocument/2006/relationships" xmlns:p="http://schemas.openxmlformats.org/presentationml/2006/main" matchingName="Cover 2">
  <p:cSld name="Cover 2">
    <p:spTree>
      <p:nvGrpSpPr>
        <p:cNvPr id="1" name="Shape 15816"/>
        <p:cNvGrpSpPr/>
        <p:nvPr/>
      </p:nvGrpSpPr>
      <p:grpSpPr>
        <a:xfrm>
          <a:off x="0" y="0"/>
          <a:ext cx="0" cy="0"/>
          <a:chOff x="0" y="0"/>
          <a:chExt cx="0" cy="0"/>
        </a:xfrm>
      </p:grpSpPr>
      <p:sp>
        <p:nvSpPr>
          <p:cNvPr id="15817" name="Google Shape;15817;p1345"/>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18" name="Google Shape;15818;p1345"/>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19" name="Google Shape;15819;p1345"/>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5820" name="Google Shape;15820;p1345"/>
          <p:cNvGrpSpPr/>
          <p:nvPr/>
        </p:nvGrpSpPr>
        <p:grpSpPr>
          <a:xfrm>
            <a:off x="0" y="5020350"/>
            <a:ext cx="12191996" cy="1837651"/>
            <a:chOff x="0" y="5020348"/>
            <a:chExt cx="12191996" cy="1837651"/>
          </a:xfrm>
        </p:grpSpPr>
        <p:sp>
          <p:nvSpPr>
            <p:cNvPr id="15821" name="Google Shape;15821;p1345"/>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22" name="Google Shape;15822;p1345"/>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5823" name="Google Shape;15823;p1345"/>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4004637058"/>
      </p:ext>
    </p:extLst>
  </p:cSld>
  <p:clrMapOvr>
    <a:masterClrMapping/>
  </p:clrMapOvr>
</p:sldLayout>
</file>

<file path=ppt/slideLayouts/slideLayout986.xml><?xml version="1.0" encoding="utf-8"?>
<p:sldLayout xmlns:a="http://schemas.openxmlformats.org/drawingml/2006/main" xmlns:r="http://schemas.openxmlformats.org/officeDocument/2006/relationships" xmlns:p="http://schemas.openxmlformats.org/presentationml/2006/main" matchingName="Divider 3">
  <p:cSld name="Divider 3">
    <p:spTree>
      <p:nvGrpSpPr>
        <p:cNvPr id="1" name="Shape 15824"/>
        <p:cNvGrpSpPr/>
        <p:nvPr/>
      </p:nvGrpSpPr>
      <p:grpSpPr>
        <a:xfrm>
          <a:off x="0" y="0"/>
          <a:ext cx="0" cy="0"/>
          <a:chOff x="0" y="0"/>
          <a:chExt cx="0" cy="0"/>
        </a:xfrm>
      </p:grpSpPr>
      <p:grpSp>
        <p:nvGrpSpPr>
          <p:cNvPr id="15825" name="Google Shape;15825;p1346"/>
          <p:cNvGrpSpPr/>
          <p:nvPr/>
        </p:nvGrpSpPr>
        <p:grpSpPr>
          <a:xfrm>
            <a:off x="0" y="5020350"/>
            <a:ext cx="12191996" cy="1837651"/>
            <a:chOff x="0" y="5020348"/>
            <a:chExt cx="12191996" cy="1837651"/>
          </a:xfrm>
        </p:grpSpPr>
        <p:sp>
          <p:nvSpPr>
            <p:cNvPr id="15826" name="Google Shape;15826;p1346"/>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27" name="Google Shape;15827;p1346"/>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28" name="Google Shape;15828;p1346"/>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5829" name="Google Shape;15829;p1346"/>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5830" name="Google Shape;15830;p1346"/>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31" name="Google Shape;15831;p1346"/>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2429536785"/>
      </p:ext>
    </p:extLst>
  </p:cSld>
  <p:clrMapOvr>
    <a:masterClrMapping/>
  </p:clrMapOvr>
</p:sldLayout>
</file>

<file path=ppt/slideLayouts/slideLayout987.xml><?xml version="1.0" encoding="utf-8"?>
<p:sldLayout xmlns:a="http://schemas.openxmlformats.org/drawingml/2006/main" xmlns:r="http://schemas.openxmlformats.org/officeDocument/2006/relationships" xmlns:p="http://schemas.openxmlformats.org/presentationml/2006/main" matchingName="Photo Slide 2">
  <p:cSld name="Photo Slide 2">
    <p:spTree>
      <p:nvGrpSpPr>
        <p:cNvPr id="1" name="Shape 15832"/>
        <p:cNvGrpSpPr/>
        <p:nvPr/>
      </p:nvGrpSpPr>
      <p:grpSpPr>
        <a:xfrm>
          <a:off x="0" y="0"/>
          <a:ext cx="0" cy="0"/>
          <a:chOff x="0" y="0"/>
          <a:chExt cx="0" cy="0"/>
        </a:xfrm>
      </p:grpSpPr>
      <p:sp>
        <p:nvSpPr>
          <p:cNvPr id="15833" name="Google Shape;15833;p1347"/>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5834" name="Google Shape;15834;p1347"/>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5835" name="Google Shape;15835;p1347"/>
          <p:cNvGrpSpPr/>
          <p:nvPr/>
        </p:nvGrpSpPr>
        <p:grpSpPr>
          <a:xfrm>
            <a:off x="2" y="5379426"/>
            <a:ext cx="2807363" cy="753895"/>
            <a:chOff x="0" y="5379424"/>
            <a:chExt cx="2807363" cy="753895"/>
          </a:xfrm>
        </p:grpSpPr>
        <p:sp>
          <p:nvSpPr>
            <p:cNvPr id="15836" name="Google Shape;15836;p1347"/>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37" name="Google Shape;15837;p1347"/>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5838" name="Google Shape;15838;p1347"/>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2333343584"/>
      </p:ext>
    </p:extLst>
  </p:cSld>
  <p:clrMapOvr>
    <a:masterClrMapping/>
  </p:clrMapOvr>
</p:sldLayout>
</file>

<file path=ppt/slideLayouts/slideLayout988.xml><?xml version="1.0" encoding="utf-8"?>
<p:sldLayout xmlns:a="http://schemas.openxmlformats.org/drawingml/2006/main" xmlns:r="http://schemas.openxmlformats.org/officeDocument/2006/relationships" xmlns:p="http://schemas.openxmlformats.org/presentationml/2006/main" matchingName="Quotation">
  <p:cSld name="Quotation">
    <p:spTree>
      <p:nvGrpSpPr>
        <p:cNvPr id="1" name="Shape 15839"/>
        <p:cNvGrpSpPr/>
        <p:nvPr/>
      </p:nvGrpSpPr>
      <p:grpSpPr>
        <a:xfrm>
          <a:off x="0" y="0"/>
          <a:ext cx="0" cy="0"/>
          <a:chOff x="0" y="0"/>
          <a:chExt cx="0" cy="0"/>
        </a:xfrm>
      </p:grpSpPr>
      <p:sp>
        <p:nvSpPr>
          <p:cNvPr id="15840" name="Google Shape;15840;p1348"/>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41" name="Google Shape;15841;p1348"/>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42" name="Google Shape;15842;p1348"/>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843" name="Google Shape;15843;p1348"/>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844" name="Google Shape;15844;p134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845" name="Google Shape;15845;p134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846" name="Google Shape;15846;p1348"/>
          <p:cNvGrpSpPr/>
          <p:nvPr/>
        </p:nvGrpSpPr>
        <p:grpSpPr>
          <a:xfrm>
            <a:off x="7191545" y="0"/>
            <a:ext cx="5000460" cy="1425988"/>
            <a:chOff x="7191545" y="0"/>
            <a:chExt cx="5000460" cy="1425988"/>
          </a:xfrm>
        </p:grpSpPr>
        <p:pic>
          <p:nvPicPr>
            <p:cNvPr id="15847" name="Google Shape;15847;p134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848" name="Google Shape;15848;p1348"/>
            <p:cNvGrpSpPr/>
            <p:nvPr/>
          </p:nvGrpSpPr>
          <p:grpSpPr>
            <a:xfrm>
              <a:off x="7191545" y="0"/>
              <a:ext cx="5000460" cy="1425988"/>
              <a:chOff x="7191545" y="0"/>
              <a:chExt cx="5000460" cy="1425988"/>
            </a:xfrm>
          </p:grpSpPr>
          <p:sp>
            <p:nvSpPr>
              <p:cNvPr id="15849" name="Google Shape;15849;p134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850" name="Google Shape;15850;p134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5851" name="Google Shape;15851;p1348"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2900919964"/>
      </p:ext>
    </p:extLst>
  </p:cSld>
  <p:clrMapOvr>
    <a:masterClrMapping/>
  </p:clrMapOvr>
</p:sldLayout>
</file>

<file path=ppt/slideLayouts/slideLayout989.xml><?xml version="1.0" encoding="utf-8"?>
<p:sldLayout xmlns:a="http://schemas.openxmlformats.org/drawingml/2006/main" xmlns:r="http://schemas.openxmlformats.org/officeDocument/2006/relationships" xmlns:p="http://schemas.openxmlformats.org/presentationml/2006/main" matchingName="Title and Content 8">
  <p:cSld name="Title and Content 8">
    <p:spTree>
      <p:nvGrpSpPr>
        <p:cNvPr id="1" name="Shape 15852"/>
        <p:cNvGrpSpPr/>
        <p:nvPr/>
      </p:nvGrpSpPr>
      <p:grpSpPr>
        <a:xfrm>
          <a:off x="0" y="0"/>
          <a:ext cx="0" cy="0"/>
          <a:chOff x="0" y="0"/>
          <a:chExt cx="0" cy="0"/>
        </a:xfrm>
      </p:grpSpPr>
      <p:grpSp>
        <p:nvGrpSpPr>
          <p:cNvPr id="15853" name="Google Shape;15853;p1349"/>
          <p:cNvGrpSpPr/>
          <p:nvPr/>
        </p:nvGrpSpPr>
        <p:grpSpPr>
          <a:xfrm>
            <a:off x="7191545" y="0"/>
            <a:ext cx="5000460" cy="1425988"/>
            <a:chOff x="7191545" y="0"/>
            <a:chExt cx="5000460" cy="1425988"/>
          </a:xfrm>
        </p:grpSpPr>
        <p:pic>
          <p:nvPicPr>
            <p:cNvPr id="15854" name="Google Shape;15854;p134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855" name="Google Shape;15855;p1349"/>
            <p:cNvGrpSpPr/>
            <p:nvPr/>
          </p:nvGrpSpPr>
          <p:grpSpPr>
            <a:xfrm>
              <a:off x="7191545" y="0"/>
              <a:ext cx="5000460" cy="1425988"/>
              <a:chOff x="7191545" y="0"/>
              <a:chExt cx="5000460" cy="1425988"/>
            </a:xfrm>
          </p:grpSpPr>
          <p:sp>
            <p:nvSpPr>
              <p:cNvPr id="15856" name="Google Shape;15856;p134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857" name="Google Shape;15857;p134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858" name="Google Shape;15858;p1349"/>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59" name="Google Shape;15859;p1349"/>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860" name="Google Shape;15860;p1349"/>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861" name="Google Shape;15861;p134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862" name="Google Shape;15862;p134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222186958"/>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wo Content">
  <p:cSld name="Two Content 7">
    <p:spTree>
      <p:nvGrpSpPr>
        <p:cNvPr id="1" name="Shape 965"/>
        <p:cNvGrpSpPr/>
        <p:nvPr/>
      </p:nvGrpSpPr>
      <p:grpSpPr>
        <a:xfrm>
          <a:off x="0" y="0"/>
          <a:ext cx="0" cy="0"/>
          <a:chOff x="0" y="0"/>
          <a:chExt cx="0" cy="0"/>
        </a:xfrm>
      </p:grpSpPr>
      <p:sp>
        <p:nvSpPr>
          <p:cNvPr id="966" name="Google Shape;966;p9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967" name="Google Shape;967;p98"/>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968" name="Google Shape;968;p98"/>
          <p:cNvGrpSpPr/>
          <p:nvPr/>
        </p:nvGrpSpPr>
        <p:grpSpPr>
          <a:xfrm>
            <a:off x="7191542" y="1"/>
            <a:ext cx="5000459" cy="1425992"/>
            <a:chOff x="7191542" y="1"/>
            <a:chExt cx="5000459" cy="1425992"/>
          </a:xfrm>
        </p:grpSpPr>
        <p:pic>
          <p:nvPicPr>
            <p:cNvPr id="969" name="Google Shape;969;p9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70" name="Google Shape;970;p98"/>
            <p:cNvGrpSpPr/>
            <p:nvPr/>
          </p:nvGrpSpPr>
          <p:grpSpPr>
            <a:xfrm>
              <a:off x="7191542" y="1"/>
              <a:ext cx="5000459" cy="1425992"/>
              <a:chOff x="7186272" y="0"/>
              <a:chExt cx="5005729" cy="1427495"/>
            </a:xfrm>
          </p:grpSpPr>
          <p:sp>
            <p:nvSpPr>
              <p:cNvPr id="971" name="Google Shape;971;p9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972" name="Google Shape;972;p9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973" name="Google Shape;973;p98"/>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74" name="Google Shape;974;p98"/>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975" name="Google Shape;975;p9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76" name="Google Shape;976;p9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cSld>
  <p:clrMapOvr>
    <a:masterClrMapping/>
  </p:clrMapOvr>
</p:sldLayout>
</file>

<file path=ppt/slideLayouts/slideLayout990.xml><?xml version="1.0" encoding="utf-8"?>
<p:sldLayout xmlns:a="http://schemas.openxmlformats.org/drawingml/2006/main" xmlns:r="http://schemas.openxmlformats.org/officeDocument/2006/relationships" xmlns:p="http://schemas.openxmlformats.org/presentationml/2006/main" matchingName="Two Content 2">
  <p:cSld name="Two Content 2">
    <p:spTree>
      <p:nvGrpSpPr>
        <p:cNvPr id="1" name="Shape 15863"/>
        <p:cNvGrpSpPr/>
        <p:nvPr/>
      </p:nvGrpSpPr>
      <p:grpSpPr>
        <a:xfrm>
          <a:off x="0" y="0"/>
          <a:ext cx="0" cy="0"/>
          <a:chOff x="0" y="0"/>
          <a:chExt cx="0" cy="0"/>
        </a:xfrm>
      </p:grpSpPr>
      <p:sp>
        <p:nvSpPr>
          <p:cNvPr id="15864" name="Google Shape;15864;p1350"/>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65" name="Google Shape;15865;p1350"/>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5866" name="Google Shape;15866;p1350"/>
          <p:cNvGrpSpPr/>
          <p:nvPr/>
        </p:nvGrpSpPr>
        <p:grpSpPr>
          <a:xfrm>
            <a:off x="7191545" y="0"/>
            <a:ext cx="5000460" cy="1425988"/>
            <a:chOff x="7191545" y="0"/>
            <a:chExt cx="5000460" cy="1425988"/>
          </a:xfrm>
        </p:grpSpPr>
        <p:pic>
          <p:nvPicPr>
            <p:cNvPr id="15867" name="Google Shape;15867;p1350"/>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868" name="Google Shape;15868;p1350"/>
            <p:cNvGrpSpPr/>
            <p:nvPr/>
          </p:nvGrpSpPr>
          <p:grpSpPr>
            <a:xfrm>
              <a:off x="7191545" y="0"/>
              <a:ext cx="5000460" cy="1425988"/>
              <a:chOff x="7191545" y="0"/>
              <a:chExt cx="5000460" cy="1425988"/>
            </a:xfrm>
          </p:grpSpPr>
          <p:sp>
            <p:nvSpPr>
              <p:cNvPr id="15869" name="Google Shape;15869;p1350"/>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870" name="Google Shape;15870;p1350"/>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871" name="Google Shape;15871;p1350"/>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872" name="Google Shape;15872;p1350"/>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873" name="Google Shape;15873;p1350"/>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874" name="Google Shape;15874;p1350"/>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083889653"/>
      </p:ext>
    </p:extLst>
  </p:cSld>
  <p:clrMapOvr>
    <a:masterClrMapping/>
  </p:clrMapOvr>
</p:sldLayout>
</file>

<file path=ppt/slideLayouts/slideLayout991.xml><?xml version="1.0" encoding="utf-8"?>
<p:sldLayout xmlns:a="http://schemas.openxmlformats.org/drawingml/2006/main" xmlns:r="http://schemas.openxmlformats.org/officeDocument/2006/relationships" xmlns:p="http://schemas.openxmlformats.org/presentationml/2006/main" matchingName="TWO_OBJECTS_WITH_TEXT" type="twoTxTwoObj">
  <p:cSld name="TWO_OBJECTS_WITH_TEXT">
    <p:spTree>
      <p:nvGrpSpPr>
        <p:cNvPr id="1" name="Shape 15875"/>
        <p:cNvGrpSpPr/>
        <p:nvPr/>
      </p:nvGrpSpPr>
      <p:grpSpPr>
        <a:xfrm>
          <a:off x="0" y="0"/>
          <a:ext cx="0" cy="0"/>
          <a:chOff x="0" y="0"/>
          <a:chExt cx="0" cy="0"/>
        </a:xfrm>
      </p:grpSpPr>
      <p:grpSp>
        <p:nvGrpSpPr>
          <p:cNvPr id="15876" name="Google Shape;15876;p1351"/>
          <p:cNvGrpSpPr/>
          <p:nvPr/>
        </p:nvGrpSpPr>
        <p:grpSpPr>
          <a:xfrm>
            <a:off x="7191545" y="0"/>
            <a:ext cx="5000460" cy="1425988"/>
            <a:chOff x="7191545" y="0"/>
            <a:chExt cx="5000460" cy="1425988"/>
          </a:xfrm>
        </p:grpSpPr>
        <p:pic>
          <p:nvPicPr>
            <p:cNvPr id="15877" name="Google Shape;15877;p1351"/>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878" name="Google Shape;15878;p1351"/>
            <p:cNvGrpSpPr/>
            <p:nvPr/>
          </p:nvGrpSpPr>
          <p:grpSpPr>
            <a:xfrm>
              <a:off x="7191545" y="0"/>
              <a:ext cx="5000460" cy="1425988"/>
              <a:chOff x="7191545" y="0"/>
              <a:chExt cx="5000460" cy="1425988"/>
            </a:xfrm>
          </p:grpSpPr>
          <p:sp>
            <p:nvSpPr>
              <p:cNvPr id="15879" name="Google Shape;15879;p1351"/>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880" name="Google Shape;15880;p1351"/>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881" name="Google Shape;15881;p1351"/>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82" name="Google Shape;15882;p1351"/>
          <p:cNvSpPr txBox="1">
            <a:spLocks noGrp="1"/>
          </p:cNvSpPr>
          <p:nvPr>
            <p:ph type="body" idx="1"/>
          </p:nvPr>
        </p:nvSpPr>
        <p:spPr>
          <a:xfrm>
            <a:off x="609604" y="1681160"/>
            <a:ext cx="538797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883" name="Google Shape;15883;p1351"/>
          <p:cNvSpPr txBox="1">
            <a:spLocks noGrp="1"/>
          </p:cNvSpPr>
          <p:nvPr>
            <p:ph type="body" idx="2"/>
          </p:nvPr>
        </p:nvSpPr>
        <p:spPr>
          <a:xfrm>
            <a:off x="609604" y="2505073"/>
            <a:ext cx="5387973" cy="3684583"/>
          </a:xfrm>
          <a:prstGeom prst="rect">
            <a:avLst/>
          </a:prstGeom>
          <a:solidFill>
            <a:srgbClr val="F3F6FB"/>
          </a:solidFill>
          <a:ln>
            <a:noFill/>
          </a:ln>
        </p:spPr>
        <p:txBody>
          <a:bodyPr spcFirstLastPara="1" wrap="square" lIns="182850" tIns="0" rIns="182850"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884" name="Google Shape;15884;p1351"/>
          <p:cNvSpPr txBox="1">
            <a:spLocks noGrp="1"/>
          </p:cNvSpPr>
          <p:nvPr>
            <p:ph type="body" idx="3"/>
          </p:nvPr>
        </p:nvSpPr>
        <p:spPr>
          <a:xfrm>
            <a:off x="6172202" y="1681160"/>
            <a:ext cx="5410203" cy="823910"/>
          </a:xfrm>
          <a:prstGeom prst="rect">
            <a:avLst/>
          </a:prstGeom>
          <a:solidFill>
            <a:srgbClr val="F3F6FB"/>
          </a:solidFill>
          <a:ln>
            <a:noFill/>
          </a:ln>
        </p:spPr>
        <p:txBody>
          <a:bodyPr spcFirstLastPara="1" wrap="square" lIns="182850" tIns="0" rIns="182850" bIns="0" anchor="ctr" anchorCtr="0">
            <a:noAutofit/>
          </a:bodyPr>
          <a:lstStyle>
            <a:lvl1pPr marL="304815" lvl="0" indent="-152408" algn="l">
              <a:lnSpc>
                <a:spcPct val="100000"/>
              </a:lnSpc>
              <a:spcBef>
                <a:spcPts val="1000"/>
              </a:spcBef>
              <a:spcAft>
                <a:spcPts val="0"/>
              </a:spcAft>
              <a:buSzPts val="2400"/>
              <a:buNone/>
              <a:defRPr u="sng"/>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885" name="Google Shape;15885;p1351"/>
          <p:cNvSpPr txBox="1">
            <a:spLocks noGrp="1"/>
          </p:cNvSpPr>
          <p:nvPr>
            <p:ph type="body" idx="4"/>
          </p:nvPr>
        </p:nvSpPr>
        <p:spPr>
          <a:xfrm>
            <a:off x="6172202" y="2505073"/>
            <a:ext cx="5410203" cy="3684583"/>
          </a:xfrm>
          <a:prstGeom prst="rect">
            <a:avLst/>
          </a:prstGeom>
          <a:solidFill>
            <a:srgbClr val="F3F6FB"/>
          </a:solidFill>
          <a:ln>
            <a:noFill/>
          </a:ln>
        </p:spPr>
        <p:txBody>
          <a:bodyPr spcFirstLastPara="1" wrap="square" lIns="182850" tIns="0" rIns="182850"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886" name="Google Shape;15886;p1351"/>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887" name="Google Shape;15887;p1351"/>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888" name="Google Shape;15888;p1351"/>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539781632"/>
      </p:ext>
    </p:extLst>
  </p:cSld>
  <p:clrMapOvr>
    <a:masterClrMapping/>
  </p:clrMapOvr>
</p:sldLayout>
</file>

<file path=ppt/slideLayouts/slideLayout992.xml><?xml version="1.0" encoding="utf-8"?>
<p:sldLayout xmlns:a="http://schemas.openxmlformats.org/drawingml/2006/main" xmlns:r="http://schemas.openxmlformats.org/officeDocument/2006/relationships" xmlns:p="http://schemas.openxmlformats.org/presentationml/2006/main" matchingName="End">
  <p:cSld name="End">
    <p:spTree>
      <p:nvGrpSpPr>
        <p:cNvPr id="1" name="Shape 15889"/>
        <p:cNvGrpSpPr/>
        <p:nvPr/>
      </p:nvGrpSpPr>
      <p:grpSpPr>
        <a:xfrm>
          <a:off x="0" y="0"/>
          <a:ext cx="0" cy="0"/>
          <a:chOff x="0" y="0"/>
          <a:chExt cx="0" cy="0"/>
        </a:xfrm>
      </p:grpSpPr>
      <p:grpSp>
        <p:nvGrpSpPr>
          <p:cNvPr id="15890" name="Google Shape;15890;p1352"/>
          <p:cNvGrpSpPr/>
          <p:nvPr/>
        </p:nvGrpSpPr>
        <p:grpSpPr>
          <a:xfrm>
            <a:off x="0" y="0"/>
            <a:ext cx="12191996" cy="2148830"/>
            <a:chOff x="0" y="0"/>
            <a:chExt cx="12191996" cy="2148830"/>
          </a:xfrm>
        </p:grpSpPr>
        <p:sp>
          <p:nvSpPr>
            <p:cNvPr id="15891" name="Google Shape;15891;p1352"/>
            <p:cNvSpPr/>
            <p:nvPr/>
          </p:nvSpPr>
          <p:spPr>
            <a:xfrm flipH="1">
              <a:off x="0" y="0"/>
              <a:ext cx="12191996"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892" name="Google Shape;15892;p1352"/>
            <p:cNvSpPr/>
            <p:nvPr/>
          </p:nvSpPr>
          <p:spPr>
            <a:xfrm flipH="1">
              <a:off x="0" y="0"/>
              <a:ext cx="12191996" cy="1992139"/>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sp>
        <p:nvSpPr>
          <p:cNvPr id="15893" name="Google Shape;15893;p1352"/>
          <p:cNvSpPr/>
          <p:nvPr/>
        </p:nvSpPr>
        <p:spPr>
          <a:xfrm>
            <a:off x="902366" y="1517695"/>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94" name="Google Shape;15894;p1352"/>
          <p:cNvSpPr txBox="1">
            <a:spLocks noGrp="1"/>
          </p:cNvSpPr>
          <p:nvPr>
            <p:ph type="body" idx="1"/>
          </p:nvPr>
        </p:nvSpPr>
        <p:spPr>
          <a:xfrm>
            <a:off x="1219197" y="3429002"/>
            <a:ext cx="5582649" cy="141356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sz="2000"/>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895" name="Google Shape;15895;p1352"/>
          <p:cNvSpPr txBox="1">
            <a:spLocks noGrp="1"/>
          </p:cNvSpPr>
          <p:nvPr>
            <p:ph type="title"/>
          </p:nvPr>
        </p:nvSpPr>
        <p:spPr>
          <a:xfrm>
            <a:off x="1219197" y="1887486"/>
            <a:ext cx="5582649" cy="1078260"/>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9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5896" name="Google Shape;15896;p1352"/>
          <p:cNvPicPr preferRelativeResize="0"/>
          <p:nvPr/>
        </p:nvPicPr>
        <p:blipFill rotWithShape="1">
          <a:blip r:embed="rId2">
            <a:alphaModFix/>
          </a:blip>
          <a:srcRect/>
          <a:stretch/>
        </p:blipFill>
        <p:spPr>
          <a:xfrm>
            <a:off x="902366" y="228371"/>
            <a:ext cx="2025313" cy="911940"/>
          </a:xfrm>
          <a:prstGeom prst="rect">
            <a:avLst/>
          </a:prstGeom>
          <a:noFill/>
          <a:ln>
            <a:noFill/>
          </a:ln>
        </p:spPr>
      </p:pic>
    </p:spTree>
    <p:extLst>
      <p:ext uri="{BB962C8B-B14F-4D97-AF65-F5344CB8AC3E}">
        <p14:creationId xmlns:p14="http://schemas.microsoft.com/office/powerpoint/2010/main" val="1867298022"/>
      </p:ext>
    </p:extLst>
  </p:cSld>
  <p:clrMapOvr>
    <a:masterClrMapping/>
  </p:clrMapOvr>
</p:sldLayout>
</file>

<file path=ppt/slideLayouts/slideLayout993.xml><?xml version="1.0" encoding="utf-8"?>
<p:sldLayout xmlns:a="http://schemas.openxmlformats.org/drawingml/2006/main" xmlns:r="http://schemas.openxmlformats.org/officeDocument/2006/relationships" xmlns:p="http://schemas.openxmlformats.org/presentationml/2006/main" matchingName="Quotation 2">
  <p:cSld name="Quotation 2">
    <p:spTree>
      <p:nvGrpSpPr>
        <p:cNvPr id="1" name="Shape 15897"/>
        <p:cNvGrpSpPr/>
        <p:nvPr/>
      </p:nvGrpSpPr>
      <p:grpSpPr>
        <a:xfrm>
          <a:off x="0" y="0"/>
          <a:ext cx="0" cy="0"/>
          <a:chOff x="0" y="0"/>
          <a:chExt cx="0" cy="0"/>
        </a:xfrm>
      </p:grpSpPr>
      <p:sp>
        <p:nvSpPr>
          <p:cNvPr id="15898" name="Google Shape;15898;p1353"/>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899" name="Google Shape;15899;p1353"/>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900" name="Google Shape;15900;p1353"/>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901" name="Google Shape;15901;p1353"/>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902" name="Google Shape;15902;p1353"/>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903" name="Google Shape;15903;p1353"/>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904" name="Google Shape;15904;p1353"/>
          <p:cNvGrpSpPr/>
          <p:nvPr/>
        </p:nvGrpSpPr>
        <p:grpSpPr>
          <a:xfrm>
            <a:off x="7191545" y="0"/>
            <a:ext cx="5000460" cy="1425988"/>
            <a:chOff x="7191545" y="0"/>
            <a:chExt cx="5000460" cy="1425988"/>
          </a:xfrm>
        </p:grpSpPr>
        <p:pic>
          <p:nvPicPr>
            <p:cNvPr id="15905" name="Google Shape;15905;p1353"/>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906" name="Google Shape;15906;p1353"/>
            <p:cNvGrpSpPr/>
            <p:nvPr/>
          </p:nvGrpSpPr>
          <p:grpSpPr>
            <a:xfrm>
              <a:off x="7191545" y="0"/>
              <a:ext cx="5000460" cy="1425988"/>
              <a:chOff x="7191545" y="0"/>
              <a:chExt cx="5000460" cy="1425988"/>
            </a:xfrm>
          </p:grpSpPr>
          <p:sp>
            <p:nvSpPr>
              <p:cNvPr id="15907" name="Google Shape;15907;p1353"/>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908" name="Google Shape;15908;p1353"/>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5909" name="Google Shape;15909;p1353"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3941140466"/>
      </p:ext>
    </p:extLst>
  </p:cSld>
  <p:clrMapOvr>
    <a:masterClrMapping/>
  </p:clrMapOvr>
</p:sldLayout>
</file>

<file path=ppt/slideLayouts/slideLayout994.xml><?xml version="1.0" encoding="utf-8"?>
<p:sldLayout xmlns:a="http://schemas.openxmlformats.org/drawingml/2006/main" xmlns:r="http://schemas.openxmlformats.org/officeDocument/2006/relationships" xmlns:p="http://schemas.openxmlformats.org/presentationml/2006/main" matchingName="1_Cover 2">
  <p:cSld name="1_Cover 2">
    <p:spTree>
      <p:nvGrpSpPr>
        <p:cNvPr id="1" name="Shape 15910"/>
        <p:cNvGrpSpPr/>
        <p:nvPr/>
      </p:nvGrpSpPr>
      <p:grpSpPr>
        <a:xfrm>
          <a:off x="0" y="0"/>
          <a:ext cx="0" cy="0"/>
          <a:chOff x="0" y="0"/>
          <a:chExt cx="0" cy="0"/>
        </a:xfrm>
      </p:grpSpPr>
      <p:sp>
        <p:nvSpPr>
          <p:cNvPr id="15911" name="Google Shape;15911;p1354"/>
          <p:cNvSpPr/>
          <p:nvPr/>
        </p:nvSpPr>
        <p:spPr>
          <a:xfrm>
            <a:off x="902366" y="1294417"/>
            <a:ext cx="11289630" cy="3822603"/>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912" name="Google Shape;15912;p1354"/>
          <p:cNvSpPr txBox="1">
            <a:spLocks noGrp="1"/>
          </p:cNvSpPr>
          <p:nvPr>
            <p:ph type="title"/>
          </p:nvPr>
        </p:nvSpPr>
        <p:spPr>
          <a:xfrm>
            <a:off x="1413305" y="1561328"/>
            <a:ext cx="5194432" cy="1826340"/>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444C55"/>
              </a:buClr>
              <a:buSzPts val="6000"/>
              <a:buFont typeface="Calibri"/>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913" name="Google Shape;15913;p1354"/>
          <p:cNvSpPr txBox="1">
            <a:spLocks noGrp="1"/>
          </p:cNvSpPr>
          <p:nvPr>
            <p:ph type="subTitle" idx="1"/>
          </p:nvPr>
        </p:nvSpPr>
        <p:spPr>
          <a:xfrm>
            <a:off x="1413305" y="3766861"/>
            <a:ext cx="5194432"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grpSp>
        <p:nvGrpSpPr>
          <p:cNvPr id="15914" name="Google Shape;15914;p1354"/>
          <p:cNvGrpSpPr/>
          <p:nvPr/>
        </p:nvGrpSpPr>
        <p:grpSpPr>
          <a:xfrm>
            <a:off x="0" y="5020350"/>
            <a:ext cx="12191996" cy="1837651"/>
            <a:chOff x="0" y="5020348"/>
            <a:chExt cx="12191996" cy="1837651"/>
          </a:xfrm>
        </p:grpSpPr>
        <p:sp>
          <p:nvSpPr>
            <p:cNvPr id="15915" name="Google Shape;15915;p1354"/>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916" name="Google Shape;15916;p1354"/>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5917" name="Google Shape;15917;p1354"/>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extLst>
      <p:ext uri="{BB962C8B-B14F-4D97-AF65-F5344CB8AC3E}">
        <p14:creationId xmlns:p14="http://schemas.microsoft.com/office/powerpoint/2010/main" val="2529249110"/>
      </p:ext>
    </p:extLst>
  </p:cSld>
  <p:clrMapOvr>
    <a:masterClrMapping/>
  </p:clrMapOvr>
</p:sldLayout>
</file>

<file path=ppt/slideLayouts/slideLayout995.xml><?xml version="1.0" encoding="utf-8"?>
<p:sldLayout xmlns:a="http://schemas.openxmlformats.org/drawingml/2006/main" xmlns:r="http://schemas.openxmlformats.org/officeDocument/2006/relationships" xmlns:p="http://schemas.openxmlformats.org/presentationml/2006/main" matchingName="1_Divider 3">
  <p:cSld name="1_Divider 3">
    <p:spTree>
      <p:nvGrpSpPr>
        <p:cNvPr id="1" name="Shape 15918"/>
        <p:cNvGrpSpPr/>
        <p:nvPr/>
      </p:nvGrpSpPr>
      <p:grpSpPr>
        <a:xfrm>
          <a:off x="0" y="0"/>
          <a:ext cx="0" cy="0"/>
          <a:chOff x="0" y="0"/>
          <a:chExt cx="0" cy="0"/>
        </a:xfrm>
      </p:grpSpPr>
      <p:grpSp>
        <p:nvGrpSpPr>
          <p:cNvPr id="15919" name="Google Shape;15919;p1355"/>
          <p:cNvGrpSpPr/>
          <p:nvPr/>
        </p:nvGrpSpPr>
        <p:grpSpPr>
          <a:xfrm>
            <a:off x="0" y="5020350"/>
            <a:ext cx="12191996" cy="1837651"/>
            <a:chOff x="0" y="5020348"/>
            <a:chExt cx="12191996" cy="1837651"/>
          </a:xfrm>
        </p:grpSpPr>
        <p:sp>
          <p:nvSpPr>
            <p:cNvPr id="15920" name="Google Shape;15920;p1355"/>
            <p:cNvSpPr/>
            <p:nvPr/>
          </p:nvSpPr>
          <p:spPr>
            <a:xfrm>
              <a:off x="0" y="5100267"/>
              <a:ext cx="7111371" cy="1757732"/>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rgbClr val="FFFFFF"/>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921" name="Google Shape;15921;p1355"/>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922" name="Google Shape;15922;p1355"/>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pic>
          <p:nvPicPr>
            <p:cNvPr id="15923" name="Google Shape;15923;p1355"/>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
        <p:nvSpPr>
          <p:cNvPr id="15924" name="Google Shape;15924;p1355"/>
          <p:cNvSpPr txBox="1">
            <a:spLocks noGrp="1"/>
          </p:cNvSpPr>
          <p:nvPr>
            <p:ph type="title"/>
          </p:nvPr>
        </p:nvSpPr>
        <p:spPr>
          <a:xfrm>
            <a:off x="1413305" y="701749"/>
            <a:ext cx="9365376" cy="2014679"/>
          </a:xfrm>
          <a:prstGeom prst="rect">
            <a:avLst/>
          </a:prstGeom>
          <a:noFill/>
          <a:ln>
            <a:noFill/>
          </a:ln>
        </p:spPr>
        <p:txBody>
          <a:bodyPr spcFirstLastPara="1" wrap="square" lIns="91400" tIns="45700" rIns="91400" bIns="45700" anchor="b"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925" name="Google Shape;15925;p1355"/>
          <p:cNvSpPr txBox="1">
            <a:spLocks noGrp="1"/>
          </p:cNvSpPr>
          <p:nvPr>
            <p:ph type="subTitle" idx="1"/>
          </p:nvPr>
        </p:nvSpPr>
        <p:spPr>
          <a:xfrm>
            <a:off x="1413305" y="3081637"/>
            <a:ext cx="9365376" cy="986564"/>
          </a:xfrm>
          <a:prstGeom prst="rect">
            <a:avLst/>
          </a:prstGeom>
          <a:noFill/>
          <a:ln>
            <a:noFill/>
          </a:ln>
        </p:spPr>
        <p:txBody>
          <a:bodyPr spcFirstLastPara="1" wrap="square" lIns="91400" tIns="45700" rIns="91400" bIns="45700" anchor="t" anchorCtr="0">
            <a:noAutofit/>
          </a:bodyPr>
          <a:lstStyle>
            <a:lvl1pPr lvl="0" algn="l">
              <a:lnSpc>
                <a:spcPct val="100000"/>
              </a:lnSpc>
              <a:spcBef>
                <a:spcPts val="1000"/>
              </a:spcBef>
              <a:spcAft>
                <a:spcPts val="0"/>
              </a:spcAft>
              <a:buSzPts val="2400"/>
              <a:buNone/>
              <a:defRPr/>
            </a:lvl1pPr>
            <a:lvl2pPr lvl="1" algn="l">
              <a:lnSpc>
                <a:spcPct val="90000"/>
              </a:lnSpc>
              <a:spcBef>
                <a:spcPts val="500"/>
              </a:spcBef>
              <a:spcAft>
                <a:spcPts val="0"/>
              </a:spcAft>
              <a:buClr>
                <a:srgbClr val="000000"/>
              </a:buClr>
              <a:buSzPts val="1800"/>
              <a:buChar char="•"/>
              <a:defRPr/>
            </a:lvl2pPr>
            <a:lvl3pPr lvl="2" algn="l">
              <a:lnSpc>
                <a:spcPct val="90000"/>
              </a:lnSpc>
              <a:spcBef>
                <a:spcPts val="500"/>
              </a:spcBef>
              <a:spcAft>
                <a:spcPts val="0"/>
              </a:spcAft>
              <a:buClr>
                <a:srgbClr val="000000"/>
              </a:buClr>
              <a:buSzPts val="1800"/>
              <a:buChar char="•"/>
              <a:defRPr/>
            </a:lvl3pPr>
            <a:lvl4pPr lvl="3" algn="l">
              <a:lnSpc>
                <a:spcPct val="90000"/>
              </a:lnSpc>
              <a:spcBef>
                <a:spcPts val="500"/>
              </a:spcBef>
              <a:spcAft>
                <a:spcPts val="0"/>
              </a:spcAft>
              <a:buClr>
                <a:srgbClr val="000000"/>
              </a:buClr>
              <a:buSzPts val="1800"/>
              <a:buChar char="•"/>
              <a:defRPr/>
            </a:lvl4pPr>
            <a:lvl5pPr lvl="4" algn="l">
              <a:lnSpc>
                <a:spcPct val="90000"/>
              </a:lnSpc>
              <a:spcBef>
                <a:spcPts val="500"/>
              </a:spcBef>
              <a:spcAft>
                <a:spcPts val="0"/>
              </a:spcAft>
              <a:buClr>
                <a:srgbClr val="000000"/>
              </a:buClr>
              <a:buSzPts val="1800"/>
              <a:buChar char="•"/>
              <a:defRPr/>
            </a:lvl5pPr>
            <a:lvl6pPr lvl="5" algn="l">
              <a:lnSpc>
                <a:spcPct val="90000"/>
              </a:lnSpc>
              <a:spcBef>
                <a:spcPts val="5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Tree>
    <p:extLst>
      <p:ext uri="{BB962C8B-B14F-4D97-AF65-F5344CB8AC3E}">
        <p14:creationId xmlns:p14="http://schemas.microsoft.com/office/powerpoint/2010/main" val="549396292"/>
      </p:ext>
    </p:extLst>
  </p:cSld>
  <p:clrMapOvr>
    <a:masterClrMapping/>
  </p:clrMapOvr>
</p:sldLayout>
</file>

<file path=ppt/slideLayouts/slideLayout996.xml><?xml version="1.0" encoding="utf-8"?>
<p:sldLayout xmlns:a="http://schemas.openxmlformats.org/drawingml/2006/main" xmlns:r="http://schemas.openxmlformats.org/officeDocument/2006/relationships" xmlns:p="http://schemas.openxmlformats.org/presentationml/2006/main" matchingName="1_Photo Slide 2">
  <p:cSld name="1_Photo Slide 2">
    <p:spTree>
      <p:nvGrpSpPr>
        <p:cNvPr id="1" name="Shape 15926"/>
        <p:cNvGrpSpPr/>
        <p:nvPr/>
      </p:nvGrpSpPr>
      <p:grpSpPr>
        <a:xfrm>
          <a:off x="0" y="0"/>
          <a:ext cx="0" cy="0"/>
          <a:chOff x="0" y="0"/>
          <a:chExt cx="0" cy="0"/>
        </a:xfrm>
      </p:grpSpPr>
      <p:sp>
        <p:nvSpPr>
          <p:cNvPr id="15927" name="Google Shape;15927;p1356"/>
          <p:cNvSpPr txBox="1">
            <a:spLocks noGrp="1"/>
          </p:cNvSpPr>
          <p:nvPr>
            <p:ph type="body" idx="1"/>
          </p:nvPr>
        </p:nvSpPr>
        <p:spPr>
          <a:xfrm>
            <a:off x="457200" y="1146255"/>
            <a:ext cx="2350172" cy="2971800"/>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15928" name="Google Shape;15928;p1356"/>
          <p:cNvCxnSpPr/>
          <p:nvPr/>
        </p:nvCxnSpPr>
        <p:spPr>
          <a:xfrm>
            <a:off x="457202" y="947985"/>
            <a:ext cx="2350163" cy="0"/>
          </a:xfrm>
          <a:prstGeom prst="straightConnector1">
            <a:avLst/>
          </a:prstGeom>
          <a:noFill/>
          <a:ln w="31725" cap="flat" cmpd="sng">
            <a:solidFill>
              <a:srgbClr val="F58366"/>
            </a:solidFill>
            <a:prstDash val="solid"/>
            <a:miter lim="8000"/>
            <a:headEnd type="none" w="sm" len="sm"/>
            <a:tailEnd type="none" w="sm" len="sm"/>
          </a:ln>
        </p:spPr>
      </p:cxnSp>
      <p:grpSp>
        <p:nvGrpSpPr>
          <p:cNvPr id="15929" name="Google Shape;15929;p1356"/>
          <p:cNvGrpSpPr/>
          <p:nvPr/>
        </p:nvGrpSpPr>
        <p:grpSpPr>
          <a:xfrm>
            <a:off x="2" y="5379426"/>
            <a:ext cx="2807363" cy="753895"/>
            <a:chOff x="0" y="5379424"/>
            <a:chExt cx="2807363" cy="753895"/>
          </a:xfrm>
        </p:grpSpPr>
        <p:sp>
          <p:nvSpPr>
            <p:cNvPr id="15930" name="Google Shape;15930;p1356"/>
            <p:cNvSpPr/>
            <p:nvPr/>
          </p:nvSpPr>
          <p:spPr>
            <a:xfrm>
              <a:off x="0" y="5532513"/>
              <a:ext cx="2807363" cy="600806"/>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931" name="Google Shape;15931;p1356"/>
            <p:cNvSpPr/>
            <p:nvPr/>
          </p:nvSpPr>
          <p:spPr>
            <a:xfrm>
              <a:off x="0" y="5379424"/>
              <a:ext cx="2807363" cy="649800"/>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grpSp>
      <p:pic>
        <p:nvPicPr>
          <p:cNvPr id="15932" name="Google Shape;15932;p1356"/>
          <p:cNvPicPr preferRelativeResize="0"/>
          <p:nvPr/>
        </p:nvPicPr>
        <p:blipFill rotWithShape="1">
          <a:blip r:embed="rId2">
            <a:alphaModFix/>
          </a:blip>
          <a:srcRect/>
          <a:stretch/>
        </p:blipFill>
        <p:spPr>
          <a:xfrm>
            <a:off x="513346" y="4385535"/>
            <a:ext cx="2025313" cy="911940"/>
          </a:xfrm>
          <a:prstGeom prst="rect">
            <a:avLst/>
          </a:prstGeom>
          <a:noFill/>
          <a:ln>
            <a:noFill/>
          </a:ln>
        </p:spPr>
      </p:pic>
    </p:spTree>
    <p:extLst>
      <p:ext uri="{BB962C8B-B14F-4D97-AF65-F5344CB8AC3E}">
        <p14:creationId xmlns:p14="http://schemas.microsoft.com/office/powerpoint/2010/main" val="844504021"/>
      </p:ext>
    </p:extLst>
  </p:cSld>
  <p:clrMapOvr>
    <a:masterClrMapping/>
  </p:clrMapOvr>
</p:sldLayout>
</file>

<file path=ppt/slideLayouts/slideLayout997.xml><?xml version="1.0" encoding="utf-8"?>
<p:sldLayout xmlns:a="http://schemas.openxmlformats.org/drawingml/2006/main" xmlns:r="http://schemas.openxmlformats.org/officeDocument/2006/relationships" xmlns:p="http://schemas.openxmlformats.org/presentationml/2006/main" matchingName="1_Quotation">
  <p:cSld name="1_Quotation">
    <p:spTree>
      <p:nvGrpSpPr>
        <p:cNvPr id="1" name="Shape 15933"/>
        <p:cNvGrpSpPr/>
        <p:nvPr/>
      </p:nvGrpSpPr>
      <p:grpSpPr>
        <a:xfrm>
          <a:off x="0" y="0"/>
          <a:ext cx="0" cy="0"/>
          <a:chOff x="0" y="0"/>
          <a:chExt cx="0" cy="0"/>
        </a:xfrm>
      </p:grpSpPr>
      <p:sp>
        <p:nvSpPr>
          <p:cNvPr id="15934" name="Google Shape;15934;p1357"/>
          <p:cNvSpPr/>
          <p:nvPr/>
        </p:nvSpPr>
        <p:spPr>
          <a:xfrm>
            <a:off x="1427360" y="1387868"/>
            <a:ext cx="10155042" cy="3506934"/>
          </a:xfrm>
          <a:prstGeom prst="rect">
            <a:avLst/>
          </a:prstGeom>
          <a:solidFill>
            <a:srgbClr val="F3F6FB"/>
          </a:solidFill>
          <a:ln>
            <a:noFill/>
          </a:ln>
        </p:spPr>
        <p:txBody>
          <a:bodyPr spcFirstLastPara="1" wrap="square" lIns="91417" tIns="45700" rIns="91417" bIns="45700" anchor="ctr" anchorCtr="1">
            <a:noAutofit/>
          </a:bodyPr>
          <a:lstStyle/>
          <a:p>
            <a:pPr marL="0" marR="0" lvl="0" indent="0" algn="ctr" rtl="0">
              <a:lnSpc>
                <a:spcPct val="100000"/>
              </a:lnSpc>
              <a:spcBef>
                <a:spcPts val="0"/>
              </a:spcBef>
              <a:spcAft>
                <a:spcPts val="0"/>
              </a:spcAft>
              <a:buClr>
                <a:srgbClr val="000000"/>
              </a:buClr>
              <a:buSzPts val="2700"/>
              <a:buFont typeface="Calibri"/>
              <a:buNone/>
            </a:pPr>
            <a:endParaRPr sz="1800" b="0" i="0" u="none" strike="noStrike" cap="none">
              <a:solidFill>
                <a:srgbClr val="FFFFFF"/>
              </a:solidFill>
              <a:latin typeface="Calibri"/>
              <a:ea typeface="Calibri"/>
              <a:cs typeface="Calibri"/>
              <a:sym typeface="Calibri"/>
            </a:endParaRPr>
          </a:p>
        </p:txBody>
      </p:sp>
      <p:sp>
        <p:nvSpPr>
          <p:cNvPr id="15935" name="Google Shape;15935;p1357"/>
          <p:cNvSpPr txBox="1">
            <a:spLocks noGrp="1"/>
          </p:cNvSpPr>
          <p:nvPr>
            <p:ph type="title"/>
          </p:nvPr>
        </p:nvSpPr>
        <p:spPr>
          <a:xfrm>
            <a:off x="1427360" y="1377232"/>
            <a:ext cx="10155042" cy="3506934"/>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936" name="Google Shape;15936;p1357"/>
          <p:cNvSpPr txBox="1">
            <a:spLocks noGrp="1"/>
          </p:cNvSpPr>
          <p:nvPr>
            <p:ph type="body" idx="1"/>
          </p:nvPr>
        </p:nvSpPr>
        <p:spPr>
          <a:xfrm>
            <a:off x="1427360" y="5007457"/>
            <a:ext cx="10155042" cy="825191"/>
          </a:xfrm>
          <a:prstGeom prst="rect">
            <a:avLst/>
          </a:prstGeom>
          <a:noFill/>
          <a:ln>
            <a:noFill/>
          </a:ln>
        </p:spPr>
        <p:txBody>
          <a:bodyPr spcFirstLastPara="1" wrap="square" lIns="91400" tIns="45700" rIns="91400"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937" name="Google Shape;15937;p1357"/>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938" name="Google Shape;15938;p1357"/>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939" name="Google Shape;15939;p1357"/>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940" name="Google Shape;15940;p1357"/>
          <p:cNvGrpSpPr/>
          <p:nvPr/>
        </p:nvGrpSpPr>
        <p:grpSpPr>
          <a:xfrm>
            <a:off x="7191545" y="0"/>
            <a:ext cx="5000460" cy="1425988"/>
            <a:chOff x="7191545" y="0"/>
            <a:chExt cx="5000460" cy="1425988"/>
          </a:xfrm>
        </p:grpSpPr>
        <p:pic>
          <p:nvPicPr>
            <p:cNvPr id="15941" name="Google Shape;15941;p1357"/>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942" name="Google Shape;15942;p1357"/>
            <p:cNvGrpSpPr/>
            <p:nvPr/>
          </p:nvGrpSpPr>
          <p:grpSpPr>
            <a:xfrm>
              <a:off x="7191545" y="0"/>
              <a:ext cx="5000460" cy="1425988"/>
              <a:chOff x="7191545" y="0"/>
              <a:chExt cx="5000460" cy="1425988"/>
            </a:xfrm>
          </p:grpSpPr>
          <p:sp>
            <p:nvSpPr>
              <p:cNvPr id="15943" name="Google Shape;15943;p1357"/>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944" name="Google Shape;15944;p1357"/>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pic>
        <p:nvPicPr>
          <p:cNvPr id="15945" name="Google Shape;15945;p1357" descr="Open quotation mark with solid fill"/>
          <p:cNvPicPr preferRelativeResize="0"/>
          <p:nvPr/>
        </p:nvPicPr>
        <p:blipFill rotWithShape="1">
          <a:blip r:embed="rId3">
            <a:alphaModFix/>
          </a:blip>
          <a:srcRect/>
          <a:stretch/>
        </p:blipFill>
        <p:spPr>
          <a:xfrm>
            <a:off x="111513" y="136530"/>
            <a:ext cx="2036761" cy="2036761"/>
          </a:xfrm>
          <a:prstGeom prst="rect">
            <a:avLst/>
          </a:prstGeom>
          <a:noFill/>
          <a:ln>
            <a:noFill/>
          </a:ln>
        </p:spPr>
      </p:pic>
    </p:spTree>
    <p:extLst>
      <p:ext uri="{BB962C8B-B14F-4D97-AF65-F5344CB8AC3E}">
        <p14:creationId xmlns:p14="http://schemas.microsoft.com/office/powerpoint/2010/main" val="3723664929"/>
      </p:ext>
    </p:extLst>
  </p:cSld>
  <p:clrMapOvr>
    <a:masterClrMapping/>
  </p:clrMapOvr>
</p:sldLayout>
</file>

<file path=ppt/slideLayouts/slideLayout998.xml><?xml version="1.0" encoding="utf-8"?>
<p:sldLayout xmlns:a="http://schemas.openxmlformats.org/drawingml/2006/main" xmlns:r="http://schemas.openxmlformats.org/officeDocument/2006/relationships" xmlns:p="http://schemas.openxmlformats.org/presentationml/2006/main" matchingName="1_Title and Content 8">
  <p:cSld name="1_Title and Content 8">
    <p:spTree>
      <p:nvGrpSpPr>
        <p:cNvPr id="1" name="Shape 15946"/>
        <p:cNvGrpSpPr/>
        <p:nvPr/>
      </p:nvGrpSpPr>
      <p:grpSpPr>
        <a:xfrm>
          <a:off x="0" y="0"/>
          <a:ext cx="0" cy="0"/>
          <a:chOff x="0" y="0"/>
          <a:chExt cx="0" cy="0"/>
        </a:xfrm>
      </p:grpSpPr>
      <p:grpSp>
        <p:nvGrpSpPr>
          <p:cNvPr id="15947" name="Google Shape;15947;p1358"/>
          <p:cNvGrpSpPr/>
          <p:nvPr/>
        </p:nvGrpSpPr>
        <p:grpSpPr>
          <a:xfrm>
            <a:off x="7191545" y="0"/>
            <a:ext cx="5000460" cy="1425988"/>
            <a:chOff x="7191545" y="0"/>
            <a:chExt cx="5000460" cy="1425988"/>
          </a:xfrm>
        </p:grpSpPr>
        <p:pic>
          <p:nvPicPr>
            <p:cNvPr id="15948" name="Google Shape;15948;p1358"/>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949" name="Google Shape;15949;p1358"/>
            <p:cNvGrpSpPr/>
            <p:nvPr/>
          </p:nvGrpSpPr>
          <p:grpSpPr>
            <a:xfrm>
              <a:off x="7191545" y="0"/>
              <a:ext cx="5000460" cy="1425988"/>
              <a:chOff x="7191545" y="0"/>
              <a:chExt cx="5000460" cy="1425988"/>
            </a:xfrm>
          </p:grpSpPr>
          <p:sp>
            <p:nvSpPr>
              <p:cNvPr id="15950" name="Google Shape;15950;p1358"/>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951" name="Google Shape;15951;p1358"/>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952" name="Google Shape;15952;p1358"/>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953" name="Google Shape;15953;p1358"/>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954" name="Google Shape;15954;p1358"/>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955" name="Google Shape;15955;p1358"/>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956" name="Google Shape;15956;p1358"/>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476453810"/>
      </p:ext>
    </p:extLst>
  </p:cSld>
  <p:clrMapOvr>
    <a:masterClrMapping/>
  </p:clrMapOvr>
</p:sldLayout>
</file>

<file path=ppt/slideLayouts/slideLayout999.xml><?xml version="1.0" encoding="utf-8"?>
<p:sldLayout xmlns:a="http://schemas.openxmlformats.org/drawingml/2006/main" xmlns:r="http://schemas.openxmlformats.org/officeDocument/2006/relationships" xmlns:p="http://schemas.openxmlformats.org/presentationml/2006/main" matchingName="1_Two Content 2">
  <p:cSld name="1_Two Content 2">
    <p:spTree>
      <p:nvGrpSpPr>
        <p:cNvPr id="1" name="Shape 15957"/>
        <p:cNvGrpSpPr/>
        <p:nvPr/>
      </p:nvGrpSpPr>
      <p:grpSpPr>
        <a:xfrm>
          <a:off x="0" y="0"/>
          <a:ext cx="0" cy="0"/>
          <a:chOff x="0" y="0"/>
          <a:chExt cx="0" cy="0"/>
        </a:xfrm>
      </p:grpSpPr>
      <p:sp>
        <p:nvSpPr>
          <p:cNvPr id="15958" name="Google Shape;15958;p1359"/>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lvl="0" algn="l">
              <a:lnSpc>
                <a:spcPct val="100000"/>
              </a:lnSpc>
              <a:spcBef>
                <a:spcPts val="0"/>
              </a:spcBef>
              <a:spcAft>
                <a:spcPts val="0"/>
              </a:spcAft>
              <a:buClr>
                <a:srgbClr val="1C498B"/>
              </a:buClr>
              <a:buSzPts val="5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959" name="Google Shape;15959;p1359"/>
          <p:cNvSpPr txBox="1">
            <a:spLocks noGrp="1"/>
          </p:cNvSpPr>
          <p:nvPr>
            <p:ph type="body" idx="1"/>
          </p:nvPr>
        </p:nvSpPr>
        <p:spPr>
          <a:xfrm>
            <a:off x="609605"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15960" name="Google Shape;15960;p1359"/>
          <p:cNvGrpSpPr/>
          <p:nvPr/>
        </p:nvGrpSpPr>
        <p:grpSpPr>
          <a:xfrm>
            <a:off x="7191545" y="0"/>
            <a:ext cx="5000460" cy="1425988"/>
            <a:chOff x="7191545" y="0"/>
            <a:chExt cx="5000460" cy="1425988"/>
          </a:xfrm>
        </p:grpSpPr>
        <p:pic>
          <p:nvPicPr>
            <p:cNvPr id="15961" name="Google Shape;15961;p135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5962" name="Google Shape;15962;p1359"/>
            <p:cNvGrpSpPr/>
            <p:nvPr/>
          </p:nvGrpSpPr>
          <p:grpSpPr>
            <a:xfrm>
              <a:off x="7191545" y="0"/>
              <a:ext cx="5000460" cy="1425988"/>
              <a:chOff x="7191545" y="0"/>
              <a:chExt cx="5000460" cy="1425988"/>
            </a:xfrm>
          </p:grpSpPr>
          <p:sp>
            <p:nvSpPr>
              <p:cNvPr id="15963" name="Google Shape;15963;p135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sp>
            <p:nvSpPr>
              <p:cNvPr id="15964" name="Google Shape;15964;p135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2700"/>
                  <a:buFont typeface="Calibri"/>
                  <a:buNone/>
                </a:pPr>
                <a:endParaRPr sz="1800" b="0" i="0" u="none" strike="noStrike" cap="none">
                  <a:solidFill>
                    <a:srgbClr val="444C55"/>
                  </a:solidFill>
                  <a:latin typeface="Calibri"/>
                  <a:ea typeface="Calibri"/>
                  <a:cs typeface="Calibri"/>
                  <a:sym typeface="Calibri"/>
                </a:endParaRPr>
              </a:p>
            </p:txBody>
          </p:sp>
        </p:grpSp>
      </p:grpSp>
      <p:sp>
        <p:nvSpPr>
          <p:cNvPr id="15965" name="Google Shape;15965;p1359"/>
          <p:cNvSpPr txBox="1">
            <a:spLocks noGrp="1"/>
          </p:cNvSpPr>
          <p:nvPr>
            <p:ph type="body" idx="2"/>
          </p:nvPr>
        </p:nvSpPr>
        <p:spPr>
          <a:xfrm>
            <a:off x="6172202" y="1825627"/>
            <a:ext cx="5410203" cy="4351336"/>
          </a:xfrm>
          <a:prstGeom prst="rect">
            <a:avLst/>
          </a:prstGeom>
          <a:noFill/>
          <a:ln>
            <a:noFill/>
          </a:ln>
        </p:spPr>
        <p:txBody>
          <a:bodyPr spcFirstLastPara="1" wrap="square" lIns="91400" tIns="45700" rIns="91400"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90000"/>
              </a:lnSpc>
              <a:spcBef>
                <a:spcPts val="500"/>
              </a:spcBef>
              <a:spcAft>
                <a:spcPts val="0"/>
              </a:spcAft>
              <a:buClr>
                <a:srgbClr val="000000"/>
              </a:buClr>
              <a:buSzPts val="1800"/>
              <a:buChar char="•"/>
              <a:defRPr/>
            </a:lvl2pPr>
            <a:lvl3pPr marL="914446" lvl="2" indent="-228611" algn="l">
              <a:lnSpc>
                <a:spcPct val="90000"/>
              </a:lnSpc>
              <a:spcBef>
                <a:spcPts val="500"/>
              </a:spcBef>
              <a:spcAft>
                <a:spcPts val="0"/>
              </a:spcAft>
              <a:buClr>
                <a:srgbClr val="000000"/>
              </a:buClr>
              <a:buSzPts val="1800"/>
              <a:buChar char="•"/>
              <a:defRPr/>
            </a:lvl3pPr>
            <a:lvl4pPr marL="1219261" lvl="3" indent="-228611" algn="l">
              <a:lnSpc>
                <a:spcPct val="90000"/>
              </a:lnSpc>
              <a:spcBef>
                <a:spcPts val="500"/>
              </a:spcBef>
              <a:spcAft>
                <a:spcPts val="0"/>
              </a:spcAft>
              <a:buClr>
                <a:srgbClr val="000000"/>
              </a:buClr>
              <a:buSzPts val="1800"/>
              <a:buChar char="•"/>
              <a:defRPr/>
            </a:lvl4pPr>
            <a:lvl5pPr marL="1524076" lvl="4" indent="-228611" algn="l">
              <a:lnSpc>
                <a:spcPct val="90000"/>
              </a:lnSpc>
              <a:spcBef>
                <a:spcPts val="500"/>
              </a:spcBef>
              <a:spcAft>
                <a:spcPts val="0"/>
              </a:spcAft>
              <a:buClr>
                <a:srgbClr val="000000"/>
              </a:buClr>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5966" name="Google Shape;15966;p1359"/>
          <p:cNvSpPr txBox="1">
            <a:spLocks noGrp="1"/>
          </p:cNvSpPr>
          <p:nvPr>
            <p:ph type="sldNum" idx="12"/>
          </p:nvPr>
        </p:nvSpPr>
        <p:spPr>
          <a:xfrm>
            <a:off x="883919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15967" name="Google Shape;15967;p135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15968" name="Google Shape;15968;p1359"/>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lvl="0" algn="ctr">
              <a:lnSpc>
                <a:spcPct val="100000"/>
              </a:lnSpc>
              <a:spcBef>
                <a:spcPts val="0"/>
              </a:spcBef>
              <a:spcAft>
                <a:spcPts val="0"/>
              </a:spcAft>
              <a:buClr>
                <a:srgbClr val="919497"/>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12731026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10.xml.rels><?xml version="1.0" encoding="UTF-8" standalone="yes"?>
<Relationships xmlns="http://schemas.openxmlformats.org/package/2006/relationships"><Relationship Id="rId117" Type="http://schemas.openxmlformats.org/officeDocument/2006/relationships/slideLayout" Target="../slideLayouts/slideLayout1782.xml"/><Relationship Id="rId21" Type="http://schemas.openxmlformats.org/officeDocument/2006/relationships/slideLayout" Target="../slideLayouts/slideLayout1686.xml"/><Relationship Id="rId63" Type="http://schemas.openxmlformats.org/officeDocument/2006/relationships/slideLayout" Target="../slideLayouts/slideLayout1728.xml"/><Relationship Id="rId159" Type="http://schemas.openxmlformats.org/officeDocument/2006/relationships/slideLayout" Target="../slideLayouts/slideLayout1824.xml"/><Relationship Id="rId170" Type="http://schemas.openxmlformats.org/officeDocument/2006/relationships/slideLayout" Target="../slideLayouts/slideLayout1835.xml"/><Relationship Id="rId226" Type="http://schemas.openxmlformats.org/officeDocument/2006/relationships/slideLayout" Target="../slideLayouts/slideLayout1891.xml"/><Relationship Id="rId268" Type="http://schemas.openxmlformats.org/officeDocument/2006/relationships/slideLayout" Target="../slideLayouts/slideLayout1933.xml"/><Relationship Id="rId32" Type="http://schemas.openxmlformats.org/officeDocument/2006/relationships/slideLayout" Target="../slideLayouts/slideLayout1697.xml"/><Relationship Id="rId74" Type="http://schemas.openxmlformats.org/officeDocument/2006/relationships/slideLayout" Target="../slideLayouts/slideLayout1739.xml"/><Relationship Id="rId128" Type="http://schemas.openxmlformats.org/officeDocument/2006/relationships/slideLayout" Target="../slideLayouts/slideLayout1793.xml"/><Relationship Id="rId5" Type="http://schemas.openxmlformats.org/officeDocument/2006/relationships/slideLayout" Target="../slideLayouts/slideLayout1670.xml"/><Relationship Id="rId181" Type="http://schemas.openxmlformats.org/officeDocument/2006/relationships/slideLayout" Target="../slideLayouts/slideLayout1846.xml"/><Relationship Id="rId237" Type="http://schemas.openxmlformats.org/officeDocument/2006/relationships/slideLayout" Target="../slideLayouts/slideLayout1902.xml"/><Relationship Id="rId279" Type="http://schemas.openxmlformats.org/officeDocument/2006/relationships/slideLayout" Target="../slideLayouts/slideLayout1944.xml"/><Relationship Id="rId43" Type="http://schemas.openxmlformats.org/officeDocument/2006/relationships/slideLayout" Target="../slideLayouts/slideLayout1708.xml"/><Relationship Id="rId139" Type="http://schemas.openxmlformats.org/officeDocument/2006/relationships/slideLayout" Target="../slideLayouts/slideLayout1804.xml"/><Relationship Id="rId85" Type="http://schemas.openxmlformats.org/officeDocument/2006/relationships/slideLayout" Target="../slideLayouts/slideLayout1750.xml"/><Relationship Id="rId150" Type="http://schemas.openxmlformats.org/officeDocument/2006/relationships/slideLayout" Target="../slideLayouts/slideLayout1815.xml"/><Relationship Id="rId171" Type="http://schemas.openxmlformats.org/officeDocument/2006/relationships/slideLayout" Target="../slideLayouts/slideLayout1836.xml"/><Relationship Id="rId192" Type="http://schemas.openxmlformats.org/officeDocument/2006/relationships/slideLayout" Target="../slideLayouts/slideLayout1857.xml"/><Relationship Id="rId206" Type="http://schemas.openxmlformats.org/officeDocument/2006/relationships/slideLayout" Target="../slideLayouts/slideLayout1871.xml"/><Relationship Id="rId227" Type="http://schemas.openxmlformats.org/officeDocument/2006/relationships/slideLayout" Target="../slideLayouts/slideLayout1892.xml"/><Relationship Id="rId248" Type="http://schemas.openxmlformats.org/officeDocument/2006/relationships/slideLayout" Target="../slideLayouts/slideLayout1913.xml"/><Relationship Id="rId269" Type="http://schemas.openxmlformats.org/officeDocument/2006/relationships/slideLayout" Target="../slideLayouts/slideLayout1934.xml"/><Relationship Id="rId12" Type="http://schemas.openxmlformats.org/officeDocument/2006/relationships/slideLayout" Target="../slideLayouts/slideLayout1677.xml"/><Relationship Id="rId33" Type="http://schemas.openxmlformats.org/officeDocument/2006/relationships/slideLayout" Target="../slideLayouts/slideLayout1698.xml"/><Relationship Id="rId108" Type="http://schemas.openxmlformats.org/officeDocument/2006/relationships/slideLayout" Target="../slideLayouts/slideLayout1773.xml"/><Relationship Id="rId129" Type="http://schemas.openxmlformats.org/officeDocument/2006/relationships/slideLayout" Target="../slideLayouts/slideLayout1794.xml"/><Relationship Id="rId280" Type="http://schemas.openxmlformats.org/officeDocument/2006/relationships/slideLayout" Target="../slideLayouts/slideLayout1945.xml"/><Relationship Id="rId54" Type="http://schemas.openxmlformats.org/officeDocument/2006/relationships/slideLayout" Target="../slideLayouts/slideLayout1719.xml"/><Relationship Id="rId75" Type="http://schemas.openxmlformats.org/officeDocument/2006/relationships/slideLayout" Target="../slideLayouts/slideLayout1740.xml"/><Relationship Id="rId96" Type="http://schemas.openxmlformats.org/officeDocument/2006/relationships/slideLayout" Target="../slideLayouts/slideLayout1761.xml"/><Relationship Id="rId140" Type="http://schemas.openxmlformats.org/officeDocument/2006/relationships/slideLayout" Target="../slideLayouts/slideLayout1805.xml"/><Relationship Id="rId161" Type="http://schemas.openxmlformats.org/officeDocument/2006/relationships/slideLayout" Target="../slideLayouts/slideLayout1826.xml"/><Relationship Id="rId182" Type="http://schemas.openxmlformats.org/officeDocument/2006/relationships/slideLayout" Target="../slideLayouts/slideLayout1847.xml"/><Relationship Id="rId217" Type="http://schemas.openxmlformats.org/officeDocument/2006/relationships/slideLayout" Target="../slideLayouts/slideLayout1882.xml"/><Relationship Id="rId6" Type="http://schemas.openxmlformats.org/officeDocument/2006/relationships/slideLayout" Target="../slideLayouts/slideLayout1671.xml"/><Relationship Id="rId238" Type="http://schemas.openxmlformats.org/officeDocument/2006/relationships/slideLayout" Target="../slideLayouts/slideLayout1903.xml"/><Relationship Id="rId259" Type="http://schemas.openxmlformats.org/officeDocument/2006/relationships/slideLayout" Target="../slideLayouts/slideLayout1924.xml"/><Relationship Id="rId23" Type="http://schemas.openxmlformats.org/officeDocument/2006/relationships/slideLayout" Target="../slideLayouts/slideLayout1688.xml"/><Relationship Id="rId119" Type="http://schemas.openxmlformats.org/officeDocument/2006/relationships/slideLayout" Target="../slideLayouts/slideLayout1784.xml"/><Relationship Id="rId270" Type="http://schemas.openxmlformats.org/officeDocument/2006/relationships/slideLayout" Target="../slideLayouts/slideLayout1935.xml"/><Relationship Id="rId44" Type="http://schemas.openxmlformats.org/officeDocument/2006/relationships/slideLayout" Target="../slideLayouts/slideLayout1709.xml"/><Relationship Id="rId65" Type="http://schemas.openxmlformats.org/officeDocument/2006/relationships/slideLayout" Target="../slideLayouts/slideLayout1730.xml"/><Relationship Id="rId86" Type="http://schemas.openxmlformats.org/officeDocument/2006/relationships/slideLayout" Target="../slideLayouts/slideLayout1751.xml"/><Relationship Id="rId130" Type="http://schemas.openxmlformats.org/officeDocument/2006/relationships/slideLayout" Target="../slideLayouts/slideLayout1795.xml"/><Relationship Id="rId151" Type="http://schemas.openxmlformats.org/officeDocument/2006/relationships/slideLayout" Target="../slideLayouts/slideLayout1816.xml"/><Relationship Id="rId172" Type="http://schemas.openxmlformats.org/officeDocument/2006/relationships/slideLayout" Target="../slideLayouts/slideLayout1837.xml"/><Relationship Id="rId193" Type="http://schemas.openxmlformats.org/officeDocument/2006/relationships/slideLayout" Target="../slideLayouts/slideLayout1858.xml"/><Relationship Id="rId207" Type="http://schemas.openxmlformats.org/officeDocument/2006/relationships/slideLayout" Target="../slideLayouts/slideLayout1872.xml"/><Relationship Id="rId228" Type="http://schemas.openxmlformats.org/officeDocument/2006/relationships/slideLayout" Target="../slideLayouts/slideLayout1893.xml"/><Relationship Id="rId249" Type="http://schemas.openxmlformats.org/officeDocument/2006/relationships/slideLayout" Target="../slideLayouts/slideLayout1914.xml"/><Relationship Id="rId13" Type="http://schemas.openxmlformats.org/officeDocument/2006/relationships/slideLayout" Target="../slideLayouts/slideLayout1678.xml"/><Relationship Id="rId109" Type="http://schemas.openxmlformats.org/officeDocument/2006/relationships/slideLayout" Target="../slideLayouts/slideLayout1774.xml"/><Relationship Id="rId260" Type="http://schemas.openxmlformats.org/officeDocument/2006/relationships/slideLayout" Target="../slideLayouts/slideLayout1925.xml"/><Relationship Id="rId281" Type="http://schemas.openxmlformats.org/officeDocument/2006/relationships/slideLayout" Target="../slideLayouts/slideLayout1946.xml"/><Relationship Id="rId34" Type="http://schemas.openxmlformats.org/officeDocument/2006/relationships/slideLayout" Target="../slideLayouts/slideLayout1699.xml"/><Relationship Id="rId55" Type="http://schemas.openxmlformats.org/officeDocument/2006/relationships/slideLayout" Target="../slideLayouts/slideLayout1720.xml"/><Relationship Id="rId76" Type="http://schemas.openxmlformats.org/officeDocument/2006/relationships/slideLayout" Target="../slideLayouts/slideLayout1741.xml"/><Relationship Id="rId97" Type="http://schemas.openxmlformats.org/officeDocument/2006/relationships/slideLayout" Target="../slideLayouts/slideLayout1762.xml"/><Relationship Id="rId120" Type="http://schemas.openxmlformats.org/officeDocument/2006/relationships/slideLayout" Target="../slideLayouts/slideLayout1785.xml"/><Relationship Id="rId141" Type="http://schemas.openxmlformats.org/officeDocument/2006/relationships/slideLayout" Target="../slideLayouts/slideLayout1806.xml"/><Relationship Id="rId7" Type="http://schemas.openxmlformats.org/officeDocument/2006/relationships/slideLayout" Target="../slideLayouts/slideLayout1672.xml"/><Relationship Id="rId162" Type="http://schemas.openxmlformats.org/officeDocument/2006/relationships/slideLayout" Target="../slideLayouts/slideLayout1827.xml"/><Relationship Id="rId183" Type="http://schemas.openxmlformats.org/officeDocument/2006/relationships/slideLayout" Target="../slideLayouts/slideLayout1848.xml"/><Relationship Id="rId218" Type="http://schemas.openxmlformats.org/officeDocument/2006/relationships/slideLayout" Target="../slideLayouts/slideLayout1883.xml"/><Relationship Id="rId239" Type="http://schemas.openxmlformats.org/officeDocument/2006/relationships/slideLayout" Target="../slideLayouts/slideLayout1904.xml"/><Relationship Id="rId250" Type="http://schemas.openxmlformats.org/officeDocument/2006/relationships/slideLayout" Target="../slideLayouts/slideLayout1915.xml"/><Relationship Id="rId271" Type="http://schemas.openxmlformats.org/officeDocument/2006/relationships/slideLayout" Target="../slideLayouts/slideLayout1936.xml"/><Relationship Id="rId24" Type="http://schemas.openxmlformats.org/officeDocument/2006/relationships/slideLayout" Target="../slideLayouts/slideLayout1689.xml"/><Relationship Id="rId45" Type="http://schemas.openxmlformats.org/officeDocument/2006/relationships/slideLayout" Target="../slideLayouts/slideLayout1710.xml"/><Relationship Id="rId66" Type="http://schemas.openxmlformats.org/officeDocument/2006/relationships/slideLayout" Target="../slideLayouts/slideLayout1731.xml"/><Relationship Id="rId87" Type="http://schemas.openxmlformats.org/officeDocument/2006/relationships/slideLayout" Target="../slideLayouts/slideLayout1752.xml"/><Relationship Id="rId110" Type="http://schemas.openxmlformats.org/officeDocument/2006/relationships/slideLayout" Target="../slideLayouts/slideLayout1775.xml"/><Relationship Id="rId131" Type="http://schemas.openxmlformats.org/officeDocument/2006/relationships/slideLayout" Target="../slideLayouts/slideLayout1796.xml"/><Relationship Id="rId152" Type="http://schemas.openxmlformats.org/officeDocument/2006/relationships/slideLayout" Target="../slideLayouts/slideLayout1817.xml"/><Relationship Id="rId173" Type="http://schemas.openxmlformats.org/officeDocument/2006/relationships/slideLayout" Target="../slideLayouts/slideLayout1838.xml"/><Relationship Id="rId194" Type="http://schemas.openxmlformats.org/officeDocument/2006/relationships/slideLayout" Target="../slideLayouts/slideLayout1859.xml"/><Relationship Id="rId208" Type="http://schemas.openxmlformats.org/officeDocument/2006/relationships/slideLayout" Target="../slideLayouts/slideLayout1873.xml"/><Relationship Id="rId229" Type="http://schemas.openxmlformats.org/officeDocument/2006/relationships/slideLayout" Target="../slideLayouts/slideLayout1894.xml"/><Relationship Id="rId240" Type="http://schemas.openxmlformats.org/officeDocument/2006/relationships/slideLayout" Target="../slideLayouts/slideLayout1905.xml"/><Relationship Id="rId261" Type="http://schemas.openxmlformats.org/officeDocument/2006/relationships/slideLayout" Target="../slideLayouts/slideLayout1926.xml"/><Relationship Id="rId14" Type="http://schemas.openxmlformats.org/officeDocument/2006/relationships/slideLayout" Target="../slideLayouts/slideLayout1679.xml"/><Relationship Id="rId35" Type="http://schemas.openxmlformats.org/officeDocument/2006/relationships/slideLayout" Target="../slideLayouts/slideLayout1700.xml"/><Relationship Id="rId56" Type="http://schemas.openxmlformats.org/officeDocument/2006/relationships/slideLayout" Target="../slideLayouts/slideLayout1721.xml"/><Relationship Id="rId77" Type="http://schemas.openxmlformats.org/officeDocument/2006/relationships/slideLayout" Target="../slideLayouts/slideLayout1742.xml"/><Relationship Id="rId100" Type="http://schemas.openxmlformats.org/officeDocument/2006/relationships/slideLayout" Target="../slideLayouts/slideLayout1765.xml"/><Relationship Id="rId282" Type="http://schemas.openxmlformats.org/officeDocument/2006/relationships/slideLayout" Target="../slideLayouts/slideLayout1947.xml"/><Relationship Id="rId8" Type="http://schemas.openxmlformats.org/officeDocument/2006/relationships/slideLayout" Target="../slideLayouts/slideLayout1673.xml"/><Relationship Id="rId98" Type="http://schemas.openxmlformats.org/officeDocument/2006/relationships/slideLayout" Target="../slideLayouts/slideLayout1763.xml"/><Relationship Id="rId121" Type="http://schemas.openxmlformats.org/officeDocument/2006/relationships/slideLayout" Target="../slideLayouts/slideLayout1786.xml"/><Relationship Id="rId142" Type="http://schemas.openxmlformats.org/officeDocument/2006/relationships/slideLayout" Target="../slideLayouts/slideLayout1807.xml"/><Relationship Id="rId163" Type="http://schemas.openxmlformats.org/officeDocument/2006/relationships/slideLayout" Target="../slideLayouts/slideLayout1828.xml"/><Relationship Id="rId184" Type="http://schemas.openxmlformats.org/officeDocument/2006/relationships/slideLayout" Target="../slideLayouts/slideLayout1849.xml"/><Relationship Id="rId219" Type="http://schemas.openxmlformats.org/officeDocument/2006/relationships/slideLayout" Target="../slideLayouts/slideLayout1884.xml"/><Relationship Id="rId230" Type="http://schemas.openxmlformats.org/officeDocument/2006/relationships/slideLayout" Target="../slideLayouts/slideLayout1895.xml"/><Relationship Id="rId251" Type="http://schemas.openxmlformats.org/officeDocument/2006/relationships/slideLayout" Target="../slideLayouts/slideLayout1916.xml"/><Relationship Id="rId25" Type="http://schemas.openxmlformats.org/officeDocument/2006/relationships/slideLayout" Target="../slideLayouts/slideLayout1690.xml"/><Relationship Id="rId46" Type="http://schemas.openxmlformats.org/officeDocument/2006/relationships/slideLayout" Target="../slideLayouts/slideLayout1711.xml"/><Relationship Id="rId67" Type="http://schemas.openxmlformats.org/officeDocument/2006/relationships/slideLayout" Target="../slideLayouts/slideLayout1732.xml"/><Relationship Id="rId272" Type="http://schemas.openxmlformats.org/officeDocument/2006/relationships/slideLayout" Target="../slideLayouts/slideLayout1937.xml"/><Relationship Id="rId88" Type="http://schemas.openxmlformats.org/officeDocument/2006/relationships/slideLayout" Target="../slideLayouts/slideLayout1753.xml"/><Relationship Id="rId111" Type="http://schemas.openxmlformats.org/officeDocument/2006/relationships/slideLayout" Target="../slideLayouts/slideLayout1776.xml"/><Relationship Id="rId132" Type="http://schemas.openxmlformats.org/officeDocument/2006/relationships/slideLayout" Target="../slideLayouts/slideLayout1797.xml"/><Relationship Id="rId153" Type="http://schemas.openxmlformats.org/officeDocument/2006/relationships/slideLayout" Target="../slideLayouts/slideLayout1818.xml"/><Relationship Id="rId174" Type="http://schemas.openxmlformats.org/officeDocument/2006/relationships/slideLayout" Target="../slideLayouts/slideLayout1839.xml"/><Relationship Id="rId195" Type="http://schemas.openxmlformats.org/officeDocument/2006/relationships/slideLayout" Target="../slideLayouts/slideLayout1860.xml"/><Relationship Id="rId209" Type="http://schemas.openxmlformats.org/officeDocument/2006/relationships/slideLayout" Target="../slideLayouts/slideLayout1874.xml"/><Relationship Id="rId220" Type="http://schemas.openxmlformats.org/officeDocument/2006/relationships/slideLayout" Target="../slideLayouts/slideLayout1885.xml"/><Relationship Id="rId241" Type="http://schemas.openxmlformats.org/officeDocument/2006/relationships/slideLayout" Target="../slideLayouts/slideLayout1906.xml"/><Relationship Id="rId15" Type="http://schemas.openxmlformats.org/officeDocument/2006/relationships/slideLayout" Target="../slideLayouts/slideLayout1680.xml"/><Relationship Id="rId36" Type="http://schemas.openxmlformats.org/officeDocument/2006/relationships/slideLayout" Target="../slideLayouts/slideLayout1701.xml"/><Relationship Id="rId57" Type="http://schemas.openxmlformats.org/officeDocument/2006/relationships/slideLayout" Target="../slideLayouts/slideLayout1722.xml"/><Relationship Id="rId262" Type="http://schemas.openxmlformats.org/officeDocument/2006/relationships/slideLayout" Target="../slideLayouts/slideLayout1927.xml"/><Relationship Id="rId283" Type="http://schemas.openxmlformats.org/officeDocument/2006/relationships/slideLayout" Target="../slideLayouts/slideLayout1948.xml"/><Relationship Id="rId78" Type="http://schemas.openxmlformats.org/officeDocument/2006/relationships/slideLayout" Target="../slideLayouts/slideLayout1743.xml"/><Relationship Id="rId99" Type="http://schemas.openxmlformats.org/officeDocument/2006/relationships/slideLayout" Target="../slideLayouts/slideLayout1764.xml"/><Relationship Id="rId101" Type="http://schemas.openxmlformats.org/officeDocument/2006/relationships/slideLayout" Target="../slideLayouts/slideLayout1766.xml"/><Relationship Id="rId122" Type="http://schemas.openxmlformats.org/officeDocument/2006/relationships/slideLayout" Target="../slideLayouts/slideLayout1787.xml"/><Relationship Id="rId143" Type="http://schemas.openxmlformats.org/officeDocument/2006/relationships/slideLayout" Target="../slideLayouts/slideLayout1808.xml"/><Relationship Id="rId164" Type="http://schemas.openxmlformats.org/officeDocument/2006/relationships/slideLayout" Target="../slideLayouts/slideLayout1829.xml"/><Relationship Id="rId185" Type="http://schemas.openxmlformats.org/officeDocument/2006/relationships/slideLayout" Target="../slideLayouts/slideLayout1850.xml"/><Relationship Id="rId9" Type="http://schemas.openxmlformats.org/officeDocument/2006/relationships/slideLayout" Target="../slideLayouts/slideLayout1674.xml"/><Relationship Id="rId210" Type="http://schemas.openxmlformats.org/officeDocument/2006/relationships/slideLayout" Target="../slideLayouts/slideLayout1875.xml"/><Relationship Id="rId26" Type="http://schemas.openxmlformats.org/officeDocument/2006/relationships/slideLayout" Target="../slideLayouts/slideLayout1691.xml"/><Relationship Id="rId231" Type="http://schemas.openxmlformats.org/officeDocument/2006/relationships/slideLayout" Target="../slideLayouts/slideLayout1896.xml"/><Relationship Id="rId252" Type="http://schemas.openxmlformats.org/officeDocument/2006/relationships/slideLayout" Target="../slideLayouts/slideLayout1917.xml"/><Relationship Id="rId273" Type="http://schemas.openxmlformats.org/officeDocument/2006/relationships/slideLayout" Target="../slideLayouts/slideLayout1938.xml"/><Relationship Id="rId47" Type="http://schemas.openxmlformats.org/officeDocument/2006/relationships/slideLayout" Target="../slideLayouts/slideLayout1712.xml"/><Relationship Id="rId68" Type="http://schemas.openxmlformats.org/officeDocument/2006/relationships/slideLayout" Target="../slideLayouts/slideLayout1733.xml"/><Relationship Id="rId89" Type="http://schemas.openxmlformats.org/officeDocument/2006/relationships/slideLayout" Target="../slideLayouts/slideLayout1754.xml"/><Relationship Id="rId112" Type="http://schemas.openxmlformats.org/officeDocument/2006/relationships/slideLayout" Target="../slideLayouts/slideLayout1777.xml"/><Relationship Id="rId133" Type="http://schemas.openxmlformats.org/officeDocument/2006/relationships/slideLayout" Target="../slideLayouts/slideLayout1798.xml"/><Relationship Id="rId154" Type="http://schemas.openxmlformats.org/officeDocument/2006/relationships/slideLayout" Target="../slideLayouts/slideLayout1819.xml"/><Relationship Id="rId175" Type="http://schemas.openxmlformats.org/officeDocument/2006/relationships/slideLayout" Target="../slideLayouts/slideLayout1840.xml"/><Relationship Id="rId196" Type="http://schemas.openxmlformats.org/officeDocument/2006/relationships/slideLayout" Target="../slideLayouts/slideLayout1861.xml"/><Relationship Id="rId200" Type="http://schemas.openxmlformats.org/officeDocument/2006/relationships/slideLayout" Target="../slideLayouts/slideLayout1865.xml"/><Relationship Id="rId16" Type="http://schemas.openxmlformats.org/officeDocument/2006/relationships/slideLayout" Target="../slideLayouts/slideLayout1681.xml"/><Relationship Id="rId221" Type="http://schemas.openxmlformats.org/officeDocument/2006/relationships/slideLayout" Target="../slideLayouts/slideLayout1886.xml"/><Relationship Id="rId242" Type="http://schemas.openxmlformats.org/officeDocument/2006/relationships/slideLayout" Target="../slideLayouts/slideLayout1907.xml"/><Relationship Id="rId263" Type="http://schemas.openxmlformats.org/officeDocument/2006/relationships/slideLayout" Target="../slideLayouts/slideLayout1928.xml"/><Relationship Id="rId284" Type="http://schemas.openxmlformats.org/officeDocument/2006/relationships/slideLayout" Target="../slideLayouts/slideLayout1949.xml"/><Relationship Id="rId37" Type="http://schemas.openxmlformats.org/officeDocument/2006/relationships/slideLayout" Target="../slideLayouts/slideLayout1702.xml"/><Relationship Id="rId58" Type="http://schemas.openxmlformats.org/officeDocument/2006/relationships/slideLayout" Target="../slideLayouts/slideLayout1723.xml"/><Relationship Id="rId79" Type="http://schemas.openxmlformats.org/officeDocument/2006/relationships/slideLayout" Target="../slideLayouts/slideLayout1744.xml"/><Relationship Id="rId102" Type="http://schemas.openxmlformats.org/officeDocument/2006/relationships/slideLayout" Target="../slideLayouts/slideLayout1767.xml"/><Relationship Id="rId123" Type="http://schemas.openxmlformats.org/officeDocument/2006/relationships/slideLayout" Target="../slideLayouts/slideLayout1788.xml"/><Relationship Id="rId144" Type="http://schemas.openxmlformats.org/officeDocument/2006/relationships/slideLayout" Target="../slideLayouts/slideLayout1809.xml"/><Relationship Id="rId90" Type="http://schemas.openxmlformats.org/officeDocument/2006/relationships/slideLayout" Target="../slideLayouts/slideLayout1755.xml"/><Relationship Id="rId165" Type="http://schemas.openxmlformats.org/officeDocument/2006/relationships/slideLayout" Target="../slideLayouts/slideLayout1830.xml"/><Relationship Id="rId186" Type="http://schemas.openxmlformats.org/officeDocument/2006/relationships/slideLayout" Target="../slideLayouts/slideLayout1851.xml"/><Relationship Id="rId211" Type="http://schemas.openxmlformats.org/officeDocument/2006/relationships/slideLayout" Target="../slideLayouts/slideLayout1876.xml"/><Relationship Id="rId232" Type="http://schemas.openxmlformats.org/officeDocument/2006/relationships/slideLayout" Target="../slideLayouts/slideLayout1897.xml"/><Relationship Id="rId253" Type="http://schemas.openxmlformats.org/officeDocument/2006/relationships/slideLayout" Target="../slideLayouts/slideLayout1918.xml"/><Relationship Id="rId274" Type="http://schemas.openxmlformats.org/officeDocument/2006/relationships/slideLayout" Target="../slideLayouts/slideLayout1939.xml"/><Relationship Id="rId27" Type="http://schemas.openxmlformats.org/officeDocument/2006/relationships/slideLayout" Target="../slideLayouts/slideLayout1692.xml"/><Relationship Id="rId48" Type="http://schemas.openxmlformats.org/officeDocument/2006/relationships/slideLayout" Target="../slideLayouts/slideLayout1713.xml"/><Relationship Id="rId69" Type="http://schemas.openxmlformats.org/officeDocument/2006/relationships/slideLayout" Target="../slideLayouts/slideLayout1734.xml"/><Relationship Id="rId113" Type="http://schemas.openxmlformats.org/officeDocument/2006/relationships/slideLayout" Target="../slideLayouts/slideLayout1778.xml"/><Relationship Id="rId134" Type="http://schemas.openxmlformats.org/officeDocument/2006/relationships/slideLayout" Target="../slideLayouts/slideLayout1799.xml"/><Relationship Id="rId80" Type="http://schemas.openxmlformats.org/officeDocument/2006/relationships/slideLayout" Target="../slideLayouts/slideLayout1745.xml"/><Relationship Id="rId155" Type="http://schemas.openxmlformats.org/officeDocument/2006/relationships/slideLayout" Target="../slideLayouts/slideLayout1820.xml"/><Relationship Id="rId176" Type="http://schemas.openxmlformats.org/officeDocument/2006/relationships/slideLayout" Target="../slideLayouts/slideLayout1841.xml"/><Relationship Id="rId197" Type="http://schemas.openxmlformats.org/officeDocument/2006/relationships/slideLayout" Target="../slideLayouts/slideLayout1862.xml"/><Relationship Id="rId201" Type="http://schemas.openxmlformats.org/officeDocument/2006/relationships/slideLayout" Target="../slideLayouts/slideLayout1866.xml"/><Relationship Id="rId222" Type="http://schemas.openxmlformats.org/officeDocument/2006/relationships/slideLayout" Target="../slideLayouts/slideLayout1887.xml"/><Relationship Id="rId243" Type="http://schemas.openxmlformats.org/officeDocument/2006/relationships/slideLayout" Target="../slideLayouts/slideLayout1908.xml"/><Relationship Id="rId264" Type="http://schemas.openxmlformats.org/officeDocument/2006/relationships/slideLayout" Target="../slideLayouts/slideLayout1929.xml"/><Relationship Id="rId285" Type="http://schemas.openxmlformats.org/officeDocument/2006/relationships/slideLayout" Target="../slideLayouts/slideLayout1950.xml"/><Relationship Id="rId17" Type="http://schemas.openxmlformats.org/officeDocument/2006/relationships/slideLayout" Target="../slideLayouts/slideLayout1682.xml"/><Relationship Id="rId38" Type="http://schemas.openxmlformats.org/officeDocument/2006/relationships/slideLayout" Target="../slideLayouts/slideLayout1703.xml"/><Relationship Id="rId59" Type="http://schemas.openxmlformats.org/officeDocument/2006/relationships/slideLayout" Target="../slideLayouts/slideLayout1724.xml"/><Relationship Id="rId103" Type="http://schemas.openxmlformats.org/officeDocument/2006/relationships/slideLayout" Target="../slideLayouts/slideLayout1768.xml"/><Relationship Id="rId124" Type="http://schemas.openxmlformats.org/officeDocument/2006/relationships/slideLayout" Target="../slideLayouts/slideLayout1789.xml"/><Relationship Id="rId70" Type="http://schemas.openxmlformats.org/officeDocument/2006/relationships/slideLayout" Target="../slideLayouts/slideLayout1735.xml"/><Relationship Id="rId91" Type="http://schemas.openxmlformats.org/officeDocument/2006/relationships/slideLayout" Target="../slideLayouts/slideLayout1756.xml"/><Relationship Id="rId145" Type="http://schemas.openxmlformats.org/officeDocument/2006/relationships/slideLayout" Target="../slideLayouts/slideLayout1810.xml"/><Relationship Id="rId166" Type="http://schemas.openxmlformats.org/officeDocument/2006/relationships/slideLayout" Target="../slideLayouts/slideLayout1831.xml"/><Relationship Id="rId187" Type="http://schemas.openxmlformats.org/officeDocument/2006/relationships/slideLayout" Target="../slideLayouts/slideLayout1852.xml"/><Relationship Id="rId1" Type="http://schemas.openxmlformats.org/officeDocument/2006/relationships/slideLayout" Target="../slideLayouts/slideLayout1666.xml"/><Relationship Id="rId212" Type="http://schemas.openxmlformats.org/officeDocument/2006/relationships/slideLayout" Target="../slideLayouts/slideLayout1877.xml"/><Relationship Id="rId233" Type="http://schemas.openxmlformats.org/officeDocument/2006/relationships/slideLayout" Target="../slideLayouts/slideLayout1898.xml"/><Relationship Id="rId254" Type="http://schemas.openxmlformats.org/officeDocument/2006/relationships/slideLayout" Target="../slideLayouts/slideLayout1919.xml"/><Relationship Id="rId28" Type="http://schemas.openxmlformats.org/officeDocument/2006/relationships/slideLayout" Target="../slideLayouts/slideLayout1693.xml"/><Relationship Id="rId49" Type="http://schemas.openxmlformats.org/officeDocument/2006/relationships/slideLayout" Target="../slideLayouts/slideLayout1714.xml"/><Relationship Id="rId114" Type="http://schemas.openxmlformats.org/officeDocument/2006/relationships/slideLayout" Target="../slideLayouts/slideLayout1779.xml"/><Relationship Id="rId275" Type="http://schemas.openxmlformats.org/officeDocument/2006/relationships/slideLayout" Target="../slideLayouts/slideLayout1940.xml"/><Relationship Id="rId60" Type="http://schemas.openxmlformats.org/officeDocument/2006/relationships/slideLayout" Target="../slideLayouts/slideLayout1725.xml"/><Relationship Id="rId81" Type="http://schemas.openxmlformats.org/officeDocument/2006/relationships/slideLayout" Target="../slideLayouts/slideLayout1746.xml"/><Relationship Id="rId135" Type="http://schemas.openxmlformats.org/officeDocument/2006/relationships/slideLayout" Target="../slideLayouts/slideLayout1800.xml"/><Relationship Id="rId156" Type="http://schemas.openxmlformats.org/officeDocument/2006/relationships/slideLayout" Target="../slideLayouts/slideLayout1821.xml"/><Relationship Id="rId177" Type="http://schemas.openxmlformats.org/officeDocument/2006/relationships/slideLayout" Target="../slideLayouts/slideLayout1842.xml"/><Relationship Id="rId198" Type="http://schemas.openxmlformats.org/officeDocument/2006/relationships/slideLayout" Target="../slideLayouts/slideLayout1863.xml"/><Relationship Id="rId202" Type="http://schemas.openxmlformats.org/officeDocument/2006/relationships/slideLayout" Target="../slideLayouts/slideLayout1867.xml"/><Relationship Id="rId223" Type="http://schemas.openxmlformats.org/officeDocument/2006/relationships/slideLayout" Target="../slideLayouts/slideLayout1888.xml"/><Relationship Id="rId244" Type="http://schemas.openxmlformats.org/officeDocument/2006/relationships/slideLayout" Target="../slideLayouts/slideLayout1909.xml"/><Relationship Id="rId18" Type="http://schemas.openxmlformats.org/officeDocument/2006/relationships/slideLayout" Target="../slideLayouts/slideLayout1683.xml"/><Relationship Id="rId39" Type="http://schemas.openxmlformats.org/officeDocument/2006/relationships/slideLayout" Target="../slideLayouts/slideLayout1704.xml"/><Relationship Id="rId265" Type="http://schemas.openxmlformats.org/officeDocument/2006/relationships/slideLayout" Target="../slideLayouts/slideLayout1930.xml"/><Relationship Id="rId286" Type="http://schemas.openxmlformats.org/officeDocument/2006/relationships/theme" Target="../theme/theme10.xml"/><Relationship Id="rId50" Type="http://schemas.openxmlformats.org/officeDocument/2006/relationships/slideLayout" Target="../slideLayouts/slideLayout1715.xml"/><Relationship Id="rId104" Type="http://schemas.openxmlformats.org/officeDocument/2006/relationships/slideLayout" Target="../slideLayouts/slideLayout1769.xml"/><Relationship Id="rId125" Type="http://schemas.openxmlformats.org/officeDocument/2006/relationships/slideLayout" Target="../slideLayouts/slideLayout1790.xml"/><Relationship Id="rId146" Type="http://schemas.openxmlformats.org/officeDocument/2006/relationships/slideLayout" Target="../slideLayouts/slideLayout1811.xml"/><Relationship Id="rId167" Type="http://schemas.openxmlformats.org/officeDocument/2006/relationships/slideLayout" Target="../slideLayouts/slideLayout1832.xml"/><Relationship Id="rId188" Type="http://schemas.openxmlformats.org/officeDocument/2006/relationships/slideLayout" Target="../slideLayouts/slideLayout1853.xml"/><Relationship Id="rId71" Type="http://schemas.openxmlformats.org/officeDocument/2006/relationships/slideLayout" Target="../slideLayouts/slideLayout1736.xml"/><Relationship Id="rId92" Type="http://schemas.openxmlformats.org/officeDocument/2006/relationships/slideLayout" Target="../slideLayouts/slideLayout1757.xml"/><Relationship Id="rId213" Type="http://schemas.openxmlformats.org/officeDocument/2006/relationships/slideLayout" Target="../slideLayouts/slideLayout1878.xml"/><Relationship Id="rId234" Type="http://schemas.openxmlformats.org/officeDocument/2006/relationships/slideLayout" Target="../slideLayouts/slideLayout1899.xml"/><Relationship Id="rId2" Type="http://schemas.openxmlformats.org/officeDocument/2006/relationships/slideLayout" Target="../slideLayouts/slideLayout1667.xml"/><Relationship Id="rId29" Type="http://schemas.openxmlformats.org/officeDocument/2006/relationships/slideLayout" Target="../slideLayouts/slideLayout1694.xml"/><Relationship Id="rId255" Type="http://schemas.openxmlformats.org/officeDocument/2006/relationships/slideLayout" Target="../slideLayouts/slideLayout1920.xml"/><Relationship Id="rId276" Type="http://schemas.openxmlformats.org/officeDocument/2006/relationships/slideLayout" Target="../slideLayouts/slideLayout1941.xml"/><Relationship Id="rId40" Type="http://schemas.openxmlformats.org/officeDocument/2006/relationships/slideLayout" Target="../slideLayouts/slideLayout1705.xml"/><Relationship Id="rId115" Type="http://schemas.openxmlformats.org/officeDocument/2006/relationships/slideLayout" Target="../slideLayouts/slideLayout1780.xml"/><Relationship Id="rId136" Type="http://schemas.openxmlformats.org/officeDocument/2006/relationships/slideLayout" Target="../slideLayouts/slideLayout1801.xml"/><Relationship Id="rId157" Type="http://schemas.openxmlformats.org/officeDocument/2006/relationships/slideLayout" Target="../slideLayouts/slideLayout1822.xml"/><Relationship Id="rId178" Type="http://schemas.openxmlformats.org/officeDocument/2006/relationships/slideLayout" Target="../slideLayouts/slideLayout1843.xml"/><Relationship Id="rId61" Type="http://schemas.openxmlformats.org/officeDocument/2006/relationships/slideLayout" Target="../slideLayouts/slideLayout1726.xml"/><Relationship Id="rId82" Type="http://schemas.openxmlformats.org/officeDocument/2006/relationships/slideLayout" Target="../slideLayouts/slideLayout1747.xml"/><Relationship Id="rId199" Type="http://schemas.openxmlformats.org/officeDocument/2006/relationships/slideLayout" Target="../slideLayouts/slideLayout1864.xml"/><Relationship Id="rId203" Type="http://schemas.openxmlformats.org/officeDocument/2006/relationships/slideLayout" Target="../slideLayouts/slideLayout1868.xml"/><Relationship Id="rId19" Type="http://schemas.openxmlformats.org/officeDocument/2006/relationships/slideLayout" Target="../slideLayouts/slideLayout1684.xml"/><Relationship Id="rId224" Type="http://schemas.openxmlformats.org/officeDocument/2006/relationships/slideLayout" Target="../slideLayouts/slideLayout1889.xml"/><Relationship Id="rId245" Type="http://schemas.openxmlformats.org/officeDocument/2006/relationships/slideLayout" Target="../slideLayouts/slideLayout1910.xml"/><Relationship Id="rId266" Type="http://schemas.openxmlformats.org/officeDocument/2006/relationships/slideLayout" Target="../slideLayouts/slideLayout1931.xml"/><Relationship Id="rId30" Type="http://schemas.openxmlformats.org/officeDocument/2006/relationships/slideLayout" Target="../slideLayouts/slideLayout1695.xml"/><Relationship Id="rId105" Type="http://schemas.openxmlformats.org/officeDocument/2006/relationships/slideLayout" Target="../slideLayouts/slideLayout1770.xml"/><Relationship Id="rId126" Type="http://schemas.openxmlformats.org/officeDocument/2006/relationships/slideLayout" Target="../slideLayouts/slideLayout1791.xml"/><Relationship Id="rId147" Type="http://schemas.openxmlformats.org/officeDocument/2006/relationships/slideLayout" Target="../slideLayouts/slideLayout1812.xml"/><Relationship Id="rId168" Type="http://schemas.openxmlformats.org/officeDocument/2006/relationships/slideLayout" Target="../slideLayouts/slideLayout1833.xml"/><Relationship Id="rId51" Type="http://schemas.openxmlformats.org/officeDocument/2006/relationships/slideLayout" Target="../slideLayouts/slideLayout1716.xml"/><Relationship Id="rId72" Type="http://schemas.openxmlformats.org/officeDocument/2006/relationships/slideLayout" Target="../slideLayouts/slideLayout1737.xml"/><Relationship Id="rId93" Type="http://schemas.openxmlformats.org/officeDocument/2006/relationships/slideLayout" Target="../slideLayouts/slideLayout1758.xml"/><Relationship Id="rId189" Type="http://schemas.openxmlformats.org/officeDocument/2006/relationships/slideLayout" Target="../slideLayouts/slideLayout1854.xml"/><Relationship Id="rId3" Type="http://schemas.openxmlformats.org/officeDocument/2006/relationships/slideLayout" Target="../slideLayouts/slideLayout1668.xml"/><Relationship Id="rId214" Type="http://schemas.openxmlformats.org/officeDocument/2006/relationships/slideLayout" Target="../slideLayouts/slideLayout1879.xml"/><Relationship Id="rId235" Type="http://schemas.openxmlformats.org/officeDocument/2006/relationships/slideLayout" Target="../slideLayouts/slideLayout1900.xml"/><Relationship Id="rId256" Type="http://schemas.openxmlformats.org/officeDocument/2006/relationships/slideLayout" Target="../slideLayouts/slideLayout1921.xml"/><Relationship Id="rId277" Type="http://schemas.openxmlformats.org/officeDocument/2006/relationships/slideLayout" Target="../slideLayouts/slideLayout1942.xml"/><Relationship Id="rId116" Type="http://schemas.openxmlformats.org/officeDocument/2006/relationships/slideLayout" Target="../slideLayouts/slideLayout1781.xml"/><Relationship Id="rId137" Type="http://schemas.openxmlformats.org/officeDocument/2006/relationships/slideLayout" Target="../slideLayouts/slideLayout1802.xml"/><Relationship Id="rId158" Type="http://schemas.openxmlformats.org/officeDocument/2006/relationships/slideLayout" Target="../slideLayouts/slideLayout1823.xml"/><Relationship Id="rId20" Type="http://schemas.openxmlformats.org/officeDocument/2006/relationships/slideLayout" Target="../slideLayouts/slideLayout1685.xml"/><Relationship Id="rId41" Type="http://schemas.openxmlformats.org/officeDocument/2006/relationships/slideLayout" Target="../slideLayouts/slideLayout1706.xml"/><Relationship Id="rId62" Type="http://schemas.openxmlformats.org/officeDocument/2006/relationships/slideLayout" Target="../slideLayouts/slideLayout1727.xml"/><Relationship Id="rId83" Type="http://schemas.openxmlformats.org/officeDocument/2006/relationships/slideLayout" Target="../slideLayouts/slideLayout1748.xml"/><Relationship Id="rId179" Type="http://schemas.openxmlformats.org/officeDocument/2006/relationships/slideLayout" Target="../slideLayouts/slideLayout1844.xml"/><Relationship Id="rId190" Type="http://schemas.openxmlformats.org/officeDocument/2006/relationships/slideLayout" Target="../slideLayouts/slideLayout1855.xml"/><Relationship Id="rId204" Type="http://schemas.openxmlformats.org/officeDocument/2006/relationships/slideLayout" Target="../slideLayouts/slideLayout1869.xml"/><Relationship Id="rId225" Type="http://schemas.openxmlformats.org/officeDocument/2006/relationships/slideLayout" Target="../slideLayouts/slideLayout1890.xml"/><Relationship Id="rId246" Type="http://schemas.openxmlformats.org/officeDocument/2006/relationships/slideLayout" Target="../slideLayouts/slideLayout1911.xml"/><Relationship Id="rId267" Type="http://schemas.openxmlformats.org/officeDocument/2006/relationships/slideLayout" Target="../slideLayouts/slideLayout1932.xml"/><Relationship Id="rId106" Type="http://schemas.openxmlformats.org/officeDocument/2006/relationships/slideLayout" Target="../slideLayouts/slideLayout1771.xml"/><Relationship Id="rId127" Type="http://schemas.openxmlformats.org/officeDocument/2006/relationships/slideLayout" Target="../slideLayouts/slideLayout1792.xml"/><Relationship Id="rId10" Type="http://schemas.openxmlformats.org/officeDocument/2006/relationships/slideLayout" Target="../slideLayouts/slideLayout1675.xml"/><Relationship Id="rId31" Type="http://schemas.openxmlformats.org/officeDocument/2006/relationships/slideLayout" Target="../slideLayouts/slideLayout1696.xml"/><Relationship Id="rId52" Type="http://schemas.openxmlformats.org/officeDocument/2006/relationships/slideLayout" Target="../slideLayouts/slideLayout1717.xml"/><Relationship Id="rId73" Type="http://schemas.openxmlformats.org/officeDocument/2006/relationships/slideLayout" Target="../slideLayouts/slideLayout1738.xml"/><Relationship Id="rId94" Type="http://schemas.openxmlformats.org/officeDocument/2006/relationships/slideLayout" Target="../slideLayouts/slideLayout1759.xml"/><Relationship Id="rId148" Type="http://schemas.openxmlformats.org/officeDocument/2006/relationships/slideLayout" Target="../slideLayouts/slideLayout1813.xml"/><Relationship Id="rId169" Type="http://schemas.openxmlformats.org/officeDocument/2006/relationships/slideLayout" Target="../slideLayouts/slideLayout1834.xml"/><Relationship Id="rId4" Type="http://schemas.openxmlformats.org/officeDocument/2006/relationships/slideLayout" Target="../slideLayouts/slideLayout1669.xml"/><Relationship Id="rId180" Type="http://schemas.openxmlformats.org/officeDocument/2006/relationships/slideLayout" Target="../slideLayouts/slideLayout1845.xml"/><Relationship Id="rId215" Type="http://schemas.openxmlformats.org/officeDocument/2006/relationships/slideLayout" Target="../slideLayouts/slideLayout1880.xml"/><Relationship Id="rId236" Type="http://schemas.openxmlformats.org/officeDocument/2006/relationships/slideLayout" Target="../slideLayouts/slideLayout1901.xml"/><Relationship Id="rId257" Type="http://schemas.openxmlformats.org/officeDocument/2006/relationships/slideLayout" Target="../slideLayouts/slideLayout1922.xml"/><Relationship Id="rId278" Type="http://schemas.openxmlformats.org/officeDocument/2006/relationships/slideLayout" Target="../slideLayouts/slideLayout1943.xml"/><Relationship Id="rId42" Type="http://schemas.openxmlformats.org/officeDocument/2006/relationships/slideLayout" Target="../slideLayouts/slideLayout1707.xml"/><Relationship Id="rId84" Type="http://schemas.openxmlformats.org/officeDocument/2006/relationships/slideLayout" Target="../slideLayouts/slideLayout1749.xml"/><Relationship Id="rId138" Type="http://schemas.openxmlformats.org/officeDocument/2006/relationships/slideLayout" Target="../slideLayouts/slideLayout1803.xml"/><Relationship Id="rId191" Type="http://schemas.openxmlformats.org/officeDocument/2006/relationships/slideLayout" Target="../slideLayouts/slideLayout1856.xml"/><Relationship Id="rId205" Type="http://schemas.openxmlformats.org/officeDocument/2006/relationships/slideLayout" Target="../slideLayouts/slideLayout1870.xml"/><Relationship Id="rId247" Type="http://schemas.openxmlformats.org/officeDocument/2006/relationships/slideLayout" Target="../slideLayouts/slideLayout1912.xml"/><Relationship Id="rId107" Type="http://schemas.openxmlformats.org/officeDocument/2006/relationships/slideLayout" Target="../slideLayouts/slideLayout1772.xml"/><Relationship Id="rId11" Type="http://schemas.openxmlformats.org/officeDocument/2006/relationships/slideLayout" Target="../slideLayouts/slideLayout1676.xml"/><Relationship Id="rId53" Type="http://schemas.openxmlformats.org/officeDocument/2006/relationships/slideLayout" Target="../slideLayouts/slideLayout1718.xml"/><Relationship Id="rId149" Type="http://schemas.openxmlformats.org/officeDocument/2006/relationships/slideLayout" Target="../slideLayouts/slideLayout1814.xml"/><Relationship Id="rId95" Type="http://schemas.openxmlformats.org/officeDocument/2006/relationships/slideLayout" Target="../slideLayouts/slideLayout1760.xml"/><Relationship Id="rId160" Type="http://schemas.openxmlformats.org/officeDocument/2006/relationships/slideLayout" Target="../slideLayouts/slideLayout1825.xml"/><Relationship Id="rId216" Type="http://schemas.openxmlformats.org/officeDocument/2006/relationships/slideLayout" Target="../slideLayouts/slideLayout1881.xml"/><Relationship Id="rId258" Type="http://schemas.openxmlformats.org/officeDocument/2006/relationships/slideLayout" Target="../slideLayouts/slideLayout1923.xml"/><Relationship Id="rId22" Type="http://schemas.openxmlformats.org/officeDocument/2006/relationships/slideLayout" Target="../slideLayouts/slideLayout1687.xml"/><Relationship Id="rId64" Type="http://schemas.openxmlformats.org/officeDocument/2006/relationships/slideLayout" Target="../slideLayouts/slideLayout1729.xml"/><Relationship Id="rId118" Type="http://schemas.openxmlformats.org/officeDocument/2006/relationships/slideLayout" Target="../slideLayouts/slideLayout1783.xml"/></Relationships>
</file>

<file path=ppt/slideMasters/_rels/slideMaster11.xml.rels><?xml version="1.0" encoding="UTF-8" standalone="yes"?>
<Relationships xmlns="http://schemas.openxmlformats.org/package/2006/relationships"><Relationship Id="rId117" Type="http://schemas.openxmlformats.org/officeDocument/2006/relationships/slideLayout" Target="../slideLayouts/slideLayout2067.xml"/><Relationship Id="rId671" Type="http://schemas.openxmlformats.org/officeDocument/2006/relationships/slideLayout" Target="../slideLayouts/slideLayout2621.xml"/><Relationship Id="rId21" Type="http://schemas.openxmlformats.org/officeDocument/2006/relationships/slideLayout" Target="../slideLayouts/slideLayout1971.xml"/><Relationship Id="rId324" Type="http://schemas.openxmlformats.org/officeDocument/2006/relationships/slideLayout" Target="../slideLayouts/slideLayout2274.xml"/><Relationship Id="rId531" Type="http://schemas.openxmlformats.org/officeDocument/2006/relationships/slideLayout" Target="../slideLayouts/slideLayout2481.xml"/><Relationship Id="rId629" Type="http://schemas.openxmlformats.org/officeDocument/2006/relationships/slideLayout" Target="../slideLayouts/slideLayout2579.xml"/><Relationship Id="rId170" Type="http://schemas.openxmlformats.org/officeDocument/2006/relationships/slideLayout" Target="../slideLayouts/slideLayout2120.xml"/><Relationship Id="rId268" Type="http://schemas.openxmlformats.org/officeDocument/2006/relationships/slideLayout" Target="../slideLayouts/slideLayout2218.xml"/><Relationship Id="rId475" Type="http://schemas.openxmlformats.org/officeDocument/2006/relationships/slideLayout" Target="../slideLayouts/slideLayout2425.xml"/><Relationship Id="rId682" Type="http://schemas.openxmlformats.org/officeDocument/2006/relationships/slideLayout" Target="../slideLayouts/slideLayout2632.xml"/><Relationship Id="rId32" Type="http://schemas.openxmlformats.org/officeDocument/2006/relationships/slideLayout" Target="../slideLayouts/slideLayout1982.xml"/><Relationship Id="rId128" Type="http://schemas.openxmlformats.org/officeDocument/2006/relationships/slideLayout" Target="../slideLayouts/slideLayout2078.xml"/><Relationship Id="rId335" Type="http://schemas.openxmlformats.org/officeDocument/2006/relationships/slideLayout" Target="../slideLayouts/slideLayout2285.xml"/><Relationship Id="rId542" Type="http://schemas.openxmlformats.org/officeDocument/2006/relationships/slideLayout" Target="../slideLayouts/slideLayout2492.xml"/><Relationship Id="rId181" Type="http://schemas.openxmlformats.org/officeDocument/2006/relationships/slideLayout" Target="../slideLayouts/slideLayout2131.xml"/><Relationship Id="rId402" Type="http://schemas.openxmlformats.org/officeDocument/2006/relationships/slideLayout" Target="../slideLayouts/slideLayout2352.xml"/><Relationship Id="rId279" Type="http://schemas.openxmlformats.org/officeDocument/2006/relationships/slideLayout" Target="../slideLayouts/slideLayout2229.xml"/><Relationship Id="rId486" Type="http://schemas.openxmlformats.org/officeDocument/2006/relationships/slideLayout" Target="../slideLayouts/slideLayout2436.xml"/><Relationship Id="rId43" Type="http://schemas.openxmlformats.org/officeDocument/2006/relationships/slideLayout" Target="../slideLayouts/slideLayout1993.xml"/><Relationship Id="rId139" Type="http://schemas.openxmlformats.org/officeDocument/2006/relationships/slideLayout" Target="../slideLayouts/slideLayout2089.xml"/><Relationship Id="rId346" Type="http://schemas.openxmlformats.org/officeDocument/2006/relationships/slideLayout" Target="../slideLayouts/slideLayout2296.xml"/><Relationship Id="rId553" Type="http://schemas.openxmlformats.org/officeDocument/2006/relationships/slideLayout" Target="../slideLayouts/slideLayout2503.xml"/><Relationship Id="rId192" Type="http://schemas.openxmlformats.org/officeDocument/2006/relationships/slideLayout" Target="../slideLayouts/slideLayout2142.xml"/><Relationship Id="rId206" Type="http://schemas.openxmlformats.org/officeDocument/2006/relationships/slideLayout" Target="../slideLayouts/slideLayout2156.xml"/><Relationship Id="rId413" Type="http://schemas.openxmlformats.org/officeDocument/2006/relationships/slideLayout" Target="../slideLayouts/slideLayout2363.xml"/><Relationship Id="rId497" Type="http://schemas.openxmlformats.org/officeDocument/2006/relationships/slideLayout" Target="../slideLayouts/slideLayout2447.xml"/><Relationship Id="rId620" Type="http://schemas.openxmlformats.org/officeDocument/2006/relationships/slideLayout" Target="../slideLayouts/slideLayout2570.xml"/><Relationship Id="rId357" Type="http://schemas.openxmlformats.org/officeDocument/2006/relationships/slideLayout" Target="../slideLayouts/slideLayout2307.xml"/><Relationship Id="rId54" Type="http://schemas.openxmlformats.org/officeDocument/2006/relationships/slideLayout" Target="../slideLayouts/slideLayout2004.xml"/><Relationship Id="rId217" Type="http://schemas.openxmlformats.org/officeDocument/2006/relationships/slideLayout" Target="../slideLayouts/slideLayout2167.xml"/><Relationship Id="rId564" Type="http://schemas.openxmlformats.org/officeDocument/2006/relationships/slideLayout" Target="../slideLayouts/slideLayout2514.xml"/><Relationship Id="rId424" Type="http://schemas.openxmlformats.org/officeDocument/2006/relationships/slideLayout" Target="../slideLayouts/slideLayout2374.xml"/><Relationship Id="rId631" Type="http://schemas.openxmlformats.org/officeDocument/2006/relationships/slideLayout" Target="../slideLayouts/slideLayout2581.xml"/><Relationship Id="rId270" Type="http://schemas.openxmlformats.org/officeDocument/2006/relationships/slideLayout" Target="../slideLayouts/slideLayout2220.xml"/><Relationship Id="rId65" Type="http://schemas.openxmlformats.org/officeDocument/2006/relationships/slideLayout" Target="../slideLayouts/slideLayout2015.xml"/><Relationship Id="rId130" Type="http://schemas.openxmlformats.org/officeDocument/2006/relationships/slideLayout" Target="../slideLayouts/slideLayout2080.xml"/><Relationship Id="rId368" Type="http://schemas.openxmlformats.org/officeDocument/2006/relationships/slideLayout" Target="../slideLayouts/slideLayout2318.xml"/><Relationship Id="rId575" Type="http://schemas.openxmlformats.org/officeDocument/2006/relationships/slideLayout" Target="../slideLayouts/slideLayout2525.xml"/><Relationship Id="rId228" Type="http://schemas.openxmlformats.org/officeDocument/2006/relationships/slideLayout" Target="../slideLayouts/slideLayout2178.xml"/><Relationship Id="rId435" Type="http://schemas.openxmlformats.org/officeDocument/2006/relationships/slideLayout" Target="../slideLayouts/slideLayout2385.xml"/><Relationship Id="rId642" Type="http://schemas.openxmlformats.org/officeDocument/2006/relationships/slideLayout" Target="../slideLayouts/slideLayout2592.xml"/><Relationship Id="rId281" Type="http://schemas.openxmlformats.org/officeDocument/2006/relationships/slideLayout" Target="../slideLayouts/slideLayout2231.xml"/><Relationship Id="rId502" Type="http://schemas.openxmlformats.org/officeDocument/2006/relationships/slideLayout" Target="../slideLayouts/slideLayout2452.xml"/><Relationship Id="rId76" Type="http://schemas.openxmlformats.org/officeDocument/2006/relationships/slideLayout" Target="../slideLayouts/slideLayout2026.xml"/><Relationship Id="rId141" Type="http://schemas.openxmlformats.org/officeDocument/2006/relationships/slideLayout" Target="../slideLayouts/slideLayout2091.xml"/><Relationship Id="rId379" Type="http://schemas.openxmlformats.org/officeDocument/2006/relationships/slideLayout" Target="../slideLayouts/slideLayout2329.xml"/><Relationship Id="rId586" Type="http://schemas.openxmlformats.org/officeDocument/2006/relationships/slideLayout" Target="../slideLayouts/slideLayout2536.xml"/><Relationship Id="rId7" Type="http://schemas.openxmlformats.org/officeDocument/2006/relationships/slideLayout" Target="../slideLayouts/slideLayout1957.xml"/><Relationship Id="rId239" Type="http://schemas.openxmlformats.org/officeDocument/2006/relationships/slideLayout" Target="../slideLayouts/slideLayout2189.xml"/><Relationship Id="rId446" Type="http://schemas.openxmlformats.org/officeDocument/2006/relationships/slideLayout" Target="../slideLayouts/slideLayout2396.xml"/><Relationship Id="rId653" Type="http://schemas.openxmlformats.org/officeDocument/2006/relationships/slideLayout" Target="../slideLayouts/slideLayout2603.xml"/><Relationship Id="rId292" Type="http://schemas.openxmlformats.org/officeDocument/2006/relationships/slideLayout" Target="../slideLayouts/slideLayout2242.xml"/><Relationship Id="rId306" Type="http://schemas.openxmlformats.org/officeDocument/2006/relationships/slideLayout" Target="../slideLayouts/slideLayout2256.xml"/><Relationship Id="rId87" Type="http://schemas.openxmlformats.org/officeDocument/2006/relationships/slideLayout" Target="../slideLayouts/slideLayout2037.xml"/><Relationship Id="rId513" Type="http://schemas.openxmlformats.org/officeDocument/2006/relationships/slideLayout" Target="../slideLayouts/slideLayout2463.xml"/><Relationship Id="rId597" Type="http://schemas.openxmlformats.org/officeDocument/2006/relationships/slideLayout" Target="../slideLayouts/slideLayout2547.xml"/><Relationship Id="rId152" Type="http://schemas.openxmlformats.org/officeDocument/2006/relationships/slideLayout" Target="../slideLayouts/slideLayout2102.xml"/><Relationship Id="rId457" Type="http://schemas.openxmlformats.org/officeDocument/2006/relationships/slideLayout" Target="../slideLayouts/slideLayout2407.xml"/><Relationship Id="rId664" Type="http://schemas.openxmlformats.org/officeDocument/2006/relationships/slideLayout" Target="../slideLayouts/slideLayout2614.xml"/><Relationship Id="rId14" Type="http://schemas.openxmlformats.org/officeDocument/2006/relationships/slideLayout" Target="../slideLayouts/slideLayout1964.xml"/><Relationship Id="rId317" Type="http://schemas.openxmlformats.org/officeDocument/2006/relationships/slideLayout" Target="../slideLayouts/slideLayout2267.xml"/><Relationship Id="rId524" Type="http://schemas.openxmlformats.org/officeDocument/2006/relationships/slideLayout" Target="../slideLayouts/slideLayout2474.xml"/><Relationship Id="rId98" Type="http://schemas.openxmlformats.org/officeDocument/2006/relationships/slideLayout" Target="../slideLayouts/slideLayout2048.xml"/><Relationship Id="rId163" Type="http://schemas.openxmlformats.org/officeDocument/2006/relationships/slideLayout" Target="../slideLayouts/slideLayout2113.xml"/><Relationship Id="rId370" Type="http://schemas.openxmlformats.org/officeDocument/2006/relationships/slideLayout" Target="../slideLayouts/slideLayout2320.xml"/><Relationship Id="rId230" Type="http://schemas.openxmlformats.org/officeDocument/2006/relationships/slideLayout" Target="../slideLayouts/slideLayout2180.xml"/><Relationship Id="rId468" Type="http://schemas.openxmlformats.org/officeDocument/2006/relationships/slideLayout" Target="../slideLayouts/slideLayout2418.xml"/><Relationship Id="rId675" Type="http://schemas.openxmlformats.org/officeDocument/2006/relationships/slideLayout" Target="../slideLayouts/slideLayout2625.xml"/><Relationship Id="rId25" Type="http://schemas.openxmlformats.org/officeDocument/2006/relationships/slideLayout" Target="../slideLayouts/slideLayout1975.xml"/><Relationship Id="rId328" Type="http://schemas.openxmlformats.org/officeDocument/2006/relationships/slideLayout" Target="../slideLayouts/slideLayout2278.xml"/><Relationship Id="rId535" Type="http://schemas.openxmlformats.org/officeDocument/2006/relationships/slideLayout" Target="../slideLayouts/slideLayout2485.xml"/><Relationship Id="rId174" Type="http://schemas.openxmlformats.org/officeDocument/2006/relationships/slideLayout" Target="../slideLayouts/slideLayout2124.xml"/><Relationship Id="rId381" Type="http://schemas.openxmlformats.org/officeDocument/2006/relationships/slideLayout" Target="../slideLayouts/slideLayout2331.xml"/><Relationship Id="rId602" Type="http://schemas.openxmlformats.org/officeDocument/2006/relationships/slideLayout" Target="../slideLayouts/slideLayout2552.xml"/><Relationship Id="rId241" Type="http://schemas.openxmlformats.org/officeDocument/2006/relationships/slideLayout" Target="../slideLayouts/slideLayout2191.xml"/><Relationship Id="rId479" Type="http://schemas.openxmlformats.org/officeDocument/2006/relationships/slideLayout" Target="../slideLayouts/slideLayout2429.xml"/><Relationship Id="rId686" Type="http://schemas.openxmlformats.org/officeDocument/2006/relationships/slideLayout" Target="../slideLayouts/slideLayout2636.xml"/><Relationship Id="rId36" Type="http://schemas.openxmlformats.org/officeDocument/2006/relationships/slideLayout" Target="../slideLayouts/slideLayout1986.xml"/><Relationship Id="rId339" Type="http://schemas.openxmlformats.org/officeDocument/2006/relationships/slideLayout" Target="../slideLayouts/slideLayout2289.xml"/><Relationship Id="rId546" Type="http://schemas.openxmlformats.org/officeDocument/2006/relationships/slideLayout" Target="../slideLayouts/slideLayout2496.xml"/><Relationship Id="rId101" Type="http://schemas.openxmlformats.org/officeDocument/2006/relationships/slideLayout" Target="../slideLayouts/slideLayout2051.xml"/><Relationship Id="rId185" Type="http://schemas.openxmlformats.org/officeDocument/2006/relationships/slideLayout" Target="../slideLayouts/slideLayout2135.xml"/><Relationship Id="rId406" Type="http://schemas.openxmlformats.org/officeDocument/2006/relationships/slideLayout" Target="../slideLayouts/slideLayout2356.xml"/><Relationship Id="rId392" Type="http://schemas.openxmlformats.org/officeDocument/2006/relationships/slideLayout" Target="../slideLayouts/slideLayout2342.xml"/><Relationship Id="rId613" Type="http://schemas.openxmlformats.org/officeDocument/2006/relationships/slideLayout" Target="../slideLayouts/slideLayout2563.xml"/><Relationship Id="rId252" Type="http://schemas.openxmlformats.org/officeDocument/2006/relationships/slideLayout" Target="../slideLayouts/slideLayout2202.xml"/><Relationship Id="rId47" Type="http://schemas.openxmlformats.org/officeDocument/2006/relationships/slideLayout" Target="../slideLayouts/slideLayout1997.xml"/><Relationship Id="rId112" Type="http://schemas.openxmlformats.org/officeDocument/2006/relationships/slideLayout" Target="../slideLayouts/slideLayout2062.xml"/><Relationship Id="rId557" Type="http://schemas.openxmlformats.org/officeDocument/2006/relationships/slideLayout" Target="../slideLayouts/slideLayout2507.xml"/><Relationship Id="rId196" Type="http://schemas.openxmlformats.org/officeDocument/2006/relationships/slideLayout" Target="../slideLayouts/slideLayout2146.xml"/><Relationship Id="rId417" Type="http://schemas.openxmlformats.org/officeDocument/2006/relationships/slideLayout" Target="../slideLayouts/slideLayout2367.xml"/><Relationship Id="rId624" Type="http://schemas.openxmlformats.org/officeDocument/2006/relationships/slideLayout" Target="../slideLayouts/slideLayout2574.xml"/><Relationship Id="rId263" Type="http://schemas.openxmlformats.org/officeDocument/2006/relationships/slideLayout" Target="../slideLayouts/slideLayout2213.xml"/><Relationship Id="rId470" Type="http://schemas.openxmlformats.org/officeDocument/2006/relationships/slideLayout" Target="../slideLayouts/slideLayout2420.xml"/><Relationship Id="rId58" Type="http://schemas.openxmlformats.org/officeDocument/2006/relationships/slideLayout" Target="../slideLayouts/slideLayout2008.xml"/><Relationship Id="rId123" Type="http://schemas.openxmlformats.org/officeDocument/2006/relationships/slideLayout" Target="../slideLayouts/slideLayout2073.xml"/><Relationship Id="rId330" Type="http://schemas.openxmlformats.org/officeDocument/2006/relationships/slideLayout" Target="../slideLayouts/slideLayout2280.xml"/><Relationship Id="rId568" Type="http://schemas.openxmlformats.org/officeDocument/2006/relationships/slideLayout" Target="../slideLayouts/slideLayout2518.xml"/><Relationship Id="rId428" Type="http://schemas.openxmlformats.org/officeDocument/2006/relationships/slideLayout" Target="../slideLayouts/slideLayout2378.xml"/><Relationship Id="rId635" Type="http://schemas.openxmlformats.org/officeDocument/2006/relationships/slideLayout" Target="../slideLayouts/slideLayout2585.xml"/><Relationship Id="rId274" Type="http://schemas.openxmlformats.org/officeDocument/2006/relationships/slideLayout" Target="../slideLayouts/slideLayout2224.xml"/><Relationship Id="rId481" Type="http://schemas.openxmlformats.org/officeDocument/2006/relationships/slideLayout" Target="../slideLayouts/slideLayout2431.xml"/><Relationship Id="rId69" Type="http://schemas.openxmlformats.org/officeDocument/2006/relationships/slideLayout" Target="../slideLayouts/slideLayout2019.xml"/><Relationship Id="rId134" Type="http://schemas.openxmlformats.org/officeDocument/2006/relationships/slideLayout" Target="../slideLayouts/slideLayout2084.xml"/><Relationship Id="rId579" Type="http://schemas.openxmlformats.org/officeDocument/2006/relationships/slideLayout" Target="../slideLayouts/slideLayout2529.xml"/><Relationship Id="rId341" Type="http://schemas.openxmlformats.org/officeDocument/2006/relationships/slideLayout" Target="../slideLayouts/slideLayout2291.xml"/><Relationship Id="rId439" Type="http://schemas.openxmlformats.org/officeDocument/2006/relationships/slideLayout" Target="../slideLayouts/slideLayout2389.xml"/><Relationship Id="rId646" Type="http://schemas.openxmlformats.org/officeDocument/2006/relationships/slideLayout" Target="../slideLayouts/slideLayout2596.xml"/><Relationship Id="rId201" Type="http://schemas.openxmlformats.org/officeDocument/2006/relationships/slideLayout" Target="../slideLayouts/slideLayout2151.xml"/><Relationship Id="rId285" Type="http://schemas.openxmlformats.org/officeDocument/2006/relationships/slideLayout" Target="../slideLayouts/slideLayout2235.xml"/><Relationship Id="rId506" Type="http://schemas.openxmlformats.org/officeDocument/2006/relationships/slideLayout" Target="../slideLayouts/slideLayout2456.xml"/><Relationship Id="rId492" Type="http://schemas.openxmlformats.org/officeDocument/2006/relationships/slideLayout" Target="../slideLayouts/slideLayout2442.xml"/><Relationship Id="rId145" Type="http://schemas.openxmlformats.org/officeDocument/2006/relationships/slideLayout" Target="../slideLayouts/slideLayout2095.xml"/><Relationship Id="rId352" Type="http://schemas.openxmlformats.org/officeDocument/2006/relationships/slideLayout" Target="../slideLayouts/slideLayout2302.xml"/><Relationship Id="rId212" Type="http://schemas.openxmlformats.org/officeDocument/2006/relationships/slideLayout" Target="../slideLayouts/slideLayout2162.xml"/><Relationship Id="rId657" Type="http://schemas.openxmlformats.org/officeDocument/2006/relationships/slideLayout" Target="../slideLayouts/slideLayout2607.xml"/><Relationship Id="rId49" Type="http://schemas.openxmlformats.org/officeDocument/2006/relationships/slideLayout" Target="../slideLayouts/slideLayout1999.xml"/><Relationship Id="rId114" Type="http://schemas.openxmlformats.org/officeDocument/2006/relationships/slideLayout" Target="../slideLayouts/slideLayout2064.xml"/><Relationship Id="rId296" Type="http://schemas.openxmlformats.org/officeDocument/2006/relationships/slideLayout" Target="../slideLayouts/slideLayout2246.xml"/><Relationship Id="rId461" Type="http://schemas.openxmlformats.org/officeDocument/2006/relationships/slideLayout" Target="../slideLayouts/slideLayout2411.xml"/><Relationship Id="rId517" Type="http://schemas.openxmlformats.org/officeDocument/2006/relationships/slideLayout" Target="../slideLayouts/slideLayout2467.xml"/><Relationship Id="rId559" Type="http://schemas.openxmlformats.org/officeDocument/2006/relationships/slideLayout" Target="../slideLayouts/slideLayout2509.xml"/><Relationship Id="rId60" Type="http://schemas.openxmlformats.org/officeDocument/2006/relationships/slideLayout" Target="../slideLayouts/slideLayout2010.xml"/><Relationship Id="rId156" Type="http://schemas.openxmlformats.org/officeDocument/2006/relationships/slideLayout" Target="../slideLayouts/slideLayout2106.xml"/><Relationship Id="rId198" Type="http://schemas.openxmlformats.org/officeDocument/2006/relationships/slideLayout" Target="../slideLayouts/slideLayout2148.xml"/><Relationship Id="rId321" Type="http://schemas.openxmlformats.org/officeDocument/2006/relationships/slideLayout" Target="../slideLayouts/slideLayout2271.xml"/><Relationship Id="rId363" Type="http://schemas.openxmlformats.org/officeDocument/2006/relationships/slideLayout" Target="../slideLayouts/slideLayout2313.xml"/><Relationship Id="rId419" Type="http://schemas.openxmlformats.org/officeDocument/2006/relationships/slideLayout" Target="../slideLayouts/slideLayout2369.xml"/><Relationship Id="rId570" Type="http://schemas.openxmlformats.org/officeDocument/2006/relationships/slideLayout" Target="../slideLayouts/slideLayout2520.xml"/><Relationship Id="rId626" Type="http://schemas.openxmlformats.org/officeDocument/2006/relationships/slideLayout" Target="../slideLayouts/slideLayout2576.xml"/><Relationship Id="rId223" Type="http://schemas.openxmlformats.org/officeDocument/2006/relationships/slideLayout" Target="../slideLayouts/slideLayout2173.xml"/><Relationship Id="rId430" Type="http://schemas.openxmlformats.org/officeDocument/2006/relationships/slideLayout" Target="../slideLayouts/slideLayout2380.xml"/><Relationship Id="rId668" Type="http://schemas.openxmlformats.org/officeDocument/2006/relationships/slideLayout" Target="../slideLayouts/slideLayout2618.xml"/><Relationship Id="rId18" Type="http://schemas.openxmlformats.org/officeDocument/2006/relationships/slideLayout" Target="../slideLayouts/slideLayout1968.xml"/><Relationship Id="rId265" Type="http://schemas.openxmlformats.org/officeDocument/2006/relationships/slideLayout" Target="../slideLayouts/slideLayout2215.xml"/><Relationship Id="rId472" Type="http://schemas.openxmlformats.org/officeDocument/2006/relationships/slideLayout" Target="../slideLayouts/slideLayout2422.xml"/><Relationship Id="rId528" Type="http://schemas.openxmlformats.org/officeDocument/2006/relationships/slideLayout" Target="../slideLayouts/slideLayout2478.xml"/><Relationship Id="rId125" Type="http://schemas.openxmlformats.org/officeDocument/2006/relationships/slideLayout" Target="../slideLayouts/slideLayout2075.xml"/><Relationship Id="rId167" Type="http://schemas.openxmlformats.org/officeDocument/2006/relationships/slideLayout" Target="../slideLayouts/slideLayout2117.xml"/><Relationship Id="rId332" Type="http://schemas.openxmlformats.org/officeDocument/2006/relationships/slideLayout" Target="../slideLayouts/slideLayout2282.xml"/><Relationship Id="rId374" Type="http://schemas.openxmlformats.org/officeDocument/2006/relationships/slideLayout" Target="../slideLayouts/slideLayout2324.xml"/><Relationship Id="rId581" Type="http://schemas.openxmlformats.org/officeDocument/2006/relationships/slideLayout" Target="../slideLayouts/slideLayout2531.xml"/><Relationship Id="rId71" Type="http://schemas.openxmlformats.org/officeDocument/2006/relationships/slideLayout" Target="../slideLayouts/slideLayout2021.xml"/><Relationship Id="rId234" Type="http://schemas.openxmlformats.org/officeDocument/2006/relationships/slideLayout" Target="../slideLayouts/slideLayout2184.xml"/><Relationship Id="rId637" Type="http://schemas.openxmlformats.org/officeDocument/2006/relationships/slideLayout" Target="../slideLayouts/slideLayout2587.xml"/><Relationship Id="rId679" Type="http://schemas.openxmlformats.org/officeDocument/2006/relationships/slideLayout" Target="../slideLayouts/slideLayout2629.xml"/><Relationship Id="rId2" Type="http://schemas.openxmlformats.org/officeDocument/2006/relationships/slideLayout" Target="../slideLayouts/slideLayout1952.xml"/><Relationship Id="rId29" Type="http://schemas.openxmlformats.org/officeDocument/2006/relationships/slideLayout" Target="../slideLayouts/slideLayout1979.xml"/><Relationship Id="rId276" Type="http://schemas.openxmlformats.org/officeDocument/2006/relationships/slideLayout" Target="../slideLayouts/slideLayout2226.xml"/><Relationship Id="rId441" Type="http://schemas.openxmlformats.org/officeDocument/2006/relationships/slideLayout" Target="../slideLayouts/slideLayout2391.xml"/><Relationship Id="rId483" Type="http://schemas.openxmlformats.org/officeDocument/2006/relationships/slideLayout" Target="../slideLayouts/slideLayout2433.xml"/><Relationship Id="rId539" Type="http://schemas.openxmlformats.org/officeDocument/2006/relationships/slideLayout" Target="../slideLayouts/slideLayout2489.xml"/><Relationship Id="rId690" Type="http://schemas.openxmlformats.org/officeDocument/2006/relationships/slideLayout" Target="../slideLayouts/slideLayout2640.xml"/><Relationship Id="rId40" Type="http://schemas.openxmlformats.org/officeDocument/2006/relationships/slideLayout" Target="../slideLayouts/slideLayout1990.xml"/><Relationship Id="rId136" Type="http://schemas.openxmlformats.org/officeDocument/2006/relationships/slideLayout" Target="../slideLayouts/slideLayout2086.xml"/><Relationship Id="rId178" Type="http://schemas.openxmlformats.org/officeDocument/2006/relationships/slideLayout" Target="../slideLayouts/slideLayout2128.xml"/><Relationship Id="rId301" Type="http://schemas.openxmlformats.org/officeDocument/2006/relationships/slideLayout" Target="../slideLayouts/slideLayout2251.xml"/><Relationship Id="rId343" Type="http://schemas.openxmlformats.org/officeDocument/2006/relationships/slideLayout" Target="../slideLayouts/slideLayout2293.xml"/><Relationship Id="rId550" Type="http://schemas.openxmlformats.org/officeDocument/2006/relationships/slideLayout" Target="../slideLayouts/slideLayout2500.xml"/><Relationship Id="rId82" Type="http://schemas.openxmlformats.org/officeDocument/2006/relationships/slideLayout" Target="../slideLayouts/slideLayout2032.xml"/><Relationship Id="rId203" Type="http://schemas.openxmlformats.org/officeDocument/2006/relationships/slideLayout" Target="../slideLayouts/slideLayout2153.xml"/><Relationship Id="rId385" Type="http://schemas.openxmlformats.org/officeDocument/2006/relationships/slideLayout" Target="../slideLayouts/slideLayout2335.xml"/><Relationship Id="rId592" Type="http://schemas.openxmlformats.org/officeDocument/2006/relationships/slideLayout" Target="../slideLayouts/slideLayout2542.xml"/><Relationship Id="rId606" Type="http://schemas.openxmlformats.org/officeDocument/2006/relationships/slideLayout" Target="../slideLayouts/slideLayout2556.xml"/><Relationship Id="rId648" Type="http://schemas.openxmlformats.org/officeDocument/2006/relationships/slideLayout" Target="../slideLayouts/slideLayout2598.xml"/><Relationship Id="rId245" Type="http://schemas.openxmlformats.org/officeDocument/2006/relationships/slideLayout" Target="../slideLayouts/slideLayout2195.xml"/><Relationship Id="rId287" Type="http://schemas.openxmlformats.org/officeDocument/2006/relationships/slideLayout" Target="../slideLayouts/slideLayout2237.xml"/><Relationship Id="rId410" Type="http://schemas.openxmlformats.org/officeDocument/2006/relationships/slideLayout" Target="../slideLayouts/slideLayout2360.xml"/><Relationship Id="rId452" Type="http://schemas.openxmlformats.org/officeDocument/2006/relationships/slideLayout" Target="../slideLayouts/slideLayout2402.xml"/><Relationship Id="rId494" Type="http://schemas.openxmlformats.org/officeDocument/2006/relationships/slideLayout" Target="../slideLayouts/slideLayout2444.xml"/><Relationship Id="rId508" Type="http://schemas.openxmlformats.org/officeDocument/2006/relationships/slideLayout" Target="../slideLayouts/slideLayout2458.xml"/><Relationship Id="rId105" Type="http://schemas.openxmlformats.org/officeDocument/2006/relationships/slideLayout" Target="../slideLayouts/slideLayout2055.xml"/><Relationship Id="rId147" Type="http://schemas.openxmlformats.org/officeDocument/2006/relationships/slideLayout" Target="../slideLayouts/slideLayout2097.xml"/><Relationship Id="rId312" Type="http://schemas.openxmlformats.org/officeDocument/2006/relationships/slideLayout" Target="../slideLayouts/slideLayout2262.xml"/><Relationship Id="rId354" Type="http://schemas.openxmlformats.org/officeDocument/2006/relationships/slideLayout" Target="../slideLayouts/slideLayout2304.xml"/><Relationship Id="rId51" Type="http://schemas.openxmlformats.org/officeDocument/2006/relationships/slideLayout" Target="../slideLayouts/slideLayout2001.xml"/><Relationship Id="rId93" Type="http://schemas.openxmlformats.org/officeDocument/2006/relationships/slideLayout" Target="../slideLayouts/slideLayout2043.xml"/><Relationship Id="rId189" Type="http://schemas.openxmlformats.org/officeDocument/2006/relationships/slideLayout" Target="../slideLayouts/slideLayout2139.xml"/><Relationship Id="rId396" Type="http://schemas.openxmlformats.org/officeDocument/2006/relationships/slideLayout" Target="../slideLayouts/slideLayout2346.xml"/><Relationship Id="rId561" Type="http://schemas.openxmlformats.org/officeDocument/2006/relationships/slideLayout" Target="../slideLayouts/slideLayout2511.xml"/><Relationship Id="rId617" Type="http://schemas.openxmlformats.org/officeDocument/2006/relationships/slideLayout" Target="../slideLayouts/slideLayout2567.xml"/><Relationship Id="rId659" Type="http://schemas.openxmlformats.org/officeDocument/2006/relationships/slideLayout" Target="../slideLayouts/slideLayout2609.xml"/><Relationship Id="rId214" Type="http://schemas.openxmlformats.org/officeDocument/2006/relationships/slideLayout" Target="../slideLayouts/slideLayout2164.xml"/><Relationship Id="rId256" Type="http://schemas.openxmlformats.org/officeDocument/2006/relationships/slideLayout" Target="../slideLayouts/slideLayout2206.xml"/><Relationship Id="rId298" Type="http://schemas.openxmlformats.org/officeDocument/2006/relationships/slideLayout" Target="../slideLayouts/slideLayout2248.xml"/><Relationship Id="rId421" Type="http://schemas.openxmlformats.org/officeDocument/2006/relationships/slideLayout" Target="../slideLayouts/slideLayout2371.xml"/><Relationship Id="rId463" Type="http://schemas.openxmlformats.org/officeDocument/2006/relationships/slideLayout" Target="../slideLayouts/slideLayout2413.xml"/><Relationship Id="rId519" Type="http://schemas.openxmlformats.org/officeDocument/2006/relationships/slideLayout" Target="../slideLayouts/slideLayout2469.xml"/><Relationship Id="rId670" Type="http://schemas.openxmlformats.org/officeDocument/2006/relationships/slideLayout" Target="../slideLayouts/slideLayout2620.xml"/><Relationship Id="rId116" Type="http://schemas.openxmlformats.org/officeDocument/2006/relationships/slideLayout" Target="../slideLayouts/slideLayout2066.xml"/><Relationship Id="rId158" Type="http://schemas.openxmlformats.org/officeDocument/2006/relationships/slideLayout" Target="../slideLayouts/slideLayout2108.xml"/><Relationship Id="rId323" Type="http://schemas.openxmlformats.org/officeDocument/2006/relationships/slideLayout" Target="../slideLayouts/slideLayout2273.xml"/><Relationship Id="rId530" Type="http://schemas.openxmlformats.org/officeDocument/2006/relationships/slideLayout" Target="../slideLayouts/slideLayout2480.xml"/><Relationship Id="rId20" Type="http://schemas.openxmlformats.org/officeDocument/2006/relationships/slideLayout" Target="../slideLayouts/slideLayout1970.xml"/><Relationship Id="rId62" Type="http://schemas.openxmlformats.org/officeDocument/2006/relationships/slideLayout" Target="../slideLayouts/slideLayout2012.xml"/><Relationship Id="rId365" Type="http://schemas.openxmlformats.org/officeDocument/2006/relationships/slideLayout" Target="../slideLayouts/slideLayout2315.xml"/><Relationship Id="rId572" Type="http://schemas.openxmlformats.org/officeDocument/2006/relationships/slideLayout" Target="../slideLayouts/slideLayout2522.xml"/><Relationship Id="rId628" Type="http://schemas.openxmlformats.org/officeDocument/2006/relationships/slideLayout" Target="../slideLayouts/slideLayout2578.xml"/><Relationship Id="rId225" Type="http://schemas.openxmlformats.org/officeDocument/2006/relationships/slideLayout" Target="../slideLayouts/slideLayout2175.xml"/><Relationship Id="rId267" Type="http://schemas.openxmlformats.org/officeDocument/2006/relationships/slideLayout" Target="../slideLayouts/slideLayout2217.xml"/><Relationship Id="rId432" Type="http://schemas.openxmlformats.org/officeDocument/2006/relationships/slideLayout" Target="../slideLayouts/slideLayout2382.xml"/><Relationship Id="rId474" Type="http://schemas.openxmlformats.org/officeDocument/2006/relationships/slideLayout" Target="../slideLayouts/slideLayout2424.xml"/><Relationship Id="rId127" Type="http://schemas.openxmlformats.org/officeDocument/2006/relationships/slideLayout" Target="../slideLayouts/slideLayout2077.xml"/><Relationship Id="rId681" Type="http://schemas.openxmlformats.org/officeDocument/2006/relationships/slideLayout" Target="../slideLayouts/slideLayout2631.xml"/><Relationship Id="rId31" Type="http://schemas.openxmlformats.org/officeDocument/2006/relationships/slideLayout" Target="../slideLayouts/slideLayout1981.xml"/><Relationship Id="rId73" Type="http://schemas.openxmlformats.org/officeDocument/2006/relationships/slideLayout" Target="../slideLayouts/slideLayout2023.xml"/><Relationship Id="rId169" Type="http://schemas.openxmlformats.org/officeDocument/2006/relationships/slideLayout" Target="../slideLayouts/slideLayout2119.xml"/><Relationship Id="rId334" Type="http://schemas.openxmlformats.org/officeDocument/2006/relationships/slideLayout" Target="../slideLayouts/slideLayout2284.xml"/><Relationship Id="rId376" Type="http://schemas.openxmlformats.org/officeDocument/2006/relationships/slideLayout" Target="../slideLayouts/slideLayout2326.xml"/><Relationship Id="rId541" Type="http://schemas.openxmlformats.org/officeDocument/2006/relationships/slideLayout" Target="../slideLayouts/slideLayout2491.xml"/><Relationship Id="rId583" Type="http://schemas.openxmlformats.org/officeDocument/2006/relationships/slideLayout" Target="../slideLayouts/slideLayout2533.xml"/><Relationship Id="rId639" Type="http://schemas.openxmlformats.org/officeDocument/2006/relationships/slideLayout" Target="../slideLayouts/slideLayout2589.xml"/><Relationship Id="rId4" Type="http://schemas.openxmlformats.org/officeDocument/2006/relationships/slideLayout" Target="../slideLayouts/slideLayout1954.xml"/><Relationship Id="rId180" Type="http://schemas.openxmlformats.org/officeDocument/2006/relationships/slideLayout" Target="../slideLayouts/slideLayout2130.xml"/><Relationship Id="rId236" Type="http://schemas.openxmlformats.org/officeDocument/2006/relationships/slideLayout" Target="../slideLayouts/slideLayout2186.xml"/><Relationship Id="rId278" Type="http://schemas.openxmlformats.org/officeDocument/2006/relationships/slideLayout" Target="../slideLayouts/slideLayout2228.xml"/><Relationship Id="rId401" Type="http://schemas.openxmlformats.org/officeDocument/2006/relationships/slideLayout" Target="../slideLayouts/slideLayout2351.xml"/><Relationship Id="rId443" Type="http://schemas.openxmlformats.org/officeDocument/2006/relationships/slideLayout" Target="../slideLayouts/slideLayout2393.xml"/><Relationship Id="rId650" Type="http://schemas.openxmlformats.org/officeDocument/2006/relationships/slideLayout" Target="../slideLayouts/slideLayout2600.xml"/><Relationship Id="rId303" Type="http://schemas.openxmlformats.org/officeDocument/2006/relationships/slideLayout" Target="../slideLayouts/slideLayout2253.xml"/><Relationship Id="rId485" Type="http://schemas.openxmlformats.org/officeDocument/2006/relationships/slideLayout" Target="../slideLayouts/slideLayout2435.xml"/><Relationship Id="rId692" Type="http://schemas.openxmlformats.org/officeDocument/2006/relationships/theme" Target="../theme/theme11.xml"/><Relationship Id="rId42" Type="http://schemas.openxmlformats.org/officeDocument/2006/relationships/slideLayout" Target="../slideLayouts/slideLayout1992.xml"/><Relationship Id="rId84" Type="http://schemas.openxmlformats.org/officeDocument/2006/relationships/slideLayout" Target="../slideLayouts/slideLayout2034.xml"/><Relationship Id="rId138" Type="http://schemas.openxmlformats.org/officeDocument/2006/relationships/slideLayout" Target="../slideLayouts/slideLayout2088.xml"/><Relationship Id="rId345" Type="http://schemas.openxmlformats.org/officeDocument/2006/relationships/slideLayout" Target="../slideLayouts/slideLayout2295.xml"/><Relationship Id="rId387" Type="http://schemas.openxmlformats.org/officeDocument/2006/relationships/slideLayout" Target="../slideLayouts/slideLayout2337.xml"/><Relationship Id="rId510" Type="http://schemas.openxmlformats.org/officeDocument/2006/relationships/slideLayout" Target="../slideLayouts/slideLayout2460.xml"/><Relationship Id="rId552" Type="http://schemas.openxmlformats.org/officeDocument/2006/relationships/slideLayout" Target="../slideLayouts/slideLayout2502.xml"/><Relationship Id="rId594" Type="http://schemas.openxmlformats.org/officeDocument/2006/relationships/slideLayout" Target="../slideLayouts/slideLayout2544.xml"/><Relationship Id="rId608" Type="http://schemas.openxmlformats.org/officeDocument/2006/relationships/slideLayout" Target="../slideLayouts/slideLayout2558.xml"/><Relationship Id="rId191" Type="http://schemas.openxmlformats.org/officeDocument/2006/relationships/slideLayout" Target="../slideLayouts/slideLayout2141.xml"/><Relationship Id="rId205" Type="http://schemas.openxmlformats.org/officeDocument/2006/relationships/slideLayout" Target="../slideLayouts/slideLayout2155.xml"/><Relationship Id="rId247" Type="http://schemas.openxmlformats.org/officeDocument/2006/relationships/slideLayout" Target="../slideLayouts/slideLayout2197.xml"/><Relationship Id="rId412" Type="http://schemas.openxmlformats.org/officeDocument/2006/relationships/slideLayout" Target="../slideLayouts/slideLayout2362.xml"/><Relationship Id="rId107" Type="http://schemas.openxmlformats.org/officeDocument/2006/relationships/slideLayout" Target="../slideLayouts/slideLayout2057.xml"/><Relationship Id="rId289" Type="http://schemas.openxmlformats.org/officeDocument/2006/relationships/slideLayout" Target="../slideLayouts/slideLayout2239.xml"/><Relationship Id="rId454" Type="http://schemas.openxmlformats.org/officeDocument/2006/relationships/slideLayout" Target="../slideLayouts/slideLayout2404.xml"/><Relationship Id="rId496" Type="http://schemas.openxmlformats.org/officeDocument/2006/relationships/slideLayout" Target="../slideLayouts/slideLayout2446.xml"/><Relationship Id="rId661" Type="http://schemas.openxmlformats.org/officeDocument/2006/relationships/slideLayout" Target="../slideLayouts/slideLayout2611.xml"/><Relationship Id="rId11" Type="http://schemas.openxmlformats.org/officeDocument/2006/relationships/slideLayout" Target="../slideLayouts/slideLayout1961.xml"/><Relationship Id="rId53" Type="http://schemas.openxmlformats.org/officeDocument/2006/relationships/slideLayout" Target="../slideLayouts/slideLayout2003.xml"/><Relationship Id="rId149" Type="http://schemas.openxmlformats.org/officeDocument/2006/relationships/slideLayout" Target="../slideLayouts/slideLayout2099.xml"/><Relationship Id="rId314" Type="http://schemas.openxmlformats.org/officeDocument/2006/relationships/slideLayout" Target="../slideLayouts/slideLayout2264.xml"/><Relationship Id="rId356" Type="http://schemas.openxmlformats.org/officeDocument/2006/relationships/slideLayout" Target="../slideLayouts/slideLayout2306.xml"/><Relationship Id="rId398" Type="http://schemas.openxmlformats.org/officeDocument/2006/relationships/slideLayout" Target="../slideLayouts/slideLayout2348.xml"/><Relationship Id="rId521" Type="http://schemas.openxmlformats.org/officeDocument/2006/relationships/slideLayout" Target="../slideLayouts/slideLayout2471.xml"/><Relationship Id="rId563" Type="http://schemas.openxmlformats.org/officeDocument/2006/relationships/slideLayout" Target="../slideLayouts/slideLayout2513.xml"/><Relationship Id="rId619" Type="http://schemas.openxmlformats.org/officeDocument/2006/relationships/slideLayout" Target="../slideLayouts/slideLayout2569.xml"/><Relationship Id="rId95" Type="http://schemas.openxmlformats.org/officeDocument/2006/relationships/slideLayout" Target="../slideLayouts/slideLayout2045.xml"/><Relationship Id="rId160" Type="http://schemas.openxmlformats.org/officeDocument/2006/relationships/slideLayout" Target="../slideLayouts/slideLayout2110.xml"/><Relationship Id="rId216" Type="http://schemas.openxmlformats.org/officeDocument/2006/relationships/slideLayout" Target="../slideLayouts/slideLayout2166.xml"/><Relationship Id="rId423" Type="http://schemas.openxmlformats.org/officeDocument/2006/relationships/slideLayout" Target="../slideLayouts/slideLayout2373.xml"/><Relationship Id="rId258" Type="http://schemas.openxmlformats.org/officeDocument/2006/relationships/slideLayout" Target="../slideLayouts/slideLayout2208.xml"/><Relationship Id="rId465" Type="http://schemas.openxmlformats.org/officeDocument/2006/relationships/slideLayout" Target="../slideLayouts/slideLayout2415.xml"/><Relationship Id="rId630" Type="http://schemas.openxmlformats.org/officeDocument/2006/relationships/slideLayout" Target="../slideLayouts/slideLayout2580.xml"/><Relationship Id="rId672" Type="http://schemas.openxmlformats.org/officeDocument/2006/relationships/slideLayout" Target="../slideLayouts/slideLayout2622.xml"/><Relationship Id="rId22" Type="http://schemas.openxmlformats.org/officeDocument/2006/relationships/slideLayout" Target="../slideLayouts/slideLayout1972.xml"/><Relationship Id="rId64" Type="http://schemas.openxmlformats.org/officeDocument/2006/relationships/slideLayout" Target="../slideLayouts/slideLayout2014.xml"/><Relationship Id="rId118" Type="http://schemas.openxmlformats.org/officeDocument/2006/relationships/slideLayout" Target="../slideLayouts/slideLayout2068.xml"/><Relationship Id="rId325" Type="http://schemas.openxmlformats.org/officeDocument/2006/relationships/slideLayout" Target="../slideLayouts/slideLayout2275.xml"/><Relationship Id="rId367" Type="http://schemas.openxmlformats.org/officeDocument/2006/relationships/slideLayout" Target="../slideLayouts/slideLayout2317.xml"/><Relationship Id="rId532" Type="http://schemas.openxmlformats.org/officeDocument/2006/relationships/slideLayout" Target="../slideLayouts/slideLayout2482.xml"/><Relationship Id="rId574" Type="http://schemas.openxmlformats.org/officeDocument/2006/relationships/slideLayout" Target="../slideLayouts/slideLayout2524.xml"/><Relationship Id="rId171" Type="http://schemas.openxmlformats.org/officeDocument/2006/relationships/slideLayout" Target="../slideLayouts/slideLayout2121.xml"/><Relationship Id="rId227" Type="http://schemas.openxmlformats.org/officeDocument/2006/relationships/slideLayout" Target="../slideLayouts/slideLayout2177.xml"/><Relationship Id="rId269" Type="http://schemas.openxmlformats.org/officeDocument/2006/relationships/slideLayout" Target="../slideLayouts/slideLayout2219.xml"/><Relationship Id="rId434" Type="http://schemas.openxmlformats.org/officeDocument/2006/relationships/slideLayout" Target="../slideLayouts/slideLayout2384.xml"/><Relationship Id="rId476" Type="http://schemas.openxmlformats.org/officeDocument/2006/relationships/slideLayout" Target="../slideLayouts/slideLayout2426.xml"/><Relationship Id="rId641" Type="http://schemas.openxmlformats.org/officeDocument/2006/relationships/slideLayout" Target="../slideLayouts/slideLayout2591.xml"/><Relationship Id="rId683" Type="http://schemas.openxmlformats.org/officeDocument/2006/relationships/slideLayout" Target="../slideLayouts/slideLayout2633.xml"/><Relationship Id="rId33" Type="http://schemas.openxmlformats.org/officeDocument/2006/relationships/slideLayout" Target="../slideLayouts/slideLayout1983.xml"/><Relationship Id="rId129" Type="http://schemas.openxmlformats.org/officeDocument/2006/relationships/slideLayout" Target="../slideLayouts/slideLayout2079.xml"/><Relationship Id="rId280" Type="http://schemas.openxmlformats.org/officeDocument/2006/relationships/slideLayout" Target="../slideLayouts/slideLayout2230.xml"/><Relationship Id="rId336" Type="http://schemas.openxmlformats.org/officeDocument/2006/relationships/slideLayout" Target="../slideLayouts/slideLayout2286.xml"/><Relationship Id="rId501" Type="http://schemas.openxmlformats.org/officeDocument/2006/relationships/slideLayout" Target="../slideLayouts/slideLayout2451.xml"/><Relationship Id="rId543" Type="http://schemas.openxmlformats.org/officeDocument/2006/relationships/slideLayout" Target="../slideLayouts/slideLayout2493.xml"/><Relationship Id="rId75" Type="http://schemas.openxmlformats.org/officeDocument/2006/relationships/slideLayout" Target="../slideLayouts/slideLayout2025.xml"/><Relationship Id="rId140" Type="http://schemas.openxmlformats.org/officeDocument/2006/relationships/slideLayout" Target="../slideLayouts/slideLayout2090.xml"/><Relationship Id="rId182" Type="http://schemas.openxmlformats.org/officeDocument/2006/relationships/slideLayout" Target="../slideLayouts/slideLayout2132.xml"/><Relationship Id="rId378" Type="http://schemas.openxmlformats.org/officeDocument/2006/relationships/slideLayout" Target="../slideLayouts/slideLayout2328.xml"/><Relationship Id="rId403" Type="http://schemas.openxmlformats.org/officeDocument/2006/relationships/slideLayout" Target="../slideLayouts/slideLayout2353.xml"/><Relationship Id="rId585" Type="http://schemas.openxmlformats.org/officeDocument/2006/relationships/slideLayout" Target="../slideLayouts/slideLayout2535.xml"/><Relationship Id="rId6" Type="http://schemas.openxmlformats.org/officeDocument/2006/relationships/slideLayout" Target="../slideLayouts/slideLayout1956.xml"/><Relationship Id="rId238" Type="http://schemas.openxmlformats.org/officeDocument/2006/relationships/slideLayout" Target="../slideLayouts/slideLayout2188.xml"/><Relationship Id="rId445" Type="http://schemas.openxmlformats.org/officeDocument/2006/relationships/slideLayout" Target="../slideLayouts/slideLayout2395.xml"/><Relationship Id="rId487" Type="http://schemas.openxmlformats.org/officeDocument/2006/relationships/slideLayout" Target="../slideLayouts/slideLayout2437.xml"/><Relationship Id="rId610" Type="http://schemas.openxmlformats.org/officeDocument/2006/relationships/slideLayout" Target="../slideLayouts/slideLayout2560.xml"/><Relationship Id="rId652" Type="http://schemas.openxmlformats.org/officeDocument/2006/relationships/slideLayout" Target="../slideLayouts/slideLayout2602.xml"/><Relationship Id="rId291" Type="http://schemas.openxmlformats.org/officeDocument/2006/relationships/slideLayout" Target="../slideLayouts/slideLayout2241.xml"/><Relationship Id="rId305" Type="http://schemas.openxmlformats.org/officeDocument/2006/relationships/slideLayout" Target="../slideLayouts/slideLayout2255.xml"/><Relationship Id="rId347" Type="http://schemas.openxmlformats.org/officeDocument/2006/relationships/slideLayout" Target="../slideLayouts/slideLayout2297.xml"/><Relationship Id="rId512" Type="http://schemas.openxmlformats.org/officeDocument/2006/relationships/slideLayout" Target="../slideLayouts/slideLayout2462.xml"/><Relationship Id="rId44" Type="http://schemas.openxmlformats.org/officeDocument/2006/relationships/slideLayout" Target="../slideLayouts/slideLayout1994.xml"/><Relationship Id="rId86" Type="http://schemas.openxmlformats.org/officeDocument/2006/relationships/slideLayout" Target="../slideLayouts/slideLayout2036.xml"/><Relationship Id="rId151" Type="http://schemas.openxmlformats.org/officeDocument/2006/relationships/slideLayout" Target="../slideLayouts/slideLayout2101.xml"/><Relationship Id="rId389" Type="http://schemas.openxmlformats.org/officeDocument/2006/relationships/slideLayout" Target="../slideLayouts/slideLayout2339.xml"/><Relationship Id="rId554" Type="http://schemas.openxmlformats.org/officeDocument/2006/relationships/slideLayout" Target="../slideLayouts/slideLayout2504.xml"/><Relationship Id="rId596" Type="http://schemas.openxmlformats.org/officeDocument/2006/relationships/slideLayout" Target="../slideLayouts/slideLayout2546.xml"/><Relationship Id="rId193" Type="http://schemas.openxmlformats.org/officeDocument/2006/relationships/slideLayout" Target="../slideLayouts/slideLayout2143.xml"/><Relationship Id="rId207" Type="http://schemas.openxmlformats.org/officeDocument/2006/relationships/slideLayout" Target="../slideLayouts/slideLayout2157.xml"/><Relationship Id="rId249" Type="http://schemas.openxmlformats.org/officeDocument/2006/relationships/slideLayout" Target="../slideLayouts/slideLayout2199.xml"/><Relationship Id="rId414" Type="http://schemas.openxmlformats.org/officeDocument/2006/relationships/slideLayout" Target="../slideLayouts/slideLayout2364.xml"/><Relationship Id="rId456" Type="http://schemas.openxmlformats.org/officeDocument/2006/relationships/slideLayout" Target="../slideLayouts/slideLayout2406.xml"/><Relationship Id="rId498" Type="http://schemas.openxmlformats.org/officeDocument/2006/relationships/slideLayout" Target="../slideLayouts/slideLayout2448.xml"/><Relationship Id="rId621" Type="http://schemas.openxmlformats.org/officeDocument/2006/relationships/slideLayout" Target="../slideLayouts/slideLayout2571.xml"/><Relationship Id="rId663" Type="http://schemas.openxmlformats.org/officeDocument/2006/relationships/slideLayout" Target="../slideLayouts/slideLayout2613.xml"/><Relationship Id="rId13" Type="http://schemas.openxmlformats.org/officeDocument/2006/relationships/slideLayout" Target="../slideLayouts/slideLayout1963.xml"/><Relationship Id="rId109" Type="http://schemas.openxmlformats.org/officeDocument/2006/relationships/slideLayout" Target="../slideLayouts/slideLayout2059.xml"/><Relationship Id="rId260" Type="http://schemas.openxmlformats.org/officeDocument/2006/relationships/slideLayout" Target="../slideLayouts/slideLayout2210.xml"/><Relationship Id="rId316" Type="http://schemas.openxmlformats.org/officeDocument/2006/relationships/slideLayout" Target="../slideLayouts/slideLayout2266.xml"/><Relationship Id="rId523" Type="http://schemas.openxmlformats.org/officeDocument/2006/relationships/slideLayout" Target="../slideLayouts/slideLayout2473.xml"/><Relationship Id="rId55" Type="http://schemas.openxmlformats.org/officeDocument/2006/relationships/slideLayout" Target="../slideLayouts/slideLayout2005.xml"/><Relationship Id="rId97" Type="http://schemas.openxmlformats.org/officeDocument/2006/relationships/slideLayout" Target="../slideLayouts/slideLayout2047.xml"/><Relationship Id="rId120" Type="http://schemas.openxmlformats.org/officeDocument/2006/relationships/slideLayout" Target="../slideLayouts/slideLayout2070.xml"/><Relationship Id="rId358" Type="http://schemas.openxmlformats.org/officeDocument/2006/relationships/slideLayout" Target="../slideLayouts/slideLayout2308.xml"/><Relationship Id="rId565" Type="http://schemas.openxmlformats.org/officeDocument/2006/relationships/slideLayout" Target="../slideLayouts/slideLayout2515.xml"/><Relationship Id="rId162" Type="http://schemas.openxmlformats.org/officeDocument/2006/relationships/slideLayout" Target="../slideLayouts/slideLayout2112.xml"/><Relationship Id="rId218" Type="http://schemas.openxmlformats.org/officeDocument/2006/relationships/slideLayout" Target="../slideLayouts/slideLayout2168.xml"/><Relationship Id="rId425" Type="http://schemas.openxmlformats.org/officeDocument/2006/relationships/slideLayout" Target="../slideLayouts/slideLayout2375.xml"/><Relationship Id="rId467" Type="http://schemas.openxmlformats.org/officeDocument/2006/relationships/slideLayout" Target="../slideLayouts/slideLayout2417.xml"/><Relationship Id="rId632" Type="http://schemas.openxmlformats.org/officeDocument/2006/relationships/slideLayout" Target="../slideLayouts/slideLayout2582.xml"/><Relationship Id="rId271" Type="http://schemas.openxmlformats.org/officeDocument/2006/relationships/slideLayout" Target="../slideLayouts/slideLayout2221.xml"/><Relationship Id="rId674" Type="http://schemas.openxmlformats.org/officeDocument/2006/relationships/slideLayout" Target="../slideLayouts/slideLayout2624.xml"/><Relationship Id="rId24" Type="http://schemas.openxmlformats.org/officeDocument/2006/relationships/slideLayout" Target="../slideLayouts/slideLayout1974.xml"/><Relationship Id="rId66" Type="http://schemas.openxmlformats.org/officeDocument/2006/relationships/slideLayout" Target="../slideLayouts/slideLayout2016.xml"/><Relationship Id="rId131" Type="http://schemas.openxmlformats.org/officeDocument/2006/relationships/slideLayout" Target="../slideLayouts/slideLayout2081.xml"/><Relationship Id="rId327" Type="http://schemas.openxmlformats.org/officeDocument/2006/relationships/slideLayout" Target="../slideLayouts/slideLayout2277.xml"/><Relationship Id="rId369" Type="http://schemas.openxmlformats.org/officeDocument/2006/relationships/slideLayout" Target="../slideLayouts/slideLayout2319.xml"/><Relationship Id="rId534" Type="http://schemas.openxmlformats.org/officeDocument/2006/relationships/slideLayout" Target="../slideLayouts/slideLayout2484.xml"/><Relationship Id="rId576" Type="http://schemas.openxmlformats.org/officeDocument/2006/relationships/slideLayout" Target="../slideLayouts/slideLayout2526.xml"/><Relationship Id="rId173" Type="http://schemas.openxmlformats.org/officeDocument/2006/relationships/slideLayout" Target="../slideLayouts/slideLayout2123.xml"/><Relationship Id="rId229" Type="http://schemas.openxmlformats.org/officeDocument/2006/relationships/slideLayout" Target="../slideLayouts/slideLayout2179.xml"/><Relationship Id="rId380" Type="http://schemas.openxmlformats.org/officeDocument/2006/relationships/slideLayout" Target="../slideLayouts/slideLayout2330.xml"/><Relationship Id="rId436" Type="http://schemas.openxmlformats.org/officeDocument/2006/relationships/slideLayout" Target="../slideLayouts/slideLayout2386.xml"/><Relationship Id="rId601" Type="http://schemas.openxmlformats.org/officeDocument/2006/relationships/slideLayout" Target="../slideLayouts/slideLayout2551.xml"/><Relationship Id="rId643" Type="http://schemas.openxmlformats.org/officeDocument/2006/relationships/slideLayout" Target="../slideLayouts/slideLayout2593.xml"/><Relationship Id="rId240" Type="http://schemas.openxmlformats.org/officeDocument/2006/relationships/slideLayout" Target="../slideLayouts/slideLayout2190.xml"/><Relationship Id="rId478" Type="http://schemas.openxmlformats.org/officeDocument/2006/relationships/slideLayout" Target="../slideLayouts/slideLayout2428.xml"/><Relationship Id="rId685" Type="http://schemas.openxmlformats.org/officeDocument/2006/relationships/slideLayout" Target="../slideLayouts/slideLayout2635.xml"/><Relationship Id="rId35" Type="http://schemas.openxmlformats.org/officeDocument/2006/relationships/slideLayout" Target="../slideLayouts/slideLayout1985.xml"/><Relationship Id="rId77" Type="http://schemas.openxmlformats.org/officeDocument/2006/relationships/slideLayout" Target="../slideLayouts/slideLayout2027.xml"/><Relationship Id="rId100" Type="http://schemas.openxmlformats.org/officeDocument/2006/relationships/slideLayout" Target="../slideLayouts/slideLayout2050.xml"/><Relationship Id="rId282" Type="http://schemas.openxmlformats.org/officeDocument/2006/relationships/slideLayout" Target="../slideLayouts/slideLayout2232.xml"/><Relationship Id="rId338" Type="http://schemas.openxmlformats.org/officeDocument/2006/relationships/slideLayout" Target="../slideLayouts/slideLayout2288.xml"/><Relationship Id="rId503" Type="http://schemas.openxmlformats.org/officeDocument/2006/relationships/slideLayout" Target="../slideLayouts/slideLayout2453.xml"/><Relationship Id="rId545" Type="http://schemas.openxmlformats.org/officeDocument/2006/relationships/slideLayout" Target="../slideLayouts/slideLayout2495.xml"/><Relationship Id="rId587" Type="http://schemas.openxmlformats.org/officeDocument/2006/relationships/slideLayout" Target="../slideLayouts/slideLayout2537.xml"/><Relationship Id="rId8" Type="http://schemas.openxmlformats.org/officeDocument/2006/relationships/slideLayout" Target="../slideLayouts/slideLayout1958.xml"/><Relationship Id="rId142" Type="http://schemas.openxmlformats.org/officeDocument/2006/relationships/slideLayout" Target="../slideLayouts/slideLayout2092.xml"/><Relationship Id="rId184" Type="http://schemas.openxmlformats.org/officeDocument/2006/relationships/slideLayout" Target="../slideLayouts/slideLayout2134.xml"/><Relationship Id="rId391" Type="http://schemas.openxmlformats.org/officeDocument/2006/relationships/slideLayout" Target="../slideLayouts/slideLayout2341.xml"/><Relationship Id="rId405" Type="http://schemas.openxmlformats.org/officeDocument/2006/relationships/slideLayout" Target="../slideLayouts/slideLayout2355.xml"/><Relationship Id="rId447" Type="http://schemas.openxmlformats.org/officeDocument/2006/relationships/slideLayout" Target="../slideLayouts/slideLayout2397.xml"/><Relationship Id="rId612" Type="http://schemas.openxmlformats.org/officeDocument/2006/relationships/slideLayout" Target="../slideLayouts/slideLayout2562.xml"/><Relationship Id="rId251" Type="http://schemas.openxmlformats.org/officeDocument/2006/relationships/slideLayout" Target="../slideLayouts/slideLayout2201.xml"/><Relationship Id="rId489" Type="http://schemas.openxmlformats.org/officeDocument/2006/relationships/slideLayout" Target="../slideLayouts/slideLayout2439.xml"/><Relationship Id="rId654" Type="http://schemas.openxmlformats.org/officeDocument/2006/relationships/slideLayout" Target="../slideLayouts/slideLayout2604.xml"/><Relationship Id="rId46" Type="http://schemas.openxmlformats.org/officeDocument/2006/relationships/slideLayout" Target="../slideLayouts/slideLayout1996.xml"/><Relationship Id="rId293" Type="http://schemas.openxmlformats.org/officeDocument/2006/relationships/slideLayout" Target="../slideLayouts/slideLayout2243.xml"/><Relationship Id="rId307" Type="http://schemas.openxmlformats.org/officeDocument/2006/relationships/slideLayout" Target="../slideLayouts/slideLayout2257.xml"/><Relationship Id="rId349" Type="http://schemas.openxmlformats.org/officeDocument/2006/relationships/slideLayout" Target="../slideLayouts/slideLayout2299.xml"/><Relationship Id="rId514" Type="http://schemas.openxmlformats.org/officeDocument/2006/relationships/slideLayout" Target="../slideLayouts/slideLayout2464.xml"/><Relationship Id="rId556" Type="http://schemas.openxmlformats.org/officeDocument/2006/relationships/slideLayout" Target="../slideLayouts/slideLayout2506.xml"/><Relationship Id="rId88" Type="http://schemas.openxmlformats.org/officeDocument/2006/relationships/slideLayout" Target="../slideLayouts/slideLayout2038.xml"/><Relationship Id="rId111" Type="http://schemas.openxmlformats.org/officeDocument/2006/relationships/slideLayout" Target="../slideLayouts/slideLayout2061.xml"/><Relationship Id="rId153" Type="http://schemas.openxmlformats.org/officeDocument/2006/relationships/slideLayout" Target="../slideLayouts/slideLayout2103.xml"/><Relationship Id="rId195" Type="http://schemas.openxmlformats.org/officeDocument/2006/relationships/slideLayout" Target="../slideLayouts/slideLayout2145.xml"/><Relationship Id="rId209" Type="http://schemas.openxmlformats.org/officeDocument/2006/relationships/slideLayout" Target="../slideLayouts/slideLayout2159.xml"/><Relationship Id="rId360" Type="http://schemas.openxmlformats.org/officeDocument/2006/relationships/slideLayout" Target="../slideLayouts/slideLayout2310.xml"/><Relationship Id="rId416" Type="http://schemas.openxmlformats.org/officeDocument/2006/relationships/slideLayout" Target="../slideLayouts/slideLayout2366.xml"/><Relationship Id="rId598" Type="http://schemas.openxmlformats.org/officeDocument/2006/relationships/slideLayout" Target="../slideLayouts/slideLayout2548.xml"/><Relationship Id="rId220" Type="http://schemas.openxmlformats.org/officeDocument/2006/relationships/slideLayout" Target="../slideLayouts/slideLayout2170.xml"/><Relationship Id="rId458" Type="http://schemas.openxmlformats.org/officeDocument/2006/relationships/slideLayout" Target="../slideLayouts/slideLayout2408.xml"/><Relationship Id="rId623" Type="http://schemas.openxmlformats.org/officeDocument/2006/relationships/slideLayout" Target="../slideLayouts/slideLayout2573.xml"/><Relationship Id="rId665" Type="http://schemas.openxmlformats.org/officeDocument/2006/relationships/slideLayout" Target="../slideLayouts/slideLayout2615.xml"/><Relationship Id="rId15" Type="http://schemas.openxmlformats.org/officeDocument/2006/relationships/slideLayout" Target="../slideLayouts/slideLayout1965.xml"/><Relationship Id="rId57" Type="http://schemas.openxmlformats.org/officeDocument/2006/relationships/slideLayout" Target="../slideLayouts/slideLayout2007.xml"/><Relationship Id="rId262" Type="http://schemas.openxmlformats.org/officeDocument/2006/relationships/slideLayout" Target="../slideLayouts/slideLayout2212.xml"/><Relationship Id="rId318" Type="http://schemas.openxmlformats.org/officeDocument/2006/relationships/slideLayout" Target="../slideLayouts/slideLayout2268.xml"/><Relationship Id="rId525" Type="http://schemas.openxmlformats.org/officeDocument/2006/relationships/slideLayout" Target="../slideLayouts/slideLayout2475.xml"/><Relationship Id="rId567" Type="http://schemas.openxmlformats.org/officeDocument/2006/relationships/slideLayout" Target="../slideLayouts/slideLayout2517.xml"/><Relationship Id="rId99" Type="http://schemas.openxmlformats.org/officeDocument/2006/relationships/slideLayout" Target="../slideLayouts/slideLayout2049.xml"/><Relationship Id="rId122" Type="http://schemas.openxmlformats.org/officeDocument/2006/relationships/slideLayout" Target="../slideLayouts/slideLayout2072.xml"/><Relationship Id="rId164" Type="http://schemas.openxmlformats.org/officeDocument/2006/relationships/slideLayout" Target="../slideLayouts/slideLayout2114.xml"/><Relationship Id="rId371" Type="http://schemas.openxmlformats.org/officeDocument/2006/relationships/slideLayout" Target="../slideLayouts/slideLayout2321.xml"/><Relationship Id="rId427" Type="http://schemas.openxmlformats.org/officeDocument/2006/relationships/slideLayout" Target="../slideLayouts/slideLayout2377.xml"/><Relationship Id="rId469" Type="http://schemas.openxmlformats.org/officeDocument/2006/relationships/slideLayout" Target="../slideLayouts/slideLayout2419.xml"/><Relationship Id="rId634" Type="http://schemas.openxmlformats.org/officeDocument/2006/relationships/slideLayout" Target="../slideLayouts/slideLayout2584.xml"/><Relationship Id="rId676" Type="http://schemas.openxmlformats.org/officeDocument/2006/relationships/slideLayout" Target="../slideLayouts/slideLayout2626.xml"/><Relationship Id="rId26" Type="http://schemas.openxmlformats.org/officeDocument/2006/relationships/slideLayout" Target="../slideLayouts/slideLayout1976.xml"/><Relationship Id="rId231" Type="http://schemas.openxmlformats.org/officeDocument/2006/relationships/slideLayout" Target="../slideLayouts/slideLayout2181.xml"/><Relationship Id="rId273" Type="http://schemas.openxmlformats.org/officeDocument/2006/relationships/slideLayout" Target="../slideLayouts/slideLayout2223.xml"/><Relationship Id="rId329" Type="http://schemas.openxmlformats.org/officeDocument/2006/relationships/slideLayout" Target="../slideLayouts/slideLayout2279.xml"/><Relationship Id="rId480" Type="http://schemas.openxmlformats.org/officeDocument/2006/relationships/slideLayout" Target="../slideLayouts/slideLayout2430.xml"/><Relationship Id="rId536" Type="http://schemas.openxmlformats.org/officeDocument/2006/relationships/slideLayout" Target="../slideLayouts/slideLayout2486.xml"/><Relationship Id="rId68" Type="http://schemas.openxmlformats.org/officeDocument/2006/relationships/slideLayout" Target="../slideLayouts/slideLayout2018.xml"/><Relationship Id="rId133" Type="http://schemas.openxmlformats.org/officeDocument/2006/relationships/slideLayout" Target="../slideLayouts/slideLayout2083.xml"/><Relationship Id="rId175" Type="http://schemas.openxmlformats.org/officeDocument/2006/relationships/slideLayout" Target="../slideLayouts/slideLayout2125.xml"/><Relationship Id="rId340" Type="http://schemas.openxmlformats.org/officeDocument/2006/relationships/slideLayout" Target="../slideLayouts/slideLayout2290.xml"/><Relationship Id="rId578" Type="http://schemas.openxmlformats.org/officeDocument/2006/relationships/slideLayout" Target="../slideLayouts/slideLayout2528.xml"/><Relationship Id="rId200" Type="http://schemas.openxmlformats.org/officeDocument/2006/relationships/slideLayout" Target="../slideLayouts/slideLayout2150.xml"/><Relationship Id="rId382" Type="http://schemas.openxmlformats.org/officeDocument/2006/relationships/slideLayout" Target="../slideLayouts/slideLayout2332.xml"/><Relationship Id="rId438" Type="http://schemas.openxmlformats.org/officeDocument/2006/relationships/slideLayout" Target="../slideLayouts/slideLayout2388.xml"/><Relationship Id="rId603" Type="http://schemas.openxmlformats.org/officeDocument/2006/relationships/slideLayout" Target="../slideLayouts/slideLayout2553.xml"/><Relationship Id="rId645" Type="http://schemas.openxmlformats.org/officeDocument/2006/relationships/slideLayout" Target="../slideLayouts/slideLayout2595.xml"/><Relationship Id="rId687" Type="http://schemas.openxmlformats.org/officeDocument/2006/relationships/slideLayout" Target="../slideLayouts/slideLayout2637.xml"/><Relationship Id="rId242" Type="http://schemas.openxmlformats.org/officeDocument/2006/relationships/slideLayout" Target="../slideLayouts/slideLayout2192.xml"/><Relationship Id="rId284" Type="http://schemas.openxmlformats.org/officeDocument/2006/relationships/slideLayout" Target="../slideLayouts/slideLayout2234.xml"/><Relationship Id="rId491" Type="http://schemas.openxmlformats.org/officeDocument/2006/relationships/slideLayout" Target="../slideLayouts/slideLayout2441.xml"/><Relationship Id="rId505" Type="http://schemas.openxmlformats.org/officeDocument/2006/relationships/slideLayout" Target="../slideLayouts/slideLayout2455.xml"/><Relationship Id="rId37" Type="http://schemas.openxmlformats.org/officeDocument/2006/relationships/slideLayout" Target="../slideLayouts/slideLayout1987.xml"/><Relationship Id="rId79" Type="http://schemas.openxmlformats.org/officeDocument/2006/relationships/slideLayout" Target="../slideLayouts/slideLayout2029.xml"/><Relationship Id="rId102" Type="http://schemas.openxmlformats.org/officeDocument/2006/relationships/slideLayout" Target="../slideLayouts/slideLayout2052.xml"/><Relationship Id="rId144" Type="http://schemas.openxmlformats.org/officeDocument/2006/relationships/slideLayout" Target="../slideLayouts/slideLayout2094.xml"/><Relationship Id="rId547" Type="http://schemas.openxmlformats.org/officeDocument/2006/relationships/slideLayout" Target="../slideLayouts/slideLayout2497.xml"/><Relationship Id="rId589" Type="http://schemas.openxmlformats.org/officeDocument/2006/relationships/slideLayout" Target="../slideLayouts/slideLayout2539.xml"/><Relationship Id="rId90" Type="http://schemas.openxmlformats.org/officeDocument/2006/relationships/slideLayout" Target="../slideLayouts/slideLayout2040.xml"/><Relationship Id="rId186" Type="http://schemas.openxmlformats.org/officeDocument/2006/relationships/slideLayout" Target="../slideLayouts/slideLayout2136.xml"/><Relationship Id="rId351" Type="http://schemas.openxmlformats.org/officeDocument/2006/relationships/slideLayout" Target="../slideLayouts/slideLayout2301.xml"/><Relationship Id="rId393" Type="http://schemas.openxmlformats.org/officeDocument/2006/relationships/slideLayout" Target="../slideLayouts/slideLayout2343.xml"/><Relationship Id="rId407" Type="http://schemas.openxmlformats.org/officeDocument/2006/relationships/slideLayout" Target="../slideLayouts/slideLayout2357.xml"/><Relationship Id="rId449" Type="http://schemas.openxmlformats.org/officeDocument/2006/relationships/slideLayout" Target="../slideLayouts/slideLayout2399.xml"/><Relationship Id="rId614" Type="http://schemas.openxmlformats.org/officeDocument/2006/relationships/slideLayout" Target="../slideLayouts/slideLayout2564.xml"/><Relationship Id="rId656" Type="http://schemas.openxmlformats.org/officeDocument/2006/relationships/slideLayout" Target="../slideLayouts/slideLayout2606.xml"/><Relationship Id="rId211" Type="http://schemas.openxmlformats.org/officeDocument/2006/relationships/slideLayout" Target="../slideLayouts/slideLayout2161.xml"/><Relationship Id="rId253" Type="http://schemas.openxmlformats.org/officeDocument/2006/relationships/slideLayout" Target="../slideLayouts/slideLayout2203.xml"/><Relationship Id="rId295" Type="http://schemas.openxmlformats.org/officeDocument/2006/relationships/slideLayout" Target="../slideLayouts/slideLayout2245.xml"/><Relationship Id="rId309" Type="http://schemas.openxmlformats.org/officeDocument/2006/relationships/slideLayout" Target="../slideLayouts/slideLayout2259.xml"/><Relationship Id="rId460" Type="http://schemas.openxmlformats.org/officeDocument/2006/relationships/slideLayout" Target="../slideLayouts/slideLayout2410.xml"/><Relationship Id="rId516" Type="http://schemas.openxmlformats.org/officeDocument/2006/relationships/slideLayout" Target="../slideLayouts/slideLayout2466.xml"/><Relationship Id="rId48" Type="http://schemas.openxmlformats.org/officeDocument/2006/relationships/slideLayout" Target="../slideLayouts/slideLayout1998.xml"/><Relationship Id="rId113" Type="http://schemas.openxmlformats.org/officeDocument/2006/relationships/slideLayout" Target="../slideLayouts/slideLayout2063.xml"/><Relationship Id="rId320" Type="http://schemas.openxmlformats.org/officeDocument/2006/relationships/slideLayout" Target="../slideLayouts/slideLayout2270.xml"/><Relationship Id="rId558" Type="http://schemas.openxmlformats.org/officeDocument/2006/relationships/slideLayout" Target="../slideLayouts/slideLayout2508.xml"/><Relationship Id="rId155" Type="http://schemas.openxmlformats.org/officeDocument/2006/relationships/slideLayout" Target="../slideLayouts/slideLayout2105.xml"/><Relationship Id="rId197" Type="http://schemas.openxmlformats.org/officeDocument/2006/relationships/slideLayout" Target="../slideLayouts/slideLayout2147.xml"/><Relationship Id="rId362" Type="http://schemas.openxmlformats.org/officeDocument/2006/relationships/slideLayout" Target="../slideLayouts/slideLayout2312.xml"/><Relationship Id="rId418" Type="http://schemas.openxmlformats.org/officeDocument/2006/relationships/slideLayout" Target="../slideLayouts/slideLayout2368.xml"/><Relationship Id="rId625" Type="http://schemas.openxmlformats.org/officeDocument/2006/relationships/slideLayout" Target="../slideLayouts/slideLayout2575.xml"/><Relationship Id="rId222" Type="http://schemas.openxmlformats.org/officeDocument/2006/relationships/slideLayout" Target="../slideLayouts/slideLayout2172.xml"/><Relationship Id="rId264" Type="http://schemas.openxmlformats.org/officeDocument/2006/relationships/slideLayout" Target="../slideLayouts/slideLayout2214.xml"/><Relationship Id="rId471" Type="http://schemas.openxmlformats.org/officeDocument/2006/relationships/slideLayout" Target="../slideLayouts/slideLayout2421.xml"/><Relationship Id="rId667" Type="http://schemas.openxmlformats.org/officeDocument/2006/relationships/slideLayout" Target="../slideLayouts/slideLayout2617.xml"/><Relationship Id="rId17" Type="http://schemas.openxmlformats.org/officeDocument/2006/relationships/slideLayout" Target="../slideLayouts/slideLayout1967.xml"/><Relationship Id="rId59" Type="http://schemas.openxmlformats.org/officeDocument/2006/relationships/slideLayout" Target="../slideLayouts/slideLayout2009.xml"/><Relationship Id="rId124" Type="http://schemas.openxmlformats.org/officeDocument/2006/relationships/slideLayout" Target="../slideLayouts/slideLayout2074.xml"/><Relationship Id="rId527" Type="http://schemas.openxmlformats.org/officeDocument/2006/relationships/slideLayout" Target="../slideLayouts/slideLayout2477.xml"/><Relationship Id="rId569" Type="http://schemas.openxmlformats.org/officeDocument/2006/relationships/slideLayout" Target="../slideLayouts/slideLayout2519.xml"/><Relationship Id="rId70" Type="http://schemas.openxmlformats.org/officeDocument/2006/relationships/slideLayout" Target="../slideLayouts/slideLayout2020.xml"/><Relationship Id="rId166" Type="http://schemas.openxmlformats.org/officeDocument/2006/relationships/slideLayout" Target="../slideLayouts/slideLayout2116.xml"/><Relationship Id="rId331" Type="http://schemas.openxmlformats.org/officeDocument/2006/relationships/slideLayout" Target="../slideLayouts/slideLayout2281.xml"/><Relationship Id="rId373" Type="http://schemas.openxmlformats.org/officeDocument/2006/relationships/slideLayout" Target="../slideLayouts/slideLayout2323.xml"/><Relationship Id="rId429" Type="http://schemas.openxmlformats.org/officeDocument/2006/relationships/slideLayout" Target="../slideLayouts/slideLayout2379.xml"/><Relationship Id="rId580" Type="http://schemas.openxmlformats.org/officeDocument/2006/relationships/slideLayout" Target="../slideLayouts/slideLayout2530.xml"/><Relationship Id="rId636" Type="http://schemas.openxmlformats.org/officeDocument/2006/relationships/slideLayout" Target="../slideLayouts/slideLayout2586.xml"/><Relationship Id="rId1" Type="http://schemas.openxmlformats.org/officeDocument/2006/relationships/slideLayout" Target="../slideLayouts/slideLayout1951.xml"/><Relationship Id="rId233" Type="http://schemas.openxmlformats.org/officeDocument/2006/relationships/slideLayout" Target="../slideLayouts/slideLayout2183.xml"/><Relationship Id="rId440" Type="http://schemas.openxmlformats.org/officeDocument/2006/relationships/slideLayout" Target="../slideLayouts/slideLayout2390.xml"/><Relationship Id="rId678" Type="http://schemas.openxmlformats.org/officeDocument/2006/relationships/slideLayout" Target="../slideLayouts/slideLayout2628.xml"/><Relationship Id="rId28" Type="http://schemas.openxmlformats.org/officeDocument/2006/relationships/slideLayout" Target="../slideLayouts/slideLayout1978.xml"/><Relationship Id="rId275" Type="http://schemas.openxmlformats.org/officeDocument/2006/relationships/slideLayout" Target="../slideLayouts/slideLayout2225.xml"/><Relationship Id="rId300" Type="http://schemas.openxmlformats.org/officeDocument/2006/relationships/slideLayout" Target="../slideLayouts/slideLayout2250.xml"/><Relationship Id="rId482" Type="http://schemas.openxmlformats.org/officeDocument/2006/relationships/slideLayout" Target="../slideLayouts/slideLayout2432.xml"/><Relationship Id="rId538" Type="http://schemas.openxmlformats.org/officeDocument/2006/relationships/slideLayout" Target="../slideLayouts/slideLayout2488.xml"/><Relationship Id="rId81" Type="http://schemas.openxmlformats.org/officeDocument/2006/relationships/slideLayout" Target="../slideLayouts/slideLayout2031.xml"/><Relationship Id="rId135" Type="http://schemas.openxmlformats.org/officeDocument/2006/relationships/slideLayout" Target="../slideLayouts/slideLayout2085.xml"/><Relationship Id="rId177" Type="http://schemas.openxmlformats.org/officeDocument/2006/relationships/slideLayout" Target="../slideLayouts/slideLayout2127.xml"/><Relationship Id="rId342" Type="http://schemas.openxmlformats.org/officeDocument/2006/relationships/slideLayout" Target="../slideLayouts/slideLayout2292.xml"/><Relationship Id="rId384" Type="http://schemas.openxmlformats.org/officeDocument/2006/relationships/slideLayout" Target="../slideLayouts/slideLayout2334.xml"/><Relationship Id="rId591" Type="http://schemas.openxmlformats.org/officeDocument/2006/relationships/slideLayout" Target="../slideLayouts/slideLayout2541.xml"/><Relationship Id="rId605" Type="http://schemas.openxmlformats.org/officeDocument/2006/relationships/slideLayout" Target="../slideLayouts/slideLayout2555.xml"/><Relationship Id="rId202" Type="http://schemas.openxmlformats.org/officeDocument/2006/relationships/slideLayout" Target="../slideLayouts/slideLayout2152.xml"/><Relationship Id="rId244" Type="http://schemas.openxmlformats.org/officeDocument/2006/relationships/slideLayout" Target="../slideLayouts/slideLayout2194.xml"/><Relationship Id="rId647" Type="http://schemas.openxmlformats.org/officeDocument/2006/relationships/slideLayout" Target="../slideLayouts/slideLayout2597.xml"/><Relationship Id="rId689" Type="http://schemas.openxmlformats.org/officeDocument/2006/relationships/slideLayout" Target="../slideLayouts/slideLayout2639.xml"/><Relationship Id="rId39" Type="http://schemas.openxmlformats.org/officeDocument/2006/relationships/slideLayout" Target="../slideLayouts/slideLayout1989.xml"/><Relationship Id="rId286" Type="http://schemas.openxmlformats.org/officeDocument/2006/relationships/slideLayout" Target="../slideLayouts/slideLayout2236.xml"/><Relationship Id="rId451" Type="http://schemas.openxmlformats.org/officeDocument/2006/relationships/slideLayout" Target="../slideLayouts/slideLayout2401.xml"/><Relationship Id="rId493" Type="http://schemas.openxmlformats.org/officeDocument/2006/relationships/slideLayout" Target="../slideLayouts/slideLayout2443.xml"/><Relationship Id="rId507" Type="http://schemas.openxmlformats.org/officeDocument/2006/relationships/slideLayout" Target="../slideLayouts/slideLayout2457.xml"/><Relationship Id="rId549" Type="http://schemas.openxmlformats.org/officeDocument/2006/relationships/slideLayout" Target="../slideLayouts/slideLayout2499.xml"/><Relationship Id="rId50" Type="http://schemas.openxmlformats.org/officeDocument/2006/relationships/slideLayout" Target="../slideLayouts/slideLayout2000.xml"/><Relationship Id="rId104" Type="http://schemas.openxmlformats.org/officeDocument/2006/relationships/slideLayout" Target="../slideLayouts/slideLayout2054.xml"/><Relationship Id="rId146" Type="http://schemas.openxmlformats.org/officeDocument/2006/relationships/slideLayout" Target="../slideLayouts/slideLayout2096.xml"/><Relationship Id="rId188" Type="http://schemas.openxmlformats.org/officeDocument/2006/relationships/slideLayout" Target="../slideLayouts/slideLayout2138.xml"/><Relationship Id="rId311" Type="http://schemas.openxmlformats.org/officeDocument/2006/relationships/slideLayout" Target="../slideLayouts/slideLayout2261.xml"/><Relationship Id="rId353" Type="http://schemas.openxmlformats.org/officeDocument/2006/relationships/slideLayout" Target="../slideLayouts/slideLayout2303.xml"/><Relationship Id="rId395" Type="http://schemas.openxmlformats.org/officeDocument/2006/relationships/slideLayout" Target="../slideLayouts/slideLayout2345.xml"/><Relationship Id="rId409" Type="http://schemas.openxmlformats.org/officeDocument/2006/relationships/slideLayout" Target="../slideLayouts/slideLayout2359.xml"/><Relationship Id="rId560" Type="http://schemas.openxmlformats.org/officeDocument/2006/relationships/slideLayout" Target="../slideLayouts/slideLayout2510.xml"/><Relationship Id="rId92" Type="http://schemas.openxmlformats.org/officeDocument/2006/relationships/slideLayout" Target="../slideLayouts/slideLayout2042.xml"/><Relationship Id="rId213" Type="http://schemas.openxmlformats.org/officeDocument/2006/relationships/slideLayout" Target="../slideLayouts/slideLayout2163.xml"/><Relationship Id="rId420" Type="http://schemas.openxmlformats.org/officeDocument/2006/relationships/slideLayout" Target="../slideLayouts/slideLayout2370.xml"/><Relationship Id="rId616" Type="http://schemas.openxmlformats.org/officeDocument/2006/relationships/slideLayout" Target="../slideLayouts/slideLayout2566.xml"/><Relationship Id="rId658" Type="http://schemas.openxmlformats.org/officeDocument/2006/relationships/slideLayout" Target="../slideLayouts/slideLayout2608.xml"/><Relationship Id="rId255" Type="http://schemas.openxmlformats.org/officeDocument/2006/relationships/slideLayout" Target="../slideLayouts/slideLayout2205.xml"/><Relationship Id="rId297" Type="http://schemas.openxmlformats.org/officeDocument/2006/relationships/slideLayout" Target="../slideLayouts/slideLayout2247.xml"/><Relationship Id="rId462" Type="http://schemas.openxmlformats.org/officeDocument/2006/relationships/slideLayout" Target="../slideLayouts/slideLayout2412.xml"/><Relationship Id="rId518" Type="http://schemas.openxmlformats.org/officeDocument/2006/relationships/slideLayout" Target="../slideLayouts/slideLayout2468.xml"/><Relationship Id="rId115" Type="http://schemas.openxmlformats.org/officeDocument/2006/relationships/slideLayout" Target="../slideLayouts/slideLayout2065.xml"/><Relationship Id="rId157" Type="http://schemas.openxmlformats.org/officeDocument/2006/relationships/slideLayout" Target="../slideLayouts/slideLayout2107.xml"/><Relationship Id="rId322" Type="http://schemas.openxmlformats.org/officeDocument/2006/relationships/slideLayout" Target="../slideLayouts/slideLayout2272.xml"/><Relationship Id="rId364" Type="http://schemas.openxmlformats.org/officeDocument/2006/relationships/slideLayout" Target="../slideLayouts/slideLayout2314.xml"/><Relationship Id="rId61" Type="http://schemas.openxmlformats.org/officeDocument/2006/relationships/slideLayout" Target="../slideLayouts/slideLayout2011.xml"/><Relationship Id="rId199" Type="http://schemas.openxmlformats.org/officeDocument/2006/relationships/slideLayout" Target="../slideLayouts/slideLayout2149.xml"/><Relationship Id="rId571" Type="http://schemas.openxmlformats.org/officeDocument/2006/relationships/slideLayout" Target="../slideLayouts/slideLayout2521.xml"/><Relationship Id="rId627" Type="http://schemas.openxmlformats.org/officeDocument/2006/relationships/slideLayout" Target="../slideLayouts/slideLayout2577.xml"/><Relationship Id="rId669" Type="http://schemas.openxmlformats.org/officeDocument/2006/relationships/slideLayout" Target="../slideLayouts/slideLayout2619.xml"/><Relationship Id="rId19" Type="http://schemas.openxmlformats.org/officeDocument/2006/relationships/slideLayout" Target="../slideLayouts/slideLayout1969.xml"/><Relationship Id="rId224" Type="http://schemas.openxmlformats.org/officeDocument/2006/relationships/slideLayout" Target="../slideLayouts/slideLayout2174.xml"/><Relationship Id="rId266" Type="http://schemas.openxmlformats.org/officeDocument/2006/relationships/slideLayout" Target="../slideLayouts/slideLayout2216.xml"/><Relationship Id="rId431" Type="http://schemas.openxmlformats.org/officeDocument/2006/relationships/slideLayout" Target="../slideLayouts/slideLayout2381.xml"/><Relationship Id="rId473" Type="http://schemas.openxmlformats.org/officeDocument/2006/relationships/slideLayout" Target="../slideLayouts/slideLayout2423.xml"/><Relationship Id="rId529" Type="http://schemas.openxmlformats.org/officeDocument/2006/relationships/slideLayout" Target="../slideLayouts/slideLayout2479.xml"/><Relationship Id="rId680" Type="http://schemas.openxmlformats.org/officeDocument/2006/relationships/slideLayout" Target="../slideLayouts/slideLayout2630.xml"/><Relationship Id="rId30" Type="http://schemas.openxmlformats.org/officeDocument/2006/relationships/slideLayout" Target="../slideLayouts/slideLayout1980.xml"/><Relationship Id="rId126" Type="http://schemas.openxmlformats.org/officeDocument/2006/relationships/slideLayout" Target="../slideLayouts/slideLayout2076.xml"/><Relationship Id="rId168" Type="http://schemas.openxmlformats.org/officeDocument/2006/relationships/slideLayout" Target="../slideLayouts/slideLayout2118.xml"/><Relationship Id="rId333" Type="http://schemas.openxmlformats.org/officeDocument/2006/relationships/slideLayout" Target="../slideLayouts/slideLayout2283.xml"/><Relationship Id="rId540" Type="http://schemas.openxmlformats.org/officeDocument/2006/relationships/slideLayout" Target="../slideLayouts/slideLayout2490.xml"/><Relationship Id="rId72" Type="http://schemas.openxmlformats.org/officeDocument/2006/relationships/slideLayout" Target="../slideLayouts/slideLayout2022.xml"/><Relationship Id="rId375" Type="http://schemas.openxmlformats.org/officeDocument/2006/relationships/slideLayout" Target="../slideLayouts/slideLayout2325.xml"/><Relationship Id="rId582" Type="http://schemas.openxmlformats.org/officeDocument/2006/relationships/slideLayout" Target="../slideLayouts/slideLayout2532.xml"/><Relationship Id="rId638" Type="http://schemas.openxmlformats.org/officeDocument/2006/relationships/slideLayout" Target="../slideLayouts/slideLayout2588.xml"/><Relationship Id="rId3" Type="http://schemas.openxmlformats.org/officeDocument/2006/relationships/slideLayout" Target="../slideLayouts/slideLayout1953.xml"/><Relationship Id="rId235" Type="http://schemas.openxmlformats.org/officeDocument/2006/relationships/slideLayout" Target="../slideLayouts/slideLayout2185.xml"/><Relationship Id="rId277" Type="http://schemas.openxmlformats.org/officeDocument/2006/relationships/slideLayout" Target="../slideLayouts/slideLayout2227.xml"/><Relationship Id="rId400" Type="http://schemas.openxmlformats.org/officeDocument/2006/relationships/slideLayout" Target="../slideLayouts/slideLayout2350.xml"/><Relationship Id="rId442" Type="http://schemas.openxmlformats.org/officeDocument/2006/relationships/slideLayout" Target="../slideLayouts/slideLayout2392.xml"/><Relationship Id="rId484" Type="http://schemas.openxmlformats.org/officeDocument/2006/relationships/slideLayout" Target="../slideLayouts/slideLayout2434.xml"/><Relationship Id="rId137" Type="http://schemas.openxmlformats.org/officeDocument/2006/relationships/slideLayout" Target="../slideLayouts/slideLayout2087.xml"/><Relationship Id="rId302" Type="http://schemas.openxmlformats.org/officeDocument/2006/relationships/slideLayout" Target="../slideLayouts/slideLayout2252.xml"/><Relationship Id="rId344" Type="http://schemas.openxmlformats.org/officeDocument/2006/relationships/slideLayout" Target="../slideLayouts/slideLayout2294.xml"/><Relationship Id="rId691" Type="http://schemas.openxmlformats.org/officeDocument/2006/relationships/slideLayout" Target="../slideLayouts/slideLayout2641.xml"/><Relationship Id="rId41" Type="http://schemas.openxmlformats.org/officeDocument/2006/relationships/slideLayout" Target="../slideLayouts/slideLayout1991.xml"/><Relationship Id="rId83" Type="http://schemas.openxmlformats.org/officeDocument/2006/relationships/slideLayout" Target="../slideLayouts/slideLayout2033.xml"/><Relationship Id="rId179" Type="http://schemas.openxmlformats.org/officeDocument/2006/relationships/slideLayout" Target="../slideLayouts/slideLayout2129.xml"/><Relationship Id="rId386" Type="http://schemas.openxmlformats.org/officeDocument/2006/relationships/slideLayout" Target="../slideLayouts/slideLayout2336.xml"/><Relationship Id="rId551" Type="http://schemas.openxmlformats.org/officeDocument/2006/relationships/slideLayout" Target="../slideLayouts/slideLayout2501.xml"/><Relationship Id="rId593" Type="http://schemas.openxmlformats.org/officeDocument/2006/relationships/slideLayout" Target="../slideLayouts/slideLayout2543.xml"/><Relationship Id="rId607" Type="http://schemas.openxmlformats.org/officeDocument/2006/relationships/slideLayout" Target="../slideLayouts/slideLayout2557.xml"/><Relationship Id="rId649" Type="http://schemas.openxmlformats.org/officeDocument/2006/relationships/slideLayout" Target="../slideLayouts/slideLayout2599.xml"/><Relationship Id="rId190" Type="http://schemas.openxmlformats.org/officeDocument/2006/relationships/slideLayout" Target="../slideLayouts/slideLayout2140.xml"/><Relationship Id="rId204" Type="http://schemas.openxmlformats.org/officeDocument/2006/relationships/slideLayout" Target="../slideLayouts/slideLayout2154.xml"/><Relationship Id="rId246" Type="http://schemas.openxmlformats.org/officeDocument/2006/relationships/slideLayout" Target="../slideLayouts/slideLayout2196.xml"/><Relationship Id="rId288" Type="http://schemas.openxmlformats.org/officeDocument/2006/relationships/slideLayout" Target="../slideLayouts/slideLayout2238.xml"/><Relationship Id="rId411" Type="http://schemas.openxmlformats.org/officeDocument/2006/relationships/slideLayout" Target="../slideLayouts/slideLayout2361.xml"/><Relationship Id="rId453" Type="http://schemas.openxmlformats.org/officeDocument/2006/relationships/slideLayout" Target="../slideLayouts/slideLayout2403.xml"/><Relationship Id="rId509" Type="http://schemas.openxmlformats.org/officeDocument/2006/relationships/slideLayout" Target="../slideLayouts/slideLayout2459.xml"/><Relationship Id="rId660" Type="http://schemas.openxmlformats.org/officeDocument/2006/relationships/slideLayout" Target="../slideLayouts/slideLayout2610.xml"/><Relationship Id="rId106" Type="http://schemas.openxmlformats.org/officeDocument/2006/relationships/slideLayout" Target="../slideLayouts/slideLayout2056.xml"/><Relationship Id="rId313" Type="http://schemas.openxmlformats.org/officeDocument/2006/relationships/slideLayout" Target="../slideLayouts/slideLayout2263.xml"/><Relationship Id="rId495" Type="http://schemas.openxmlformats.org/officeDocument/2006/relationships/slideLayout" Target="../slideLayouts/slideLayout2445.xml"/><Relationship Id="rId10" Type="http://schemas.openxmlformats.org/officeDocument/2006/relationships/slideLayout" Target="../slideLayouts/slideLayout1960.xml"/><Relationship Id="rId52" Type="http://schemas.openxmlformats.org/officeDocument/2006/relationships/slideLayout" Target="../slideLayouts/slideLayout2002.xml"/><Relationship Id="rId94" Type="http://schemas.openxmlformats.org/officeDocument/2006/relationships/slideLayout" Target="../slideLayouts/slideLayout2044.xml"/><Relationship Id="rId148" Type="http://schemas.openxmlformats.org/officeDocument/2006/relationships/slideLayout" Target="../slideLayouts/slideLayout2098.xml"/><Relationship Id="rId355" Type="http://schemas.openxmlformats.org/officeDocument/2006/relationships/slideLayout" Target="../slideLayouts/slideLayout2305.xml"/><Relationship Id="rId397" Type="http://schemas.openxmlformats.org/officeDocument/2006/relationships/slideLayout" Target="../slideLayouts/slideLayout2347.xml"/><Relationship Id="rId520" Type="http://schemas.openxmlformats.org/officeDocument/2006/relationships/slideLayout" Target="../slideLayouts/slideLayout2470.xml"/><Relationship Id="rId562" Type="http://schemas.openxmlformats.org/officeDocument/2006/relationships/slideLayout" Target="../slideLayouts/slideLayout2512.xml"/><Relationship Id="rId618" Type="http://schemas.openxmlformats.org/officeDocument/2006/relationships/slideLayout" Target="../slideLayouts/slideLayout2568.xml"/><Relationship Id="rId215" Type="http://schemas.openxmlformats.org/officeDocument/2006/relationships/slideLayout" Target="../slideLayouts/slideLayout2165.xml"/><Relationship Id="rId257" Type="http://schemas.openxmlformats.org/officeDocument/2006/relationships/slideLayout" Target="../slideLayouts/slideLayout2207.xml"/><Relationship Id="rId422" Type="http://schemas.openxmlformats.org/officeDocument/2006/relationships/slideLayout" Target="../slideLayouts/slideLayout2372.xml"/><Relationship Id="rId464" Type="http://schemas.openxmlformats.org/officeDocument/2006/relationships/slideLayout" Target="../slideLayouts/slideLayout2414.xml"/><Relationship Id="rId299" Type="http://schemas.openxmlformats.org/officeDocument/2006/relationships/slideLayout" Target="../slideLayouts/slideLayout2249.xml"/><Relationship Id="rId63" Type="http://schemas.openxmlformats.org/officeDocument/2006/relationships/slideLayout" Target="../slideLayouts/slideLayout2013.xml"/><Relationship Id="rId159" Type="http://schemas.openxmlformats.org/officeDocument/2006/relationships/slideLayout" Target="../slideLayouts/slideLayout2109.xml"/><Relationship Id="rId366" Type="http://schemas.openxmlformats.org/officeDocument/2006/relationships/slideLayout" Target="../slideLayouts/slideLayout2316.xml"/><Relationship Id="rId573" Type="http://schemas.openxmlformats.org/officeDocument/2006/relationships/slideLayout" Target="../slideLayouts/slideLayout2523.xml"/><Relationship Id="rId226" Type="http://schemas.openxmlformats.org/officeDocument/2006/relationships/slideLayout" Target="../slideLayouts/slideLayout2176.xml"/><Relationship Id="rId433" Type="http://schemas.openxmlformats.org/officeDocument/2006/relationships/slideLayout" Target="../slideLayouts/slideLayout2383.xml"/><Relationship Id="rId640" Type="http://schemas.openxmlformats.org/officeDocument/2006/relationships/slideLayout" Target="../slideLayouts/slideLayout2590.xml"/><Relationship Id="rId74" Type="http://schemas.openxmlformats.org/officeDocument/2006/relationships/slideLayout" Target="../slideLayouts/slideLayout2024.xml"/><Relationship Id="rId377" Type="http://schemas.openxmlformats.org/officeDocument/2006/relationships/slideLayout" Target="../slideLayouts/slideLayout2327.xml"/><Relationship Id="rId500" Type="http://schemas.openxmlformats.org/officeDocument/2006/relationships/slideLayout" Target="../slideLayouts/slideLayout2450.xml"/><Relationship Id="rId584" Type="http://schemas.openxmlformats.org/officeDocument/2006/relationships/slideLayout" Target="../slideLayouts/slideLayout2534.xml"/><Relationship Id="rId5" Type="http://schemas.openxmlformats.org/officeDocument/2006/relationships/slideLayout" Target="../slideLayouts/slideLayout1955.xml"/><Relationship Id="rId237" Type="http://schemas.openxmlformats.org/officeDocument/2006/relationships/slideLayout" Target="../slideLayouts/slideLayout2187.xml"/><Relationship Id="rId444" Type="http://schemas.openxmlformats.org/officeDocument/2006/relationships/slideLayout" Target="../slideLayouts/slideLayout2394.xml"/><Relationship Id="rId651" Type="http://schemas.openxmlformats.org/officeDocument/2006/relationships/slideLayout" Target="../slideLayouts/slideLayout2601.xml"/><Relationship Id="rId290" Type="http://schemas.openxmlformats.org/officeDocument/2006/relationships/slideLayout" Target="../slideLayouts/slideLayout2240.xml"/><Relationship Id="rId304" Type="http://schemas.openxmlformats.org/officeDocument/2006/relationships/slideLayout" Target="../slideLayouts/slideLayout2254.xml"/><Relationship Id="rId388" Type="http://schemas.openxmlformats.org/officeDocument/2006/relationships/slideLayout" Target="../slideLayouts/slideLayout2338.xml"/><Relationship Id="rId511" Type="http://schemas.openxmlformats.org/officeDocument/2006/relationships/slideLayout" Target="../slideLayouts/slideLayout2461.xml"/><Relationship Id="rId609" Type="http://schemas.openxmlformats.org/officeDocument/2006/relationships/slideLayout" Target="../slideLayouts/slideLayout2559.xml"/><Relationship Id="rId85" Type="http://schemas.openxmlformats.org/officeDocument/2006/relationships/slideLayout" Target="../slideLayouts/slideLayout2035.xml"/><Relationship Id="rId150" Type="http://schemas.openxmlformats.org/officeDocument/2006/relationships/slideLayout" Target="../slideLayouts/slideLayout2100.xml"/><Relationship Id="rId595" Type="http://schemas.openxmlformats.org/officeDocument/2006/relationships/slideLayout" Target="../slideLayouts/slideLayout2545.xml"/><Relationship Id="rId248" Type="http://schemas.openxmlformats.org/officeDocument/2006/relationships/slideLayout" Target="../slideLayouts/slideLayout2198.xml"/><Relationship Id="rId455" Type="http://schemas.openxmlformats.org/officeDocument/2006/relationships/slideLayout" Target="../slideLayouts/slideLayout2405.xml"/><Relationship Id="rId662" Type="http://schemas.openxmlformats.org/officeDocument/2006/relationships/slideLayout" Target="../slideLayouts/slideLayout2612.xml"/><Relationship Id="rId12" Type="http://schemas.openxmlformats.org/officeDocument/2006/relationships/slideLayout" Target="../slideLayouts/slideLayout1962.xml"/><Relationship Id="rId108" Type="http://schemas.openxmlformats.org/officeDocument/2006/relationships/slideLayout" Target="../slideLayouts/slideLayout2058.xml"/><Relationship Id="rId315" Type="http://schemas.openxmlformats.org/officeDocument/2006/relationships/slideLayout" Target="../slideLayouts/slideLayout2265.xml"/><Relationship Id="rId522" Type="http://schemas.openxmlformats.org/officeDocument/2006/relationships/slideLayout" Target="../slideLayouts/slideLayout2472.xml"/><Relationship Id="rId96" Type="http://schemas.openxmlformats.org/officeDocument/2006/relationships/slideLayout" Target="../slideLayouts/slideLayout2046.xml"/><Relationship Id="rId161" Type="http://schemas.openxmlformats.org/officeDocument/2006/relationships/slideLayout" Target="../slideLayouts/slideLayout2111.xml"/><Relationship Id="rId399" Type="http://schemas.openxmlformats.org/officeDocument/2006/relationships/slideLayout" Target="../slideLayouts/slideLayout2349.xml"/><Relationship Id="rId259" Type="http://schemas.openxmlformats.org/officeDocument/2006/relationships/slideLayout" Target="../slideLayouts/slideLayout2209.xml"/><Relationship Id="rId466" Type="http://schemas.openxmlformats.org/officeDocument/2006/relationships/slideLayout" Target="../slideLayouts/slideLayout2416.xml"/><Relationship Id="rId673" Type="http://schemas.openxmlformats.org/officeDocument/2006/relationships/slideLayout" Target="../slideLayouts/slideLayout2623.xml"/><Relationship Id="rId23" Type="http://schemas.openxmlformats.org/officeDocument/2006/relationships/slideLayout" Target="../slideLayouts/slideLayout1973.xml"/><Relationship Id="rId119" Type="http://schemas.openxmlformats.org/officeDocument/2006/relationships/slideLayout" Target="../slideLayouts/slideLayout2069.xml"/><Relationship Id="rId326" Type="http://schemas.openxmlformats.org/officeDocument/2006/relationships/slideLayout" Target="../slideLayouts/slideLayout2276.xml"/><Relationship Id="rId533" Type="http://schemas.openxmlformats.org/officeDocument/2006/relationships/slideLayout" Target="../slideLayouts/slideLayout2483.xml"/><Relationship Id="rId172" Type="http://schemas.openxmlformats.org/officeDocument/2006/relationships/slideLayout" Target="../slideLayouts/slideLayout2122.xml"/><Relationship Id="rId477" Type="http://schemas.openxmlformats.org/officeDocument/2006/relationships/slideLayout" Target="../slideLayouts/slideLayout2427.xml"/><Relationship Id="rId600" Type="http://schemas.openxmlformats.org/officeDocument/2006/relationships/slideLayout" Target="../slideLayouts/slideLayout2550.xml"/><Relationship Id="rId684" Type="http://schemas.openxmlformats.org/officeDocument/2006/relationships/slideLayout" Target="../slideLayouts/slideLayout2634.xml"/><Relationship Id="rId337" Type="http://schemas.openxmlformats.org/officeDocument/2006/relationships/slideLayout" Target="../slideLayouts/slideLayout2287.xml"/><Relationship Id="rId34" Type="http://schemas.openxmlformats.org/officeDocument/2006/relationships/slideLayout" Target="../slideLayouts/slideLayout1984.xml"/><Relationship Id="rId544" Type="http://schemas.openxmlformats.org/officeDocument/2006/relationships/slideLayout" Target="../slideLayouts/slideLayout2494.xml"/><Relationship Id="rId183" Type="http://schemas.openxmlformats.org/officeDocument/2006/relationships/slideLayout" Target="../slideLayouts/slideLayout2133.xml"/><Relationship Id="rId390" Type="http://schemas.openxmlformats.org/officeDocument/2006/relationships/slideLayout" Target="../slideLayouts/slideLayout2340.xml"/><Relationship Id="rId404" Type="http://schemas.openxmlformats.org/officeDocument/2006/relationships/slideLayout" Target="../slideLayouts/slideLayout2354.xml"/><Relationship Id="rId611" Type="http://schemas.openxmlformats.org/officeDocument/2006/relationships/slideLayout" Target="../slideLayouts/slideLayout2561.xml"/><Relationship Id="rId250" Type="http://schemas.openxmlformats.org/officeDocument/2006/relationships/slideLayout" Target="../slideLayouts/slideLayout2200.xml"/><Relationship Id="rId488" Type="http://schemas.openxmlformats.org/officeDocument/2006/relationships/slideLayout" Target="../slideLayouts/slideLayout2438.xml"/><Relationship Id="rId45" Type="http://schemas.openxmlformats.org/officeDocument/2006/relationships/slideLayout" Target="../slideLayouts/slideLayout1995.xml"/><Relationship Id="rId110" Type="http://schemas.openxmlformats.org/officeDocument/2006/relationships/slideLayout" Target="../slideLayouts/slideLayout2060.xml"/><Relationship Id="rId348" Type="http://schemas.openxmlformats.org/officeDocument/2006/relationships/slideLayout" Target="../slideLayouts/slideLayout2298.xml"/><Relationship Id="rId555" Type="http://schemas.openxmlformats.org/officeDocument/2006/relationships/slideLayout" Target="../slideLayouts/slideLayout2505.xml"/><Relationship Id="rId194" Type="http://schemas.openxmlformats.org/officeDocument/2006/relationships/slideLayout" Target="../slideLayouts/slideLayout2144.xml"/><Relationship Id="rId208" Type="http://schemas.openxmlformats.org/officeDocument/2006/relationships/slideLayout" Target="../slideLayouts/slideLayout2158.xml"/><Relationship Id="rId415" Type="http://schemas.openxmlformats.org/officeDocument/2006/relationships/slideLayout" Target="../slideLayouts/slideLayout2365.xml"/><Relationship Id="rId622" Type="http://schemas.openxmlformats.org/officeDocument/2006/relationships/slideLayout" Target="../slideLayouts/slideLayout2572.xml"/><Relationship Id="rId261" Type="http://schemas.openxmlformats.org/officeDocument/2006/relationships/slideLayout" Target="../slideLayouts/slideLayout2211.xml"/><Relationship Id="rId499" Type="http://schemas.openxmlformats.org/officeDocument/2006/relationships/slideLayout" Target="../slideLayouts/slideLayout2449.xml"/><Relationship Id="rId56" Type="http://schemas.openxmlformats.org/officeDocument/2006/relationships/slideLayout" Target="../slideLayouts/slideLayout2006.xml"/><Relationship Id="rId359" Type="http://schemas.openxmlformats.org/officeDocument/2006/relationships/slideLayout" Target="../slideLayouts/slideLayout2309.xml"/><Relationship Id="rId566" Type="http://schemas.openxmlformats.org/officeDocument/2006/relationships/slideLayout" Target="../slideLayouts/slideLayout2516.xml"/><Relationship Id="rId121" Type="http://schemas.openxmlformats.org/officeDocument/2006/relationships/slideLayout" Target="../slideLayouts/slideLayout2071.xml"/><Relationship Id="rId219" Type="http://schemas.openxmlformats.org/officeDocument/2006/relationships/slideLayout" Target="../slideLayouts/slideLayout2169.xml"/><Relationship Id="rId426" Type="http://schemas.openxmlformats.org/officeDocument/2006/relationships/slideLayout" Target="../slideLayouts/slideLayout2376.xml"/><Relationship Id="rId633" Type="http://schemas.openxmlformats.org/officeDocument/2006/relationships/slideLayout" Target="../slideLayouts/slideLayout2583.xml"/><Relationship Id="rId67" Type="http://schemas.openxmlformats.org/officeDocument/2006/relationships/slideLayout" Target="../slideLayouts/slideLayout2017.xml"/><Relationship Id="rId272" Type="http://schemas.openxmlformats.org/officeDocument/2006/relationships/slideLayout" Target="../slideLayouts/slideLayout2222.xml"/><Relationship Id="rId577" Type="http://schemas.openxmlformats.org/officeDocument/2006/relationships/slideLayout" Target="../slideLayouts/slideLayout2527.xml"/><Relationship Id="rId132" Type="http://schemas.openxmlformats.org/officeDocument/2006/relationships/slideLayout" Target="../slideLayouts/slideLayout2082.xml"/><Relationship Id="rId437" Type="http://schemas.openxmlformats.org/officeDocument/2006/relationships/slideLayout" Target="../slideLayouts/slideLayout2387.xml"/><Relationship Id="rId644" Type="http://schemas.openxmlformats.org/officeDocument/2006/relationships/slideLayout" Target="../slideLayouts/slideLayout2594.xml"/><Relationship Id="rId283" Type="http://schemas.openxmlformats.org/officeDocument/2006/relationships/slideLayout" Target="../slideLayouts/slideLayout2233.xml"/><Relationship Id="rId490" Type="http://schemas.openxmlformats.org/officeDocument/2006/relationships/slideLayout" Target="../slideLayouts/slideLayout2440.xml"/><Relationship Id="rId504" Type="http://schemas.openxmlformats.org/officeDocument/2006/relationships/slideLayout" Target="../slideLayouts/slideLayout2454.xml"/><Relationship Id="rId78" Type="http://schemas.openxmlformats.org/officeDocument/2006/relationships/slideLayout" Target="../slideLayouts/slideLayout2028.xml"/><Relationship Id="rId143" Type="http://schemas.openxmlformats.org/officeDocument/2006/relationships/slideLayout" Target="../slideLayouts/slideLayout2093.xml"/><Relationship Id="rId350" Type="http://schemas.openxmlformats.org/officeDocument/2006/relationships/slideLayout" Target="../slideLayouts/slideLayout2300.xml"/><Relationship Id="rId588" Type="http://schemas.openxmlformats.org/officeDocument/2006/relationships/slideLayout" Target="../slideLayouts/slideLayout2538.xml"/><Relationship Id="rId9" Type="http://schemas.openxmlformats.org/officeDocument/2006/relationships/slideLayout" Target="../slideLayouts/slideLayout1959.xml"/><Relationship Id="rId210" Type="http://schemas.openxmlformats.org/officeDocument/2006/relationships/slideLayout" Target="../slideLayouts/slideLayout2160.xml"/><Relationship Id="rId448" Type="http://schemas.openxmlformats.org/officeDocument/2006/relationships/slideLayout" Target="../slideLayouts/slideLayout2398.xml"/><Relationship Id="rId655" Type="http://schemas.openxmlformats.org/officeDocument/2006/relationships/slideLayout" Target="../slideLayouts/slideLayout2605.xml"/><Relationship Id="rId294" Type="http://schemas.openxmlformats.org/officeDocument/2006/relationships/slideLayout" Target="../slideLayouts/slideLayout2244.xml"/><Relationship Id="rId308" Type="http://schemas.openxmlformats.org/officeDocument/2006/relationships/slideLayout" Target="../slideLayouts/slideLayout2258.xml"/><Relationship Id="rId515" Type="http://schemas.openxmlformats.org/officeDocument/2006/relationships/slideLayout" Target="../slideLayouts/slideLayout2465.xml"/><Relationship Id="rId89" Type="http://schemas.openxmlformats.org/officeDocument/2006/relationships/slideLayout" Target="../slideLayouts/slideLayout2039.xml"/><Relationship Id="rId154" Type="http://schemas.openxmlformats.org/officeDocument/2006/relationships/slideLayout" Target="../slideLayouts/slideLayout2104.xml"/><Relationship Id="rId361" Type="http://schemas.openxmlformats.org/officeDocument/2006/relationships/slideLayout" Target="../slideLayouts/slideLayout2311.xml"/><Relationship Id="rId599" Type="http://schemas.openxmlformats.org/officeDocument/2006/relationships/slideLayout" Target="../slideLayouts/slideLayout2549.xml"/><Relationship Id="rId459" Type="http://schemas.openxmlformats.org/officeDocument/2006/relationships/slideLayout" Target="../slideLayouts/slideLayout2409.xml"/><Relationship Id="rId666" Type="http://schemas.openxmlformats.org/officeDocument/2006/relationships/slideLayout" Target="../slideLayouts/slideLayout2616.xml"/><Relationship Id="rId16" Type="http://schemas.openxmlformats.org/officeDocument/2006/relationships/slideLayout" Target="../slideLayouts/slideLayout1966.xml"/><Relationship Id="rId221" Type="http://schemas.openxmlformats.org/officeDocument/2006/relationships/slideLayout" Target="../slideLayouts/slideLayout2171.xml"/><Relationship Id="rId319" Type="http://schemas.openxmlformats.org/officeDocument/2006/relationships/slideLayout" Target="../slideLayouts/slideLayout2269.xml"/><Relationship Id="rId526" Type="http://schemas.openxmlformats.org/officeDocument/2006/relationships/slideLayout" Target="../slideLayouts/slideLayout2476.xml"/><Relationship Id="rId165" Type="http://schemas.openxmlformats.org/officeDocument/2006/relationships/slideLayout" Target="../slideLayouts/slideLayout2115.xml"/><Relationship Id="rId372" Type="http://schemas.openxmlformats.org/officeDocument/2006/relationships/slideLayout" Target="../slideLayouts/slideLayout2322.xml"/><Relationship Id="rId677" Type="http://schemas.openxmlformats.org/officeDocument/2006/relationships/slideLayout" Target="../slideLayouts/slideLayout2627.xml"/><Relationship Id="rId232" Type="http://schemas.openxmlformats.org/officeDocument/2006/relationships/slideLayout" Target="../slideLayouts/slideLayout2182.xml"/><Relationship Id="rId27" Type="http://schemas.openxmlformats.org/officeDocument/2006/relationships/slideLayout" Target="../slideLayouts/slideLayout1977.xml"/><Relationship Id="rId537" Type="http://schemas.openxmlformats.org/officeDocument/2006/relationships/slideLayout" Target="../slideLayouts/slideLayout2487.xml"/><Relationship Id="rId80" Type="http://schemas.openxmlformats.org/officeDocument/2006/relationships/slideLayout" Target="../slideLayouts/slideLayout2030.xml"/><Relationship Id="rId176" Type="http://schemas.openxmlformats.org/officeDocument/2006/relationships/slideLayout" Target="../slideLayouts/slideLayout2126.xml"/><Relationship Id="rId383" Type="http://schemas.openxmlformats.org/officeDocument/2006/relationships/slideLayout" Target="../slideLayouts/slideLayout2333.xml"/><Relationship Id="rId590" Type="http://schemas.openxmlformats.org/officeDocument/2006/relationships/slideLayout" Target="../slideLayouts/slideLayout2540.xml"/><Relationship Id="rId604" Type="http://schemas.openxmlformats.org/officeDocument/2006/relationships/slideLayout" Target="../slideLayouts/slideLayout2554.xml"/><Relationship Id="rId243" Type="http://schemas.openxmlformats.org/officeDocument/2006/relationships/slideLayout" Target="../slideLayouts/slideLayout2193.xml"/><Relationship Id="rId450" Type="http://schemas.openxmlformats.org/officeDocument/2006/relationships/slideLayout" Target="../slideLayouts/slideLayout2400.xml"/><Relationship Id="rId688" Type="http://schemas.openxmlformats.org/officeDocument/2006/relationships/slideLayout" Target="../slideLayouts/slideLayout2638.xml"/><Relationship Id="rId38" Type="http://schemas.openxmlformats.org/officeDocument/2006/relationships/slideLayout" Target="../slideLayouts/slideLayout1988.xml"/><Relationship Id="rId103" Type="http://schemas.openxmlformats.org/officeDocument/2006/relationships/slideLayout" Target="../slideLayouts/slideLayout2053.xml"/><Relationship Id="rId310" Type="http://schemas.openxmlformats.org/officeDocument/2006/relationships/slideLayout" Target="../slideLayouts/slideLayout2260.xml"/><Relationship Id="rId548" Type="http://schemas.openxmlformats.org/officeDocument/2006/relationships/slideLayout" Target="../slideLayouts/slideLayout2498.xml"/><Relationship Id="rId91" Type="http://schemas.openxmlformats.org/officeDocument/2006/relationships/slideLayout" Target="../slideLayouts/slideLayout2041.xml"/><Relationship Id="rId187" Type="http://schemas.openxmlformats.org/officeDocument/2006/relationships/slideLayout" Target="../slideLayouts/slideLayout2137.xml"/><Relationship Id="rId394" Type="http://schemas.openxmlformats.org/officeDocument/2006/relationships/slideLayout" Target="../slideLayouts/slideLayout2344.xml"/><Relationship Id="rId408" Type="http://schemas.openxmlformats.org/officeDocument/2006/relationships/slideLayout" Target="../slideLayouts/slideLayout2358.xml"/><Relationship Id="rId615" Type="http://schemas.openxmlformats.org/officeDocument/2006/relationships/slideLayout" Target="../slideLayouts/slideLayout2565.xml"/><Relationship Id="rId254" Type="http://schemas.openxmlformats.org/officeDocument/2006/relationships/slideLayout" Target="../slideLayouts/slideLayout2204.xml"/></Relationships>
</file>

<file path=ppt/slideMasters/_rels/slideMaster12.xml.rels><?xml version="1.0" encoding="UTF-8" standalone="yes"?>
<Relationships xmlns="http://schemas.openxmlformats.org/package/2006/relationships"><Relationship Id="rId8" Type="http://schemas.openxmlformats.org/officeDocument/2006/relationships/theme" Target="../theme/theme12.xml"/><Relationship Id="rId3" Type="http://schemas.openxmlformats.org/officeDocument/2006/relationships/slideLayout" Target="../slideLayouts/slideLayout2644.xml"/><Relationship Id="rId7" Type="http://schemas.openxmlformats.org/officeDocument/2006/relationships/slideLayout" Target="../slideLayouts/slideLayout2648.xml"/><Relationship Id="rId2" Type="http://schemas.openxmlformats.org/officeDocument/2006/relationships/slideLayout" Target="../slideLayouts/slideLayout2643.xml"/><Relationship Id="rId1" Type="http://schemas.openxmlformats.org/officeDocument/2006/relationships/slideLayout" Target="../slideLayouts/slideLayout2642.xml"/><Relationship Id="rId6" Type="http://schemas.openxmlformats.org/officeDocument/2006/relationships/slideLayout" Target="../slideLayouts/slideLayout2647.xml"/><Relationship Id="rId5" Type="http://schemas.openxmlformats.org/officeDocument/2006/relationships/slideLayout" Target="../slideLayouts/slideLayout2646.xml"/><Relationship Id="rId4" Type="http://schemas.openxmlformats.org/officeDocument/2006/relationships/slideLayout" Target="../slideLayouts/slideLayout2645.xml"/></Relationships>
</file>

<file path=ppt/slideMasters/_rels/slideMaster13.xml.rels><?xml version="1.0" encoding="UTF-8" standalone="yes"?>
<Relationships xmlns="http://schemas.openxmlformats.org/package/2006/relationships"><Relationship Id="rId13" Type="http://schemas.openxmlformats.org/officeDocument/2006/relationships/slideLayout" Target="../slideLayouts/slideLayout2661.xml"/><Relationship Id="rId18" Type="http://schemas.openxmlformats.org/officeDocument/2006/relationships/slideLayout" Target="../slideLayouts/slideLayout2666.xml"/><Relationship Id="rId26" Type="http://schemas.openxmlformats.org/officeDocument/2006/relationships/slideLayout" Target="../slideLayouts/slideLayout2674.xml"/><Relationship Id="rId39" Type="http://schemas.openxmlformats.org/officeDocument/2006/relationships/slideLayout" Target="../slideLayouts/slideLayout2687.xml"/><Relationship Id="rId21" Type="http://schemas.openxmlformats.org/officeDocument/2006/relationships/slideLayout" Target="../slideLayouts/slideLayout2669.xml"/><Relationship Id="rId34" Type="http://schemas.openxmlformats.org/officeDocument/2006/relationships/slideLayout" Target="../slideLayouts/slideLayout2682.xml"/><Relationship Id="rId42" Type="http://schemas.openxmlformats.org/officeDocument/2006/relationships/slideLayout" Target="../slideLayouts/slideLayout2690.xml"/><Relationship Id="rId47" Type="http://schemas.openxmlformats.org/officeDocument/2006/relationships/slideLayout" Target="../slideLayouts/slideLayout2695.xml"/><Relationship Id="rId50" Type="http://schemas.openxmlformats.org/officeDocument/2006/relationships/slideLayout" Target="../slideLayouts/slideLayout2698.xml"/><Relationship Id="rId55" Type="http://schemas.openxmlformats.org/officeDocument/2006/relationships/slideLayout" Target="../slideLayouts/slideLayout2703.xml"/><Relationship Id="rId7" Type="http://schemas.openxmlformats.org/officeDocument/2006/relationships/slideLayout" Target="../slideLayouts/slideLayout2655.xml"/><Relationship Id="rId2" Type="http://schemas.openxmlformats.org/officeDocument/2006/relationships/slideLayout" Target="../slideLayouts/slideLayout2650.xml"/><Relationship Id="rId16" Type="http://schemas.openxmlformats.org/officeDocument/2006/relationships/slideLayout" Target="../slideLayouts/slideLayout2664.xml"/><Relationship Id="rId29" Type="http://schemas.openxmlformats.org/officeDocument/2006/relationships/slideLayout" Target="../slideLayouts/slideLayout2677.xml"/><Relationship Id="rId11" Type="http://schemas.openxmlformats.org/officeDocument/2006/relationships/slideLayout" Target="../slideLayouts/slideLayout2659.xml"/><Relationship Id="rId24" Type="http://schemas.openxmlformats.org/officeDocument/2006/relationships/slideLayout" Target="../slideLayouts/slideLayout2672.xml"/><Relationship Id="rId32" Type="http://schemas.openxmlformats.org/officeDocument/2006/relationships/slideLayout" Target="../slideLayouts/slideLayout2680.xml"/><Relationship Id="rId37" Type="http://schemas.openxmlformats.org/officeDocument/2006/relationships/slideLayout" Target="../slideLayouts/slideLayout2685.xml"/><Relationship Id="rId40" Type="http://schemas.openxmlformats.org/officeDocument/2006/relationships/slideLayout" Target="../slideLayouts/slideLayout2688.xml"/><Relationship Id="rId45" Type="http://schemas.openxmlformats.org/officeDocument/2006/relationships/slideLayout" Target="../slideLayouts/slideLayout2693.xml"/><Relationship Id="rId53" Type="http://schemas.openxmlformats.org/officeDocument/2006/relationships/slideLayout" Target="../slideLayouts/slideLayout2701.xml"/><Relationship Id="rId58" Type="http://schemas.openxmlformats.org/officeDocument/2006/relationships/theme" Target="../theme/theme13.xml"/><Relationship Id="rId5" Type="http://schemas.openxmlformats.org/officeDocument/2006/relationships/slideLayout" Target="../slideLayouts/slideLayout2653.xml"/><Relationship Id="rId19" Type="http://schemas.openxmlformats.org/officeDocument/2006/relationships/slideLayout" Target="../slideLayouts/slideLayout2667.xml"/><Relationship Id="rId4" Type="http://schemas.openxmlformats.org/officeDocument/2006/relationships/slideLayout" Target="../slideLayouts/slideLayout2652.xml"/><Relationship Id="rId9" Type="http://schemas.openxmlformats.org/officeDocument/2006/relationships/slideLayout" Target="../slideLayouts/slideLayout2657.xml"/><Relationship Id="rId14" Type="http://schemas.openxmlformats.org/officeDocument/2006/relationships/slideLayout" Target="../slideLayouts/slideLayout2662.xml"/><Relationship Id="rId22" Type="http://schemas.openxmlformats.org/officeDocument/2006/relationships/slideLayout" Target="../slideLayouts/slideLayout2670.xml"/><Relationship Id="rId27" Type="http://schemas.openxmlformats.org/officeDocument/2006/relationships/slideLayout" Target="../slideLayouts/slideLayout2675.xml"/><Relationship Id="rId30" Type="http://schemas.openxmlformats.org/officeDocument/2006/relationships/slideLayout" Target="../slideLayouts/slideLayout2678.xml"/><Relationship Id="rId35" Type="http://schemas.openxmlformats.org/officeDocument/2006/relationships/slideLayout" Target="../slideLayouts/slideLayout2683.xml"/><Relationship Id="rId43" Type="http://schemas.openxmlformats.org/officeDocument/2006/relationships/slideLayout" Target="../slideLayouts/slideLayout2691.xml"/><Relationship Id="rId48" Type="http://schemas.openxmlformats.org/officeDocument/2006/relationships/slideLayout" Target="../slideLayouts/slideLayout2696.xml"/><Relationship Id="rId56" Type="http://schemas.openxmlformats.org/officeDocument/2006/relationships/slideLayout" Target="../slideLayouts/slideLayout2704.xml"/><Relationship Id="rId8" Type="http://schemas.openxmlformats.org/officeDocument/2006/relationships/slideLayout" Target="../slideLayouts/slideLayout2656.xml"/><Relationship Id="rId51" Type="http://schemas.openxmlformats.org/officeDocument/2006/relationships/slideLayout" Target="../slideLayouts/slideLayout2699.xml"/><Relationship Id="rId3" Type="http://schemas.openxmlformats.org/officeDocument/2006/relationships/slideLayout" Target="../slideLayouts/slideLayout2651.xml"/><Relationship Id="rId12" Type="http://schemas.openxmlformats.org/officeDocument/2006/relationships/slideLayout" Target="../slideLayouts/slideLayout2660.xml"/><Relationship Id="rId17" Type="http://schemas.openxmlformats.org/officeDocument/2006/relationships/slideLayout" Target="../slideLayouts/slideLayout2665.xml"/><Relationship Id="rId25" Type="http://schemas.openxmlformats.org/officeDocument/2006/relationships/slideLayout" Target="../slideLayouts/slideLayout2673.xml"/><Relationship Id="rId33" Type="http://schemas.openxmlformats.org/officeDocument/2006/relationships/slideLayout" Target="../slideLayouts/slideLayout2681.xml"/><Relationship Id="rId38" Type="http://schemas.openxmlformats.org/officeDocument/2006/relationships/slideLayout" Target="../slideLayouts/slideLayout2686.xml"/><Relationship Id="rId46" Type="http://schemas.openxmlformats.org/officeDocument/2006/relationships/slideLayout" Target="../slideLayouts/slideLayout2694.xml"/><Relationship Id="rId20" Type="http://schemas.openxmlformats.org/officeDocument/2006/relationships/slideLayout" Target="../slideLayouts/slideLayout2668.xml"/><Relationship Id="rId41" Type="http://schemas.openxmlformats.org/officeDocument/2006/relationships/slideLayout" Target="../slideLayouts/slideLayout2689.xml"/><Relationship Id="rId54" Type="http://schemas.openxmlformats.org/officeDocument/2006/relationships/slideLayout" Target="../slideLayouts/slideLayout2702.xml"/><Relationship Id="rId1" Type="http://schemas.openxmlformats.org/officeDocument/2006/relationships/slideLayout" Target="../slideLayouts/slideLayout2649.xml"/><Relationship Id="rId6" Type="http://schemas.openxmlformats.org/officeDocument/2006/relationships/slideLayout" Target="../slideLayouts/slideLayout2654.xml"/><Relationship Id="rId15" Type="http://schemas.openxmlformats.org/officeDocument/2006/relationships/slideLayout" Target="../slideLayouts/slideLayout2663.xml"/><Relationship Id="rId23" Type="http://schemas.openxmlformats.org/officeDocument/2006/relationships/slideLayout" Target="../slideLayouts/slideLayout2671.xml"/><Relationship Id="rId28" Type="http://schemas.openxmlformats.org/officeDocument/2006/relationships/slideLayout" Target="../slideLayouts/slideLayout2676.xml"/><Relationship Id="rId36" Type="http://schemas.openxmlformats.org/officeDocument/2006/relationships/slideLayout" Target="../slideLayouts/slideLayout2684.xml"/><Relationship Id="rId49" Type="http://schemas.openxmlformats.org/officeDocument/2006/relationships/slideLayout" Target="../slideLayouts/slideLayout2697.xml"/><Relationship Id="rId57" Type="http://schemas.openxmlformats.org/officeDocument/2006/relationships/slideLayout" Target="../slideLayouts/slideLayout2705.xml"/><Relationship Id="rId10" Type="http://schemas.openxmlformats.org/officeDocument/2006/relationships/slideLayout" Target="../slideLayouts/slideLayout2658.xml"/><Relationship Id="rId31" Type="http://schemas.openxmlformats.org/officeDocument/2006/relationships/slideLayout" Target="../slideLayouts/slideLayout2679.xml"/><Relationship Id="rId44" Type="http://schemas.openxmlformats.org/officeDocument/2006/relationships/slideLayout" Target="../slideLayouts/slideLayout2692.xml"/><Relationship Id="rId52" Type="http://schemas.openxmlformats.org/officeDocument/2006/relationships/slideLayout" Target="../slideLayouts/slideLayout2700.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2713.xml"/><Relationship Id="rId13" Type="http://schemas.openxmlformats.org/officeDocument/2006/relationships/slideLayout" Target="../slideLayouts/slideLayout2718.xml"/><Relationship Id="rId18" Type="http://schemas.openxmlformats.org/officeDocument/2006/relationships/theme" Target="../theme/theme14.xml"/><Relationship Id="rId3" Type="http://schemas.openxmlformats.org/officeDocument/2006/relationships/slideLayout" Target="../slideLayouts/slideLayout2708.xml"/><Relationship Id="rId7" Type="http://schemas.openxmlformats.org/officeDocument/2006/relationships/slideLayout" Target="../slideLayouts/slideLayout2712.xml"/><Relationship Id="rId12" Type="http://schemas.openxmlformats.org/officeDocument/2006/relationships/slideLayout" Target="../slideLayouts/slideLayout2717.xml"/><Relationship Id="rId17" Type="http://schemas.openxmlformats.org/officeDocument/2006/relationships/slideLayout" Target="../slideLayouts/slideLayout2722.xml"/><Relationship Id="rId2" Type="http://schemas.openxmlformats.org/officeDocument/2006/relationships/slideLayout" Target="../slideLayouts/slideLayout2707.xml"/><Relationship Id="rId16" Type="http://schemas.openxmlformats.org/officeDocument/2006/relationships/slideLayout" Target="../slideLayouts/slideLayout2721.xml"/><Relationship Id="rId1" Type="http://schemas.openxmlformats.org/officeDocument/2006/relationships/slideLayout" Target="../slideLayouts/slideLayout2706.xml"/><Relationship Id="rId6" Type="http://schemas.openxmlformats.org/officeDocument/2006/relationships/slideLayout" Target="../slideLayouts/slideLayout2711.xml"/><Relationship Id="rId11" Type="http://schemas.openxmlformats.org/officeDocument/2006/relationships/slideLayout" Target="../slideLayouts/slideLayout2716.xml"/><Relationship Id="rId5" Type="http://schemas.openxmlformats.org/officeDocument/2006/relationships/slideLayout" Target="../slideLayouts/slideLayout2710.xml"/><Relationship Id="rId15" Type="http://schemas.openxmlformats.org/officeDocument/2006/relationships/slideLayout" Target="../slideLayouts/slideLayout2720.xml"/><Relationship Id="rId10" Type="http://schemas.openxmlformats.org/officeDocument/2006/relationships/slideLayout" Target="../slideLayouts/slideLayout2715.xml"/><Relationship Id="rId4" Type="http://schemas.openxmlformats.org/officeDocument/2006/relationships/slideLayout" Target="../slideLayouts/slideLayout2709.xml"/><Relationship Id="rId9" Type="http://schemas.openxmlformats.org/officeDocument/2006/relationships/slideLayout" Target="../slideLayouts/slideLayout2714.xml"/><Relationship Id="rId14" Type="http://schemas.openxmlformats.org/officeDocument/2006/relationships/slideLayout" Target="../slideLayouts/slideLayout2719.xml"/></Relationships>
</file>

<file path=ppt/slideMasters/_rels/slideMaster2.xml.rels><?xml version="1.0" encoding="UTF-8" standalone="yes"?>
<Relationships xmlns="http://schemas.openxmlformats.org/package/2006/relationships"><Relationship Id="rId26" Type="http://schemas.openxmlformats.org/officeDocument/2006/relationships/slideLayout" Target="../slideLayouts/slideLayout37.xml"/><Relationship Id="rId117" Type="http://schemas.openxmlformats.org/officeDocument/2006/relationships/slideLayout" Target="../slideLayouts/slideLayout128.xml"/><Relationship Id="rId21" Type="http://schemas.openxmlformats.org/officeDocument/2006/relationships/slideLayout" Target="../slideLayouts/slideLayout32.xml"/><Relationship Id="rId42" Type="http://schemas.openxmlformats.org/officeDocument/2006/relationships/slideLayout" Target="../slideLayouts/slideLayout53.xml"/><Relationship Id="rId47" Type="http://schemas.openxmlformats.org/officeDocument/2006/relationships/slideLayout" Target="../slideLayouts/slideLayout58.xml"/><Relationship Id="rId63" Type="http://schemas.openxmlformats.org/officeDocument/2006/relationships/slideLayout" Target="../slideLayouts/slideLayout74.xml"/><Relationship Id="rId68" Type="http://schemas.openxmlformats.org/officeDocument/2006/relationships/slideLayout" Target="../slideLayouts/slideLayout79.xml"/><Relationship Id="rId84" Type="http://schemas.openxmlformats.org/officeDocument/2006/relationships/slideLayout" Target="../slideLayouts/slideLayout95.xml"/><Relationship Id="rId89" Type="http://schemas.openxmlformats.org/officeDocument/2006/relationships/slideLayout" Target="../slideLayouts/slideLayout100.xml"/><Relationship Id="rId112" Type="http://schemas.openxmlformats.org/officeDocument/2006/relationships/slideLayout" Target="../slideLayouts/slideLayout123.xml"/><Relationship Id="rId16" Type="http://schemas.openxmlformats.org/officeDocument/2006/relationships/slideLayout" Target="../slideLayouts/slideLayout27.xml"/><Relationship Id="rId107" Type="http://schemas.openxmlformats.org/officeDocument/2006/relationships/slideLayout" Target="../slideLayouts/slideLayout118.xml"/><Relationship Id="rId11" Type="http://schemas.openxmlformats.org/officeDocument/2006/relationships/slideLayout" Target="../slideLayouts/slideLayout22.xml"/><Relationship Id="rId32" Type="http://schemas.openxmlformats.org/officeDocument/2006/relationships/slideLayout" Target="../slideLayouts/slideLayout43.xml"/><Relationship Id="rId37" Type="http://schemas.openxmlformats.org/officeDocument/2006/relationships/slideLayout" Target="../slideLayouts/slideLayout48.xml"/><Relationship Id="rId53" Type="http://schemas.openxmlformats.org/officeDocument/2006/relationships/slideLayout" Target="../slideLayouts/slideLayout64.xml"/><Relationship Id="rId58" Type="http://schemas.openxmlformats.org/officeDocument/2006/relationships/slideLayout" Target="../slideLayouts/slideLayout69.xml"/><Relationship Id="rId74" Type="http://schemas.openxmlformats.org/officeDocument/2006/relationships/slideLayout" Target="../slideLayouts/slideLayout85.xml"/><Relationship Id="rId79" Type="http://schemas.openxmlformats.org/officeDocument/2006/relationships/slideLayout" Target="../slideLayouts/slideLayout90.xml"/><Relationship Id="rId102" Type="http://schemas.openxmlformats.org/officeDocument/2006/relationships/slideLayout" Target="../slideLayouts/slideLayout113.xml"/><Relationship Id="rId123" Type="http://schemas.openxmlformats.org/officeDocument/2006/relationships/slideLayout" Target="../slideLayouts/slideLayout134.xml"/><Relationship Id="rId5" Type="http://schemas.openxmlformats.org/officeDocument/2006/relationships/slideLayout" Target="../slideLayouts/slideLayout16.xml"/><Relationship Id="rId90" Type="http://schemas.openxmlformats.org/officeDocument/2006/relationships/slideLayout" Target="../slideLayouts/slideLayout101.xml"/><Relationship Id="rId95" Type="http://schemas.openxmlformats.org/officeDocument/2006/relationships/slideLayout" Target="../slideLayouts/slideLayout106.xml"/><Relationship Id="rId22" Type="http://schemas.openxmlformats.org/officeDocument/2006/relationships/slideLayout" Target="../slideLayouts/slideLayout33.xml"/><Relationship Id="rId27" Type="http://schemas.openxmlformats.org/officeDocument/2006/relationships/slideLayout" Target="../slideLayouts/slideLayout38.xml"/><Relationship Id="rId43" Type="http://schemas.openxmlformats.org/officeDocument/2006/relationships/slideLayout" Target="../slideLayouts/slideLayout54.xml"/><Relationship Id="rId48" Type="http://schemas.openxmlformats.org/officeDocument/2006/relationships/slideLayout" Target="../slideLayouts/slideLayout59.xml"/><Relationship Id="rId64" Type="http://schemas.openxmlformats.org/officeDocument/2006/relationships/slideLayout" Target="../slideLayouts/slideLayout75.xml"/><Relationship Id="rId69" Type="http://schemas.openxmlformats.org/officeDocument/2006/relationships/slideLayout" Target="../slideLayouts/slideLayout80.xml"/><Relationship Id="rId113" Type="http://schemas.openxmlformats.org/officeDocument/2006/relationships/slideLayout" Target="../slideLayouts/slideLayout124.xml"/><Relationship Id="rId118" Type="http://schemas.openxmlformats.org/officeDocument/2006/relationships/slideLayout" Target="../slideLayouts/slideLayout129.xml"/><Relationship Id="rId80" Type="http://schemas.openxmlformats.org/officeDocument/2006/relationships/slideLayout" Target="../slideLayouts/slideLayout91.xml"/><Relationship Id="rId85" Type="http://schemas.openxmlformats.org/officeDocument/2006/relationships/slideLayout" Target="../slideLayouts/slideLayout96.xml"/><Relationship Id="rId12" Type="http://schemas.openxmlformats.org/officeDocument/2006/relationships/slideLayout" Target="../slideLayouts/slideLayout23.xml"/><Relationship Id="rId17" Type="http://schemas.openxmlformats.org/officeDocument/2006/relationships/slideLayout" Target="../slideLayouts/slideLayout28.xml"/><Relationship Id="rId33" Type="http://schemas.openxmlformats.org/officeDocument/2006/relationships/slideLayout" Target="../slideLayouts/slideLayout44.xml"/><Relationship Id="rId38" Type="http://schemas.openxmlformats.org/officeDocument/2006/relationships/slideLayout" Target="../slideLayouts/slideLayout49.xml"/><Relationship Id="rId59" Type="http://schemas.openxmlformats.org/officeDocument/2006/relationships/slideLayout" Target="../slideLayouts/slideLayout70.xml"/><Relationship Id="rId103" Type="http://schemas.openxmlformats.org/officeDocument/2006/relationships/slideLayout" Target="../slideLayouts/slideLayout114.xml"/><Relationship Id="rId108" Type="http://schemas.openxmlformats.org/officeDocument/2006/relationships/slideLayout" Target="../slideLayouts/slideLayout119.xml"/><Relationship Id="rId124" Type="http://schemas.openxmlformats.org/officeDocument/2006/relationships/slideLayout" Target="../slideLayouts/slideLayout135.xml"/><Relationship Id="rId54" Type="http://schemas.openxmlformats.org/officeDocument/2006/relationships/slideLayout" Target="../slideLayouts/slideLayout65.xml"/><Relationship Id="rId70" Type="http://schemas.openxmlformats.org/officeDocument/2006/relationships/slideLayout" Target="../slideLayouts/slideLayout81.xml"/><Relationship Id="rId75" Type="http://schemas.openxmlformats.org/officeDocument/2006/relationships/slideLayout" Target="../slideLayouts/slideLayout86.xml"/><Relationship Id="rId91" Type="http://schemas.openxmlformats.org/officeDocument/2006/relationships/slideLayout" Target="../slideLayouts/slideLayout102.xml"/><Relationship Id="rId96" Type="http://schemas.openxmlformats.org/officeDocument/2006/relationships/slideLayout" Target="../slideLayouts/slideLayout107.xml"/><Relationship Id="rId1" Type="http://schemas.openxmlformats.org/officeDocument/2006/relationships/slideLayout" Target="../slideLayouts/slideLayout12.xml"/><Relationship Id="rId6" Type="http://schemas.openxmlformats.org/officeDocument/2006/relationships/slideLayout" Target="../slideLayouts/slideLayout17.xml"/><Relationship Id="rId23" Type="http://schemas.openxmlformats.org/officeDocument/2006/relationships/slideLayout" Target="../slideLayouts/slideLayout34.xml"/><Relationship Id="rId28" Type="http://schemas.openxmlformats.org/officeDocument/2006/relationships/slideLayout" Target="../slideLayouts/slideLayout39.xml"/><Relationship Id="rId49" Type="http://schemas.openxmlformats.org/officeDocument/2006/relationships/slideLayout" Target="../slideLayouts/slideLayout60.xml"/><Relationship Id="rId114" Type="http://schemas.openxmlformats.org/officeDocument/2006/relationships/slideLayout" Target="../slideLayouts/slideLayout125.xml"/><Relationship Id="rId119" Type="http://schemas.openxmlformats.org/officeDocument/2006/relationships/slideLayout" Target="../slideLayouts/slideLayout130.xml"/><Relationship Id="rId44" Type="http://schemas.openxmlformats.org/officeDocument/2006/relationships/slideLayout" Target="../slideLayouts/slideLayout55.xml"/><Relationship Id="rId60" Type="http://schemas.openxmlformats.org/officeDocument/2006/relationships/slideLayout" Target="../slideLayouts/slideLayout71.xml"/><Relationship Id="rId65" Type="http://schemas.openxmlformats.org/officeDocument/2006/relationships/slideLayout" Target="../slideLayouts/slideLayout76.xml"/><Relationship Id="rId81" Type="http://schemas.openxmlformats.org/officeDocument/2006/relationships/slideLayout" Target="../slideLayouts/slideLayout92.xml"/><Relationship Id="rId86" Type="http://schemas.openxmlformats.org/officeDocument/2006/relationships/slideLayout" Target="../slideLayouts/slideLayout97.xml"/><Relationship Id="rId13" Type="http://schemas.openxmlformats.org/officeDocument/2006/relationships/slideLayout" Target="../slideLayouts/slideLayout24.xml"/><Relationship Id="rId18" Type="http://schemas.openxmlformats.org/officeDocument/2006/relationships/slideLayout" Target="../slideLayouts/slideLayout29.xml"/><Relationship Id="rId39" Type="http://schemas.openxmlformats.org/officeDocument/2006/relationships/slideLayout" Target="../slideLayouts/slideLayout50.xml"/><Relationship Id="rId109" Type="http://schemas.openxmlformats.org/officeDocument/2006/relationships/slideLayout" Target="../slideLayouts/slideLayout120.xml"/><Relationship Id="rId34" Type="http://schemas.openxmlformats.org/officeDocument/2006/relationships/slideLayout" Target="../slideLayouts/slideLayout45.xml"/><Relationship Id="rId50" Type="http://schemas.openxmlformats.org/officeDocument/2006/relationships/slideLayout" Target="../slideLayouts/slideLayout61.xml"/><Relationship Id="rId55" Type="http://schemas.openxmlformats.org/officeDocument/2006/relationships/slideLayout" Target="../slideLayouts/slideLayout66.xml"/><Relationship Id="rId76" Type="http://schemas.openxmlformats.org/officeDocument/2006/relationships/slideLayout" Target="../slideLayouts/slideLayout87.xml"/><Relationship Id="rId97" Type="http://schemas.openxmlformats.org/officeDocument/2006/relationships/slideLayout" Target="../slideLayouts/slideLayout108.xml"/><Relationship Id="rId104" Type="http://schemas.openxmlformats.org/officeDocument/2006/relationships/slideLayout" Target="../slideLayouts/slideLayout115.xml"/><Relationship Id="rId120" Type="http://schemas.openxmlformats.org/officeDocument/2006/relationships/slideLayout" Target="../slideLayouts/slideLayout131.xml"/><Relationship Id="rId125" Type="http://schemas.openxmlformats.org/officeDocument/2006/relationships/slideLayout" Target="../slideLayouts/slideLayout136.xml"/><Relationship Id="rId7" Type="http://schemas.openxmlformats.org/officeDocument/2006/relationships/slideLayout" Target="../slideLayouts/slideLayout18.xml"/><Relationship Id="rId71" Type="http://schemas.openxmlformats.org/officeDocument/2006/relationships/slideLayout" Target="../slideLayouts/slideLayout82.xml"/><Relationship Id="rId92" Type="http://schemas.openxmlformats.org/officeDocument/2006/relationships/slideLayout" Target="../slideLayouts/slideLayout103.xml"/><Relationship Id="rId2" Type="http://schemas.openxmlformats.org/officeDocument/2006/relationships/slideLayout" Target="../slideLayouts/slideLayout13.xml"/><Relationship Id="rId29" Type="http://schemas.openxmlformats.org/officeDocument/2006/relationships/slideLayout" Target="../slideLayouts/slideLayout40.xml"/><Relationship Id="rId24" Type="http://schemas.openxmlformats.org/officeDocument/2006/relationships/slideLayout" Target="../slideLayouts/slideLayout35.xml"/><Relationship Id="rId40" Type="http://schemas.openxmlformats.org/officeDocument/2006/relationships/slideLayout" Target="../slideLayouts/slideLayout51.xml"/><Relationship Id="rId45" Type="http://schemas.openxmlformats.org/officeDocument/2006/relationships/slideLayout" Target="../slideLayouts/slideLayout56.xml"/><Relationship Id="rId66" Type="http://schemas.openxmlformats.org/officeDocument/2006/relationships/slideLayout" Target="../slideLayouts/slideLayout77.xml"/><Relationship Id="rId87" Type="http://schemas.openxmlformats.org/officeDocument/2006/relationships/slideLayout" Target="../slideLayouts/slideLayout98.xml"/><Relationship Id="rId110" Type="http://schemas.openxmlformats.org/officeDocument/2006/relationships/slideLayout" Target="../slideLayouts/slideLayout121.xml"/><Relationship Id="rId115" Type="http://schemas.openxmlformats.org/officeDocument/2006/relationships/slideLayout" Target="../slideLayouts/slideLayout126.xml"/><Relationship Id="rId61" Type="http://schemas.openxmlformats.org/officeDocument/2006/relationships/slideLayout" Target="../slideLayouts/slideLayout72.xml"/><Relationship Id="rId82" Type="http://schemas.openxmlformats.org/officeDocument/2006/relationships/slideLayout" Target="../slideLayouts/slideLayout93.xml"/><Relationship Id="rId19" Type="http://schemas.openxmlformats.org/officeDocument/2006/relationships/slideLayout" Target="../slideLayouts/slideLayout30.xml"/><Relationship Id="rId14" Type="http://schemas.openxmlformats.org/officeDocument/2006/relationships/slideLayout" Target="../slideLayouts/slideLayout25.xml"/><Relationship Id="rId30" Type="http://schemas.openxmlformats.org/officeDocument/2006/relationships/slideLayout" Target="../slideLayouts/slideLayout41.xml"/><Relationship Id="rId35" Type="http://schemas.openxmlformats.org/officeDocument/2006/relationships/slideLayout" Target="../slideLayouts/slideLayout46.xml"/><Relationship Id="rId56" Type="http://schemas.openxmlformats.org/officeDocument/2006/relationships/slideLayout" Target="../slideLayouts/slideLayout67.xml"/><Relationship Id="rId77" Type="http://schemas.openxmlformats.org/officeDocument/2006/relationships/slideLayout" Target="../slideLayouts/slideLayout88.xml"/><Relationship Id="rId100" Type="http://schemas.openxmlformats.org/officeDocument/2006/relationships/slideLayout" Target="../slideLayouts/slideLayout111.xml"/><Relationship Id="rId105" Type="http://schemas.openxmlformats.org/officeDocument/2006/relationships/slideLayout" Target="../slideLayouts/slideLayout116.xml"/><Relationship Id="rId126" Type="http://schemas.openxmlformats.org/officeDocument/2006/relationships/theme" Target="../theme/theme2.xml"/><Relationship Id="rId8" Type="http://schemas.openxmlformats.org/officeDocument/2006/relationships/slideLayout" Target="../slideLayouts/slideLayout19.xml"/><Relationship Id="rId51" Type="http://schemas.openxmlformats.org/officeDocument/2006/relationships/slideLayout" Target="../slideLayouts/slideLayout62.xml"/><Relationship Id="rId72" Type="http://schemas.openxmlformats.org/officeDocument/2006/relationships/slideLayout" Target="../slideLayouts/slideLayout83.xml"/><Relationship Id="rId93" Type="http://schemas.openxmlformats.org/officeDocument/2006/relationships/slideLayout" Target="../slideLayouts/slideLayout104.xml"/><Relationship Id="rId98" Type="http://schemas.openxmlformats.org/officeDocument/2006/relationships/slideLayout" Target="../slideLayouts/slideLayout109.xml"/><Relationship Id="rId121" Type="http://schemas.openxmlformats.org/officeDocument/2006/relationships/slideLayout" Target="../slideLayouts/slideLayout132.xml"/><Relationship Id="rId3" Type="http://schemas.openxmlformats.org/officeDocument/2006/relationships/slideLayout" Target="../slideLayouts/slideLayout14.xml"/><Relationship Id="rId25" Type="http://schemas.openxmlformats.org/officeDocument/2006/relationships/slideLayout" Target="../slideLayouts/slideLayout36.xml"/><Relationship Id="rId46" Type="http://schemas.openxmlformats.org/officeDocument/2006/relationships/slideLayout" Target="../slideLayouts/slideLayout57.xml"/><Relationship Id="rId67" Type="http://schemas.openxmlformats.org/officeDocument/2006/relationships/slideLayout" Target="../slideLayouts/slideLayout78.xml"/><Relationship Id="rId116" Type="http://schemas.openxmlformats.org/officeDocument/2006/relationships/slideLayout" Target="../slideLayouts/slideLayout127.xml"/><Relationship Id="rId20" Type="http://schemas.openxmlformats.org/officeDocument/2006/relationships/slideLayout" Target="../slideLayouts/slideLayout31.xml"/><Relationship Id="rId41" Type="http://schemas.openxmlformats.org/officeDocument/2006/relationships/slideLayout" Target="../slideLayouts/slideLayout52.xml"/><Relationship Id="rId62" Type="http://schemas.openxmlformats.org/officeDocument/2006/relationships/slideLayout" Target="../slideLayouts/slideLayout73.xml"/><Relationship Id="rId83" Type="http://schemas.openxmlformats.org/officeDocument/2006/relationships/slideLayout" Target="../slideLayouts/slideLayout94.xml"/><Relationship Id="rId88" Type="http://schemas.openxmlformats.org/officeDocument/2006/relationships/slideLayout" Target="../slideLayouts/slideLayout99.xml"/><Relationship Id="rId111" Type="http://schemas.openxmlformats.org/officeDocument/2006/relationships/slideLayout" Target="../slideLayouts/slideLayout122.xml"/><Relationship Id="rId15" Type="http://schemas.openxmlformats.org/officeDocument/2006/relationships/slideLayout" Target="../slideLayouts/slideLayout26.xml"/><Relationship Id="rId36" Type="http://schemas.openxmlformats.org/officeDocument/2006/relationships/slideLayout" Target="../slideLayouts/slideLayout47.xml"/><Relationship Id="rId57" Type="http://schemas.openxmlformats.org/officeDocument/2006/relationships/slideLayout" Target="../slideLayouts/slideLayout68.xml"/><Relationship Id="rId106" Type="http://schemas.openxmlformats.org/officeDocument/2006/relationships/slideLayout" Target="../slideLayouts/slideLayout117.xml"/><Relationship Id="rId10" Type="http://schemas.openxmlformats.org/officeDocument/2006/relationships/slideLayout" Target="../slideLayouts/slideLayout21.xml"/><Relationship Id="rId31" Type="http://schemas.openxmlformats.org/officeDocument/2006/relationships/slideLayout" Target="../slideLayouts/slideLayout42.xml"/><Relationship Id="rId52" Type="http://schemas.openxmlformats.org/officeDocument/2006/relationships/slideLayout" Target="../slideLayouts/slideLayout63.xml"/><Relationship Id="rId73" Type="http://schemas.openxmlformats.org/officeDocument/2006/relationships/slideLayout" Target="../slideLayouts/slideLayout84.xml"/><Relationship Id="rId78" Type="http://schemas.openxmlformats.org/officeDocument/2006/relationships/slideLayout" Target="../slideLayouts/slideLayout89.xml"/><Relationship Id="rId94" Type="http://schemas.openxmlformats.org/officeDocument/2006/relationships/slideLayout" Target="../slideLayouts/slideLayout105.xml"/><Relationship Id="rId99" Type="http://schemas.openxmlformats.org/officeDocument/2006/relationships/slideLayout" Target="../slideLayouts/slideLayout110.xml"/><Relationship Id="rId101" Type="http://schemas.openxmlformats.org/officeDocument/2006/relationships/slideLayout" Target="../slideLayouts/slideLayout112.xml"/><Relationship Id="rId122" Type="http://schemas.openxmlformats.org/officeDocument/2006/relationships/slideLayout" Target="../slideLayouts/slideLayout133.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117" Type="http://schemas.openxmlformats.org/officeDocument/2006/relationships/slideLayout" Target="../slideLayouts/slideLayout253.xml"/><Relationship Id="rId299" Type="http://schemas.openxmlformats.org/officeDocument/2006/relationships/slideLayout" Target="../slideLayouts/slideLayout435.xml"/><Relationship Id="rId21" Type="http://schemas.openxmlformats.org/officeDocument/2006/relationships/slideLayout" Target="../slideLayouts/slideLayout157.xml"/><Relationship Id="rId63" Type="http://schemas.openxmlformats.org/officeDocument/2006/relationships/slideLayout" Target="../slideLayouts/slideLayout199.xml"/><Relationship Id="rId159" Type="http://schemas.openxmlformats.org/officeDocument/2006/relationships/slideLayout" Target="../slideLayouts/slideLayout295.xml"/><Relationship Id="rId324" Type="http://schemas.openxmlformats.org/officeDocument/2006/relationships/slideLayout" Target="../slideLayouts/slideLayout460.xml"/><Relationship Id="rId366" Type="http://schemas.openxmlformats.org/officeDocument/2006/relationships/slideLayout" Target="../slideLayouts/slideLayout502.xml"/><Relationship Id="rId170" Type="http://schemas.openxmlformats.org/officeDocument/2006/relationships/slideLayout" Target="../slideLayouts/slideLayout306.xml"/><Relationship Id="rId226" Type="http://schemas.openxmlformats.org/officeDocument/2006/relationships/slideLayout" Target="../slideLayouts/slideLayout362.xml"/><Relationship Id="rId433" Type="http://schemas.openxmlformats.org/officeDocument/2006/relationships/slideLayout" Target="../slideLayouts/slideLayout569.xml"/><Relationship Id="rId268" Type="http://schemas.openxmlformats.org/officeDocument/2006/relationships/slideLayout" Target="../slideLayouts/slideLayout404.xml"/><Relationship Id="rId475" Type="http://schemas.openxmlformats.org/officeDocument/2006/relationships/slideLayout" Target="../slideLayouts/slideLayout611.xml"/><Relationship Id="rId32" Type="http://schemas.openxmlformats.org/officeDocument/2006/relationships/slideLayout" Target="../slideLayouts/slideLayout168.xml"/><Relationship Id="rId74" Type="http://schemas.openxmlformats.org/officeDocument/2006/relationships/slideLayout" Target="../slideLayouts/slideLayout210.xml"/><Relationship Id="rId128" Type="http://schemas.openxmlformats.org/officeDocument/2006/relationships/slideLayout" Target="../slideLayouts/slideLayout264.xml"/><Relationship Id="rId335" Type="http://schemas.openxmlformats.org/officeDocument/2006/relationships/slideLayout" Target="../slideLayouts/slideLayout471.xml"/><Relationship Id="rId377" Type="http://schemas.openxmlformats.org/officeDocument/2006/relationships/slideLayout" Target="../slideLayouts/slideLayout513.xml"/><Relationship Id="rId5" Type="http://schemas.openxmlformats.org/officeDocument/2006/relationships/slideLayout" Target="../slideLayouts/slideLayout141.xml"/><Relationship Id="rId181" Type="http://schemas.openxmlformats.org/officeDocument/2006/relationships/slideLayout" Target="../slideLayouts/slideLayout317.xml"/><Relationship Id="rId237" Type="http://schemas.openxmlformats.org/officeDocument/2006/relationships/slideLayout" Target="../slideLayouts/slideLayout373.xml"/><Relationship Id="rId402" Type="http://schemas.openxmlformats.org/officeDocument/2006/relationships/slideLayout" Target="../slideLayouts/slideLayout538.xml"/><Relationship Id="rId279" Type="http://schemas.openxmlformats.org/officeDocument/2006/relationships/slideLayout" Target="../slideLayouts/slideLayout415.xml"/><Relationship Id="rId444" Type="http://schemas.openxmlformats.org/officeDocument/2006/relationships/slideLayout" Target="../slideLayouts/slideLayout580.xml"/><Relationship Id="rId486" Type="http://schemas.openxmlformats.org/officeDocument/2006/relationships/slideLayout" Target="../slideLayouts/slideLayout622.xml"/><Relationship Id="rId43" Type="http://schemas.openxmlformats.org/officeDocument/2006/relationships/slideLayout" Target="../slideLayouts/slideLayout179.xml"/><Relationship Id="rId139" Type="http://schemas.openxmlformats.org/officeDocument/2006/relationships/slideLayout" Target="../slideLayouts/slideLayout275.xml"/><Relationship Id="rId290" Type="http://schemas.openxmlformats.org/officeDocument/2006/relationships/slideLayout" Target="../slideLayouts/slideLayout426.xml"/><Relationship Id="rId304" Type="http://schemas.openxmlformats.org/officeDocument/2006/relationships/slideLayout" Target="../slideLayouts/slideLayout440.xml"/><Relationship Id="rId346" Type="http://schemas.openxmlformats.org/officeDocument/2006/relationships/slideLayout" Target="../slideLayouts/slideLayout482.xml"/><Relationship Id="rId388" Type="http://schemas.openxmlformats.org/officeDocument/2006/relationships/slideLayout" Target="../slideLayouts/slideLayout524.xml"/><Relationship Id="rId85" Type="http://schemas.openxmlformats.org/officeDocument/2006/relationships/slideLayout" Target="../slideLayouts/slideLayout221.xml"/><Relationship Id="rId150" Type="http://schemas.openxmlformats.org/officeDocument/2006/relationships/slideLayout" Target="../slideLayouts/slideLayout286.xml"/><Relationship Id="rId192" Type="http://schemas.openxmlformats.org/officeDocument/2006/relationships/slideLayout" Target="../slideLayouts/slideLayout328.xml"/><Relationship Id="rId206" Type="http://schemas.openxmlformats.org/officeDocument/2006/relationships/slideLayout" Target="../slideLayouts/slideLayout342.xml"/><Relationship Id="rId413" Type="http://schemas.openxmlformats.org/officeDocument/2006/relationships/slideLayout" Target="../slideLayouts/slideLayout549.xml"/><Relationship Id="rId248" Type="http://schemas.openxmlformats.org/officeDocument/2006/relationships/slideLayout" Target="../slideLayouts/slideLayout384.xml"/><Relationship Id="rId455" Type="http://schemas.openxmlformats.org/officeDocument/2006/relationships/slideLayout" Target="../slideLayouts/slideLayout591.xml"/><Relationship Id="rId497" Type="http://schemas.openxmlformats.org/officeDocument/2006/relationships/slideLayout" Target="../slideLayouts/slideLayout633.xml"/><Relationship Id="rId12" Type="http://schemas.openxmlformats.org/officeDocument/2006/relationships/slideLayout" Target="../slideLayouts/slideLayout148.xml"/><Relationship Id="rId108" Type="http://schemas.openxmlformats.org/officeDocument/2006/relationships/slideLayout" Target="../slideLayouts/slideLayout244.xml"/><Relationship Id="rId315" Type="http://schemas.openxmlformats.org/officeDocument/2006/relationships/slideLayout" Target="../slideLayouts/slideLayout451.xml"/><Relationship Id="rId357" Type="http://schemas.openxmlformats.org/officeDocument/2006/relationships/slideLayout" Target="../slideLayouts/slideLayout493.xml"/><Relationship Id="rId54" Type="http://schemas.openxmlformats.org/officeDocument/2006/relationships/slideLayout" Target="../slideLayouts/slideLayout190.xml"/><Relationship Id="rId96" Type="http://schemas.openxmlformats.org/officeDocument/2006/relationships/slideLayout" Target="../slideLayouts/slideLayout232.xml"/><Relationship Id="rId161" Type="http://schemas.openxmlformats.org/officeDocument/2006/relationships/slideLayout" Target="../slideLayouts/slideLayout297.xml"/><Relationship Id="rId217" Type="http://schemas.openxmlformats.org/officeDocument/2006/relationships/slideLayout" Target="../slideLayouts/slideLayout353.xml"/><Relationship Id="rId399" Type="http://schemas.openxmlformats.org/officeDocument/2006/relationships/slideLayout" Target="../slideLayouts/slideLayout535.xml"/><Relationship Id="rId259" Type="http://schemas.openxmlformats.org/officeDocument/2006/relationships/slideLayout" Target="../slideLayouts/slideLayout395.xml"/><Relationship Id="rId424" Type="http://schemas.openxmlformats.org/officeDocument/2006/relationships/slideLayout" Target="../slideLayouts/slideLayout560.xml"/><Relationship Id="rId466" Type="http://schemas.openxmlformats.org/officeDocument/2006/relationships/slideLayout" Target="../slideLayouts/slideLayout602.xml"/><Relationship Id="rId23" Type="http://schemas.openxmlformats.org/officeDocument/2006/relationships/slideLayout" Target="../slideLayouts/slideLayout159.xml"/><Relationship Id="rId119" Type="http://schemas.openxmlformats.org/officeDocument/2006/relationships/slideLayout" Target="../slideLayouts/slideLayout255.xml"/><Relationship Id="rId270" Type="http://schemas.openxmlformats.org/officeDocument/2006/relationships/slideLayout" Target="../slideLayouts/slideLayout406.xml"/><Relationship Id="rId326" Type="http://schemas.openxmlformats.org/officeDocument/2006/relationships/slideLayout" Target="../slideLayouts/slideLayout462.xml"/><Relationship Id="rId65" Type="http://schemas.openxmlformats.org/officeDocument/2006/relationships/slideLayout" Target="../slideLayouts/slideLayout201.xml"/><Relationship Id="rId130" Type="http://schemas.openxmlformats.org/officeDocument/2006/relationships/slideLayout" Target="../slideLayouts/slideLayout266.xml"/><Relationship Id="rId368" Type="http://schemas.openxmlformats.org/officeDocument/2006/relationships/slideLayout" Target="../slideLayouts/slideLayout504.xml"/><Relationship Id="rId172" Type="http://schemas.openxmlformats.org/officeDocument/2006/relationships/slideLayout" Target="../slideLayouts/slideLayout308.xml"/><Relationship Id="rId228" Type="http://schemas.openxmlformats.org/officeDocument/2006/relationships/slideLayout" Target="../slideLayouts/slideLayout364.xml"/><Relationship Id="rId435" Type="http://schemas.openxmlformats.org/officeDocument/2006/relationships/slideLayout" Target="../slideLayouts/slideLayout571.xml"/><Relationship Id="rId477" Type="http://schemas.openxmlformats.org/officeDocument/2006/relationships/slideLayout" Target="../slideLayouts/slideLayout613.xml"/><Relationship Id="rId281" Type="http://schemas.openxmlformats.org/officeDocument/2006/relationships/slideLayout" Target="../slideLayouts/slideLayout417.xml"/><Relationship Id="rId337" Type="http://schemas.openxmlformats.org/officeDocument/2006/relationships/slideLayout" Target="../slideLayouts/slideLayout473.xml"/><Relationship Id="rId34" Type="http://schemas.openxmlformats.org/officeDocument/2006/relationships/slideLayout" Target="../slideLayouts/slideLayout170.xml"/><Relationship Id="rId76" Type="http://schemas.openxmlformats.org/officeDocument/2006/relationships/slideLayout" Target="../slideLayouts/slideLayout212.xml"/><Relationship Id="rId141" Type="http://schemas.openxmlformats.org/officeDocument/2006/relationships/slideLayout" Target="../slideLayouts/slideLayout277.xml"/><Relationship Id="rId379" Type="http://schemas.openxmlformats.org/officeDocument/2006/relationships/slideLayout" Target="../slideLayouts/slideLayout515.xml"/><Relationship Id="rId7" Type="http://schemas.openxmlformats.org/officeDocument/2006/relationships/slideLayout" Target="../slideLayouts/slideLayout143.xml"/><Relationship Id="rId183" Type="http://schemas.openxmlformats.org/officeDocument/2006/relationships/slideLayout" Target="../slideLayouts/slideLayout319.xml"/><Relationship Id="rId239" Type="http://schemas.openxmlformats.org/officeDocument/2006/relationships/slideLayout" Target="../slideLayouts/slideLayout375.xml"/><Relationship Id="rId390" Type="http://schemas.openxmlformats.org/officeDocument/2006/relationships/slideLayout" Target="../slideLayouts/slideLayout526.xml"/><Relationship Id="rId404" Type="http://schemas.openxmlformats.org/officeDocument/2006/relationships/slideLayout" Target="../slideLayouts/slideLayout540.xml"/><Relationship Id="rId446" Type="http://schemas.openxmlformats.org/officeDocument/2006/relationships/slideLayout" Target="../slideLayouts/slideLayout582.xml"/><Relationship Id="rId250" Type="http://schemas.openxmlformats.org/officeDocument/2006/relationships/slideLayout" Target="../slideLayouts/slideLayout386.xml"/><Relationship Id="rId292" Type="http://schemas.openxmlformats.org/officeDocument/2006/relationships/slideLayout" Target="../slideLayouts/slideLayout428.xml"/><Relationship Id="rId306" Type="http://schemas.openxmlformats.org/officeDocument/2006/relationships/slideLayout" Target="../slideLayouts/slideLayout442.xml"/><Relationship Id="rId488" Type="http://schemas.openxmlformats.org/officeDocument/2006/relationships/slideLayout" Target="../slideLayouts/slideLayout624.xml"/><Relationship Id="rId45" Type="http://schemas.openxmlformats.org/officeDocument/2006/relationships/slideLayout" Target="../slideLayouts/slideLayout181.xml"/><Relationship Id="rId87" Type="http://schemas.openxmlformats.org/officeDocument/2006/relationships/slideLayout" Target="../slideLayouts/slideLayout223.xml"/><Relationship Id="rId110" Type="http://schemas.openxmlformats.org/officeDocument/2006/relationships/slideLayout" Target="../slideLayouts/slideLayout246.xml"/><Relationship Id="rId348" Type="http://schemas.openxmlformats.org/officeDocument/2006/relationships/slideLayout" Target="../slideLayouts/slideLayout484.xml"/><Relationship Id="rId152" Type="http://schemas.openxmlformats.org/officeDocument/2006/relationships/slideLayout" Target="../slideLayouts/slideLayout288.xml"/><Relationship Id="rId194" Type="http://schemas.openxmlformats.org/officeDocument/2006/relationships/slideLayout" Target="../slideLayouts/slideLayout330.xml"/><Relationship Id="rId208" Type="http://schemas.openxmlformats.org/officeDocument/2006/relationships/slideLayout" Target="../slideLayouts/slideLayout344.xml"/><Relationship Id="rId415" Type="http://schemas.openxmlformats.org/officeDocument/2006/relationships/slideLayout" Target="../slideLayouts/slideLayout551.xml"/><Relationship Id="rId457" Type="http://schemas.openxmlformats.org/officeDocument/2006/relationships/slideLayout" Target="../slideLayouts/slideLayout593.xml"/><Relationship Id="rId261" Type="http://schemas.openxmlformats.org/officeDocument/2006/relationships/slideLayout" Target="../slideLayouts/slideLayout397.xml"/><Relationship Id="rId499" Type="http://schemas.openxmlformats.org/officeDocument/2006/relationships/theme" Target="../theme/theme3.xml"/><Relationship Id="rId14" Type="http://schemas.openxmlformats.org/officeDocument/2006/relationships/slideLayout" Target="../slideLayouts/slideLayout150.xml"/><Relationship Id="rId56" Type="http://schemas.openxmlformats.org/officeDocument/2006/relationships/slideLayout" Target="../slideLayouts/slideLayout192.xml"/><Relationship Id="rId317" Type="http://schemas.openxmlformats.org/officeDocument/2006/relationships/slideLayout" Target="../slideLayouts/slideLayout453.xml"/><Relationship Id="rId359" Type="http://schemas.openxmlformats.org/officeDocument/2006/relationships/slideLayout" Target="../slideLayouts/slideLayout495.xml"/><Relationship Id="rId98" Type="http://schemas.openxmlformats.org/officeDocument/2006/relationships/slideLayout" Target="../slideLayouts/slideLayout234.xml"/><Relationship Id="rId121" Type="http://schemas.openxmlformats.org/officeDocument/2006/relationships/slideLayout" Target="../slideLayouts/slideLayout257.xml"/><Relationship Id="rId163" Type="http://schemas.openxmlformats.org/officeDocument/2006/relationships/slideLayout" Target="../slideLayouts/slideLayout299.xml"/><Relationship Id="rId219" Type="http://schemas.openxmlformats.org/officeDocument/2006/relationships/slideLayout" Target="../slideLayouts/slideLayout355.xml"/><Relationship Id="rId370" Type="http://schemas.openxmlformats.org/officeDocument/2006/relationships/slideLayout" Target="../slideLayouts/slideLayout506.xml"/><Relationship Id="rId426" Type="http://schemas.openxmlformats.org/officeDocument/2006/relationships/slideLayout" Target="../slideLayouts/slideLayout562.xml"/><Relationship Id="rId230" Type="http://schemas.openxmlformats.org/officeDocument/2006/relationships/slideLayout" Target="../slideLayouts/slideLayout366.xml"/><Relationship Id="rId468" Type="http://schemas.openxmlformats.org/officeDocument/2006/relationships/slideLayout" Target="../slideLayouts/slideLayout604.xml"/><Relationship Id="rId25" Type="http://schemas.openxmlformats.org/officeDocument/2006/relationships/slideLayout" Target="../slideLayouts/slideLayout161.xml"/><Relationship Id="rId67" Type="http://schemas.openxmlformats.org/officeDocument/2006/relationships/slideLayout" Target="../slideLayouts/slideLayout203.xml"/><Relationship Id="rId272" Type="http://schemas.openxmlformats.org/officeDocument/2006/relationships/slideLayout" Target="../slideLayouts/slideLayout408.xml"/><Relationship Id="rId328" Type="http://schemas.openxmlformats.org/officeDocument/2006/relationships/slideLayout" Target="../slideLayouts/slideLayout464.xml"/><Relationship Id="rId132" Type="http://schemas.openxmlformats.org/officeDocument/2006/relationships/slideLayout" Target="../slideLayouts/slideLayout268.xml"/><Relationship Id="rId174" Type="http://schemas.openxmlformats.org/officeDocument/2006/relationships/slideLayout" Target="../slideLayouts/slideLayout310.xml"/><Relationship Id="rId381" Type="http://schemas.openxmlformats.org/officeDocument/2006/relationships/slideLayout" Target="../slideLayouts/slideLayout517.xml"/><Relationship Id="rId241" Type="http://schemas.openxmlformats.org/officeDocument/2006/relationships/slideLayout" Target="../slideLayouts/slideLayout377.xml"/><Relationship Id="rId437" Type="http://schemas.openxmlformats.org/officeDocument/2006/relationships/slideLayout" Target="../slideLayouts/slideLayout573.xml"/><Relationship Id="rId479" Type="http://schemas.openxmlformats.org/officeDocument/2006/relationships/slideLayout" Target="../slideLayouts/slideLayout615.xml"/><Relationship Id="rId36" Type="http://schemas.openxmlformats.org/officeDocument/2006/relationships/slideLayout" Target="../slideLayouts/slideLayout172.xml"/><Relationship Id="rId283" Type="http://schemas.openxmlformats.org/officeDocument/2006/relationships/slideLayout" Target="../slideLayouts/slideLayout419.xml"/><Relationship Id="rId339" Type="http://schemas.openxmlformats.org/officeDocument/2006/relationships/slideLayout" Target="../slideLayouts/slideLayout475.xml"/><Relationship Id="rId490" Type="http://schemas.openxmlformats.org/officeDocument/2006/relationships/slideLayout" Target="../slideLayouts/slideLayout626.xml"/><Relationship Id="rId78" Type="http://schemas.openxmlformats.org/officeDocument/2006/relationships/slideLayout" Target="../slideLayouts/slideLayout214.xml"/><Relationship Id="rId101" Type="http://schemas.openxmlformats.org/officeDocument/2006/relationships/slideLayout" Target="../slideLayouts/slideLayout237.xml"/><Relationship Id="rId143" Type="http://schemas.openxmlformats.org/officeDocument/2006/relationships/slideLayout" Target="../slideLayouts/slideLayout279.xml"/><Relationship Id="rId185" Type="http://schemas.openxmlformats.org/officeDocument/2006/relationships/slideLayout" Target="../slideLayouts/slideLayout321.xml"/><Relationship Id="rId350" Type="http://schemas.openxmlformats.org/officeDocument/2006/relationships/slideLayout" Target="../slideLayouts/slideLayout486.xml"/><Relationship Id="rId406" Type="http://schemas.openxmlformats.org/officeDocument/2006/relationships/slideLayout" Target="../slideLayouts/slideLayout542.xml"/><Relationship Id="rId9" Type="http://schemas.openxmlformats.org/officeDocument/2006/relationships/slideLayout" Target="../slideLayouts/slideLayout145.xml"/><Relationship Id="rId210" Type="http://schemas.openxmlformats.org/officeDocument/2006/relationships/slideLayout" Target="../slideLayouts/slideLayout346.xml"/><Relationship Id="rId392" Type="http://schemas.openxmlformats.org/officeDocument/2006/relationships/slideLayout" Target="../slideLayouts/slideLayout528.xml"/><Relationship Id="rId448" Type="http://schemas.openxmlformats.org/officeDocument/2006/relationships/slideLayout" Target="../slideLayouts/slideLayout584.xml"/><Relationship Id="rId252" Type="http://schemas.openxmlformats.org/officeDocument/2006/relationships/slideLayout" Target="../slideLayouts/slideLayout388.xml"/><Relationship Id="rId294" Type="http://schemas.openxmlformats.org/officeDocument/2006/relationships/slideLayout" Target="../slideLayouts/slideLayout430.xml"/><Relationship Id="rId308" Type="http://schemas.openxmlformats.org/officeDocument/2006/relationships/slideLayout" Target="../slideLayouts/slideLayout444.xml"/><Relationship Id="rId47" Type="http://schemas.openxmlformats.org/officeDocument/2006/relationships/slideLayout" Target="../slideLayouts/slideLayout183.xml"/><Relationship Id="rId89" Type="http://schemas.openxmlformats.org/officeDocument/2006/relationships/slideLayout" Target="../slideLayouts/slideLayout225.xml"/><Relationship Id="rId112" Type="http://schemas.openxmlformats.org/officeDocument/2006/relationships/slideLayout" Target="../slideLayouts/slideLayout248.xml"/><Relationship Id="rId154" Type="http://schemas.openxmlformats.org/officeDocument/2006/relationships/slideLayout" Target="../slideLayouts/slideLayout290.xml"/><Relationship Id="rId361" Type="http://schemas.openxmlformats.org/officeDocument/2006/relationships/slideLayout" Target="../slideLayouts/slideLayout497.xml"/><Relationship Id="rId196" Type="http://schemas.openxmlformats.org/officeDocument/2006/relationships/slideLayout" Target="../slideLayouts/slideLayout332.xml"/><Relationship Id="rId417" Type="http://schemas.openxmlformats.org/officeDocument/2006/relationships/slideLayout" Target="../slideLayouts/slideLayout553.xml"/><Relationship Id="rId459" Type="http://schemas.openxmlformats.org/officeDocument/2006/relationships/slideLayout" Target="../slideLayouts/slideLayout595.xml"/><Relationship Id="rId16" Type="http://schemas.openxmlformats.org/officeDocument/2006/relationships/slideLayout" Target="../slideLayouts/slideLayout152.xml"/><Relationship Id="rId221" Type="http://schemas.openxmlformats.org/officeDocument/2006/relationships/slideLayout" Target="../slideLayouts/slideLayout357.xml"/><Relationship Id="rId263" Type="http://schemas.openxmlformats.org/officeDocument/2006/relationships/slideLayout" Target="../slideLayouts/slideLayout399.xml"/><Relationship Id="rId319" Type="http://schemas.openxmlformats.org/officeDocument/2006/relationships/slideLayout" Target="../slideLayouts/slideLayout455.xml"/><Relationship Id="rId470" Type="http://schemas.openxmlformats.org/officeDocument/2006/relationships/slideLayout" Target="../slideLayouts/slideLayout606.xml"/><Relationship Id="rId58" Type="http://schemas.openxmlformats.org/officeDocument/2006/relationships/slideLayout" Target="../slideLayouts/slideLayout194.xml"/><Relationship Id="rId123" Type="http://schemas.openxmlformats.org/officeDocument/2006/relationships/slideLayout" Target="../slideLayouts/slideLayout259.xml"/><Relationship Id="rId330" Type="http://schemas.openxmlformats.org/officeDocument/2006/relationships/slideLayout" Target="../slideLayouts/slideLayout466.xml"/><Relationship Id="rId165" Type="http://schemas.openxmlformats.org/officeDocument/2006/relationships/slideLayout" Target="../slideLayouts/slideLayout301.xml"/><Relationship Id="rId372" Type="http://schemas.openxmlformats.org/officeDocument/2006/relationships/slideLayout" Target="../slideLayouts/slideLayout508.xml"/><Relationship Id="rId428" Type="http://schemas.openxmlformats.org/officeDocument/2006/relationships/slideLayout" Target="../slideLayouts/slideLayout564.xml"/><Relationship Id="rId232" Type="http://schemas.openxmlformats.org/officeDocument/2006/relationships/slideLayout" Target="../slideLayouts/slideLayout368.xml"/><Relationship Id="rId274" Type="http://schemas.openxmlformats.org/officeDocument/2006/relationships/slideLayout" Target="../slideLayouts/slideLayout410.xml"/><Relationship Id="rId481" Type="http://schemas.openxmlformats.org/officeDocument/2006/relationships/slideLayout" Target="../slideLayouts/slideLayout617.xml"/><Relationship Id="rId27" Type="http://schemas.openxmlformats.org/officeDocument/2006/relationships/slideLayout" Target="../slideLayouts/slideLayout163.xml"/><Relationship Id="rId69" Type="http://schemas.openxmlformats.org/officeDocument/2006/relationships/slideLayout" Target="../slideLayouts/slideLayout205.xml"/><Relationship Id="rId134" Type="http://schemas.openxmlformats.org/officeDocument/2006/relationships/slideLayout" Target="../slideLayouts/slideLayout270.xml"/><Relationship Id="rId80" Type="http://schemas.openxmlformats.org/officeDocument/2006/relationships/slideLayout" Target="../slideLayouts/slideLayout216.xml"/><Relationship Id="rId176" Type="http://schemas.openxmlformats.org/officeDocument/2006/relationships/slideLayout" Target="../slideLayouts/slideLayout312.xml"/><Relationship Id="rId341" Type="http://schemas.openxmlformats.org/officeDocument/2006/relationships/slideLayout" Target="../slideLayouts/slideLayout477.xml"/><Relationship Id="rId383" Type="http://schemas.openxmlformats.org/officeDocument/2006/relationships/slideLayout" Target="../slideLayouts/slideLayout519.xml"/><Relationship Id="rId439" Type="http://schemas.openxmlformats.org/officeDocument/2006/relationships/slideLayout" Target="../slideLayouts/slideLayout575.xml"/><Relationship Id="rId201" Type="http://schemas.openxmlformats.org/officeDocument/2006/relationships/slideLayout" Target="../slideLayouts/slideLayout337.xml"/><Relationship Id="rId243" Type="http://schemas.openxmlformats.org/officeDocument/2006/relationships/slideLayout" Target="../slideLayouts/slideLayout379.xml"/><Relationship Id="rId285" Type="http://schemas.openxmlformats.org/officeDocument/2006/relationships/slideLayout" Target="../slideLayouts/slideLayout421.xml"/><Relationship Id="rId450" Type="http://schemas.openxmlformats.org/officeDocument/2006/relationships/slideLayout" Target="../slideLayouts/slideLayout586.xml"/><Relationship Id="rId38" Type="http://schemas.openxmlformats.org/officeDocument/2006/relationships/slideLayout" Target="../slideLayouts/slideLayout174.xml"/><Relationship Id="rId103" Type="http://schemas.openxmlformats.org/officeDocument/2006/relationships/slideLayout" Target="../slideLayouts/slideLayout239.xml"/><Relationship Id="rId310" Type="http://schemas.openxmlformats.org/officeDocument/2006/relationships/slideLayout" Target="../slideLayouts/slideLayout446.xml"/><Relationship Id="rId492" Type="http://schemas.openxmlformats.org/officeDocument/2006/relationships/slideLayout" Target="../slideLayouts/slideLayout628.xml"/><Relationship Id="rId91" Type="http://schemas.openxmlformats.org/officeDocument/2006/relationships/slideLayout" Target="../slideLayouts/slideLayout227.xml"/><Relationship Id="rId145" Type="http://schemas.openxmlformats.org/officeDocument/2006/relationships/slideLayout" Target="../slideLayouts/slideLayout281.xml"/><Relationship Id="rId187" Type="http://schemas.openxmlformats.org/officeDocument/2006/relationships/slideLayout" Target="../slideLayouts/slideLayout323.xml"/><Relationship Id="rId352" Type="http://schemas.openxmlformats.org/officeDocument/2006/relationships/slideLayout" Target="../slideLayouts/slideLayout488.xml"/><Relationship Id="rId394" Type="http://schemas.openxmlformats.org/officeDocument/2006/relationships/slideLayout" Target="../slideLayouts/slideLayout530.xml"/><Relationship Id="rId408" Type="http://schemas.openxmlformats.org/officeDocument/2006/relationships/slideLayout" Target="../slideLayouts/slideLayout544.xml"/><Relationship Id="rId212" Type="http://schemas.openxmlformats.org/officeDocument/2006/relationships/slideLayout" Target="../slideLayouts/slideLayout348.xml"/><Relationship Id="rId254" Type="http://schemas.openxmlformats.org/officeDocument/2006/relationships/slideLayout" Target="../slideLayouts/slideLayout390.xml"/><Relationship Id="rId49" Type="http://schemas.openxmlformats.org/officeDocument/2006/relationships/slideLayout" Target="../slideLayouts/slideLayout185.xml"/><Relationship Id="rId114" Type="http://schemas.openxmlformats.org/officeDocument/2006/relationships/slideLayout" Target="../slideLayouts/slideLayout250.xml"/><Relationship Id="rId296" Type="http://schemas.openxmlformats.org/officeDocument/2006/relationships/slideLayout" Target="../slideLayouts/slideLayout432.xml"/><Relationship Id="rId461" Type="http://schemas.openxmlformats.org/officeDocument/2006/relationships/slideLayout" Target="../slideLayouts/slideLayout597.xml"/><Relationship Id="rId60" Type="http://schemas.openxmlformats.org/officeDocument/2006/relationships/slideLayout" Target="../slideLayouts/slideLayout196.xml"/><Relationship Id="rId156" Type="http://schemas.openxmlformats.org/officeDocument/2006/relationships/slideLayout" Target="../slideLayouts/slideLayout292.xml"/><Relationship Id="rId198" Type="http://schemas.openxmlformats.org/officeDocument/2006/relationships/slideLayout" Target="../slideLayouts/slideLayout334.xml"/><Relationship Id="rId321" Type="http://schemas.openxmlformats.org/officeDocument/2006/relationships/slideLayout" Target="../slideLayouts/slideLayout457.xml"/><Relationship Id="rId363" Type="http://schemas.openxmlformats.org/officeDocument/2006/relationships/slideLayout" Target="../slideLayouts/slideLayout499.xml"/><Relationship Id="rId419" Type="http://schemas.openxmlformats.org/officeDocument/2006/relationships/slideLayout" Target="../slideLayouts/slideLayout555.xml"/><Relationship Id="rId223" Type="http://schemas.openxmlformats.org/officeDocument/2006/relationships/slideLayout" Target="../slideLayouts/slideLayout359.xml"/><Relationship Id="rId430" Type="http://schemas.openxmlformats.org/officeDocument/2006/relationships/slideLayout" Target="../slideLayouts/slideLayout566.xml"/><Relationship Id="rId18" Type="http://schemas.openxmlformats.org/officeDocument/2006/relationships/slideLayout" Target="../slideLayouts/slideLayout154.xml"/><Relationship Id="rId265" Type="http://schemas.openxmlformats.org/officeDocument/2006/relationships/slideLayout" Target="../slideLayouts/slideLayout401.xml"/><Relationship Id="rId472" Type="http://schemas.openxmlformats.org/officeDocument/2006/relationships/slideLayout" Target="../slideLayouts/slideLayout608.xml"/><Relationship Id="rId125" Type="http://schemas.openxmlformats.org/officeDocument/2006/relationships/slideLayout" Target="../slideLayouts/slideLayout261.xml"/><Relationship Id="rId167" Type="http://schemas.openxmlformats.org/officeDocument/2006/relationships/slideLayout" Target="../slideLayouts/slideLayout303.xml"/><Relationship Id="rId332" Type="http://schemas.openxmlformats.org/officeDocument/2006/relationships/slideLayout" Target="../slideLayouts/slideLayout468.xml"/><Relationship Id="rId374" Type="http://schemas.openxmlformats.org/officeDocument/2006/relationships/slideLayout" Target="../slideLayouts/slideLayout510.xml"/><Relationship Id="rId71" Type="http://schemas.openxmlformats.org/officeDocument/2006/relationships/slideLayout" Target="../slideLayouts/slideLayout207.xml"/><Relationship Id="rId234" Type="http://schemas.openxmlformats.org/officeDocument/2006/relationships/slideLayout" Target="../slideLayouts/slideLayout370.xml"/><Relationship Id="rId2" Type="http://schemas.openxmlformats.org/officeDocument/2006/relationships/slideLayout" Target="../slideLayouts/slideLayout138.xml"/><Relationship Id="rId29" Type="http://schemas.openxmlformats.org/officeDocument/2006/relationships/slideLayout" Target="../slideLayouts/slideLayout165.xml"/><Relationship Id="rId276" Type="http://schemas.openxmlformats.org/officeDocument/2006/relationships/slideLayout" Target="../slideLayouts/slideLayout412.xml"/><Relationship Id="rId441" Type="http://schemas.openxmlformats.org/officeDocument/2006/relationships/slideLayout" Target="../slideLayouts/slideLayout577.xml"/><Relationship Id="rId483" Type="http://schemas.openxmlformats.org/officeDocument/2006/relationships/slideLayout" Target="../slideLayouts/slideLayout619.xml"/><Relationship Id="rId40" Type="http://schemas.openxmlformats.org/officeDocument/2006/relationships/slideLayout" Target="../slideLayouts/slideLayout176.xml"/><Relationship Id="rId136" Type="http://schemas.openxmlformats.org/officeDocument/2006/relationships/slideLayout" Target="../slideLayouts/slideLayout272.xml"/><Relationship Id="rId178" Type="http://schemas.openxmlformats.org/officeDocument/2006/relationships/slideLayout" Target="../slideLayouts/slideLayout314.xml"/><Relationship Id="rId301" Type="http://schemas.openxmlformats.org/officeDocument/2006/relationships/slideLayout" Target="../slideLayouts/slideLayout437.xml"/><Relationship Id="rId343" Type="http://schemas.openxmlformats.org/officeDocument/2006/relationships/slideLayout" Target="../slideLayouts/slideLayout479.xml"/><Relationship Id="rId82" Type="http://schemas.openxmlformats.org/officeDocument/2006/relationships/slideLayout" Target="../slideLayouts/slideLayout218.xml"/><Relationship Id="rId203" Type="http://schemas.openxmlformats.org/officeDocument/2006/relationships/slideLayout" Target="../slideLayouts/slideLayout339.xml"/><Relationship Id="rId385" Type="http://schemas.openxmlformats.org/officeDocument/2006/relationships/slideLayout" Target="../slideLayouts/slideLayout521.xml"/><Relationship Id="rId245" Type="http://schemas.openxmlformats.org/officeDocument/2006/relationships/slideLayout" Target="../slideLayouts/slideLayout381.xml"/><Relationship Id="rId287" Type="http://schemas.openxmlformats.org/officeDocument/2006/relationships/slideLayout" Target="../slideLayouts/slideLayout423.xml"/><Relationship Id="rId410" Type="http://schemas.openxmlformats.org/officeDocument/2006/relationships/slideLayout" Target="../slideLayouts/slideLayout546.xml"/><Relationship Id="rId452" Type="http://schemas.openxmlformats.org/officeDocument/2006/relationships/slideLayout" Target="../slideLayouts/slideLayout588.xml"/><Relationship Id="rId494" Type="http://schemas.openxmlformats.org/officeDocument/2006/relationships/slideLayout" Target="../slideLayouts/slideLayout630.xml"/><Relationship Id="rId105" Type="http://schemas.openxmlformats.org/officeDocument/2006/relationships/slideLayout" Target="../slideLayouts/slideLayout241.xml"/><Relationship Id="rId147" Type="http://schemas.openxmlformats.org/officeDocument/2006/relationships/slideLayout" Target="../slideLayouts/slideLayout283.xml"/><Relationship Id="rId312" Type="http://schemas.openxmlformats.org/officeDocument/2006/relationships/slideLayout" Target="../slideLayouts/slideLayout448.xml"/><Relationship Id="rId354" Type="http://schemas.openxmlformats.org/officeDocument/2006/relationships/slideLayout" Target="../slideLayouts/slideLayout490.xml"/><Relationship Id="rId51" Type="http://schemas.openxmlformats.org/officeDocument/2006/relationships/slideLayout" Target="../slideLayouts/slideLayout187.xml"/><Relationship Id="rId93" Type="http://schemas.openxmlformats.org/officeDocument/2006/relationships/slideLayout" Target="../slideLayouts/slideLayout229.xml"/><Relationship Id="rId189" Type="http://schemas.openxmlformats.org/officeDocument/2006/relationships/slideLayout" Target="../slideLayouts/slideLayout325.xml"/><Relationship Id="rId396" Type="http://schemas.openxmlformats.org/officeDocument/2006/relationships/slideLayout" Target="../slideLayouts/slideLayout532.xml"/><Relationship Id="rId214" Type="http://schemas.openxmlformats.org/officeDocument/2006/relationships/slideLayout" Target="../slideLayouts/slideLayout350.xml"/><Relationship Id="rId256" Type="http://schemas.openxmlformats.org/officeDocument/2006/relationships/slideLayout" Target="../slideLayouts/slideLayout392.xml"/><Relationship Id="rId298" Type="http://schemas.openxmlformats.org/officeDocument/2006/relationships/slideLayout" Target="../slideLayouts/slideLayout434.xml"/><Relationship Id="rId421" Type="http://schemas.openxmlformats.org/officeDocument/2006/relationships/slideLayout" Target="../slideLayouts/slideLayout557.xml"/><Relationship Id="rId463" Type="http://schemas.openxmlformats.org/officeDocument/2006/relationships/slideLayout" Target="../slideLayouts/slideLayout599.xml"/><Relationship Id="rId116" Type="http://schemas.openxmlformats.org/officeDocument/2006/relationships/slideLayout" Target="../slideLayouts/slideLayout252.xml"/><Relationship Id="rId158" Type="http://schemas.openxmlformats.org/officeDocument/2006/relationships/slideLayout" Target="../slideLayouts/slideLayout294.xml"/><Relationship Id="rId323" Type="http://schemas.openxmlformats.org/officeDocument/2006/relationships/slideLayout" Target="../slideLayouts/slideLayout459.xml"/><Relationship Id="rId20" Type="http://schemas.openxmlformats.org/officeDocument/2006/relationships/slideLayout" Target="../slideLayouts/slideLayout156.xml"/><Relationship Id="rId62" Type="http://schemas.openxmlformats.org/officeDocument/2006/relationships/slideLayout" Target="../slideLayouts/slideLayout198.xml"/><Relationship Id="rId365" Type="http://schemas.openxmlformats.org/officeDocument/2006/relationships/slideLayout" Target="../slideLayouts/slideLayout501.xml"/><Relationship Id="rId225" Type="http://schemas.openxmlformats.org/officeDocument/2006/relationships/slideLayout" Target="../slideLayouts/slideLayout361.xml"/><Relationship Id="rId267" Type="http://schemas.openxmlformats.org/officeDocument/2006/relationships/slideLayout" Target="../slideLayouts/slideLayout403.xml"/><Relationship Id="rId432" Type="http://schemas.openxmlformats.org/officeDocument/2006/relationships/slideLayout" Target="../slideLayouts/slideLayout568.xml"/><Relationship Id="rId474" Type="http://schemas.openxmlformats.org/officeDocument/2006/relationships/slideLayout" Target="../slideLayouts/slideLayout610.xml"/><Relationship Id="rId106" Type="http://schemas.openxmlformats.org/officeDocument/2006/relationships/slideLayout" Target="../slideLayouts/slideLayout242.xml"/><Relationship Id="rId127" Type="http://schemas.openxmlformats.org/officeDocument/2006/relationships/slideLayout" Target="../slideLayouts/slideLayout263.xml"/><Relationship Id="rId313" Type="http://schemas.openxmlformats.org/officeDocument/2006/relationships/slideLayout" Target="../slideLayouts/slideLayout449.xml"/><Relationship Id="rId495" Type="http://schemas.openxmlformats.org/officeDocument/2006/relationships/slideLayout" Target="../slideLayouts/slideLayout631.xml"/><Relationship Id="rId10" Type="http://schemas.openxmlformats.org/officeDocument/2006/relationships/slideLayout" Target="../slideLayouts/slideLayout146.xml"/><Relationship Id="rId31" Type="http://schemas.openxmlformats.org/officeDocument/2006/relationships/slideLayout" Target="../slideLayouts/slideLayout167.xml"/><Relationship Id="rId52" Type="http://schemas.openxmlformats.org/officeDocument/2006/relationships/slideLayout" Target="../slideLayouts/slideLayout188.xml"/><Relationship Id="rId73" Type="http://schemas.openxmlformats.org/officeDocument/2006/relationships/slideLayout" Target="../slideLayouts/slideLayout209.xml"/><Relationship Id="rId94" Type="http://schemas.openxmlformats.org/officeDocument/2006/relationships/slideLayout" Target="../slideLayouts/slideLayout230.xml"/><Relationship Id="rId148" Type="http://schemas.openxmlformats.org/officeDocument/2006/relationships/slideLayout" Target="../slideLayouts/slideLayout284.xml"/><Relationship Id="rId169" Type="http://schemas.openxmlformats.org/officeDocument/2006/relationships/slideLayout" Target="../slideLayouts/slideLayout305.xml"/><Relationship Id="rId334" Type="http://schemas.openxmlformats.org/officeDocument/2006/relationships/slideLayout" Target="../slideLayouts/slideLayout470.xml"/><Relationship Id="rId355" Type="http://schemas.openxmlformats.org/officeDocument/2006/relationships/slideLayout" Target="../slideLayouts/slideLayout491.xml"/><Relationship Id="rId376" Type="http://schemas.openxmlformats.org/officeDocument/2006/relationships/slideLayout" Target="../slideLayouts/slideLayout512.xml"/><Relationship Id="rId397" Type="http://schemas.openxmlformats.org/officeDocument/2006/relationships/slideLayout" Target="../slideLayouts/slideLayout533.xml"/><Relationship Id="rId4" Type="http://schemas.openxmlformats.org/officeDocument/2006/relationships/slideLayout" Target="../slideLayouts/slideLayout140.xml"/><Relationship Id="rId180" Type="http://schemas.openxmlformats.org/officeDocument/2006/relationships/slideLayout" Target="../slideLayouts/slideLayout316.xml"/><Relationship Id="rId215" Type="http://schemas.openxmlformats.org/officeDocument/2006/relationships/slideLayout" Target="../slideLayouts/slideLayout351.xml"/><Relationship Id="rId236" Type="http://schemas.openxmlformats.org/officeDocument/2006/relationships/slideLayout" Target="../slideLayouts/slideLayout372.xml"/><Relationship Id="rId257" Type="http://schemas.openxmlformats.org/officeDocument/2006/relationships/slideLayout" Target="../slideLayouts/slideLayout393.xml"/><Relationship Id="rId278" Type="http://schemas.openxmlformats.org/officeDocument/2006/relationships/slideLayout" Target="../slideLayouts/slideLayout414.xml"/><Relationship Id="rId401" Type="http://schemas.openxmlformats.org/officeDocument/2006/relationships/slideLayout" Target="../slideLayouts/slideLayout537.xml"/><Relationship Id="rId422" Type="http://schemas.openxmlformats.org/officeDocument/2006/relationships/slideLayout" Target="../slideLayouts/slideLayout558.xml"/><Relationship Id="rId443" Type="http://schemas.openxmlformats.org/officeDocument/2006/relationships/slideLayout" Target="../slideLayouts/slideLayout579.xml"/><Relationship Id="rId464" Type="http://schemas.openxmlformats.org/officeDocument/2006/relationships/slideLayout" Target="../slideLayouts/slideLayout600.xml"/><Relationship Id="rId303" Type="http://schemas.openxmlformats.org/officeDocument/2006/relationships/slideLayout" Target="../slideLayouts/slideLayout439.xml"/><Relationship Id="rId485" Type="http://schemas.openxmlformats.org/officeDocument/2006/relationships/slideLayout" Target="../slideLayouts/slideLayout621.xml"/><Relationship Id="rId42" Type="http://schemas.openxmlformats.org/officeDocument/2006/relationships/slideLayout" Target="../slideLayouts/slideLayout178.xml"/><Relationship Id="rId84" Type="http://schemas.openxmlformats.org/officeDocument/2006/relationships/slideLayout" Target="../slideLayouts/slideLayout220.xml"/><Relationship Id="rId138" Type="http://schemas.openxmlformats.org/officeDocument/2006/relationships/slideLayout" Target="../slideLayouts/slideLayout274.xml"/><Relationship Id="rId345" Type="http://schemas.openxmlformats.org/officeDocument/2006/relationships/slideLayout" Target="../slideLayouts/slideLayout481.xml"/><Relationship Id="rId387" Type="http://schemas.openxmlformats.org/officeDocument/2006/relationships/slideLayout" Target="../slideLayouts/slideLayout523.xml"/><Relationship Id="rId191" Type="http://schemas.openxmlformats.org/officeDocument/2006/relationships/slideLayout" Target="../slideLayouts/slideLayout327.xml"/><Relationship Id="rId205" Type="http://schemas.openxmlformats.org/officeDocument/2006/relationships/slideLayout" Target="../slideLayouts/slideLayout341.xml"/><Relationship Id="rId247" Type="http://schemas.openxmlformats.org/officeDocument/2006/relationships/slideLayout" Target="../slideLayouts/slideLayout383.xml"/><Relationship Id="rId412" Type="http://schemas.openxmlformats.org/officeDocument/2006/relationships/slideLayout" Target="../slideLayouts/slideLayout548.xml"/><Relationship Id="rId107" Type="http://schemas.openxmlformats.org/officeDocument/2006/relationships/slideLayout" Target="../slideLayouts/slideLayout243.xml"/><Relationship Id="rId289" Type="http://schemas.openxmlformats.org/officeDocument/2006/relationships/slideLayout" Target="../slideLayouts/slideLayout425.xml"/><Relationship Id="rId454" Type="http://schemas.openxmlformats.org/officeDocument/2006/relationships/slideLayout" Target="../slideLayouts/slideLayout590.xml"/><Relationship Id="rId496" Type="http://schemas.openxmlformats.org/officeDocument/2006/relationships/slideLayout" Target="../slideLayouts/slideLayout632.xml"/><Relationship Id="rId11" Type="http://schemas.openxmlformats.org/officeDocument/2006/relationships/slideLayout" Target="../slideLayouts/slideLayout147.xml"/><Relationship Id="rId53" Type="http://schemas.openxmlformats.org/officeDocument/2006/relationships/slideLayout" Target="../slideLayouts/slideLayout189.xml"/><Relationship Id="rId149" Type="http://schemas.openxmlformats.org/officeDocument/2006/relationships/slideLayout" Target="../slideLayouts/slideLayout285.xml"/><Relationship Id="rId314" Type="http://schemas.openxmlformats.org/officeDocument/2006/relationships/slideLayout" Target="../slideLayouts/slideLayout450.xml"/><Relationship Id="rId356" Type="http://schemas.openxmlformats.org/officeDocument/2006/relationships/slideLayout" Target="../slideLayouts/slideLayout492.xml"/><Relationship Id="rId398" Type="http://schemas.openxmlformats.org/officeDocument/2006/relationships/slideLayout" Target="../slideLayouts/slideLayout534.xml"/><Relationship Id="rId95" Type="http://schemas.openxmlformats.org/officeDocument/2006/relationships/slideLayout" Target="../slideLayouts/slideLayout231.xml"/><Relationship Id="rId160" Type="http://schemas.openxmlformats.org/officeDocument/2006/relationships/slideLayout" Target="../slideLayouts/slideLayout296.xml"/><Relationship Id="rId216" Type="http://schemas.openxmlformats.org/officeDocument/2006/relationships/slideLayout" Target="../slideLayouts/slideLayout352.xml"/><Relationship Id="rId423" Type="http://schemas.openxmlformats.org/officeDocument/2006/relationships/slideLayout" Target="../slideLayouts/slideLayout559.xml"/><Relationship Id="rId258" Type="http://schemas.openxmlformats.org/officeDocument/2006/relationships/slideLayout" Target="../slideLayouts/slideLayout394.xml"/><Relationship Id="rId465" Type="http://schemas.openxmlformats.org/officeDocument/2006/relationships/slideLayout" Target="../slideLayouts/slideLayout601.xml"/><Relationship Id="rId22" Type="http://schemas.openxmlformats.org/officeDocument/2006/relationships/slideLayout" Target="../slideLayouts/slideLayout158.xml"/><Relationship Id="rId64" Type="http://schemas.openxmlformats.org/officeDocument/2006/relationships/slideLayout" Target="../slideLayouts/slideLayout200.xml"/><Relationship Id="rId118" Type="http://schemas.openxmlformats.org/officeDocument/2006/relationships/slideLayout" Target="../slideLayouts/slideLayout254.xml"/><Relationship Id="rId325" Type="http://schemas.openxmlformats.org/officeDocument/2006/relationships/slideLayout" Target="../slideLayouts/slideLayout461.xml"/><Relationship Id="rId367" Type="http://schemas.openxmlformats.org/officeDocument/2006/relationships/slideLayout" Target="../slideLayouts/slideLayout503.xml"/><Relationship Id="rId171" Type="http://schemas.openxmlformats.org/officeDocument/2006/relationships/slideLayout" Target="../slideLayouts/slideLayout307.xml"/><Relationship Id="rId227" Type="http://schemas.openxmlformats.org/officeDocument/2006/relationships/slideLayout" Target="../slideLayouts/slideLayout363.xml"/><Relationship Id="rId269" Type="http://schemas.openxmlformats.org/officeDocument/2006/relationships/slideLayout" Target="../slideLayouts/slideLayout405.xml"/><Relationship Id="rId434" Type="http://schemas.openxmlformats.org/officeDocument/2006/relationships/slideLayout" Target="../slideLayouts/slideLayout570.xml"/><Relationship Id="rId476" Type="http://schemas.openxmlformats.org/officeDocument/2006/relationships/slideLayout" Target="../slideLayouts/slideLayout612.xml"/><Relationship Id="rId33" Type="http://schemas.openxmlformats.org/officeDocument/2006/relationships/slideLayout" Target="../slideLayouts/slideLayout169.xml"/><Relationship Id="rId129" Type="http://schemas.openxmlformats.org/officeDocument/2006/relationships/slideLayout" Target="../slideLayouts/slideLayout265.xml"/><Relationship Id="rId280" Type="http://schemas.openxmlformats.org/officeDocument/2006/relationships/slideLayout" Target="../slideLayouts/slideLayout416.xml"/><Relationship Id="rId336" Type="http://schemas.openxmlformats.org/officeDocument/2006/relationships/slideLayout" Target="../slideLayouts/slideLayout472.xml"/><Relationship Id="rId75" Type="http://schemas.openxmlformats.org/officeDocument/2006/relationships/slideLayout" Target="../slideLayouts/slideLayout211.xml"/><Relationship Id="rId140" Type="http://schemas.openxmlformats.org/officeDocument/2006/relationships/slideLayout" Target="../slideLayouts/slideLayout276.xml"/><Relationship Id="rId182" Type="http://schemas.openxmlformats.org/officeDocument/2006/relationships/slideLayout" Target="../slideLayouts/slideLayout318.xml"/><Relationship Id="rId378" Type="http://schemas.openxmlformats.org/officeDocument/2006/relationships/slideLayout" Target="../slideLayouts/slideLayout514.xml"/><Relationship Id="rId403" Type="http://schemas.openxmlformats.org/officeDocument/2006/relationships/slideLayout" Target="../slideLayouts/slideLayout539.xml"/><Relationship Id="rId6" Type="http://schemas.openxmlformats.org/officeDocument/2006/relationships/slideLayout" Target="../slideLayouts/slideLayout142.xml"/><Relationship Id="rId238" Type="http://schemas.openxmlformats.org/officeDocument/2006/relationships/slideLayout" Target="../slideLayouts/slideLayout374.xml"/><Relationship Id="rId445" Type="http://schemas.openxmlformats.org/officeDocument/2006/relationships/slideLayout" Target="../slideLayouts/slideLayout581.xml"/><Relationship Id="rId487" Type="http://schemas.openxmlformats.org/officeDocument/2006/relationships/slideLayout" Target="../slideLayouts/slideLayout623.xml"/><Relationship Id="rId291" Type="http://schemas.openxmlformats.org/officeDocument/2006/relationships/slideLayout" Target="../slideLayouts/slideLayout427.xml"/><Relationship Id="rId305" Type="http://schemas.openxmlformats.org/officeDocument/2006/relationships/slideLayout" Target="../slideLayouts/slideLayout441.xml"/><Relationship Id="rId347" Type="http://schemas.openxmlformats.org/officeDocument/2006/relationships/slideLayout" Target="../slideLayouts/slideLayout483.xml"/><Relationship Id="rId44" Type="http://schemas.openxmlformats.org/officeDocument/2006/relationships/slideLayout" Target="../slideLayouts/slideLayout180.xml"/><Relationship Id="rId86" Type="http://schemas.openxmlformats.org/officeDocument/2006/relationships/slideLayout" Target="../slideLayouts/slideLayout222.xml"/><Relationship Id="rId151" Type="http://schemas.openxmlformats.org/officeDocument/2006/relationships/slideLayout" Target="../slideLayouts/slideLayout287.xml"/><Relationship Id="rId389" Type="http://schemas.openxmlformats.org/officeDocument/2006/relationships/slideLayout" Target="../slideLayouts/slideLayout525.xml"/><Relationship Id="rId193" Type="http://schemas.openxmlformats.org/officeDocument/2006/relationships/slideLayout" Target="../slideLayouts/slideLayout329.xml"/><Relationship Id="rId207" Type="http://schemas.openxmlformats.org/officeDocument/2006/relationships/slideLayout" Target="../slideLayouts/slideLayout343.xml"/><Relationship Id="rId249" Type="http://schemas.openxmlformats.org/officeDocument/2006/relationships/slideLayout" Target="../slideLayouts/slideLayout385.xml"/><Relationship Id="rId414" Type="http://schemas.openxmlformats.org/officeDocument/2006/relationships/slideLayout" Target="../slideLayouts/slideLayout550.xml"/><Relationship Id="rId456" Type="http://schemas.openxmlformats.org/officeDocument/2006/relationships/slideLayout" Target="../slideLayouts/slideLayout592.xml"/><Relationship Id="rId498" Type="http://schemas.openxmlformats.org/officeDocument/2006/relationships/slideLayout" Target="../slideLayouts/slideLayout634.xml"/><Relationship Id="rId13" Type="http://schemas.openxmlformats.org/officeDocument/2006/relationships/slideLayout" Target="../slideLayouts/slideLayout149.xml"/><Relationship Id="rId109" Type="http://schemas.openxmlformats.org/officeDocument/2006/relationships/slideLayout" Target="../slideLayouts/slideLayout245.xml"/><Relationship Id="rId260" Type="http://schemas.openxmlformats.org/officeDocument/2006/relationships/slideLayout" Target="../slideLayouts/slideLayout396.xml"/><Relationship Id="rId316" Type="http://schemas.openxmlformats.org/officeDocument/2006/relationships/slideLayout" Target="../slideLayouts/slideLayout452.xml"/><Relationship Id="rId55" Type="http://schemas.openxmlformats.org/officeDocument/2006/relationships/slideLayout" Target="../slideLayouts/slideLayout191.xml"/><Relationship Id="rId97" Type="http://schemas.openxmlformats.org/officeDocument/2006/relationships/slideLayout" Target="../slideLayouts/slideLayout233.xml"/><Relationship Id="rId120" Type="http://schemas.openxmlformats.org/officeDocument/2006/relationships/slideLayout" Target="../slideLayouts/slideLayout256.xml"/><Relationship Id="rId358" Type="http://schemas.openxmlformats.org/officeDocument/2006/relationships/slideLayout" Target="../slideLayouts/slideLayout494.xml"/><Relationship Id="rId162" Type="http://schemas.openxmlformats.org/officeDocument/2006/relationships/slideLayout" Target="../slideLayouts/slideLayout298.xml"/><Relationship Id="rId218" Type="http://schemas.openxmlformats.org/officeDocument/2006/relationships/slideLayout" Target="../slideLayouts/slideLayout354.xml"/><Relationship Id="rId425" Type="http://schemas.openxmlformats.org/officeDocument/2006/relationships/slideLayout" Target="../slideLayouts/slideLayout561.xml"/><Relationship Id="rId467" Type="http://schemas.openxmlformats.org/officeDocument/2006/relationships/slideLayout" Target="../slideLayouts/slideLayout603.xml"/><Relationship Id="rId271" Type="http://schemas.openxmlformats.org/officeDocument/2006/relationships/slideLayout" Target="../slideLayouts/slideLayout407.xml"/><Relationship Id="rId24" Type="http://schemas.openxmlformats.org/officeDocument/2006/relationships/slideLayout" Target="../slideLayouts/slideLayout160.xml"/><Relationship Id="rId66" Type="http://schemas.openxmlformats.org/officeDocument/2006/relationships/slideLayout" Target="../slideLayouts/slideLayout202.xml"/><Relationship Id="rId131" Type="http://schemas.openxmlformats.org/officeDocument/2006/relationships/slideLayout" Target="../slideLayouts/slideLayout267.xml"/><Relationship Id="rId327" Type="http://schemas.openxmlformats.org/officeDocument/2006/relationships/slideLayout" Target="../slideLayouts/slideLayout463.xml"/><Relationship Id="rId369" Type="http://schemas.openxmlformats.org/officeDocument/2006/relationships/slideLayout" Target="../slideLayouts/slideLayout505.xml"/><Relationship Id="rId173" Type="http://schemas.openxmlformats.org/officeDocument/2006/relationships/slideLayout" Target="../slideLayouts/slideLayout309.xml"/><Relationship Id="rId229" Type="http://schemas.openxmlformats.org/officeDocument/2006/relationships/slideLayout" Target="../slideLayouts/slideLayout365.xml"/><Relationship Id="rId380" Type="http://schemas.openxmlformats.org/officeDocument/2006/relationships/slideLayout" Target="../slideLayouts/slideLayout516.xml"/><Relationship Id="rId436" Type="http://schemas.openxmlformats.org/officeDocument/2006/relationships/slideLayout" Target="../slideLayouts/slideLayout572.xml"/><Relationship Id="rId240" Type="http://schemas.openxmlformats.org/officeDocument/2006/relationships/slideLayout" Target="../slideLayouts/slideLayout376.xml"/><Relationship Id="rId478" Type="http://schemas.openxmlformats.org/officeDocument/2006/relationships/slideLayout" Target="../slideLayouts/slideLayout614.xml"/><Relationship Id="rId35" Type="http://schemas.openxmlformats.org/officeDocument/2006/relationships/slideLayout" Target="../slideLayouts/slideLayout171.xml"/><Relationship Id="rId77" Type="http://schemas.openxmlformats.org/officeDocument/2006/relationships/slideLayout" Target="../slideLayouts/slideLayout213.xml"/><Relationship Id="rId100" Type="http://schemas.openxmlformats.org/officeDocument/2006/relationships/slideLayout" Target="../slideLayouts/slideLayout236.xml"/><Relationship Id="rId282" Type="http://schemas.openxmlformats.org/officeDocument/2006/relationships/slideLayout" Target="../slideLayouts/slideLayout418.xml"/><Relationship Id="rId338" Type="http://schemas.openxmlformats.org/officeDocument/2006/relationships/slideLayout" Target="../slideLayouts/slideLayout474.xml"/><Relationship Id="rId8" Type="http://schemas.openxmlformats.org/officeDocument/2006/relationships/slideLayout" Target="../slideLayouts/slideLayout144.xml"/><Relationship Id="rId142" Type="http://schemas.openxmlformats.org/officeDocument/2006/relationships/slideLayout" Target="../slideLayouts/slideLayout278.xml"/><Relationship Id="rId184" Type="http://schemas.openxmlformats.org/officeDocument/2006/relationships/slideLayout" Target="../slideLayouts/slideLayout320.xml"/><Relationship Id="rId391" Type="http://schemas.openxmlformats.org/officeDocument/2006/relationships/slideLayout" Target="../slideLayouts/slideLayout527.xml"/><Relationship Id="rId405" Type="http://schemas.openxmlformats.org/officeDocument/2006/relationships/slideLayout" Target="../slideLayouts/slideLayout541.xml"/><Relationship Id="rId447" Type="http://schemas.openxmlformats.org/officeDocument/2006/relationships/slideLayout" Target="../slideLayouts/slideLayout583.xml"/><Relationship Id="rId251" Type="http://schemas.openxmlformats.org/officeDocument/2006/relationships/slideLayout" Target="../slideLayouts/slideLayout387.xml"/><Relationship Id="rId489" Type="http://schemas.openxmlformats.org/officeDocument/2006/relationships/slideLayout" Target="../slideLayouts/slideLayout625.xml"/><Relationship Id="rId46" Type="http://schemas.openxmlformats.org/officeDocument/2006/relationships/slideLayout" Target="../slideLayouts/slideLayout182.xml"/><Relationship Id="rId293" Type="http://schemas.openxmlformats.org/officeDocument/2006/relationships/slideLayout" Target="../slideLayouts/slideLayout429.xml"/><Relationship Id="rId307" Type="http://schemas.openxmlformats.org/officeDocument/2006/relationships/slideLayout" Target="../slideLayouts/slideLayout443.xml"/><Relationship Id="rId349" Type="http://schemas.openxmlformats.org/officeDocument/2006/relationships/slideLayout" Target="../slideLayouts/slideLayout485.xml"/><Relationship Id="rId88" Type="http://schemas.openxmlformats.org/officeDocument/2006/relationships/slideLayout" Target="../slideLayouts/slideLayout224.xml"/><Relationship Id="rId111" Type="http://schemas.openxmlformats.org/officeDocument/2006/relationships/slideLayout" Target="../slideLayouts/slideLayout247.xml"/><Relationship Id="rId153" Type="http://schemas.openxmlformats.org/officeDocument/2006/relationships/slideLayout" Target="../slideLayouts/slideLayout289.xml"/><Relationship Id="rId195" Type="http://schemas.openxmlformats.org/officeDocument/2006/relationships/slideLayout" Target="../slideLayouts/slideLayout331.xml"/><Relationship Id="rId209" Type="http://schemas.openxmlformats.org/officeDocument/2006/relationships/slideLayout" Target="../slideLayouts/slideLayout345.xml"/><Relationship Id="rId360" Type="http://schemas.openxmlformats.org/officeDocument/2006/relationships/slideLayout" Target="../slideLayouts/slideLayout496.xml"/><Relationship Id="rId416" Type="http://schemas.openxmlformats.org/officeDocument/2006/relationships/slideLayout" Target="../slideLayouts/slideLayout552.xml"/><Relationship Id="rId220" Type="http://schemas.openxmlformats.org/officeDocument/2006/relationships/slideLayout" Target="../slideLayouts/slideLayout356.xml"/><Relationship Id="rId458" Type="http://schemas.openxmlformats.org/officeDocument/2006/relationships/slideLayout" Target="../slideLayouts/slideLayout594.xml"/><Relationship Id="rId15" Type="http://schemas.openxmlformats.org/officeDocument/2006/relationships/slideLayout" Target="../slideLayouts/slideLayout151.xml"/><Relationship Id="rId57" Type="http://schemas.openxmlformats.org/officeDocument/2006/relationships/slideLayout" Target="../slideLayouts/slideLayout193.xml"/><Relationship Id="rId262" Type="http://schemas.openxmlformats.org/officeDocument/2006/relationships/slideLayout" Target="../slideLayouts/slideLayout398.xml"/><Relationship Id="rId318" Type="http://schemas.openxmlformats.org/officeDocument/2006/relationships/slideLayout" Target="../slideLayouts/slideLayout454.xml"/><Relationship Id="rId99" Type="http://schemas.openxmlformats.org/officeDocument/2006/relationships/slideLayout" Target="../slideLayouts/slideLayout235.xml"/><Relationship Id="rId122" Type="http://schemas.openxmlformats.org/officeDocument/2006/relationships/slideLayout" Target="../slideLayouts/slideLayout258.xml"/><Relationship Id="rId164" Type="http://schemas.openxmlformats.org/officeDocument/2006/relationships/slideLayout" Target="../slideLayouts/slideLayout300.xml"/><Relationship Id="rId371" Type="http://schemas.openxmlformats.org/officeDocument/2006/relationships/slideLayout" Target="../slideLayouts/slideLayout507.xml"/><Relationship Id="rId427" Type="http://schemas.openxmlformats.org/officeDocument/2006/relationships/slideLayout" Target="../slideLayouts/slideLayout563.xml"/><Relationship Id="rId469" Type="http://schemas.openxmlformats.org/officeDocument/2006/relationships/slideLayout" Target="../slideLayouts/slideLayout605.xml"/><Relationship Id="rId26" Type="http://schemas.openxmlformats.org/officeDocument/2006/relationships/slideLayout" Target="../slideLayouts/slideLayout162.xml"/><Relationship Id="rId231" Type="http://schemas.openxmlformats.org/officeDocument/2006/relationships/slideLayout" Target="../slideLayouts/slideLayout367.xml"/><Relationship Id="rId273" Type="http://schemas.openxmlformats.org/officeDocument/2006/relationships/slideLayout" Target="../slideLayouts/slideLayout409.xml"/><Relationship Id="rId329" Type="http://schemas.openxmlformats.org/officeDocument/2006/relationships/slideLayout" Target="../slideLayouts/slideLayout465.xml"/><Relationship Id="rId480" Type="http://schemas.openxmlformats.org/officeDocument/2006/relationships/slideLayout" Target="../slideLayouts/slideLayout616.xml"/><Relationship Id="rId68" Type="http://schemas.openxmlformats.org/officeDocument/2006/relationships/slideLayout" Target="../slideLayouts/slideLayout204.xml"/><Relationship Id="rId133" Type="http://schemas.openxmlformats.org/officeDocument/2006/relationships/slideLayout" Target="../slideLayouts/slideLayout269.xml"/><Relationship Id="rId175" Type="http://schemas.openxmlformats.org/officeDocument/2006/relationships/slideLayout" Target="../slideLayouts/slideLayout311.xml"/><Relationship Id="rId340" Type="http://schemas.openxmlformats.org/officeDocument/2006/relationships/slideLayout" Target="../slideLayouts/slideLayout476.xml"/><Relationship Id="rId200" Type="http://schemas.openxmlformats.org/officeDocument/2006/relationships/slideLayout" Target="../slideLayouts/slideLayout336.xml"/><Relationship Id="rId382" Type="http://schemas.openxmlformats.org/officeDocument/2006/relationships/slideLayout" Target="../slideLayouts/slideLayout518.xml"/><Relationship Id="rId438" Type="http://schemas.openxmlformats.org/officeDocument/2006/relationships/slideLayout" Target="../slideLayouts/slideLayout574.xml"/><Relationship Id="rId242" Type="http://schemas.openxmlformats.org/officeDocument/2006/relationships/slideLayout" Target="../slideLayouts/slideLayout378.xml"/><Relationship Id="rId284" Type="http://schemas.openxmlformats.org/officeDocument/2006/relationships/slideLayout" Target="../slideLayouts/slideLayout420.xml"/><Relationship Id="rId491" Type="http://schemas.openxmlformats.org/officeDocument/2006/relationships/slideLayout" Target="../slideLayouts/slideLayout627.xml"/><Relationship Id="rId37" Type="http://schemas.openxmlformats.org/officeDocument/2006/relationships/slideLayout" Target="../slideLayouts/slideLayout173.xml"/><Relationship Id="rId79" Type="http://schemas.openxmlformats.org/officeDocument/2006/relationships/slideLayout" Target="../slideLayouts/slideLayout215.xml"/><Relationship Id="rId102" Type="http://schemas.openxmlformats.org/officeDocument/2006/relationships/slideLayout" Target="../slideLayouts/slideLayout238.xml"/><Relationship Id="rId144" Type="http://schemas.openxmlformats.org/officeDocument/2006/relationships/slideLayout" Target="../slideLayouts/slideLayout280.xml"/><Relationship Id="rId90" Type="http://schemas.openxmlformats.org/officeDocument/2006/relationships/slideLayout" Target="../slideLayouts/slideLayout226.xml"/><Relationship Id="rId186" Type="http://schemas.openxmlformats.org/officeDocument/2006/relationships/slideLayout" Target="../slideLayouts/slideLayout322.xml"/><Relationship Id="rId351" Type="http://schemas.openxmlformats.org/officeDocument/2006/relationships/slideLayout" Target="../slideLayouts/slideLayout487.xml"/><Relationship Id="rId393" Type="http://schemas.openxmlformats.org/officeDocument/2006/relationships/slideLayout" Target="../slideLayouts/slideLayout529.xml"/><Relationship Id="rId407" Type="http://schemas.openxmlformats.org/officeDocument/2006/relationships/slideLayout" Target="../slideLayouts/slideLayout543.xml"/><Relationship Id="rId449" Type="http://schemas.openxmlformats.org/officeDocument/2006/relationships/slideLayout" Target="../slideLayouts/slideLayout585.xml"/><Relationship Id="rId211" Type="http://schemas.openxmlformats.org/officeDocument/2006/relationships/slideLayout" Target="../slideLayouts/slideLayout347.xml"/><Relationship Id="rId253" Type="http://schemas.openxmlformats.org/officeDocument/2006/relationships/slideLayout" Target="../slideLayouts/slideLayout389.xml"/><Relationship Id="rId295" Type="http://schemas.openxmlformats.org/officeDocument/2006/relationships/slideLayout" Target="../slideLayouts/slideLayout431.xml"/><Relationship Id="rId309" Type="http://schemas.openxmlformats.org/officeDocument/2006/relationships/slideLayout" Target="../slideLayouts/slideLayout445.xml"/><Relationship Id="rId460" Type="http://schemas.openxmlformats.org/officeDocument/2006/relationships/slideLayout" Target="../slideLayouts/slideLayout596.xml"/><Relationship Id="rId48" Type="http://schemas.openxmlformats.org/officeDocument/2006/relationships/slideLayout" Target="../slideLayouts/slideLayout184.xml"/><Relationship Id="rId113" Type="http://schemas.openxmlformats.org/officeDocument/2006/relationships/slideLayout" Target="../slideLayouts/slideLayout249.xml"/><Relationship Id="rId320" Type="http://schemas.openxmlformats.org/officeDocument/2006/relationships/slideLayout" Target="../slideLayouts/slideLayout456.xml"/><Relationship Id="rId155" Type="http://schemas.openxmlformats.org/officeDocument/2006/relationships/slideLayout" Target="../slideLayouts/slideLayout291.xml"/><Relationship Id="rId197" Type="http://schemas.openxmlformats.org/officeDocument/2006/relationships/slideLayout" Target="../slideLayouts/slideLayout333.xml"/><Relationship Id="rId362" Type="http://schemas.openxmlformats.org/officeDocument/2006/relationships/slideLayout" Target="../slideLayouts/slideLayout498.xml"/><Relationship Id="rId418" Type="http://schemas.openxmlformats.org/officeDocument/2006/relationships/slideLayout" Target="../slideLayouts/slideLayout554.xml"/><Relationship Id="rId222" Type="http://schemas.openxmlformats.org/officeDocument/2006/relationships/slideLayout" Target="../slideLayouts/slideLayout358.xml"/><Relationship Id="rId264" Type="http://schemas.openxmlformats.org/officeDocument/2006/relationships/slideLayout" Target="../slideLayouts/slideLayout400.xml"/><Relationship Id="rId471" Type="http://schemas.openxmlformats.org/officeDocument/2006/relationships/slideLayout" Target="../slideLayouts/slideLayout607.xml"/><Relationship Id="rId17" Type="http://schemas.openxmlformats.org/officeDocument/2006/relationships/slideLayout" Target="../slideLayouts/slideLayout153.xml"/><Relationship Id="rId59" Type="http://schemas.openxmlformats.org/officeDocument/2006/relationships/slideLayout" Target="../slideLayouts/slideLayout195.xml"/><Relationship Id="rId124" Type="http://schemas.openxmlformats.org/officeDocument/2006/relationships/slideLayout" Target="../slideLayouts/slideLayout260.xml"/><Relationship Id="rId70" Type="http://schemas.openxmlformats.org/officeDocument/2006/relationships/slideLayout" Target="../slideLayouts/slideLayout206.xml"/><Relationship Id="rId166" Type="http://schemas.openxmlformats.org/officeDocument/2006/relationships/slideLayout" Target="../slideLayouts/slideLayout302.xml"/><Relationship Id="rId331" Type="http://schemas.openxmlformats.org/officeDocument/2006/relationships/slideLayout" Target="../slideLayouts/slideLayout467.xml"/><Relationship Id="rId373" Type="http://schemas.openxmlformats.org/officeDocument/2006/relationships/slideLayout" Target="../slideLayouts/slideLayout509.xml"/><Relationship Id="rId429" Type="http://schemas.openxmlformats.org/officeDocument/2006/relationships/slideLayout" Target="../slideLayouts/slideLayout565.xml"/><Relationship Id="rId1" Type="http://schemas.openxmlformats.org/officeDocument/2006/relationships/slideLayout" Target="../slideLayouts/slideLayout137.xml"/><Relationship Id="rId233" Type="http://schemas.openxmlformats.org/officeDocument/2006/relationships/slideLayout" Target="../slideLayouts/slideLayout369.xml"/><Relationship Id="rId440" Type="http://schemas.openxmlformats.org/officeDocument/2006/relationships/slideLayout" Target="../slideLayouts/slideLayout576.xml"/><Relationship Id="rId28" Type="http://schemas.openxmlformats.org/officeDocument/2006/relationships/slideLayout" Target="../slideLayouts/slideLayout164.xml"/><Relationship Id="rId275" Type="http://schemas.openxmlformats.org/officeDocument/2006/relationships/slideLayout" Target="../slideLayouts/slideLayout411.xml"/><Relationship Id="rId300" Type="http://schemas.openxmlformats.org/officeDocument/2006/relationships/slideLayout" Target="../slideLayouts/slideLayout436.xml"/><Relationship Id="rId482" Type="http://schemas.openxmlformats.org/officeDocument/2006/relationships/slideLayout" Target="../slideLayouts/slideLayout618.xml"/><Relationship Id="rId81" Type="http://schemas.openxmlformats.org/officeDocument/2006/relationships/slideLayout" Target="../slideLayouts/slideLayout217.xml"/><Relationship Id="rId135" Type="http://schemas.openxmlformats.org/officeDocument/2006/relationships/slideLayout" Target="../slideLayouts/slideLayout271.xml"/><Relationship Id="rId177" Type="http://schemas.openxmlformats.org/officeDocument/2006/relationships/slideLayout" Target="../slideLayouts/slideLayout313.xml"/><Relationship Id="rId342" Type="http://schemas.openxmlformats.org/officeDocument/2006/relationships/slideLayout" Target="../slideLayouts/slideLayout478.xml"/><Relationship Id="rId384" Type="http://schemas.openxmlformats.org/officeDocument/2006/relationships/slideLayout" Target="../slideLayouts/slideLayout520.xml"/><Relationship Id="rId202" Type="http://schemas.openxmlformats.org/officeDocument/2006/relationships/slideLayout" Target="../slideLayouts/slideLayout338.xml"/><Relationship Id="rId244" Type="http://schemas.openxmlformats.org/officeDocument/2006/relationships/slideLayout" Target="../slideLayouts/slideLayout380.xml"/><Relationship Id="rId39" Type="http://schemas.openxmlformats.org/officeDocument/2006/relationships/slideLayout" Target="../slideLayouts/slideLayout175.xml"/><Relationship Id="rId286" Type="http://schemas.openxmlformats.org/officeDocument/2006/relationships/slideLayout" Target="../slideLayouts/slideLayout422.xml"/><Relationship Id="rId451" Type="http://schemas.openxmlformats.org/officeDocument/2006/relationships/slideLayout" Target="../slideLayouts/slideLayout587.xml"/><Relationship Id="rId493" Type="http://schemas.openxmlformats.org/officeDocument/2006/relationships/slideLayout" Target="../slideLayouts/slideLayout629.xml"/><Relationship Id="rId50" Type="http://schemas.openxmlformats.org/officeDocument/2006/relationships/slideLayout" Target="../slideLayouts/slideLayout186.xml"/><Relationship Id="rId104" Type="http://schemas.openxmlformats.org/officeDocument/2006/relationships/slideLayout" Target="../slideLayouts/slideLayout240.xml"/><Relationship Id="rId146" Type="http://schemas.openxmlformats.org/officeDocument/2006/relationships/slideLayout" Target="../slideLayouts/slideLayout282.xml"/><Relationship Id="rId188" Type="http://schemas.openxmlformats.org/officeDocument/2006/relationships/slideLayout" Target="../slideLayouts/slideLayout324.xml"/><Relationship Id="rId311" Type="http://schemas.openxmlformats.org/officeDocument/2006/relationships/slideLayout" Target="../slideLayouts/slideLayout447.xml"/><Relationship Id="rId353" Type="http://schemas.openxmlformats.org/officeDocument/2006/relationships/slideLayout" Target="../slideLayouts/slideLayout489.xml"/><Relationship Id="rId395" Type="http://schemas.openxmlformats.org/officeDocument/2006/relationships/slideLayout" Target="../slideLayouts/slideLayout531.xml"/><Relationship Id="rId409" Type="http://schemas.openxmlformats.org/officeDocument/2006/relationships/slideLayout" Target="../slideLayouts/slideLayout545.xml"/><Relationship Id="rId92" Type="http://schemas.openxmlformats.org/officeDocument/2006/relationships/slideLayout" Target="../slideLayouts/slideLayout228.xml"/><Relationship Id="rId213" Type="http://schemas.openxmlformats.org/officeDocument/2006/relationships/slideLayout" Target="../slideLayouts/slideLayout349.xml"/><Relationship Id="rId420" Type="http://schemas.openxmlformats.org/officeDocument/2006/relationships/slideLayout" Target="../slideLayouts/slideLayout556.xml"/><Relationship Id="rId255" Type="http://schemas.openxmlformats.org/officeDocument/2006/relationships/slideLayout" Target="../slideLayouts/slideLayout391.xml"/><Relationship Id="rId297" Type="http://schemas.openxmlformats.org/officeDocument/2006/relationships/slideLayout" Target="../slideLayouts/slideLayout433.xml"/><Relationship Id="rId462" Type="http://schemas.openxmlformats.org/officeDocument/2006/relationships/slideLayout" Target="../slideLayouts/slideLayout598.xml"/><Relationship Id="rId115" Type="http://schemas.openxmlformats.org/officeDocument/2006/relationships/slideLayout" Target="../slideLayouts/slideLayout251.xml"/><Relationship Id="rId157" Type="http://schemas.openxmlformats.org/officeDocument/2006/relationships/slideLayout" Target="../slideLayouts/slideLayout293.xml"/><Relationship Id="rId322" Type="http://schemas.openxmlformats.org/officeDocument/2006/relationships/slideLayout" Target="../slideLayouts/slideLayout458.xml"/><Relationship Id="rId364" Type="http://schemas.openxmlformats.org/officeDocument/2006/relationships/slideLayout" Target="../slideLayouts/slideLayout500.xml"/><Relationship Id="rId61" Type="http://schemas.openxmlformats.org/officeDocument/2006/relationships/slideLayout" Target="../slideLayouts/slideLayout197.xml"/><Relationship Id="rId199" Type="http://schemas.openxmlformats.org/officeDocument/2006/relationships/slideLayout" Target="../slideLayouts/slideLayout335.xml"/><Relationship Id="rId19" Type="http://schemas.openxmlformats.org/officeDocument/2006/relationships/slideLayout" Target="../slideLayouts/slideLayout155.xml"/><Relationship Id="rId224" Type="http://schemas.openxmlformats.org/officeDocument/2006/relationships/slideLayout" Target="../slideLayouts/slideLayout360.xml"/><Relationship Id="rId266" Type="http://schemas.openxmlformats.org/officeDocument/2006/relationships/slideLayout" Target="../slideLayouts/slideLayout402.xml"/><Relationship Id="rId431" Type="http://schemas.openxmlformats.org/officeDocument/2006/relationships/slideLayout" Target="../slideLayouts/slideLayout567.xml"/><Relationship Id="rId473" Type="http://schemas.openxmlformats.org/officeDocument/2006/relationships/slideLayout" Target="../slideLayouts/slideLayout609.xml"/><Relationship Id="rId30" Type="http://schemas.openxmlformats.org/officeDocument/2006/relationships/slideLayout" Target="../slideLayouts/slideLayout166.xml"/><Relationship Id="rId126" Type="http://schemas.openxmlformats.org/officeDocument/2006/relationships/slideLayout" Target="../slideLayouts/slideLayout262.xml"/><Relationship Id="rId168" Type="http://schemas.openxmlformats.org/officeDocument/2006/relationships/slideLayout" Target="../slideLayouts/slideLayout304.xml"/><Relationship Id="rId333" Type="http://schemas.openxmlformats.org/officeDocument/2006/relationships/slideLayout" Target="../slideLayouts/slideLayout469.xml"/><Relationship Id="rId72" Type="http://schemas.openxmlformats.org/officeDocument/2006/relationships/slideLayout" Target="../slideLayouts/slideLayout208.xml"/><Relationship Id="rId375" Type="http://schemas.openxmlformats.org/officeDocument/2006/relationships/slideLayout" Target="../slideLayouts/slideLayout511.xml"/><Relationship Id="rId3" Type="http://schemas.openxmlformats.org/officeDocument/2006/relationships/slideLayout" Target="../slideLayouts/slideLayout139.xml"/><Relationship Id="rId235" Type="http://schemas.openxmlformats.org/officeDocument/2006/relationships/slideLayout" Target="../slideLayouts/slideLayout371.xml"/><Relationship Id="rId277" Type="http://schemas.openxmlformats.org/officeDocument/2006/relationships/slideLayout" Target="../slideLayouts/slideLayout413.xml"/><Relationship Id="rId400" Type="http://schemas.openxmlformats.org/officeDocument/2006/relationships/slideLayout" Target="../slideLayouts/slideLayout536.xml"/><Relationship Id="rId442" Type="http://schemas.openxmlformats.org/officeDocument/2006/relationships/slideLayout" Target="../slideLayouts/slideLayout578.xml"/><Relationship Id="rId484" Type="http://schemas.openxmlformats.org/officeDocument/2006/relationships/slideLayout" Target="../slideLayouts/slideLayout620.xml"/><Relationship Id="rId137" Type="http://schemas.openxmlformats.org/officeDocument/2006/relationships/slideLayout" Target="../slideLayouts/slideLayout273.xml"/><Relationship Id="rId302" Type="http://schemas.openxmlformats.org/officeDocument/2006/relationships/slideLayout" Target="../slideLayouts/slideLayout438.xml"/><Relationship Id="rId344" Type="http://schemas.openxmlformats.org/officeDocument/2006/relationships/slideLayout" Target="../slideLayouts/slideLayout480.xml"/><Relationship Id="rId41" Type="http://schemas.openxmlformats.org/officeDocument/2006/relationships/slideLayout" Target="../slideLayouts/slideLayout177.xml"/><Relationship Id="rId83" Type="http://schemas.openxmlformats.org/officeDocument/2006/relationships/slideLayout" Target="../slideLayouts/slideLayout219.xml"/><Relationship Id="rId179" Type="http://schemas.openxmlformats.org/officeDocument/2006/relationships/slideLayout" Target="../slideLayouts/slideLayout315.xml"/><Relationship Id="rId386" Type="http://schemas.openxmlformats.org/officeDocument/2006/relationships/slideLayout" Target="../slideLayouts/slideLayout522.xml"/><Relationship Id="rId190" Type="http://schemas.openxmlformats.org/officeDocument/2006/relationships/slideLayout" Target="../slideLayouts/slideLayout326.xml"/><Relationship Id="rId204" Type="http://schemas.openxmlformats.org/officeDocument/2006/relationships/slideLayout" Target="../slideLayouts/slideLayout340.xml"/><Relationship Id="rId246" Type="http://schemas.openxmlformats.org/officeDocument/2006/relationships/slideLayout" Target="../slideLayouts/slideLayout382.xml"/><Relationship Id="rId288" Type="http://schemas.openxmlformats.org/officeDocument/2006/relationships/slideLayout" Target="../slideLayouts/slideLayout424.xml"/><Relationship Id="rId411" Type="http://schemas.openxmlformats.org/officeDocument/2006/relationships/slideLayout" Target="../slideLayouts/slideLayout547.xml"/><Relationship Id="rId453" Type="http://schemas.openxmlformats.org/officeDocument/2006/relationships/slideLayout" Target="../slideLayouts/slideLayout589.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642.xml"/><Relationship Id="rId13" Type="http://schemas.openxmlformats.org/officeDocument/2006/relationships/slideLayout" Target="../slideLayouts/slideLayout647.xml"/><Relationship Id="rId18" Type="http://schemas.openxmlformats.org/officeDocument/2006/relationships/slideLayout" Target="../slideLayouts/slideLayout652.xml"/><Relationship Id="rId26" Type="http://schemas.openxmlformats.org/officeDocument/2006/relationships/theme" Target="../theme/theme4.xml"/><Relationship Id="rId3" Type="http://schemas.openxmlformats.org/officeDocument/2006/relationships/slideLayout" Target="../slideLayouts/slideLayout637.xml"/><Relationship Id="rId21" Type="http://schemas.openxmlformats.org/officeDocument/2006/relationships/slideLayout" Target="../slideLayouts/slideLayout655.xml"/><Relationship Id="rId7" Type="http://schemas.openxmlformats.org/officeDocument/2006/relationships/slideLayout" Target="../slideLayouts/slideLayout641.xml"/><Relationship Id="rId12" Type="http://schemas.openxmlformats.org/officeDocument/2006/relationships/slideLayout" Target="../slideLayouts/slideLayout646.xml"/><Relationship Id="rId17" Type="http://schemas.openxmlformats.org/officeDocument/2006/relationships/slideLayout" Target="../slideLayouts/slideLayout651.xml"/><Relationship Id="rId25" Type="http://schemas.openxmlformats.org/officeDocument/2006/relationships/slideLayout" Target="../slideLayouts/slideLayout659.xml"/><Relationship Id="rId2" Type="http://schemas.openxmlformats.org/officeDocument/2006/relationships/slideLayout" Target="../slideLayouts/slideLayout636.xml"/><Relationship Id="rId16" Type="http://schemas.openxmlformats.org/officeDocument/2006/relationships/slideLayout" Target="../slideLayouts/slideLayout650.xml"/><Relationship Id="rId20" Type="http://schemas.openxmlformats.org/officeDocument/2006/relationships/slideLayout" Target="../slideLayouts/slideLayout654.xml"/><Relationship Id="rId1" Type="http://schemas.openxmlformats.org/officeDocument/2006/relationships/slideLayout" Target="../slideLayouts/slideLayout635.xml"/><Relationship Id="rId6" Type="http://schemas.openxmlformats.org/officeDocument/2006/relationships/slideLayout" Target="../slideLayouts/slideLayout640.xml"/><Relationship Id="rId11" Type="http://schemas.openxmlformats.org/officeDocument/2006/relationships/slideLayout" Target="../slideLayouts/slideLayout645.xml"/><Relationship Id="rId24" Type="http://schemas.openxmlformats.org/officeDocument/2006/relationships/slideLayout" Target="../slideLayouts/slideLayout658.xml"/><Relationship Id="rId5" Type="http://schemas.openxmlformats.org/officeDocument/2006/relationships/slideLayout" Target="../slideLayouts/slideLayout639.xml"/><Relationship Id="rId15" Type="http://schemas.openxmlformats.org/officeDocument/2006/relationships/slideLayout" Target="../slideLayouts/slideLayout649.xml"/><Relationship Id="rId23" Type="http://schemas.openxmlformats.org/officeDocument/2006/relationships/slideLayout" Target="../slideLayouts/slideLayout657.xml"/><Relationship Id="rId10" Type="http://schemas.openxmlformats.org/officeDocument/2006/relationships/slideLayout" Target="../slideLayouts/slideLayout644.xml"/><Relationship Id="rId19" Type="http://schemas.openxmlformats.org/officeDocument/2006/relationships/slideLayout" Target="../slideLayouts/slideLayout653.xml"/><Relationship Id="rId4" Type="http://schemas.openxmlformats.org/officeDocument/2006/relationships/slideLayout" Target="../slideLayouts/slideLayout638.xml"/><Relationship Id="rId9" Type="http://schemas.openxmlformats.org/officeDocument/2006/relationships/slideLayout" Target="../slideLayouts/slideLayout643.xml"/><Relationship Id="rId14" Type="http://schemas.openxmlformats.org/officeDocument/2006/relationships/slideLayout" Target="../slideLayouts/slideLayout648.xml"/><Relationship Id="rId22" Type="http://schemas.openxmlformats.org/officeDocument/2006/relationships/slideLayout" Target="../slideLayouts/slideLayout656.xml"/><Relationship Id="rId27" Type="http://schemas.openxmlformats.org/officeDocument/2006/relationships/image" Target="../media/image103.png"/></Relationships>
</file>

<file path=ppt/slideMasters/_rels/slideMaster5.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theme" Target="../theme/theme5.xml"/><Relationship Id="rId1" Type="http://schemas.openxmlformats.org/officeDocument/2006/relationships/slideLayout" Target="../slideLayouts/slideLayout660.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68.xml"/><Relationship Id="rId3" Type="http://schemas.openxmlformats.org/officeDocument/2006/relationships/slideLayout" Target="../slideLayouts/slideLayout663.xml"/><Relationship Id="rId7" Type="http://schemas.openxmlformats.org/officeDocument/2006/relationships/slideLayout" Target="../slideLayouts/slideLayout667.xml"/><Relationship Id="rId12" Type="http://schemas.openxmlformats.org/officeDocument/2006/relationships/theme" Target="../theme/theme6.xml"/><Relationship Id="rId2" Type="http://schemas.openxmlformats.org/officeDocument/2006/relationships/slideLayout" Target="../slideLayouts/slideLayout662.xml"/><Relationship Id="rId1" Type="http://schemas.openxmlformats.org/officeDocument/2006/relationships/slideLayout" Target="../slideLayouts/slideLayout661.xml"/><Relationship Id="rId6" Type="http://schemas.openxmlformats.org/officeDocument/2006/relationships/slideLayout" Target="../slideLayouts/slideLayout666.xml"/><Relationship Id="rId11" Type="http://schemas.openxmlformats.org/officeDocument/2006/relationships/slideLayout" Target="../slideLayouts/slideLayout671.xml"/><Relationship Id="rId5" Type="http://schemas.openxmlformats.org/officeDocument/2006/relationships/slideLayout" Target="../slideLayouts/slideLayout665.xml"/><Relationship Id="rId10" Type="http://schemas.openxmlformats.org/officeDocument/2006/relationships/slideLayout" Target="../slideLayouts/slideLayout670.xml"/><Relationship Id="rId4" Type="http://schemas.openxmlformats.org/officeDocument/2006/relationships/slideLayout" Target="../slideLayouts/slideLayout664.xml"/><Relationship Id="rId9" Type="http://schemas.openxmlformats.org/officeDocument/2006/relationships/slideLayout" Target="../slideLayouts/slideLayout669.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79.xml"/><Relationship Id="rId3" Type="http://schemas.openxmlformats.org/officeDocument/2006/relationships/slideLayout" Target="../slideLayouts/slideLayout674.xml"/><Relationship Id="rId7" Type="http://schemas.openxmlformats.org/officeDocument/2006/relationships/slideLayout" Target="../slideLayouts/slideLayout678.xml"/><Relationship Id="rId12" Type="http://schemas.openxmlformats.org/officeDocument/2006/relationships/theme" Target="../theme/theme7.xml"/><Relationship Id="rId2" Type="http://schemas.openxmlformats.org/officeDocument/2006/relationships/slideLayout" Target="../slideLayouts/slideLayout673.xml"/><Relationship Id="rId1" Type="http://schemas.openxmlformats.org/officeDocument/2006/relationships/slideLayout" Target="../slideLayouts/slideLayout672.xml"/><Relationship Id="rId6" Type="http://schemas.openxmlformats.org/officeDocument/2006/relationships/slideLayout" Target="../slideLayouts/slideLayout677.xml"/><Relationship Id="rId11" Type="http://schemas.openxmlformats.org/officeDocument/2006/relationships/slideLayout" Target="../slideLayouts/slideLayout682.xml"/><Relationship Id="rId5" Type="http://schemas.openxmlformats.org/officeDocument/2006/relationships/slideLayout" Target="../slideLayouts/slideLayout676.xml"/><Relationship Id="rId10" Type="http://schemas.openxmlformats.org/officeDocument/2006/relationships/slideLayout" Target="../slideLayouts/slideLayout681.xml"/><Relationship Id="rId4" Type="http://schemas.openxmlformats.org/officeDocument/2006/relationships/slideLayout" Target="../slideLayouts/slideLayout675.xml"/><Relationship Id="rId9" Type="http://schemas.openxmlformats.org/officeDocument/2006/relationships/slideLayout" Target="../slideLayouts/slideLayout680.xml"/></Relationships>
</file>

<file path=ppt/slideMasters/_rels/slideMaster8.xml.rels><?xml version="1.0" encoding="UTF-8" standalone="yes"?>
<Relationships xmlns="http://schemas.openxmlformats.org/package/2006/relationships"><Relationship Id="rId117" Type="http://schemas.openxmlformats.org/officeDocument/2006/relationships/slideLayout" Target="../slideLayouts/slideLayout799.xml"/><Relationship Id="rId21" Type="http://schemas.openxmlformats.org/officeDocument/2006/relationships/slideLayout" Target="../slideLayouts/slideLayout703.xml"/><Relationship Id="rId63" Type="http://schemas.openxmlformats.org/officeDocument/2006/relationships/slideLayout" Target="../slideLayouts/slideLayout745.xml"/><Relationship Id="rId159" Type="http://schemas.openxmlformats.org/officeDocument/2006/relationships/slideLayout" Target="../slideLayouts/slideLayout841.xml"/><Relationship Id="rId170" Type="http://schemas.openxmlformats.org/officeDocument/2006/relationships/slideLayout" Target="../slideLayouts/slideLayout852.xml"/><Relationship Id="rId226" Type="http://schemas.openxmlformats.org/officeDocument/2006/relationships/slideLayout" Target="../slideLayouts/slideLayout908.xml"/><Relationship Id="rId268" Type="http://schemas.openxmlformats.org/officeDocument/2006/relationships/slideLayout" Target="../slideLayouts/slideLayout950.xml"/><Relationship Id="rId32" Type="http://schemas.openxmlformats.org/officeDocument/2006/relationships/slideLayout" Target="../slideLayouts/slideLayout714.xml"/><Relationship Id="rId74" Type="http://schemas.openxmlformats.org/officeDocument/2006/relationships/slideLayout" Target="../slideLayouts/slideLayout756.xml"/><Relationship Id="rId128" Type="http://schemas.openxmlformats.org/officeDocument/2006/relationships/slideLayout" Target="../slideLayouts/slideLayout810.xml"/><Relationship Id="rId5" Type="http://schemas.openxmlformats.org/officeDocument/2006/relationships/slideLayout" Target="../slideLayouts/slideLayout687.xml"/><Relationship Id="rId181" Type="http://schemas.openxmlformats.org/officeDocument/2006/relationships/slideLayout" Target="../slideLayouts/slideLayout863.xml"/><Relationship Id="rId237" Type="http://schemas.openxmlformats.org/officeDocument/2006/relationships/slideLayout" Target="../slideLayouts/slideLayout919.xml"/><Relationship Id="rId279" Type="http://schemas.openxmlformats.org/officeDocument/2006/relationships/slideLayout" Target="../slideLayouts/slideLayout961.xml"/><Relationship Id="rId43" Type="http://schemas.openxmlformats.org/officeDocument/2006/relationships/slideLayout" Target="../slideLayouts/slideLayout725.xml"/><Relationship Id="rId139" Type="http://schemas.openxmlformats.org/officeDocument/2006/relationships/slideLayout" Target="../slideLayouts/slideLayout821.xml"/><Relationship Id="rId85" Type="http://schemas.openxmlformats.org/officeDocument/2006/relationships/slideLayout" Target="../slideLayouts/slideLayout767.xml"/><Relationship Id="rId150" Type="http://schemas.openxmlformats.org/officeDocument/2006/relationships/slideLayout" Target="../slideLayouts/slideLayout832.xml"/><Relationship Id="rId171" Type="http://schemas.openxmlformats.org/officeDocument/2006/relationships/slideLayout" Target="../slideLayouts/slideLayout853.xml"/><Relationship Id="rId192" Type="http://schemas.openxmlformats.org/officeDocument/2006/relationships/slideLayout" Target="../slideLayouts/slideLayout874.xml"/><Relationship Id="rId206" Type="http://schemas.openxmlformats.org/officeDocument/2006/relationships/slideLayout" Target="../slideLayouts/slideLayout888.xml"/><Relationship Id="rId227" Type="http://schemas.openxmlformats.org/officeDocument/2006/relationships/slideLayout" Target="../slideLayouts/slideLayout909.xml"/><Relationship Id="rId248" Type="http://schemas.openxmlformats.org/officeDocument/2006/relationships/slideLayout" Target="../slideLayouts/slideLayout930.xml"/><Relationship Id="rId269" Type="http://schemas.openxmlformats.org/officeDocument/2006/relationships/slideLayout" Target="../slideLayouts/slideLayout951.xml"/><Relationship Id="rId12" Type="http://schemas.openxmlformats.org/officeDocument/2006/relationships/slideLayout" Target="../slideLayouts/slideLayout694.xml"/><Relationship Id="rId33" Type="http://schemas.openxmlformats.org/officeDocument/2006/relationships/slideLayout" Target="../slideLayouts/slideLayout715.xml"/><Relationship Id="rId108" Type="http://schemas.openxmlformats.org/officeDocument/2006/relationships/slideLayout" Target="../slideLayouts/slideLayout790.xml"/><Relationship Id="rId129" Type="http://schemas.openxmlformats.org/officeDocument/2006/relationships/slideLayout" Target="../slideLayouts/slideLayout811.xml"/><Relationship Id="rId280" Type="http://schemas.openxmlformats.org/officeDocument/2006/relationships/slideLayout" Target="../slideLayouts/slideLayout962.xml"/><Relationship Id="rId54" Type="http://schemas.openxmlformats.org/officeDocument/2006/relationships/slideLayout" Target="../slideLayouts/slideLayout736.xml"/><Relationship Id="rId75" Type="http://schemas.openxmlformats.org/officeDocument/2006/relationships/slideLayout" Target="../slideLayouts/slideLayout757.xml"/><Relationship Id="rId96" Type="http://schemas.openxmlformats.org/officeDocument/2006/relationships/slideLayout" Target="../slideLayouts/slideLayout778.xml"/><Relationship Id="rId140" Type="http://schemas.openxmlformats.org/officeDocument/2006/relationships/slideLayout" Target="../slideLayouts/slideLayout822.xml"/><Relationship Id="rId161" Type="http://schemas.openxmlformats.org/officeDocument/2006/relationships/slideLayout" Target="../slideLayouts/slideLayout843.xml"/><Relationship Id="rId182" Type="http://schemas.openxmlformats.org/officeDocument/2006/relationships/slideLayout" Target="../slideLayouts/slideLayout864.xml"/><Relationship Id="rId217" Type="http://schemas.openxmlformats.org/officeDocument/2006/relationships/slideLayout" Target="../slideLayouts/slideLayout899.xml"/><Relationship Id="rId6" Type="http://schemas.openxmlformats.org/officeDocument/2006/relationships/slideLayout" Target="../slideLayouts/slideLayout688.xml"/><Relationship Id="rId238" Type="http://schemas.openxmlformats.org/officeDocument/2006/relationships/slideLayout" Target="../slideLayouts/slideLayout920.xml"/><Relationship Id="rId259" Type="http://schemas.openxmlformats.org/officeDocument/2006/relationships/slideLayout" Target="../slideLayouts/slideLayout941.xml"/><Relationship Id="rId23" Type="http://schemas.openxmlformats.org/officeDocument/2006/relationships/slideLayout" Target="../slideLayouts/slideLayout705.xml"/><Relationship Id="rId119" Type="http://schemas.openxmlformats.org/officeDocument/2006/relationships/slideLayout" Target="../slideLayouts/slideLayout801.xml"/><Relationship Id="rId270" Type="http://schemas.openxmlformats.org/officeDocument/2006/relationships/slideLayout" Target="../slideLayouts/slideLayout952.xml"/><Relationship Id="rId44" Type="http://schemas.openxmlformats.org/officeDocument/2006/relationships/slideLayout" Target="../slideLayouts/slideLayout726.xml"/><Relationship Id="rId65" Type="http://schemas.openxmlformats.org/officeDocument/2006/relationships/slideLayout" Target="../slideLayouts/slideLayout747.xml"/><Relationship Id="rId86" Type="http://schemas.openxmlformats.org/officeDocument/2006/relationships/slideLayout" Target="../slideLayouts/slideLayout768.xml"/><Relationship Id="rId130" Type="http://schemas.openxmlformats.org/officeDocument/2006/relationships/slideLayout" Target="../slideLayouts/slideLayout812.xml"/><Relationship Id="rId151" Type="http://schemas.openxmlformats.org/officeDocument/2006/relationships/slideLayout" Target="../slideLayouts/slideLayout833.xml"/><Relationship Id="rId172" Type="http://schemas.openxmlformats.org/officeDocument/2006/relationships/slideLayout" Target="../slideLayouts/slideLayout854.xml"/><Relationship Id="rId193" Type="http://schemas.openxmlformats.org/officeDocument/2006/relationships/slideLayout" Target="../slideLayouts/slideLayout875.xml"/><Relationship Id="rId207" Type="http://schemas.openxmlformats.org/officeDocument/2006/relationships/slideLayout" Target="../slideLayouts/slideLayout889.xml"/><Relationship Id="rId228" Type="http://schemas.openxmlformats.org/officeDocument/2006/relationships/slideLayout" Target="../slideLayouts/slideLayout910.xml"/><Relationship Id="rId249" Type="http://schemas.openxmlformats.org/officeDocument/2006/relationships/slideLayout" Target="../slideLayouts/slideLayout931.xml"/><Relationship Id="rId13" Type="http://schemas.openxmlformats.org/officeDocument/2006/relationships/slideLayout" Target="../slideLayouts/slideLayout695.xml"/><Relationship Id="rId109" Type="http://schemas.openxmlformats.org/officeDocument/2006/relationships/slideLayout" Target="../slideLayouts/slideLayout791.xml"/><Relationship Id="rId260" Type="http://schemas.openxmlformats.org/officeDocument/2006/relationships/slideLayout" Target="../slideLayouts/slideLayout942.xml"/><Relationship Id="rId281" Type="http://schemas.openxmlformats.org/officeDocument/2006/relationships/slideLayout" Target="../slideLayouts/slideLayout963.xml"/><Relationship Id="rId34" Type="http://schemas.openxmlformats.org/officeDocument/2006/relationships/slideLayout" Target="../slideLayouts/slideLayout716.xml"/><Relationship Id="rId55" Type="http://schemas.openxmlformats.org/officeDocument/2006/relationships/slideLayout" Target="../slideLayouts/slideLayout737.xml"/><Relationship Id="rId76" Type="http://schemas.openxmlformats.org/officeDocument/2006/relationships/slideLayout" Target="../slideLayouts/slideLayout758.xml"/><Relationship Id="rId97" Type="http://schemas.openxmlformats.org/officeDocument/2006/relationships/slideLayout" Target="../slideLayouts/slideLayout779.xml"/><Relationship Id="rId120" Type="http://schemas.openxmlformats.org/officeDocument/2006/relationships/slideLayout" Target="../slideLayouts/slideLayout802.xml"/><Relationship Id="rId141" Type="http://schemas.openxmlformats.org/officeDocument/2006/relationships/slideLayout" Target="../slideLayouts/slideLayout823.xml"/><Relationship Id="rId7" Type="http://schemas.openxmlformats.org/officeDocument/2006/relationships/slideLayout" Target="../slideLayouts/slideLayout689.xml"/><Relationship Id="rId162" Type="http://schemas.openxmlformats.org/officeDocument/2006/relationships/slideLayout" Target="../slideLayouts/slideLayout844.xml"/><Relationship Id="rId183" Type="http://schemas.openxmlformats.org/officeDocument/2006/relationships/slideLayout" Target="../slideLayouts/slideLayout865.xml"/><Relationship Id="rId218" Type="http://schemas.openxmlformats.org/officeDocument/2006/relationships/slideLayout" Target="../slideLayouts/slideLayout900.xml"/><Relationship Id="rId239" Type="http://schemas.openxmlformats.org/officeDocument/2006/relationships/slideLayout" Target="../slideLayouts/slideLayout921.xml"/><Relationship Id="rId250" Type="http://schemas.openxmlformats.org/officeDocument/2006/relationships/slideLayout" Target="../slideLayouts/slideLayout932.xml"/><Relationship Id="rId271" Type="http://schemas.openxmlformats.org/officeDocument/2006/relationships/slideLayout" Target="../slideLayouts/slideLayout953.xml"/><Relationship Id="rId24" Type="http://schemas.openxmlformats.org/officeDocument/2006/relationships/slideLayout" Target="../slideLayouts/slideLayout706.xml"/><Relationship Id="rId45" Type="http://schemas.openxmlformats.org/officeDocument/2006/relationships/slideLayout" Target="../slideLayouts/slideLayout727.xml"/><Relationship Id="rId66" Type="http://schemas.openxmlformats.org/officeDocument/2006/relationships/slideLayout" Target="../slideLayouts/slideLayout748.xml"/><Relationship Id="rId87" Type="http://schemas.openxmlformats.org/officeDocument/2006/relationships/slideLayout" Target="../slideLayouts/slideLayout769.xml"/><Relationship Id="rId110" Type="http://schemas.openxmlformats.org/officeDocument/2006/relationships/slideLayout" Target="../slideLayouts/slideLayout792.xml"/><Relationship Id="rId131" Type="http://schemas.openxmlformats.org/officeDocument/2006/relationships/slideLayout" Target="../slideLayouts/slideLayout813.xml"/><Relationship Id="rId152" Type="http://schemas.openxmlformats.org/officeDocument/2006/relationships/slideLayout" Target="../slideLayouts/slideLayout834.xml"/><Relationship Id="rId173" Type="http://schemas.openxmlformats.org/officeDocument/2006/relationships/slideLayout" Target="../slideLayouts/slideLayout855.xml"/><Relationship Id="rId194" Type="http://schemas.openxmlformats.org/officeDocument/2006/relationships/slideLayout" Target="../slideLayouts/slideLayout876.xml"/><Relationship Id="rId208" Type="http://schemas.openxmlformats.org/officeDocument/2006/relationships/slideLayout" Target="../slideLayouts/slideLayout890.xml"/><Relationship Id="rId229" Type="http://schemas.openxmlformats.org/officeDocument/2006/relationships/slideLayout" Target="../slideLayouts/slideLayout911.xml"/><Relationship Id="rId240" Type="http://schemas.openxmlformats.org/officeDocument/2006/relationships/slideLayout" Target="../slideLayouts/slideLayout922.xml"/><Relationship Id="rId261" Type="http://schemas.openxmlformats.org/officeDocument/2006/relationships/slideLayout" Target="../slideLayouts/slideLayout943.xml"/><Relationship Id="rId14" Type="http://schemas.openxmlformats.org/officeDocument/2006/relationships/slideLayout" Target="../slideLayouts/slideLayout696.xml"/><Relationship Id="rId35" Type="http://schemas.openxmlformats.org/officeDocument/2006/relationships/slideLayout" Target="../slideLayouts/slideLayout717.xml"/><Relationship Id="rId56" Type="http://schemas.openxmlformats.org/officeDocument/2006/relationships/slideLayout" Target="../slideLayouts/slideLayout738.xml"/><Relationship Id="rId77" Type="http://schemas.openxmlformats.org/officeDocument/2006/relationships/slideLayout" Target="../slideLayouts/slideLayout759.xml"/><Relationship Id="rId100" Type="http://schemas.openxmlformats.org/officeDocument/2006/relationships/slideLayout" Target="../slideLayouts/slideLayout782.xml"/><Relationship Id="rId282" Type="http://schemas.openxmlformats.org/officeDocument/2006/relationships/slideLayout" Target="../slideLayouts/slideLayout964.xml"/><Relationship Id="rId8" Type="http://schemas.openxmlformats.org/officeDocument/2006/relationships/slideLayout" Target="../slideLayouts/slideLayout690.xml"/><Relationship Id="rId98" Type="http://schemas.openxmlformats.org/officeDocument/2006/relationships/slideLayout" Target="../slideLayouts/slideLayout780.xml"/><Relationship Id="rId121" Type="http://schemas.openxmlformats.org/officeDocument/2006/relationships/slideLayout" Target="../slideLayouts/slideLayout803.xml"/><Relationship Id="rId142" Type="http://schemas.openxmlformats.org/officeDocument/2006/relationships/slideLayout" Target="../slideLayouts/slideLayout824.xml"/><Relationship Id="rId163" Type="http://schemas.openxmlformats.org/officeDocument/2006/relationships/slideLayout" Target="../slideLayouts/slideLayout845.xml"/><Relationship Id="rId184" Type="http://schemas.openxmlformats.org/officeDocument/2006/relationships/slideLayout" Target="../slideLayouts/slideLayout866.xml"/><Relationship Id="rId219" Type="http://schemas.openxmlformats.org/officeDocument/2006/relationships/slideLayout" Target="../slideLayouts/slideLayout901.xml"/><Relationship Id="rId230" Type="http://schemas.openxmlformats.org/officeDocument/2006/relationships/slideLayout" Target="../slideLayouts/slideLayout912.xml"/><Relationship Id="rId251" Type="http://schemas.openxmlformats.org/officeDocument/2006/relationships/slideLayout" Target="../slideLayouts/slideLayout933.xml"/><Relationship Id="rId25" Type="http://schemas.openxmlformats.org/officeDocument/2006/relationships/slideLayout" Target="../slideLayouts/slideLayout707.xml"/><Relationship Id="rId46" Type="http://schemas.openxmlformats.org/officeDocument/2006/relationships/slideLayout" Target="../slideLayouts/slideLayout728.xml"/><Relationship Id="rId67" Type="http://schemas.openxmlformats.org/officeDocument/2006/relationships/slideLayout" Target="../slideLayouts/slideLayout749.xml"/><Relationship Id="rId272" Type="http://schemas.openxmlformats.org/officeDocument/2006/relationships/slideLayout" Target="../slideLayouts/slideLayout954.xml"/><Relationship Id="rId88" Type="http://schemas.openxmlformats.org/officeDocument/2006/relationships/slideLayout" Target="../slideLayouts/slideLayout770.xml"/><Relationship Id="rId111" Type="http://schemas.openxmlformats.org/officeDocument/2006/relationships/slideLayout" Target="../slideLayouts/slideLayout793.xml"/><Relationship Id="rId132" Type="http://schemas.openxmlformats.org/officeDocument/2006/relationships/slideLayout" Target="../slideLayouts/slideLayout814.xml"/><Relationship Id="rId153" Type="http://schemas.openxmlformats.org/officeDocument/2006/relationships/slideLayout" Target="../slideLayouts/slideLayout835.xml"/><Relationship Id="rId174" Type="http://schemas.openxmlformats.org/officeDocument/2006/relationships/slideLayout" Target="../slideLayouts/slideLayout856.xml"/><Relationship Id="rId195" Type="http://schemas.openxmlformats.org/officeDocument/2006/relationships/slideLayout" Target="../slideLayouts/slideLayout877.xml"/><Relationship Id="rId209" Type="http://schemas.openxmlformats.org/officeDocument/2006/relationships/slideLayout" Target="../slideLayouts/slideLayout891.xml"/><Relationship Id="rId220" Type="http://schemas.openxmlformats.org/officeDocument/2006/relationships/slideLayout" Target="../slideLayouts/slideLayout902.xml"/><Relationship Id="rId241" Type="http://schemas.openxmlformats.org/officeDocument/2006/relationships/slideLayout" Target="../slideLayouts/slideLayout923.xml"/><Relationship Id="rId15" Type="http://schemas.openxmlformats.org/officeDocument/2006/relationships/slideLayout" Target="../slideLayouts/slideLayout697.xml"/><Relationship Id="rId36" Type="http://schemas.openxmlformats.org/officeDocument/2006/relationships/slideLayout" Target="../slideLayouts/slideLayout718.xml"/><Relationship Id="rId57" Type="http://schemas.openxmlformats.org/officeDocument/2006/relationships/slideLayout" Target="../slideLayouts/slideLayout739.xml"/><Relationship Id="rId262" Type="http://schemas.openxmlformats.org/officeDocument/2006/relationships/slideLayout" Target="../slideLayouts/slideLayout944.xml"/><Relationship Id="rId283" Type="http://schemas.openxmlformats.org/officeDocument/2006/relationships/slideLayout" Target="../slideLayouts/slideLayout965.xml"/><Relationship Id="rId78" Type="http://schemas.openxmlformats.org/officeDocument/2006/relationships/slideLayout" Target="../slideLayouts/slideLayout760.xml"/><Relationship Id="rId99" Type="http://schemas.openxmlformats.org/officeDocument/2006/relationships/slideLayout" Target="../slideLayouts/slideLayout781.xml"/><Relationship Id="rId101" Type="http://schemas.openxmlformats.org/officeDocument/2006/relationships/slideLayout" Target="../slideLayouts/slideLayout783.xml"/><Relationship Id="rId122" Type="http://schemas.openxmlformats.org/officeDocument/2006/relationships/slideLayout" Target="../slideLayouts/slideLayout804.xml"/><Relationship Id="rId143" Type="http://schemas.openxmlformats.org/officeDocument/2006/relationships/slideLayout" Target="../slideLayouts/slideLayout825.xml"/><Relationship Id="rId164" Type="http://schemas.openxmlformats.org/officeDocument/2006/relationships/slideLayout" Target="../slideLayouts/slideLayout846.xml"/><Relationship Id="rId185" Type="http://schemas.openxmlformats.org/officeDocument/2006/relationships/slideLayout" Target="../slideLayouts/slideLayout867.xml"/><Relationship Id="rId9" Type="http://schemas.openxmlformats.org/officeDocument/2006/relationships/slideLayout" Target="../slideLayouts/slideLayout691.xml"/><Relationship Id="rId210" Type="http://schemas.openxmlformats.org/officeDocument/2006/relationships/slideLayout" Target="../slideLayouts/slideLayout892.xml"/><Relationship Id="rId26" Type="http://schemas.openxmlformats.org/officeDocument/2006/relationships/slideLayout" Target="../slideLayouts/slideLayout708.xml"/><Relationship Id="rId231" Type="http://schemas.openxmlformats.org/officeDocument/2006/relationships/slideLayout" Target="../slideLayouts/slideLayout913.xml"/><Relationship Id="rId252" Type="http://schemas.openxmlformats.org/officeDocument/2006/relationships/slideLayout" Target="../slideLayouts/slideLayout934.xml"/><Relationship Id="rId273" Type="http://schemas.openxmlformats.org/officeDocument/2006/relationships/slideLayout" Target="../slideLayouts/slideLayout955.xml"/><Relationship Id="rId47" Type="http://schemas.openxmlformats.org/officeDocument/2006/relationships/slideLayout" Target="../slideLayouts/slideLayout729.xml"/><Relationship Id="rId68" Type="http://schemas.openxmlformats.org/officeDocument/2006/relationships/slideLayout" Target="../slideLayouts/slideLayout750.xml"/><Relationship Id="rId89" Type="http://schemas.openxmlformats.org/officeDocument/2006/relationships/slideLayout" Target="../slideLayouts/slideLayout771.xml"/><Relationship Id="rId112" Type="http://schemas.openxmlformats.org/officeDocument/2006/relationships/slideLayout" Target="../slideLayouts/slideLayout794.xml"/><Relationship Id="rId133" Type="http://schemas.openxmlformats.org/officeDocument/2006/relationships/slideLayout" Target="../slideLayouts/slideLayout815.xml"/><Relationship Id="rId154" Type="http://schemas.openxmlformats.org/officeDocument/2006/relationships/slideLayout" Target="../slideLayouts/slideLayout836.xml"/><Relationship Id="rId175" Type="http://schemas.openxmlformats.org/officeDocument/2006/relationships/slideLayout" Target="../slideLayouts/slideLayout857.xml"/><Relationship Id="rId196" Type="http://schemas.openxmlformats.org/officeDocument/2006/relationships/slideLayout" Target="../slideLayouts/slideLayout878.xml"/><Relationship Id="rId200" Type="http://schemas.openxmlformats.org/officeDocument/2006/relationships/slideLayout" Target="../slideLayouts/slideLayout882.xml"/><Relationship Id="rId16" Type="http://schemas.openxmlformats.org/officeDocument/2006/relationships/slideLayout" Target="../slideLayouts/slideLayout698.xml"/><Relationship Id="rId221" Type="http://schemas.openxmlformats.org/officeDocument/2006/relationships/slideLayout" Target="../slideLayouts/slideLayout903.xml"/><Relationship Id="rId242" Type="http://schemas.openxmlformats.org/officeDocument/2006/relationships/slideLayout" Target="../slideLayouts/slideLayout924.xml"/><Relationship Id="rId263" Type="http://schemas.openxmlformats.org/officeDocument/2006/relationships/slideLayout" Target="../slideLayouts/slideLayout945.xml"/><Relationship Id="rId284" Type="http://schemas.openxmlformats.org/officeDocument/2006/relationships/slideLayout" Target="../slideLayouts/slideLayout966.xml"/><Relationship Id="rId37" Type="http://schemas.openxmlformats.org/officeDocument/2006/relationships/slideLayout" Target="../slideLayouts/slideLayout719.xml"/><Relationship Id="rId58" Type="http://schemas.openxmlformats.org/officeDocument/2006/relationships/slideLayout" Target="../slideLayouts/slideLayout740.xml"/><Relationship Id="rId79" Type="http://schemas.openxmlformats.org/officeDocument/2006/relationships/slideLayout" Target="../slideLayouts/slideLayout761.xml"/><Relationship Id="rId102" Type="http://schemas.openxmlformats.org/officeDocument/2006/relationships/slideLayout" Target="../slideLayouts/slideLayout784.xml"/><Relationship Id="rId123" Type="http://schemas.openxmlformats.org/officeDocument/2006/relationships/slideLayout" Target="../slideLayouts/slideLayout805.xml"/><Relationship Id="rId144" Type="http://schemas.openxmlformats.org/officeDocument/2006/relationships/slideLayout" Target="../slideLayouts/slideLayout826.xml"/><Relationship Id="rId90" Type="http://schemas.openxmlformats.org/officeDocument/2006/relationships/slideLayout" Target="../slideLayouts/slideLayout772.xml"/><Relationship Id="rId165" Type="http://schemas.openxmlformats.org/officeDocument/2006/relationships/slideLayout" Target="../slideLayouts/slideLayout847.xml"/><Relationship Id="rId186" Type="http://schemas.openxmlformats.org/officeDocument/2006/relationships/slideLayout" Target="../slideLayouts/slideLayout868.xml"/><Relationship Id="rId211" Type="http://schemas.openxmlformats.org/officeDocument/2006/relationships/slideLayout" Target="../slideLayouts/slideLayout893.xml"/><Relationship Id="rId232" Type="http://schemas.openxmlformats.org/officeDocument/2006/relationships/slideLayout" Target="../slideLayouts/slideLayout914.xml"/><Relationship Id="rId253" Type="http://schemas.openxmlformats.org/officeDocument/2006/relationships/slideLayout" Target="../slideLayouts/slideLayout935.xml"/><Relationship Id="rId274" Type="http://schemas.openxmlformats.org/officeDocument/2006/relationships/slideLayout" Target="../slideLayouts/slideLayout956.xml"/><Relationship Id="rId27" Type="http://schemas.openxmlformats.org/officeDocument/2006/relationships/slideLayout" Target="../slideLayouts/slideLayout709.xml"/><Relationship Id="rId48" Type="http://schemas.openxmlformats.org/officeDocument/2006/relationships/slideLayout" Target="../slideLayouts/slideLayout730.xml"/><Relationship Id="rId69" Type="http://schemas.openxmlformats.org/officeDocument/2006/relationships/slideLayout" Target="../slideLayouts/slideLayout751.xml"/><Relationship Id="rId113" Type="http://schemas.openxmlformats.org/officeDocument/2006/relationships/slideLayout" Target="../slideLayouts/slideLayout795.xml"/><Relationship Id="rId134" Type="http://schemas.openxmlformats.org/officeDocument/2006/relationships/slideLayout" Target="../slideLayouts/slideLayout816.xml"/><Relationship Id="rId80" Type="http://schemas.openxmlformats.org/officeDocument/2006/relationships/slideLayout" Target="../slideLayouts/slideLayout762.xml"/><Relationship Id="rId155" Type="http://schemas.openxmlformats.org/officeDocument/2006/relationships/slideLayout" Target="../slideLayouts/slideLayout837.xml"/><Relationship Id="rId176" Type="http://schemas.openxmlformats.org/officeDocument/2006/relationships/slideLayout" Target="../slideLayouts/slideLayout858.xml"/><Relationship Id="rId197" Type="http://schemas.openxmlformats.org/officeDocument/2006/relationships/slideLayout" Target="../slideLayouts/slideLayout879.xml"/><Relationship Id="rId201" Type="http://schemas.openxmlformats.org/officeDocument/2006/relationships/slideLayout" Target="../slideLayouts/slideLayout883.xml"/><Relationship Id="rId222" Type="http://schemas.openxmlformats.org/officeDocument/2006/relationships/slideLayout" Target="../slideLayouts/slideLayout904.xml"/><Relationship Id="rId243" Type="http://schemas.openxmlformats.org/officeDocument/2006/relationships/slideLayout" Target="../slideLayouts/slideLayout925.xml"/><Relationship Id="rId264" Type="http://schemas.openxmlformats.org/officeDocument/2006/relationships/slideLayout" Target="../slideLayouts/slideLayout946.xml"/><Relationship Id="rId285" Type="http://schemas.openxmlformats.org/officeDocument/2006/relationships/slideLayout" Target="../slideLayouts/slideLayout967.xml"/><Relationship Id="rId17" Type="http://schemas.openxmlformats.org/officeDocument/2006/relationships/slideLayout" Target="../slideLayouts/slideLayout699.xml"/><Relationship Id="rId38" Type="http://schemas.openxmlformats.org/officeDocument/2006/relationships/slideLayout" Target="../slideLayouts/slideLayout720.xml"/><Relationship Id="rId59" Type="http://schemas.openxmlformats.org/officeDocument/2006/relationships/slideLayout" Target="../slideLayouts/slideLayout741.xml"/><Relationship Id="rId103" Type="http://schemas.openxmlformats.org/officeDocument/2006/relationships/slideLayout" Target="../slideLayouts/slideLayout785.xml"/><Relationship Id="rId124" Type="http://schemas.openxmlformats.org/officeDocument/2006/relationships/slideLayout" Target="../slideLayouts/slideLayout806.xml"/><Relationship Id="rId70" Type="http://schemas.openxmlformats.org/officeDocument/2006/relationships/slideLayout" Target="../slideLayouts/slideLayout752.xml"/><Relationship Id="rId91" Type="http://schemas.openxmlformats.org/officeDocument/2006/relationships/slideLayout" Target="../slideLayouts/slideLayout773.xml"/><Relationship Id="rId145" Type="http://schemas.openxmlformats.org/officeDocument/2006/relationships/slideLayout" Target="../slideLayouts/slideLayout827.xml"/><Relationship Id="rId166" Type="http://schemas.openxmlformats.org/officeDocument/2006/relationships/slideLayout" Target="../slideLayouts/slideLayout848.xml"/><Relationship Id="rId187" Type="http://schemas.openxmlformats.org/officeDocument/2006/relationships/slideLayout" Target="../slideLayouts/slideLayout869.xml"/><Relationship Id="rId1" Type="http://schemas.openxmlformats.org/officeDocument/2006/relationships/slideLayout" Target="../slideLayouts/slideLayout683.xml"/><Relationship Id="rId212" Type="http://schemas.openxmlformats.org/officeDocument/2006/relationships/slideLayout" Target="../slideLayouts/slideLayout894.xml"/><Relationship Id="rId233" Type="http://schemas.openxmlformats.org/officeDocument/2006/relationships/slideLayout" Target="../slideLayouts/slideLayout915.xml"/><Relationship Id="rId254" Type="http://schemas.openxmlformats.org/officeDocument/2006/relationships/slideLayout" Target="../slideLayouts/slideLayout936.xml"/><Relationship Id="rId28" Type="http://schemas.openxmlformats.org/officeDocument/2006/relationships/slideLayout" Target="../slideLayouts/slideLayout710.xml"/><Relationship Id="rId49" Type="http://schemas.openxmlformats.org/officeDocument/2006/relationships/slideLayout" Target="../slideLayouts/slideLayout731.xml"/><Relationship Id="rId114" Type="http://schemas.openxmlformats.org/officeDocument/2006/relationships/slideLayout" Target="../slideLayouts/slideLayout796.xml"/><Relationship Id="rId275" Type="http://schemas.openxmlformats.org/officeDocument/2006/relationships/slideLayout" Target="../slideLayouts/slideLayout957.xml"/><Relationship Id="rId60" Type="http://schemas.openxmlformats.org/officeDocument/2006/relationships/slideLayout" Target="../slideLayouts/slideLayout742.xml"/><Relationship Id="rId81" Type="http://schemas.openxmlformats.org/officeDocument/2006/relationships/slideLayout" Target="../slideLayouts/slideLayout763.xml"/><Relationship Id="rId135" Type="http://schemas.openxmlformats.org/officeDocument/2006/relationships/slideLayout" Target="../slideLayouts/slideLayout817.xml"/><Relationship Id="rId156" Type="http://schemas.openxmlformats.org/officeDocument/2006/relationships/slideLayout" Target="../slideLayouts/slideLayout838.xml"/><Relationship Id="rId177" Type="http://schemas.openxmlformats.org/officeDocument/2006/relationships/slideLayout" Target="../slideLayouts/slideLayout859.xml"/><Relationship Id="rId198" Type="http://schemas.openxmlformats.org/officeDocument/2006/relationships/slideLayout" Target="../slideLayouts/slideLayout880.xml"/><Relationship Id="rId202" Type="http://schemas.openxmlformats.org/officeDocument/2006/relationships/slideLayout" Target="../slideLayouts/slideLayout884.xml"/><Relationship Id="rId223" Type="http://schemas.openxmlformats.org/officeDocument/2006/relationships/slideLayout" Target="../slideLayouts/slideLayout905.xml"/><Relationship Id="rId244" Type="http://schemas.openxmlformats.org/officeDocument/2006/relationships/slideLayout" Target="../slideLayouts/slideLayout926.xml"/><Relationship Id="rId18" Type="http://schemas.openxmlformats.org/officeDocument/2006/relationships/slideLayout" Target="../slideLayouts/slideLayout700.xml"/><Relationship Id="rId39" Type="http://schemas.openxmlformats.org/officeDocument/2006/relationships/slideLayout" Target="../slideLayouts/slideLayout721.xml"/><Relationship Id="rId265" Type="http://schemas.openxmlformats.org/officeDocument/2006/relationships/slideLayout" Target="../slideLayouts/slideLayout947.xml"/><Relationship Id="rId286" Type="http://schemas.openxmlformats.org/officeDocument/2006/relationships/slideLayout" Target="../slideLayouts/slideLayout968.xml"/><Relationship Id="rId50" Type="http://schemas.openxmlformats.org/officeDocument/2006/relationships/slideLayout" Target="../slideLayouts/slideLayout732.xml"/><Relationship Id="rId104" Type="http://schemas.openxmlformats.org/officeDocument/2006/relationships/slideLayout" Target="../slideLayouts/slideLayout786.xml"/><Relationship Id="rId125" Type="http://schemas.openxmlformats.org/officeDocument/2006/relationships/slideLayout" Target="../slideLayouts/slideLayout807.xml"/><Relationship Id="rId146" Type="http://schemas.openxmlformats.org/officeDocument/2006/relationships/slideLayout" Target="../slideLayouts/slideLayout828.xml"/><Relationship Id="rId167" Type="http://schemas.openxmlformats.org/officeDocument/2006/relationships/slideLayout" Target="../slideLayouts/slideLayout849.xml"/><Relationship Id="rId188" Type="http://schemas.openxmlformats.org/officeDocument/2006/relationships/slideLayout" Target="../slideLayouts/slideLayout870.xml"/><Relationship Id="rId71" Type="http://schemas.openxmlformats.org/officeDocument/2006/relationships/slideLayout" Target="../slideLayouts/slideLayout753.xml"/><Relationship Id="rId92" Type="http://schemas.openxmlformats.org/officeDocument/2006/relationships/slideLayout" Target="../slideLayouts/slideLayout774.xml"/><Relationship Id="rId213" Type="http://schemas.openxmlformats.org/officeDocument/2006/relationships/slideLayout" Target="../slideLayouts/slideLayout895.xml"/><Relationship Id="rId234" Type="http://schemas.openxmlformats.org/officeDocument/2006/relationships/slideLayout" Target="../slideLayouts/slideLayout916.xml"/><Relationship Id="rId2" Type="http://schemas.openxmlformats.org/officeDocument/2006/relationships/slideLayout" Target="../slideLayouts/slideLayout684.xml"/><Relationship Id="rId29" Type="http://schemas.openxmlformats.org/officeDocument/2006/relationships/slideLayout" Target="../slideLayouts/slideLayout711.xml"/><Relationship Id="rId255" Type="http://schemas.openxmlformats.org/officeDocument/2006/relationships/slideLayout" Target="../slideLayouts/slideLayout937.xml"/><Relationship Id="rId276" Type="http://schemas.openxmlformats.org/officeDocument/2006/relationships/slideLayout" Target="../slideLayouts/slideLayout958.xml"/><Relationship Id="rId40" Type="http://schemas.openxmlformats.org/officeDocument/2006/relationships/slideLayout" Target="../slideLayouts/slideLayout722.xml"/><Relationship Id="rId115" Type="http://schemas.openxmlformats.org/officeDocument/2006/relationships/slideLayout" Target="../slideLayouts/slideLayout797.xml"/><Relationship Id="rId136" Type="http://schemas.openxmlformats.org/officeDocument/2006/relationships/slideLayout" Target="../slideLayouts/slideLayout818.xml"/><Relationship Id="rId157" Type="http://schemas.openxmlformats.org/officeDocument/2006/relationships/slideLayout" Target="../slideLayouts/slideLayout839.xml"/><Relationship Id="rId178" Type="http://schemas.openxmlformats.org/officeDocument/2006/relationships/slideLayout" Target="../slideLayouts/slideLayout860.xml"/><Relationship Id="rId61" Type="http://schemas.openxmlformats.org/officeDocument/2006/relationships/slideLayout" Target="../slideLayouts/slideLayout743.xml"/><Relationship Id="rId82" Type="http://schemas.openxmlformats.org/officeDocument/2006/relationships/slideLayout" Target="../slideLayouts/slideLayout764.xml"/><Relationship Id="rId199" Type="http://schemas.openxmlformats.org/officeDocument/2006/relationships/slideLayout" Target="../slideLayouts/slideLayout881.xml"/><Relationship Id="rId203" Type="http://schemas.openxmlformats.org/officeDocument/2006/relationships/slideLayout" Target="../slideLayouts/slideLayout885.xml"/><Relationship Id="rId19" Type="http://schemas.openxmlformats.org/officeDocument/2006/relationships/slideLayout" Target="../slideLayouts/slideLayout701.xml"/><Relationship Id="rId224" Type="http://schemas.openxmlformats.org/officeDocument/2006/relationships/slideLayout" Target="../slideLayouts/slideLayout906.xml"/><Relationship Id="rId245" Type="http://schemas.openxmlformats.org/officeDocument/2006/relationships/slideLayout" Target="../slideLayouts/slideLayout927.xml"/><Relationship Id="rId266" Type="http://schemas.openxmlformats.org/officeDocument/2006/relationships/slideLayout" Target="../slideLayouts/slideLayout948.xml"/><Relationship Id="rId287" Type="http://schemas.openxmlformats.org/officeDocument/2006/relationships/slideLayout" Target="../slideLayouts/slideLayout969.xml"/><Relationship Id="rId30" Type="http://schemas.openxmlformats.org/officeDocument/2006/relationships/slideLayout" Target="../slideLayouts/slideLayout712.xml"/><Relationship Id="rId105" Type="http://schemas.openxmlformats.org/officeDocument/2006/relationships/slideLayout" Target="../slideLayouts/slideLayout787.xml"/><Relationship Id="rId126" Type="http://schemas.openxmlformats.org/officeDocument/2006/relationships/slideLayout" Target="../slideLayouts/slideLayout808.xml"/><Relationship Id="rId147" Type="http://schemas.openxmlformats.org/officeDocument/2006/relationships/slideLayout" Target="../slideLayouts/slideLayout829.xml"/><Relationship Id="rId168" Type="http://schemas.openxmlformats.org/officeDocument/2006/relationships/slideLayout" Target="../slideLayouts/slideLayout850.xml"/><Relationship Id="rId51" Type="http://schemas.openxmlformats.org/officeDocument/2006/relationships/slideLayout" Target="../slideLayouts/slideLayout733.xml"/><Relationship Id="rId72" Type="http://schemas.openxmlformats.org/officeDocument/2006/relationships/slideLayout" Target="../slideLayouts/slideLayout754.xml"/><Relationship Id="rId93" Type="http://schemas.openxmlformats.org/officeDocument/2006/relationships/slideLayout" Target="../slideLayouts/slideLayout775.xml"/><Relationship Id="rId189" Type="http://schemas.openxmlformats.org/officeDocument/2006/relationships/slideLayout" Target="../slideLayouts/slideLayout871.xml"/><Relationship Id="rId3" Type="http://schemas.openxmlformats.org/officeDocument/2006/relationships/slideLayout" Target="../slideLayouts/slideLayout685.xml"/><Relationship Id="rId214" Type="http://schemas.openxmlformats.org/officeDocument/2006/relationships/slideLayout" Target="../slideLayouts/slideLayout896.xml"/><Relationship Id="rId235" Type="http://schemas.openxmlformats.org/officeDocument/2006/relationships/slideLayout" Target="../slideLayouts/slideLayout917.xml"/><Relationship Id="rId256" Type="http://schemas.openxmlformats.org/officeDocument/2006/relationships/slideLayout" Target="../slideLayouts/slideLayout938.xml"/><Relationship Id="rId277" Type="http://schemas.openxmlformats.org/officeDocument/2006/relationships/slideLayout" Target="../slideLayouts/slideLayout959.xml"/><Relationship Id="rId116" Type="http://schemas.openxmlformats.org/officeDocument/2006/relationships/slideLayout" Target="../slideLayouts/slideLayout798.xml"/><Relationship Id="rId137" Type="http://schemas.openxmlformats.org/officeDocument/2006/relationships/slideLayout" Target="../slideLayouts/slideLayout819.xml"/><Relationship Id="rId158" Type="http://schemas.openxmlformats.org/officeDocument/2006/relationships/slideLayout" Target="../slideLayouts/slideLayout840.xml"/><Relationship Id="rId20" Type="http://schemas.openxmlformats.org/officeDocument/2006/relationships/slideLayout" Target="../slideLayouts/slideLayout702.xml"/><Relationship Id="rId41" Type="http://schemas.openxmlformats.org/officeDocument/2006/relationships/slideLayout" Target="../slideLayouts/slideLayout723.xml"/><Relationship Id="rId62" Type="http://schemas.openxmlformats.org/officeDocument/2006/relationships/slideLayout" Target="../slideLayouts/slideLayout744.xml"/><Relationship Id="rId83" Type="http://schemas.openxmlformats.org/officeDocument/2006/relationships/slideLayout" Target="../slideLayouts/slideLayout765.xml"/><Relationship Id="rId179" Type="http://schemas.openxmlformats.org/officeDocument/2006/relationships/slideLayout" Target="../slideLayouts/slideLayout861.xml"/><Relationship Id="rId190" Type="http://schemas.openxmlformats.org/officeDocument/2006/relationships/slideLayout" Target="../slideLayouts/slideLayout872.xml"/><Relationship Id="rId204" Type="http://schemas.openxmlformats.org/officeDocument/2006/relationships/slideLayout" Target="../slideLayouts/slideLayout886.xml"/><Relationship Id="rId225" Type="http://schemas.openxmlformats.org/officeDocument/2006/relationships/slideLayout" Target="../slideLayouts/slideLayout907.xml"/><Relationship Id="rId246" Type="http://schemas.openxmlformats.org/officeDocument/2006/relationships/slideLayout" Target="../slideLayouts/slideLayout928.xml"/><Relationship Id="rId267" Type="http://schemas.openxmlformats.org/officeDocument/2006/relationships/slideLayout" Target="../slideLayouts/slideLayout949.xml"/><Relationship Id="rId288" Type="http://schemas.openxmlformats.org/officeDocument/2006/relationships/theme" Target="../theme/theme8.xml"/><Relationship Id="rId106" Type="http://schemas.openxmlformats.org/officeDocument/2006/relationships/slideLayout" Target="../slideLayouts/slideLayout788.xml"/><Relationship Id="rId127" Type="http://schemas.openxmlformats.org/officeDocument/2006/relationships/slideLayout" Target="../slideLayouts/slideLayout809.xml"/><Relationship Id="rId10" Type="http://schemas.openxmlformats.org/officeDocument/2006/relationships/slideLayout" Target="../slideLayouts/slideLayout692.xml"/><Relationship Id="rId31" Type="http://schemas.openxmlformats.org/officeDocument/2006/relationships/slideLayout" Target="../slideLayouts/slideLayout713.xml"/><Relationship Id="rId52" Type="http://schemas.openxmlformats.org/officeDocument/2006/relationships/slideLayout" Target="../slideLayouts/slideLayout734.xml"/><Relationship Id="rId73" Type="http://schemas.openxmlformats.org/officeDocument/2006/relationships/slideLayout" Target="../slideLayouts/slideLayout755.xml"/><Relationship Id="rId94" Type="http://schemas.openxmlformats.org/officeDocument/2006/relationships/slideLayout" Target="../slideLayouts/slideLayout776.xml"/><Relationship Id="rId148" Type="http://schemas.openxmlformats.org/officeDocument/2006/relationships/slideLayout" Target="../slideLayouts/slideLayout830.xml"/><Relationship Id="rId169" Type="http://schemas.openxmlformats.org/officeDocument/2006/relationships/slideLayout" Target="../slideLayouts/slideLayout851.xml"/><Relationship Id="rId4" Type="http://schemas.openxmlformats.org/officeDocument/2006/relationships/slideLayout" Target="../slideLayouts/slideLayout686.xml"/><Relationship Id="rId180" Type="http://schemas.openxmlformats.org/officeDocument/2006/relationships/slideLayout" Target="../slideLayouts/slideLayout862.xml"/><Relationship Id="rId215" Type="http://schemas.openxmlformats.org/officeDocument/2006/relationships/slideLayout" Target="../slideLayouts/slideLayout897.xml"/><Relationship Id="rId236" Type="http://schemas.openxmlformats.org/officeDocument/2006/relationships/slideLayout" Target="../slideLayouts/slideLayout918.xml"/><Relationship Id="rId257" Type="http://schemas.openxmlformats.org/officeDocument/2006/relationships/slideLayout" Target="../slideLayouts/slideLayout939.xml"/><Relationship Id="rId278" Type="http://schemas.openxmlformats.org/officeDocument/2006/relationships/slideLayout" Target="../slideLayouts/slideLayout960.xml"/><Relationship Id="rId42" Type="http://schemas.openxmlformats.org/officeDocument/2006/relationships/slideLayout" Target="../slideLayouts/slideLayout724.xml"/><Relationship Id="rId84" Type="http://schemas.openxmlformats.org/officeDocument/2006/relationships/slideLayout" Target="../slideLayouts/slideLayout766.xml"/><Relationship Id="rId138" Type="http://schemas.openxmlformats.org/officeDocument/2006/relationships/slideLayout" Target="../slideLayouts/slideLayout820.xml"/><Relationship Id="rId191" Type="http://schemas.openxmlformats.org/officeDocument/2006/relationships/slideLayout" Target="../slideLayouts/slideLayout873.xml"/><Relationship Id="rId205" Type="http://schemas.openxmlformats.org/officeDocument/2006/relationships/slideLayout" Target="../slideLayouts/slideLayout887.xml"/><Relationship Id="rId247" Type="http://schemas.openxmlformats.org/officeDocument/2006/relationships/slideLayout" Target="../slideLayouts/slideLayout929.xml"/><Relationship Id="rId107" Type="http://schemas.openxmlformats.org/officeDocument/2006/relationships/slideLayout" Target="../slideLayouts/slideLayout789.xml"/><Relationship Id="rId11" Type="http://schemas.openxmlformats.org/officeDocument/2006/relationships/slideLayout" Target="../slideLayouts/slideLayout693.xml"/><Relationship Id="rId53" Type="http://schemas.openxmlformats.org/officeDocument/2006/relationships/slideLayout" Target="../slideLayouts/slideLayout735.xml"/><Relationship Id="rId149" Type="http://schemas.openxmlformats.org/officeDocument/2006/relationships/slideLayout" Target="../slideLayouts/slideLayout831.xml"/><Relationship Id="rId95" Type="http://schemas.openxmlformats.org/officeDocument/2006/relationships/slideLayout" Target="../slideLayouts/slideLayout777.xml"/><Relationship Id="rId160" Type="http://schemas.openxmlformats.org/officeDocument/2006/relationships/slideLayout" Target="../slideLayouts/slideLayout842.xml"/><Relationship Id="rId216" Type="http://schemas.openxmlformats.org/officeDocument/2006/relationships/slideLayout" Target="../slideLayouts/slideLayout898.xml"/><Relationship Id="rId258" Type="http://schemas.openxmlformats.org/officeDocument/2006/relationships/slideLayout" Target="../slideLayouts/slideLayout940.xml"/><Relationship Id="rId22" Type="http://schemas.openxmlformats.org/officeDocument/2006/relationships/slideLayout" Target="../slideLayouts/slideLayout704.xml"/><Relationship Id="rId64" Type="http://schemas.openxmlformats.org/officeDocument/2006/relationships/slideLayout" Target="../slideLayouts/slideLayout746.xml"/><Relationship Id="rId118" Type="http://schemas.openxmlformats.org/officeDocument/2006/relationships/slideLayout" Target="../slideLayouts/slideLayout800.xml"/></Relationships>
</file>

<file path=ppt/slideMasters/_rels/slideMaster9.xml.rels><?xml version="1.0" encoding="UTF-8" standalone="yes"?>
<Relationships xmlns="http://schemas.openxmlformats.org/package/2006/relationships"><Relationship Id="rId117" Type="http://schemas.openxmlformats.org/officeDocument/2006/relationships/slideLayout" Target="../slideLayouts/slideLayout1086.xml"/><Relationship Id="rId671" Type="http://schemas.openxmlformats.org/officeDocument/2006/relationships/slideLayout" Target="../slideLayouts/slideLayout1640.xml"/><Relationship Id="rId21" Type="http://schemas.openxmlformats.org/officeDocument/2006/relationships/slideLayout" Target="../slideLayouts/slideLayout990.xml"/><Relationship Id="rId324" Type="http://schemas.openxmlformats.org/officeDocument/2006/relationships/slideLayout" Target="../slideLayouts/slideLayout1293.xml"/><Relationship Id="rId531" Type="http://schemas.openxmlformats.org/officeDocument/2006/relationships/slideLayout" Target="../slideLayouts/slideLayout1500.xml"/><Relationship Id="rId629" Type="http://schemas.openxmlformats.org/officeDocument/2006/relationships/slideLayout" Target="../slideLayouts/slideLayout1598.xml"/><Relationship Id="rId170" Type="http://schemas.openxmlformats.org/officeDocument/2006/relationships/slideLayout" Target="../slideLayouts/slideLayout1139.xml"/><Relationship Id="rId268" Type="http://schemas.openxmlformats.org/officeDocument/2006/relationships/slideLayout" Target="../slideLayouts/slideLayout1237.xml"/><Relationship Id="rId475" Type="http://schemas.openxmlformats.org/officeDocument/2006/relationships/slideLayout" Target="../slideLayouts/slideLayout1444.xml"/><Relationship Id="rId682" Type="http://schemas.openxmlformats.org/officeDocument/2006/relationships/slideLayout" Target="../slideLayouts/slideLayout1651.xml"/><Relationship Id="rId32" Type="http://schemas.openxmlformats.org/officeDocument/2006/relationships/slideLayout" Target="../slideLayouts/slideLayout1001.xml"/><Relationship Id="rId128" Type="http://schemas.openxmlformats.org/officeDocument/2006/relationships/slideLayout" Target="../slideLayouts/slideLayout1097.xml"/><Relationship Id="rId335" Type="http://schemas.openxmlformats.org/officeDocument/2006/relationships/slideLayout" Target="../slideLayouts/slideLayout1304.xml"/><Relationship Id="rId542" Type="http://schemas.openxmlformats.org/officeDocument/2006/relationships/slideLayout" Target="../slideLayouts/slideLayout1511.xml"/><Relationship Id="rId181" Type="http://schemas.openxmlformats.org/officeDocument/2006/relationships/slideLayout" Target="../slideLayouts/slideLayout1150.xml"/><Relationship Id="rId402" Type="http://schemas.openxmlformats.org/officeDocument/2006/relationships/slideLayout" Target="../slideLayouts/slideLayout1371.xml"/><Relationship Id="rId279" Type="http://schemas.openxmlformats.org/officeDocument/2006/relationships/slideLayout" Target="../slideLayouts/slideLayout1248.xml"/><Relationship Id="rId486" Type="http://schemas.openxmlformats.org/officeDocument/2006/relationships/slideLayout" Target="../slideLayouts/slideLayout1455.xml"/><Relationship Id="rId693" Type="http://schemas.openxmlformats.org/officeDocument/2006/relationships/slideLayout" Target="../slideLayouts/slideLayout1662.xml"/><Relationship Id="rId43" Type="http://schemas.openxmlformats.org/officeDocument/2006/relationships/slideLayout" Target="../slideLayouts/slideLayout1012.xml"/><Relationship Id="rId139" Type="http://schemas.openxmlformats.org/officeDocument/2006/relationships/slideLayout" Target="../slideLayouts/slideLayout1108.xml"/><Relationship Id="rId346" Type="http://schemas.openxmlformats.org/officeDocument/2006/relationships/slideLayout" Target="../slideLayouts/slideLayout1315.xml"/><Relationship Id="rId553" Type="http://schemas.openxmlformats.org/officeDocument/2006/relationships/slideLayout" Target="../slideLayouts/slideLayout1522.xml"/><Relationship Id="rId192" Type="http://schemas.openxmlformats.org/officeDocument/2006/relationships/slideLayout" Target="../slideLayouts/slideLayout1161.xml"/><Relationship Id="rId206" Type="http://schemas.openxmlformats.org/officeDocument/2006/relationships/slideLayout" Target="../slideLayouts/slideLayout1175.xml"/><Relationship Id="rId413" Type="http://schemas.openxmlformats.org/officeDocument/2006/relationships/slideLayout" Target="../slideLayouts/slideLayout1382.xml"/><Relationship Id="rId497" Type="http://schemas.openxmlformats.org/officeDocument/2006/relationships/slideLayout" Target="../slideLayouts/slideLayout1466.xml"/><Relationship Id="rId620" Type="http://schemas.openxmlformats.org/officeDocument/2006/relationships/slideLayout" Target="../slideLayouts/slideLayout1589.xml"/><Relationship Id="rId357" Type="http://schemas.openxmlformats.org/officeDocument/2006/relationships/slideLayout" Target="../slideLayouts/slideLayout1326.xml"/><Relationship Id="rId54" Type="http://schemas.openxmlformats.org/officeDocument/2006/relationships/slideLayout" Target="../slideLayouts/slideLayout1023.xml"/><Relationship Id="rId217" Type="http://schemas.openxmlformats.org/officeDocument/2006/relationships/slideLayout" Target="../slideLayouts/slideLayout1186.xml"/><Relationship Id="rId564" Type="http://schemas.openxmlformats.org/officeDocument/2006/relationships/slideLayout" Target="../slideLayouts/slideLayout1533.xml"/><Relationship Id="rId424" Type="http://schemas.openxmlformats.org/officeDocument/2006/relationships/slideLayout" Target="../slideLayouts/slideLayout1393.xml"/><Relationship Id="rId631" Type="http://schemas.openxmlformats.org/officeDocument/2006/relationships/slideLayout" Target="../slideLayouts/slideLayout1600.xml"/><Relationship Id="rId270" Type="http://schemas.openxmlformats.org/officeDocument/2006/relationships/slideLayout" Target="../slideLayouts/slideLayout1239.xml"/><Relationship Id="rId65" Type="http://schemas.openxmlformats.org/officeDocument/2006/relationships/slideLayout" Target="../slideLayouts/slideLayout1034.xml"/><Relationship Id="rId130" Type="http://schemas.openxmlformats.org/officeDocument/2006/relationships/slideLayout" Target="../slideLayouts/slideLayout1099.xml"/><Relationship Id="rId368" Type="http://schemas.openxmlformats.org/officeDocument/2006/relationships/slideLayout" Target="../slideLayouts/slideLayout1337.xml"/><Relationship Id="rId575" Type="http://schemas.openxmlformats.org/officeDocument/2006/relationships/slideLayout" Target="../slideLayouts/slideLayout1544.xml"/><Relationship Id="rId228" Type="http://schemas.openxmlformats.org/officeDocument/2006/relationships/slideLayout" Target="../slideLayouts/slideLayout1197.xml"/><Relationship Id="rId435" Type="http://schemas.openxmlformats.org/officeDocument/2006/relationships/slideLayout" Target="../slideLayouts/slideLayout1404.xml"/><Relationship Id="rId642" Type="http://schemas.openxmlformats.org/officeDocument/2006/relationships/slideLayout" Target="../slideLayouts/slideLayout1611.xml"/><Relationship Id="rId281" Type="http://schemas.openxmlformats.org/officeDocument/2006/relationships/slideLayout" Target="../slideLayouts/slideLayout1250.xml"/><Relationship Id="rId502" Type="http://schemas.openxmlformats.org/officeDocument/2006/relationships/slideLayout" Target="../slideLayouts/slideLayout1471.xml"/><Relationship Id="rId76" Type="http://schemas.openxmlformats.org/officeDocument/2006/relationships/slideLayout" Target="../slideLayouts/slideLayout1045.xml"/><Relationship Id="rId141" Type="http://schemas.openxmlformats.org/officeDocument/2006/relationships/slideLayout" Target="../slideLayouts/slideLayout1110.xml"/><Relationship Id="rId379" Type="http://schemas.openxmlformats.org/officeDocument/2006/relationships/slideLayout" Target="../slideLayouts/slideLayout1348.xml"/><Relationship Id="rId586" Type="http://schemas.openxmlformats.org/officeDocument/2006/relationships/slideLayout" Target="../slideLayouts/slideLayout1555.xml"/><Relationship Id="rId7" Type="http://schemas.openxmlformats.org/officeDocument/2006/relationships/slideLayout" Target="../slideLayouts/slideLayout976.xml"/><Relationship Id="rId239" Type="http://schemas.openxmlformats.org/officeDocument/2006/relationships/slideLayout" Target="../slideLayouts/slideLayout1208.xml"/><Relationship Id="rId446" Type="http://schemas.openxmlformats.org/officeDocument/2006/relationships/slideLayout" Target="../slideLayouts/slideLayout1415.xml"/><Relationship Id="rId653" Type="http://schemas.openxmlformats.org/officeDocument/2006/relationships/slideLayout" Target="../slideLayouts/slideLayout1622.xml"/><Relationship Id="rId292" Type="http://schemas.openxmlformats.org/officeDocument/2006/relationships/slideLayout" Target="../slideLayouts/slideLayout1261.xml"/><Relationship Id="rId306" Type="http://schemas.openxmlformats.org/officeDocument/2006/relationships/slideLayout" Target="../slideLayouts/slideLayout1275.xml"/><Relationship Id="rId87" Type="http://schemas.openxmlformats.org/officeDocument/2006/relationships/slideLayout" Target="../slideLayouts/slideLayout1056.xml"/><Relationship Id="rId513" Type="http://schemas.openxmlformats.org/officeDocument/2006/relationships/slideLayout" Target="../slideLayouts/slideLayout1482.xml"/><Relationship Id="rId597" Type="http://schemas.openxmlformats.org/officeDocument/2006/relationships/slideLayout" Target="../slideLayouts/slideLayout1566.xml"/><Relationship Id="rId152" Type="http://schemas.openxmlformats.org/officeDocument/2006/relationships/slideLayout" Target="../slideLayouts/slideLayout1121.xml"/><Relationship Id="rId457" Type="http://schemas.openxmlformats.org/officeDocument/2006/relationships/slideLayout" Target="../slideLayouts/slideLayout1426.xml"/><Relationship Id="rId664" Type="http://schemas.openxmlformats.org/officeDocument/2006/relationships/slideLayout" Target="../slideLayouts/slideLayout1633.xml"/><Relationship Id="rId14" Type="http://schemas.openxmlformats.org/officeDocument/2006/relationships/slideLayout" Target="../slideLayouts/slideLayout983.xml"/><Relationship Id="rId317" Type="http://schemas.openxmlformats.org/officeDocument/2006/relationships/slideLayout" Target="../slideLayouts/slideLayout1286.xml"/><Relationship Id="rId524" Type="http://schemas.openxmlformats.org/officeDocument/2006/relationships/slideLayout" Target="../slideLayouts/slideLayout1493.xml"/><Relationship Id="rId98" Type="http://schemas.openxmlformats.org/officeDocument/2006/relationships/slideLayout" Target="../slideLayouts/slideLayout1067.xml"/><Relationship Id="rId163" Type="http://schemas.openxmlformats.org/officeDocument/2006/relationships/slideLayout" Target="../slideLayouts/slideLayout1132.xml"/><Relationship Id="rId370" Type="http://schemas.openxmlformats.org/officeDocument/2006/relationships/slideLayout" Target="../slideLayouts/slideLayout1339.xml"/><Relationship Id="rId230" Type="http://schemas.openxmlformats.org/officeDocument/2006/relationships/slideLayout" Target="../slideLayouts/slideLayout1199.xml"/><Relationship Id="rId468" Type="http://schemas.openxmlformats.org/officeDocument/2006/relationships/slideLayout" Target="../slideLayouts/slideLayout1437.xml"/><Relationship Id="rId675" Type="http://schemas.openxmlformats.org/officeDocument/2006/relationships/slideLayout" Target="../slideLayouts/slideLayout1644.xml"/><Relationship Id="rId25" Type="http://schemas.openxmlformats.org/officeDocument/2006/relationships/slideLayout" Target="../slideLayouts/slideLayout994.xml"/><Relationship Id="rId328" Type="http://schemas.openxmlformats.org/officeDocument/2006/relationships/slideLayout" Target="../slideLayouts/slideLayout1297.xml"/><Relationship Id="rId535" Type="http://schemas.openxmlformats.org/officeDocument/2006/relationships/slideLayout" Target="../slideLayouts/slideLayout1504.xml"/><Relationship Id="rId174" Type="http://schemas.openxmlformats.org/officeDocument/2006/relationships/slideLayout" Target="../slideLayouts/slideLayout1143.xml"/><Relationship Id="rId381" Type="http://schemas.openxmlformats.org/officeDocument/2006/relationships/slideLayout" Target="../slideLayouts/slideLayout1350.xml"/><Relationship Id="rId602" Type="http://schemas.openxmlformats.org/officeDocument/2006/relationships/slideLayout" Target="../slideLayouts/slideLayout1571.xml"/><Relationship Id="rId241" Type="http://schemas.openxmlformats.org/officeDocument/2006/relationships/slideLayout" Target="../slideLayouts/slideLayout1210.xml"/><Relationship Id="rId479" Type="http://schemas.openxmlformats.org/officeDocument/2006/relationships/slideLayout" Target="../slideLayouts/slideLayout1448.xml"/><Relationship Id="rId686" Type="http://schemas.openxmlformats.org/officeDocument/2006/relationships/slideLayout" Target="../slideLayouts/slideLayout1655.xml"/><Relationship Id="rId36" Type="http://schemas.openxmlformats.org/officeDocument/2006/relationships/slideLayout" Target="../slideLayouts/slideLayout1005.xml"/><Relationship Id="rId339" Type="http://schemas.openxmlformats.org/officeDocument/2006/relationships/slideLayout" Target="../slideLayouts/slideLayout1308.xml"/><Relationship Id="rId546" Type="http://schemas.openxmlformats.org/officeDocument/2006/relationships/slideLayout" Target="../slideLayouts/slideLayout1515.xml"/><Relationship Id="rId101" Type="http://schemas.openxmlformats.org/officeDocument/2006/relationships/slideLayout" Target="../slideLayouts/slideLayout1070.xml"/><Relationship Id="rId185" Type="http://schemas.openxmlformats.org/officeDocument/2006/relationships/slideLayout" Target="../slideLayouts/slideLayout1154.xml"/><Relationship Id="rId406" Type="http://schemas.openxmlformats.org/officeDocument/2006/relationships/slideLayout" Target="../slideLayouts/slideLayout1375.xml"/><Relationship Id="rId392" Type="http://schemas.openxmlformats.org/officeDocument/2006/relationships/slideLayout" Target="../slideLayouts/slideLayout1361.xml"/><Relationship Id="rId613" Type="http://schemas.openxmlformats.org/officeDocument/2006/relationships/slideLayout" Target="../slideLayouts/slideLayout1582.xml"/><Relationship Id="rId697" Type="http://schemas.openxmlformats.org/officeDocument/2006/relationships/theme" Target="../theme/theme9.xml"/><Relationship Id="rId252" Type="http://schemas.openxmlformats.org/officeDocument/2006/relationships/slideLayout" Target="../slideLayouts/slideLayout1221.xml"/><Relationship Id="rId47" Type="http://schemas.openxmlformats.org/officeDocument/2006/relationships/slideLayout" Target="../slideLayouts/slideLayout1016.xml"/><Relationship Id="rId112" Type="http://schemas.openxmlformats.org/officeDocument/2006/relationships/slideLayout" Target="../slideLayouts/slideLayout1081.xml"/><Relationship Id="rId557" Type="http://schemas.openxmlformats.org/officeDocument/2006/relationships/slideLayout" Target="../slideLayouts/slideLayout1526.xml"/><Relationship Id="rId196" Type="http://schemas.openxmlformats.org/officeDocument/2006/relationships/slideLayout" Target="../slideLayouts/slideLayout1165.xml"/><Relationship Id="rId417" Type="http://schemas.openxmlformats.org/officeDocument/2006/relationships/slideLayout" Target="../slideLayouts/slideLayout1386.xml"/><Relationship Id="rId624" Type="http://schemas.openxmlformats.org/officeDocument/2006/relationships/slideLayout" Target="../slideLayouts/slideLayout1593.xml"/><Relationship Id="rId263" Type="http://schemas.openxmlformats.org/officeDocument/2006/relationships/slideLayout" Target="../slideLayouts/slideLayout1232.xml"/><Relationship Id="rId470" Type="http://schemas.openxmlformats.org/officeDocument/2006/relationships/slideLayout" Target="../slideLayouts/slideLayout1439.xml"/><Relationship Id="rId58" Type="http://schemas.openxmlformats.org/officeDocument/2006/relationships/slideLayout" Target="../slideLayouts/slideLayout1027.xml"/><Relationship Id="rId123" Type="http://schemas.openxmlformats.org/officeDocument/2006/relationships/slideLayout" Target="../slideLayouts/slideLayout1092.xml"/><Relationship Id="rId330" Type="http://schemas.openxmlformats.org/officeDocument/2006/relationships/slideLayout" Target="../slideLayouts/slideLayout1299.xml"/><Relationship Id="rId568" Type="http://schemas.openxmlformats.org/officeDocument/2006/relationships/slideLayout" Target="../slideLayouts/slideLayout1537.xml"/><Relationship Id="rId428" Type="http://schemas.openxmlformats.org/officeDocument/2006/relationships/slideLayout" Target="../slideLayouts/slideLayout1397.xml"/><Relationship Id="rId635" Type="http://schemas.openxmlformats.org/officeDocument/2006/relationships/slideLayout" Target="../slideLayouts/slideLayout1604.xml"/><Relationship Id="rId274" Type="http://schemas.openxmlformats.org/officeDocument/2006/relationships/slideLayout" Target="../slideLayouts/slideLayout1243.xml"/><Relationship Id="rId481" Type="http://schemas.openxmlformats.org/officeDocument/2006/relationships/slideLayout" Target="../slideLayouts/slideLayout1450.xml"/><Relationship Id="rId69" Type="http://schemas.openxmlformats.org/officeDocument/2006/relationships/slideLayout" Target="../slideLayouts/slideLayout1038.xml"/><Relationship Id="rId134" Type="http://schemas.openxmlformats.org/officeDocument/2006/relationships/slideLayout" Target="../slideLayouts/slideLayout1103.xml"/><Relationship Id="rId579" Type="http://schemas.openxmlformats.org/officeDocument/2006/relationships/slideLayout" Target="../slideLayouts/slideLayout1548.xml"/><Relationship Id="rId341" Type="http://schemas.openxmlformats.org/officeDocument/2006/relationships/slideLayout" Target="../slideLayouts/slideLayout1310.xml"/><Relationship Id="rId439" Type="http://schemas.openxmlformats.org/officeDocument/2006/relationships/slideLayout" Target="../slideLayouts/slideLayout1408.xml"/><Relationship Id="rId646" Type="http://schemas.openxmlformats.org/officeDocument/2006/relationships/slideLayout" Target="../slideLayouts/slideLayout1615.xml"/><Relationship Id="rId201" Type="http://schemas.openxmlformats.org/officeDocument/2006/relationships/slideLayout" Target="../slideLayouts/slideLayout1170.xml"/><Relationship Id="rId285" Type="http://schemas.openxmlformats.org/officeDocument/2006/relationships/slideLayout" Target="../slideLayouts/slideLayout1254.xml"/><Relationship Id="rId506" Type="http://schemas.openxmlformats.org/officeDocument/2006/relationships/slideLayout" Target="../slideLayouts/slideLayout1475.xml"/><Relationship Id="rId492" Type="http://schemas.openxmlformats.org/officeDocument/2006/relationships/slideLayout" Target="../slideLayouts/slideLayout1461.xml"/><Relationship Id="rId145" Type="http://schemas.openxmlformats.org/officeDocument/2006/relationships/slideLayout" Target="../slideLayouts/slideLayout1114.xml"/><Relationship Id="rId352" Type="http://schemas.openxmlformats.org/officeDocument/2006/relationships/slideLayout" Target="../slideLayouts/slideLayout1321.xml"/><Relationship Id="rId212" Type="http://schemas.openxmlformats.org/officeDocument/2006/relationships/slideLayout" Target="../slideLayouts/slideLayout1181.xml"/><Relationship Id="rId657" Type="http://schemas.openxmlformats.org/officeDocument/2006/relationships/slideLayout" Target="../slideLayouts/slideLayout1626.xml"/><Relationship Id="rId296" Type="http://schemas.openxmlformats.org/officeDocument/2006/relationships/slideLayout" Target="../slideLayouts/slideLayout1265.xml"/><Relationship Id="rId517" Type="http://schemas.openxmlformats.org/officeDocument/2006/relationships/slideLayout" Target="../slideLayouts/slideLayout1486.xml"/><Relationship Id="rId60" Type="http://schemas.openxmlformats.org/officeDocument/2006/relationships/slideLayout" Target="../slideLayouts/slideLayout1029.xml"/><Relationship Id="rId156" Type="http://schemas.openxmlformats.org/officeDocument/2006/relationships/slideLayout" Target="../slideLayouts/slideLayout1125.xml"/><Relationship Id="rId363" Type="http://schemas.openxmlformats.org/officeDocument/2006/relationships/slideLayout" Target="../slideLayouts/slideLayout1332.xml"/><Relationship Id="rId570" Type="http://schemas.openxmlformats.org/officeDocument/2006/relationships/slideLayout" Target="../slideLayouts/slideLayout1539.xml"/><Relationship Id="rId223" Type="http://schemas.openxmlformats.org/officeDocument/2006/relationships/slideLayout" Target="../slideLayouts/slideLayout1192.xml"/><Relationship Id="rId430" Type="http://schemas.openxmlformats.org/officeDocument/2006/relationships/slideLayout" Target="../slideLayouts/slideLayout1399.xml"/><Relationship Id="rId668" Type="http://schemas.openxmlformats.org/officeDocument/2006/relationships/slideLayout" Target="../slideLayouts/slideLayout1637.xml"/><Relationship Id="rId18" Type="http://schemas.openxmlformats.org/officeDocument/2006/relationships/slideLayout" Target="../slideLayouts/slideLayout987.xml"/><Relationship Id="rId265" Type="http://schemas.openxmlformats.org/officeDocument/2006/relationships/slideLayout" Target="../slideLayouts/slideLayout1234.xml"/><Relationship Id="rId472" Type="http://schemas.openxmlformats.org/officeDocument/2006/relationships/slideLayout" Target="../slideLayouts/slideLayout1441.xml"/><Relationship Id="rId528" Type="http://schemas.openxmlformats.org/officeDocument/2006/relationships/slideLayout" Target="../slideLayouts/slideLayout1497.xml"/><Relationship Id="rId125" Type="http://schemas.openxmlformats.org/officeDocument/2006/relationships/slideLayout" Target="../slideLayouts/slideLayout1094.xml"/><Relationship Id="rId167" Type="http://schemas.openxmlformats.org/officeDocument/2006/relationships/slideLayout" Target="../slideLayouts/slideLayout1136.xml"/><Relationship Id="rId332" Type="http://schemas.openxmlformats.org/officeDocument/2006/relationships/slideLayout" Target="../slideLayouts/slideLayout1301.xml"/><Relationship Id="rId374" Type="http://schemas.openxmlformats.org/officeDocument/2006/relationships/slideLayout" Target="../slideLayouts/slideLayout1343.xml"/><Relationship Id="rId581" Type="http://schemas.openxmlformats.org/officeDocument/2006/relationships/slideLayout" Target="../slideLayouts/slideLayout1550.xml"/><Relationship Id="rId71" Type="http://schemas.openxmlformats.org/officeDocument/2006/relationships/slideLayout" Target="../slideLayouts/slideLayout1040.xml"/><Relationship Id="rId234" Type="http://schemas.openxmlformats.org/officeDocument/2006/relationships/slideLayout" Target="../slideLayouts/slideLayout1203.xml"/><Relationship Id="rId637" Type="http://schemas.openxmlformats.org/officeDocument/2006/relationships/slideLayout" Target="../slideLayouts/slideLayout1606.xml"/><Relationship Id="rId679" Type="http://schemas.openxmlformats.org/officeDocument/2006/relationships/slideLayout" Target="../slideLayouts/slideLayout1648.xml"/><Relationship Id="rId2" Type="http://schemas.openxmlformats.org/officeDocument/2006/relationships/slideLayout" Target="../slideLayouts/slideLayout971.xml"/><Relationship Id="rId29" Type="http://schemas.openxmlformats.org/officeDocument/2006/relationships/slideLayout" Target="../slideLayouts/slideLayout998.xml"/><Relationship Id="rId276" Type="http://schemas.openxmlformats.org/officeDocument/2006/relationships/slideLayout" Target="../slideLayouts/slideLayout1245.xml"/><Relationship Id="rId441" Type="http://schemas.openxmlformats.org/officeDocument/2006/relationships/slideLayout" Target="../slideLayouts/slideLayout1410.xml"/><Relationship Id="rId483" Type="http://schemas.openxmlformats.org/officeDocument/2006/relationships/slideLayout" Target="../slideLayouts/slideLayout1452.xml"/><Relationship Id="rId539" Type="http://schemas.openxmlformats.org/officeDocument/2006/relationships/slideLayout" Target="../slideLayouts/slideLayout1508.xml"/><Relationship Id="rId690" Type="http://schemas.openxmlformats.org/officeDocument/2006/relationships/slideLayout" Target="../slideLayouts/slideLayout1659.xml"/><Relationship Id="rId40" Type="http://schemas.openxmlformats.org/officeDocument/2006/relationships/slideLayout" Target="../slideLayouts/slideLayout1009.xml"/><Relationship Id="rId136" Type="http://schemas.openxmlformats.org/officeDocument/2006/relationships/slideLayout" Target="../slideLayouts/slideLayout1105.xml"/><Relationship Id="rId178" Type="http://schemas.openxmlformats.org/officeDocument/2006/relationships/slideLayout" Target="../slideLayouts/slideLayout1147.xml"/><Relationship Id="rId301" Type="http://schemas.openxmlformats.org/officeDocument/2006/relationships/slideLayout" Target="../slideLayouts/slideLayout1270.xml"/><Relationship Id="rId343" Type="http://schemas.openxmlformats.org/officeDocument/2006/relationships/slideLayout" Target="../slideLayouts/slideLayout1312.xml"/><Relationship Id="rId550" Type="http://schemas.openxmlformats.org/officeDocument/2006/relationships/slideLayout" Target="../slideLayouts/slideLayout1519.xml"/><Relationship Id="rId82" Type="http://schemas.openxmlformats.org/officeDocument/2006/relationships/slideLayout" Target="../slideLayouts/slideLayout1051.xml"/><Relationship Id="rId203" Type="http://schemas.openxmlformats.org/officeDocument/2006/relationships/slideLayout" Target="../slideLayouts/slideLayout1172.xml"/><Relationship Id="rId385" Type="http://schemas.openxmlformats.org/officeDocument/2006/relationships/slideLayout" Target="../slideLayouts/slideLayout1354.xml"/><Relationship Id="rId592" Type="http://schemas.openxmlformats.org/officeDocument/2006/relationships/slideLayout" Target="../slideLayouts/slideLayout1561.xml"/><Relationship Id="rId606" Type="http://schemas.openxmlformats.org/officeDocument/2006/relationships/slideLayout" Target="../slideLayouts/slideLayout1575.xml"/><Relationship Id="rId648" Type="http://schemas.openxmlformats.org/officeDocument/2006/relationships/slideLayout" Target="../slideLayouts/slideLayout1617.xml"/><Relationship Id="rId245" Type="http://schemas.openxmlformats.org/officeDocument/2006/relationships/slideLayout" Target="../slideLayouts/slideLayout1214.xml"/><Relationship Id="rId287" Type="http://schemas.openxmlformats.org/officeDocument/2006/relationships/slideLayout" Target="../slideLayouts/slideLayout1256.xml"/><Relationship Id="rId410" Type="http://schemas.openxmlformats.org/officeDocument/2006/relationships/slideLayout" Target="../slideLayouts/slideLayout1379.xml"/><Relationship Id="rId452" Type="http://schemas.openxmlformats.org/officeDocument/2006/relationships/slideLayout" Target="../slideLayouts/slideLayout1421.xml"/><Relationship Id="rId494" Type="http://schemas.openxmlformats.org/officeDocument/2006/relationships/slideLayout" Target="../slideLayouts/slideLayout1463.xml"/><Relationship Id="rId508" Type="http://schemas.openxmlformats.org/officeDocument/2006/relationships/slideLayout" Target="../slideLayouts/slideLayout1477.xml"/><Relationship Id="rId105" Type="http://schemas.openxmlformats.org/officeDocument/2006/relationships/slideLayout" Target="../slideLayouts/slideLayout1074.xml"/><Relationship Id="rId147" Type="http://schemas.openxmlformats.org/officeDocument/2006/relationships/slideLayout" Target="../slideLayouts/slideLayout1116.xml"/><Relationship Id="rId312" Type="http://schemas.openxmlformats.org/officeDocument/2006/relationships/slideLayout" Target="../slideLayouts/slideLayout1281.xml"/><Relationship Id="rId354" Type="http://schemas.openxmlformats.org/officeDocument/2006/relationships/slideLayout" Target="../slideLayouts/slideLayout1323.xml"/><Relationship Id="rId51" Type="http://schemas.openxmlformats.org/officeDocument/2006/relationships/slideLayout" Target="../slideLayouts/slideLayout1020.xml"/><Relationship Id="rId93" Type="http://schemas.openxmlformats.org/officeDocument/2006/relationships/slideLayout" Target="../slideLayouts/slideLayout1062.xml"/><Relationship Id="rId189" Type="http://schemas.openxmlformats.org/officeDocument/2006/relationships/slideLayout" Target="../slideLayouts/slideLayout1158.xml"/><Relationship Id="rId396" Type="http://schemas.openxmlformats.org/officeDocument/2006/relationships/slideLayout" Target="../slideLayouts/slideLayout1365.xml"/><Relationship Id="rId561" Type="http://schemas.openxmlformats.org/officeDocument/2006/relationships/slideLayout" Target="../slideLayouts/slideLayout1530.xml"/><Relationship Id="rId617" Type="http://schemas.openxmlformats.org/officeDocument/2006/relationships/slideLayout" Target="../slideLayouts/slideLayout1586.xml"/><Relationship Id="rId659" Type="http://schemas.openxmlformats.org/officeDocument/2006/relationships/slideLayout" Target="../slideLayouts/slideLayout1628.xml"/><Relationship Id="rId214" Type="http://schemas.openxmlformats.org/officeDocument/2006/relationships/slideLayout" Target="../slideLayouts/slideLayout1183.xml"/><Relationship Id="rId256" Type="http://schemas.openxmlformats.org/officeDocument/2006/relationships/slideLayout" Target="../slideLayouts/slideLayout1225.xml"/><Relationship Id="rId298" Type="http://schemas.openxmlformats.org/officeDocument/2006/relationships/slideLayout" Target="../slideLayouts/slideLayout1267.xml"/><Relationship Id="rId421" Type="http://schemas.openxmlformats.org/officeDocument/2006/relationships/slideLayout" Target="../slideLayouts/slideLayout1390.xml"/><Relationship Id="rId463" Type="http://schemas.openxmlformats.org/officeDocument/2006/relationships/slideLayout" Target="../slideLayouts/slideLayout1432.xml"/><Relationship Id="rId519" Type="http://schemas.openxmlformats.org/officeDocument/2006/relationships/slideLayout" Target="../slideLayouts/slideLayout1488.xml"/><Relationship Id="rId670" Type="http://schemas.openxmlformats.org/officeDocument/2006/relationships/slideLayout" Target="../slideLayouts/slideLayout1639.xml"/><Relationship Id="rId116" Type="http://schemas.openxmlformats.org/officeDocument/2006/relationships/slideLayout" Target="../slideLayouts/slideLayout1085.xml"/><Relationship Id="rId158" Type="http://schemas.openxmlformats.org/officeDocument/2006/relationships/slideLayout" Target="../slideLayouts/slideLayout1127.xml"/><Relationship Id="rId323" Type="http://schemas.openxmlformats.org/officeDocument/2006/relationships/slideLayout" Target="../slideLayouts/slideLayout1292.xml"/><Relationship Id="rId530" Type="http://schemas.openxmlformats.org/officeDocument/2006/relationships/slideLayout" Target="../slideLayouts/slideLayout1499.xml"/><Relationship Id="rId20" Type="http://schemas.openxmlformats.org/officeDocument/2006/relationships/slideLayout" Target="../slideLayouts/slideLayout989.xml"/><Relationship Id="rId62" Type="http://schemas.openxmlformats.org/officeDocument/2006/relationships/slideLayout" Target="../slideLayouts/slideLayout1031.xml"/><Relationship Id="rId365" Type="http://schemas.openxmlformats.org/officeDocument/2006/relationships/slideLayout" Target="../slideLayouts/slideLayout1334.xml"/><Relationship Id="rId572" Type="http://schemas.openxmlformats.org/officeDocument/2006/relationships/slideLayout" Target="../slideLayouts/slideLayout1541.xml"/><Relationship Id="rId628" Type="http://schemas.openxmlformats.org/officeDocument/2006/relationships/slideLayout" Target="../slideLayouts/slideLayout1597.xml"/><Relationship Id="rId225" Type="http://schemas.openxmlformats.org/officeDocument/2006/relationships/slideLayout" Target="../slideLayouts/slideLayout1194.xml"/><Relationship Id="rId267" Type="http://schemas.openxmlformats.org/officeDocument/2006/relationships/slideLayout" Target="../slideLayouts/slideLayout1236.xml"/><Relationship Id="rId432" Type="http://schemas.openxmlformats.org/officeDocument/2006/relationships/slideLayout" Target="../slideLayouts/slideLayout1401.xml"/><Relationship Id="rId474" Type="http://schemas.openxmlformats.org/officeDocument/2006/relationships/slideLayout" Target="../slideLayouts/slideLayout1443.xml"/><Relationship Id="rId127" Type="http://schemas.openxmlformats.org/officeDocument/2006/relationships/slideLayout" Target="../slideLayouts/slideLayout1096.xml"/><Relationship Id="rId681" Type="http://schemas.openxmlformats.org/officeDocument/2006/relationships/slideLayout" Target="../slideLayouts/slideLayout1650.xml"/><Relationship Id="rId31" Type="http://schemas.openxmlformats.org/officeDocument/2006/relationships/slideLayout" Target="../slideLayouts/slideLayout1000.xml"/><Relationship Id="rId73" Type="http://schemas.openxmlformats.org/officeDocument/2006/relationships/slideLayout" Target="../slideLayouts/slideLayout1042.xml"/><Relationship Id="rId169" Type="http://schemas.openxmlformats.org/officeDocument/2006/relationships/slideLayout" Target="../slideLayouts/slideLayout1138.xml"/><Relationship Id="rId334" Type="http://schemas.openxmlformats.org/officeDocument/2006/relationships/slideLayout" Target="../slideLayouts/slideLayout1303.xml"/><Relationship Id="rId376" Type="http://schemas.openxmlformats.org/officeDocument/2006/relationships/slideLayout" Target="../slideLayouts/slideLayout1345.xml"/><Relationship Id="rId541" Type="http://schemas.openxmlformats.org/officeDocument/2006/relationships/slideLayout" Target="../slideLayouts/slideLayout1510.xml"/><Relationship Id="rId583" Type="http://schemas.openxmlformats.org/officeDocument/2006/relationships/slideLayout" Target="../slideLayouts/slideLayout1552.xml"/><Relationship Id="rId639" Type="http://schemas.openxmlformats.org/officeDocument/2006/relationships/slideLayout" Target="../slideLayouts/slideLayout1608.xml"/><Relationship Id="rId4" Type="http://schemas.openxmlformats.org/officeDocument/2006/relationships/slideLayout" Target="../slideLayouts/slideLayout973.xml"/><Relationship Id="rId180" Type="http://schemas.openxmlformats.org/officeDocument/2006/relationships/slideLayout" Target="../slideLayouts/slideLayout1149.xml"/><Relationship Id="rId236" Type="http://schemas.openxmlformats.org/officeDocument/2006/relationships/slideLayout" Target="../slideLayouts/slideLayout1205.xml"/><Relationship Id="rId278" Type="http://schemas.openxmlformats.org/officeDocument/2006/relationships/slideLayout" Target="../slideLayouts/slideLayout1247.xml"/><Relationship Id="rId401" Type="http://schemas.openxmlformats.org/officeDocument/2006/relationships/slideLayout" Target="../slideLayouts/slideLayout1370.xml"/><Relationship Id="rId443" Type="http://schemas.openxmlformats.org/officeDocument/2006/relationships/slideLayout" Target="../slideLayouts/slideLayout1412.xml"/><Relationship Id="rId650" Type="http://schemas.openxmlformats.org/officeDocument/2006/relationships/slideLayout" Target="../slideLayouts/slideLayout1619.xml"/><Relationship Id="rId303" Type="http://schemas.openxmlformats.org/officeDocument/2006/relationships/slideLayout" Target="../slideLayouts/slideLayout1272.xml"/><Relationship Id="rId485" Type="http://schemas.openxmlformats.org/officeDocument/2006/relationships/slideLayout" Target="../slideLayouts/slideLayout1454.xml"/><Relationship Id="rId692" Type="http://schemas.openxmlformats.org/officeDocument/2006/relationships/slideLayout" Target="../slideLayouts/slideLayout1661.xml"/><Relationship Id="rId42" Type="http://schemas.openxmlformats.org/officeDocument/2006/relationships/slideLayout" Target="../slideLayouts/slideLayout1011.xml"/><Relationship Id="rId84" Type="http://schemas.openxmlformats.org/officeDocument/2006/relationships/slideLayout" Target="../slideLayouts/slideLayout1053.xml"/><Relationship Id="rId138" Type="http://schemas.openxmlformats.org/officeDocument/2006/relationships/slideLayout" Target="../slideLayouts/slideLayout1107.xml"/><Relationship Id="rId345" Type="http://schemas.openxmlformats.org/officeDocument/2006/relationships/slideLayout" Target="../slideLayouts/slideLayout1314.xml"/><Relationship Id="rId387" Type="http://schemas.openxmlformats.org/officeDocument/2006/relationships/slideLayout" Target="../slideLayouts/slideLayout1356.xml"/><Relationship Id="rId510" Type="http://schemas.openxmlformats.org/officeDocument/2006/relationships/slideLayout" Target="../slideLayouts/slideLayout1479.xml"/><Relationship Id="rId552" Type="http://schemas.openxmlformats.org/officeDocument/2006/relationships/slideLayout" Target="../slideLayouts/slideLayout1521.xml"/><Relationship Id="rId594" Type="http://schemas.openxmlformats.org/officeDocument/2006/relationships/slideLayout" Target="../slideLayouts/slideLayout1563.xml"/><Relationship Id="rId608" Type="http://schemas.openxmlformats.org/officeDocument/2006/relationships/slideLayout" Target="../slideLayouts/slideLayout1577.xml"/><Relationship Id="rId191" Type="http://schemas.openxmlformats.org/officeDocument/2006/relationships/slideLayout" Target="../slideLayouts/slideLayout1160.xml"/><Relationship Id="rId205" Type="http://schemas.openxmlformats.org/officeDocument/2006/relationships/slideLayout" Target="../slideLayouts/slideLayout1174.xml"/><Relationship Id="rId247" Type="http://schemas.openxmlformats.org/officeDocument/2006/relationships/slideLayout" Target="../slideLayouts/slideLayout1216.xml"/><Relationship Id="rId412" Type="http://schemas.openxmlformats.org/officeDocument/2006/relationships/slideLayout" Target="../slideLayouts/slideLayout1381.xml"/><Relationship Id="rId107" Type="http://schemas.openxmlformats.org/officeDocument/2006/relationships/slideLayout" Target="../slideLayouts/slideLayout1076.xml"/><Relationship Id="rId289" Type="http://schemas.openxmlformats.org/officeDocument/2006/relationships/slideLayout" Target="../slideLayouts/slideLayout1258.xml"/><Relationship Id="rId454" Type="http://schemas.openxmlformats.org/officeDocument/2006/relationships/slideLayout" Target="../slideLayouts/slideLayout1423.xml"/><Relationship Id="rId496" Type="http://schemas.openxmlformats.org/officeDocument/2006/relationships/slideLayout" Target="../slideLayouts/slideLayout1465.xml"/><Relationship Id="rId661" Type="http://schemas.openxmlformats.org/officeDocument/2006/relationships/slideLayout" Target="../slideLayouts/slideLayout1630.xml"/><Relationship Id="rId11" Type="http://schemas.openxmlformats.org/officeDocument/2006/relationships/slideLayout" Target="../slideLayouts/slideLayout980.xml"/><Relationship Id="rId53" Type="http://schemas.openxmlformats.org/officeDocument/2006/relationships/slideLayout" Target="../slideLayouts/slideLayout1022.xml"/><Relationship Id="rId149" Type="http://schemas.openxmlformats.org/officeDocument/2006/relationships/slideLayout" Target="../slideLayouts/slideLayout1118.xml"/><Relationship Id="rId314" Type="http://schemas.openxmlformats.org/officeDocument/2006/relationships/slideLayout" Target="../slideLayouts/slideLayout1283.xml"/><Relationship Id="rId356" Type="http://schemas.openxmlformats.org/officeDocument/2006/relationships/slideLayout" Target="../slideLayouts/slideLayout1325.xml"/><Relationship Id="rId398" Type="http://schemas.openxmlformats.org/officeDocument/2006/relationships/slideLayout" Target="../slideLayouts/slideLayout1367.xml"/><Relationship Id="rId521" Type="http://schemas.openxmlformats.org/officeDocument/2006/relationships/slideLayout" Target="../slideLayouts/slideLayout1490.xml"/><Relationship Id="rId563" Type="http://schemas.openxmlformats.org/officeDocument/2006/relationships/slideLayout" Target="../slideLayouts/slideLayout1532.xml"/><Relationship Id="rId619" Type="http://schemas.openxmlformats.org/officeDocument/2006/relationships/slideLayout" Target="../slideLayouts/slideLayout1588.xml"/><Relationship Id="rId95" Type="http://schemas.openxmlformats.org/officeDocument/2006/relationships/slideLayout" Target="../slideLayouts/slideLayout1064.xml"/><Relationship Id="rId160" Type="http://schemas.openxmlformats.org/officeDocument/2006/relationships/slideLayout" Target="../slideLayouts/slideLayout1129.xml"/><Relationship Id="rId216" Type="http://schemas.openxmlformats.org/officeDocument/2006/relationships/slideLayout" Target="../slideLayouts/slideLayout1185.xml"/><Relationship Id="rId423" Type="http://schemas.openxmlformats.org/officeDocument/2006/relationships/slideLayout" Target="../slideLayouts/slideLayout1392.xml"/><Relationship Id="rId258" Type="http://schemas.openxmlformats.org/officeDocument/2006/relationships/slideLayout" Target="../slideLayouts/slideLayout1227.xml"/><Relationship Id="rId465" Type="http://schemas.openxmlformats.org/officeDocument/2006/relationships/slideLayout" Target="../slideLayouts/slideLayout1434.xml"/><Relationship Id="rId630" Type="http://schemas.openxmlformats.org/officeDocument/2006/relationships/slideLayout" Target="../slideLayouts/slideLayout1599.xml"/><Relationship Id="rId672" Type="http://schemas.openxmlformats.org/officeDocument/2006/relationships/slideLayout" Target="../slideLayouts/slideLayout1641.xml"/><Relationship Id="rId22" Type="http://schemas.openxmlformats.org/officeDocument/2006/relationships/slideLayout" Target="../slideLayouts/slideLayout991.xml"/><Relationship Id="rId64" Type="http://schemas.openxmlformats.org/officeDocument/2006/relationships/slideLayout" Target="../slideLayouts/slideLayout1033.xml"/><Relationship Id="rId118" Type="http://schemas.openxmlformats.org/officeDocument/2006/relationships/slideLayout" Target="../slideLayouts/slideLayout1087.xml"/><Relationship Id="rId325" Type="http://schemas.openxmlformats.org/officeDocument/2006/relationships/slideLayout" Target="../slideLayouts/slideLayout1294.xml"/><Relationship Id="rId367" Type="http://schemas.openxmlformats.org/officeDocument/2006/relationships/slideLayout" Target="../slideLayouts/slideLayout1336.xml"/><Relationship Id="rId532" Type="http://schemas.openxmlformats.org/officeDocument/2006/relationships/slideLayout" Target="../slideLayouts/slideLayout1501.xml"/><Relationship Id="rId574" Type="http://schemas.openxmlformats.org/officeDocument/2006/relationships/slideLayout" Target="../slideLayouts/slideLayout1543.xml"/><Relationship Id="rId171" Type="http://schemas.openxmlformats.org/officeDocument/2006/relationships/slideLayout" Target="../slideLayouts/slideLayout1140.xml"/><Relationship Id="rId227" Type="http://schemas.openxmlformats.org/officeDocument/2006/relationships/slideLayout" Target="../slideLayouts/slideLayout1196.xml"/><Relationship Id="rId269" Type="http://schemas.openxmlformats.org/officeDocument/2006/relationships/slideLayout" Target="../slideLayouts/slideLayout1238.xml"/><Relationship Id="rId434" Type="http://schemas.openxmlformats.org/officeDocument/2006/relationships/slideLayout" Target="../slideLayouts/slideLayout1403.xml"/><Relationship Id="rId476" Type="http://schemas.openxmlformats.org/officeDocument/2006/relationships/slideLayout" Target="../slideLayouts/slideLayout1445.xml"/><Relationship Id="rId641" Type="http://schemas.openxmlformats.org/officeDocument/2006/relationships/slideLayout" Target="../slideLayouts/slideLayout1610.xml"/><Relationship Id="rId683" Type="http://schemas.openxmlformats.org/officeDocument/2006/relationships/slideLayout" Target="../slideLayouts/slideLayout1652.xml"/><Relationship Id="rId33" Type="http://schemas.openxmlformats.org/officeDocument/2006/relationships/slideLayout" Target="../slideLayouts/slideLayout1002.xml"/><Relationship Id="rId129" Type="http://schemas.openxmlformats.org/officeDocument/2006/relationships/slideLayout" Target="../slideLayouts/slideLayout1098.xml"/><Relationship Id="rId280" Type="http://schemas.openxmlformats.org/officeDocument/2006/relationships/slideLayout" Target="../slideLayouts/slideLayout1249.xml"/><Relationship Id="rId336" Type="http://schemas.openxmlformats.org/officeDocument/2006/relationships/slideLayout" Target="../slideLayouts/slideLayout1305.xml"/><Relationship Id="rId501" Type="http://schemas.openxmlformats.org/officeDocument/2006/relationships/slideLayout" Target="../slideLayouts/slideLayout1470.xml"/><Relationship Id="rId543" Type="http://schemas.openxmlformats.org/officeDocument/2006/relationships/slideLayout" Target="../slideLayouts/slideLayout1512.xml"/><Relationship Id="rId75" Type="http://schemas.openxmlformats.org/officeDocument/2006/relationships/slideLayout" Target="../slideLayouts/slideLayout1044.xml"/><Relationship Id="rId140" Type="http://schemas.openxmlformats.org/officeDocument/2006/relationships/slideLayout" Target="../slideLayouts/slideLayout1109.xml"/><Relationship Id="rId182" Type="http://schemas.openxmlformats.org/officeDocument/2006/relationships/slideLayout" Target="../slideLayouts/slideLayout1151.xml"/><Relationship Id="rId378" Type="http://schemas.openxmlformats.org/officeDocument/2006/relationships/slideLayout" Target="../slideLayouts/slideLayout1347.xml"/><Relationship Id="rId403" Type="http://schemas.openxmlformats.org/officeDocument/2006/relationships/slideLayout" Target="../slideLayouts/slideLayout1372.xml"/><Relationship Id="rId585" Type="http://schemas.openxmlformats.org/officeDocument/2006/relationships/slideLayout" Target="../slideLayouts/slideLayout1554.xml"/><Relationship Id="rId6" Type="http://schemas.openxmlformats.org/officeDocument/2006/relationships/slideLayout" Target="../slideLayouts/slideLayout975.xml"/><Relationship Id="rId238" Type="http://schemas.openxmlformats.org/officeDocument/2006/relationships/slideLayout" Target="../slideLayouts/slideLayout1207.xml"/><Relationship Id="rId445" Type="http://schemas.openxmlformats.org/officeDocument/2006/relationships/slideLayout" Target="../slideLayouts/slideLayout1414.xml"/><Relationship Id="rId487" Type="http://schemas.openxmlformats.org/officeDocument/2006/relationships/slideLayout" Target="../slideLayouts/slideLayout1456.xml"/><Relationship Id="rId610" Type="http://schemas.openxmlformats.org/officeDocument/2006/relationships/slideLayout" Target="../slideLayouts/slideLayout1579.xml"/><Relationship Id="rId652" Type="http://schemas.openxmlformats.org/officeDocument/2006/relationships/slideLayout" Target="../slideLayouts/slideLayout1621.xml"/><Relationship Id="rId694" Type="http://schemas.openxmlformats.org/officeDocument/2006/relationships/slideLayout" Target="../slideLayouts/slideLayout1663.xml"/><Relationship Id="rId291" Type="http://schemas.openxmlformats.org/officeDocument/2006/relationships/slideLayout" Target="../slideLayouts/slideLayout1260.xml"/><Relationship Id="rId305" Type="http://schemas.openxmlformats.org/officeDocument/2006/relationships/slideLayout" Target="../slideLayouts/slideLayout1274.xml"/><Relationship Id="rId347" Type="http://schemas.openxmlformats.org/officeDocument/2006/relationships/slideLayout" Target="../slideLayouts/slideLayout1316.xml"/><Relationship Id="rId512" Type="http://schemas.openxmlformats.org/officeDocument/2006/relationships/slideLayout" Target="../slideLayouts/slideLayout1481.xml"/><Relationship Id="rId44" Type="http://schemas.openxmlformats.org/officeDocument/2006/relationships/slideLayout" Target="../slideLayouts/slideLayout1013.xml"/><Relationship Id="rId86" Type="http://schemas.openxmlformats.org/officeDocument/2006/relationships/slideLayout" Target="../slideLayouts/slideLayout1055.xml"/><Relationship Id="rId151" Type="http://schemas.openxmlformats.org/officeDocument/2006/relationships/slideLayout" Target="../slideLayouts/slideLayout1120.xml"/><Relationship Id="rId389" Type="http://schemas.openxmlformats.org/officeDocument/2006/relationships/slideLayout" Target="../slideLayouts/slideLayout1358.xml"/><Relationship Id="rId554" Type="http://schemas.openxmlformats.org/officeDocument/2006/relationships/slideLayout" Target="../slideLayouts/slideLayout1523.xml"/><Relationship Id="rId596" Type="http://schemas.openxmlformats.org/officeDocument/2006/relationships/slideLayout" Target="../slideLayouts/slideLayout1565.xml"/><Relationship Id="rId193" Type="http://schemas.openxmlformats.org/officeDocument/2006/relationships/slideLayout" Target="../slideLayouts/slideLayout1162.xml"/><Relationship Id="rId207" Type="http://schemas.openxmlformats.org/officeDocument/2006/relationships/slideLayout" Target="../slideLayouts/slideLayout1176.xml"/><Relationship Id="rId249" Type="http://schemas.openxmlformats.org/officeDocument/2006/relationships/slideLayout" Target="../slideLayouts/slideLayout1218.xml"/><Relationship Id="rId414" Type="http://schemas.openxmlformats.org/officeDocument/2006/relationships/slideLayout" Target="../slideLayouts/slideLayout1383.xml"/><Relationship Id="rId456" Type="http://schemas.openxmlformats.org/officeDocument/2006/relationships/slideLayout" Target="../slideLayouts/slideLayout1425.xml"/><Relationship Id="rId498" Type="http://schemas.openxmlformats.org/officeDocument/2006/relationships/slideLayout" Target="../slideLayouts/slideLayout1467.xml"/><Relationship Id="rId621" Type="http://schemas.openxmlformats.org/officeDocument/2006/relationships/slideLayout" Target="../slideLayouts/slideLayout1590.xml"/><Relationship Id="rId663" Type="http://schemas.openxmlformats.org/officeDocument/2006/relationships/slideLayout" Target="../slideLayouts/slideLayout1632.xml"/><Relationship Id="rId13" Type="http://schemas.openxmlformats.org/officeDocument/2006/relationships/slideLayout" Target="../slideLayouts/slideLayout982.xml"/><Relationship Id="rId109" Type="http://schemas.openxmlformats.org/officeDocument/2006/relationships/slideLayout" Target="../slideLayouts/slideLayout1078.xml"/><Relationship Id="rId260" Type="http://schemas.openxmlformats.org/officeDocument/2006/relationships/slideLayout" Target="../slideLayouts/slideLayout1229.xml"/><Relationship Id="rId316" Type="http://schemas.openxmlformats.org/officeDocument/2006/relationships/slideLayout" Target="../slideLayouts/slideLayout1285.xml"/><Relationship Id="rId523" Type="http://schemas.openxmlformats.org/officeDocument/2006/relationships/slideLayout" Target="../slideLayouts/slideLayout1492.xml"/><Relationship Id="rId55" Type="http://schemas.openxmlformats.org/officeDocument/2006/relationships/slideLayout" Target="../slideLayouts/slideLayout1024.xml"/><Relationship Id="rId97" Type="http://schemas.openxmlformats.org/officeDocument/2006/relationships/slideLayout" Target="../slideLayouts/slideLayout1066.xml"/><Relationship Id="rId120" Type="http://schemas.openxmlformats.org/officeDocument/2006/relationships/slideLayout" Target="../slideLayouts/slideLayout1089.xml"/><Relationship Id="rId358" Type="http://schemas.openxmlformats.org/officeDocument/2006/relationships/slideLayout" Target="../slideLayouts/slideLayout1327.xml"/><Relationship Id="rId565" Type="http://schemas.openxmlformats.org/officeDocument/2006/relationships/slideLayout" Target="../slideLayouts/slideLayout1534.xml"/><Relationship Id="rId162" Type="http://schemas.openxmlformats.org/officeDocument/2006/relationships/slideLayout" Target="../slideLayouts/slideLayout1131.xml"/><Relationship Id="rId218" Type="http://schemas.openxmlformats.org/officeDocument/2006/relationships/slideLayout" Target="../slideLayouts/slideLayout1187.xml"/><Relationship Id="rId425" Type="http://schemas.openxmlformats.org/officeDocument/2006/relationships/slideLayout" Target="../slideLayouts/slideLayout1394.xml"/><Relationship Id="rId467" Type="http://schemas.openxmlformats.org/officeDocument/2006/relationships/slideLayout" Target="../slideLayouts/slideLayout1436.xml"/><Relationship Id="rId632" Type="http://schemas.openxmlformats.org/officeDocument/2006/relationships/slideLayout" Target="../slideLayouts/slideLayout1601.xml"/><Relationship Id="rId271" Type="http://schemas.openxmlformats.org/officeDocument/2006/relationships/slideLayout" Target="../slideLayouts/slideLayout1240.xml"/><Relationship Id="rId674" Type="http://schemas.openxmlformats.org/officeDocument/2006/relationships/slideLayout" Target="../slideLayouts/slideLayout1643.xml"/><Relationship Id="rId24" Type="http://schemas.openxmlformats.org/officeDocument/2006/relationships/slideLayout" Target="../slideLayouts/slideLayout993.xml"/><Relationship Id="rId66" Type="http://schemas.openxmlformats.org/officeDocument/2006/relationships/slideLayout" Target="../slideLayouts/slideLayout1035.xml"/><Relationship Id="rId131" Type="http://schemas.openxmlformats.org/officeDocument/2006/relationships/slideLayout" Target="../slideLayouts/slideLayout1100.xml"/><Relationship Id="rId327" Type="http://schemas.openxmlformats.org/officeDocument/2006/relationships/slideLayout" Target="../slideLayouts/slideLayout1296.xml"/><Relationship Id="rId369" Type="http://schemas.openxmlformats.org/officeDocument/2006/relationships/slideLayout" Target="../slideLayouts/slideLayout1338.xml"/><Relationship Id="rId534" Type="http://schemas.openxmlformats.org/officeDocument/2006/relationships/slideLayout" Target="../slideLayouts/slideLayout1503.xml"/><Relationship Id="rId576" Type="http://schemas.openxmlformats.org/officeDocument/2006/relationships/slideLayout" Target="../slideLayouts/slideLayout1545.xml"/><Relationship Id="rId173" Type="http://schemas.openxmlformats.org/officeDocument/2006/relationships/slideLayout" Target="../slideLayouts/slideLayout1142.xml"/><Relationship Id="rId229" Type="http://schemas.openxmlformats.org/officeDocument/2006/relationships/slideLayout" Target="../slideLayouts/slideLayout1198.xml"/><Relationship Id="rId380" Type="http://schemas.openxmlformats.org/officeDocument/2006/relationships/slideLayout" Target="../slideLayouts/slideLayout1349.xml"/><Relationship Id="rId436" Type="http://schemas.openxmlformats.org/officeDocument/2006/relationships/slideLayout" Target="../slideLayouts/slideLayout1405.xml"/><Relationship Id="rId601" Type="http://schemas.openxmlformats.org/officeDocument/2006/relationships/slideLayout" Target="../slideLayouts/slideLayout1570.xml"/><Relationship Id="rId643" Type="http://schemas.openxmlformats.org/officeDocument/2006/relationships/slideLayout" Target="../slideLayouts/slideLayout1612.xml"/><Relationship Id="rId240" Type="http://schemas.openxmlformats.org/officeDocument/2006/relationships/slideLayout" Target="../slideLayouts/slideLayout1209.xml"/><Relationship Id="rId478" Type="http://schemas.openxmlformats.org/officeDocument/2006/relationships/slideLayout" Target="../slideLayouts/slideLayout1447.xml"/><Relationship Id="rId685" Type="http://schemas.openxmlformats.org/officeDocument/2006/relationships/slideLayout" Target="../slideLayouts/slideLayout1654.xml"/><Relationship Id="rId35" Type="http://schemas.openxmlformats.org/officeDocument/2006/relationships/slideLayout" Target="../slideLayouts/slideLayout1004.xml"/><Relationship Id="rId77" Type="http://schemas.openxmlformats.org/officeDocument/2006/relationships/slideLayout" Target="../slideLayouts/slideLayout1046.xml"/><Relationship Id="rId100" Type="http://schemas.openxmlformats.org/officeDocument/2006/relationships/slideLayout" Target="../slideLayouts/slideLayout1069.xml"/><Relationship Id="rId282" Type="http://schemas.openxmlformats.org/officeDocument/2006/relationships/slideLayout" Target="../slideLayouts/slideLayout1251.xml"/><Relationship Id="rId338" Type="http://schemas.openxmlformats.org/officeDocument/2006/relationships/slideLayout" Target="../slideLayouts/slideLayout1307.xml"/><Relationship Id="rId503" Type="http://schemas.openxmlformats.org/officeDocument/2006/relationships/slideLayout" Target="../slideLayouts/slideLayout1472.xml"/><Relationship Id="rId545" Type="http://schemas.openxmlformats.org/officeDocument/2006/relationships/slideLayout" Target="../slideLayouts/slideLayout1514.xml"/><Relationship Id="rId587" Type="http://schemas.openxmlformats.org/officeDocument/2006/relationships/slideLayout" Target="../slideLayouts/slideLayout1556.xml"/><Relationship Id="rId8" Type="http://schemas.openxmlformats.org/officeDocument/2006/relationships/slideLayout" Target="../slideLayouts/slideLayout977.xml"/><Relationship Id="rId142" Type="http://schemas.openxmlformats.org/officeDocument/2006/relationships/slideLayout" Target="../slideLayouts/slideLayout1111.xml"/><Relationship Id="rId184" Type="http://schemas.openxmlformats.org/officeDocument/2006/relationships/slideLayout" Target="../slideLayouts/slideLayout1153.xml"/><Relationship Id="rId391" Type="http://schemas.openxmlformats.org/officeDocument/2006/relationships/slideLayout" Target="../slideLayouts/slideLayout1360.xml"/><Relationship Id="rId405" Type="http://schemas.openxmlformats.org/officeDocument/2006/relationships/slideLayout" Target="../slideLayouts/slideLayout1374.xml"/><Relationship Id="rId447" Type="http://schemas.openxmlformats.org/officeDocument/2006/relationships/slideLayout" Target="../slideLayouts/slideLayout1416.xml"/><Relationship Id="rId612" Type="http://schemas.openxmlformats.org/officeDocument/2006/relationships/slideLayout" Target="../slideLayouts/slideLayout1581.xml"/><Relationship Id="rId251" Type="http://schemas.openxmlformats.org/officeDocument/2006/relationships/slideLayout" Target="../slideLayouts/slideLayout1220.xml"/><Relationship Id="rId489" Type="http://schemas.openxmlformats.org/officeDocument/2006/relationships/slideLayout" Target="../slideLayouts/slideLayout1458.xml"/><Relationship Id="rId654" Type="http://schemas.openxmlformats.org/officeDocument/2006/relationships/slideLayout" Target="../slideLayouts/slideLayout1623.xml"/><Relationship Id="rId696" Type="http://schemas.openxmlformats.org/officeDocument/2006/relationships/slideLayout" Target="../slideLayouts/slideLayout1665.xml"/><Relationship Id="rId46" Type="http://schemas.openxmlformats.org/officeDocument/2006/relationships/slideLayout" Target="../slideLayouts/slideLayout1015.xml"/><Relationship Id="rId293" Type="http://schemas.openxmlformats.org/officeDocument/2006/relationships/slideLayout" Target="../slideLayouts/slideLayout1262.xml"/><Relationship Id="rId307" Type="http://schemas.openxmlformats.org/officeDocument/2006/relationships/slideLayout" Target="../slideLayouts/slideLayout1276.xml"/><Relationship Id="rId349" Type="http://schemas.openxmlformats.org/officeDocument/2006/relationships/slideLayout" Target="../slideLayouts/slideLayout1318.xml"/><Relationship Id="rId514" Type="http://schemas.openxmlformats.org/officeDocument/2006/relationships/slideLayout" Target="../slideLayouts/slideLayout1483.xml"/><Relationship Id="rId556" Type="http://schemas.openxmlformats.org/officeDocument/2006/relationships/slideLayout" Target="../slideLayouts/slideLayout1525.xml"/><Relationship Id="rId88" Type="http://schemas.openxmlformats.org/officeDocument/2006/relationships/slideLayout" Target="../slideLayouts/slideLayout1057.xml"/><Relationship Id="rId111" Type="http://schemas.openxmlformats.org/officeDocument/2006/relationships/slideLayout" Target="../slideLayouts/slideLayout1080.xml"/><Relationship Id="rId153" Type="http://schemas.openxmlformats.org/officeDocument/2006/relationships/slideLayout" Target="../slideLayouts/slideLayout1122.xml"/><Relationship Id="rId195" Type="http://schemas.openxmlformats.org/officeDocument/2006/relationships/slideLayout" Target="../slideLayouts/slideLayout1164.xml"/><Relationship Id="rId209" Type="http://schemas.openxmlformats.org/officeDocument/2006/relationships/slideLayout" Target="../slideLayouts/slideLayout1178.xml"/><Relationship Id="rId360" Type="http://schemas.openxmlformats.org/officeDocument/2006/relationships/slideLayout" Target="../slideLayouts/slideLayout1329.xml"/><Relationship Id="rId416" Type="http://schemas.openxmlformats.org/officeDocument/2006/relationships/slideLayout" Target="../slideLayouts/slideLayout1385.xml"/><Relationship Id="rId598" Type="http://schemas.openxmlformats.org/officeDocument/2006/relationships/slideLayout" Target="../slideLayouts/slideLayout1567.xml"/><Relationship Id="rId220" Type="http://schemas.openxmlformats.org/officeDocument/2006/relationships/slideLayout" Target="../slideLayouts/slideLayout1189.xml"/><Relationship Id="rId458" Type="http://schemas.openxmlformats.org/officeDocument/2006/relationships/slideLayout" Target="../slideLayouts/slideLayout1427.xml"/><Relationship Id="rId623" Type="http://schemas.openxmlformats.org/officeDocument/2006/relationships/slideLayout" Target="../slideLayouts/slideLayout1592.xml"/><Relationship Id="rId665" Type="http://schemas.openxmlformats.org/officeDocument/2006/relationships/slideLayout" Target="../slideLayouts/slideLayout1634.xml"/><Relationship Id="rId15" Type="http://schemas.openxmlformats.org/officeDocument/2006/relationships/slideLayout" Target="../slideLayouts/slideLayout984.xml"/><Relationship Id="rId57" Type="http://schemas.openxmlformats.org/officeDocument/2006/relationships/slideLayout" Target="../slideLayouts/slideLayout1026.xml"/><Relationship Id="rId262" Type="http://schemas.openxmlformats.org/officeDocument/2006/relationships/slideLayout" Target="../slideLayouts/slideLayout1231.xml"/><Relationship Id="rId318" Type="http://schemas.openxmlformats.org/officeDocument/2006/relationships/slideLayout" Target="../slideLayouts/slideLayout1287.xml"/><Relationship Id="rId525" Type="http://schemas.openxmlformats.org/officeDocument/2006/relationships/slideLayout" Target="../slideLayouts/slideLayout1494.xml"/><Relationship Id="rId567" Type="http://schemas.openxmlformats.org/officeDocument/2006/relationships/slideLayout" Target="../slideLayouts/slideLayout1536.xml"/><Relationship Id="rId99" Type="http://schemas.openxmlformats.org/officeDocument/2006/relationships/slideLayout" Target="../slideLayouts/slideLayout1068.xml"/><Relationship Id="rId122" Type="http://schemas.openxmlformats.org/officeDocument/2006/relationships/slideLayout" Target="../slideLayouts/slideLayout1091.xml"/><Relationship Id="rId164" Type="http://schemas.openxmlformats.org/officeDocument/2006/relationships/slideLayout" Target="../slideLayouts/slideLayout1133.xml"/><Relationship Id="rId371" Type="http://schemas.openxmlformats.org/officeDocument/2006/relationships/slideLayout" Target="../slideLayouts/slideLayout1340.xml"/><Relationship Id="rId427" Type="http://schemas.openxmlformats.org/officeDocument/2006/relationships/slideLayout" Target="../slideLayouts/slideLayout1396.xml"/><Relationship Id="rId469" Type="http://schemas.openxmlformats.org/officeDocument/2006/relationships/slideLayout" Target="../slideLayouts/slideLayout1438.xml"/><Relationship Id="rId634" Type="http://schemas.openxmlformats.org/officeDocument/2006/relationships/slideLayout" Target="../slideLayouts/slideLayout1603.xml"/><Relationship Id="rId676" Type="http://schemas.openxmlformats.org/officeDocument/2006/relationships/slideLayout" Target="../slideLayouts/slideLayout1645.xml"/><Relationship Id="rId26" Type="http://schemas.openxmlformats.org/officeDocument/2006/relationships/slideLayout" Target="../slideLayouts/slideLayout995.xml"/><Relationship Id="rId231" Type="http://schemas.openxmlformats.org/officeDocument/2006/relationships/slideLayout" Target="../slideLayouts/slideLayout1200.xml"/><Relationship Id="rId273" Type="http://schemas.openxmlformats.org/officeDocument/2006/relationships/slideLayout" Target="../slideLayouts/slideLayout1242.xml"/><Relationship Id="rId329" Type="http://schemas.openxmlformats.org/officeDocument/2006/relationships/slideLayout" Target="../slideLayouts/slideLayout1298.xml"/><Relationship Id="rId480" Type="http://schemas.openxmlformats.org/officeDocument/2006/relationships/slideLayout" Target="../slideLayouts/slideLayout1449.xml"/><Relationship Id="rId536" Type="http://schemas.openxmlformats.org/officeDocument/2006/relationships/slideLayout" Target="../slideLayouts/slideLayout1505.xml"/><Relationship Id="rId68" Type="http://schemas.openxmlformats.org/officeDocument/2006/relationships/slideLayout" Target="../slideLayouts/slideLayout1037.xml"/><Relationship Id="rId133" Type="http://schemas.openxmlformats.org/officeDocument/2006/relationships/slideLayout" Target="../slideLayouts/slideLayout1102.xml"/><Relationship Id="rId175" Type="http://schemas.openxmlformats.org/officeDocument/2006/relationships/slideLayout" Target="../slideLayouts/slideLayout1144.xml"/><Relationship Id="rId340" Type="http://schemas.openxmlformats.org/officeDocument/2006/relationships/slideLayout" Target="../slideLayouts/slideLayout1309.xml"/><Relationship Id="rId578" Type="http://schemas.openxmlformats.org/officeDocument/2006/relationships/slideLayout" Target="../slideLayouts/slideLayout1547.xml"/><Relationship Id="rId200" Type="http://schemas.openxmlformats.org/officeDocument/2006/relationships/slideLayout" Target="../slideLayouts/slideLayout1169.xml"/><Relationship Id="rId382" Type="http://schemas.openxmlformats.org/officeDocument/2006/relationships/slideLayout" Target="../slideLayouts/slideLayout1351.xml"/><Relationship Id="rId438" Type="http://schemas.openxmlformats.org/officeDocument/2006/relationships/slideLayout" Target="../slideLayouts/slideLayout1407.xml"/><Relationship Id="rId603" Type="http://schemas.openxmlformats.org/officeDocument/2006/relationships/slideLayout" Target="../slideLayouts/slideLayout1572.xml"/><Relationship Id="rId645" Type="http://schemas.openxmlformats.org/officeDocument/2006/relationships/slideLayout" Target="../slideLayouts/slideLayout1614.xml"/><Relationship Id="rId687" Type="http://schemas.openxmlformats.org/officeDocument/2006/relationships/slideLayout" Target="../slideLayouts/slideLayout1656.xml"/><Relationship Id="rId242" Type="http://schemas.openxmlformats.org/officeDocument/2006/relationships/slideLayout" Target="../slideLayouts/slideLayout1211.xml"/><Relationship Id="rId284" Type="http://schemas.openxmlformats.org/officeDocument/2006/relationships/slideLayout" Target="../slideLayouts/slideLayout1253.xml"/><Relationship Id="rId491" Type="http://schemas.openxmlformats.org/officeDocument/2006/relationships/slideLayout" Target="../slideLayouts/slideLayout1460.xml"/><Relationship Id="rId505" Type="http://schemas.openxmlformats.org/officeDocument/2006/relationships/slideLayout" Target="../slideLayouts/slideLayout1474.xml"/><Relationship Id="rId37" Type="http://schemas.openxmlformats.org/officeDocument/2006/relationships/slideLayout" Target="../slideLayouts/slideLayout1006.xml"/><Relationship Id="rId79" Type="http://schemas.openxmlformats.org/officeDocument/2006/relationships/slideLayout" Target="../slideLayouts/slideLayout1048.xml"/><Relationship Id="rId102" Type="http://schemas.openxmlformats.org/officeDocument/2006/relationships/slideLayout" Target="../slideLayouts/slideLayout1071.xml"/><Relationship Id="rId144" Type="http://schemas.openxmlformats.org/officeDocument/2006/relationships/slideLayout" Target="../slideLayouts/slideLayout1113.xml"/><Relationship Id="rId547" Type="http://schemas.openxmlformats.org/officeDocument/2006/relationships/slideLayout" Target="../slideLayouts/slideLayout1516.xml"/><Relationship Id="rId589" Type="http://schemas.openxmlformats.org/officeDocument/2006/relationships/slideLayout" Target="../slideLayouts/slideLayout1558.xml"/><Relationship Id="rId90" Type="http://schemas.openxmlformats.org/officeDocument/2006/relationships/slideLayout" Target="../slideLayouts/slideLayout1059.xml"/><Relationship Id="rId186" Type="http://schemas.openxmlformats.org/officeDocument/2006/relationships/slideLayout" Target="../slideLayouts/slideLayout1155.xml"/><Relationship Id="rId351" Type="http://schemas.openxmlformats.org/officeDocument/2006/relationships/slideLayout" Target="../slideLayouts/slideLayout1320.xml"/><Relationship Id="rId393" Type="http://schemas.openxmlformats.org/officeDocument/2006/relationships/slideLayout" Target="../slideLayouts/slideLayout1362.xml"/><Relationship Id="rId407" Type="http://schemas.openxmlformats.org/officeDocument/2006/relationships/slideLayout" Target="../slideLayouts/slideLayout1376.xml"/><Relationship Id="rId449" Type="http://schemas.openxmlformats.org/officeDocument/2006/relationships/slideLayout" Target="../slideLayouts/slideLayout1418.xml"/><Relationship Id="rId614" Type="http://schemas.openxmlformats.org/officeDocument/2006/relationships/slideLayout" Target="../slideLayouts/slideLayout1583.xml"/><Relationship Id="rId656" Type="http://schemas.openxmlformats.org/officeDocument/2006/relationships/slideLayout" Target="../slideLayouts/slideLayout1625.xml"/><Relationship Id="rId211" Type="http://schemas.openxmlformats.org/officeDocument/2006/relationships/slideLayout" Target="../slideLayouts/slideLayout1180.xml"/><Relationship Id="rId253" Type="http://schemas.openxmlformats.org/officeDocument/2006/relationships/slideLayout" Target="../slideLayouts/slideLayout1222.xml"/><Relationship Id="rId295" Type="http://schemas.openxmlformats.org/officeDocument/2006/relationships/slideLayout" Target="../slideLayouts/slideLayout1264.xml"/><Relationship Id="rId309" Type="http://schemas.openxmlformats.org/officeDocument/2006/relationships/slideLayout" Target="../slideLayouts/slideLayout1278.xml"/><Relationship Id="rId460" Type="http://schemas.openxmlformats.org/officeDocument/2006/relationships/slideLayout" Target="../slideLayouts/slideLayout1429.xml"/><Relationship Id="rId516" Type="http://schemas.openxmlformats.org/officeDocument/2006/relationships/slideLayout" Target="../slideLayouts/slideLayout1485.xml"/><Relationship Id="rId48" Type="http://schemas.openxmlformats.org/officeDocument/2006/relationships/slideLayout" Target="../slideLayouts/slideLayout1017.xml"/><Relationship Id="rId113" Type="http://schemas.openxmlformats.org/officeDocument/2006/relationships/slideLayout" Target="../slideLayouts/slideLayout1082.xml"/><Relationship Id="rId320" Type="http://schemas.openxmlformats.org/officeDocument/2006/relationships/slideLayout" Target="../slideLayouts/slideLayout1289.xml"/><Relationship Id="rId558" Type="http://schemas.openxmlformats.org/officeDocument/2006/relationships/slideLayout" Target="../slideLayouts/slideLayout1527.xml"/><Relationship Id="rId155" Type="http://schemas.openxmlformats.org/officeDocument/2006/relationships/slideLayout" Target="../slideLayouts/slideLayout1124.xml"/><Relationship Id="rId197" Type="http://schemas.openxmlformats.org/officeDocument/2006/relationships/slideLayout" Target="../slideLayouts/slideLayout1166.xml"/><Relationship Id="rId362" Type="http://schemas.openxmlformats.org/officeDocument/2006/relationships/slideLayout" Target="../slideLayouts/slideLayout1331.xml"/><Relationship Id="rId418" Type="http://schemas.openxmlformats.org/officeDocument/2006/relationships/slideLayout" Target="../slideLayouts/slideLayout1387.xml"/><Relationship Id="rId625" Type="http://schemas.openxmlformats.org/officeDocument/2006/relationships/slideLayout" Target="../slideLayouts/slideLayout1594.xml"/><Relationship Id="rId222" Type="http://schemas.openxmlformats.org/officeDocument/2006/relationships/slideLayout" Target="../slideLayouts/slideLayout1191.xml"/><Relationship Id="rId264" Type="http://schemas.openxmlformats.org/officeDocument/2006/relationships/slideLayout" Target="../slideLayouts/slideLayout1233.xml"/><Relationship Id="rId471" Type="http://schemas.openxmlformats.org/officeDocument/2006/relationships/slideLayout" Target="../slideLayouts/slideLayout1440.xml"/><Relationship Id="rId667" Type="http://schemas.openxmlformats.org/officeDocument/2006/relationships/slideLayout" Target="../slideLayouts/slideLayout1636.xml"/><Relationship Id="rId17" Type="http://schemas.openxmlformats.org/officeDocument/2006/relationships/slideLayout" Target="../slideLayouts/slideLayout986.xml"/><Relationship Id="rId59" Type="http://schemas.openxmlformats.org/officeDocument/2006/relationships/slideLayout" Target="../slideLayouts/slideLayout1028.xml"/><Relationship Id="rId124" Type="http://schemas.openxmlformats.org/officeDocument/2006/relationships/slideLayout" Target="../slideLayouts/slideLayout1093.xml"/><Relationship Id="rId527" Type="http://schemas.openxmlformats.org/officeDocument/2006/relationships/slideLayout" Target="../slideLayouts/slideLayout1496.xml"/><Relationship Id="rId569" Type="http://schemas.openxmlformats.org/officeDocument/2006/relationships/slideLayout" Target="../slideLayouts/slideLayout1538.xml"/><Relationship Id="rId70" Type="http://schemas.openxmlformats.org/officeDocument/2006/relationships/slideLayout" Target="../slideLayouts/slideLayout1039.xml"/><Relationship Id="rId166" Type="http://schemas.openxmlformats.org/officeDocument/2006/relationships/slideLayout" Target="../slideLayouts/slideLayout1135.xml"/><Relationship Id="rId331" Type="http://schemas.openxmlformats.org/officeDocument/2006/relationships/slideLayout" Target="../slideLayouts/slideLayout1300.xml"/><Relationship Id="rId373" Type="http://schemas.openxmlformats.org/officeDocument/2006/relationships/slideLayout" Target="../slideLayouts/slideLayout1342.xml"/><Relationship Id="rId429" Type="http://schemas.openxmlformats.org/officeDocument/2006/relationships/slideLayout" Target="../slideLayouts/slideLayout1398.xml"/><Relationship Id="rId580" Type="http://schemas.openxmlformats.org/officeDocument/2006/relationships/slideLayout" Target="../slideLayouts/slideLayout1549.xml"/><Relationship Id="rId636" Type="http://schemas.openxmlformats.org/officeDocument/2006/relationships/slideLayout" Target="../slideLayouts/slideLayout1605.xml"/><Relationship Id="rId1" Type="http://schemas.openxmlformats.org/officeDocument/2006/relationships/slideLayout" Target="../slideLayouts/slideLayout970.xml"/><Relationship Id="rId233" Type="http://schemas.openxmlformats.org/officeDocument/2006/relationships/slideLayout" Target="../slideLayouts/slideLayout1202.xml"/><Relationship Id="rId440" Type="http://schemas.openxmlformats.org/officeDocument/2006/relationships/slideLayout" Target="../slideLayouts/slideLayout1409.xml"/><Relationship Id="rId678" Type="http://schemas.openxmlformats.org/officeDocument/2006/relationships/slideLayout" Target="../slideLayouts/slideLayout1647.xml"/><Relationship Id="rId28" Type="http://schemas.openxmlformats.org/officeDocument/2006/relationships/slideLayout" Target="../slideLayouts/slideLayout997.xml"/><Relationship Id="rId275" Type="http://schemas.openxmlformats.org/officeDocument/2006/relationships/slideLayout" Target="../slideLayouts/slideLayout1244.xml"/><Relationship Id="rId300" Type="http://schemas.openxmlformats.org/officeDocument/2006/relationships/slideLayout" Target="../slideLayouts/slideLayout1269.xml"/><Relationship Id="rId482" Type="http://schemas.openxmlformats.org/officeDocument/2006/relationships/slideLayout" Target="../slideLayouts/slideLayout1451.xml"/><Relationship Id="rId538" Type="http://schemas.openxmlformats.org/officeDocument/2006/relationships/slideLayout" Target="../slideLayouts/slideLayout1507.xml"/><Relationship Id="rId81" Type="http://schemas.openxmlformats.org/officeDocument/2006/relationships/slideLayout" Target="../slideLayouts/slideLayout1050.xml"/><Relationship Id="rId135" Type="http://schemas.openxmlformats.org/officeDocument/2006/relationships/slideLayout" Target="../slideLayouts/slideLayout1104.xml"/><Relationship Id="rId177" Type="http://schemas.openxmlformats.org/officeDocument/2006/relationships/slideLayout" Target="../slideLayouts/slideLayout1146.xml"/><Relationship Id="rId342" Type="http://schemas.openxmlformats.org/officeDocument/2006/relationships/slideLayout" Target="../slideLayouts/slideLayout1311.xml"/><Relationship Id="rId384" Type="http://schemas.openxmlformats.org/officeDocument/2006/relationships/slideLayout" Target="../slideLayouts/slideLayout1353.xml"/><Relationship Id="rId591" Type="http://schemas.openxmlformats.org/officeDocument/2006/relationships/slideLayout" Target="../slideLayouts/slideLayout1560.xml"/><Relationship Id="rId605" Type="http://schemas.openxmlformats.org/officeDocument/2006/relationships/slideLayout" Target="../slideLayouts/slideLayout1574.xml"/><Relationship Id="rId202" Type="http://schemas.openxmlformats.org/officeDocument/2006/relationships/slideLayout" Target="../slideLayouts/slideLayout1171.xml"/><Relationship Id="rId244" Type="http://schemas.openxmlformats.org/officeDocument/2006/relationships/slideLayout" Target="../slideLayouts/slideLayout1213.xml"/><Relationship Id="rId647" Type="http://schemas.openxmlformats.org/officeDocument/2006/relationships/slideLayout" Target="../slideLayouts/slideLayout1616.xml"/><Relationship Id="rId689" Type="http://schemas.openxmlformats.org/officeDocument/2006/relationships/slideLayout" Target="../slideLayouts/slideLayout1658.xml"/><Relationship Id="rId39" Type="http://schemas.openxmlformats.org/officeDocument/2006/relationships/slideLayout" Target="../slideLayouts/slideLayout1008.xml"/><Relationship Id="rId286" Type="http://schemas.openxmlformats.org/officeDocument/2006/relationships/slideLayout" Target="../slideLayouts/slideLayout1255.xml"/><Relationship Id="rId451" Type="http://schemas.openxmlformats.org/officeDocument/2006/relationships/slideLayout" Target="../slideLayouts/slideLayout1420.xml"/><Relationship Id="rId493" Type="http://schemas.openxmlformats.org/officeDocument/2006/relationships/slideLayout" Target="../slideLayouts/slideLayout1462.xml"/><Relationship Id="rId507" Type="http://schemas.openxmlformats.org/officeDocument/2006/relationships/slideLayout" Target="../slideLayouts/slideLayout1476.xml"/><Relationship Id="rId549" Type="http://schemas.openxmlformats.org/officeDocument/2006/relationships/slideLayout" Target="../slideLayouts/slideLayout1518.xml"/><Relationship Id="rId50" Type="http://schemas.openxmlformats.org/officeDocument/2006/relationships/slideLayout" Target="../slideLayouts/slideLayout1019.xml"/><Relationship Id="rId104" Type="http://schemas.openxmlformats.org/officeDocument/2006/relationships/slideLayout" Target="../slideLayouts/slideLayout1073.xml"/><Relationship Id="rId146" Type="http://schemas.openxmlformats.org/officeDocument/2006/relationships/slideLayout" Target="../slideLayouts/slideLayout1115.xml"/><Relationship Id="rId188" Type="http://schemas.openxmlformats.org/officeDocument/2006/relationships/slideLayout" Target="../slideLayouts/slideLayout1157.xml"/><Relationship Id="rId311" Type="http://schemas.openxmlformats.org/officeDocument/2006/relationships/slideLayout" Target="../slideLayouts/slideLayout1280.xml"/><Relationship Id="rId353" Type="http://schemas.openxmlformats.org/officeDocument/2006/relationships/slideLayout" Target="../slideLayouts/slideLayout1322.xml"/><Relationship Id="rId395" Type="http://schemas.openxmlformats.org/officeDocument/2006/relationships/slideLayout" Target="../slideLayouts/slideLayout1364.xml"/><Relationship Id="rId409" Type="http://schemas.openxmlformats.org/officeDocument/2006/relationships/slideLayout" Target="../slideLayouts/slideLayout1378.xml"/><Relationship Id="rId560" Type="http://schemas.openxmlformats.org/officeDocument/2006/relationships/slideLayout" Target="../slideLayouts/slideLayout1529.xml"/><Relationship Id="rId92" Type="http://schemas.openxmlformats.org/officeDocument/2006/relationships/slideLayout" Target="../slideLayouts/slideLayout1061.xml"/><Relationship Id="rId213" Type="http://schemas.openxmlformats.org/officeDocument/2006/relationships/slideLayout" Target="../slideLayouts/slideLayout1182.xml"/><Relationship Id="rId420" Type="http://schemas.openxmlformats.org/officeDocument/2006/relationships/slideLayout" Target="../slideLayouts/slideLayout1389.xml"/><Relationship Id="rId616" Type="http://schemas.openxmlformats.org/officeDocument/2006/relationships/slideLayout" Target="../slideLayouts/slideLayout1585.xml"/><Relationship Id="rId658" Type="http://schemas.openxmlformats.org/officeDocument/2006/relationships/slideLayout" Target="../slideLayouts/slideLayout1627.xml"/><Relationship Id="rId255" Type="http://schemas.openxmlformats.org/officeDocument/2006/relationships/slideLayout" Target="../slideLayouts/slideLayout1224.xml"/><Relationship Id="rId297" Type="http://schemas.openxmlformats.org/officeDocument/2006/relationships/slideLayout" Target="../slideLayouts/slideLayout1266.xml"/><Relationship Id="rId462" Type="http://schemas.openxmlformats.org/officeDocument/2006/relationships/slideLayout" Target="../slideLayouts/slideLayout1431.xml"/><Relationship Id="rId518" Type="http://schemas.openxmlformats.org/officeDocument/2006/relationships/slideLayout" Target="../slideLayouts/slideLayout1487.xml"/><Relationship Id="rId115" Type="http://schemas.openxmlformats.org/officeDocument/2006/relationships/slideLayout" Target="../slideLayouts/slideLayout1084.xml"/><Relationship Id="rId157" Type="http://schemas.openxmlformats.org/officeDocument/2006/relationships/slideLayout" Target="../slideLayouts/slideLayout1126.xml"/><Relationship Id="rId322" Type="http://schemas.openxmlformats.org/officeDocument/2006/relationships/slideLayout" Target="../slideLayouts/slideLayout1291.xml"/><Relationship Id="rId364" Type="http://schemas.openxmlformats.org/officeDocument/2006/relationships/slideLayout" Target="../slideLayouts/slideLayout1333.xml"/><Relationship Id="rId61" Type="http://schemas.openxmlformats.org/officeDocument/2006/relationships/slideLayout" Target="../slideLayouts/slideLayout1030.xml"/><Relationship Id="rId199" Type="http://schemas.openxmlformats.org/officeDocument/2006/relationships/slideLayout" Target="../slideLayouts/slideLayout1168.xml"/><Relationship Id="rId571" Type="http://schemas.openxmlformats.org/officeDocument/2006/relationships/slideLayout" Target="../slideLayouts/slideLayout1540.xml"/><Relationship Id="rId627" Type="http://schemas.openxmlformats.org/officeDocument/2006/relationships/slideLayout" Target="../slideLayouts/slideLayout1596.xml"/><Relationship Id="rId669" Type="http://schemas.openxmlformats.org/officeDocument/2006/relationships/slideLayout" Target="../slideLayouts/slideLayout1638.xml"/><Relationship Id="rId19" Type="http://schemas.openxmlformats.org/officeDocument/2006/relationships/slideLayout" Target="../slideLayouts/slideLayout988.xml"/><Relationship Id="rId224" Type="http://schemas.openxmlformats.org/officeDocument/2006/relationships/slideLayout" Target="../slideLayouts/slideLayout1193.xml"/><Relationship Id="rId266" Type="http://schemas.openxmlformats.org/officeDocument/2006/relationships/slideLayout" Target="../slideLayouts/slideLayout1235.xml"/><Relationship Id="rId431" Type="http://schemas.openxmlformats.org/officeDocument/2006/relationships/slideLayout" Target="../slideLayouts/slideLayout1400.xml"/><Relationship Id="rId473" Type="http://schemas.openxmlformats.org/officeDocument/2006/relationships/slideLayout" Target="../slideLayouts/slideLayout1442.xml"/><Relationship Id="rId529" Type="http://schemas.openxmlformats.org/officeDocument/2006/relationships/slideLayout" Target="../slideLayouts/slideLayout1498.xml"/><Relationship Id="rId680" Type="http://schemas.openxmlformats.org/officeDocument/2006/relationships/slideLayout" Target="../slideLayouts/slideLayout1649.xml"/><Relationship Id="rId30" Type="http://schemas.openxmlformats.org/officeDocument/2006/relationships/slideLayout" Target="../slideLayouts/slideLayout999.xml"/><Relationship Id="rId126" Type="http://schemas.openxmlformats.org/officeDocument/2006/relationships/slideLayout" Target="../slideLayouts/slideLayout1095.xml"/><Relationship Id="rId168" Type="http://schemas.openxmlformats.org/officeDocument/2006/relationships/slideLayout" Target="../slideLayouts/slideLayout1137.xml"/><Relationship Id="rId333" Type="http://schemas.openxmlformats.org/officeDocument/2006/relationships/slideLayout" Target="../slideLayouts/slideLayout1302.xml"/><Relationship Id="rId540" Type="http://schemas.openxmlformats.org/officeDocument/2006/relationships/slideLayout" Target="../slideLayouts/slideLayout1509.xml"/><Relationship Id="rId72" Type="http://schemas.openxmlformats.org/officeDocument/2006/relationships/slideLayout" Target="../slideLayouts/slideLayout1041.xml"/><Relationship Id="rId375" Type="http://schemas.openxmlformats.org/officeDocument/2006/relationships/slideLayout" Target="../slideLayouts/slideLayout1344.xml"/><Relationship Id="rId582" Type="http://schemas.openxmlformats.org/officeDocument/2006/relationships/slideLayout" Target="../slideLayouts/slideLayout1551.xml"/><Relationship Id="rId638" Type="http://schemas.openxmlformats.org/officeDocument/2006/relationships/slideLayout" Target="../slideLayouts/slideLayout1607.xml"/><Relationship Id="rId3" Type="http://schemas.openxmlformats.org/officeDocument/2006/relationships/slideLayout" Target="../slideLayouts/slideLayout972.xml"/><Relationship Id="rId235" Type="http://schemas.openxmlformats.org/officeDocument/2006/relationships/slideLayout" Target="../slideLayouts/slideLayout1204.xml"/><Relationship Id="rId277" Type="http://schemas.openxmlformats.org/officeDocument/2006/relationships/slideLayout" Target="../slideLayouts/slideLayout1246.xml"/><Relationship Id="rId400" Type="http://schemas.openxmlformats.org/officeDocument/2006/relationships/slideLayout" Target="../slideLayouts/slideLayout1369.xml"/><Relationship Id="rId442" Type="http://schemas.openxmlformats.org/officeDocument/2006/relationships/slideLayout" Target="../slideLayouts/slideLayout1411.xml"/><Relationship Id="rId484" Type="http://schemas.openxmlformats.org/officeDocument/2006/relationships/slideLayout" Target="../slideLayouts/slideLayout1453.xml"/><Relationship Id="rId137" Type="http://schemas.openxmlformats.org/officeDocument/2006/relationships/slideLayout" Target="../slideLayouts/slideLayout1106.xml"/><Relationship Id="rId302" Type="http://schemas.openxmlformats.org/officeDocument/2006/relationships/slideLayout" Target="../slideLayouts/slideLayout1271.xml"/><Relationship Id="rId344" Type="http://schemas.openxmlformats.org/officeDocument/2006/relationships/slideLayout" Target="../slideLayouts/slideLayout1313.xml"/><Relationship Id="rId691" Type="http://schemas.openxmlformats.org/officeDocument/2006/relationships/slideLayout" Target="../slideLayouts/slideLayout1660.xml"/><Relationship Id="rId41" Type="http://schemas.openxmlformats.org/officeDocument/2006/relationships/slideLayout" Target="../slideLayouts/slideLayout1010.xml"/><Relationship Id="rId83" Type="http://schemas.openxmlformats.org/officeDocument/2006/relationships/slideLayout" Target="../slideLayouts/slideLayout1052.xml"/><Relationship Id="rId179" Type="http://schemas.openxmlformats.org/officeDocument/2006/relationships/slideLayout" Target="../slideLayouts/slideLayout1148.xml"/><Relationship Id="rId386" Type="http://schemas.openxmlformats.org/officeDocument/2006/relationships/slideLayout" Target="../slideLayouts/slideLayout1355.xml"/><Relationship Id="rId551" Type="http://schemas.openxmlformats.org/officeDocument/2006/relationships/slideLayout" Target="../slideLayouts/slideLayout1520.xml"/><Relationship Id="rId593" Type="http://schemas.openxmlformats.org/officeDocument/2006/relationships/slideLayout" Target="../slideLayouts/slideLayout1562.xml"/><Relationship Id="rId607" Type="http://schemas.openxmlformats.org/officeDocument/2006/relationships/slideLayout" Target="../slideLayouts/slideLayout1576.xml"/><Relationship Id="rId649" Type="http://schemas.openxmlformats.org/officeDocument/2006/relationships/slideLayout" Target="../slideLayouts/slideLayout1618.xml"/><Relationship Id="rId190" Type="http://schemas.openxmlformats.org/officeDocument/2006/relationships/slideLayout" Target="../slideLayouts/slideLayout1159.xml"/><Relationship Id="rId204" Type="http://schemas.openxmlformats.org/officeDocument/2006/relationships/slideLayout" Target="../slideLayouts/slideLayout1173.xml"/><Relationship Id="rId246" Type="http://schemas.openxmlformats.org/officeDocument/2006/relationships/slideLayout" Target="../slideLayouts/slideLayout1215.xml"/><Relationship Id="rId288" Type="http://schemas.openxmlformats.org/officeDocument/2006/relationships/slideLayout" Target="../slideLayouts/slideLayout1257.xml"/><Relationship Id="rId411" Type="http://schemas.openxmlformats.org/officeDocument/2006/relationships/slideLayout" Target="../slideLayouts/slideLayout1380.xml"/><Relationship Id="rId453" Type="http://schemas.openxmlformats.org/officeDocument/2006/relationships/slideLayout" Target="../slideLayouts/slideLayout1422.xml"/><Relationship Id="rId509" Type="http://schemas.openxmlformats.org/officeDocument/2006/relationships/slideLayout" Target="../slideLayouts/slideLayout1478.xml"/><Relationship Id="rId660" Type="http://schemas.openxmlformats.org/officeDocument/2006/relationships/slideLayout" Target="../slideLayouts/slideLayout1629.xml"/><Relationship Id="rId106" Type="http://schemas.openxmlformats.org/officeDocument/2006/relationships/slideLayout" Target="../slideLayouts/slideLayout1075.xml"/><Relationship Id="rId313" Type="http://schemas.openxmlformats.org/officeDocument/2006/relationships/slideLayout" Target="../slideLayouts/slideLayout1282.xml"/><Relationship Id="rId495" Type="http://schemas.openxmlformats.org/officeDocument/2006/relationships/slideLayout" Target="../slideLayouts/slideLayout1464.xml"/><Relationship Id="rId10" Type="http://schemas.openxmlformats.org/officeDocument/2006/relationships/slideLayout" Target="../slideLayouts/slideLayout979.xml"/><Relationship Id="rId52" Type="http://schemas.openxmlformats.org/officeDocument/2006/relationships/slideLayout" Target="../slideLayouts/slideLayout1021.xml"/><Relationship Id="rId94" Type="http://schemas.openxmlformats.org/officeDocument/2006/relationships/slideLayout" Target="../slideLayouts/slideLayout1063.xml"/><Relationship Id="rId148" Type="http://schemas.openxmlformats.org/officeDocument/2006/relationships/slideLayout" Target="../slideLayouts/slideLayout1117.xml"/><Relationship Id="rId355" Type="http://schemas.openxmlformats.org/officeDocument/2006/relationships/slideLayout" Target="../slideLayouts/slideLayout1324.xml"/><Relationship Id="rId397" Type="http://schemas.openxmlformats.org/officeDocument/2006/relationships/slideLayout" Target="../slideLayouts/slideLayout1366.xml"/><Relationship Id="rId520" Type="http://schemas.openxmlformats.org/officeDocument/2006/relationships/slideLayout" Target="../slideLayouts/slideLayout1489.xml"/><Relationship Id="rId562" Type="http://schemas.openxmlformats.org/officeDocument/2006/relationships/slideLayout" Target="../slideLayouts/slideLayout1531.xml"/><Relationship Id="rId618" Type="http://schemas.openxmlformats.org/officeDocument/2006/relationships/slideLayout" Target="../slideLayouts/slideLayout1587.xml"/><Relationship Id="rId215" Type="http://schemas.openxmlformats.org/officeDocument/2006/relationships/slideLayout" Target="../slideLayouts/slideLayout1184.xml"/><Relationship Id="rId257" Type="http://schemas.openxmlformats.org/officeDocument/2006/relationships/slideLayout" Target="../slideLayouts/slideLayout1226.xml"/><Relationship Id="rId422" Type="http://schemas.openxmlformats.org/officeDocument/2006/relationships/slideLayout" Target="../slideLayouts/slideLayout1391.xml"/><Relationship Id="rId464" Type="http://schemas.openxmlformats.org/officeDocument/2006/relationships/slideLayout" Target="../slideLayouts/slideLayout1433.xml"/><Relationship Id="rId299" Type="http://schemas.openxmlformats.org/officeDocument/2006/relationships/slideLayout" Target="../slideLayouts/slideLayout1268.xml"/><Relationship Id="rId63" Type="http://schemas.openxmlformats.org/officeDocument/2006/relationships/slideLayout" Target="../slideLayouts/slideLayout1032.xml"/><Relationship Id="rId159" Type="http://schemas.openxmlformats.org/officeDocument/2006/relationships/slideLayout" Target="../slideLayouts/slideLayout1128.xml"/><Relationship Id="rId366" Type="http://schemas.openxmlformats.org/officeDocument/2006/relationships/slideLayout" Target="../slideLayouts/slideLayout1335.xml"/><Relationship Id="rId573" Type="http://schemas.openxmlformats.org/officeDocument/2006/relationships/slideLayout" Target="../slideLayouts/slideLayout1542.xml"/><Relationship Id="rId226" Type="http://schemas.openxmlformats.org/officeDocument/2006/relationships/slideLayout" Target="../slideLayouts/slideLayout1195.xml"/><Relationship Id="rId433" Type="http://schemas.openxmlformats.org/officeDocument/2006/relationships/slideLayout" Target="../slideLayouts/slideLayout1402.xml"/><Relationship Id="rId640" Type="http://schemas.openxmlformats.org/officeDocument/2006/relationships/slideLayout" Target="../slideLayouts/slideLayout1609.xml"/><Relationship Id="rId74" Type="http://schemas.openxmlformats.org/officeDocument/2006/relationships/slideLayout" Target="../slideLayouts/slideLayout1043.xml"/><Relationship Id="rId377" Type="http://schemas.openxmlformats.org/officeDocument/2006/relationships/slideLayout" Target="../slideLayouts/slideLayout1346.xml"/><Relationship Id="rId500" Type="http://schemas.openxmlformats.org/officeDocument/2006/relationships/slideLayout" Target="../slideLayouts/slideLayout1469.xml"/><Relationship Id="rId584" Type="http://schemas.openxmlformats.org/officeDocument/2006/relationships/slideLayout" Target="../slideLayouts/slideLayout1553.xml"/><Relationship Id="rId5" Type="http://schemas.openxmlformats.org/officeDocument/2006/relationships/slideLayout" Target="../slideLayouts/slideLayout974.xml"/><Relationship Id="rId237" Type="http://schemas.openxmlformats.org/officeDocument/2006/relationships/slideLayout" Target="../slideLayouts/slideLayout1206.xml"/><Relationship Id="rId444" Type="http://schemas.openxmlformats.org/officeDocument/2006/relationships/slideLayout" Target="../slideLayouts/slideLayout1413.xml"/><Relationship Id="rId651" Type="http://schemas.openxmlformats.org/officeDocument/2006/relationships/slideLayout" Target="../slideLayouts/slideLayout1620.xml"/><Relationship Id="rId290" Type="http://schemas.openxmlformats.org/officeDocument/2006/relationships/slideLayout" Target="../slideLayouts/slideLayout1259.xml"/><Relationship Id="rId304" Type="http://schemas.openxmlformats.org/officeDocument/2006/relationships/slideLayout" Target="../slideLayouts/slideLayout1273.xml"/><Relationship Id="rId388" Type="http://schemas.openxmlformats.org/officeDocument/2006/relationships/slideLayout" Target="../slideLayouts/slideLayout1357.xml"/><Relationship Id="rId511" Type="http://schemas.openxmlformats.org/officeDocument/2006/relationships/slideLayout" Target="../slideLayouts/slideLayout1480.xml"/><Relationship Id="rId609" Type="http://schemas.openxmlformats.org/officeDocument/2006/relationships/slideLayout" Target="../slideLayouts/slideLayout1578.xml"/><Relationship Id="rId85" Type="http://schemas.openxmlformats.org/officeDocument/2006/relationships/slideLayout" Target="../slideLayouts/slideLayout1054.xml"/><Relationship Id="rId150" Type="http://schemas.openxmlformats.org/officeDocument/2006/relationships/slideLayout" Target="../slideLayouts/slideLayout1119.xml"/><Relationship Id="rId595" Type="http://schemas.openxmlformats.org/officeDocument/2006/relationships/slideLayout" Target="../slideLayouts/slideLayout1564.xml"/><Relationship Id="rId248" Type="http://schemas.openxmlformats.org/officeDocument/2006/relationships/slideLayout" Target="../slideLayouts/slideLayout1217.xml"/><Relationship Id="rId455" Type="http://schemas.openxmlformats.org/officeDocument/2006/relationships/slideLayout" Target="../slideLayouts/slideLayout1424.xml"/><Relationship Id="rId662" Type="http://schemas.openxmlformats.org/officeDocument/2006/relationships/slideLayout" Target="../slideLayouts/slideLayout1631.xml"/><Relationship Id="rId12" Type="http://schemas.openxmlformats.org/officeDocument/2006/relationships/slideLayout" Target="../slideLayouts/slideLayout981.xml"/><Relationship Id="rId108" Type="http://schemas.openxmlformats.org/officeDocument/2006/relationships/slideLayout" Target="../slideLayouts/slideLayout1077.xml"/><Relationship Id="rId315" Type="http://schemas.openxmlformats.org/officeDocument/2006/relationships/slideLayout" Target="../slideLayouts/slideLayout1284.xml"/><Relationship Id="rId522" Type="http://schemas.openxmlformats.org/officeDocument/2006/relationships/slideLayout" Target="../slideLayouts/slideLayout1491.xml"/><Relationship Id="rId96" Type="http://schemas.openxmlformats.org/officeDocument/2006/relationships/slideLayout" Target="../slideLayouts/slideLayout1065.xml"/><Relationship Id="rId161" Type="http://schemas.openxmlformats.org/officeDocument/2006/relationships/slideLayout" Target="../slideLayouts/slideLayout1130.xml"/><Relationship Id="rId399" Type="http://schemas.openxmlformats.org/officeDocument/2006/relationships/slideLayout" Target="../slideLayouts/slideLayout1368.xml"/><Relationship Id="rId259" Type="http://schemas.openxmlformats.org/officeDocument/2006/relationships/slideLayout" Target="../slideLayouts/slideLayout1228.xml"/><Relationship Id="rId466" Type="http://schemas.openxmlformats.org/officeDocument/2006/relationships/slideLayout" Target="../slideLayouts/slideLayout1435.xml"/><Relationship Id="rId673" Type="http://schemas.openxmlformats.org/officeDocument/2006/relationships/slideLayout" Target="../slideLayouts/slideLayout1642.xml"/><Relationship Id="rId23" Type="http://schemas.openxmlformats.org/officeDocument/2006/relationships/slideLayout" Target="../slideLayouts/slideLayout992.xml"/><Relationship Id="rId119" Type="http://schemas.openxmlformats.org/officeDocument/2006/relationships/slideLayout" Target="../slideLayouts/slideLayout1088.xml"/><Relationship Id="rId326" Type="http://schemas.openxmlformats.org/officeDocument/2006/relationships/slideLayout" Target="../slideLayouts/slideLayout1295.xml"/><Relationship Id="rId533" Type="http://schemas.openxmlformats.org/officeDocument/2006/relationships/slideLayout" Target="../slideLayouts/slideLayout1502.xml"/><Relationship Id="rId172" Type="http://schemas.openxmlformats.org/officeDocument/2006/relationships/slideLayout" Target="../slideLayouts/slideLayout1141.xml"/><Relationship Id="rId477" Type="http://schemas.openxmlformats.org/officeDocument/2006/relationships/slideLayout" Target="../slideLayouts/slideLayout1446.xml"/><Relationship Id="rId600" Type="http://schemas.openxmlformats.org/officeDocument/2006/relationships/slideLayout" Target="../slideLayouts/slideLayout1569.xml"/><Relationship Id="rId684" Type="http://schemas.openxmlformats.org/officeDocument/2006/relationships/slideLayout" Target="../slideLayouts/slideLayout1653.xml"/><Relationship Id="rId337" Type="http://schemas.openxmlformats.org/officeDocument/2006/relationships/slideLayout" Target="../slideLayouts/slideLayout1306.xml"/><Relationship Id="rId34" Type="http://schemas.openxmlformats.org/officeDocument/2006/relationships/slideLayout" Target="../slideLayouts/slideLayout1003.xml"/><Relationship Id="rId544" Type="http://schemas.openxmlformats.org/officeDocument/2006/relationships/slideLayout" Target="../slideLayouts/slideLayout1513.xml"/><Relationship Id="rId183" Type="http://schemas.openxmlformats.org/officeDocument/2006/relationships/slideLayout" Target="../slideLayouts/slideLayout1152.xml"/><Relationship Id="rId390" Type="http://schemas.openxmlformats.org/officeDocument/2006/relationships/slideLayout" Target="../slideLayouts/slideLayout1359.xml"/><Relationship Id="rId404" Type="http://schemas.openxmlformats.org/officeDocument/2006/relationships/slideLayout" Target="../slideLayouts/slideLayout1373.xml"/><Relationship Id="rId611" Type="http://schemas.openxmlformats.org/officeDocument/2006/relationships/slideLayout" Target="../slideLayouts/slideLayout1580.xml"/><Relationship Id="rId250" Type="http://schemas.openxmlformats.org/officeDocument/2006/relationships/slideLayout" Target="../slideLayouts/slideLayout1219.xml"/><Relationship Id="rId488" Type="http://schemas.openxmlformats.org/officeDocument/2006/relationships/slideLayout" Target="../slideLayouts/slideLayout1457.xml"/><Relationship Id="rId695" Type="http://schemas.openxmlformats.org/officeDocument/2006/relationships/slideLayout" Target="../slideLayouts/slideLayout1664.xml"/><Relationship Id="rId45" Type="http://schemas.openxmlformats.org/officeDocument/2006/relationships/slideLayout" Target="../slideLayouts/slideLayout1014.xml"/><Relationship Id="rId110" Type="http://schemas.openxmlformats.org/officeDocument/2006/relationships/slideLayout" Target="../slideLayouts/slideLayout1079.xml"/><Relationship Id="rId348" Type="http://schemas.openxmlformats.org/officeDocument/2006/relationships/slideLayout" Target="../slideLayouts/slideLayout1317.xml"/><Relationship Id="rId555" Type="http://schemas.openxmlformats.org/officeDocument/2006/relationships/slideLayout" Target="../slideLayouts/slideLayout1524.xml"/><Relationship Id="rId194" Type="http://schemas.openxmlformats.org/officeDocument/2006/relationships/slideLayout" Target="../slideLayouts/slideLayout1163.xml"/><Relationship Id="rId208" Type="http://schemas.openxmlformats.org/officeDocument/2006/relationships/slideLayout" Target="../slideLayouts/slideLayout1177.xml"/><Relationship Id="rId415" Type="http://schemas.openxmlformats.org/officeDocument/2006/relationships/slideLayout" Target="../slideLayouts/slideLayout1384.xml"/><Relationship Id="rId622" Type="http://schemas.openxmlformats.org/officeDocument/2006/relationships/slideLayout" Target="../slideLayouts/slideLayout1591.xml"/><Relationship Id="rId261" Type="http://schemas.openxmlformats.org/officeDocument/2006/relationships/slideLayout" Target="../slideLayouts/slideLayout1230.xml"/><Relationship Id="rId499" Type="http://schemas.openxmlformats.org/officeDocument/2006/relationships/slideLayout" Target="../slideLayouts/slideLayout1468.xml"/><Relationship Id="rId56" Type="http://schemas.openxmlformats.org/officeDocument/2006/relationships/slideLayout" Target="../slideLayouts/slideLayout1025.xml"/><Relationship Id="rId359" Type="http://schemas.openxmlformats.org/officeDocument/2006/relationships/slideLayout" Target="../slideLayouts/slideLayout1328.xml"/><Relationship Id="rId566" Type="http://schemas.openxmlformats.org/officeDocument/2006/relationships/slideLayout" Target="../slideLayouts/slideLayout1535.xml"/><Relationship Id="rId121" Type="http://schemas.openxmlformats.org/officeDocument/2006/relationships/slideLayout" Target="../slideLayouts/slideLayout1090.xml"/><Relationship Id="rId219" Type="http://schemas.openxmlformats.org/officeDocument/2006/relationships/slideLayout" Target="../slideLayouts/slideLayout1188.xml"/><Relationship Id="rId426" Type="http://schemas.openxmlformats.org/officeDocument/2006/relationships/slideLayout" Target="../slideLayouts/slideLayout1395.xml"/><Relationship Id="rId633" Type="http://schemas.openxmlformats.org/officeDocument/2006/relationships/slideLayout" Target="../slideLayouts/slideLayout1602.xml"/><Relationship Id="rId67" Type="http://schemas.openxmlformats.org/officeDocument/2006/relationships/slideLayout" Target="../slideLayouts/slideLayout1036.xml"/><Relationship Id="rId272" Type="http://schemas.openxmlformats.org/officeDocument/2006/relationships/slideLayout" Target="../slideLayouts/slideLayout1241.xml"/><Relationship Id="rId577" Type="http://schemas.openxmlformats.org/officeDocument/2006/relationships/slideLayout" Target="../slideLayouts/slideLayout1546.xml"/><Relationship Id="rId132" Type="http://schemas.openxmlformats.org/officeDocument/2006/relationships/slideLayout" Target="../slideLayouts/slideLayout1101.xml"/><Relationship Id="rId437" Type="http://schemas.openxmlformats.org/officeDocument/2006/relationships/slideLayout" Target="../slideLayouts/slideLayout1406.xml"/><Relationship Id="rId644" Type="http://schemas.openxmlformats.org/officeDocument/2006/relationships/slideLayout" Target="../slideLayouts/slideLayout1613.xml"/><Relationship Id="rId283" Type="http://schemas.openxmlformats.org/officeDocument/2006/relationships/slideLayout" Target="../slideLayouts/slideLayout1252.xml"/><Relationship Id="rId490" Type="http://schemas.openxmlformats.org/officeDocument/2006/relationships/slideLayout" Target="../slideLayouts/slideLayout1459.xml"/><Relationship Id="rId504" Type="http://schemas.openxmlformats.org/officeDocument/2006/relationships/slideLayout" Target="../slideLayouts/slideLayout1473.xml"/><Relationship Id="rId78" Type="http://schemas.openxmlformats.org/officeDocument/2006/relationships/slideLayout" Target="../slideLayouts/slideLayout1047.xml"/><Relationship Id="rId143" Type="http://schemas.openxmlformats.org/officeDocument/2006/relationships/slideLayout" Target="../slideLayouts/slideLayout1112.xml"/><Relationship Id="rId350" Type="http://schemas.openxmlformats.org/officeDocument/2006/relationships/slideLayout" Target="../slideLayouts/slideLayout1319.xml"/><Relationship Id="rId588" Type="http://schemas.openxmlformats.org/officeDocument/2006/relationships/slideLayout" Target="../slideLayouts/slideLayout1557.xml"/><Relationship Id="rId9" Type="http://schemas.openxmlformats.org/officeDocument/2006/relationships/slideLayout" Target="../slideLayouts/slideLayout978.xml"/><Relationship Id="rId210" Type="http://schemas.openxmlformats.org/officeDocument/2006/relationships/slideLayout" Target="../slideLayouts/slideLayout1179.xml"/><Relationship Id="rId448" Type="http://schemas.openxmlformats.org/officeDocument/2006/relationships/slideLayout" Target="../slideLayouts/slideLayout1417.xml"/><Relationship Id="rId655" Type="http://schemas.openxmlformats.org/officeDocument/2006/relationships/slideLayout" Target="../slideLayouts/slideLayout1624.xml"/><Relationship Id="rId294" Type="http://schemas.openxmlformats.org/officeDocument/2006/relationships/slideLayout" Target="../slideLayouts/slideLayout1263.xml"/><Relationship Id="rId308" Type="http://schemas.openxmlformats.org/officeDocument/2006/relationships/slideLayout" Target="../slideLayouts/slideLayout1277.xml"/><Relationship Id="rId515" Type="http://schemas.openxmlformats.org/officeDocument/2006/relationships/slideLayout" Target="../slideLayouts/slideLayout1484.xml"/><Relationship Id="rId89" Type="http://schemas.openxmlformats.org/officeDocument/2006/relationships/slideLayout" Target="../slideLayouts/slideLayout1058.xml"/><Relationship Id="rId154" Type="http://schemas.openxmlformats.org/officeDocument/2006/relationships/slideLayout" Target="../slideLayouts/slideLayout1123.xml"/><Relationship Id="rId361" Type="http://schemas.openxmlformats.org/officeDocument/2006/relationships/slideLayout" Target="../slideLayouts/slideLayout1330.xml"/><Relationship Id="rId599" Type="http://schemas.openxmlformats.org/officeDocument/2006/relationships/slideLayout" Target="../slideLayouts/slideLayout1568.xml"/><Relationship Id="rId459" Type="http://schemas.openxmlformats.org/officeDocument/2006/relationships/slideLayout" Target="../slideLayouts/slideLayout1428.xml"/><Relationship Id="rId666" Type="http://schemas.openxmlformats.org/officeDocument/2006/relationships/slideLayout" Target="../slideLayouts/slideLayout1635.xml"/><Relationship Id="rId16" Type="http://schemas.openxmlformats.org/officeDocument/2006/relationships/slideLayout" Target="../slideLayouts/slideLayout985.xml"/><Relationship Id="rId221" Type="http://schemas.openxmlformats.org/officeDocument/2006/relationships/slideLayout" Target="../slideLayouts/slideLayout1190.xml"/><Relationship Id="rId319" Type="http://schemas.openxmlformats.org/officeDocument/2006/relationships/slideLayout" Target="../slideLayouts/slideLayout1288.xml"/><Relationship Id="rId526" Type="http://schemas.openxmlformats.org/officeDocument/2006/relationships/slideLayout" Target="../slideLayouts/slideLayout1495.xml"/><Relationship Id="rId165" Type="http://schemas.openxmlformats.org/officeDocument/2006/relationships/slideLayout" Target="../slideLayouts/slideLayout1134.xml"/><Relationship Id="rId372" Type="http://schemas.openxmlformats.org/officeDocument/2006/relationships/slideLayout" Target="../slideLayouts/slideLayout1341.xml"/><Relationship Id="rId677" Type="http://schemas.openxmlformats.org/officeDocument/2006/relationships/slideLayout" Target="../slideLayouts/slideLayout1646.xml"/><Relationship Id="rId232" Type="http://schemas.openxmlformats.org/officeDocument/2006/relationships/slideLayout" Target="../slideLayouts/slideLayout1201.xml"/><Relationship Id="rId27" Type="http://schemas.openxmlformats.org/officeDocument/2006/relationships/slideLayout" Target="../slideLayouts/slideLayout996.xml"/><Relationship Id="rId537" Type="http://schemas.openxmlformats.org/officeDocument/2006/relationships/slideLayout" Target="../slideLayouts/slideLayout1506.xml"/><Relationship Id="rId80" Type="http://schemas.openxmlformats.org/officeDocument/2006/relationships/slideLayout" Target="../slideLayouts/slideLayout1049.xml"/><Relationship Id="rId176" Type="http://schemas.openxmlformats.org/officeDocument/2006/relationships/slideLayout" Target="../slideLayouts/slideLayout1145.xml"/><Relationship Id="rId383" Type="http://schemas.openxmlformats.org/officeDocument/2006/relationships/slideLayout" Target="../slideLayouts/slideLayout1352.xml"/><Relationship Id="rId590" Type="http://schemas.openxmlformats.org/officeDocument/2006/relationships/slideLayout" Target="../slideLayouts/slideLayout1559.xml"/><Relationship Id="rId604" Type="http://schemas.openxmlformats.org/officeDocument/2006/relationships/slideLayout" Target="../slideLayouts/slideLayout1573.xml"/><Relationship Id="rId243" Type="http://schemas.openxmlformats.org/officeDocument/2006/relationships/slideLayout" Target="../slideLayouts/slideLayout1212.xml"/><Relationship Id="rId450" Type="http://schemas.openxmlformats.org/officeDocument/2006/relationships/slideLayout" Target="../slideLayouts/slideLayout1419.xml"/><Relationship Id="rId688" Type="http://schemas.openxmlformats.org/officeDocument/2006/relationships/slideLayout" Target="../slideLayouts/slideLayout1657.xml"/><Relationship Id="rId38" Type="http://schemas.openxmlformats.org/officeDocument/2006/relationships/slideLayout" Target="../slideLayouts/slideLayout1007.xml"/><Relationship Id="rId103" Type="http://schemas.openxmlformats.org/officeDocument/2006/relationships/slideLayout" Target="../slideLayouts/slideLayout1072.xml"/><Relationship Id="rId310" Type="http://schemas.openxmlformats.org/officeDocument/2006/relationships/slideLayout" Target="../slideLayouts/slideLayout1279.xml"/><Relationship Id="rId548" Type="http://schemas.openxmlformats.org/officeDocument/2006/relationships/slideLayout" Target="../slideLayouts/slideLayout1517.xml"/><Relationship Id="rId91" Type="http://schemas.openxmlformats.org/officeDocument/2006/relationships/slideLayout" Target="../slideLayouts/slideLayout1060.xml"/><Relationship Id="rId187" Type="http://schemas.openxmlformats.org/officeDocument/2006/relationships/slideLayout" Target="../slideLayouts/slideLayout1156.xml"/><Relationship Id="rId394" Type="http://schemas.openxmlformats.org/officeDocument/2006/relationships/slideLayout" Target="../slideLayouts/slideLayout1363.xml"/><Relationship Id="rId408" Type="http://schemas.openxmlformats.org/officeDocument/2006/relationships/slideLayout" Target="../slideLayouts/slideLayout1377.xml"/><Relationship Id="rId615" Type="http://schemas.openxmlformats.org/officeDocument/2006/relationships/slideLayout" Target="../slideLayouts/slideLayout1584.xml"/><Relationship Id="rId254" Type="http://schemas.openxmlformats.org/officeDocument/2006/relationships/slideLayout" Target="../slideLayouts/slideLayout1223.xml"/><Relationship Id="rId49" Type="http://schemas.openxmlformats.org/officeDocument/2006/relationships/slideLayout" Target="../slideLayouts/slideLayout1018.xml"/><Relationship Id="rId114" Type="http://schemas.openxmlformats.org/officeDocument/2006/relationships/slideLayout" Target="../slideLayouts/slideLayout1083.xml"/><Relationship Id="rId461" Type="http://schemas.openxmlformats.org/officeDocument/2006/relationships/slideLayout" Target="../slideLayouts/slideLayout1430.xml"/><Relationship Id="rId559" Type="http://schemas.openxmlformats.org/officeDocument/2006/relationships/slideLayout" Target="../slideLayouts/slideLayout1528.xml"/><Relationship Id="rId198" Type="http://schemas.openxmlformats.org/officeDocument/2006/relationships/slideLayout" Target="../slideLayouts/slideLayout1167.xml"/><Relationship Id="rId321" Type="http://schemas.openxmlformats.org/officeDocument/2006/relationships/slideLayout" Target="../slideLayouts/slideLayout1290.xml"/><Relationship Id="rId419" Type="http://schemas.openxmlformats.org/officeDocument/2006/relationships/slideLayout" Target="../slideLayouts/slideLayout1388.xml"/><Relationship Id="rId626" Type="http://schemas.openxmlformats.org/officeDocument/2006/relationships/slideLayout" Target="../slideLayouts/slideLayout159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846CE7D5-CF57-46EF-B807-FDD0502418D4}" type="datetimeFigureOut">
              <a:rPr lang="en-US" smtClean="0"/>
              <a:t>6/1/2026</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330EA680-D336-4FF7-8B7A-9848BB0A1C32}" type="slidenum">
              <a:rPr lang="en-US" smtClean="0"/>
              <a:t>‹#›</a:t>
            </a:fld>
            <a:endParaRPr lang="en-US"/>
          </a:p>
        </p:txBody>
      </p:sp>
    </p:spTree>
    <p:extLst>
      <p:ext uri="{BB962C8B-B14F-4D97-AF65-F5344CB8AC3E}">
        <p14:creationId xmlns:p14="http://schemas.microsoft.com/office/powerpoint/2010/main" val="2460954070"/>
      </p:ext>
    </p:extLst>
  </p:cSld>
  <p:clrMap bg1="lt1" tx1="dk1" bg2="lt2" tx2="dk2" accent1="accent1" accent2="accent2" accent3="accent3" accent4="accent4" accent5="accent5" accent6="accent6" hlink="hlink" folHlink="folHlink"/>
  <p:sldLayoutIdLst>
    <p:sldLayoutId id="2147485272" r:id="rId1"/>
    <p:sldLayoutId id="2147485273" r:id="rId2"/>
    <p:sldLayoutId id="2147485274" r:id="rId3"/>
    <p:sldLayoutId id="2147485275" r:id="rId4"/>
    <p:sldLayoutId id="2147485276" r:id="rId5"/>
    <p:sldLayoutId id="2147485277" r:id="rId6"/>
    <p:sldLayoutId id="2147485278" r:id="rId7"/>
    <p:sldLayoutId id="2147485279" r:id="rId8"/>
    <p:sldLayoutId id="2147485280" r:id="rId9"/>
    <p:sldLayoutId id="2147485281" r:id="rId10"/>
    <p:sldLayoutId id="2147485282"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2905"/>
        <p:cNvGrpSpPr/>
        <p:nvPr/>
      </p:nvGrpSpPr>
      <p:grpSpPr>
        <a:xfrm>
          <a:off x="0" y="0"/>
          <a:ext cx="0" cy="0"/>
          <a:chOff x="0" y="0"/>
          <a:chExt cx="0" cy="0"/>
        </a:xfrm>
      </p:grpSpPr>
      <p:sp>
        <p:nvSpPr>
          <p:cNvPr id="2906" name="Google Shape;2906;p53"/>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marR="0" lvl="0" algn="l" rtl="0">
              <a:lnSpc>
                <a:spcPct val="100000"/>
              </a:lnSpc>
              <a:spcBef>
                <a:spcPts val="0"/>
              </a:spcBef>
              <a:spcAft>
                <a:spcPts val="0"/>
              </a:spcAft>
              <a:buClr>
                <a:srgbClr val="1C498B"/>
              </a:buClr>
              <a:buSzPts val="5400"/>
              <a:buFont typeface="Calibri"/>
              <a:buNone/>
              <a:defRPr sz="5400" b="1" i="0" u="none" strike="noStrike" cap="none">
                <a:solidFill>
                  <a:srgbClr val="1C498B"/>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2907" name="Google Shape;2907;p53"/>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457200" marR="0" lvl="0" indent="-381000" algn="l" rtl="0">
              <a:lnSpc>
                <a:spcPct val="100000"/>
              </a:lnSpc>
              <a:spcBef>
                <a:spcPts val="1500"/>
              </a:spcBef>
              <a:spcAft>
                <a:spcPts val="0"/>
              </a:spcAft>
              <a:buClr>
                <a:srgbClr val="F5668F"/>
              </a:buClr>
              <a:buSzPts val="2400"/>
              <a:buFont typeface="Arial"/>
              <a:buChar char="•"/>
              <a:defRPr sz="3600" b="0" i="0" u="none" strike="noStrike" cap="none">
                <a:solidFill>
                  <a:srgbClr val="444C55"/>
                </a:solidFill>
                <a:latin typeface="Calibri"/>
                <a:ea typeface="Calibri"/>
                <a:cs typeface="Calibri"/>
                <a:sym typeface="Calibri"/>
              </a:defRPr>
            </a:lvl1pPr>
            <a:lvl2pPr marL="914400" marR="0" lvl="1" indent="-457200" algn="l" rtl="0">
              <a:lnSpc>
                <a:spcPct val="90000"/>
              </a:lnSpc>
              <a:spcBef>
                <a:spcPts val="750"/>
              </a:spcBef>
              <a:spcAft>
                <a:spcPts val="0"/>
              </a:spcAft>
              <a:buClr>
                <a:srgbClr val="000000"/>
              </a:buClr>
              <a:buSzPts val="3600"/>
              <a:buFont typeface="Arial"/>
              <a:buChar char="•"/>
              <a:defRPr sz="3600" b="0" i="0" u="none" strike="noStrike" cap="none">
                <a:solidFill>
                  <a:srgbClr val="000000"/>
                </a:solidFill>
                <a:latin typeface="Calibri"/>
                <a:ea typeface="Calibri"/>
                <a:cs typeface="Calibri"/>
                <a:sym typeface="Calibri"/>
              </a:defRPr>
            </a:lvl2pPr>
            <a:lvl3pPr marL="1371600" marR="0" lvl="2" indent="-419100" algn="l" rtl="0">
              <a:lnSpc>
                <a:spcPct val="90000"/>
              </a:lnSpc>
              <a:spcBef>
                <a:spcPts val="750"/>
              </a:spcBef>
              <a:spcAft>
                <a:spcPts val="0"/>
              </a:spcAft>
              <a:buClr>
                <a:srgbClr val="000000"/>
              </a:buClr>
              <a:buSzPts val="3000"/>
              <a:buFont typeface="Arial"/>
              <a:buChar char="•"/>
              <a:defRPr sz="3000" b="0" i="0" u="none" strike="noStrike" cap="none">
                <a:solidFill>
                  <a:srgbClr val="000000"/>
                </a:solidFill>
                <a:latin typeface="Calibri"/>
                <a:ea typeface="Calibri"/>
                <a:cs typeface="Calibri"/>
                <a:sym typeface="Calibri"/>
              </a:defRPr>
            </a:lvl3pPr>
            <a:lvl4pPr marL="1828800" marR="0" lvl="3" indent="-400050" algn="l" rtl="0">
              <a:lnSpc>
                <a:spcPct val="90000"/>
              </a:lnSpc>
              <a:spcBef>
                <a:spcPts val="750"/>
              </a:spcBef>
              <a:spcAft>
                <a:spcPts val="0"/>
              </a:spcAft>
              <a:buClr>
                <a:srgbClr val="000000"/>
              </a:buClr>
              <a:buSzPts val="2700"/>
              <a:buFont typeface="Arial"/>
              <a:buChar char="•"/>
              <a:defRPr sz="2700" b="0" i="0" u="none" strike="noStrike" cap="none">
                <a:solidFill>
                  <a:srgbClr val="000000"/>
                </a:solidFill>
                <a:latin typeface="Calibri"/>
                <a:ea typeface="Calibri"/>
                <a:cs typeface="Calibri"/>
                <a:sym typeface="Calibri"/>
              </a:defRPr>
            </a:lvl4pPr>
            <a:lvl5pPr marL="2286000" marR="0" lvl="4" indent="-400050" algn="l" rtl="0">
              <a:lnSpc>
                <a:spcPct val="90000"/>
              </a:lnSpc>
              <a:spcBef>
                <a:spcPts val="750"/>
              </a:spcBef>
              <a:spcAft>
                <a:spcPts val="0"/>
              </a:spcAft>
              <a:buClr>
                <a:srgbClr val="000000"/>
              </a:buClr>
              <a:buSzPts val="2700"/>
              <a:buFont typeface="Arial"/>
              <a:buChar char="•"/>
              <a:defRPr sz="2700" b="0" i="0" u="none" strike="noStrike" cap="none">
                <a:solidFill>
                  <a:srgbClr val="000000"/>
                </a:solidFill>
                <a:latin typeface="Calibri"/>
                <a:ea typeface="Calibri"/>
                <a:cs typeface="Calibri"/>
                <a:sym typeface="Calibri"/>
              </a:defRPr>
            </a:lvl5pPr>
            <a:lvl6pPr marL="2743200" marR="0" lvl="5"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6pPr>
            <a:lvl7pPr marL="3200400" marR="0" lvl="6"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7pPr>
            <a:lvl8pPr marL="3657600" marR="0" lvl="7"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8pPr>
            <a:lvl9pPr marL="4114800" marR="0" lvl="8"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9pPr>
          </a:lstStyle>
          <a:p>
            <a:endParaRPr/>
          </a:p>
        </p:txBody>
      </p:sp>
      <p:sp>
        <p:nvSpPr>
          <p:cNvPr id="2908" name="Google Shape;2908;p53"/>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2909" name="Google Shape;2909;p53"/>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marR="0" lvl="0" algn="ct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111342976"/>
      </p:ext>
    </p:extLst>
  </p:cSld>
  <p:clrMap bg1="lt1" tx1="dk1" bg2="dk2" tx2="lt2" accent1="accent1" accent2="accent2" accent3="accent3" accent4="accent4" accent5="accent5" accent6="accent6" hlink="hlink" folHlink="folHlink"/>
  <p:sldLayoutIdLst>
    <p:sldLayoutId id="2147488180" r:id="rId1"/>
    <p:sldLayoutId id="2147488181" r:id="rId2"/>
    <p:sldLayoutId id="2147488182" r:id="rId3"/>
    <p:sldLayoutId id="2147488183" r:id="rId4"/>
    <p:sldLayoutId id="2147488184" r:id="rId5"/>
    <p:sldLayoutId id="2147488185" r:id="rId6"/>
    <p:sldLayoutId id="2147488186" r:id="rId7"/>
    <p:sldLayoutId id="2147488187" r:id="rId8"/>
    <p:sldLayoutId id="2147488188" r:id="rId9"/>
    <p:sldLayoutId id="2147488189" r:id="rId10"/>
    <p:sldLayoutId id="2147488190" r:id="rId11"/>
    <p:sldLayoutId id="2147488191" r:id="rId12"/>
    <p:sldLayoutId id="2147488192" r:id="rId13"/>
    <p:sldLayoutId id="2147488193" r:id="rId14"/>
    <p:sldLayoutId id="2147488194" r:id="rId15"/>
    <p:sldLayoutId id="2147488195" r:id="rId16"/>
    <p:sldLayoutId id="2147488196" r:id="rId17"/>
    <p:sldLayoutId id="2147488197" r:id="rId18"/>
    <p:sldLayoutId id="2147488198" r:id="rId19"/>
    <p:sldLayoutId id="2147488199" r:id="rId20"/>
    <p:sldLayoutId id="2147488200" r:id="rId21"/>
    <p:sldLayoutId id="2147488201" r:id="rId22"/>
    <p:sldLayoutId id="2147488202" r:id="rId23"/>
    <p:sldLayoutId id="2147488203" r:id="rId24"/>
    <p:sldLayoutId id="2147488204" r:id="rId25"/>
    <p:sldLayoutId id="2147488205" r:id="rId26"/>
    <p:sldLayoutId id="2147488206" r:id="rId27"/>
    <p:sldLayoutId id="2147488207" r:id="rId28"/>
    <p:sldLayoutId id="2147488208" r:id="rId29"/>
    <p:sldLayoutId id="2147488209" r:id="rId30"/>
    <p:sldLayoutId id="2147488210" r:id="rId31"/>
    <p:sldLayoutId id="2147488211" r:id="rId32"/>
    <p:sldLayoutId id="2147488212" r:id="rId33"/>
    <p:sldLayoutId id="2147488213" r:id="rId34"/>
    <p:sldLayoutId id="2147488214" r:id="rId35"/>
    <p:sldLayoutId id="2147488215" r:id="rId36"/>
    <p:sldLayoutId id="2147488216" r:id="rId37"/>
    <p:sldLayoutId id="2147488217" r:id="rId38"/>
    <p:sldLayoutId id="2147488218" r:id="rId39"/>
    <p:sldLayoutId id="2147488219" r:id="rId40"/>
    <p:sldLayoutId id="2147488220" r:id="rId41"/>
    <p:sldLayoutId id="2147488221" r:id="rId42"/>
    <p:sldLayoutId id="2147488222" r:id="rId43"/>
    <p:sldLayoutId id="2147488223" r:id="rId44"/>
    <p:sldLayoutId id="2147488224" r:id="rId45"/>
    <p:sldLayoutId id="2147488225" r:id="rId46"/>
    <p:sldLayoutId id="2147488226" r:id="rId47"/>
    <p:sldLayoutId id="2147488227" r:id="rId48"/>
    <p:sldLayoutId id="2147488228" r:id="rId49"/>
    <p:sldLayoutId id="2147488229" r:id="rId50"/>
    <p:sldLayoutId id="2147488230" r:id="rId51"/>
    <p:sldLayoutId id="2147488231" r:id="rId52"/>
    <p:sldLayoutId id="2147488232" r:id="rId53"/>
    <p:sldLayoutId id="2147488233" r:id="rId54"/>
    <p:sldLayoutId id="2147488234" r:id="rId55"/>
    <p:sldLayoutId id="2147488235" r:id="rId56"/>
    <p:sldLayoutId id="2147488236" r:id="rId57"/>
    <p:sldLayoutId id="2147488237" r:id="rId58"/>
    <p:sldLayoutId id="2147488238" r:id="rId59"/>
    <p:sldLayoutId id="2147488239" r:id="rId60"/>
    <p:sldLayoutId id="2147488240" r:id="rId61"/>
    <p:sldLayoutId id="2147488241" r:id="rId62"/>
    <p:sldLayoutId id="2147488242" r:id="rId63"/>
    <p:sldLayoutId id="2147488243" r:id="rId64"/>
    <p:sldLayoutId id="2147488244" r:id="rId65"/>
    <p:sldLayoutId id="2147488245" r:id="rId66"/>
    <p:sldLayoutId id="2147488246" r:id="rId67"/>
    <p:sldLayoutId id="2147488247" r:id="rId68"/>
    <p:sldLayoutId id="2147488248" r:id="rId69"/>
    <p:sldLayoutId id="2147488249" r:id="rId70"/>
    <p:sldLayoutId id="2147488250" r:id="rId71"/>
    <p:sldLayoutId id="2147488251" r:id="rId72"/>
    <p:sldLayoutId id="2147488252" r:id="rId73"/>
    <p:sldLayoutId id="2147488253" r:id="rId74"/>
    <p:sldLayoutId id="2147488254" r:id="rId75"/>
    <p:sldLayoutId id="2147488255" r:id="rId76"/>
    <p:sldLayoutId id="2147488256" r:id="rId77"/>
    <p:sldLayoutId id="2147488257" r:id="rId78"/>
    <p:sldLayoutId id="2147488258" r:id="rId79"/>
    <p:sldLayoutId id="2147488259" r:id="rId80"/>
    <p:sldLayoutId id="2147488260" r:id="rId81"/>
    <p:sldLayoutId id="2147488261" r:id="rId82"/>
    <p:sldLayoutId id="2147488262" r:id="rId83"/>
    <p:sldLayoutId id="2147488263" r:id="rId84"/>
    <p:sldLayoutId id="2147488264" r:id="rId85"/>
    <p:sldLayoutId id="2147488265" r:id="rId86"/>
    <p:sldLayoutId id="2147488266" r:id="rId87"/>
    <p:sldLayoutId id="2147488267" r:id="rId88"/>
    <p:sldLayoutId id="2147488268" r:id="rId89"/>
    <p:sldLayoutId id="2147488269" r:id="rId90"/>
    <p:sldLayoutId id="2147488270" r:id="rId91"/>
    <p:sldLayoutId id="2147488271" r:id="rId92"/>
    <p:sldLayoutId id="2147488272" r:id="rId93"/>
    <p:sldLayoutId id="2147488273" r:id="rId94"/>
    <p:sldLayoutId id="2147488274" r:id="rId95"/>
    <p:sldLayoutId id="2147488275" r:id="rId96"/>
    <p:sldLayoutId id="2147488276" r:id="rId97"/>
    <p:sldLayoutId id="2147488277" r:id="rId98"/>
    <p:sldLayoutId id="2147488278" r:id="rId99"/>
    <p:sldLayoutId id="2147488279" r:id="rId100"/>
    <p:sldLayoutId id="2147488280" r:id="rId101"/>
    <p:sldLayoutId id="2147488281" r:id="rId102"/>
    <p:sldLayoutId id="2147488282" r:id="rId103"/>
    <p:sldLayoutId id="2147488283" r:id="rId104"/>
    <p:sldLayoutId id="2147488284" r:id="rId105"/>
    <p:sldLayoutId id="2147488285" r:id="rId106"/>
    <p:sldLayoutId id="2147488286" r:id="rId107"/>
    <p:sldLayoutId id="2147488287" r:id="rId108"/>
    <p:sldLayoutId id="2147488288" r:id="rId109"/>
    <p:sldLayoutId id="2147488289" r:id="rId110"/>
    <p:sldLayoutId id="2147488290" r:id="rId111"/>
    <p:sldLayoutId id="2147488291" r:id="rId112"/>
    <p:sldLayoutId id="2147488292" r:id="rId113"/>
    <p:sldLayoutId id="2147488293" r:id="rId114"/>
    <p:sldLayoutId id="2147488294" r:id="rId115"/>
    <p:sldLayoutId id="2147488295" r:id="rId116"/>
    <p:sldLayoutId id="2147488296" r:id="rId117"/>
    <p:sldLayoutId id="2147488297" r:id="rId118"/>
    <p:sldLayoutId id="2147488298" r:id="rId119"/>
    <p:sldLayoutId id="2147488299" r:id="rId120"/>
    <p:sldLayoutId id="2147488300" r:id="rId121"/>
    <p:sldLayoutId id="2147488301" r:id="rId122"/>
    <p:sldLayoutId id="2147488302" r:id="rId123"/>
    <p:sldLayoutId id="2147488303" r:id="rId124"/>
    <p:sldLayoutId id="2147488304" r:id="rId125"/>
    <p:sldLayoutId id="2147488305" r:id="rId126"/>
    <p:sldLayoutId id="2147488306" r:id="rId127"/>
    <p:sldLayoutId id="2147488307" r:id="rId128"/>
    <p:sldLayoutId id="2147488308" r:id="rId129"/>
    <p:sldLayoutId id="2147488309" r:id="rId130"/>
    <p:sldLayoutId id="2147488310" r:id="rId131"/>
    <p:sldLayoutId id="2147488311" r:id="rId132"/>
    <p:sldLayoutId id="2147488312" r:id="rId133"/>
    <p:sldLayoutId id="2147488313" r:id="rId134"/>
    <p:sldLayoutId id="2147488314" r:id="rId135"/>
    <p:sldLayoutId id="2147488315" r:id="rId136"/>
    <p:sldLayoutId id="2147488316" r:id="rId137"/>
    <p:sldLayoutId id="2147488317" r:id="rId138"/>
    <p:sldLayoutId id="2147488318" r:id="rId139"/>
    <p:sldLayoutId id="2147488319" r:id="rId140"/>
    <p:sldLayoutId id="2147488320" r:id="rId141"/>
    <p:sldLayoutId id="2147488321" r:id="rId142"/>
    <p:sldLayoutId id="2147488322" r:id="rId143"/>
    <p:sldLayoutId id="2147488323" r:id="rId144"/>
    <p:sldLayoutId id="2147488324" r:id="rId145"/>
    <p:sldLayoutId id="2147488325" r:id="rId146"/>
    <p:sldLayoutId id="2147488326" r:id="rId147"/>
    <p:sldLayoutId id="2147488327" r:id="rId148"/>
    <p:sldLayoutId id="2147488328" r:id="rId149"/>
    <p:sldLayoutId id="2147488329" r:id="rId150"/>
    <p:sldLayoutId id="2147488330" r:id="rId151"/>
    <p:sldLayoutId id="2147488331" r:id="rId152"/>
    <p:sldLayoutId id="2147488332" r:id="rId153"/>
    <p:sldLayoutId id="2147488333" r:id="rId154"/>
    <p:sldLayoutId id="2147488334" r:id="rId155"/>
    <p:sldLayoutId id="2147488335" r:id="rId156"/>
    <p:sldLayoutId id="2147488336" r:id="rId157"/>
    <p:sldLayoutId id="2147488337" r:id="rId158"/>
    <p:sldLayoutId id="2147488338" r:id="rId159"/>
    <p:sldLayoutId id="2147488339" r:id="rId160"/>
    <p:sldLayoutId id="2147488340" r:id="rId161"/>
    <p:sldLayoutId id="2147488341" r:id="rId162"/>
    <p:sldLayoutId id="2147488342" r:id="rId163"/>
    <p:sldLayoutId id="2147488343" r:id="rId164"/>
    <p:sldLayoutId id="2147488344" r:id="rId165"/>
    <p:sldLayoutId id="2147488345" r:id="rId166"/>
    <p:sldLayoutId id="2147488346" r:id="rId167"/>
    <p:sldLayoutId id="2147488347" r:id="rId168"/>
    <p:sldLayoutId id="2147488348" r:id="rId169"/>
    <p:sldLayoutId id="2147488349" r:id="rId170"/>
    <p:sldLayoutId id="2147488350" r:id="rId171"/>
    <p:sldLayoutId id="2147488351" r:id="rId172"/>
    <p:sldLayoutId id="2147488352" r:id="rId173"/>
    <p:sldLayoutId id="2147488353" r:id="rId174"/>
    <p:sldLayoutId id="2147488354" r:id="rId175"/>
    <p:sldLayoutId id="2147488355" r:id="rId176"/>
    <p:sldLayoutId id="2147488356" r:id="rId177"/>
    <p:sldLayoutId id="2147488357" r:id="rId178"/>
    <p:sldLayoutId id="2147488358" r:id="rId179"/>
    <p:sldLayoutId id="2147488359" r:id="rId180"/>
    <p:sldLayoutId id="2147488360" r:id="rId181"/>
    <p:sldLayoutId id="2147488361" r:id="rId182"/>
    <p:sldLayoutId id="2147488362" r:id="rId183"/>
    <p:sldLayoutId id="2147488363" r:id="rId184"/>
    <p:sldLayoutId id="2147488364" r:id="rId185"/>
    <p:sldLayoutId id="2147488365" r:id="rId186"/>
    <p:sldLayoutId id="2147488366" r:id="rId187"/>
    <p:sldLayoutId id="2147488367" r:id="rId188"/>
    <p:sldLayoutId id="2147488368" r:id="rId189"/>
    <p:sldLayoutId id="2147488369" r:id="rId190"/>
    <p:sldLayoutId id="2147488370" r:id="rId191"/>
    <p:sldLayoutId id="2147488371" r:id="rId192"/>
    <p:sldLayoutId id="2147488372" r:id="rId193"/>
    <p:sldLayoutId id="2147488373" r:id="rId194"/>
    <p:sldLayoutId id="2147488374" r:id="rId195"/>
    <p:sldLayoutId id="2147488375" r:id="rId196"/>
    <p:sldLayoutId id="2147488376" r:id="rId197"/>
    <p:sldLayoutId id="2147488377" r:id="rId198"/>
    <p:sldLayoutId id="2147488378" r:id="rId199"/>
    <p:sldLayoutId id="2147488379" r:id="rId200"/>
    <p:sldLayoutId id="2147488380" r:id="rId201"/>
    <p:sldLayoutId id="2147488381" r:id="rId202"/>
    <p:sldLayoutId id="2147488382" r:id="rId203"/>
    <p:sldLayoutId id="2147488383" r:id="rId204"/>
    <p:sldLayoutId id="2147488384" r:id="rId205"/>
    <p:sldLayoutId id="2147488385" r:id="rId206"/>
    <p:sldLayoutId id="2147488386" r:id="rId207"/>
    <p:sldLayoutId id="2147488387" r:id="rId208"/>
    <p:sldLayoutId id="2147488388" r:id="rId209"/>
    <p:sldLayoutId id="2147488389" r:id="rId210"/>
    <p:sldLayoutId id="2147488390" r:id="rId211"/>
    <p:sldLayoutId id="2147488391" r:id="rId212"/>
    <p:sldLayoutId id="2147488392" r:id="rId213"/>
    <p:sldLayoutId id="2147488393" r:id="rId214"/>
    <p:sldLayoutId id="2147488394" r:id="rId215"/>
    <p:sldLayoutId id="2147488395" r:id="rId216"/>
    <p:sldLayoutId id="2147488396" r:id="rId217"/>
    <p:sldLayoutId id="2147488397" r:id="rId218"/>
    <p:sldLayoutId id="2147488398" r:id="rId219"/>
    <p:sldLayoutId id="2147488399" r:id="rId220"/>
    <p:sldLayoutId id="2147488400" r:id="rId221"/>
    <p:sldLayoutId id="2147488401" r:id="rId222"/>
    <p:sldLayoutId id="2147488402" r:id="rId223"/>
    <p:sldLayoutId id="2147488403" r:id="rId224"/>
    <p:sldLayoutId id="2147488404" r:id="rId225"/>
    <p:sldLayoutId id="2147488405" r:id="rId226"/>
    <p:sldLayoutId id="2147488406" r:id="rId227"/>
    <p:sldLayoutId id="2147488407" r:id="rId228"/>
    <p:sldLayoutId id="2147488408" r:id="rId229"/>
    <p:sldLayoutId id="2147488409" r:id="rId230"/>
    <p:sldLayoutId id="2147488410" r:id="rId231"/>
    <p:sldLayoutId id="2147488411" r:id="rId232"/>
    <p:sldLayoutId id="2147488412" r:id="rId233"/>
    <p:sldLayoutId id="2147488413" r:id="rId234"/>
    <p:sldLayoutId id="2147488414" r:id="rId235"/>
    <p:sldLayoutId id="2147488415" r:id="rId236"/>
    <p:sldLayoutId id="2147488416" r:id="rId237"/>
    <p:sldLayoutId id="2147488417" r:id="rId238"/>
    <p:sldLayoutId id="2147488418" r:id="rId239"/>
    <p:sldLayoutId id="2147488419" r:id="rId240"/>
    <p:sldLayoutId id="2147488420" r:id="rId241"/>
    <p:sldLayoutId id="2147488421" r:id="rId242"/>
    <p:sldLayoutId id="2147488422" r:id="rId243"/>
    <p:sldLayoutId id="2147488423" r:id="rId244"/>
    <p:sldLayoutId id="2147488424" r:id="rId245"/>
    <p:sldLayoutId id="2147488425" r:id="rId246"/>
    <p:sldLayoutId id="2147488426" r:id="rId247"/>
    <p:sldLayoutId id="2147488427" r:id="rId248"/>
    <p:sldLayoutId id="2147488428" r:id="rId249"/>
    <p:sldLayoutId id="2147488429" r:id="rId250"/>
    <p:sldLayoutId id="2147488430" r:id="rId251"/>
    <p:sldLayoutId id="2147488431" r:id="rId252"/>
    <p:sldLayoutId id="2147488432" r:id="rId253"/>
    <p:sldLayoutId id="2147488433" r:id="rId254"/>
    <p:sldLayoutId id="2147488434" r:id="rId255"/>
    <p:sldLayoutId id="2147488435" r:id="rId256"/>
    <p:sldLayoutId id="2147488436" r:id="rId257"/>
    <p:sldLayoutId id="2147488437" r:id="rId258"/>
    <p:sldLayoutId id="2147488438" r:id="rId259"/>
    <p:sldLayoutId id="2147488439" r:id="rId260"/>
    <p:sldLayoutId id="2147488440" r:id="rId261"/>
    <p:sldLayoutId id="2147488441" r:id="rId262"/>
    <p:sldLayoutId id="2147488442" r:id="rId263"/>
    <p:sldLayoutId id="2147488443" r:id="rId264"/>
    <p:sldLayoutId id="2147488444" r:id="rId265"/>
    <p:sldLayoutId id="2147488445" r:id="rId266"/>
    <p:sldLayoutId id="2147488446" r:id="rId267"/>
    <p:sldLayoutId id="2147488447" r:id="rId268"/>
    <p:sldLayoutId id="2147488448" r:id="rId269"/>
    <p:sldLayoutId id="2147488449" r:id="rId270"/>
    <p:sldLayoutId id="2147488450" r:id="rId271"/>
    <p:sldLayoutId id="2147488451" r:id="rId272"/>
    <p:sldLayoutId id="2147488452" r:id="rId273"/>
    <p:sldLayoutId id="2147488453" r:id="rId274"/>
    <p:sldLayoutId id="2147488454" r:id="rId275"/>
    <p:sldLayoutId id="2147488455" r:id="rId276"/>
    <p:sldLayoutId id="2147488456" r:id="rId277"/>
    <p:sldLayoutId id="2147488457" r:id="rId278"/>
    <p:sldLayoutId id="2147488458" r:id="rId279"/>
    <p:sldLayoutId id="2147488459" r:id="rId280"/>
    <p:sldLayoutId id="2147488460" r:id="rId281"/>
    <p:sldLayoutId id="2147488461" r:id="rId282"/>
    <p:sldLayoutId id="2147488462" r:id="rId283"/>
    <p:sldLayoutId id="2147488463" r:id="rId284"/>
    <p:sldLayoutId id="2147488464" r:id="rId285"/>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7F3C8E6B-4EF4-AB45-BB5A-B61F60A67808}"/>
              </a:ext>
            </a:extLst>
          </p:cNvPr>
          <p:cNvSpPr>
            <a:spLocks noGrp="1"/>
          </p:cNvSpPr>
          <p:nvPr>
            <p:ph type="title"/>
          </p:nvPr>
        </p:nvSpPr>
        <p:spPr>
          <a:xfrm>
            <a:off x="609600" y="365125"/>
            <a:ext cx="10972800" cy="1325563"/>
          </a:xfrm>
          <a:prstGeom prst="rect">
            <a:avLst/>
          </a:prstGeom>
        </p:spPr>
        <p:txBody>
          <a:bodyPr vert="horz" lIns="91440" tIns="45720" rIns="91440" bIns="45720" rtlCol="0" anchor="ctr">
            <a:noAutofit/>
          </a:bodyPr>
          <a:lstStyle/>
          <a:p>
            <a:r>
              <a:rPr lang="en-US"/>
              <a:t>Click to edit Master title style</a:t>
            </a:r>
          </a:p>
        </p:txBody>
      </p:sp>
      <p:sp>
        <p:nvSpPr>
          <p:cNvPr id="3" name="Text Placeholder 2">
            <a:extLst>
              <a:ext uri="{FF2B5EF4-FFF2-40B4-BE49-F238E27FC236}">
                <a16:creationId xmlns:a16="http://schemas.microsoft.com/office/drawing/2014/main" id="{2233A315-3653-1248-BF74-8D225E1A012F}"/>
              </a:ext>
            </a:extLst>
          </p:cNvPr>
          <p:cNvSpPr>
            <a:spLocks noGrp="1"/>
          </p:cNvSpPr>
          <p:nvPr>
            <p:ph type="body" idx="1"/>
          </p:nvPr>
        </p:nvSpPr>
        <p:spPr>
          <a:xfrm>
            <a:off x="609600" y="1825625"/>
            <a:ext cx="10972800" cy="4351338"/>
          </a:xfrm>
          <a:prstGeom prst="rect">
            <a:avLst/>
          </a:prstGeom>
        </p:spPr>
        <p:txBody>
          <a:bodyPr vert="horz" lIns="91440" tIns="45720" rIns="91440" bIns="4572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89277CC0-3406-FE41-A537-FC7F5005FE7D}"/>
              </a:ext>
            </a:extLst>
          </p:cNvPr>
          <p:cNvSpPr>
            <a:spLocks noGrp="1"/>
          </p:cNvSpPr>
          <p:nvPr>
            <p:ph type="sldNum" sz="quarter" idx="4"/>
          </p:nvPr>
        </p:nvSpPr>
        <p:spPr>
          <a:xfrm>
            <a:off x="88392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9264081-CCE9-434F-BC99-2EAB68E1AC8B}" type="slidenum">
              <a:rPr lang="en-US" smtClean="0"/>
              <a:t>‹#›</a:t>
            </a:fld>
            <a:endParaRPr lang="en-US"/>
          </a:p>
        </p:txBody>
      </p:sp>
      <p:sp>
        <p:nvSpPr>
          <p:cNvPr id="9" name="Footer Placeholder 8">
            <a:extLst>
              <a:ext uri="{FF2B5EF4-FFF2-40B4-BE49-F238E27FC236}">
                <a16:creationId xmlns:a16="http://schemas.microsoft.com/office/drawing/2014/main" id="{F6F45CB4-03EB-854B-871B-8D89D60BBF01}"/>
              </a:ext>
            </a:extLst>
          </p:cNvPr>
          <p:cNvSpPr>
            <a:spLocks noGrp="1"/>
          </p:cNvSpPr>
          <p:nvPr>
            <p:ph type="ftr" sz="quarter" idx="3"/>
          </p:nvPr>
        </p:nvSpPr>
        <p:spPr>
          <a:xfrm>
            <a:off x="609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lgn="l"/>
            <a:r>
              <a:rPr lang="en-US"/>
              <a:t>Illinois Perinatal Quality Collaborative</a:t>
            </a:r>
          </a:p>
        </p:txBody>
      </p:sp>
    </p:spTree>
    <p:extLst>
      <p:ext uri="{BB962C8B-B14F-4D97-AF65-F5344CB8AC3E}">
        <p14:creationId xmlns:p14="http://schemas.microsoft.com/office/powerpoint/2010/main" val="1615569331"/>
      </p:ext>
    </p:extLst>
  </p:cSld>
  <p:clrMap bg1="lt1" tx1="dk1" bg2="lt2" tx2="dk2" accent1="accent1" accent2="accent2" accent3="accent3" accent4="accent4" accent5="accent5" accent6="accent6" hlink="hlink" folHlink="folHlink"/>
  <p:sldLayoutIdLst>
    <p:sldLayoutId id="2147488466" r:id="rId1"/>
    <p:sldLayoutId id="2147488467" r:id="rId2"/>
    <p:sldLayoutId id="2147488468" r:id="rId3"/>
    <p:sldLayoutId id="2147488469" r:id="rId4"/>
    <p:sldLayoutId id="2147488470" r:id="rId5"/>
    <p:sldLayoutId id="2147488471" r:id="rId6"/>
    <p:sldLayoutId id="2147488472" r:id="rId7"/>
    <p:sldLayoutId id="2147488473" r:id="rId8"/>
    <p:sldLayoutId id="2147488474" r:id="rId9"/>
    <p:sldLayoutId id="2147488475" r:id="rId10"/>
    <p:sldLayoutId id="2147488476" r:id="rId11"/>
    <p:sldLayoutId id="2147488477" r:id="rId12"/>
    <p:sldLayoutId id="2147488478" r:id="rId13"/>
    <p:sldLayoutId id="2147488479" r:id="rId14"/>
    <p:sldLayoutId id="2147488480" r:id="rId15"/>
    <p:sldLayoutId id="2147488481" r:id="rId16"/>
    <p:sldLayoutId id="2147488482" r:id="rId17"/>
    <p:sldLayoutId id="2147488483" r:id="rId18"/>
    <p:sldLayoutId id="2147488484" r:id="rId19"/>
    <p:sldLayoutId id="2147488485" r:id="rId20"/>
    <p:sldLayoutId id="2147488486" r:id="rId21"/>
    <p:sldLayoutId id="2147488487" r:id="rId22"/>
    <p:sldLayoutId id="2147488488" r:id="rId23"/>
    <p:sldLayoutId id="2147488489" r:id="rId24"/>
    <p:sldLayoutId id="2147488490" r:id="rId25"/>
    <p:sldLayoutId id="2147488491" r:id="rId26"/>
    <p:sldLayoutId id="2147488492" r:id="rId27"/>
    <p:sldLayoutId id="2147488493" r:id="rId28"/>
    <p:sldLayoutId id="2147488494" r:id="rId29"/>
    <p:sldLayoutId id="2147488495" r:id="rId30"/>
    <p:sldLayoutId id="2147488496" r:id="rId31"/>
    <p:sldLayoutId id="2147488497" r:id="rId32"/>
    <p:sldLayoutId id="2147488498" r:id="rId33"/>
    <p:sldLayoutId id="2147488499" r:id="rId34"/>
    <p:sldLayoutId id="2147488500" r:id="rId35"/>
    <p:sldLayoutId id="2147488501" r:id="rId36"/>
    <p:sldLayoutId id="2147488502" r:id="rId37"/>
    <p:sldLayoutId id="2147488503" r:id="rId38"/>
    <p:sldLayoutId id="2147488504" r:id="rId39"/>
    <p:sldLayoutId id="2147488505" r:id="rId40"/>
    <p:sldLayoutId id="2147488506" r:id="rId41"/>
    <p:sldLayoutId id="2147488507" r:id="rId42"/>
    <p:sldLayoutId id="2147488508" r:id="rId43"/>
    <p:sldLayoutId id="2147488509" r:id="rId44"/>
    <p:sldLayoutId id="2147488510" r:id="rId45"/>
    <p:sldLayoutId id="2147488511" r:id="rId46"/>
    <p:sldLayoutId id="2147488512" r:id="rId47"/>
    <p:sldLayoutId id="2147488513" r:id="rId48"/>
    <p:sldLayoutId id="2147488514" r:id="rId49"/>
    <p:sldLayoutId id="2147488515" r:id="rId50"/>
    <p:sldLayoutId id="2147488516" r:id="rId51"/>
    <p:sldLayoutId id="2147488517" r:id="rId52"/>
    <p:sldLayoutId id="2147488518" r:id="rId53"/>
    <p:sldLayoutId id="2147488519" r:id="rId54"/>
    <p:sldLayoutId id="2147488520" r:id="rId55"/>
    <p:sldLayoutId id="2147488521" r:id="rId56"/>
    <p:sldLayoutId id="2147488523" r:id="rId57"/>
    <p:sldLayoutId id="2147488524" r:id="rId58"/>
    <p:sldLayoutId id="2147488525" r:id="rId59"/>
    <p:sldLayoutId id="2147488526" r:id="rId60"/>
    <p:sldLayoutId id="2147488527" r:id="rId61"/>
    <p:sldLayoutId id="2147488528" r:id="rId62"/>
    <p:sldLayoutId id="2147488529" r:id="rId63"/>
    <p:sldLayoutId id="2147488530" r:id="rId64"/>
    <p:sldLayoutId id="2147488531" r:id="rId65"/>
    <p:sldLayoutId id="2147488532" r:id="rId66"/>
    <p:sldLayoutId id="2147488534" r:id="rId67"/>
    <p:sldLayoutId id="2147488535" r:id="rId68"/>
    <p:sldLayoutId id="2147488536" r:id="rId69"/>
    <p:sldLayoutId id="2147488537" r:id="rId70"/>
    <p:sldLayoutId id="2147488538" r:id="rId71"/>
    <p:sldLayoutId id="2147488539" r:id="rId72"/>
    <p:sldLayoutId id="2147488540" r:id="rId73"/>
    <p:sldLayoutId id="2147488541" r:id="rId74"/>
    <p:sldLayoutId id="2147488542" r:id="rId75"/>
    <p:sldLayoutId id="2147488543" r:id="rId76"/>
    <p:sldLayoutId id="2147488544" r:id="rId77"/>
    <p:sldLayoutId id="2147488545" r:id="rId78"/>
    <p:sldLayoutId id="2147488546" r:id="rId79"/>
    <p:sldLayoutId id="2147488547" r:id="rId80"/>
    <p:sldLayoutId id="2147488548" r:id="rId81"/>
    <p:sldLayoutId id="2147488550" r:id="rId82"/>
    <p:sldLayoutId id="2147488551" r:id="rId83"/>
    <p:sldLayoutId id="2147488552" r:id="rId84"/>
    <p:sldLayoutId id="2147488553" r:id="rId85"/>
    <p:sldLayoutId id="2147488554" r:id="rId86"/>
    <p:sldLayoutId id="2147488555" r:id="rId87"/>
    <p:sldLayoutId id="2147488557" r:id="rId88"/>
    <p:sldLayoutId id="2147488559" r:id="rId89"/>
    <p:sldLayoutId id="2147488560" r:id="rId90"/>
    <p:sldLayoutId id="2147488561" r:id="rId91"/>
    <p:sldLayoutId id="2147488562" r:id="rId92"/>
    <p:sldLayoutId id="2147488563" r:id="rId93"/>
    <p:sldLayoutId id="2147488564" r:id="rId94"/>
    <p:sldLayoutId id="2147488565" r:id="rId95"/>
    <p:sldLayoutId id="2147488566" r:id="rId96"/>
    <p:sldLayoutId id="2147488567" r:id="rId97"/>
    <p:sldLayoutId id="2147488568" r:id="rId98"/>
    <p:sldLayoutId id="2147488569" r:id="rId99"/>
    <p:sldLayoutId id="2147488570" r:id="rId100"/>
    <p:sldLayoutId id="2147488571" r:id="rId101"/>
    <p:sldLayoutId id="2147488572" r:id="rId102"/>
    <p:sldLayoutId id="2147488573" r:id="rId103"/>
    <p:sldLayoutId id="2147488574" r:id="rId104"/>
    <p:sldLayoutId id="2147488575" r:id="rId105"/>
    <p:sldLayoutId id="2147488576" r:id="rId106"/>
    <p:sldLayoutId id="2147488577" r:id="rId107"/>
    <p:sldLayoutId id="2147488578" r:id="rId108"/>
    <p:sldLayoutId id="2147488579" r:id="rId109"/>
    <p:sldLayoutId id="2147488580" r:id="rId110"/>
    <p:sldLayoutId id="2147488581" r:id="rId111"/>
    <p:sldLayoutId id="2147488584" r:id="rId112"/>
    <p:sldLayoutId id="2147488585" r:id="rId113"/>
    <p:sldLayoutId id="2147488586" r:id="rId114"/>
    <p:sldLayoutId id="2147488587" r:id="rId115"/>
    <p:sldLayoutId id="2147488588" r:id="rId116"/>
    <p:sldLayoutId id="2147488589" r:id="rId117"/>
    <p:sldLayoutId id="2147488590" r:id="rId118"/>
    <p:sldLayoutId id="2147488591" r:id="rId119"/>
    <p:sldLayoutId id="2147488592" r:id="rId120"/>
    <p:sldLayoutId id="2147488593" r:id="rId121"/>
    <p:sldLayoutId id="2147488594" r:id="rId122"/>
    <p:sldLayoutId id="2147488595" r:id="rId123"/>
    <p:sldLayoutId id="2147488597" r:id="rId124"/>
    <p:sldLayoutId id="2147488598" r:id="rId125"/>
    <p:sldLayoutId id="2147488599" r:id="rId126"/>
    <p:sldLayoutId id="2147488600" r:id="rId127"/>
    <p:sldLayoutId id="2147488601" r:id="rId128"/>
    <p:sldLayoutId id="2147488602" r:id="rId129"/>
    <p:sldLayoutId id="2147488603" r:id="rId130"/>
    <p:sldLayoutId id="2147488604" r:id="rId131"/>
    <p:sldLayoutId id="2147488605" r:id="rId132"/>
    <p:sldLayoutId id="2147488606" r:id="rId133"/>
    <p:sldLayoutId id="2147488607" r:id="rId134"/>
    <p:sldLayoutId id="2147488608" r:id="rId135"/>
    <p:sldLayoutId id="2147488609" r:id="rId136"/>
    <p:sldLayoutId id="2147488610" r:id="rId137"/>
    <p:sldLayoutId id="2147488611" r:id="rId138"/>
    <p:sldLayoutId id="2147488612" r:id="rId139"/>
    <p:sldLayoutId id="2147488614" r:id="rId140"/>
    <p:sldLayoutId id="2147488615" r:id="rId141"/>
    <p:sldLayoutId id="2147488616" r:id="rId142"/>
    <p:sldLayoutId id="2147488617" r:id="rId143"/>
    <p:sldLayoutId id="2147488618" r:id="rId144"/>
    <p:sldLayoutId id="2147488620" r:id="rId145"/>
    <p:sldLayoutId id="2147488621" r:id="rId146"/>
    <p:sldLayoutId id="2147488622" r:id="rId147"/>
    <p:sldLayoutId id="2147488623" r:id="rId148"/>
    <p:sldLayoutId id="2147488624" r:id="rId149"/>
    <p:sldLayoutId id="2147488626" r:id="rId150"/>
    <p:sldLayoutId id="2147488627" r:id="rId151"/>
    <p:sldLayoutId id="2147488628" r:id="rId152"/>
    <p:sldLayoutId id="2147488629" r:id="rId153"/>
    <p:sldLayoutId id="2147488630" r:id="rId154"/>
    <p:sldLayoutId id="2147488631" r:id="rId155"/>
    <p:sldLayoutId id="2147488632" r:id="rId156"/>
    <p:sldLayoutId id="2147488633" r:id="rId157"/>
    <p:sldLayoutId id="2147488634" r:id="rId158"/>
    <p:sldLayoutId id="2147488636" r:id="rId159"/>
    <p:sldLayoutId id="2147488637" r:id="rId160"/>
    <p:sldLayoutId id="2147488638" r:id="rId161"/>
    <p:sldLayoutId id="2147488639" r:id="rId162"/>
    <p:sldLayoutId id="2147488640" r:id="rId163"/>
    <p:sldLayoutId id="2147488641" r:id="rId164"/>
    <p:sldLayoutId id="2147488642" r:id="rId165"/>
    <p:sldLayoutId id="2147488643" r:id="rId166"/>
    <p:sldLayoutId id="2147488644" r:id="rId167"/>
    <p:sldLayoutId id="2147488645" r:id="rId168"/>
    <p:sldLayoutId id="2147488646" r:id="rId169"/>
    <p:sldLayoutId id="2147488647" r:id="rId170"/>
    <p:sldLayoutId id="2147488648" r:id="rId171"/>
    <p:sldLayoutId id="2147488649" r:id="rId172"/>
    <p:sldLayoutId id="2147488650" r:id="rId173"/>
    <p:sldLayoutId id="2147488652" r:id="rId174"/>
    <p:sldLayoutId id="2147488654" r:id="rId175"/>
    <p:sldLayoutId id="2147488655" r:id="rId176"/>
    <p:sldLayoutId id="2147488656" r:id="rId177"/>
    <p:sldLayoutId id="2147488657" r:id="rId178"/>
    <p:sldLayoutId id="2147488658" r:id="rId179"/>
    <p:sldLayoutId id="2147488659" r:id="rId180"/>
    <p:sldLayoutId id="2147488660" r:id="rId181"/>
    <p:sldLayoutId id="2147488661" r:id="rId182"/>
    <p:sldLayoutId id="2147488662" r:id="rId183"/>
    <p:sldLayoutId id="2147488663" r:id="rId184"/>
    <p:sldLayoutId id="2147488664" r:id="rId185"/>
    <p:sldLayoutId id="2147488665" r:id="rId186"/>
    <p:sldLayoutId id="2147488666" r:id="rId187"/>
    <p:sldLayoutId id="2147488667" r:id="rId188"/>
    <p:sldLayoutId id="2147488668" r:id="rId189"/>
    <p:sldLayoutId id="2147488669" r:id="rId190"/>
    <p:sldLayoutId id="2147488670" r:id="rId191"/>
    <p:sldLayoutId id="2147488671" r:id="rId192"/>
    <p:sldLayoutId id="2147488672" r:id="rId193"/>
    <p:sldLayoutId id="2147488673" r:id="rId194"/>
    <p:sldLayoutId id="2147488674" r:id="rId195"/>
    <p:sldLayoutId id="2147488675" r:id="rId196"/>
    <p:sldLayoutId id="2147488676" r:id="rId197"/>
    <p:sldLayoutId id="2147488677" r:id="rId198"/>
    <p:sldLayoutId id="2147488678" r:id="rId199"/>
    <p:sldLayoutId id="2147488679" r:id="rId200"/>
    <p:sldLayoutId id="2147488680" r:id="rId201"/>
    <p:sldLayoutId id="2147488681" r:id="rId202"/>
    <p:sldLayoutId id="2147488682" r:id="rId203"/>
    <p:sldLayoutId id="2147488683" r:id="rId204"/>
    <p:sldLayoutId id="2147488684" r:id="rId205"/>
    <p:sldLayoutId id="2147488685" r:id="rId206"/>
    <p:sldLayoutId id="2147488686" r:id="rId207"/>
    <p:sldLayoutId id="2147488687" r:id="rId208"/>
    <p:sldLayoutId id="2147488688" r:id="rId209"/>
    <p:sldLayoutId id="2147488689" r:id="rId210"/>
    <p:sldLayoutId id="2147488690" r:id="rId211"/>
    <p:sldLayoutId id="2147488692" r:id="rId212"/>
    <p:sldLayoutId id="2147488695" r:id="rId213"/>
    <p:sldLayoutId id="2147488696" r:id="rId214"/>
    <p:sldLayoutId id="2147488697" r:id="rId215"/>
    <p:sldLayoutId id="2147488698" r:id="rId216"/>
    <p:sldLayoutId id="2147488700" r:id="rId217"/>
    <p:sldLayoutId id="2147488701" r:id="rId218"/>
    <p:sldLayoutId id="2147488703" r:id="rId219"/>
    <p:sldLayoutId id="2147488704" r:id="rId220"/>
    <p:sldLayoutId id="2147488705" r:id="rId221"/>
    <p:sldLayoutId id="2147488707" r:id="rId222"/>
    <p:sldLayoutId id="2147488708" r:id="rId223"/>
    <p:sldLayoutId id="2147488709" r:id="rId224"/>
    <p:sldLayoutId id="2147488710" r:id="rId225"/>
    <p:sldLayoutId id="2147488711" r:id="rId226"/>
    <p:sldLayoutId id="2147488712" r:id="rId227"/>
    <p:sldLayoutId id="2147488713" r:id="rId228"/>
    <p:sldLayoutId id="2147488714" r:id="rId229"/>
    <p:sldLayoutId id="2147488715" r:id="rId230"/>
    <p:sldLayoutId id="2147488716" r:id="rId231"/>
    <p:sldLayoutId id="2147488717" r:id="rId232"/>
    <p:sldLayoutId id="2147488718" r:id="rId233"/>
    <p:sldLayoutId id="2147488719" r:id="rId234"/>
    <p:sldLayoutId id="2147488720" r:id="rId235"/>
    <p:sldLayoutId id="2147488721" r:id="rId236"/>
    <p:sldLayoutId id="2147488723" r:id="rId237"/>
    <p:sldLayoutId id="2147488724" r:id="rId238"/>
    <p:sldLayoutId id="2147488725" r:id="rId239"/>
    <p:sldLayoutId id="2147488726" r:id="rId240"/>
    <p:sldLayoutId id="2147488727" r:id="rId241"/>
    <p:sldLayoutId id="2147488728" r:id="rId242"/>
    <p:sldLayoutId id="2147488729" r:id="rId243"/>
    <p:sldLayoutId id="2147488730" r:id="rId244"/>
    <p:sldLayoutId id="2147488731" r:id="rId245"/>
    <p:sldLayoutId id="2147488732" r:id="rId246"/>
    <p:sldLayoutId id="2147488733" r:id="rId247"/>
    <p:sldLayoutId id="2147488734" r:id="rId248"/>
    <p:sldLayoutId id="2147488735" r:id="rId249"/>
    <p:sldLayoutId id="2147488736" r:id="rId250"/>
    <p:sldLayoutId id="2147488737" r:id="rId251"/>
    <p:sldLayoutId id="2147488738" r:id="rId252"/>
    <p:sldLayoutId id="2147488739" r:id="rId253"/>
    <p:sldLayoutId id="2147488740" r:id="rId254"/>
    <p:sldLayoutId id="2147488741" r:id="rId255"/>
    <p:sldLayoutId id="2147488742" r:id="rId256"/>
    <p:sldLayoutId id="2147488743" r:id="rId257"/>
    <p:sldLayoutId id="2147488744" r:id="rId258"/>
    <p:sldLayoutId id="2147488745" r:id="rId259"/>
    <p:sldLayoutId id="2147488746" r:id="rId260"/>
    <p:sldLayoutId id="2147488747" r:id="rId261"/>
    <p:sldLayoutId id="2147488748" r:id="rId262"/>
    <p:sldLayoutId id="2147488749" r:id="rId263"/>
    <p:sldLayoutId id="2147488750" r:id="rId264"/>
    <p:sldLayoutId id="2147488751" r:id="rId265"/>
    <p:sldLayoutId id="2147488752" r:id="rId266"/>
    <p:sldLayoutId id="2147488753" r:id="rId267"/>
    <p:sldLayoutId id="2147488754" r:id="rId268"/>
    <p:sldLayoutId id="2147488755" r:id="rId269"/>
    <p:sldLayoutId id="2147488756" r:id="rId270"/>
    <p:sldLayoutId id="2147488757" r:id="rId271"/>
    <p:sldLayoutId id="2147488758" r:id="rId272"/>
    <p:sldLayoutId id="2147488759" r:id="rId273"/>
    <p:sldLayoutId id="2147488760" r:id="rId274"/>
    <p:sldLayoutId id="2147488761" r:id="rId275"/>
    <p:sldLayoutId id="2147488762" r:id="rId276"/>
    <p:sldLayoutId id="2147488763" r:id="rId277"/>
    <p:sldLayoutId id="2147488764" r:id="rId278"/>
    <p:sldLayoutId id="2147488765" r:id="rId279"/>
    <p:sldLayoutId id="2147488766" r:id="rId280"/>
    <p:sldLayoutId id="2147488767" r:id="rId281"/>
    <p:sldLayoutId id="2147488769" r:id="rId282"/>
    <p:sldLayoutId id="2147488770" r:id="rId283"/>
    <p:sldLayoutId id="2147488771" r:id="rId284"/>
    <p:sldLayoutId id="2147488772" r:id="rId285"/>
    <p:sldLayoutId id="2147488773" r:id="rId286"/>
    <p:sldLayoutId id="2147488774" r:id="rId287"/>
    <p:sldLayoutId id="2147488775" r:id="rId288"/>
    <p:sldLayoutId id="2147488776" r:id="rId289"/>
    <p:sldLayoutId id="2147488777" r:id="rId290"/>
    <p:sldLayoutId id="2147488778" r:id="rId291"/>
    <p:sldLayoutId id="2147488779" r:id="rId292"/>
    <p:sldLayoutId id="2147488780" r:id="rId293"/>
    <p:sldLayoutId id="2147488781" r:id="rId294"/>
    <p:sldLayoutId id="2147488782" r:id="rId295"/>
    <p:sldLayoutId id="2147488783" r:id="rId296"/>
    <p:sldLayoutId id="2147488784" r:id="rId297"/>
    <p:sldLayoutId id="2147488785" r:id="rId298"/>
    <p:sldLayoutId id="2147488786" r:id="rId299"/>
    <p:sldLayoutId id="2147488787" r:id="rId300"/>
    <p:sldLayoutId id="2147488788" r:id="rId301"/>
    <p:sldLayoutId id="2147488789" r:id="rId302"/>
    <p:sldLayoutId id="2147488790" r:id="rId303"/>
    <p:sldLayoutId id="2147488791" r:id="rId304"/>
    <p:sldLayoutId id="2147488792" r:id="rId305"/>
    <p:sldLayoutId id="2147488793" r:id="rId306"/>
    <p:sldLayoutId id="2147488794" r:id="rId307"/>
    <p:sldLayoutId id="2147488795" r:id="rId308"/>
    <p:sldLayoutId id="2147488796" r:id="rId309"/>
    <p:sldLayoutId id="2147488797" r:id="rId310"/>
    <p:sldLayoutId id="2147488798" r:id="rId311"/>
    <p:sldLayoutId id="2147488799" r:id="rId312"/>
    <p:sldLayoutId id="2147488800" r:id="rId313"/>
    <p:sldLayoutId id="2147488801" r:id="rId314"/>
    <p:sldLayoutId id="2147488802" r:id="rId315"/>
    <p:sldLayoutId id="2147488803" r:id="rId316"/>
    <p:sldLayoutId id="2147488804" r:id="rId317"/>
    <p:sldLayoutId id="2147488805" r:id="rId318"/>
    <p:sldLayoutId id="2147488806" r:id="rId319"/>
    <p:sldLayoutId id="2147488807" r:id="rId320"/>
    <p:sldLayoutId id="2147488808" r:id="rId321"/>
    <p:sldLayoutId id="2147488809" r:id="rId322"/>
    <p:sldLayoutId id="2147488810" r:id="rId323"/>
    <p:sldLayoutId id="2147488811" r:id="rId324"/>
    <p:sldLayoutId id="2147488812" r:id="rId325"/>
    <p:sldLayoutId id="2147488813" r:id="rId326"/>
    <p:sldLayoutId id="2147488814" r:id="rId327"/>
    <p:sldLayoutId id="2147488815" r:id="rId328"/>
    <p:sldLayoutId id="2147488816" r:id="rId329"/>
    <p:sldLayoutId id="2147488817" r:id="rId330"/>
    <p:sldLayoutId id="2147488818" r:id="rId331"/>
    <p:sldLayoutId id="2147488819" r:id="rId332"/>
    <p:sldLayoutId id="2147488820" r:id="rId333"/>
    <p:sldLayoutId id="2147488821" r:id="rId334"/>
    <p:sldLayoutId id="2147488822" r:id="rId335"/>
    <p:sldLayoutId id="2147488823" r:id="rId336"/>
    <p:sldLayoutId id="2147488824" r:id="rId337"/>
    <p:sldLayoutId id="2147488825" r:id="rId338"/>
    <p:sldLayoutId id="2147488826" r:id="rId339"/>
    <p:sldLayoutId id="2147488827" r:id="rId340"/>
    <p:sldLayoutId id="2147488828" r:id="rId341"/>
    <p:sldLayoutId id="2147488829" r:id="rId342"/>
    <p:sldLayoutId id="2147488830" r:id="rId343"/>
    <p:sldLayoutId id="2147488831" r:id="rId344"/>
    <p:sldLayoutId id="2147488832" r:id="rId345"/>
    <p:sldLayoutId id="2147488833" r:id="rId346"/>
    <p:sldLayoutId id="2147488834" r:id="rId347"/>
    <p:sldLayoutId id="2147488835" r:id="rId348"/>
    <p:sldLayoutId id="2147488836" r:id="rId349"/>
    <p:sldLayoutId id="2147488837" r:id="rId350"/>
    <p:sldLayoutId id="2147488838" r:id="rId351"/>
    <p:sldLayoutId id="2147488839" r:id="rId352"/>
    <p:sldLayoutId id="2147488840" r:id="rId353"/>
    <p:sldLayoutId id="2147488841" r:id="rId354"/>
    <p:sldLayoutId id="2147488842" r:id="rId355"/>
    <p:sldLayoutId id="2147488843" r:id="rId356"/>
    <p:sldLayoutId id="2147488844" r:id="rId357"/>
    <p:sldLayoutId id="2147488845" r:id="rId358"/>
    <p:sldLayoutId id="2147488846" r:id="rId359"/>
    <p:sldLayoutId id="2147488847" r:id="rId360"/>
    <p:sldLayoutId id="2147488848" r:id="rId361"/>
    <p:sldLayoutId id="2147488849" r:id="rId362"/>
    <p:sldLayoutId id="2147488850" r:id="rId363"/>
    <p:sldLayoutId id="2147488851" r:id="rId364"/>
    <p:sldLayoutId id="2147488852" r:id="rId365"/>
    <p:sldLayoutId id="2147488853" r:id="rId366"/>
    <p:sldLayoutId id="2147488854" r:id="rId367"/>
    <p:sldLayoutId id="2147488855" r:id="rId368"/>
    <p:sldLayoutId id="2147488856" r:id="rId369"/>
    <p:sldLayoutId id="2147488857" r:id="rId370"/>
    <p:sldLayoutId id="2147488858" r:id="rId371"/>
    <p:sldLayoutId id="2147488859" r:id="rId372"/>
    <p:sldLayoutId id="2147488860" r:id="rId373"/>
    <p:sldLayoutId id="2147488861" r:id="rId374"/>
    <p:sldLayoutId id="2147488862" r:id="rId375"/>
    <p:sldLayoutId id="2147488863" r:id="rId376"/>
    <p:sldLayoutId id="2147488864" r:id="rId377"/>
    <p:sldLayoutId id="2147488865" r:id="rId378"/>
    <p:sldLayoutId id="2147488866" r:id="rId379"/>
    <p:sldLayoutId id="2147488867" r:id="rId380"/>
    <p:sldLayoutId id="2147488868" r:id="rId381"/>
    <p:sldLayoutId id="2147488869" r:id="rId382"/>
    <p:sldLayoutId id="2147488870" r:id="rId383"/>
    <p:sldLayoutId id="2147488871" r:id="rId384"/>
    <p:sldLayoutId id="2147488872" r:id="rId385"/>
    <p:sldLayoutId id="2147488873" r:id="rId386"/>
    <p:sldLayoutId id="2147488874" r:id="rId387"/>
    <p:sldLayoutId id="2147488875" r:id="rId388"/>
    <p:sldLayoutId id="2147488876" r:id="rId389"/>
    <p:sldLayoutId id="2147488877" r:id="rId390"/>
    <p:sldLayoutId id="2147488878" r:id="rId391"/>
    <p:sldLayoutId id="2147488879" r:id="rId392"/>
    <p:sldLayoutId id="2147488880" r:id="rId393"/>
    <p:sldLayoutId id="2147488881" r:id="rId394"/>
    <p:sldLayoutId id="2147488882" r:id="rId395"/>
    <p:sldLayoutId id="2147488883" r:id="rId396"/>
    <p:sldLayoutId id="2147488884" r:id="rId397"/>
    <p:sldLayoutId id="2147488885" r:id="rId398"/>
    <p:sldLayoutId id="2147488886" r:id="rId399"/>
    <p:sldLayoutId id="2147488887" r:id="rId400"/>
    <p:sldLayoutId id="2147488888" r:id="rId401"/>
    <p:sldLayoutId id="2147488889" r:id="rId402"/>
    <p:sldLayoutId id="2147488890" r:id="rId403"/>
    <p:sldLayoutId id="2147488891" r:id="rId404"/>
    <p:sldLayoutId id="2147488892" r:id="rId405"/>
    <p:sldLayoutId id="2147488893" r:id="rId406"/>
    <p:sldLayoutId id="2147488894" r:id="rId407"/>
    <p:sldLayoutId id="2147488895" r:id="rId408"/>
    <p:sldLayoutId id="2147488896" r:id="rId409"/>
    <p:sldLayoutId id="2147488897" r:id="rId410"/>
    <p:sldLayoutId id="2147488898" r:id="rId411"/>
    <p:sldLayoutId id="2147488899" r:id="rId412"/>
    <p:sldLayoutId id="2147488900" r:id="rId413"/>
    <p:sldLayoutId id="2147488901" r:id="rId414"/>
    <p:sldLayoutId id="2147488902" r:id="rId415"/>
    <p:sldLayoutId id="2147488903" r:id="rId416"/>
    <p:sldLayoutId id="2147488904" r:id="rId417"/>
    <p:sldLayoutId id="2147488905" r:id="rId418"/>
    <p:sldLayoutId id="2147488906" r:id="rId419"/>
    <p:sldLayoutId id="2147488907" r:id="rId420"/>
    <p:sldLayoutId id="2147488908" r:id="rId421"/>
    <p:sldLayoutId id="2147488909" r:id="rId422"/>
    <p:sldLayoutId id="2147488910" r:id="rId423"/>
    <p:sldLayoutId id="2147488911" r:id="rId424"/>
    <p:sldLayoutId id="2147488913" r:id="rId425"/>
    <p:sldLayoutId id="2147488914" r:id="rId426"/>
    <p:sldLayoutId id="2147488915" r:id="rId427"/>
    <p:sldLayoutId id="2147488916" r:id="rId428"/>
    <p:sldLayoutId id="2147488917" r:id="rId429"/>
    <p:sldLayoutId id="2147488918" r:id="rId430"/>
    <p:sldLayoutId id="2147488919" r:id="rId431"/>
    <p:sldLayoutId id="2147488920" r:id="rId432"/>
    <p:sldLayoutId id="2147488923" r:id="rId433"/>
    <p:sldLayoutId id="2147488924" r:id="rId434"/>
    <p:sldLayoutId id="2147488925" r:id="rId435"/>
    <p:sldLayoutId id="2147488926" r:id="rId436"/>
    <p:sldLayoutId id="2147488927" r:id="rId437"/>
    <p:sldLayoutId id="2147488928" r:id="rId438"/>
    <p:sldLayoutId id="2147488929" r:id="rId439"/>
    <p:sldLayoutId id="2147488930" r:id="rId440"/>
    <p:sldLayoutId id="2147488931" r:id="rId441"/>
    <p:sldLayoutId id="2147488932" r:id="rId442"/>
    <p:sldLayoutId id="2147488933" r:id="rId443"/>
    <p:sldLayoutId id="2147488935" r:id="rId444"/>
    <p:sldLayoutId id="2147488937" r:id="rId445"/>
    <p:sldLayoutId id="2147488938" r:id="rId446"/>
    <p:sldLayoutId id="2147488939" r:id="rId447"/>
    <p:sldLayoutId id="2147488940" r:id="rId448"/>
    <p:sldLayoutId id="2147488941" r:id="rId449"/>
    <p:sldLayoutId id="2147488942" r:id="rId450"/>
    <p:sldLayoutId id="2147488943" r:id="rId451"/>
    <p:sldLayoutId id="2147488945" r:id="rId452"/>
    <p:sldLayoutId id="2147488946" r:id="rId453"/>
    <p:sldLayoutId id="2147488948" r:id="rId454"/>
    <p:sldLayoutId id="2147488949" r:id="rId455"/>
    <p:sldLayoutId id="2147488950" r:id="rId456"/>
    <p:sldLayoutId id="2147488951" r:id="rId457"/>
    <p:sldLayoutId id="2147488952" r:id="rId458"/>
    <p:sldLayoutId id="2147488953" r:id="rId459"/>
    <p:sldLayoutId id="2147488954" r:id="rId460"/>
    <p:sldLayoutId id="2147488955" r:id="rId461"/>
    <p:sldLayoutId id="2147488956" r:id="rId462"/>
    <p:sldLayoutId id="2147488957" r:id="rId463"/>
    <p:sldLayoutId id="2147488958" r:id="rId464"/>
    <p:sldLayoutId id="2147488961" r:id="rId465"/>
    <p:sldLayoutId id="2147488962" r:id="rId466"/>
    <p:sldLayoutId id="2147488963" r:id="rId467"/>
    <p:sldLayoutId id="2147488964" r:id="rId468"/>
    <p:sldLayoutId id="2147488965" r:id="rId469"/>
    <p:sldLayoutId id="2147488966" r:id="rId470"/>
    <p:sldLayoutId id="2147488967" r:id="rId471"/>
    <p:sldLayoutId id="2147488968" r:id="rId472"/>
    <p:sldLayoutId id="2147488969" r:id="rId473"/>
    <p:sldLayoutId id="2147488971" r:id="rId474"/>
    <p:sldLayoutId id="2147488972" r:id="rId475"/>
    <p:sldLayoutId id="2147488973" r:id="rId476"/>
    <p:sldLayoutId id="2147488974" r:id="rId477"/>
    <p:sldLayoutId id="2147488975" r:id="rId478"/>
    <p:sldLayoutId id="2147488976" r:id="rId479"/>
    <p:sldLayoutId id="2147488977" r:id="rId480"/>
    <p:sldLayoutId id="2147488978" r:id="rId481"/>
    <p:sldLayoutId id="2147488979" r:id="rId482"/>
    <p:sldLayoutId id="2147488980" r:id="rId483"/>
    <p:sldLayoutId id="2147488982" r:id="rId484"/>
    <p:sldLayoutId id="2147488983" r:id="rId485"/>
    <p:sldLayoutId id="2147488984" r:id="rId486"/>
    <p:sldLayoutId id="2147488985" r:id="rId487"/>
    <p:sldLayoutId id="2147488987" r:id="rId488"/>
    <p:sldLayoutId id="2147488988" r:id="rId489"/>
    <p:sldLayoutId id="2147488989" r:id="rId490"/>
    <p:sldLayoutId id="2147488990" r:id="rId491"/>
    <p:sldLayoutId id="2147488991" r:id="rId492"/>
    <p:sldLayoutId id="2147488993" r:id="rId493"/>
    <p:sldLayoutId id="2147488994" r:id="rId494"/>
    <p:sldLayoutId id="2147488995" r:id="rId495"/>
    <p:sldLayoutId id="2147488996" r:id="rId496"/>
    <p:sldLayoutId id="2147488997" r:id="rId497"/>
    <p:sldLayoutId id="2147488998" r:id="rId498"/>
    <p:sldLayoutId id="2147489000" r:id="rId499"/>
    <p:sldLayoutId id="2147489001" r:id="rId500"/>
    <p:sldLayoutId id="2147489002" r:id="rId501"/>
    <p:sldLayoutId id="2147489004" r:id="rId502"/>
    <p:sldLayoutId id="2147489005" r:id="rId503"/>
    <p:sldLayoutId id="2147489006" r:id="rId504"/>
    <p:sldLayoutId id="2147489007" r:id="rId505"/>
    <p:sldLayoutId id="2147489008" r:id="rId506"/>
    <p:sldLayoutId id="2147489009" r:id="rId507"/>
    <p:sldLayoutId id="2147489010" r:id="rId508"/>
    <p:sldLayoutId id="2147489011" r:id="rId509"/>
    <p:sldLayoutId id="2147489012" r:id="rId510"/>
    <p:sldLayoutId id="2147489014" r:id="rId511"/>
    <p:sldLayoutId id="2147489016" r:id="rId512"/>
    <p:sldLayoutId id="2147489017" r:id="rId513"/>
    <p:sldLayoutId id="2147489018" r:id="rId514"/>
    <p:sldLayoutId id="2147489019" r:id="rId515"/>
    <p:sldLayoutId id="2147489020" r:id="rId516"/>
    <p:sldLayoutId id="2147489021" r:id="rId517"/>
    <p:sldLayoutId id="2147489022" r:id="rId518"/>
    <p:sldLayoutId id="2147489023" r:id="rId519"/>
    <p:sldLayoutId id="2147489024" r:id="rId520"/>
    <p:sldLayoutId id="2147489025" r:id="rId521"/>
    <p:sldLayoutId id="2147489026" r:id="rId522"/>
    <p:sldLayoutId id="2147489027" r:id="rId523"/>
    <p:sldLayoutId id="2147489028" r:id="rId524"/>
    <p:sldLayoutId id="2147489029" r:id="rId525"/>
    <p:sldLayoutId id="2147489030" r:id="rId526"/>
    <p:sldLayoutId id="2147489031" r:id="rId527"/>
    <p:sldLayoutId id="2147489033" r:id="rId528"/>
    <p:sldLayoutId id="2147489034" r:id="rId529"/>
    <p:sldLayoutId id="2147489037" r:id="rId530"/>
    <p:sldLayoutId id="2147489038" r:id="rId531"/>
    <p:sldLayoutId id="2147489039" r:id="rId532"/>
    <p:sldLayoutId id="2147489040" r:id="rId533"/>
    <p:sldLayoutId id="2147489041" r:id="rId534"/>
    <p:sldLayoutId id="2147489042" r:id="rId535"/>
    <p:sldLayoutId id="2147489043" r:id="rId536"/>
    <p:sldLayoutId id="2147489046" r:id="rId537"/>
    <p:sldLayoutId id="2147489047" r:id="rId538"/>
    <p:sldLayoutId id="2147489048" r:id="rId539"/>
    <p:sldLayoutId id="2147489050" r:id="rId540"/>
    <p:sldLayoutId id="2147489051" r:id="rId541"/>
    <p:sldLayoutId id="2147489052" r:id="rId542"/>
    <p:sldLayoutId id="2147489053" r:id="rId543"/>
    <p:sldLayoutId id="2147489054" r:id="rId544"/>
    <p:sldLayoutId id="2147489055" r:id="rId545"/>
    <p:sldLayoutId id="2147489056" r:id="rId546"/>
    <p:sldLayoutId id="2147489057" r:id="rId547"/>
    <p:sldLayoutId id="2147489058" r:id="rId548"/>
    <p:sldLayoutId id="2147489060" r:id="rId549"/>
    <p:sldLayoutId id="2147489061" r:id="rId550"/>
    <p:sldLayoutId id="2147489062" r:id="rId551"/>
    <p:sldLayoutId id="2147489063" r:id="rId552"/>
    <p:sldLayoutId id="2147489064" r:id="rId553"/>
    <p:sldLayoutId id="2147489065" r:id="rId554"/>
    <p:sldLayoutId id="2147489066" r:id="rId555"/>
    <p:sldLayoutId id="2147489068" r:id="rId556"/>
    <p:sldLayoutId id="2147489069" r:id="rId557"/>
    <p:sldLayoutId id="2147489070" r:id="rId558"/>
    <p:sldLayoutId id="2147489071" r:id="rId559"/>
    <p:sldLayoutId id="2147489072" r:id="rId560"/>
    <p:sldLayoutId id="2147489073" r:id="rId561"/>
    <p:sldLayoutId id="2147489074" r:id="rId562"/>
    <p:sldLayoutId id="2147489075" r:id="rId563"/>
    <p:sldLayoutId id="2147489076" r:id="rId564"/>
    <p:sldLayoutId id="2147489077" r:id="rId565"/>
    <p:sldLayoutId id="2147489078" r:id="rId566"/>
    <p:sldLayoutId id="2147489079" r:id="rId567"/>
    <p:sldLayoutId id="2147489080" r:id="rId568"/>
    <p:sldLayoutId id="2147489081" r:id="rId569"/>
    <p:sldLayoutId id="2147489082" r:id="rId570"/>
    <p:sldLayoutId id="2147489083" r:id="rId571"/>
    <p:sldLayoutId id="2147489084" r:id="rId572"/>
    <p:sldLayoutId id="2147489085" r:id="rId573"/>
    <p:sldLayoutId id="2147489086" r:id="rId574"/>
    <p:sldLayoutId id="2147489087" r:id="rId575"/>
    <p:sldLayoutId id="2147489088" r:id="rId576"/>
    <p:sldLayoutId id="2147489089" r:id="rId577"/>
    <p:sldLayoutId id="2147489090" r:id="rId578"/>
    <p:sldLayoutId id="2147489091" r:id="rId579"/>
    <p:sldLayoutId id="2147489092" r:id="rId580"/>
    <p:sldLayoutId id="2147489093" r:id="rId581"/>
    <p:sldLayoutId id="2147489094" r:id="rId582"/>
    <p:sldLayoutId id="2147489095" r:id="rId583"/>
    <p:sldLayoutId id="2147489096" r:id="rId584"/>
    <p:sldLayoutId id="2147489097" r:id="rId585"/>
    <p:sldLayoutId id="2147489098" r:id="rId586"/>
    <p:sldLayoutId id="2147489099" r:id="rId587"/>
    <p:sldLayoutId id="2147489101" r:id="rId588"/>
    <p:sldLayoutId id="2147489102" r:id="rId589"/>
    <p:sldLayoutId id="2147489103" r:id="rId590"/>
    <p:sldLayoutId id="2147489104" r:id="rId591"/>
    <p:sldLayoutId id="2147489105" r:id="rId592"/>
    <p:sldLayoutId id="2147489106" r:id="rId593"/>
    <p:sldLayoutId id="2147489107" r:id="rId594"/>
    <p:sldLayoutId id="2147489108" r:id="rId595"/>
    <p:sldLayoutId id="2147489109" r:id="rId596"/>
    <p:sldLayoutId id="2147489110" r:id="rId597"/>
    <p:sldLayoutId id="2147489111" r:id="rId598"/>
    <p:sldLayoutId id="2147489112" r:id="rId599"/>
    <p:sldLayoutId id="2147489113" r:id="rId600"/>
    <p:sldLayoutId id="2147489114" r:id="rId601"/>
    <p:sldLayoutId id="2147489115" r:id="rId602"/>
    <p:sldLayoutId id="2147489116" r:id="rId603"/>
    <p:sldLayoutId id="2147489117" r:id="rId604"/>
    <p:sldLayoutId id="2147489118" r:id="rId605"/>
    <p:sldLayoutId id="2147489119" r:id="rId606"/>
    <p:sldLayoutId id="2147489120" r:id="rId607"/>
    <p:sldLayoutId id="2147489121" r:id="rId608"/>
    <p:sldLayoutId id="2147489122" r:id="rId609"/>
    <p:sldLayoutId id="2147489123" r:id="rId610"/>
    <p:sldLayoutId id="2147489124" r:id="rId611"/>
    <p:sldLayoutId id="2147489125" r:id="rId612"/>
    <p:sldLayoutId id="2147489126" r:id="rId613"/>
    <p:sldLayoutId id="2147489127" r:id="rId614"/>
    <p:sldLayoutId id="2147489128" r:id="rId615"/>
    <p:sldLayoutId id="2147489129" r:id="rId616"/>
    <p:sldLayoutId id="2147489130" r:id="rId617"/>
    <p:sldLayoutId id="2147489131" r:id="rId618"/>
    <p:sldLayoutId id="2147489132" r:id="rId619"/>
    <p:sldLayoutId id="2147489133" r:id="rId620"/>
    <p:sldLayoutId id="2147489134" r:id="rId621"/>
    <p:sldLayoutId id="2147489135" r:id="rId622"/>
    <p:sldLayoutId id="2147489136" r:id="rId623"/>
    <p:sldLayoutId id="2147489137" r:id="rId624"/>
    <p:sldLayoutId id="2147489138" r:id="rId625"/>
    <p:sldLayoutId id="2147489139" r:id="rId626"/>
    <p:sldLayoutId id="2147489140" r:id="rId627"/>
    <p:sldLayoutId id="2147489141" r:id="rId628"/>
    <p:sldLayoutId id="2147489142" r:id="rId629"/>
    <p:sldLayoutId id="2147489143" r:id="rId630"/>
    <p:sldLayoutId id="2147489144" r:id="rId631"/>
    <p:sldLayoutId id="2147489145" r:id="rId632"/>
    <p:sldLayoutId id="2147489146" r:id="rId633"/>
    <p:sldLayoutId id="2147489147" r:id="rId634"/>
    <p:sldLayoutId id="2147489148" r:id="rId635"/>
    <p:sldLayoutId id="2147489149" r:id="rId636"/>
    <p:sldLayoutId id="2147489150" r:id="rId637"/>
    <p:sldLayoutId id="2147489151" r:id="rId638"/>
    <p:sldLayoutId id="2147489152" r:id="rId639"/>
    <p:sldLayoutId id="2147489153" r:id="rId640"/>
    <p:sldLayoutId id="2147489154" r:id="rId641"/>
    <p:sldLayoutId id="2147489155" r:id="rId642"/>
    <p:sldLayoutId id="2147489157" r:id="rId643"/>
    <p:sldLayoutId id="2147489160" r:id="rId644"/>
    <p:sldLayoutId id="2147489161" r:id="rId645"/>
    <p:sldLayoutId id="2147489162" r:id="rId646"/>
    <p:sldLayoutId id="2147489163" r:id="rId647"/>
    <p:sldLayoutId id="2147489164" r:id="rId648"/>
    <p:sldLayoutId id="2147489165" r:id="rId649"/>
    <p:sldLayoutId id="2147489166" r:id="rId650"/>
    <p:sldLayoutId id="2147489167" r:id="rId651"/>
    <p:sldLayoutId id="2147489168" r:id="rId652"/>
    <p:sldLayoutId id="2147489169" r:id="rId653"/>
    <p:sldLayoutId id="2147489170" r:id="rId654"/>
    <p:sldLayoutId id="2147489171" r:id="rId655"/>
    <p:sldLayoutId id="2147489172" r:id="rId656"/>
    <p:sldLayoutId id="2147489173" r:id="rId657"/>
    <p:sldLayoutId id="2147489174" r:id="rId658"/>
    <p:sldLayoutId id="2147489175" r:id="rId659"/>
    <p:sldLayoutId id="2147489176" r:id="rId660"/>
    <p:sldLayoutId id="2147489177" r:id="rId661"/>
    <p:sldLayoutId id="2147489178" r:id="rId662"/>
    <p:sldLayoutId id="2147489179" r:id="rId663"/>
    <p:sldLayoutId id="2147489180" r:id="rId664"/>
    <p:sldLayoutId id="2147489181" r:id="rId665"/>
    <p:sldLayoutId id="2147489182" r:id="rId666"/>
    <p:sldLayoutId id="2147489183" r:id="rId667"/>
    <p:sldLayoutId id="2147489184" r:id="rId668"/>
    <p:sldLayoutId id="2147489185" r:id="rId669"/>
    <p:sldLayoutId id="2147489186" r:id="rId670"/>
    <p:sldLayoutId id="2147489187" r:id="rId671"/>
    <p:sldLayoutId id="2147489188" r:id="rId672"/>
    <p:sldLayoutId id="2147489189" r:id="rId673"/>
    <p:sldLayoutId id="2147489190" r:id="rId674"/>
    <p:sldLayoutId id="2147489191" r:id="rId675"/>
    <p:sldLayoutId id="2147489192" r:id="rId676"/>
    <p:sldLayoutId id="2147489193" r:id="rId677"/>
    <p:sldLayoutId id="2147489194" r:id="rId678"/>
    <p:sldLayoutId id="2147489195" r:id="rId679"/>
    <p:sldLayoutId id="2147489196" r:id="rId680"/>
    <p:sldLayoutId id="2147489197" r:id="rId681"/>
    <p:sldLayoutId id="2147489198" r:id="rId682"/>
    <p:sldLayoutId id="2147489199" r:id="rId683"/>
    <p:sldLayoutId id="2147489200" r:id="rId684"/>
    <p:sldLayoutId id="2147489201" r:id="rId685"/>
    <p:sldLayoutId id="2147489202" r:id="rId686"/>
    <p:sldLayoutId id="2147489204" r:id="rId687"/>
    <p:sldLayoutId id="2147489205" r:id="rId688"/>
    <p:sldLayoutId id="2147489207" r:id="rId689"/>
    <p:sldLayoutId id="2147489209" r:id="rId690"/>
    <p:sldLayoutId id="2147489210" r:id="rId691"/>
  </p:sldLayoutIdLst>
  <p:hf hdr="0" dt="0"/>
  <p:txStyles>
    <p:title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p:titleStyle>
    <p:bodyStyle>
      <a:lvl1pPr marL="228600" indent="-228600" algn="l" defTabSz="914400" rtl="0" eaLnBrk="1" latinLnBrk="0" hangingPunct="1">
        <a:lnSpc>
          <a:spcPct val="100000"/>
        </a:lnSpc>
        <a:spcBef>
          <a:spcPts val="1000"/>
        </a:spcBef>
        <a:spcAft>
          <a:spcPts val="1000"/>
        </a:spcAft>
        <a:buClr>
          <a:schemeClr val="accent2"/>
        </a:buClr>
        <a:buFont typeface="Arial" panose="020B0604020202020204" pitchFamily="34" charset="0"/>
        <a:buChar char="•"/>
        <a:defRPr sz="2400" b="0" i="0" kern="1200">
          <a:solidFill>
            <a:schemeClr val="tx1"/>
          </a:solidFill>
          <a:latin typeface="+mn-lt"/>
          <a:ea typeface="Lato" panose="020F0502020204030203" pitchFamily="34" charset="0"/>
          <a:cs typeface="Lato" panose="020F0502020204030203" pitchFamily="34" charset="0"/>
        </a:defRPr>
      </a:lvl1pPr>
      <a:lvl2pPr marL="685800" indent="-228600" algn="l" defTabSz="914400" rtl="0" eaLnBrk="1" latinLnBrk="0" hangingPunct="1">
        <a:lnSpc>
          <a:spcPct val="100000"/>
        </a:lnSpc>
        <a:spcBef>
          <a:spcPts val="500"/>
        </a:spcBef>
        <a:spcAft>
          <a:spcPts val="1000"/>
        </a:spcAft>
        <a:buClr>
          <a:schemeClr val="accent1"/>
        </a:buClr>
        <a:buFont typeface="Arial" panose="020B0604020202020204" pitchFamily="34" charset="0"/>
        <a:buChar char="•"/>
        <a:defRPr sz="2000" b="0" i="0" kern="1200">
          <a:solidFill>
            <a:schemeClr val="tx1"/>
          </a:solidFill>
          <a:latin typeface="+mn-lt"/>
          <a:ea typeface="Lato" panose="020F0502020204030203" pitchFamily="34" charset="0"/>
          <a:cs typeface="Lato" panose="020F0502020204030203" pitchFamily="34" charset="0"/>
        </a:defRPr>
      </a:lvl2pPr>
      <a:lvl3pPr marL="1143000" indent="-228600" algn="l" defTabSz="914400" rtl="0" eaLnBrk="1" latinLnBrk="0" hangingPunct="1">
        <a:lnSpc>
          <a:spcPct val="100000"/>
        </a:lnSpc>
        <a:spcBef>
          <a:spcPts val="500"/>
        </a:spcBef>
        <a:spcAft>
          <a:spcPts val="1000"/>
        </a:spcAft>
        <a:buClr>
          <a:schemeClr val="accent2"/>
        </a:buClr>
        <a:buFont typeface="Arial" panose="020B0604020202020204" pitchFamily="34" charset="0"/>
        <a:buChar char="•"/>
        <a:defRPr sz="1800" b="0" i="0" kern="1200">
          <a:solidFill>
            <a:schemeClr val="tx1"/>
          </a:solidFill>
          <a:latin typeface="+mn-lt"/>
          <a:ea typeface="Lato" panose="020F0502020204030203" pitchFamily="34" charset="0"/>
          <a:cs typeface="Lato" panose="020F0502020204030203" pitchFamily="34" charset="0"/>
        </a:defRPr>
      </a:lvl3pPr>
      <a:lvl4pPr marL="1600200" indent="-228600" algn="l" defTabSz="914400" rtl="0" eaLnBrk="1" latinLnBrk="0" hangingPunct="1">
        <a:lnSpc>
          <a:spcPct val="100000"/>
        </a:lnSpc>
        <a:spcBef>
          <a:spcPts val="500"/>
        </a:spcBef>
        <a:spcAft>
          <a:spcPts val="1000"/>
        </a:spcAft>
        <a:buClr>
          <a:schemeClr val="accent2"/>
        </a:buClr>
        <a:buFont typeface="Arial" panose="020B0604020202020204" pitchFamily="34" charset="0"/>
        <a:buChar char="•"/>
        <a:defRPr sz="1600" b="0" i="0" kern="1200">
          <a:solidFill>
            <a:schemeClr val="tx1"/>
          </a:solidFill>
          <a:latin typeface="+mn-lt"/>
          <a:ea typeface="Lato" panose="020F0502020204030203" pitchFamily="34" charset="0"/>
          <a:cs typeface="Lato" panose="020F0502020204030203" pitchFamily="34" charset="0"/>
        </a:defRPr>
      </a:lvl4pPr>
      <a:lvl5pPr marL="2057400" indent="-228600" algn="l" defTabSz="914400" rtl="0" eaLnBrk="1" latinLnBrk="0" hangingPunct="1">
        <a:lnSpc>
          <a:spcPct val="100000"/>
        </a:lnSpc>
        <a:spcBef>
          <a:spcPts val="500"/>
        </a:spcBef>
        <a:spcAft>
          <a:spcPts val="1000"/>
        </a:spcAft>
        <a:buClr>
          <a:schemeClr val="accent2"/>
        </a:buClr>
        <a:buFont typeface="Arial" panose="020B0604020202020204" pitchFamily="34" charset="0"/>
        <a:buChar char="•"/>
        <a:defRPr sz="1600" b="0" i="0" kern="1200">
          <a:solidFill>
            <a:schemeClr val="tx1"/>
          </a:solidFill>
          <a:latin typeface="+mn-lt"/>
          <a:ea typeface="Lato" panose="020F0502020204030203" pitchFamily="34" charset="0"/>
          <a:cs typeface="Lato" panose="020F0502020204030203"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accent6">
            <a:lumMod val="20000"/>
            <a:lumOff val="80000"/>
          </a:schemeClr>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7A4A891-92BD-8240-B8C1-F6C8AB9E427B}"/>
              </a:ext>
            </a:extLst>
          </p:cNvPr>
          <p:cNvSpPr>
            <a:spLocks noGrp="1"/>
          </p:cNvSpPr>
          <p:nvPr>
            <p:ph type="title"/>
          </p:nvPr>
        </p:nvSpPr>
        <p:spPr>
          <a:xfrm>
            <a:off x="1506172" y="676986"/>
            <a:ext cx="9356368" cy="390523"/>
          </a:xfrm>
          <a:prstGeom prst="rect">
            <a:avLst/>
          </a:prstGeom>
        </p:spPr>
        <p:txBody>
          <a:bodyPr vert="horz" lIns="0" tIns="45720" rIns="0" bIns="45720" rtlCol="0" anchor="t" anchorCtr="0">
            <a:normAutofit/>
          </a:bodyPr>
          <a:lstStyle/>
          <a:p>
            <a:endParaRPr lang="en-US" dirty="0"/>
          </a:p>
        </p:txBody>
      </p:sp>
      <p:sp>
        <p:nvSpPr>
          <p:cNvPr id="3" name="Text Placeholder 2">
            <a:extLst>
              <a:ext uri="{FF2B5EF4-FFF2-40B4-BE49-F238E27FC236}">
                <a16:creationId xmlns:a16="http://schemas.microsoft.com/office/drawing/2014/main" id="{F1545E5F-B0CD-8940-8C99-2737B49D59C3}"/>
              </a:ext>
            </a:extLst>
          </p:cNvPr>
          <p:cNvSpPr>
            <a:spLocks noGrp="1"/>
          </p:cNvSpPr>
          <p:nvPr>
            <p:ph type="body" idx="1"/>
          </p:nvPr>
        </p:nvSpPr>
        <p:spPr>
          <a:xfrm>
            <a:off x="1535554" y="1379099"/>
            <a:ext cx="9337874" cy="4444759"/>
          </a:xfrm>
          <a:prstGeom prst="rect">
            <a:avLst/>
          </a:prstGeom>
        </p:spPr>
        <p:txBody>
          <a:bodyPr vert="horz" lIns="0" tIns="0" rIns="91440" bIns="0" rtlCol="0">
            <a:normAutofit/>
          </a:bodyPr>
          <a:lstStyle/>
          <a:p>
            <a:pPr lvl="0"/>
            <a:r>
              <a:rPr lang="en-US" dirty="0"/>
              <a:t>Click to edit master text </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13475685-D08C-EF45-9ED7-3B8353EB6AB4}"/>
              </a:ext>
            </a:extLst>
          </p:cNvPr>
          <p:cNvSpPr>
            <a:spLocks noGrp="1"/>
          </p:cNvSpPr>
          <p:nvPr>
            <p:ph type="sldNum" sz="quarter" idx="4"/>
          </p:nvPr>
        </p:nvSpPr>
        <p:spPr>
          <a:xfrm>
            <a:off x="5606932" y="6344776"/>
            <a:ext cx="978135" cy="365125"/>
          </a:xfrm>
          <a:prstGeom prst="rect">
            <a:avLst/>
          </a:prstGeom>
        </p:spPr>
        <p:txBody>
          <a:bodyPr vert="horz" lIns="91440" tIns="45720" rIns="91440" bIns="45720" rtlCol="0" anchor="ctr"/>
          <a:lstStyle>
            <a:lvl1pPr algn="ctr">
              <a:defRPr sz="1100" b="0" i="0">
                <a:solidFill>
                  <a:schemeClr val="tx1"/>
                </a:solidFill>
                <a:latin typeface="Metropolis" pitchFamily="2" charset="77"/>
              </a:defRPr>
            </a:lvl1pPr>
          </a:lstStyle>
          <a:p>
            <a:fld id="{96ACBB43-5C7B-084B-877B-5EF90931306D}" type="slidenum">
              <a:rPr lang="en-US" smtClean="0"/>
              <a:pPr/>
              <a:t>‹#›</a:t>
            </a:fld>
            <a:endParaRPr lang="en-US" dirty="0"/>
          </a:p>
        </p:txBody>
      </p:sp>
    </p:spTree>
    <p:extLst>
      <p:ext uri="{BB962C8B-B14F-4D97-AF65-F5344CB8AC3E}">
        <p14:creationId xmlns:p14="http://schemas.microsoft.com/office/powerpoint/2010/main" val="4167376854"/>
      </p:ext>
    </p:extLst>
  </p:cSld>
  <p:clrMap bg1="lt1" tx1="dk1" bg2="lt2" tx2="dk2" accent1="accent1" accent2="accent2" accent3="accent3" accent4="accent4" accent5="accent5" accent6="accent6" hlink="hlink" folHlink="folHlink"/>
  <p:sldLayoutIdLst>
    <p:sldLayoutId id="2147489212" r:id="rId1"/>
    <p:sldLayoutId id="2147489213" r:id="rId2"/>
    <p:sldLayoutId id="2147489214" r:id="rId3"/>
    <p:sldLayoutId id="2147489215" r:id="rId4"/>
    <p:sldLayoutId id="2147489216" r:id="rId5"/>
    <p:sldLayoutId id="2147489217" r:id="rId6"/>
    <p:sldLayoutId id="2147489218" r:id="rId7"/>
  </p:sldLayoutIdLst>
  <p:hf sldNum="0" hdr="0" ftr="0" dt="0"/>
  <p:txStyles>
    <p:titleStyle>
      <a:lvl1pPr algn="l" defTabSz="914400" rtl="0" eaLnBrk="1" latinLnBrk="0" hangingPunct="1">
        <a:lnSpc>
          <a:spcPct val="90000"/>
        </a:lnSpc>
        <a:spcBef>
          <a:spcPct val="0"/>
        </a:spcBef>
        <a:buNone/>
        <a:defRPr sz="1800" b="1" i="0" kern="1200" spc="200" baseline="0">
          <a:solidFill>
            <a:schemeClr val="tx2">
              <a:lumMod val="60000"/>
              <a:lumOff val="40000"/>
            </a:schemeClr>
          </a:solidFill>
          <a:latin typeface="Metropolis Semi Bold" pitchFamily="2" charset="77"/>
          <a:ea typeface="+mj-ea"/>
          <a:cs typeface="+mj-cs"/>
        </a:defRPr>
      </a:lvl1pPr>
    </p:titleStyle>
    <p:bodyStyle>
      <a:lvl1pPr marL="0" indent="0" algn="l" defTabSz="914400" rtl="0" eaLnBrk="1" latinLnBrk="0" hangingPunct="1">
        <a:lnSpc>
          <a:spcPct val="112000"/>
        </a:lnSpc>
        <a:spcBef>
          <a:spcPts val="0"/>
        </a:spcBef>
        <a:buClr>
          <a:schemeClr val="accent1"/>
        </a:buClr>
        <a:buFont typeface="Courier New" panose="02070309020205020404" pitchFamily="49" charset="0"/>
        <a:buNone/>
        <a:defRPr sz="3200" b="0" i="0" kern="1200">
          <a:solidFill>
            <a:schemeClr val="accent1"/>
          </a:solidFill>
          <a:latin typeface="Metropolis" pitchFamily="2" charset="77"/>
          <a:ea typeface="+mn-ea"/>
          <a:cs typeface="+mn-cs"/>
        </a:defRPr>
      </a:lvl1pPr>
      <a:lvl2pPr marL="628650" indent="-274638" algn="l" defTabSz="914400" rtl="0" eaLnBrk="1" latinLnBrk="0" hangingPunct="1">
        <a:lnSpc>
          <a:spcPct val="112000"/>
        </a:lnSpc>
        <a:spcBef>
          <a:spcPts val="500"/>
        </a:spcBef>
        <a:buClr>
          <a:schemeClr val="accent1"/>
        </a:buClr>
        <a:buFont typeface="Courier New" panose="02070309020205020404" pitchFamily="49" charset="0"/>
        <a:buChar char="o"/>
        <a:tabLst/>
        <a:defRPr sz="2400" b="0" i="0" kern="1200">
          <a:solidFill>
            <a:schemeClr val="tx1">
              <a:lumMod val="90000"/>
              <a:lumOff val="10000"/>
            </a:schemeClr>
          </a:solidFill>
          <a:latin typeface="Metropolis Light" pitchFamily="2" charset="77"/>
          <a:ea typeface="+mn-ea"/>
          <a:cs typeface="+mn-cs"/>
        </a:defRPr>
      </a:lvl2pPr>
      <a:lvl3pPr marL="914400" indent="-285750" algn="l" defTabSz="914400" rtl="0" eaLnBrk="1" latinLnBrk="0" hangingPunct="1">
        <a:lnSpc>
          <a:spcPct val="112000"/>
        </a:lnSpc>
        <a:spcBef>
          <a:spcPts val="500"/>
        </a:spcBef>
        <a:buClr>
          <a:schemeClr val="accent1"/>
        </a:buClr>
        <a:buFont typeface="Arial" panose="020B0604020202020204" pitchFamily="34" charset="0"/>
        <a:buChar char="•"/>
        <a:tabLst/>
        <a:defRPr sz="2000" b="0" i="0" kern="1200">
          <a:solidFill>
            <a:schemeClr val="tx1">
              <a:lumMod val="90000"/>
              <a:lumOff val="10000"/>
            </a:schemeClr>
          </a:solidFill>
          <a:latin typeface="Metropolis Light" pitchFamily="2" charset="77"/>
          <a:ea typeface="+mn-ea"/>
          <a:cs typeface="+mn-cs"/>
        </a:defRPr>
      </a:lvl3pPr>
      <a:lvl4pPr marL="1143000" indent="-228600" algn="l" defTabSz="914400" rtl="0" eaLnBrk="1" latinLnBrk="0" hangingPunct="1">
        <a:lnSpc>
          <a:spcPct val="112000"/>
        </a:lnSpc>
        <a:spcBef>
          <a:spcPts val="500"/>
        </a:spcBef>
        <a:buClr>
          <a:schemeClr val="accent1"/>
        </a:buClr>
        <a:buFont typeface="Arial" panose="020B0604020202020204" pitchFamily="34" charset="0"/>
        <a:buChar char="•"/>
        <a:tabLst/>
        <a:defRPr sz="1600" b="0" i="0" kern="1200">
          <a:solidFill>
            <a:schemeClr val="tx1">
              <a:lumMod val="90000"/>
              <a:lumOff val="10000"/>
            </a:schemeClr>
          </a:solidFill>
          <a:latin typeface="Metropolis Light" pitchFamily="2" charset="77"/>
          <a:ea typeface="+mn-ea"/>
          <a:cs typeface="+mn-cs"/>
        </a:defRPr>
      </a:lvl4pPr>
      <a:lvl5pPr marL="1371600" indent="-228600" algn="l" defTabSz="914400" rtl="0" eaLnBrk="1" latinLnBrk="0" hangingPunct="1">
        <a:lnSpc>
          <a:spcPct val="112000"/>
        </a:lnSpc>
        <a:spcBef>
          <a:spcPts val="500"/>
        </a:spcBef>
        <a:buClr>
          <a:schemeClr val="accent1"/>
        </a:buClr>
        <a:buFont typeface="Arial" panose="020B0604020202020204" pitchFamily="34" charset="0"/>
        <a:buChar char="•"/>
        <a:tabLst/>
        <a:defRPr sz="1600" b="0" i="0" kern="1200">
          <a:solidFill>
            <a:schemeClr val="tx1">
              <a:lumMod val="90000"/>
              <a:lumOff val="10000"/>
            </a:schemeClr>
          </a:solidFill>
          <a:latin typeface="Metropolis Light" pitchFamily="2"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Ref idx="1001">
        <a:schemeClr val="bg2"/>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3D476A66-BE83-43F9-A28B-02DF7879AD52}"/>
              </a:ext>
            </a:extLst>
          </p:cNvPr>
          <p:cNvSpPr>
            <a:spLocks noGrp="1"/>
          </p:cNvSpPr>
          <p:nvPr>
            <p:ph type="title"/>
          </p:nvPr>
        </p:nvSpPr>
        <p:spPr>
          <a:xfrm>
            <a:off x="838200" y="584990"/>
            <a:ext cx="10515600" cy="1116811"/>
          </a:xfrm>
          <a:prstGeom prst="rect">
            <a:avLst/>
          </a:prstGeom>
        </p:spPr>
        <p:txBody>
          <a:bodyPr vert="horz" lIns="91440" tIns="45720" rIns="91440" bIns="45720" rtlCol="0" anchor="b">
            <a:normAutofit/>
          </a:bodyPr>
          <a:lstStyle/>
          <a:p>
            <a:r>
              <a:rPr lang="en-US"/>
              <a:t>Click to edit Master title style</a:t>
            </a:r>
            <a:endParaRPr lang="en-US" dirty="0"/>
          </a:p>
        </p:txBody>
      </p:sp>
      <p:sp>
        <p:nvSpPr>
          <p:cNvPr id="5" name="Footer Placeholder 4">
            <a:extLst>
              <a:ext uri="{FF2B5EF4-FFF2-40B4-BE49-F238E27FC236}">
                <a16:creationId xmlns:a16="http://schemas.microsoft.com/office/drawing/2014/main" id="{0DACB382-EE11-430D-941A-DB76EEB7F2D5}"/>
              </a:ext>
            </a:extLst>
          </p:cNvPr>
          <p:cNvSpPr>
            <a:spLocks noGrp="1"/>
          </p:cNvSpPr>
          <p:nvPr>
            <p:ph type="ftr" sz="quarter" idx="3"/>
          </p:nvPr>
        </p:nvSpPr>
        <p:spPr>
          <a:xfrm rot="16200000" flipH="1">
            <a:off x="-1131161" y="1592957"/>
            <a:ext cx="2973522" cy="365125"/>
          </a:xfrm>
          <a:prstGeom prst="rect">
            <a:avLst/>
          </a:prstGeom>
        </p:spPr>
        <p:txBody>
          <a:bodyPr vert="horz" lIns="91440" tIns="45720" rIns="91440" bIns="45720" rtlCol="0" anchor="ctr"/>
          <a:lstStyle>
            <a:lvl1pPr algn="r" rtl="0">
              <a:defRPr sz="1000">
                <a:solidFill>
                  <a:schemeClr val="tx1"/>
                </a:solidFill>
              </a:defRPr>
            </a:lvl1pPr>
          </a:lstStyle>
          <a:p>
            <a:r>
              <a:rPr lang="en-US"/>
              <a:t>Sample Footer Text</a:t>
            </a:r>
            <a:endParaRPr lang="en-US" dirty="0"/>
          </a:p>
        </p:txBody>
      </p:sp>
      <p:sp>
        <p:nvSpPr>
          <p:cNvPr id="3" name="Text Placeholder 2">
            <a:extLst>
              <a:ext uri="{FF2B5EF4-FFF2-40B4-BE49-F238E27FC236}">
                <a16:creationId xmlns:a16="http://schemas.microsoft.com/office/drawing/2014/main" id="{19D76E94-F276-4F0F-8DD9-B1F8A3198AE1}"/>
              </a:ext>
            </a:extLst>
          </p:cNvPr>
          <p:cNvSpPr>
            <a:spLocks noGrp="1"/>
          </p:cNvSpPr>
          <p:nvPr>
            <p:ph type="body" idx="1"/>
          </p:nvPr>
        </p:nvSpPr>
        <p:spPr>
          <a:xfrm>
            <a:off x="838200" y="2061469"/>
            <a:ext cx="10515600" cy="4114801"/>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a:extLst>
              <a:ext uri="{FF2B5EF4-FFF2-40B4-BE49-F238E27FC236}">
                <a16:creationId xmlns:a16="http://schemas.microsoft.com/office/drawing/2014/main" id="{14AD964E-3A2E-4DB9-B96A-EDE144A47BDC}"/>
              </a:ext>
            </a:extLst>
          </p:cNvPr>
          <p:cNvSpPr>
            <a:spLocks noGrp="1"/>
          </p:cNvSpPr>
          <p:nvPr>
            <p:ph type="dt" sz="half" idx="2"/>
          </p:nvPr>
        </p:nvSpPr>
        <p:spPr>
          <a:xfrm rot="5400000">
            <a:off x="10425981" y="4687095"/>
            <a:ext cx="2706690" cy="365125"/>
          </a:xfrm>
          <a:prstGeom prst="rect">
            <a:avLst/>
          </a:prstGeom>
        </p:spPr>
        <p:txBody>
          <a:bodyPr vert="horz" lIns="91440" tIns="45720" rIns="91440" bIns="45720" rtlCol="0" anchor="ctr"/>
          <a:lstStyle>
            <a:lvl1pPr algn="r" rtl="0">
              <a:defRPr sz="1000">
                <a:solidFill>
                  <a:schemeClr val="tx1"/>
                </a:solidFill>
              </a:defRPr>
            </a:lvl1pPr>
          </a:lstStyle>
          <a:p>
            <a:fld id="{7FA43F5B-065E-43CE-B3FD-98C48A6F94D7}" type="datetime1">
              <a:rPr lang="en-US" smtClean="0"/>
              <a:pPr/>
              <a:t>6/1/2026</a:t>
            </a:fld>
            <a:endParaRPr lang="en-US" dirty="0"/>
          </a:p>
        </p:txBody>
      </p:sp>
      <p:sp>
        <p:nvSpPr>
          <p:cNvPr id="6" name="Slide Number Placeholder 5">
            <a:extLst>
              <a:ext uri="{FF2B5EF4-FFF2-40B4-BE49-F238E27FC236}">
                <a16:creationId xmlns:a16="http://schemas.microsoft.com/office/drawing/2014/main" id="{A3C562FE-ACD1-43F2-A3DE-5B11E10B7EA5}"/>
              </a:ext>
            </a:extLst>
          </p:cNvPr>
          <p:cNvSpPr>
            <a:spLocks noGrp="1"/>
          </p:cNvSpPr>
          <p:nvPr>
            <p:ph type="sldNum" sz="quarter" idx="4"/>
          </p:nvPr>
        </p:nvSpPr>
        <p:spPr>
          <a:xfrm>
            <a:off x="11512296" y="6356350"/>
            <a:ext cx="574620" cy="365125"/>
          </a:xfrm>
          <a:prstGeom prst="rect">
            <a:avLst/>
          </a:prstGeom>
        </p:spPr>
        <p:txBody>
          <a:bodyPr vert="horz" lIns="91440" tIns="45720" rIns="91440" bIns="45720" rtlCol="0" anchor="ctr"/>
          <a:lstStyle>
            <a:lvl1pPr algn="ctr" rtl="0">
              <a:defRPr sz="1000">
                <a:solidFill>
                  <a:schemeClr val="tx1"/>
                </a:solidFill>
              </a:defRPr>
            </a:lvl1pPr>
          </a:lstStyle>
          <a:p>
            <a:fld id="{2DE90F28-AFBB-4AB2-AA79-6D3F72ED131B}" type="slidenum">
              <a:rPr lang="en-US" smtClean="0"/>
              <a:pPr/>
              <a:t>‹#›</a:t>
            </a:fld>
            <a:endParaRPr lang="en-US" dirty="0"/>
          </a:p>
        </p:txBody>
      </p:sp>
      <p:cxnSp>
        <p:nvCxnSpPr>
          <p:cNvPr id="13" name="Straight Connector 12">
            <a:extLst>
              <a:ext uri="{FF2B5EF4-FFF2-40B4-BE49-F238E27FC236}">
                <a16:creationId xmlns:a16="http://schemas.microsoft.com/office/drawing/2014/main" id="{1EB34A3B-1FD5-48FF-9982-1E64C864C01D}"/>
              </a:ext>
            </a:extLst>
          </p:cNvPr>
          <p:cNvCxnSpPr>
            <a:cxnSpLocks/>
          </p:cNvCxnSpPr>
          <p:nvPr/>
        </p:nvCxnSpPr>
        <p:spPr>
          <a:xfrm flipH="1">
            <a:off x="4" y="1824111"/>
            <a:ext cx="1219199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83828864"/>
      </p:ext>
    </p:extLst>
  </p:cSld>
  <p:clrMap bg1="lt1" tx1="dk1" bg2="lt2" tx2="dk2" accent1="accent1" accent2="accent2" accent3="accent3" accent4="accent4" accent5="accent5" accent6="accent6" hlink="hlink" folHlink="folHlink"/>
  <p:sldLayoutIdLst>
    <p:sldLayoutId id="2147489220" r:id="rId1"/>
    <p:sldLayoutId id="2147489221" r:id="rId2"/>
    <p:sldLayoutId id="2147489222" r:id="rId3"/>
    <p:sldLayoutId id="2147489223" r:id="rId4"/>
    <p:sldLayoutId id="2147489224" r:id="rId5"/>
    <p:sldLayoutId id="2147489225" r:id="rId6"/>
    <p:sldLayoutId id="2147489226" r:id="rId7"/>
    <p:sldLayoutId id="2147489227" r:id="rId8"/>
    <p:sldLayoutId id="2147489228" r:id="rId9"/>
    <p:sldLayoutId id="2147489229" r:id="rId10"/>
    <p:sldLayoutId id="2147489230" r:id="rId11"/>
    <p:sldLayoutId id="2147489231" r:id="rId12"/>
    <p:sldLayoutId id="2147489232" r:id="rId13"/>
    <p:sldLayoutId id="2147489233" r:id="rId14"/>
    <p:sldLayoutId id="2147489234" r:id="rId15"/>
    <p:sldLayoutId id="2147489235" r:id="rId16"/>
    <p:sldLayoutId id="2147489236" r:id="rId17"/>
    <p:sldLayoutId id="2147489237" r:id="rId18"/>
    <p:sldLayoutId id="2147489238" r:id="rId19"/>
    <p:sldLayoutId id="2147489239" r:id="rId20"/>
    <p:sldLayoutId id="2147489240" r:id="rId21"/>
    <p:sldLayoutId id="2147489241" r:id="rId22"/>
    <p:sldLayoutId id="2147489242" r:id="rId23"/>
    <p:sldLayoutId id="2147489243" r:id="rId24"/>
    <p:sldLayoutId id="2147489244" r:id="rId25"/>
    <p:sldLayoutId id="2147489245" r:id="rId26"/>
    <p:sldLayoutId id="2147489246" r:id="rId27"/>
    <p:sldLayoutId id="2147489247" r:id="rId28"/>
    <p:sldLayoutId id="2147489248" r:id="rId29"/>
    <p:sldLayoutId id="2147489249" r:id="rId30"/>
    <p:sldLayoutId id="2147489250" r:id="rId31"/>
    <p:sldLayoutId id="2147489251" r:id="rId32"/>
    <p:sldLayoutId id="2147489252" r:id="rId33"/>
    <p:sldLayoutId id="2147489253" r:id="rId34"/>
    <p:sldLayoutId id="2147489254" r:id="rId35"/>
    <p:sldLayoutId id="2147489255" r:id="rId36"/>
    <p:sldLayoutId id="2147489256" r:id="rId37"/>
    <p:sldLayoutId id="2147489257" r:id="rId38"/>
    <p:sldLayoutId id="2147489258" r:id="rId39"/>
    <p:sldLayoutId id="2147489259" r:id="rId40"/>
    <p:sldLayoutId id="2147489260" r:id="rId41"/>
    <p:sldLayoutId id="2147489261" r:id="rId42"/>
    <p:sldLayoutId id="2147489262" r:id="rId43"/>
    <p:sldLayoutId id="2147489263" r:id="rId44"/>
    <p:sldLayoutId id="2147489264" r:id="rId45"/>
    <p:sldLayoutId id="2147489265" r:id="rId46"/>
    <p:sldLayoutId id="2147489266" r:id="rId47"/>
    <p:sldLayoutId id="2147489267" r:id="rId48"/>
    <p:sldLayoutId id="2147489268" r:id="rId49"/>
    <p:sldLayoutId id="2147489269" r:id="rId50"/>
    <p:sldLayoutId id="2147489270" r:id="rId51"/>
    <p:sldLayoutId id="2147489271" r:id="rId52"/>
    <p:sldLayoutId id="2147489272" r:id="rId53"/>
    <p:sldLayoutId id="2147489273" r:id="rId54"/>
    <p:sldLayoutId id="2147489274" r:id="rId55"/>
    <p:sldLayoutId id="2147489275" r:id="rId56"/>
    <p:sldLayoutId id="2147489276" r:id="rId57"/>
  </p:sldLayoutIdLst>
  <p:hf hdr="0"/>
  <p:txStyles>
    <p:titleStyle>
      <a:lvl1pPr algn="l" defTabSz="914400" rtl="0" eaLnBrk="1" latinLnBrk="0" hangingPunct="1">
        <a:lnSpc>
          <a:spcPct val="90000"/>
        </a:lnSpc>
        <a:spcBef>
          <a:spcPct val="0"/>
        </a:spcBef>
        <a:buNone/>
        <a:defRPr sz="4400" kern="1200" cap="all" baseline="0">
          <a:solidFill>
            <a:schemeClr val="tx1"/>
          </a:solidFill>
          <a:latin typeface="+mj-lt"/>
          <a:ea typeface="+mj-ea"/>
          <a:cs typeface="+mj-cs"/>
        </a:defRPr>
      </a:lvl1pPr>
    </p:titleStyle>
    <p:bodyStyle>
      <a:lvl1pPr marL="0" indent="0" algn="l" defTabSz="914400" rtl="0" eaLnBrk="1" latinLnBrk="0" hangingPunct="1">
        <a:lnSpc>
          <a:spcPct val="110000"/>
        </a:lnSpc>
        <a:spcBef>
          <a:spcPts val="1000"/>
        </a:spcBef>
        <a:buSzPct val="80000"/>
        <a:buFont typeface="Arial" panose="020B0604020202020204" pitchFamily="34" charset="0"/>
        <a:buNone/>
        <a:defRPr sz="1800" kern="1200">
          <a:solidFill>
            <a:schemeClr val="tx1"/>
          </a:solidFill>
          <a:latin typeface="+mn-lt"/>
          <a:ea typeface="+mn-ea"/>
          <a:cs typeface="+mn-cs"/>
        </a:defRPr>
      </a:lvl1pPr>
      <a:lvl2pPr marL="502920" indent="-228600" algn="l" defTabSz="914400" rtl="0" eaLnBrk="1" latinLnBrk="0" hangingPunct="1">
        <a:lnSpc>
          <a:spcPct val="110000"/>
        </a:lnSpc>
        <a:spcBef>
          <a:spcPts val="500"/>
        </a:spcBef>
        <a:buSzPct val="80000"/>
        <a:buFont typeface="Goudy Old Style" panose="02020502050305020303" pitchFamily="18" charset="0"/>
        <a:buChar char="–"/>
        <a:defRPr sz="1600" i="1" kern="1200">
          <a:solidFill>
            <a:schemeClr val="tx1"/>
          </a:solidFill>
          <a:latin typeface="+mn-lt"/>
          <a:ea typeface="+mn-ea"/>
          <a:cs typeface="+mn-cs"/>
        </a:defRPr>
      </a:lvl2pPr>
      <a:lvl3pPr marL="822960" indent="-228600" algn="l" defTabSz="914400" rtl="0" eaLnBrk="1" latinLnBrk="0" hangingPunct="1">
        <a:lnSpc>
          <a:spcPct val="110000"/>
        </a:lnSpc>
        <a:spcBef>
          <a:spcPts val="500"/>
        </a:spcBef>
        <a:buSzPct val="80000"/>
        <a:buFont typeface="Arial" panose="020B0604020202020204" pitchFamily="34" charset="0"/>
        <a:buChar char="•"/>
        <a:defRPr sz="1400" kern="1200">
          <a:solidFill>
            <a:schemeClr val="tx1"/>
          </a:solidFill>
          <a:latin typeface="+mn-lt"/>
          <a:ea typeface="+mn-ea"/>
          <a:cs typeface="+mn-cs"/>
        </a:defRPr>
      </a:lvl3pPr>
      <a:lvl4pPr marL="1097280" indent="-228600" algn="l" defTabSz="914400" rtl="0" eaLnBrk="1" latinLnBrk="0" hangingPunct="1">
        <a:lnSpc>
          <a:spcPct val="110000"/>
        </a:lnSpc>
        <a:spcBef>
          <a:spcPts val="500"/>
        </a:spcBef>
        <a:buSzPct val="80000"/>
        <a:buFont typeface="Goudy Old Style" panose="02020502050305020303" pitchFamily="18" charset="0"/>
        <a:buChar char="–"/>
        <a:defRPr sz="1400" i="1" kern="1200">
          <a:solidFill>
            <a:schemeClr val="tx1"/>
          </a:solidFill>
          <a:latin typeface="+mn-lt"/>
          <a:ea typeface="+mn-ea"/>
          <a:cs typeface="+mn-cs"/>
        </a:defRPr>
      </a:lvl4pPr>
      <a:lvl5pPr marL="1371600" indent="-228600" algn="l" defTabSz="914400" rtl="0" eaLnBrk="1" latinLnBrk="0" hangingPunct="1">
        <a:lnSpc>
          <a:spcPct val="110000"/>
        </a:lnSpc>
        <a:spcBef>
          <a:spcPts val="500"/>
        </a:spcBef>
        <a:buSzPct val="80000"/>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528">
          <p15:clr>
            <a:srgbClr val="F26B43"/>
          </p15:clr>
        </p15:guide>
        <p15:guide id="2" pos="528">
          <p15:clr>
            <a:srgbClr val="F26B43"/>
          </p15:clr>
        </p15:guide>
        <p15:guide id="3" orient="horz" pos="3792">
          <p15:clr>
            <a:srgbClr val="F26B43"/>
          </p15:clr>
        </p15:guide>
        <p15:guide id="4" pos="7152">
          <p15:clr>
            <a:srgbClr val="F26B43"/>
          </p15:clr>
        </p15:guide>
      </p15:sldGuideLst>
    </p:ext>
  </p:extLst>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6DF863EC-D297-4738-AE8D-C49960DB2B85}"/>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dirty="0"/>
              <a:t>Click to edit Master title style</a:t>
            </a:r>
          </a:p>
        </p:txBody>
      </p:sp>
      <p:sp>
        <p:nvSpPr>
          <p:cNvPr id="3" name="Text Placeholder 2">
            <a:extLst>
              <a:ext uri="{FF2B5EF4-FFF2-40B4-BE49-F238E27FC236}">
                <a16:creationId xmlns:a16="http://schemas.microsoft.com/office/drawing/2014/main" id="{4E6D2CEE-19EC-49D3-9CD4-AA91436FC991}"/>
              </a:ext>
            </a:extLst>
          </p:cNvPr>
          <p:cNvSpPr>
            <a:spLocks noGrp="1"/>
          </p:cNvSpPr>
          <p:nvPr>
            <p:ph type="body" idx="1"/>
          </p:nvPr>
        </p:nvSpPr>
        <p:spPr>
          <a:xfrm>
            <a:off x="838200" y="1825625"/>
            <a:ext cx="10515600" cy="4016375"/>
          </a:xfrm>
          <a:prstGeom prst="rect">
            <a:avLst/>
          </a:prstGeom>
        </p:spPr>
        <p:txBody>
          <a:bodyPr vert="horz" lIns="91440" tIns="45720" rIns="91440" bIns="45720" rtlCol="0">
            <a:normAutofit/>
          </a:bodyPr>
          <a:lstStyle/>
          <a:p>
            <a:pPr marL="0" lvl="0" indent="0" algn="l" defTabSz="914400" rtl="0" eaLnBrk="1" latinLnBrk="0" hangingPunct="1">
              <a:lnSpc>
                <a:spcPct val="90000"/>
              </a:lnSpc>
              <a:spcBef>
                <a:spcPts val="1200"/>
              </a:spcBef>
              <a:buFont typeface="Arial" panose="020B0604020202020204" pitchFamily="34" charset="0"/>
              <a:buNone/>
            </a:pPr>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Slide Number Placeholder 5">
            <a:extLst>
              <a:ext uri="{FF2B5EF4-FFF2-40B4-BE49-F238E27FC236}">
                <a16:creationId xmlns:a16="http://schemas.microsoft.com/office/drawing/2014/main" id="{7F07C2F3-FDC2-4C81-A78E-CD648D4C5358}"/>
              </a:ext>
            </a:extLst>
          </p:cNvPr>
          <p:cNvSpPr>
            <a:spLocks noGrp="1"/>
          </p:cNvSpPr>
          <p:nvPr>
            <p:ph type="sldNum" sz="quarter" idx="4"/>
          </p:nvPr>
        </p:nvSpPr>
        <p:spPr>
          <a:xfrm>
            <a:off x="9292771" y="6464300"/>
            <a:ext cx="2539660" cy="181800"/>
          </a:xfrm>
          <a:prstGeom prst="rect">
            <a:avLst/>
          </a:prstGeom>
        </p:spPr>
        <p:txBody>
          <a:bodyPr vert="horz" lIns="91440" tIns="45720" rIns="91440" bIns="45720" rtlCol="0" anchor="ctr"/>
          <a:lstStyle>
            <a:lvl1pPr algn="r">
              <a:defRPr sz="1200">
                <a:solidFill>
                  <a:schemeClr val="tx2"/>
                </a:solidFill>
              </a:defRPr>
            </a:lvl1pPr>
          </a:lstStyle>
          <a:p>
            <a:fld id="{9D85EF1F-7307-41BC-8C08-94B176AED8EE}" type="slidenum">
              <a:rPr lang="en-US" smtClean="0"/>
              <a:pPr/>
              <a:t>‹#›</a:t>
            </a:fld>
            <a:endParaRPr lang="en-US" dirty="0"/>
          </a:p>
        </p:txBody>
      </p:sp>
    </p:spTree>
    <p:extLst>
      <p:ext uri="{BB962C8B-B14F-4D97-AF65-F5344CB8AC3E}">
        <p14:creationId xmlns:p14="http://schemas.microsoft.com/office/powerpoint/2010/main" val="3752760868"/>
      </p:ext>
    </p:extLst>
  </p:cSld>
  <p:clrMap bg1="lt1" tx1="dk1" bg2="lt2" tx2="dk2" accent1="accent1" accent2="accent2" accent3="accent3" accent4="accent4" accent5="accent5" accent6="accent6" hlink="hlink" folHlink="folHlink"/>
  <p:sldLayoutIdLst>
    <p:sldLayoutId id="2147489563" r:id="rId1"/>
    <p:sldLayoutId id="2147489564" r:id="rId2"/>
    <p:sldLayoutId id="2147489565" r:id="rId3"/>
    <p:sldLayoutId id="2147489566" r:id="rId4"/>
    <p:sldLayoutId id="2147489567" r:id="rId5"/>
    <p:sldLayoutId id="2147489568" r:id="rId6"/>
    <p:sldLayoutId id="2147489569" r:id="rId7"/>
    <p:sldLayoutId id="2147489570" r:id="rId8"/>
    <p:sldLayoutId id="2147489571" r:id="rId9"/>
    <p:sldLayoutId id="2147489572" r:id="rId10"/>
    <p:sldLayoutId id="2147489573" r:id="rId11"/>
    <p:sldLayoutId id="2147489574" r:id="rId12"/>
    <p:sldLayoutId id="2147489575" r:id="rId13"/>
    <p:sldLayoutId id="2147489576" r:id="rId14"/>
    <p:sldLayoutId id="2147489577" r:id="rId15"/>
    <p:sldLayoutId id="2147489578" r:id="rId16"/>
    <p:sldLayoutId id="2147489579" r:id="rId17"/>
  </p:sldLayoutIdLst>
  <p:hf hdr="0" ftr="0" dt="0"/>
  <p:txStyles>
    <p:titleStyle>
      <a:lvl1pPr algn="l" defTabSz="914400" rtl="0" eaLnBrk="1" latinLnBrk="0" hangingPunct="1">
        <a:lnSpc>
          <a:spcPct val="90000"/>
        </a:lnSpc>
        <a:spcBef>
          <a:spcPct val="0"/>
        </a:spcBef>
        <a:buNone/>
        <a:defRPr sz="3600" kern="1200">
          <a:solidFill>
            <a:schemeClr val="tx2"/>
          </a:solidFill>
          <a:latin typeface="+mj-lt"/>
          <a:ea typeface="+mj-ea"/>
          <a:cs typeface="+mj-cs"/>
        </a:defRPr>
      </a:lvl1pPr>
    </p:titleStyle>
    <p:bodyStyle>
      <a:lvl1pPr marL="0" indent="0" algn="l" defTabSz="914400" rtl="0" eaLnBrk="1" latinLnBrk="0" hangingPunct="1">
        <a:lnSpc>
          <a:spcPct val="90000"/>
        </a:lnSpc>
        <a:spcBef>
          <a:spcPts val="1200"/>
        </a:spcBef>
        <a:spcAft>
          <a:spcPts val="600"/>
        </a:spcAft>
        <a:buFont typeface="Arial" panose="020B0604020202020204" pitchFamily="34" charset="0"/>
        <a:buNone/>
        <a:defRPr lang="en-US" sz="2000" kern="1200" dirty="0">
          <a:solidFill>
            <a:schemeClr val="bg2"/>
          </a:solidFill>
          <a:latin typeface="+mn-lt"/>
          <a:ea typeface="+mn-ea"/>
          <a:cs typeface="+mn-cs"/>
        </a:defRPr>
      </a:lvl1pPr>
      <a:lvl2pPr marL="228600" indent="-228600" algn="l" defTabSz="914400" rtl="0" eaLnBrk="1" latinLnBrk="0" hangingPunct="1">
        <a:lnSpc>
          <a:spcPct val="90000"/>
        </a:lnSpc>
        <a:spcBef>
          <a:spcPts val="1200"/>
        </a:spcBef>
        <a:spcAft>
          <a:spcPts val="600"/>
        </a:spcAft>
        <a:buFont typeface="Arial" panose="020B0604020202020204" pitchFamily="34" charset="0"/>
        <a:buChar char="•"/>
        <a:defRPr sz="1800" b="1" kern="1200">
          <a:solidFill>
            <a:schemeClr val="accent2"/>
          </a:solidFill>
          <a:latin typeface="+mn-lt"/>
          <a:ea typeface="+mn-ea"/>
          <a:cs typeface="+mn-cs"/>
        </a:defRPr>
      </a:lvl2pPr>
      <a:lvl3pPr marL="800100" indent="-279400" algn="l" defTabSz="914400" rtl="0" eaLnBrk="1" latinLnBrk="0" hangingPunct="1">
        <a:lnSpc>
          <a:spcPct val="90000"/>
        </a:lnSpc>
        <a:spcBef>
          <a:spcPts val="1200"/>
        </a:spcBef>
        <a:spcAft>
          <a:spcPts val="600"/>
        </a:spcAft>
        <a:buFont typeface="Arial" panose="020B0604020202020204" pitchFamily="34" charset="0"/>
        <a:buChar char="•"/>
        <a:defRPr sz="1600" b="1" kern="1200">
          <a:solidFill>
            <a:schemeClr val="accent2"/>
          </a:solidFill>
          <a:latin typeface="+mn-lt"/>
          <a:ea typeface="+mn-ea"/>
          <a:cs typeface="+mn-cs"/>
        </a:defRPr>
      </a:lvl3pPr>
      <a:lvl4pPr marL="1600200" indent="-228600" algn="l" defTabSz="914400" rtl="0" eaLnBrk="1" latinLnBrk="0" hangingPunct="1">
        <a:lnSpc>
          <a:spcPct val="90000"/>
        </a:lnSpc>
        <a:spcBef>
          <a:spcPts val="1200"/>
        </a:spcBef>
        <a:spcAft>
          <a:spcPts val="600"/>
        </a:spcAft>
        <a:buFont typeface="Arial" panose="020B0604020202020204" pitchFamily="34" charset="0"/>
        <a:buChar char="•"/>
        <a:defRPr sz="1400" b="1" kern="1200">
          <a:solidFill>
            <a:schemeClr val="accent2"/>
          </a:solidFill>
          <a:latin typeface="+mn-lt"/>
          <a:ea typeface="+mn-ea"/>
          <a:cs typeface="+mn-cs"/>
        </a:defRPr>
      </a:lvl4pPr>
      <a:lvl5pPr marL="2057400" indent="-228600" algn="l" defTabSz="914400" rtl="0" eaLnBrk="1" latinLnBrk="0" hangingPunct="1">
        <a:lnSpc>
          <a:spcPct val="90000"/>
        </a:lnSpc>
        <a:spcBef>
          <a:spcPts val="1200"/>
        </a:spcBef>
        <a:spcAft>
          <a:spcPts val="600"/>
        </a:spcAft>
        <a:buFont typeface="Arial" panose="020B0604020202020204" pitchFamily="34" charset="0"/>
        <a:buChar char="•"/>
        <a:defRPr sz="1400" b="1" kern="1200">
          <a:solidFill>
            <a:schemeClr val="accent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
        <p:cNvGrpSpPr/>
        <p:nvPr/>
      </p:nvGrpSpPr>
      <p:grpSpPr>
        <a:xfrm>
          <a:off x="0" y="0"/>
          <a:ext cx="0" cy="0"/>
          <a:chOff x="0" y="0"/>
          <a:chExt cx="0" cy="0"/>
        </a:xfrm>
      </p:grpSpPr>
      <p:sp>
        <p:nvSpPr>
          <p:cNvPr id="10" name="Google Shape;10;p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chemeClr val="accent1"/>
              </a:buClr>
              <a:buSzPts val="3600"/>
              <a:buFont typeface="Calibri"/>
              <a:buNone/>
              <a:defRPr sz="3600" b="1" i="0" u="none" strike="noStrike" cap="none">
                <a:solidFill>
                  <a:schemeClr val="accent1"/>
                </a:solidFill>
                <a:latin typeface="Calibri"/>
                <a:ea typeface="Calibri"/>
                <a:cs typeface="Calibri"/>
                <a:sym typeface="Calibri"/>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a:endParaRPr/>
          </a:p>
        </p:txBody>
      </p:sp>
      <p:sp>
        <p:nvSpPr>
          <p:cNvPr id="11" name="Google Shape;11;p1"/>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marR="0" lvl="0" indent="-381000" algn="l" rtl="0">
              <a:lnSpc>
                <a:spcPct val="100000"/>
              </a:lnSpc>
              <a:spcBef>
                <a:spcPts val="1000"/>
              </a:spcBef>
              <a:spcAft>
                <a:spcPts val="0"/>
              </a:spcAft>
              <a:buClr>
                <a:schemeClr val="accent2"/>
              </a:buClr>
              <a:buSzPts val="2400"/>
              <a:buFont typeface="Arial"/>
              <a:buChar char="•"/>
              <a:defRPr sz="2400" b="0" i="0" u="none" strike="noStrike" cap="none">
                <a:solidFill>
                  <a:schemeClr val="dk1"/>
                </a:solidFill>
                <a:latin typeface="Calibri"/>
                <a:ea typeface="Calibri"/>
                <a:cs typeface="Calibri"/>
                <a:sym typeface="Calibri"/>
              </a:defRPr>
            </a:lvl1pPr>
            <a:lvl2pPr marL="914400" marR="0" lvl="1" indent="-355600" algn="l" rtl="0">
              <a:lnSpc>
                <a:spcPct val="100000"/>
              </a:lnSpc>
              <a:spcBef>
                <a:spcPts val="1000"/>
              </a:spcBef>
              <a:spcAft>
                <a:spcPts val="0"/>
              </a:spcAft>
              <a:buClr>
                <a:schemeClr val="accent1"/>
              </a:buClr>
              <a:buSzPts val="2000"/>
              <a:buFont typeface="Arial"/>
              <a:buChar char="•"/>
              <a:defRPr sz="2000" b="0" i="0" u="none" strike="noStrike" cap="none">
                <a:solidFill>
                  <a:schemeClr val="dk1"/>
                </a:solidFill>
                <a:latin typeface="Calibri"/>
                <a:ea typeface="Calibri"/>
                <a:cs typeface="Calibri"/>
                <a:sym typeface="Calibri"/>
              </a:defRPr>
            </a:lvl2pPr>
            <a:lvl3pPr marL="1371600" marR="0" lvl="2" indent="-342900" algn="l" rtl="0">
              <a:lnSpc>
                <a:spcPct val="100000"/>
              </a:lnSpc>
              <a:spcBef>
                <a:spcPts val="1000"/>
              </a:spcBef>
              <a:spcAft>
                <a:spcPts val="0"/>
              </a:spcAft>
              <a:buClr>
                <a:schemeClr val="accent2"/>
              </a:buClr>
              <a:buSzPts val="1800"/>
              <a:buFont typeface="Arial"/>
              <a:buChar char="•"/>
              <a:defRPr sz="1800" b="0" i="0" u="none" strike="noStrike" cap="none">
                <a:solidFill>
                  <a:schemeClr val="dk1"/>
                </a:solidFill>
                <a:latin typeface="Calibri"/>
                <a:ea typeface="Calibri"/>
                <a:cs typeface="Calibri"/>
                <a:sym typeface="Calibri"/>
              </a:defRPr>
            </a:lvl3pPr>
            <a:lvl4pPr marL="1828800" marR="0" lvl="3" indent="-330200" algn="l" rtl="0">
              <a:lnSpc>
                <a:spcPct val="100000"/>
              </a:lnSpc>
              <a:spcBef>
                <a:spcPts val="1000"/>
              </a:spcBef>
              <a:spcAft>
                <a:spcPts val="0"/>
              </a:spcAft>
              <a:buClr>
                <a:schemeClr val="accent2"/>
              </a:buClr>
              <a:buSzPts val="1600"/>
              <a:buFont typeface="Arial"/>
              <a:buChar char="•"/>
              <a:defRPr sz="1600" b="0" i="0" u="none" strike="noStrike" cap="none">
                <a:solidFill>
                  <a:schemeClr val="dk1"/>
                </a:solidFill>
                <a:latin typeface="Calibri"/>
                <a:ea typeface="Calibri"/>
                <a:cs typeface="Calibri"/>
                <a:sym typeface="Calibri"/>
              </a:defRPr>
            </a:lvl4pPr>
            <a:lvl5pPr marL="2286000" marR="0" lvl="4" indent="-330200" algn="l" rtl="0">
              <a:lnSpc>
                <a:spcPct val="100000"/>
              </a:lnSpc>
              <a:spcBef>
                <a:spcPts val="1000"/>
              </a:spcBef>
              <a:spcAft>
                <a:spcPts val="0"/>
              </a:spcAft>
              <a:buClr>
                <a:schemeClr val="accent2"/>
              </a:buClr>
              <a:buSzPts val="1600"/>
              <a:buFont typeface="Arial"/>
              <a:buChar char="•"/>
              <a:defRPr sz="1600" b="0" i="0" u="none" strike="noStrike" cap="none">
                <a:solidFill>
                  <a:schemeClr val="dk1"/>
                </a:solidFill>
                <a:latin typeface="Calibri"/>
                <a:ea typeface="Calibri"/>
                <a:cs typeface="Calibri"/>
                <a:sym typeface="Calibri"/>
              </a:defRPr>
            </a:lvl5pPr>
            <a:lvl6pPr marL="2743200" marR="0" lvl="5" indent="-342900" algn="l" rtl="0">
              <a:lnSpc>
                <a:spcPct val="90000"/>
              </a:lnSpc>
              <a:spcBef>
                <a:spcPts val="10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9pPr>
          </a:lstStyle>
          <a:p>
            <a:endParaRPr/>
          </a:p>
        </p:txBody>
      </p:sp>
      <p:sp>
        <p:nvSpPr>
          <p:cNvPr id="12" name="Google Shape;12;p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rtl="0">
              <a:spcBef>
                <a:spcPts val="0"/>
              </a:spcBef>
              <a:buNone/>
              <a:defRPr sz="1200" b="0" i="0" u="none" strike="noStrike" cap="none">
                <a:solidFill>
                  <a:srgbClr val="919497"/>
                </a:solidFill>
                <a:latin typeface="Calibri"/>
                <a:ea typeface="Calibri"/>
                <a:cs typeface="Calibri"/>
                <a:sym typeface="Calibri"/>
              </a:defRPr>
            </a:lvl1pPr>
            <a:lvl2pPr marL="0" marR="0" lvl="1" indent="0" algn="r" rtl="0">
              <a:spcBef>
                <a:spcPts val="0"/>
              </a:spcBef>
              <a:buNone/>
              <a:defRPr sz="1200" b="0" i="0" u="none" strike="noStrike" cap="none">
                <a:solidFill>
                  <a:srgbClr val="919497"/>
                </a:solidFill>
                <a:latin typeface="Calibri"/>
                <a:ea typeface="Calibri"/>
                <a:cs typeface="Calibri"/>
                <a:sym typeface="Calibri"/>
              </a:defRPr>
            </a:lvl2pPr>
            <a:lvl3pPr marL="0" marR="0" lvl="2" indent="0" algn="r" rtl="0">
              <a:spcBef>
                <a:spcPts val="0"/>
              </a:spcBef>
              <a:buNone/>
              <a:defRPr sz="1200" b="0" i="0" u="none" strike="noStrike" cap="none">
                <a:solidFill>
                  <a:srgbClr val="919497"/>
                </a:solidFill>
                <a:latin typeface="Calibri"/>
                <a:ea typeface="Calibri"/>
                <a:cs typeface="Calibri"/>
                <a:sym typeface="Calibri"/>
              </a:defRPr>
            </a:lvl3pPr>
            <a:lvl4pPr marL="0" marR="0" lvl="3" indent="0" algn="r" rtl="0">
              <a:spcBef>
                <a:spcPts val="0"/>
              </a:spcBef>
              <a:buNone/>
              <a:defRPr sz="1200" b="0" i="0" u="none" strike="noStrike" cap="none">
                <a:solidFill>
                  <a:srgbClr val="919497"/>
                </a:solidFill>
                <a:latin typeface="Calibri"/>
                <a:ea typeface="Calibri"/>
                <a:cs typeface="Calibri"/>
                <a:sym typeface="Calibri"/>
              </a:defRPr>
            </a:lvl4pPr>
            <a:lvl5pPr marL="0" marR="0" lvl="4" indent="0" algn="r" rtl="0">
              <a:spcBef>
                <a:spcPts val="0"/>
              </a:spcBef>
              <a:buNone/>
              <a:defRPr sz="1200" b="0" i="0" u="none" strike="noStrike" cap="none">
                <a:solidFill>
                  <a:srgbClr val="919497"/>
                </a:solidFill>
                <a:latin typeface="Calibri"/>
                <a:ea typeface="Calibri"/>
                <a:cs typeface="Calibri"/>
                <a:sym typeface="Calibri"/>
              </a:defRPr>
            </a:lvl5pPr>
            <a:lvl6pPr marL="0" marR="0" lvl="5" indent="0" algn="r" rtl="0">
              <a:spcBef>
                <a:spcPts val="0"/>
              </a:spcBef>
              <a:buNone/>
              <a:defRPr sz="1200" b="0" i="0" u="none" strike="noStrike" cap="none">
                <a:solidFill>
                  <a:srgbClr val="919497"/>
                </a:solidFill>
                <a:latin typeface="Calibri"/>
                <a:ea typeface="Calibri"/>
                <a:cs typeface="Calibri"/>
                <a:sym typeface="Calibri"/>
              </a:defRPr>
            </a:lvl6pPr>
            <a:lvl7pPr marL="0" marR="0" lvl="6" indent="0" algn="r" rtl="0">
              <a:spcBef>
                <a:spcPts val="0"/>
              </a:spcBef>
              <a:buNone/>
              <a:defRPr sz="1200" b="0" i="0" u="none" strike="noStrike" cap="none">
                <a:solidFill>
                  <a:srgbClr val="919497"/>
                </a:solidFill>
                <a:latin typeface="Calibri"/>
                <a:ea typeface="Calibri"/>
                <a:cs typeface="Calibri"/>
                <a:sym typeface="Calibri"/>
              </a:defRPr>
            </a:lvl7pPr>
            <a:lvl8pPr marL="0" marR="0" lvl="7" indent="0" algn="r" rtl="0">
              <a:spcBef>
                <a:spcPts val="0"/>
              </a:spcBef>
              <a:buNone/>
              <a:defRPr sz="1200" b="0" i="0" u="none" strike="noStrike" cap="none">
                <a:solidFill>
                  <a:srgbClr val="919497"/>
                </a:solidFill>
                <a:latin typeface="Calibri"/>
                <a:ea typeface="Calibri"/>
                <a:cs typeface="Calibri"/>
                <a:sym typeface="Calibri"/>
              </a:defRPr>
            </a:lvl8pPr>
            <a:lvl9pPr marL="0" marR="0" lvl="8" indent="0" algn="r" rtl="0">
              <a:spcBef>
                <a:spcPts val="0"/>
              </a:spcBef>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3" name="Google Shape;13;p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200" b="0" i="0" u="none" strike="noStrike" cap="none">
                <a:solidFill>
                  <a:srgbClr val="919497"/>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5264" r:id="rId2"/>
    <p:sldLayoutId id="2147485266" r:id="rId3"/>
    <p:sldLayoutId id="2147485267" r:id="rId4"/>
    <p:sldLayoutId id="2147485268" r:id="rId5"/>
    <p:sldLayoutId id="2147485269" r:id="rId6"/>
    <p:sldLayoutId id="2147485270" r:id="rId7"/>
    <p:sldLayoutId id="2147483657" r:id="rId8"/>
    <p:sldLayoutId id="2147483658" r:id="rId9"/>
    <p:sldLayoutId id="2147483661" r:id="rId10"/>
    <p:sldLayoutId id="2147483663" r:id="rId11"/>
    <p:sldLayoutId id="2147483665" r:id="rId12"/>
    <p:sldLayoutId id="2147483666" r:id="rId13"/>
    <p:sldLayoutId id="2147483667" r:id="rId14"/>
    <p:sldLayoutId id="2147483668" r:id="rId15"/>
    <p:sldLayoutId id="2147483669" r:id="rId16"/>
    <p:sldLayoutId id="2147483671" r:id="rId17"/>
    <p:sldLayoutId id="2147483672" r:id="rId18"/>
    <p:sldLayoutId id="2147483673" r:id="rId19"/>
    <p:sldLayoutId id="2147483674" r:id="rId20"/>
    <p:sldLayoutId id="2147483675" r:id="rId21"/>
    <p:sldLayoutId id="2147485246" r:id="rId22"/>
    <p:sldLayoutId id="2147483677" r:id="rId23"/>
    <p:sldLayoutId id="2147483678" r:id="rId24"/>
    <p:sldLayoutId id="2147483679" r:id="rId25"/>
    <p:sldLayoutId id="2147485252" r:id="rId26"/>
    <p:sldLayoutId id="2147485245" r:id="rId27"/>
    <p:sldLayoutId id="2147485253" r:id="rId28"/>
    <p:sldLayoutId id="2147483683" r:id="rId29"/>
    <p:sldLayoutId id="2147485254" r:id="rId30"/>
    <p:sldLayoutId id="2147485255" r:id="rId31"/>
    <p:sldLayoutId id="2147485256" r:id="rId32"/>
    <p:sldLayoutId id="2147485257" r:id="rId33"/>
    <p:sldLayoutId id="2147485258" r:id="rId34"/>
    <p:sldLayoutId id="2147485239" r:id="rId35"/>
    <p:sldLayoutId id="2147485240" r:id="rId36"/>
    <p:sldLayoutId id="2147485241" r:id="rId37"/>
    <p:sldLayoutId id="2147485242" r:id="rId38"/>
    <p:sldLayoutId id="2147485243" r:id="rId39"/>
    <p:sldLayoutId id="2147485223" r:id="rId40"/>
    <p:sldLayoutId id="2147485249" r:id="rId41"/>
    <p:sldLayoutId id="2147485250" r:id="rId42"/>
    <p:sldLayoutId id="2147483698" r:id="rId43"/>
    <p:sldLayoutId id="2147485251" r:id="rId44"/>
    <p:sldLayoutId id="2147485283" r:id="rId45"/>
    <p:sldLayoutId id="2147485284" r:id="rId46"/>
    <p:sldLayoutId id="2147485285" r:id="rId47"/>
    <p:sldLayoutId id="2147485286" r:id="rId48"/>
    <p:sldLayoutId id="2147485287" r:id="rId49"/>
    <p:sldLayoutId id="2147485288" r:id="rId50"/>
    <p:sldLayoutId id="2147485289" r:id="rId51"/>
    <p:sldLayoutId id="2147485290" r:id="rId52"/>
    <p:sldLayoutId id="2147485291" r:id="rId53"/>
    <p:sldLayoutId id="2147485292" r:id="rId54"/>
    <p:sldLayoutId id="2147485293" r:id="rId55"/>
    <p:sldLayoutId id="2147485294" r:id="rId56"/>
    <p:sldLayoutId id="2147483713" r:id="rId57"/>
    <p:sldLayoutId id="2147483714" r:id="rId58"/>
    <p:sldLayoutId id="2147483715" r:id="rId59"/>
    <p:sldLayoutId id="2147483716" r:id="rId60"/>
    <p:sldLayoutId id="2147483717" r:id="rId61"/>
    <p:sldLayoutId id="2147483718" r:id="rId62"/>
    <p:sldLayoutId id="2147483719" r:id="rId63"/>
    <p:sldLayoutId id="2147483720" r:id="rId64"/>
    <p:sldLayoutId id="2147483721" r:id="rId65"/>
    <p:sldLayoutId id="2147483722" r:id="rId66"/>
    <p:sldLayoutId id="2147483723" r:id="rId67"/>
    <p:sldLayoutId id="2147483724" r:id="rId68"/>
    <p:sldLayoutId id="2147483725" r:id="rId69"/>
    <p:sldLayoutId id="2147483726" r:id="rId70"/>
    <p:sldLayoutId id="2147483727" r:id="rId71"/>
    <p:sldLayoutId id="2147483728" r:id="rId72"/>
    <p:sldLayoutId id="2147483729" r:id="rId73"/>
    <p:sldLayoutId id="2147483730" r:id="rId74"/>
    <p:sldLayoutId id="2147483731" r:id="rId75"/>
    <p:sldLayoutId id="2147483732" r:id="rId76"/>
    <p:sldLayoutId id="2147483733" r:id="rId77"/>
    <p:sldLayoutId id="2147483734" r:id="rId78"/>
    <p:sldLayoutId id="2147483735" r:id="rId79"/>
    <p:sldLayoutId id="2147483736" r:id="rId80"/>
    <p:sldLayoutId id="2147483737" r:id="rId81"/>
    <p:sldLayoutId id="2147483738" r:id="rId82"/>
    <p:sldLayoutId id="2147483739" r:id="rId83"/>
    <p:sldLayoutId id="2147483740" r:id="rId84"/>
    <p:sldLayoutId id="2147483741" r:id="rId85"/>
    <p:sldLayoutId id="2147483742" r:id="rId86"/>
    <p:sldLayoutId id="2147483743" r:id="rId87"/>
    <p:sldLayoutId id="2147483744" r:id="rId88"/>
    <p:sldLayoutId id="2147483745" r:id="rId89"/>
    <p:sldLayoutId id="2147483746" r:id="rId90"/>
    <p:sldLayoutId id="2147483747" r:id="rId91"/>
    <p:sldLayoutId id="2147483748" r:id="rId92"/>
    <p:sldLayoutId id="2147483749" r:id="rId93"/>
    <p:sldLayoutId id="2147483750" r:id="rId94"/>
    <p:sldLayoutId id="2147483751" r:id="rId95"/>
    <p:sldLayoutId id="2147483752" r:id="rId96"/>
    <p:sldLayoutId id="2147483754" r:id="rId97"/>
    <p:sldLayoutId id="2147483755" r:id="rId98"/>
    <p:sldLayoutId id="2147483756" r:id="rId99"/>
    <p:sldLayoutId id="2147483757" r:id="rId100"/>
    <p:sldLayoutId id="2147483758" r:id="rId101"/>
    <p:sldLayoutId id="2147483759" r:id="rId102"/>
    <p:sldLayoutId id="2147483760" r:id="rId103"/>
    <p:sldLayoutId id="2147483761" r:id="rId104"/>
    <p:sldLayoutId id="2147483762" r:id="rId105"/>
    <p:sldLayoutId id="2147483763" r:id="rId106"/>
    <p:sldLayoutId id="2147483764" r:id="rId107"/>
    <p:sldLayoutId id="2147483765" r:id="rId108"/>
    <p:sldLayoutId id="2147483766" r:id="rId109"/>
    <p:sldLayoutId id="2147483767" r:id="rId110"/>
    <p:sldLayoutId id="2147483768" r:id="rId111"/>
    <p:sldLayoutId id="2147483769" r:id="rId112"/>
    <p:sldLayoutId id="2147483770" r:id="rId113"/>
    <p:sldLayoutId id="2147483771" r:id="rId114"/>
    <p:sldLayoutId id="2147483772" r:id="rId115"/>
    <p:sldLayoutId id="2147483773" r:id="rId116"/>
    <p:sldLayoutId id="2147485571" r:id="rId117"/>
    <p:sldLayoutId id="2147486605" r:id="rId118"/>
    <p:sldLayoutId id="2147486615" r:id="rId119"/>
    <p:sldLayoutId id="2147486616" r:id="rId120"/>
    <p:sldLayoutId id="2147486618" r:id="rId121"/>
    <p:sldLayoutId id="2147486708" r:id="rId122"/>
    <p:sldLayoutId id="2147487772" r:id="rId123"/>
    <p:sldLayoutId id="2147487804" r:id="rId124"/>
    <p:sldLayoutId id="2147487889" r:id="rId125"/>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7F3C8E6B-4EF4-AB45-BB5A-B61F60A67808}"/>
              </a:ext>
            </a:extLst>
          </p:cNvPr>
          <p:cNvSpPr>
            <a:spLocks noGrp="1"/>
          </p:cNvSpPr>
          <p:nvPr>
            <p:ph type="title"/>
          </p:nvPr>
        </p:nvSpPr>
        <p:spPr>
          <a:xfrm>
            <a:off x="609600" y="365125"/>
            <a:ext cx="10972800" cy="1325563"/>
          </a:xfrm>
          <a:prstGeom prst="rect">
            <a:avLst/>
          </a:prstGeom>
        </p:spPr>
        <p:txBody>
          <a:bodyPr vert="horz" lIns="91440" tIns="45720" rIns="91440" bIns="45720" rtlCol="0" anchor="ctr">
            <a:noAutofit/>
          </a:bodyPr>
          <a:lstStyle/>
          <a:p>
            <a:r>
              <a:rPr lang="en-US"/>
              <a:t>Click to edit Master title style</a:t>
            </a:r>
          </a:p>
        </p:txBody>
      </p:sp>
      <p:sp>
        <p:nvSpPr>
          <p:cNvPr id="3" name="Text Placeholder 2">
            <a:extLst>
              <a:ext uri="{FF2B5EF4-FFF2-40B4-BE49-F238E27FC236}">
                <a16:creationId xmlns:a16="http://schemas.microsoft.com/office/drawing/2014/main" id="{2233A315-3653-1248-BF74-8D225E1A012F}"/>
              </a:ext>
            </a:extLst>
          </p:cNvPr>
          <p:cNvSpPr>
            <a:spLocks noGrp="1"/>
          </p:cNvSpPr>
          <p:nvPr>
            <p:ph type="body" idx="1"/>
          </p:nvPr>
        </p:nvSpPr>
        <p:spPr>
          <a:xfrm>
            <a:off x="609600" y="1825625"/>
            <a:ext cx="10972800" cy="4351338"/>
          </a:xfrm>
          <a:prstGeom prst="rect">
            <a:avLst/>
          </a:prstGeom>
        </p:spPr>
        <p:txBody>
          <a:bodyPr vert="horz" lIns="91440" tIns="45720" rIns="91440" bIns="4572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89277CC0-3406-FE41-A537-FC7F5005FE7D}"/>
              </a:ext>
            </a:extLst>
          </p:cNvPr>
          <p:cNvSpPr>
            <a:spLocks noGrp="1"/>
          </p:cNvSpPr>
          <p:nvPr>
            <p:ph type="sldNum" sz="quarter" idx="4"/>
          </p:nvPr>
        </p:nvSpPr>
        <p:spPr>
          <a:xfrm>
            <a:off x="88392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9264081-CCE9-434F-BC99-2EAB68E1AC8B}" type="slidenum">
              <a:rPr lang="en-US" smtClean="0"/>
              <a:t>‹#›</a:t>
            </a:fld>
            <a:endParaRPr lang="en-US"/>
          </a:p>
        </p:txBody>
      </p:sp>
      <p:sp>
        <p:nvSpPr>
          <p:cNvPr id="9" name="Footer Placeholder 8">
            <a:extLst>
              <a:ext uri="{FF2B5EF4-FFF2-40B4-BE49-F238E27FC236}">
                <a16:creationId xmlns:a16="http://schemas.microsoft.com/office/drawing/2014/main" id="{F6F45CB4-03EB-854B-871B-8D89D60BBF01}"/>
              </a:ext>
            </a:extLst>
          </p:cNvPr>
          <p:cNvSpPr>
            <a:spLocks noGrp="1"/>
          </p:cNvSpPr>
          <p:nvPr>
            <p:ph type="ftr" sz="quarter" idx="3"/>
          </p:nvPr>
        </p:nvSpPr>
        <p:spPr>
          <a:xfrm>
            <a:off x="609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lgn="l"/>
            <a:r>
              <a:rPr lang="en-US"/>
              <a:t>Illinois Perinatal Quality Collaborative</a:t>
            </a:r>
          </a:p>
        </p:txBody>
      </p:sp>
    </p:spTree>
    <p:extLst>
      <p:ext uri="{BB962C8B-B14F-4D97-AF65-F5344CB8AC3E}">
        <p14:creationId xmlns:p14="http://schemas.microsoft.com/office/powerpoint/2010/main" val="3378073280"/>
      </p:ext>
    </p:extLst>
  </p:cSld>
  <p:clrMap bg1="lt1" tx1="dk1" bg2="lt2" tx2="dk2" accent1="accent1" accent2="accent2" accent3="accent3" accent4="accent4" accent5="accent5" accent6="accent6" hlink="hlink" folHlink="folHlink"/>
  <p:sldLayoutIdLst>
    <p:sldLayoutId id="2147485074" r:id="rId1"/>
    <p:sldLayoutId id="2147485075" r:id="rId2"/>
    <p:sldLayoutId id="2147485076" r:id="rId3"/>
    <p:sldLayoutId id="2147485321" r:id="rId4"/>
    <p:sldLayoutId id="2147485078" r:id="rId5"/>
    <p:sldLayoutId id="2147485079" r:id="rId6"/>
    <p:sldLayoutId id="2147485080" r:id="rId7"/>
    <p:sldLayoutId id="2147485081" r:id="rId8"/>
    <p:sldLayoutId id="2147485082" r:id="rId9"/>
    <p:sldLayoutId id="2147485083" r:id="rId10"/>
    <p:sldLayoutId id="2147485191" r:id="rId11"/>
    <p:sldLayoutId id="2147484835" r:id="rId12"/>
    <p:sldLayoutId id="2147485192" r:id="rId13"/>
    <p:sldLayoutId id="2147485322" r:id="rId14"/>
    <p:sldLayoutId id="2147484836" r:id="rId15"/>
    <p:sldLayoutId id="2147484837" r:id="rId16"/>
    <p:sldLayoutId id="2147485193" r:id="rId17"/>
    <p:sldLayoutId id="2147485194" r:id="rId18"/>
    <p:sldLayoutId id="2147485195" r:id="rId19"/>
    <p:sldLayoutId id="2147485196" r:id="rId20"/>
    <p:sldLayoutId id="2147485323" r:id="rId21"/>
    <p:sldLayoutId id="2147484353" r:id="rId22"/>
    <p:sldLayoutId id="2147484627" r:id="rId23"/>
    <p:sldLayoutId id="2147484354" r:id="rId24"/>
    <p:sldLayoutId id="2147485324" r:id="rId25"/>
    <p:sldLayoutId id="2147485325" r:id="rId26"/>
    <p:sldLayoutId id="2147484355" r:id="rId27"/>
    <p:sldLayoutId id="2147484356" r:id="rId28"/>
    <p:sldLayoutId id="2147484357" r:id="rId29"/>
    <p:sldLayoutId id="2147484358" r:id="rId30"/>
    <p:sldLayoutId id="2147484634" r:id="rId31"/>
    <p:sldLayoutId id="2147484635" r:id="rId32"/>
    <p:sldLayoutId id="2147484238" r:id="rId33"/>
    <p:sldLayoutId id="2147484200" r:id="rId34"/>
    <p:sldLayoutId id="2147485326" r:id="rId35"/>
    <p:sldLayoutId id="2147484202" r:id="rId36"/>
    <p:sldLayoutId id="2147484203" r:id="rId37"/>
    <p:sldLayoutId id="2147484204" r:id="rId38"/>
    <p:sldLayoutId id="2147484205" r:id="rId39"/>
    <p:sldLayoutId id="2147484206" r:id="rId40"/>
    <p:sldLayoutId id="2147484237" r:id="rId41"/>
    <p:sldLayoutId id="2147484208" r:id="rId42"/>
    <p:sldLayoutId id="2147484378" r:id="rId43"/>
    <p:sldLayoutId id="2147485327" r:id="rId44"/>
    <p:sldLayoutId id="2147485328" r:id="rId45"/>
    <p:sldLayoutId id="2147485329" r:id="rId46"/>
    <p:sldLayoutId id="2147485072" r:id="rId47"/>
    <p:sldLayoutId id="2147485330" r:id="rId48"/>
    <p:sldLayoutId id="2147484231" r:id="rId49"/>
    <p:sldLayoutId id="2147485315" r:id="rId50"/>
    <p:sldLayoutId id="2147484235" r:id="rId51"/>
    <p:sldLayoutId id="2147485331" r:id="rId52"/>
    <p:sldLayoutId id="2147485314" r:id="rId53"/>
    <p:sldLayoutId id="2147485312" r:id="rId54"/>
    <p:sldLayoutId id="2147485045" r:id="rId55"/>
    <p:sldLayoutId id="2147485046" r:id="rId56"/>
    <p:sldLayoutId id="2147485172" r:id="rId57"/>
    <p:sldLayoutId id="2147484233" r:id="rId58"/>
    <p:sldLayoutId id="2147485059" r:id="rId59"/>
    <p:sldLayoutId id="2147483868" r:id="rId60"/>
    <p:sldLayoutId id="2147485183" r:id="rId61"/>
    <p:sldLayoutId id="2147485184" r:id="rId62"/>
    <p:sldLayoutId id="2147485185" r:id="rId63"/>
    <p:sldLayoutId id="2147485186" r:id="rId64"/>
    <p:sldLayoutId id="2147485187" r:id="rId65"/>
    <p:sldLayoutId id="2147485188" r:id="rId66"/>
    <p:sldLayoutId id="2147485189" r:id="rId67"/>
    <p:sldLayoutId id="2147485190" r:id="rId68"/>
    <p:sldLayoutId id="2147483676" r:id="rId69"/>
    <p:sldLayoutId id="2147484815" r:id="rId70"/>
    <p:sldLayoutId id="2147484816" r:id="rId71"/>
    <p:sldLayoutId id="2147484817" r:id="rId72"/>
    <p:sldLayoutId id="2147483814" r:id="rId73"/>
    <p:sldLayoutId id="2147483815" r:id="rId74"/>
    <p:sldLayoutId id="2147485131" r:id="rId75"/>
    <p:sldLayoutId id="2147484477" r:id="rId76"/>
    <p:sldLayoutId id="2147484478" r:id="rId77"/>
    <p:sldLayoutId id="2147485313" r:id="rId78"/>
    <p:sldLayoutId id="2147485332" r:id="rId79"/>
    <p:sldLayoutId id="2147484480" r:id="rId80"/>
    <p:sldLayoutId id="2147484267" r:id="rId81"/>
    <p:sldLayoutId id="2147484481" r:id="rId82"/>
    <p:sldLayoutId id="2147484482" r:id="rId83"/>
    <p:sldLayoutId id="2147484483" r:id="rId84"/>
    <p:sldLayoutId id="2147484484" r:id="rId85"/>
    <p:sldLayoutId id="2147485050" r:id="rId86"/>
    <p:sldLayoutId id="2147485051" r:id="rId87"/>
    <p:sldLayoutId id="2147485052" r:id="rId88"/>
    <p:sldLayoutId id="2147485333" r:id="rId89"/>
    <p:sldLayoutId id="2147485053" r:id="rId90"/>
    <p:sldLayoutId id="2147485054" r:id="rId91"/>
    <p:sldLayoutId id="2147485055" r:id="rId92"/>
    <p:sldLayoutId id="2147485056" r:id="rId93"/>
    <p:sldLayoutId id="2147485057" r:id="rId94"/>
    <p:sldLayoutId id="2147485058" r:id="rId95"/>
    <p:sldLayoutId id="2147483877" r:id="rId96"/>
    <p:sldLayoutId id="2147483878" r:id="rId97"/>
    <p:sldLayoutId id="2147484652" r:id="rId98"/>
    <p:sldLayoutId id="2147485084" r:id="rId99"/>
    <p:sldLayoutId id="2147485161" r:id="rId100"/>
    <p:sldLayoutId id="2147485213" r:id="rId101"/>
    <p:sldLayoutId id="2147485334" r:id="rId102"/>
    <p:sldLayoutId id="2147484222" r:id="rId103"/>
    <p:sldLayoutId id="2147485335" r:id="rId104"/>
    <p:sldLayoutId id="2147483680" r:id="rId105"/>
    <p:sldLayoutId id="2147485336" r:id="rId106"/>
    <p:sldLayoutId id="2147485197" r:id="rId107"/>
    <p:sldLayoutId id="2147483682" r:id="rId108"/>
    <p:sldLayoutId id="2147485337" r:id="rId109"/>
    <p:sldLayoutId id="2147485338" r:id="rId110"/>
    <p:sldLayoutId id="2147483684" r:id="rId111"/>
    <p:sldLayoutId id="2147483685" r:id="rId112"/>
    <p:sldLayoutId id="2147483686" r:id="rId113"/>
    <p:sldLayoutId id="2147483687" r:id="rId114"/>
    <p:sldLayoutId id="2147483688" r:id="rId115"/>
    <p:sldLayoutId id="2147485221" r:id="rId116"/>
    <p:sldLayoutId id="2147483689" r:id="rId117"/>
    <p:sldLayoutId id="2147483690" r:id="rId118"/>
    <p:sldLayoutId id="2147485222" r:id="rId119"/>
    <p:sldLayoutId id="2147483691" r:id="rId120"/>
    <p:sldLayoutId id="2147483692" r:id="rId121"/>
    <p:sldLayoutId id="2147483693" r:id="rId122"/>
    <p:sldLayoutId id="2147483694" r:id="rId123"/>
    <p:sldLayoutId id="2147485339" r:id="rId124"/>
    <p:sldLayoutId id="2147485297" r:id="rId125"/>
    <p:sldLayoutId id="2147485298" r:id="rId126"/>
    <p:sldLayoutId id="2147485340" r:id="rId127"/>
    <p:sldLayoutId id="2147486710" r:id="rId128"/>
    <p:sldLayoutId id="2147486711" r:id="rId129"/>
    <p:sldLayoutId id="2147486712" r:id="rId130"/>
    <p:sldLayoutId id="2147486713" r:id="rId131"/>
    <p:sldLayoutId id="2147486714" r:id="rId132"/>
    <p:sldLayoutId id="2147486715" r:id="rId133"/>
    <p:sldLayoutId id="2147486716" r:id="rId134"/>
    <p:sldLayoutId id="2147486717" r:id="rId135"/>
    <p:sldLayoutId id="2147486718" r:id="rId136"/>
    <p:sldLayoutId id="2147486719" r:id="rId137"/>
    <p:sldLayoutId id="2147486720" r:id="rId138"/>
    <p:sldLayoutId id="2147486721" r:id="rId139"/>
    <p:sldLayoutId id="2147486722" r:id="rId140"/>
    <p:sldLayoutId id="2147486723" r:id="rId141"/>
    <p:sldLayoutId id="2147486724" r:id="rId142"/>
    <p:sldLayoutId id="2147486725" r:id="rId143"/>
    <p:sldLayoutId id="2147486726" r:id="rId144"/>
    <p:sldLayoutId id="2147486727" r:id="rId145"/>
    <p:sldLayoutId id="2147486728" r:id="rId146"/>
    <p:sldLayoutId id="2147486729" r:id="rId147"/>
    <p:sldLayoutId id="2147486730" r:id="rId148"/>
    <p:sldLayoutId id="2147486742" r:id="rId149"/>
    <p:sldLayoutId id="2147486743" r:id="rId150"/>
    <p:sldLayoutId id="2147486744" r:id="rId151"/>
    <p:sldLayoutId id="2147486745" r:id="rId152"/>
    <p:sldLayoutId id="2147486746" r:id="rId153"/>
    <p:sldLayoutId id="2147486747" r:id="rId154"/>
    <p:sldLayoutId id="2147486748" r:id="rId155"/>
    <p:sldLayoutId id="2147486749" r:id="rId156"/>
    <p:sldLayoutId id="2147486750" r:id="rId157"/>
    <p:sldLayoutId id="2147486751" r:id="rId158"/>
    <p:sldLayoutId id="2147486752" r:id="rId159"/>
    <p:sldLayoutId id="2147486753" r:id="rId160"/>
    <p:sldLayoutId id="2147486754" r:id="rId161"/>
    <p:sldLayoutId id="2147486755" r:id="rId162"/>
    <p:sldLayoutId id="2147486756" r:id="rId163"/>
    <p:sldLayoutId id="2147486757" r:id="rId164"/>
    <p:sldLayoutId id="2147486758" r:id="rId165"/>
    <p:sldLayoutId id="2147486759" r:id="rId166"/>
    <p:sldLayoutId id="2147486760" r:id="rId167"/>
    <p:sldLayoutId id="2147486761" r:id="rId168"/>
    <p:sldLayoutId id="2147486762" r:id="rId169"/>
    <p:sldLayoutId id="2147486763" r:id="rId170"/>
    <p:sldLayoutId id="2147486764" r:id="rId171"/>
    <p:sldLayoutId id="2147486765" r:id="rId172"/>
    <p:sldLayoutId id="2147486766" r:id="rId173"/>
    <p:sldLayoutId id="2147486767" r:id="rId174"/>
    <p:sldLayoutId id="2147486768" r:id="rId175"/>
    <p:sldLayoutId id="2147486769" r:id="rId176"/>
    <p:sldLayoutId id="2147486770" r:id="rId177"/>
    <p:sldLayoutId id="2147486771" r:id="rId178"/>
    <p:sldLayoutId id="2147486772" r:id="rId179"/>
    <p:sldLayoutId id="2147486773" r:id="rId180"/>
    <p:sldLayoutId id="2147486774" r:id="rId181"/>
    <p:sldLayoutId id="2147486775" r:id="rId182"/>
    <p:sldLayoutId id="2147486776" r:id="rId183"/>
    <p:sldLayoutId id="2147486777" r:id="rId184"/>
    <p:sldLayoutId id="2147486778" r:id="rId185"/>
    <p:sldLayoutId id="2147486779" r:id="rId186"/>
    <p:sldLayoutId id="2147486780" r:id="rId187"/>
    <p:sldLayoutId id="2147486781" r:id="rId188"/>
    <p:sldLayoutId id="2147486782" r:id="rId189"/>
    <p:sldLayoutId id="2147486783" r:id="rId190"/>
    <p:sldLayoutId id="2147486784" r:id="rId191"/>
    <p:sldLayoutId id="2147486785" r:id="rId192"/>
    <p:sldLayoutId id="2147486786" r:id="rId193"/>
    <p:sldLayoutId id="2147486787" r:id="rId194"/>
    <p:sldLayoutId id="2147486788" r:id="rId195"/>
    <p:sldLayoutId id="2147486789" r:id="rId196"/>
    <p:sldLayoutId id="2147486790" r:id="rId197"/>
    <p:sldLayoutId id="2147486791" r:id="rId198"/>
    <p:sldLayoutId id="2147486792" r:id="rId199"/>
    <p:sldLayoutId id="2147486793" r:id="rId200"/>
    <p:sldLayoutId id="2147486794" r:id="rId201"/>
    <p:sldLayoutId id="2147486795" r:id="rId202"/>
    <p:sldLayoutId id="2147486796" r:id="rId203"/>
    <p:sldLayoutId id="2147486797" r:id="rId204"/>
    <p:sldLayoutId id="2147486798" r:id="rId205"/>
    <p:sldLayoutId id="2147486799" r:id="rId206"/>
    <p:sldLayoutId id="2147486800" r:id="rId207"/>
    <p:sldLayoutId id="2147486801" r:id="rId208"/>
    <p:sldLayoutId id="2147486802" r:id="rId209"/>
    <p:sldLayoutId id="2147486803" r:id="rId210"/>
    <p:sldLayoutId id="2147486804" r:id="rId211"/>
    <p:sldLayoutId id="2147486805" r:id="rId212"/>
    <p:sldLayoutId id="2147486806" r:id="rId213"/>
    <p:sldLayoutId id="2147486807" r:id="rId214"/>
    <p:sldLayoutId id="2147486808" r:id="rId215"/>
    <p:sldLayoutId id="2147486809" r:id="rId216"/>
    <p:sldLayoutId id="2147486810" r:id="rId217"/>
    <p:sldLayoutId id="2147486811" r:id="rId218"/>
    <p:sldLayoutId id="2147486812" r:id="rId219"/>
    <p:sldLayoutId id="2147486813" r:id="rId220"/>
    <p:sldLayoutId id="2147486814" r:id="rId221"/>
    <p:sldLayoutId id="2147486815" r:id="rId222"/>
    <p:sldLayoutId id="2147486816" r:id="rId223"/>
    <p:sldLayoutId id="2147486817" r:id="rId224"/>
    <p:sldLayoutId id="2147486818" r:id="rId225"/>
    <p:sldLayoutId id="2147486819" r:id="rId226"/>
    <p:sldLayoutId id="2147486820" r:id="rId227"/>
    <p:sldLayoutId id="2147486821" r:id="rId228"/>
    <p:sldLayoutId id="2147486822" r:id="rId229"/>
    <p:sldLayoutId id="2147486823" r:id="rId230"/>
    <p:sldLayoutId id="2147486824" r:id="rId231"/>
    <p:sldLayoutId id="2147486825" r:id="rId232"/>
    <p:sldLayoutId id="2147486826" r:id="rId233"/>
    <p:sldLayoutId id="2147486827" r:id="rId234"/>
    <p:sldLayoutId id="2147486828" r:id="rId235"/>
    <p:sldLayoutId id="2147486829" r:id="rId236"/>
    <p:sldLayoutId id="2147486830" r:id="rId237"/>
    <p:sldLayoutId id="2147486831" r:id="rId238"/>
    <p:sldLayoutId id="2147486832" r:id="rId239"/>
    <p:sldLayoutId id="2147486833" r:id="rId240"/>
    <p:sldLayoutId id="2147486834" r:id="rId241"/>
    <p:sldLayoutId id="2147486835" r:id="rId242"/>
    <p:sldLayoutId id="2147486836" r:id="rId243"/>
    <p:sldLayoutId id="2147486837" r:id="rId244"/>
    <p:sldLayoutId id="2147486838" r:id="rId245"/>
    <p:sldLayoutId id="2147486839" r:id="rId246"/>
    <p:sldLayoutId id="2147486840" r:id="rId247"/>
    <p:sldLayoutId id="2147486841" r:id="rId248"/>
    <p:sldLayoutId id="2147486842" r:id="rId249"/>
    <p:sldLayoutId id="2147486843" r:id="rId250"/>
    <p:sldLayoutId id="2147486844" r:id="rId251"/>
    <p:sldLayoutId id="2147486845" r:id="rId252"/>
    <p:sldLayoutId id="2147486846" r:id="rId253"/>
    <p:sldLayoutId id="2147486847" r:id="rId254"/>
    <p:sldLayoutId id="2147486848" r:id="rId255"/>
    <p:sldLayoutId id="2147486849" r:id="rId256"/>
    <p:sldLayoutId id="2147486850" r:id="rId257"/>
    <p:sldLayoutId id="2147486851" r:id="rId258"/>
    <p:sldLayoutId id="2147486852" r:id="rId259"/>
    <p:sldLayoutId id="2147486853" r:id="rId260"/>
    <p:sldLayoutId id="2147486854" r:id="rId261"/>
    <p:sldLayoutId id="2147486855" r:id="rId262"/>
    <p:sldLayoutId id="2147486856" r:id="rId263"/>
    <p:sldLayoutId id="2147486857" r:id="rId264"/>
    <p:sldLayoutId id="2147486858" r:id="rId265"/>
    <p:sldLayoutId id="2147486859" r:id="rId266"/>
    <p:sldLayoutId id="2147486860" r:id="rId267"/>
    <p:sldLayoutId id="2147486861" r:id="rId268"/>
    <p:sldLayoutId id="2147486862" r:id="rId269"/>
    <p:sldLayoutId id="2147486863" r:id="rId270"/>
    <p:sldLayoutId id="2147486864" r:id="rId271"/>
    <p:sldLayoutId id="2147486865" r:id="rId272"/>
    <p:sldLayoutId id="2147486866" r:id="rId273"/>
    <p:sldLayoutId id="2147486867" r:id="rId274"/>
    <p:sldLayoutId id="2147486868" r:id="rId275"/>
    <p:sldLayoutId id="2147486869" r:id="rId276"/>
    <p:sldLayoutId id="2147486870" r:id="rId277"/>
    <p:sldLayoutId id="2147486871" r:id="rId278"/>
    <p:sldLayoutId id="2147486872" r:id="rId279"/>
    <p:sldLayoutId id="2147486873" r:id="rId280"/>
    <p:sldLayoutId id="2147486874" r:id="rId281"/>
    <p:sldLayoutId id="2147486875" r:id="rId282"/>
    <p:sldLayoutId id="2147486876" r:id="rId283"/>
    <p:sldLayoutId id="2147486877" r:id="rId284"/>
    <p:sldLayoutId id="2147486878" r:id="rId285"/>
    <p:sldLayoutId id="2147486879" r:id="rId286"/>
    <p:sldLayoutId id="2147486880" r:id="rId287"/>
    <p:sldLayoutId id="2147486881" r:id="rId288"/>
    <p:sldLayoutId id="2147486882" r:id="rId289"/>
    <p:sldLayoutId id="2147486883" r:id="rId290"/>
    <p:sldLayoutId id="2147486884" r:id="rId291"/>
    <p:sldLayoutId id="2147486885" r:id="rId292"/>
    <p:sldLayoutId id="2147486886" r:id="rId293"/>
    <p:sldLayoutId id="2147486887" r:id="rId294"/>
    <p:sldLayoutId id="2147486888" r:id="rId295"/>
    <p:sldLayoutId id="2147486889" r:id="rId296"/>
    <p:sldLayoutId id="2147486890" r:id="rId297"/>
    <p:sldLayoutId id="2147486891" r:id="rId298"/>
    <p:sldLayoutId id="2147486892" r:id="rId299"/>
    <p:sldLayoutId id="2147486893" r:id="rId300"/>
    <p:sldLayoutId id="2147486894" r:id="rId301"/>
    <p:sldLayoutId id="2147486895" r:id="rId302"/>
    <p:sldLayoutId id="2147486896" r:id="rId303"/>
    <p:sldLayoutId id="2147486897" r:id="rId304"/>
    <p:sldLayoutId id="2147486898" r:id="rId305"/>
    <p:sldLayoutId id="2147486899" r:id="rId306"/>
    <p:sldLayoutId id="2147486900" r:id="rId307"/>
    <p:sldLayoutId id="2147486901" r:id="rId308"/>
    <p:sldLayoutId id="2147486902" r:id="rId309"/>
    <p:sldLayoutId id="2147486903" r:id="rId310"/>
    <p:sldLayoutId id="2147486904" r:id="rId311"/>
    <p:sldLayoutId id="2147486905" r:id="rId312"/>
    <p:sldLayoutId id="2147486906" r:id="rId313"/>
    <p:sldLayoutId id="2147486907" r:id="rId314"/>
    <p:sldLayoutId id="2147486908" r:id="rId315"/>
    <p:sldLayoutId id="2147486909" r:id="rId316"/>
    <p:sldLayoutId id="2147486910" r:id="rId317"/>
    <p:sldLayoutId id="2147486911" r:id="rId318"/>
    <p:sldLayoutId id="2147486912" r:id="rId319"/>
    <p:sldLayoutId id="2147486913" r:id="rId320"/>
    <p:sldLayoutId id="2147486914" r:id="rId321"/>
    <p:sldLayoutId id="2147486915" r:id="rId322"/>
    <p:sldLayoutId id="2147486916" r:id="rId323"/>
    <p:sldLayoutId id="2147486917" r:id="rId324"/>
    <p:sldLayoutId id="2147486918" r:id="rId325"/>
    <p:sldLayoutId id="2147486919" r:id="rId326"/>
    <p:sldLayoutId id="2147486920" r:id="rId327"/>
    <p:sldLayoutId id="2147486921" r:id="rId328"/>
    <p:sldLayoutId id="2147486922" r:id="rId329"/>
    <p:sldLayoutId id="2147486923" r:id="rId330"/>
    <p:sldLayoutId id="2147486924" r:id="rId331"/>
    <p:sldLayoutId id="2147486925" r:id="rId332"/>
    <p:sldLayoutId id="2147486926" r:id="rId333"/>
    <p:sldLayoutId id="2147486927" r:id="rId334"/>
    <p:sldLayoutId id="2147486928" r:id="rId335"/>
    <p:sldLayoutId id="2147486929" r:id="rId336"/>
    <p:sldLayoutId id="2147486930" r:id="rId337"/>
    <p:sldLayoutId id="2147486931" r:id="rId338"/>
    <p:sldLayoutId id="2147486932" r:id="rId339"/>
    <p:sldLayoutId id="2147486933" r:id="rId340"/>
    <p:sldLayoutId id="2147486934" r:id="rId341"/>
    <p:sldLayoutId id="2147486957" r:id="rId342"/>
    <p:sldLayoutId id="2147486958" r:id="rId343"/>
    <p:sldLayoutId id="2147486959" r:id="rId344"/>
    <p:sldLayoutId id="2147486960" r:id="rId345"/>
    <p:sldLayoutId id="2147486961" r:id="rId346"/>
    <p:sldLayoutId id="2147486962" r:id="rId347"/>
    <p:sldLayoutId id="2147486963" r:id="rId348"/>
    <p:sldLayoutId id="2147486964" r:id="rId349"/>
    <p:sldLayoutId id="2147486965" r:id="rId350"/>
    <p:sldLayoutId id="2147486966" r:id="rId351"/>
    <p:sldLayoutId id="2147486967" r:id="rId352"/>
    <p:sldLayoutId id="2147486968" r:id="rId353"/>
    <p:sldLayoutId id="2147486969" r:id="rId354"/>
    <p:sldLayoutId id="2147486970" r:id="rId355"/>
    <p:sldLayoutId id="2147486971" r:id="rId356"/>
    <p:sldLayoutId id="2147486972" r:id="rId357"/>
    <p:sldLayoutId id="2147486973" r:id="rId358"/>
    <p:sldLayoutId id="2147486974" r:id="rId359"/>
    <p:sldLayoutId id="2147486975" r:id="rId360"/>
    <p:sldLayoutId id="2147486976" r:id="rId361"/>
    <p:sldLayoutId id="2147486977" r:id="rId362"/>
    <p:sldLayoutId id="2147486999" r:id="rId363"/>
    <p:sldLayoutId id="2147487003" r:id="rId364"/>
    <p:sldLayoutId id="2147487004" r:id="rId365"/>
    <p:sldLayoutId id="2147487005" r:id="rId366"/>
    <p:sldLayoutId id="2147487006" r:id="rId367"/>
    <p:sldLayoutId id="2147487007" r:id="rId368"/>
    <p:sldLayoutId id="2147487008" r:id="rId369"/>
    <p:sldLayoutId id="2147487009" r:id="rId370"/>
    <p:sldLayoutId id="2147487010" r:id="rId371"/>
    <p:sldLayoutId id="2147487011" r:id="rId372"/>
    <p:sldLayoutId id="2147487012" r:id="rId373"/>
    <p:sldLayoutId id="2147487013" r:id="rId374"/>
    <p:sldLayoutId id="2147487016" r:id="rId375"/>
    <p:sldLayoutId id="2147487017" r:id="rId376"/>
    <p:sldLayoutId id="2147487018" r:id="rId377"/>
    <p:sldLayoutId id="2147487019" r:id="rId378"/>
    <p:sldLayoutId id="2147487030" r:id="rId379"/>
    <p:sldLayoutId id="2147487031" r:id="rId380"/>
    <p:sldLayoutId id="2147487032" r:id="rId381"/>
    <p:sldLayoutId id="2147487033" r:id="rId382"/>
    <p:sldLayoutId id="2147487034" r:id="rId383"/>
    <p:sldLayoutId id="2147487035" r:id="rId384"/>
    <p:sldLayoutId id="2147487036" r:id="rId385"/>
    <p:sldLayoutId id="2147487037" r:id="rId386"/>
    <p:sldLayoutId id="2147487038" r:id="rId387"/>
    <p:sldLayoutId id="2147487039" r:id="rId388"/>
    <p:sldLayoutId id="2147487046" r:id="rId389"/>
    <p:sldLayoutId id="2147487047" r:id="rId390"/>
    <p:sldLayoutId id="2147487048" r:id="rId391"/>
    <p:sldLayoutId id="2147487049" r:id="rId392"/>
    <p:sldLayoutId id="2147487050" r:id="rId393"/>
    <p:sldLayoutId id="2147487051" r:id="rId394"/>
    <p:sldLayoutId id="2147487052" r:id="rId395"/>
    <p:sldLayoutId id="2147487053" r:id="rId396"/>
    <p:sldLayoutId id="2147487054" r:id="rId397"/>
    <p:sldLayoutId id="2147487065" r:id="rId398"/>
    <p:sldLayoutId id="2147487066" r:id="rId399"/>
    <p:sldLayoutId id="2147487067" r:id="rId400"/>
    <p:sldLayoutId id="2147487068" r:id="rId401"/>
    <p:sldLayoutId id="2147487069" r:id="rId402"/>
    <p:sldLayoutId id="2147487070" r:id="rId403"/>
    <p:sldLayoutId id="2147487071" r:id="rId404"/>
    <p:sldLayoutId id="2147487072" r:id="rId405"/>
    <p:sldLayoutId id="2147487073" r:id="rId406"/>
    <p:sldLayoutId id="2147487074" r:id="rId407"/>
    <p:sldLayoutId id="2147487075" r:id="rId408"/>
    <p:sldLayoutId id="2147487076" r:id="rId409"/>
    <p:sldLayoutId id="2147487077" r:id="rId410"/>
    <p:sldLayoutId id="2147487078" r:id="rId411"/>
    <p:sldLayoutId id="2147487079" r:id="rId412"/>
    <p:sldLayoutId id="2147487080" r:id="rId413"/>
    <p:sldLayoutId id="2147487081" r:id="rId414"/>
    <p:sldLayoutId id="2147487082" r:id="rId415"/>
    <p:sldLayoutId id="2147487083" r:id="rId416"/>
    <p:sldLayoutId id="2147487084" r:id="rId417"/>
    <p:sldLayoutId id="2147487085" r:id="rId418"/>
    <p:sldLayoutId id="2147487086" r:id="rId419"/>
    <p:sldLayoutId id="2147487087" r:id="rId420"/>
    <p:sldLayoutId id="2147487088" r:id="rId421"/>
    <p:sldLayoutId id="2147487089" r:id="rId422"/>
    <p:sldLayoutId id="2147487090" r:id="rId423"/>
    <p:sldLayoutId id="2147487091" r:id="rId424"/>
    <p:sldLayoutId id="2147487092" r:id="rId425"/>
    <p:sldLayoutId id="2147487093" r:id="rId426"/>
    <p:sldLayoutId id="2147487094" r:id="rId427"/>
    <p:sldLayoutId id="2147487095" r:id="rId428"/>
    <p:sldLayoutId id="2147487096" r:id="rId429"/>
    <p:sldLayoutId id="2147487097" r:id="rId430"/>
    <p:sldLayoutId id="2147487098" r:id="rId431"/>
    <p:sldLayoutId id="2147487099" r:id="rId432"/>
    <p:sldLayoutId id="2147487100" r:id="rId433"/>
    <p:sldLayoutId id="2147487101" r:id="rId434"/>
    <p:sldLayoutId id="2147487102" r:id="rId435"/>
    <p:sldLayoutId id="2147487103" r:id="rId436"/>
    <p:sldLayoutId id="2147487104" r:id="rId437"/>
    <p:sldLayoutId id="2147487105" r:id="rId438"/>
    <p:sldLayoutId id="2147487106" r:id="rId439"/>
    <p:sldLayoutId id="2147487107" r:id="rId440"/>
    <p:sldLayoutId id="2147487108" r:id="rId441"/>
    <p:sldLayoutId id="2147487109" r:id="rId442"/>
    <p:sldLayoutId id="2147487110" r:id="rId443"/>
    <p:sldLayoutId id="2147487111" r:id="rId444"/>
    <p:sldLayoutId id="2147487112" r:id="rId445"/>
    <p:sldLayoutId id="2147487119" r:id="rId446"/>
    <p:sldLayoutId id="2147487120" r:id="rId447"/>
    <p:sldLayoutId id="2147487121" r:id="rId448"/>
    <p:sldLayoutId id="2147487122" r:id="rId449"/>
    <p:sldLayoutId id="2147487125" r:id="rId450"/>
    <p:sldLayoutId id="2147487126" r:id="rId451"/>
    <p:sldLayoutId id="2147487127" r:id="rId452"/>
    <p:sldLayoutId id="2147487128" r:id="rId453"/>
    <p:sldLayoutId id="2147487129" r:id="rId454"/>
    <p:sldLayoutId id="2147487130" r:id="rId455"/>
    <p:sldLayoutId id="2147487131" r:id="rId456"/>
    <p:sldLayoutId id="2147487132" r:id="rId457"/>
    <p:sldLayoutId id="2147487133" r:id="rId458"/>
    <p:sldLayoutId id="2147487134" r:id="rId459"/>
    <p:sldLayoutId id="2147487135" r:id="rId460"/>
    <p:sldLayoutId id="2147487136" r:id="rId461"/>
    <p:sldLayoutId id="2147487137" r:id="rId462"/>
    <p:sldLayoutId id="2147487138" r:id="rId463"/>
    <p:sldLayoutId id="2147487139" r:id="rId464"/>
    <p:sldLayoutId id="2147487140" r:id="rId465"/>
    <p:sldLayoutId id="2147487141" r:id="rId466"/>
    <p:sldLayoutId id="2147487142" r:id="rId467"/>
    <p:sldLayoutId id="2147487143" r:id="rId468"/>
    <p:sldLayoutId id="2147487149" r:id="rId469"/>
    <p:sldLayoutId id="2147487150" r:id="rId470"/>
    <p:sldLayoutId id="2147487151" r:id="rId471"/>
    <p:sldLayoutId id="2147487152" r:id="rId472"/>
    <p:sldLayoutId id="2147487153" r:id="rId473"/>
    <p:sldLayoutId id="2147487155" r:id="rId474"/>
    <p:sldLayoutId id="2147487156" r:id="rId475"/>
    <p:sldLayoutId id="2147487157" r:id="rId476"/>
    <p:sldLayoutId id="2147487158" r:id="rId477"/>
    <p:sldLayoutId id="2147487159" r:id="rId478"/>
    <p:sldLayoutId id="2147487160" r:id="rId479"/>
    <p:sldLayoutId id="2147487161" r:id="rId480"/>
    <p:sldLayoutId id="2147487162" r:id="rId481"/>
    <p:sldLayoutId id="2147487164" r:id="rId482"/>
    <p:sldLayoutId id="2147487166" r:id="rId483"/>
    <p:sldLayoutId id="2147487167" r:id="rId484"/>
    <p:sldLayoutId id="2147487168" r:id="rId485"/>
    <p:sldLayoutId id="2147487169" r:id="rId486"/>
    <p:sldLayoutId id="2147487170" r:id="rId487"/>
    <p:sldLayoutId id="2147487171" r:id="rId488"/>
    <p:sldLayoutId id="2147487172" r:id="rId489"/>
    <p:sldLayoutId id="2147487173" r:id="rId490"/>
    <p:sldLayoutId id="2147487174" r:id="rId491"/>
    <p:sldLayoutId id="2147487175" r:id="rId492"/>
    <p:sldLayoutId id="2147487176" r:id="rId493"/>
    <p:sldLayoutId id="2147487177" r:id="rId494"/>
    <p:sldLayoutId id="2147487178" r:id="rId495"/>
    <p:sldLayoutId id="2147487181" r:id="rId496"/>
    <p:sldLayoutId id="2147487182" r:id="rId497"/>
    <p:sldLayoutId id="2147487183" r:id="rId498"/>
  </p:sldLayoutIdLst>
  <p:hf hdr="0" dt="0"/>
  <p:txStyles>
    <p:titleStyle>
      <a:lvl1pPr algn="l" defTabSz="914400" rtl="0" eaLnBrk="1" latinLnBrk="0" hangingPunct="1">
        <a:lnSpc>
          <a:spcPct val="100000"/>
        </a:lnSpc>
        <a:spcBef>
          <a:spcPct val="0"/>
        </a:spcBef>
        <a:buNone/>
        <a:defRPr sz="3600" b="1" i="0" kern="1200">
          <a:solidFill>
            <a:schemeClr val="accent1"/>
          </a:solidFill>
          <a:latin typeface="+mj-lt"/>
          <a:ea typeface="Lato Medium" panose="020F0502020204030203" pitchFamily="34" charset="0"/>
          <a:cs typeface="Lato Medium" panose="020F0502020204030203" pitchFamily="34" charset="0"/>
        </a:defRPr>
      </a:lvl1pPr>
    </p:titleStyle>
    <p:bodyStyle>
      <a:lvl1pPr marL="228600" indent="-228600" algn="l" defTabSz="914400" rtl="0" eaLnBrk="1" latinLnBrk="0" hangingPunct="1">
        <a:lnSpc>
          <a:spcPct val="100000"/>
        </a:lnSpc>
        <a:spcBef>
          <a:spcPts val="1000"/>
        </a:spcBef>
        <a:spcAft>
          <a:spcPts val="1000"/>
        </a:spcAft>
        <a:buClr>
          <a:schemeClr val="accent2"/>
        </a:buClr>
        <a:buFont typeface="Arial" panose="020B0604020202020204" pitchFamily="34" charset="0"/>
        <a:buChar char="•"/>
        <a:defRPr sz="2400" b="0" i="0" kern="1200">
          <a:solidFill>
            <a:schemeClr val="tx1"/>
          </a:solidFill>
          <a:latin typeface="+mn-lt"/>
          <a:ea typeface="Lato" panose="020F0502020204030203" pitchFamily="34" charset="0"/>
          <a:cs typeface="Lato" panose="020F0502020204030203" pitchFamily="34" charset="0"/>
        </a:defRPr>
      </a:lvl1pPr>
      <a:lvl2pPr marL="685800" indent="-228600" algn="l" defTabSz="914400" rtl="0" eaLnBrk="1" latinLnBrk="0" hangingPunct="1">
        <a:lnSpc>
          <a:spcPct val="100000"/>
        </a:lnSpc>
        <a:spcBef>
          <a:spcPts val="500"/>
        </a:spcBef>
        <a:spcAft>
          <a:spcPts val="1000"/>
        </a:spcAft>
        <a:buClr>
          <a:schemeClr val="accent1"/>
        </a:buClr>
        <a:buFont typeface="Arial" panose="020B0604020202020204" pitchFamily="34" charset="0"/>
        <a:buChar char="•"/>
        <a:defRPr sz="2000" b="0" i="0" kern="1200">
          <a:solidFill>
            <a:schemeClr val="tx1"/>
          </a:solidFill>
          <a:latin typeface="+mn-lt"/>
          <a:ea typeface="Lato" panose="020F0502020204030203" pitchFamily="34" charset="0"/>
          <a:cs typeface="Lato" panose="020F0502020204030203" pitchFamily="34" charset="0"/>
        </a:defRPr>
      </a:lvl2pPr>
      <a:lvl3pPr marL="1143000" indent="-228600" algn="l" defTabSz="914400" rtl="0" eaLnBrk="1" latinLnBrk="0" hangingPunct="1">
        <a:lnSpc>
          <a:spcPct val="100000"/>
        </a:lnSpc>
        <a:spcBef>
          <a:spcPts val="500"/>
        </a:spcBef>
        <a:spcAft>
          <a:spcPts val="1000"/>
        </a:spcAft>
        <a:buClr>
          <a:schemeClr val="accent2"/>
        </a:buClr>
        <a:buFont typeface="Arial" panose="020B0604020202020204" pitchFamily="34" charset="0"/>
        <a:buChar char="•"/>
        <a:defRPr sz="1800" b="0" i="0" kern="1200">
          <a:solidFill>
            <a:schemeClr val="tx1"/>
          </a:solidFill>
          <a:latin typeface="+mn-lt"/>
          <a:ea typeface="Lato" panose="020F0502020204030203" pitchFamily="34" charset="0"/>
          <a:cs typeface="Lato" panose="020F0502020204030203" pitchFamily="34" charset="0"/>
        </a:defRPr>
      </a:lvl3pPr>
      <a:lvl4pPr marL="1600200" indent="-228600" algn="l" defTabSz="914400" rtl="0" eaLnBrk="1" latinLnBrk="0" hangingPunct="1">
        <a:lnSpc>
          <a:spcPct val="100000"/>
        </a:lnSpc>
        <a:spcBef>
          <a:spcPts val="500"/>
        </a:spcBef>
        <a:spcAft>
          <a:spcPts val="1000"/>
        </a:spcAft>
        <a:buClr>
          <a:schemeClr val="accent2"/>
        </a:buClr>
        <a:buFont typeface="Arial" panose="020B0604020202020204" pitchFamily="34" charset="0"/>
        <a:buChar char="•"/>
        <a:defRPr sz="1600" b="0" i="0" kern="1200">
          <a:solidFill>
            <a:schemeClr val="tx1"/>
          </a:solidFill>
          <a:latin typeface="+mn-lt"/>
          <a:ea typeface="Lato" panose="020F0502020204030203" pitchFamily="34" charset="0"/>
          <a:cs typeface="Lato" panose="020F0502020204030203" pitchFamily="34" charset="0"/>
        </a:defRPr>
      </a:lvl4pPr>
      <a:lvl5pPr marL="2057400" indent="-228600" algn="l" defTabSz="914400" rtl="0" eaLnBrk="1" latinLnBrk="0" hangingPunct="1">
        <a:lnSpc>
          <a:spcPct val="100000"/>
        </a:lnSpc>
        <a:spcBef>
          <a:spcPts val="500"/>
        </a:spcBef>
        <a:spcAft>
          <a:spcPts val="1000"/>
        </a:spcAft>
        <a:buClr>
          <a:schemeClr val="accent2"/>
        </a:buClr>
        <a:buFont typeface="Arial" panose="020B0604020202020204" pitchFamily="34" charset="0"/>
        <a:buChar char="•"/>
        <a:defRPr sz="1600" b="0" i="0" kern="1200">
          <a:solidFill>
            <a:schemeClr val="tx1"/>
          </a:solidFill>
          <a:latin typeface="+mn-lt"/>
          <a:ea typeface="Lato" panose="020F0502020204030203" pitchFamily="34" charset="0"/>
          <a:cs typeface="Lato" panose="020F0502020204030203"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MY" dirty="0"/>
          </a:p>
        </p:txBody>
      </p:sp>
      <p:sp>
        <p:nvSpPr>
          <p:cNvPr id="15" name="TextBox 14"/>
          <p:cNvSpPr txBox="1"/>
          <p:nvPr/>
        </p:nvSpPr>
        <p:spPr>
          <a:xfrm>
            <a:off x="11127949" y="6270704"/>
            <a:ext cx="472779" cy="253916"/>
          </a:xfrm>
          <a:prstGeom prst="rect">
            <a:avLst/>
          </a:prstGeom>
          <a:noFill/>
        </p:spPr>
        <p:txBody>
          <a:bodyPr wrap="square" rtlCol="0">
            <a:spAutoFit/>
          </a:bodyPr>
          <a:lstStyle/>
          <a:p>
            <a:fld id="{260E2A6B-A809-4840-BF14-8648BC0BDF87}" type="slidenum">
              <a:rPr lang="id-ID" sz="1000" b="0" smtClean="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pPr/>
              <a:t>‹#›</a:t>
            </a:fld>
            <a:endParaRPr lang="en-MY" sz="1050" b="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endParaRPr>
          </a:p>
        </p:txBody>
      </p:sp>
      <p:cxnSp>
        <p:nvCxnSpPr>
          <p:cNvPr id="16" name="Straight Connector 15"/>
          <p:cNvCxnSpPr>
            <a:cxnSpLocks/>
            <a:endCxn id="15" idx="1"/>
          </p:cNvCxnSpPr>
          <p:nvPr userDrawn="1"/>
        </p:nvCxnSpPr>
        <p:spPr>
          <a:xfrm flipV="1">
            <a:off x="3088901" y="6397662"/>
            <a:ext cx="8039048" cy="7188"/>
          </a:xfrm>
          <a:prstGeom prst="line">
            <a:avLst/>
          </a:prstGeom>
          <a:ln w="9525">
            <a:solidFill>
              <a:schemeClr val="tx1">
                <a:lumMod val="50000"/>
                <a:lumOff val="50000"/>
              </a:schemeClr>
            </a:solidFill>
          </a:ln>
          <a:effectLst/>
        </p:spPr>
        <p:style>
          <a:lnRef idx="2">
            <a:schemeClr val="accent1"/>
          </a:lnRef>
          <a:fillRef idx="0">
            <a:schemeClr val="accent1"/>
          </a:fillRef>
          <a:effectRef idx="1">
            <a:schemeClr val="accent1"/>
          </a:effectRef>
          <a:fontRef idx="minor">
            <a:schemeClr val="tx1"/>
          </a:fontRef>
        </p:style>
      </p:cxnSp>
      <p:pic>
        <p:nvPicPr>
          <p:cNvPr id="23" name="Picture 22">
            <a:extLst>
              <a:ext uri="{FF2B5EF4-FFF2-40B4-BE49-F238E27FC236}">
                <a16:creationId xmlns:a16="http://schemas.microsoft.com/office/drawing/2014/main" id="{4147E80C-0321-4552-A0D6-504C51F6E70A}"/>
              </a:ext>
            </a:extLst>
          </p:cNvPr>
          <p:cNvPicPr>
            <a:picLocks noChangeAspect="1"/>
          </p:cNvPicPr>
          <p:nvPr userDrawn="1"/>
        </p:nvPicPr>
        <p:blipFill>
          <a:blip r:embed="rId27" cstate="email">
            <a:extLst>
              <a:ext uri="{28A0092B-C50C-407E-A947-70E740481C1C}">
                <a14:useLocalDpi xmlns:a14="http://schemas.microsoft.com/office/drawing/2010/main"/>
              </a:ext>
            </a:extLst>
          </a:blip>
          <a:stretch>
            <a:fillRect/>
          </a:stretch>
        </p:blipFill>
        <p:spPr>
          <a:xfrm>
            <a:off x="402928" y="5907025"/>
            <a:ext cx="2685973" cy="795720"/>
          </a:xfrm>
          <a:prstGeom prst="rect">
            <a:avLst/>
          </a:prstGeom>
        </p:spPr>
      </p:pic>
      <p:sp>
        <p:nvSpPr>
          <p:cNvPr id="7" name="Title 1">
            <a:extLst>
              <a:ext uri="{FF2B5EF4-FFF2-40B4-BE49-F238E27FC236}">
                <a16:creationId xmlns:a16="http://schemas.microsoft.com/office/drawing/2014/main" id="{2110E757-BAAF-4A31-BC71-0785A698362D}"/>
              </a:ext>
            </a:extLst>
          </p:cNvPr>
          <p:cNvSpPr txBox="1">
            <a:spLocks/>
          </p:cNvSpPr>
          <p:nvPr userDrawn="1"/>
        </p:nvSpPr>
        <p:spPr>
          <a:xfrm>
            <a:off x="838200" y="371728"/>
            <a:ext cx="10515600" cy="886732"/>
          </a:xfrm>
          <a:prstGeom prst="rect">
            <a:avLst/>
          </a:prstGeom>
        </p:spPr>
        <p:txBody>
          <a:bodyPr/>
          <a:lstStyle>
            <a:lvl1pPr algn="ctr" defTabSz="685800" rtl="0" eaLnBrk="1" latinLnBrk="0" hangingPunct="1">
              <a:lnSpc>
                <a:spcPct val="90000"/>
              </a:lnSpc>
              <a:spcBef>
                <a:spcPct val="0"/>
              </a:spcBef>
              <a:buNone/>
              <a:defRPr sz="3300" b="1"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endParaRPr lang="en-MY" sz="3300" dirty="0"/>
          </a:p>
        </p:txBody>
      </p:sp>
      <p:sp>
        <p:nvSpPr>
          <p:cNvPr id="8" name="Subtitle 2">
            <a:extLst>
              <a:ext uri="{FF2B5EF4-FFF2-40B4-BE49-F238E27FC236}">
                <a16:creationId xmlns:a16="http://schemas.microsoft.com/office/drawing/2014/main" id="{C53C9411-BDA2-4C54-964D-06C8754219F4}"/>
              </a:ext>
            </a:extLst>
          </p:cNvPr>
          <p:cNvSpPr txBox="1">
            <a:spLocks/>
          </p:cNvSpPr>
          <p:nvPr userDrawn="1"/>
        </p:nvSpPr>
        <p:spPr>
          <a:xfrm>
            <a:off x="1524000" y="1040179"/>
            <a:ext cx="9144000" cy="436562"/>
          </a:xfrm>
          <a:prstGeom prst="rect">
            <a:avLst/>
          </a:prstGeom>
        </p:spPr>
        <p:txBody>
          <a:bodyPr>
            <a:normAutofit/>
          </a:bodyPr>
          <a:lstStyle>
            <a:lvl1pPr marL="0" indent="0" algn="ctr" defTabSz="685800" rtl="0" eaLnBrk="1" latinLnBrk="0" hangingPunct="1">
              <a:lnSpc>
                <a:spcPct val="90000"/>
              </a:lnSpc>
              <a:spcBef>
                <a:spcPts val="750"/>
              </a:spcBef>
              <a:buFont typeface="Arial" panose="020B0604020202020204" pitchFamily="34" charset="0"/>
              <a:buNone/>
              <a:defRPr sz="15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342900" indent="0" algn="ctr" defTabSz="685800" rtl="0" eaLnBrk="1" latinLnBrk="0" hangingPunct="1">
              <a:lnSpc>
                <a:spcPct val="90000"/>
              </a:lnSpc>
              <a:spcBef>
                <a:spcPts val="375"/>
              </a:spcBef>
              <a:buFont typeface="Arial" panose="020B0604020202020204" pitchFamily="34" charset="0"/>
              <a:buNone/>
              <a:defRPr sz="15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2pPr>
            <a:lvl3pPr marL="685800" indent="0" algn="ctr" defTabSz="685800" rtl="0" eaLnBrk="1" latinLnBrk="0" hangingPunct="1">
              <a:lnSpc>
                <a:spcPct val="90000"/>
              </a:lnSpc>
              <a:spcBef>
                <a:spcPts val="375"/>
              </a:spcBef>
              <a:buFont typeface="Arial" panose="020B0604020202020204" pitchFamily="34" charset="0"/>
              <a:buNone/>
              <a:defRPr sz="135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3pPr>
            <a:lvl4pPr marL="1028700" indent="0" algn="ctr" defTabSz="685800" rtl="0" eaLnBrk="1" latinLnBrk="0" hangingPunct="1">
              <a:lnSpc>
                <a:spcPct val="90000"/>
              </a:lnSpc>
              <a:spcBef>
                <a:spcPts val="375"/>
              </a:spcBef>
              <a:buFont typeface="Arial" panose="020B0604020202020204" pitchFamily="34" charset="0"/>
              <a:buNone/>
              <a:defRPr sz="12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4pPr>
            <a:lvl5pPr marL="1371600" indent="0" algn="ctr" defTabSz="685800" rtl="0" eaLnBrk="1" latinLnBrk="0" hangingPunct="1">
              <a:lnSpc>
                <a:spcPct val="90000"/>
              </a:lnSpc>
              <a:spcBef>
                <a:spcPts val="375"/>
              </a:spcBef>
              <a:buFont typeface="Arial" panose="020B0604020202020204" pitchFamily="34" charset="0"/>
              <a:buNone/>
              <a:defRPr sz="12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5pPr>
            <a:lvl6pPr marL="1714500" indent="0" algn="ctr" defTabSz="685800" rtl="0" eaLnBrk="1" latinLnBrk="0" hangingPunct="1">
              <a:lnSpc>
                <a:spcPct val="90000"/>
              </a:lnSpc>
              <a:spcBef>
                <a:spcPts val="375"/>
              </a:spcBef>
              <a:buFont typeface="Arial" panose="020B0604020202020204" pitchFamily="34" charset="0"/>
              <a:buNone/>
              <a:defRPr sz="1200" kern="1200">
                <a:solidFill>
                  <a:schemeClr val="tx1"/>
                </a:solidFill>
                <a:latin typeface="+mn-lt"/>
                <a:ea typeface="+mn-ea"/>
                <a:cs typeface="+mn-cs"/>
              </a:defRPr>
            </a:lvl6pPr>
            <a:lvl7pPr marL="2057400" indent="0" algn="ctr" defTabSz="685800" rtl="0" eaLnBrk="1" latinLnBrk="0" hangingPunct="1">
              <a:lnSpc>
                <a:spcPct val="90000"/>
              </a:lnSpc>
              <a:spcBef>
                <a:spcPts val="375"/>
              </a:spcBef>
              <a:buFont typeface="Arial" panose="020B0604020202020204" pitchFamily="34" charset="0"/>
              <a:buNone/>
              <a:defRPr sz="1200" kern="1200">
                <a:solidFill>
                  <a:schemeClr val="tx1"/>
                </a:solidFill>
                <a:latin typeface="+mn-lt"/>
                <a:ea typeface="+mn-ea"/>
                <a:cs typeface="+mn-cs"/>
              </a:defRPr>
            </a:lvl7pPr>
            <a:lvl8pPr marL="2400300" indent="0" algn="ctr" defTabSz="685800" rtl="0" eaLnBrk="1" latinLnBrk="0" hangingPunct="1">
              <a:lnSpc>
                <a:spcPct val="90000"/>
              </a:lnSpc>
              <a:spcBef>
                <a:spcPts val="375"/>
              </a:spcBef>
              <a:buFont typeface="Arial" panose="020B0604020202020204" pitchFamily="34" charset="0"/>
              <a:buNone/>
              <a:defRPr sz="1200" kern="1200">
                <a:solidFill>
                  <a:schemeClr val="tx1"/>
                </a:solidFill>
                <a:latin typeface="+mn-lt"/>
                <a:ea typeface="+mn-ea"/>
                <a:cs typeface="+mn-cs"/>
              </a:defRPr>
            </a:lvl8pPr>
            <a:lvl9pPr marL="2743200" indent="0" algn="ctr" defTabSz="685800" rtl="0" eaLnBrk="1" latinLnBrk="0" hangingPunct="1">
              <a:lnSpc>
                <a:spcPct val="90000"/>
              </a:lnSpc>
              <a:spcBef>
                <a:spcPts val="375"/>
              </a:spcBef>
              <a:buFont typeface="Arial" panose="020B0604020202020204" pitchFamily="34" charset="0"/>
              <a:buNone/>
              <a:defRPr sz="1200" kern="1200">
                <a:solidFill>
                  <a:schemeClr val="tx1"/>
                </a:solidFill>
                <a:latin typeface="+mn-lt"/>
                <a:ea typeface="+mn-ea"/>
                <a:cs typeface="+mn-cs"/>
              </a:defRPr>
            </a:lvl9pPr>
          </a:lstStyle>
          <a:p>
            <a:endParaRPr lang="en-MY" sz="1500" dirty="0"/>
          </a:p>
        </p:txBody>
      </p:sp>
      <p:sp>
        <p:nvSpPr>
          <p:cNvPr id="4" name="Title Placeholder 3">
            <a:extLst>
              <a:ext uri="{FF2B5EF4-FFF2-40B4-BE49-F238E27FC236}">
                <a16:creationId xmlns:a16="http://schemas.microsoft.com/office/drawing/2014/main" id="{9C844D66-F2E8-4CD8-AD0D-E01E8AD51448}"/>
              </a:ext>
            </a:extLst>
          </p:cNvPr>
          <p:cNvSpPr>
            <a:spLocks noGrp="1"/>
          </p:cNvSpPr>
          <p:nvPr>
            <p:ph type="title"/>
          </p:nvPr>
        </p:nvSpPr>
        <p:spPr>
          <a:xfrm>
            <a:off x="838200" y="379640"/>
            <a:ext cx="10515600" cy="893335"/>
          </a:xfrm>
          <a:prstGeom prst="rect">
            <a:avLst/>
          </a:prstGeom>
        </p:spPr>
        <p:txBody>
          <a:bodyPr vert="horz" lIns="91440" tIns="45720" rIns="91440" bIns="45720" rtlCol="0" anchor="ctr">
            <a:normAutofit/>
          </a:bodyPr>
          <a:lstStyle/>
          <a:p>
            <a:r>
              <a:rPr lang="en-US" dirty="0"/>
              <a:t>Click to edit Master title style</a:t>
            </a:r>
          </a:p>
        </p:txBody>
      </p:sp>
    </p:spTree>
    <p:extLst>
      <p:ext uri="{BB962C8B-B14F-4D97-AF65-F5344CB8AC3E}">
        <p14:creationId xmlns:p14="http://schemas.microsoft.com/office/powerpoint/2010/main" val="181282792"/>
      </p:ext>
    </p:extLst>
  </p:cSld>
  <p:clrMap bg1="lt1" tx1="dk1" bg2="lt2" tx2="dk2" accent1="accent1" accent2="accent2" accent3="accent3" accent4="accent4" accent5="accent5" accent6="accent6" hlink="hlink" folHlink="folHlink"/>
  <p:sldLayoutIdLst>
    <p:sldLayoutId id="2147484253" r:id="rId1"/>
    <p:sldLayoutId id="2147484232" r:id="rId2"/>
    <p:sldLayoutId id="2147484247" r:id="rId3"/>
    <p:sldLayoutId id="2147484250" r:id="rId4"/>
    <p:sldLayoutId id="2147484262" r:id="rId5"/>
    <p:sldLayoutId id="2147484255" r:id="rId6"/>
    <p:sldLayoutId id="2147484256" r:id="rId7"/>
    <p:sldLayoutId id="2147484257" r:id="rId8"/>
    <p:sldLayoutId id="2147484258" r:id="rId9"/>
    <p:sldLayoutId id="2147484259" r:id="rId10"/>
    <p:sldLayoutId id="2147484260" r:id="rId11"/>
    <p:sldLayoutId id="2147484261" r:id="rId12"/>
    <p:sldLayoutId id="2147484254" r:id="rId13"/>
    <p:sldLayoutId id="2147484245" r:id="rId14"/>
    <p:sldLayoutId id="2147484275" r:id="rId15"/>
    <p:sldLayoutId id="2147484277" r:id="rId16"/>
    <p:sldLayoutId id="2147484263" r:id="rId17"/>
    <p:sldLayoutId id="2147484268" r:id="rId18"/>
    <p:sldLayoutId id="2147484276" r:id="rId19"/>
    <p:sldLayoutId id="2147484249" r:id="rId20"/>
    <p:sldLayoutId id="2147484274" r:id="rId21"/>
    <p:sldLayoutId id="2147484271" r:id="rId22"/>
    <p:sldLayoutId id="2147484272" r:id="rId23"/>
    <p:sldLayoutId id="2147484273" r:id="rId24"/>
    <p:sldLayoutId id="2147484243" r:id="rId25"/>
  </p:sldLayoutIdLst>
  <p:txStyles>
    <p:titleStyle>
      <a:lvl1pPr algn="ctr" defTabSz="685800" rtl="0" eaLnBrk="1" latinLnBrk="0" hangingPunct="1">
        <a:lnSpc>
          <a:spcPct val="90000"/>
        </a:lnSpc>
        <a:spcBef>
          <a:spcPct val="0"/>
        </a:spcBef>
        <a:buNone/>
        <a:defRPr sz="3300" b="1"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2pPr>
      <a:lvl3pPr marL="8572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3pPr>
      <a:lvl4pPr marL="12001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4pPr>
      <a:lvl5pPr marL="15430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Open Sans" panose="020B0606030504020204" pitchFamily="34" charset="0"/>
          <a:ea typeface="Open Sans" panose="020B0606030504020204" pitchFamily="34" charset="0"/>
          <a:cs typeface="Open Sans" panose="020B0606030504020204" pitchFamily="34" charset="0"/>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rgbClr val="FFFFFF"/>
        </a:solidFill>
        <a:effectLst/>
      </p:bgPr>
    </p:bg>
    <p:spTree>
      <p:nvGrpSpPr>
        <p:cNvPr id="1" name=""/>
        <p:cNvGrpSpPr/>
        <p:nvPr/>
      </p:nvGrpSpPr>
      <p:grpSpPr>
        <a:xfrm>
          <a:off x="0" y="0"/>
          <a:ext cx="0" cy="0"/>
          <a:chOff x="0" y="0"/>
          <a:chExt cx="0" cy="0"/>
        </a:xfrm>
      </p:grpSpPr>
      <p:pic>
        <p:nvPicPr>
          <p:cNvPr id="2" name="Picture 1" descr="A white eagle with two heads&#10;&#10;Description automatically generated">
            <a:extLst>
              <a:ext uri="{FF2B5EF4-FFF2-40B4-BE49-F238E27FC236}">
                <a16:creationId xmlns:a16="http://schemas.microsoft.com/office/drawing/2014/main" id="{A3E023DC-802D-ECD1-AD97-E86F3B947D90}"/>
              </a:ext>
            </a:extLst>
          </p:cNvPr>
          <p:cNvPicPr>
            <a:picLocks noChangeAspect="1"/>
          </p:cNvPicPr>
          <p:nvPr userDrawn="1"/>
        </p:nvPicPr>
        <p:blipFill>
          <a:blip r:embed="rId3" cstate="email">
            <a:extLst>
              <a:ext uri="{28A0092B-C50C-407E-A947-70E740481C1C}">
                <a14:useLocalDpi xmlns:a14="http://schemas.microsoft.com/office/drawing/2010/main"/>
              </a:ext>
            </a:extLst>
          </a:blip>
          <a:srcRect/>
          <a:stretch/>
        </p:blipFill>
        <p:spPr>
          <a:xfrm>
            <a:off x="7277493" y="-6351"/>
            <a:ext cx="4914507" cy="6179715"/>
          </a:xfrm>
          <a:prstGeom prst="rect">
            <a:avLst/>
          </a:prstGeom>
        </p:spPr>
      </p:pic>
      <p:sp>
        <p:nvSpPr>
          <p:cNvPr id="4" name="Presentation Title">
            <a:extLst>
              <a:ext uri="{FF2B5EF4-FFF2-40B4-BE49-F238E27FC236}">
                <a16:creationId xmlns:a16="http://schemas.microsoft.com/office/drawing/2014/main" id="{B2511466-0519-0F7E-4191-DDCD73B04C87}"/>
              </a:ext>
            </a:extLst>
          </p:cNvPr>
          <p:cNvSpPr txBox="1">
            <a:spLocks noGrp="1"/>
          </p:cNvSpPr>
          <p:nvPr>
            <p:ph type="title" hasCustomPrompt="1"/>
          </p:nvPr>
        </p:nvSpPr>
        <p:spPr>
          <a:xfrm>
            <a:off x="595313" y="1287463"/>
            <a:ext cx="7077075" cy="2352675"/>
          </a:xfrm>
          <a:prstGeom prst="rect">
            <a:avLst/>
          </a:prstGeom>
          <a:ln w="12700">
            <a:miter lim="400000"/>
          </a:ln>
        </p:spPr>
        <p:txBody>
          <a:bodyPr lIns="50800" tIns="50800" rIns="50800" bIns="50800" anchor="b">
            <a:normAutofit/>
          </a:bodyPr>
          <a:lstStyle/>
          <a:p>
            <a:r>
              <a:rPr dirty="0"/>
              <a:t>Presentation Title</a:t>
            </a:r>
          </a:p>
        </p:txBody>
      </p:sp>
      <p:sp>
        <p:nvSpPr>
          <p:cNvPr id="3" name="Rectangle 2">
            <a:extLst>
              <a:ext uri="{FF2B5EF4-FFF2-40B4-BE49-F238E27FC236}">
                <a16:creationId xmlns:a16="http://schemas.microsoft.com/office/drawing/2014/main" id="{387E1675-FAC9-50E5-A5DE-8359D6505B70}"/>
              </a:ext>
            </a:extLst>
          </p:cNvPr>
          <p:cNvSpPr/>
          <p:nvPr/>
        </p:nvSpPr>
        <p:spPr>
          <a:xfrm>
            <a:off x="0" y="6175777"/>
            <a:ext cx="12192000" cy="678647"/>
          </a:xfrm>
          <a:prstGeom prst="rect">
            <a:avLst/>
          </a:prstGeom>
          <a:solidFill>
            <a:srgbClr val="800000"/>
          </a:solidFill>
          <a:ln w="25400" cap="flat">
            <a:noFill/>
            <a:prstDash val="solid"/>
            <a:round/>
          </a:ln>
          <a:effectLst/>
          <a:sp3d/>
        </p:spPr>
        <p:style>
          <a:lnRef idx="0">
            <a:scrgbClr r="0" g="0" b="0"/>
          </a:lnRef>
          <a:fillRef idx="0">
            <a:scrgbClr r="0" g="0" b="0"/>
          </a:fillRef>
          <a:effectRef idx="0">
            <a:scrgbClr r="0" g="0" b="0"/>
          </a:effectRef>
          <a:fontRef idx="none"/>
        </p:style>
        <p:txBody>
          <a:bodyPr spcFirstLastPara="1" lIns="25400" tIns="25400" rIns="25400" bIns="25400" spcCol="38100" anchor="ctr">
            <a:spAutoFit/>
          </a:bodyPr>
          <a:lstStyle/>
          <a:p>
            <a:pPr defTabSz="1219169" eaLnBrk="1" fontAlgn="auto">
              <a:lnSpc>
                <a:spcPct val="90000"/>
              </a:lnSpc>
              <a:spcBef>
                <a:spcPts val="2250"/>
              </a:spcBef>
              <a:spcAft>
                <a:spcPts val="0"/>
              </a:spcAft>
              <a:defRPr/>
            </a:pPr>
            <a:endParaRPr lang="en-US" sz="2400">
              <a:solidFill>
                <a:srgbClr val="000000"/>
              </a:solidFill>
              <a:latin typeface="+mj-lt"/>
              <a:ea typeface="+mj-ea"/>
              <a:cs typeface="+mj-cs"/>
              <a:sym typeface="Helvetica Neue"/>
            </a:endParaRPr>
          </a:p>
        </p:txBody>
      </p:sp>
    </p:spTree>
    <p:extLst>
      <p:ext uri="{BB962C8B-B14F-4D97-AF65-F5344CB8AC3E}">
        <p14:creationId xmlns:p14="http://schemas.microsoft.com/office/powerpoint/2010/main" val="2855112939"/>
      </p:ext>
    </p:extLst>
  </p:cSld>
  <p:clrMap bg1="lt1" tx1="dk1" bg2="lt2" tx2="dk2" accent1="accent1" accent2="accent2" accent3="accent3" accent4="accent4" accent5="accent5" accent6="accent6" hlink="hlink" folHlink="folHlink"/>
  <p:sldLayoutIdLst>
    <p:sldLayoutId id="2147485366" r:id="rId1"/>
  </p:sldLayoutIdLst>
  <p:transition spd="med"/>
  <p:hf hdr="0" dt="0"/>
  <p:txStyles>
    <p:titleStyle>
      <a:lvl1pPr algn="l" defTabSz="1217613" rtl="0" eaLnBrk="1" fontAlgn="base" hangingPunct="1">
        <a:lnSpc>
          <a:spcPct val="80000"/>
        </a:lnSpc>
        <a:spcBef>
          <a:spcPct val="0"/>
        </a:spcBef>
        <a:spcAft>
          <a:spcPct val="0"/>
        </a:spcAft>
        <a:defRPr sz="5800" b="1" spc="-116">
          <a:solidFill>
            <a:srgbClr val="000000"/>
          </a:solidFill>
          <a:latin typeface="+mj-lt"/>
          <a:ea typeface="Proxima Nova" panose="02000506030000020004" pitchFamily="2" charset="0"/>
          <a:cs typeface="Arial"/>
          <a:sym typeface="Arial" panose="020B0604020202020204" pitchFamily="34" charset="0"/>
        </a:defRPr>
      </a:lvl1pPr>
      <a:lvl2pPr algn="l" defTabSz="1217613" rtl="0" eaLnBrk="1" fontAlgn="base" hangingPunct="1">
        <a:lnSpc>
          <a:spcPct val="80000"/>
        </a:lnSpc>
        <a:spcBef>
          <a:spcPct val="0"/>
        </a:spcBef>
        <a:spcAft>
          <a:spcPct val="0"/>
        </a:spcAft>
        <a:defRPr sz="5800" b="1" spc="-116">
          <a:solidFill>
            <a:srgbClr val="000000"/>
          </a:solidFill>
          <a:latin typeface="Arial"/>
          <a:ea typeface="Proxima Nova" panose="02000506030000020004" pitchFamily="2" charset="0"/>
          <a:cs typeface="Arial"/>
          <a:sym typeface="Arial" panose="020B0604020202020204" pitchFamily="34" charset="0"/>
        </a:defRPr>
      </a:lvl2pPr>
      <a:lvl3pPr algn="l" defTabSz="1217613" rtl="0" eaLnBrk="1" fontAlgn="base" hangingPunct="1">
        <a:lnSpc>
          <a:spcPct val="80000"/>
        </a:lnSpc>
        <a:spcBef>
          <a:spcPct val="0"/>
        </a:spcBef>
        <a:spcAft>
          <a:spcPct val="0"/>
        </a:spcAft>
        <a:defRPr sz="5800" b="1" spc="-116">
          <a:solidFill>
            <a:srgbClr val="000000"/>
          </a:solidFill>
          <a:latin typeface="Arial"/>
          <a:ea typeface="Proxima Nova" panose="02000506030000020004" pitchFamily="2" charset="0"/>
          <a:cs typeface="Arial"/>
          <a:sym typeface="Arial" panose="020B0604020202020204" pitchFamily="34" charset="0"/>
        </a:defRPr>
      </a:lvl3pPr>
      <a:lvl4pPr algn="l" defTabSz="1217613" rtl="0" eaLnBrk="1" fontAlgn="base" hangingPunct="1">
        <a:lnSpc>
          <a:spcPct val="80000"/>
        </a:lnSpc>
        <a:spcBef>
          <a:spcPct val="0"/>
        </a:spcBef>
        <a:spcAft>
          <a:spcPct val="0"/>
        </a:spcAft>
        <a:defRPr sz="5800" b="1" spc="-116">
          <a:solidFill>
            <a:srgbClr val="000000"/>
          </a:solidFill>
          <a:latin typeface="Arial"/>
          <a:ea typeface="Proxima Nova" panose="02000506030000020004" pitchFamily="2" charset="0"/>
          <a:cs typeface="Arial"/>
          <a:sym typeface="Arial" panose="020B0604020202020204" pitchFamily="34" charset="0"/>
        </a:defRPr>
      </a:lvl4pPr>
      <a:lvl5pPr algn="l" defTabSz="1217613" rtl="0" eaLnBrk="1" fontAlgn="base" hangingPunct="1">
        <a:lnSpc>
          <a:spcPct val="80000"/>
        </a:lnSpc>
        <a:spcBef>
          <a:spcPct val="0"/>
        </a:spcBef>
        <a:spcAft>
          <a:spcPct val="0"/>
        </a:spcAft>
        <a:defRPr sz="5800" b="1" spc="-116">
          <a:solidFill>
            <a:srgbClr val="000000"/>
          </a:solidFill>
          <a:latin typeface="Arial"/>
          <a:ea typeface="Proxima Nova" panose="02000506030000020004" pitchFamily="2" charset="0"/>
          <a:cs typeface="Arial"/>
          <a:sym typeface="Arial" panose="020B0604020202020204" pitchFamily="34" charset="0"/>
        </a:defRPr>
      </a:lvl5pPr>
      <a:lvl6pPr marL="0" marR="0" indent="0" algn="l" defTabSz="1219169" rtl="0" eaLnBrk="1" latinLnBrk="0" hangingPunct="1">
        <a:lnSpc>
          <a:spcPct val="80000"/>
        </a:lnSpc>
        <a:spcBef>
          <a:spcPts val="0"/>
        </a:spcBef>
        <a:spcAft>
          <a:spcPts val="0"/>
        </a:spcAft>
        <a:buClrTx/>
        <a:buSzTx/>
        <a:buFontTx/>
        <a:buNone/>
        <a:tabLst/>
        <a:defRPr sz="5800" b="1" i="0" u="none" strike="noStrike" cap="none" spc="-116" baseline="0">
          <a:solidFill>
            <a:srgbClr val="000000"/>
          </a:solidFill>
          <a:uFillTx/>
          <a:latin typeface="Arial"/>
          <a:ea typeface="Arial"/>
          <a:cs typeface="Arial"/>
          <a:sym typeface="Arial"/>
        </a:defRPr>
      </a:lvl6pPr>
      <a:lvl7pPr marL="0" marR="0" indent="0" algn="l" defTabSz="1219169" rtl="0" eaLnBrk="1" latinLnBrk="0" hangingPunct="1">
        <a:lnSpc>
          <a:spcPct val="80000"/>
        </a:lnSpc>
        <a:spcBef>
          <a:spcPts val="0"/>
        </a:spcBef>
        <a:spcAft>
          <a:spcPts val="0"/>
        </a:spcAft>
        <a:buClrTx/>
        <a:buSzTx/>
        <a:buFontTx/>
        <a:buNone/>
        <a:tabLst/>
        <a:defRPr sz="5800" b="1" i="0" u="none" strike="noStrike" cap="none" spc="-116" baseline="0">
          <a:solidFill>
            <a:srgbClr val="000000"/>
          </a:solidFill>
          <a:uFillTx/>
          <a:latin typeface="Arial"/>
          <a:ea typeface="Arial"/>
          <a:cs typeface="Arial"/>
          <a:sym typeface="Arial"/>
        </a:defRPr>
      </a:lvl7pPr>
      <a:lvl8pPr marL="0" marR="0" indent="0" algn="l" defTabSz="1219169" rtl="0" eaLnBrk="1" latinLnBrk="0" hangingPunct="1">
        <a:lnSpc>
          <a:spcPct val="80000"/>
        </a:lnSpc>
        <a:spcBef>
          <a:spcPts val="0"/>
        </a:spcBef>
        <a:spcAft>
          <a:spcPts val="0"/>
        </a:spcAft>
        <a:buClrTx/>
        <a:buSzTx/>
        <a:buFontTx/>
        <a:buNone/>
        <a:tabLst/>
        <a:defRPr sz="5800" b="1" i="0" u="none" strike="noStrike" cap="none" spc="-116" baseline="0">
          <a:solidFill>
            <a:srgbClr val="000000"/>
          </a:solidFill>
          <a:uFillTx/>
          <a:latin typeface="Arial"/>
          <a:ea typeface="Arial"/>
          <a:cs typeface="Arial"/>
          <a:sym typeface="Arial"/>
        </a:defRPr>
      </a:lvl8pPr>
      <a:lvl9pPr marL="0" marR="0" indent="0" algn="l" defTabSz="1219169" rtl="0" eaLnBrk="1" latinLnBrk="0" hangingPunct="1">
        <a:lnSpc>
          <a:spcPct val="80000"/>
        </a:lnSpc>
        <a:spcBef>
          <a:spcPts val="0"/>
        </a:spcBef>
        <a:spcAft>
          <a:spcPts val="0"/>
        </a:spcAft>
        <a:buClrTx/>
        <a:buSzTx/>
        <a:buFontTx/>
        <a:buNone/>
        <a:tabLst/>
        <a:defRPr sz="5800" b="1" i="0" u="none" strike="noStrike" cap="none" spc="-116" baseline="0">
          <a:solidFill>
            <a:srgbClr val="000000"/>
          </a:solidFill>
          <a:uFillTx/>
          <a:latin typeface="Arial"/>
          <a:ea typeface="Arial"/>
          <a:cs typeface="Arial"/>
          <a:sym typeface="Arial"/>
        </a:defRPr>
      </a:lvl9pPr>
    </p:titleStyle>
    <p:bodyStyle>
      <a:lvl1pPr algn="l" defTabSz="412750" rtl="0" eaLnBrk="1" fontAlgn="base" hangingPunct="1">
        <a:spcBef>
          <a:spcPct val="0"/>
        </a:spcBef>
        <a:spcAft>
          <a:spcPct val="0"/>
        </a:spcAft>
        <a:defRPr sz="2700">
          <a:solidFill>
            <a:srgbClr val="000000"/>
          </a:solidFill>
          <a:latin typeface="+mj-lt"/>
          <a:ea typeface="Proxima Nova" panose="02000506030000020004" pitchFamily="2" charset="0"/>
          <a:cs typeface="Arial"/>
          <a:sym typeface="Arial" panose="020B0604020202020204" pitchFamily="34" charset="0"/>
        </a:defRPr>
      </a:lvl1pPr>
      <a:lvl2pPr marL="1003300" indent="-698500" algn="l" defTabSz="412750" rtl="0" eaLnBrk="1" fontAlgn="base" hangingPunct="1">
        <a:spcBef>
          <a:spcPct val="0"/>
        </a:spcBef>
        <a:spcAft>
          <a:spcPct val="0"/>
        </a:spcAft>
        <a:buSzPct val="123000"/>
        <a:buChar char="•"/>
        <a:defRPr sz="2700">
          <a:solidFill>
            <a:srgbClr val="000000"/>
          </a:solidFill>
          <a:latin typeface="+mj-lt"/>
          <a:ea typeface="Proxima Nova" panose="02000506030000020004" pitchFamily="2" charset="0"/>
          <a:cs typeface="Arial"/>
          <a:sym typeface="Arial" panose="020B0604020202020204" pitchFamily="34" charset="0"/>
        </a:defRPr>
      </a:lvl2pPr>
      <a:lvl3pPr marL="1308100" indent="-698500" algn="l" defTabSz="412750" rtl="0" eaLnBrk="1" fontAlgn="base" hangingPunct="1">
        <a:spcBef>
          <a:spcPct val="0"/>
        </a:spcBef>
        <a:spcAft>
          <a:spcPct val="0"/>
        </a:spcAft>
        <a:buSzPct val="123000"/>
        <a:buChar char="•"/>
        <a:defRPr sz="2700">
          <a:solidFill>
            <a:srgbClr val="000000"/>
          </a:solidFill>
          <a:latin typeface="+mj-lt"/>
          <a:ea typeface="Proxima Nova" panose="02000506030000020004" pitchFamily="2" charset="0"/>
          <a:cs typeface="Arial"/>
          <a:sym typeface="Arial" panose="020B0604020202020204" pitchFamily="34" charset="0"/>
        </a:defRPr>
      </a:lvl3pPr>
      <a:lvl4pPr marL="1612900" indent="-698500" algn="l" defTabSz="412750" rtl="0" eaLnBrk="1" fontAlgn="base" hangingPunct="1">
        <a:spcBef>
          <a:spcPct val="0"/>
        </a:spcBef>
        <a:spcAft>
          <a:spcPct val="0"/>
        </a:spcAft>
        <a:buSzPct val="123000"/>
        <a:buChar char="•"/>
        <a:defRPr sz="2700">
          <a:solidFill>
            <a:srgbClr val="000000"/>
          </a:solidFill>
          <a:latin typeface="+mj-lt"/>
          <a:ea typeface="Proxima Nova" panose="02000506030000020004" pitchFamily="2" charset="0"/>
          <a:cs typeface="Arial"/>
          <a:sym typeface="Arial" panose="020B0604020202020204" pitchFamily="34" charset="0"/>
        </a:defRPr>
      </a:lvl4pPr>
      <a:lvl5pPr marL="1219200" algn="l" defTabSz="412750" rtl="0" eaLnBrk="1" fontAlgn="base" hangingPunct="1">
        <a:spcBef>
          <a:spcPct val="0"/>
        </a:spcBef>
        <a:spcAft>
          <a:spcPct val="0"/>
        </a:spcAft>
        <a:buSzPct val="123000"/>
        <a:defRPr sz="2700">
          <a:solidFill>
            <a:srgbClr val="000000"/>
          </a:solidFill>
          <a:latin typeface="+mj-lt"/>
          <a:ea typeface="Proxima Nova" panose="02000506030000020004" pitchFamily="2" charset="0"/>
          <a:cs typeface="Arial"/>
          <a:sym typeface="Arial" panose="020B0604020202020204" pitchFamily="34" charset="0"/>
        </a:defRPr>
      </a:lvl5pPr>
      <a:lvl6pPr marL="1873250" marR="0" indent="-349250" algn="l" defTabSz="412750" rtl="0" eaLnBrk="1" latinLnBrk="0" hangingPunct="1">
        <a:lnSpc>
          <a:spcPct val="100000"/>
        </a:lnSpc>
        <a:spcBef>
          <a:spcPts val="0"/>
        </a:spcBef>
        <a:spcAft>
          <a:spcPts val="0"/>
        </a:spcAft>
        <a:buClrTx/>
        <a:buSzPct val="123000"/>
        <a:buFontTx/>
        <a:buChar char="•"/>
        <a:tabLst/>
        <a:defRPr sz="2750" b="0" i="0" u="none" strike="noStrike" cap="none" spc="0" baseline="0">
          <a:solidFill>
            <a:srgbClr val="000000"/>
          </a:solidFill>
          <a:uFillTx/>
          <a:latin typeface="Arial"/>
          <a:ea typeface="Arial"/>
          <a:cs typeface="Arial"/>
          <a:sym typeface="Arial"/>
        </a:defRPr>
      </a:lvl6pPr>
      <a:lvl7pPr marL="2178050" marR="0" indent="-349250" algn="l" defTabSz="412750" rtl="0" eaLnBrk="1" latinLnBrk="0" hangingPunct="1">
        <a:lnSpc>
          <a:spcPct val="100000"/>
        </a:lnSpc>
        <a:spcBef>
          <a:spcPts val="0"/>
        </a:spcBef>
        <a:spcAft>
          <a:spcPts val="0"/>
        </a:spcAft>
        <a:buClrTx/>
        <a:buSzPct val="123000"/>
        <a:buFontTx/>
        <a:buChar char="•"/>
        <a:tabLst/>
        <a:defRPr sz="2750" b="0" i="0" u="none" strike="noStrike" cap="none" spc="0" baseline="0">
          <a:solidFill>
            <a:srgbClr val="000000"/>
          </a:solidFill>
          <a:uFillTx/>
          <a:latin typeface="Arial"/>
          <a:ea typeface="Arial"/>
          <a:cs typeface="Arial"/>
          <a:sym typeface="Arial"/>
        </a:defRPr>
      </a:lvl7pPr>
      <a:lvl8pPr marL="2482850" marR="0" indent="-349250" algn="l" defTabSz="412750" rtl="0" eaLnBrk="1" latinLnBrk="0" hangingPunct="1">
        <a:lnSpc>
          <a:spcPct val="100000"/>
        </a:lnSpc>
        <a:spcBef>
          <a:spcPts val="0"/>
        </a:spcBef>
        <a:spcAft>
          <a:spcPts val="0"/>
        </a:spcAft>
        <a:buClrTx/>
        <a:buSzPct val="123000"/>
        <a:buFontTx/>
        <a:buChar char="•"/>
        <a:tabLst/>
        <a:defRPr sz="2750" b="0" i="0" u="none" strike="noStrike" cap="none" spc="0" baseline="0">
          <a:solidFill>
            <a:srgbClr val="000000"/>
          </a:solidFill>
          <a:uFillTx/>
          <a:latin typeface="Arial"/>
          <a:ea typeface="Arial"/>
          <a:cs typeface="Arial"/>
          <a:sym typeface="Arial"/>
        </a:defRPr>
      </a:lvl8pPr>
      <a:lvl9pPr marL="2787650" marR="0" indent="-349250" algn="l" defTabSz="412750" rtl="0" eaLnBrk="1" latinLnBrk="0" hangingPunct="1">
        <a:lnSpc>
          <a:spcPct val="100000"/>
        </a:lnSpc>
        <a:spcBef>
          <a:spcPts val="0"/>
        </a:spcBef>
        <a:spcAft>
          <a:spcPts val="0"/>
        </a:spcAft>
        <a:buClrTx/>
        <a:buSzPct val="123000"/>
        <a:buFontTx/>
        <a:buChar char="•"/>
        <a:tabLst/>
        <a:defRPr sz="2750" b="0" i="0" u="none" strike="noStrike" cap="none" spc="0" baseline="0">
          <a:solidFill>
            <a:srgbClr val="000000"/>
          </a:solidFill>
          <a:uFillTx/>
          <a:latin typeface="Arial"/>
          <a:ea typeface="Arial"/>
          <a:cs typeface="Arial"/>
          <a:sym typeface="Arial"/>
        </a:defRPr>
      </a:lvl9pPr>
    </p:bodyStyle>
    <p:otherStyle>
      <a:lvl1pPr marL="0" marR="0" indent="0" algn="ctr" defTabSz="292100" rtl="0" eaLnBrk="1" latinLnBrk="0" hangingPunct="1">
        <a:lnSpc>
          <a:spcPct val="100000"/>
        </a:lnSpc>
        <a:spcBef>
          <a:spcPts val="0"/>
        </a:spcBef>
        <a:spcAft>
          <a:spcPts val="0"/>
        </a:spcAft>
        <a:buClrTx/>
        <a:buSzTx/>
        <a:buFontTx/>
        <a:buNone/>
        <a:tabLst/>
        <a:defRPr sz="900" b="0" i="0" u="none" strike="noStrike" cap="none" spc="0" baseline="0">
          <a:solidFill>
            <a:schemeClr val="tx1"/>
          </a:solidFill>
          <a:uFillTx/>
          <a:latin typeface="+mn-lt"/>
          <a:ea typeface="+mn-ea"/>
          <a:cs typeface="+mn-cs"/>
          <a:sym typeface="Helvetica Neue"/>
        </a:defRPr>
      </a:lvl1pPr>
      <a:lvl2pPr marL="0" marR="0" indent="0" algn="ctr" defTabSz="292100" rtl="0" eaLnBrk="1" latinLnBrk="0" hangingPunct="1">
        <a:lnSpc>
          <a:spcPct val="100000"/>
        </a:lnSpc>
        <a:spcBef>
          <a:spcPts val="0"/>
        </a:spcBef>
        <a:spcAft>
          <a:spcPts val="0"/>
        </a:spcAft>
        <a:buClrTx/>
        <a:buSzTx/>
        <a:buFontTx/>
        <a:buNone/>
        <a:tabLst/>
        <a:defRPr sz="900" b="0" i="0" u="none" strike="noStrike" cap="none" spc="0" baseline="0">
          <a:solidFill>
            <a:schemeClr val="tx1"/>
          </a:solidFill>
          <a:uFillTx/>
          <a:latin typeface="+mn-lt"/>
          <a:ea typeface="+mn-ea"/>
          <a:cs typeface="+mn-cs"/>
          <a:sym typeface="Helvetica Neue"/>
        </a:defRPr>
      </a:lvl2pPr>
      <a:lvl3pPr marL="0" marR="0" indent="0" algn="ctr" defTabSz="292100" rtl="0" eaLnBrk="1" latinLnBrk="0" hangingPunct="1">
        <a:lnSpc>
          <a:spcPct val="100000"/>
        </a:lnSpc>
        <a:spcBef>
          <a:spcPts val="0"/>
        </a:spcBef>
        <a:spcAft>
          <a:spcPts val="0"/>
        </a:spcAft>
        <a:buClrTx/>
        <a:buSzTx/>
        <a:buFontTx/>
        <a:buNone/>
        <a:tabLst/>
        <a:defRPr sz="900" b="0" i="0" u="none" strike="noStrike" cap="none" spc="0" baseline="0">
          <a:solidFill>
            <a:schemeClr val="tx1"/>
          </a:solidFill>
          <a:uFillTx/>
          <a:latin typeface="+mn-lt"/>
          <a:ea typeface="+mn-ea"/>
          <a:cs typeface="+mn-cs"/>
          <a:sym typeface="Helvetica Neue"/>
        </a:defRPr>
      </a:lvl3pPr>
      <a:lvl4pPr marL="0" marR="0" indent="0" algn="ctr" defTabSz="292100" rtl="0" eaLnBrk="1" latinLnBrk="0" hangingPunct="1">
        <a:lnSpc>
          <a:spcPct val="100000"/>
        </a:lnSpc>
        <a:spcBef>
          <a:spcPts val="0"/>
        </a:spcBef>
        <a:spcAft>
          <a:spcPts val="0"/>
        </a:spcAft>
        <a:buClrTx/>
        <a:buSzTx/>
        <a:buFontTx/>
        <a:buNone/>
        <a:tabLst/>
        <a:defRPr sz="900" b="0" i="0" u="none" strike="noStrike" cap="none" spc="0" baseline="0">
          <a:solidFill>
            <a:schemeClr val="tx1"/>
          </a:solidFill>
          <a:uFillTx/>
          <a:latin typeface="+mn-lt"/>
          <a:ea typeface="+mn-ea"/>
          <a:cs typeface="+mn-cs"/>
          <a:sym typeface="Helvetica Neue"/>
        </a:defRPr>
      </a:lvl4pPr>
      <a:lvl5pPr marL="0" marR="0" indent="0" algn="ctr" defTabSz="292100" rtl="0" eaLnBrk="1" latinLnBrk="0" hangingPunct="1">
        <a:lnSpc>
          <a:spcPct val="100000"/>
        </a:lnSpc>
        <a:spcBef>
          <a:spcPts val="0"/>
        </a:spcBef>
        <a:spcAft>
          <a:spcPts val="0"/>
        </a:spcAft>
        <a:buClrTx/>
        <a:buSzTx/>
        <a:buFontTx/>
        <a:buNone/>
        <a:tabLst/>
        <a:defRPr sz="900" b="0" i="0" u="none" strike="noStrike" cap="none" spc="0" baseline="0">
          <a:solidFill>
            <a:schemeClr val="tx1"/>
          </a:solidFill>
          <a:uFillTx/>
          <a:latin typeface="+mn-lt"/>
          <a:ea typeface="+mn-ea"/>
          <a:cs typeface="+mn-cs"/>
          <a:sym typeface="Helvetica Neue"/>
        </a:defRPr>
      </a:lvl5pPr>
      <a:lvl6pPr marL="0" marR="0" indent="0" algn="ctr" defTabSz="292100" rtl="0" eaLnBrk="1" latinLnBrk="0" hangingPunct="1">
        <a:lnSpc>
          <a:spcPct val="100000"/>
        </a:lnSpc>
        <a:spcBef>
          <a:spcPts val="0"/>
        </a:spcBef>
        <a:spcAft>
          <a:spcPts val="0"/>
        </a:spcAft>
        <a:buClrTx/>
        <a:buSzTx/>
        <a:buFontTx/>
        <a:buNone/>
        <a:tabLst/>
        <a:defRPr sz="900" b="0" i="0" u="none" strike="noStrike" cap="none" spc="0" baseline="0">
          <a:solidFill>
            <a:schemeClr val="tx1"/>
          </a:solidFill>
          <a:uFillTx/>
          <a:latin typeface="+mn-lt"/>
          <a:ea typeface="+mn-ea"/>
          <a:cs typeface="+mn-cs"/>
          <a:sym typeface="Helvetica Neue"/>
        </a:defRPr>
      </a:lvl6pPr>
      <a:lvl7pPr marL="0" marR="0" indent="0" algn="ctr" defTabSz="292100" rtl="0" eaLnBrk="1" latinLnBrk="0" hangingPunct="1">
        <a:lnSpc>
          <a:spcPct val="100000"/>
        </a:lnSpc>
        <a:spcBef>
          <a:spcPts val="0"/>
        </a:spcBef>
        <a:spcAft>
          <a:spcPts val="0"/>
        </a:spcAft>
        <a:buClrTx/>
        <a:buSzTx/>
        <a:buFontTx/>
        <a:buNone/>
        <a:tabLst/>
        <a:defRPr sz="900" b="0" i="0" u="none" strike="noStrike" cap="none" spc="0" baseline="0">
          <a:solidFill>
            <a:schemeClr val="tx1"/>
          </a:solidFill>
          <a:uFillTx/>
          <a:latin typeface="+mn-lt"/>
          <a:ea typeface="+mn-ea"/>
          <a:cs typeface="+mn-cs"/>
          <a:sym typeface="Helvetica Neue"/>
        </a:defRPr>
      </a:lvl7pPr>
      <a:lvl8pPr marL="0" marR="0" indent="0" algn="ctr" defTabSz="292100" rtl="0" eaLnBrk="1" latinLnBrk="0" hangingPunct="1">
        <a:lnSpc>
          <a:spcPct val="100000"/>
        </a:lnSpc>
        <a:spcBef>
          <a:spcPts val="0"/>
        </a:spcBef>
        <a:spcAft>
          <a:spcPts val="0"/>
        </a:spcAft>
        <a:buClrTx/>
        <a:buSzTx/>
        <a:buFontTx/>
        <a:buNone/>
        <a:tabLst/>
        <a:defRPr sz="900" b="0" i="0" u="none" strike="noStrike" cap="none" spc="0" baseline="0">
          <a:solidFill>
            <a:schemeClr val="tx1"/>
          </a:solidFill>
          <a:uFillTx/>
          <a:latin typeface="+mn-lt"/>
          <a:ea typeface="+mn-ea"/>
          <a:cs typeface="+mn-cs"/>
          <a:sym typeface="Helvetica Neue"/>
        </a:defRPr>
      </a:lvl8pPr>
      <a:lvl9pPr marL="0" marR="0" indent="0" algn="ctr" defTabSz="292100" rtl="0" eaLnBrk="1" latinLnBrk="0" hangingPunct="1">
        <a:lnSpc>
          <a:spcPct val="100000"/>
        </a:lnSpc>
        <a:spcBef>
          <a:spcPts val="0"/>
        </a:spcBef>
        <a:spcAft>
          <a:spcPts val="0"/>
        </a:spcAft>
        <a:buClrTx/>
        <a:buSzTx/>
        <a:buFontTx/>
        <a:buNone/>
        <a:tabLst/>
        <a:defRPr sz="900" b="0" i="0" u="none" strike="noStrike" cap="none" spc="0" baseline="0">
          <a:solidFill>
            <a:schemeClr val="tx1"/>
          </a:solidFill>
          <a:uFillTx/>
          <a:latin typeface="+mn-lt"/>
          <a:ea typeface="+mn-ea"/>
          <a:cs typeface="+mn-cs"/>
          <a:sym typeface="Helvetica Neue"/>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304800" y="183092"/>
            <a:ext cx="5486400" cy="762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304800" y="1066800"/>
            <a:ext cx="5486400" cy="3017309"/>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304800" y="4237567"/>
            <a:ext cx="1422400" cy="243417"/>
          </a:xfrm>
          <a:prstGeom prst="rect">
            <a:avLst/>
          </a:prstGeom>
        </p:spPr>
        <p:txBody>
          <a:bodyPr vert="horz" lIns="91440" tIns="45720" rIns="91440" bIns="45720" rtlCol="0" anchor="ctr"/>
          <a:lstStyle>
            <a:lvl1pPr algn="l">
              <a:defRPr sz="800">
                <a:solidFill>
                  <a:schemeClr val="tx1">
                    <a:tint val="75000"/>
                  </a:schemeClr>
                </a:solidFill>
              </a:defRPr>
            </a:lvl1pPr>
          </a:lstStyle>
          <a:p>
            <a:fld id="{1D8BD707-D9CF-40AE-B4C6-C98DA3205C09}" type="datetimeFigureOut">
              <a:rPr lang="en-US" smtClean="0"/>
              <a:pPr/>
              <a:t>6/1/2026</a:t>
            </a:fld>
            <a:endParaRPr lang="en-US"/>
          </a:p>
        </p:txBody>
      </p:sp>
      <p:sp>
        <p:nvSpPr>
          <p:cNvPr id="5" name="Footer Placeholder 4"/>
          <p:cNvSpPr>
            <a:spLocks noGrp="1"/>
          </p:cNvSpPr>
          <p:nvPr>
            <p:ph type="ftr" sz="quarter" idx="3"/>
          </p:nvPr>
        </p:nvSpPr>
        <p:spPr>
          <a:xfrm>
            <a:off x="2082800" y="4237567"/>
            <a:ext cx="1930400" cy="243417"/>
          </a:xfrm>
          <a:prstGeom prst="rect">
            <a:avLst/>
          </a:prstGeom>
        </p:spPr>
        <p:txBody>
          <a:bodyPr vert="horz" lIns="91440" tIns="45720" rIns="91440" bIns="45720" rtlCol="0" anchor="ctr"/>
          <a:lstStyle>
            <a:lvl1pPr algn="ctr">
              <a:defRPr sz="8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4368800" y="4237567"/>
            <a:ext cx="1422400" cy="243417"/>
          </a:xfrm>
          <a:prstGeom prst="rect">
            <a:avLst/>
          </a:prstGeom>
        </p:spPr>
        <p:txBody>
          <a:bodyPr vert="horz" lIns="91440" tIns="45720" rIns="91440" bIns="45720" rtlCol="0" anchor="ctr"/>
          <a:lstStyle>
            <a:lvl1pPr algn="r">
              <a:defRPr sz="800">
                <a:solidFill>
                  <a:schemeClr val="tx1">
                    <a:tint val="75000"/>
                  </a:schemeClr>
                </a:solidFill>
              </a:defRPr>
            </a:lvl1pPr>
          </a:lstStyle>
          <a:p>
            <a:fld id="{B6F15528-21DE-4FAA-801E-634DDDAF4B2B}" type="slidenum">
              <a:rPr lang="en-US" smtClean="0"/>
              <a:pPr/>
              <a:t>‹#›</a:t>
            </a:fld>
            <a:endParaRPr lang="en-US"/>
          </a:p>
        </p:txBody>
      </p:sp>
    </p:spTree>
    <p:extLst>
      <p:ext uri="{BB962C8B-B14F-4D97-AF65-F5344CB8AC3E}">
        <p14:creationId xmlns:p14="http://schemas.microsoft.com/office/powerpoint/2010/main" val="164714185"/>
      </p:ext>
    </p:extLst>
  </p:cSld>
  <p:clrMap bg1="lt1" tx1="dk1" bg2="lt2" tx2="dk2" accent1="accent1" accent2="accent2" accent3="accent3" accent4="accent4" accent5="accent5" accent6="accent6" hlink="hlink" folHlink="folHlink"/>
  <p:sldLayoutIdLst>
    <p:sldLayoutId id="2147485560" r:id="rId1"/>
    <p:sldLayoutId id="2147485561" r:id="rId2"/>
    <p:sldLayoutId id="2147485562" r:id="rId3"/>
    <p:sldLayoutId id="2147485563" r:id="rId4"/>
    <p:sldLayoutId id="2147485564" r:id="rId5"/>
    <p:sldLayoutId id="2147485565" r:id="rId6"/>
    <p:sldLayoutId id="2147485566" r:id="rId7"/>
    <p:sldLayoutId id="2147485567" r:id="rId8"/>
    <p:sldLayoutId id="2147485568" r:id="rId9"/>
    <p:sldLayoutId id="2147485569" r:id="rId10"/>
    <p:sldLayoutId id="2147485570" r:id="rId11"/>
  </p:sldLayoutIdLst>
  <p:txStyles>
    <p:titleStyle>
      <a:lvl1pPr algn="ctr" defTabSz="609630" rtl="0" eaLnBrk="1" latinLnBrk="0" hangingPunct="1">
        <a:spcBef>
          <a:spcPct val="0"/>
        </a:spcBef>
        <a:buNone/>
        <a:defRPr sz="2933" kern="1200">
          <a:solidFill>
            <a:schemeClr val="tx1"/>
          </a:solidFill>
          <a:latin typeface="+mj-lt"/>
          <a:ea typeface="+mj-ea"/>
          <a:cs typeface="+mj-cs"/>
        </a:defRPr>
      </a:lvl1pPr>
    </p:titleStyle>
    <p:bodyStyle>
      <a:lvl1pPr marL="228611" indent="-228611" algn="l" defTabSz="609630" rtl="0" eaLnBrk="1" latinLnBrk="0" hangingPunct="1">
        <a:spcBef>
          <a:spcPct val="20000"/>
        </a:spcBef>
        <a:buFont typeface="Arial" pitchFamily="34" charset="0"/>
        <a:buChar char="•"/>
        <a:defRPr sz="2133" kern="1200">
          <a:solidFill>
            <a:schemeClr val="tx1"/>
          </a:solidFill>
          <a:latin typeface="+mn-lt"/>
          <a:ea typeface="+mn-ea"/>
          <a:cs typeface="+mn-cs"/>
        </a:defRPr>
      </a:lvl1pPr>
      <a:lvl2pPr marL="495325" indent="-190510" algn="l" defTabSz="609630" rtl="0" eaLnBrk="1" latinLnBrk="0" hangingPunct="1">
        <a:spcBef>
          <a:spcPct val="20000"/>
        </a:spcBef>
        <a:buFont typeface="Arial" pitchFamily="34" charset="0"/>
        <a:buChar char="–"/>
        <a:defRPr sz="1867" kern="1200">
          <a:solidFill>
            <a:schemeClr val="tx1"/>
          </a:solidFill>
          <a:latin typeface="+mn-lt"/>
          <a:ea typeface="+mn-ea"/>
          <a:cs typeface="+mn-cs"/>
        </a:defRPr>
      </a:lvl2pPr>
      <a:lvl3pPr marL="762038" indent="-152408" algn="l" defTabSz="609630" rtl="0" eaLnBrk="1" latinLnBrk="0" hangingPunct="1">
        <a:spcBef>
          <a:spcPct val="20000"/>
        </a:spcBef>
        <a:buFont typeface="Arial" pitchFamily="34" charset="0"/>
        <a:buChar char="•"/>
        <a:defRPr sz="1600" kern="1200">
          <a:solidFill>
            <a:schemeClr val="tx1"/>
          </a:solidFill>
          <a:latin typeface="+mn-lt"/>
          <a:ea typeface="+mn-ea"/>
          <a:cs typeface="+mn-cs"/>
        </a:defRPr>
      </a:lvl3pPr>
      <a:lvl4pPr marL="1066853"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4pPr>
      <a:lvl5pPr marL="1371669"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5pPr>
      <a:lvl6pPr marL="1676484"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6pPr>
      <a:lvl7pPr marL="1981299"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7pPr>
      <a:lvl8pPr marL="2286114"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8pPr>
      <a:lvl9pPr marL="2590930" indent="-152408" algn="l" defTabSz="609630" rtl="0" eaLnBrk="1" latinLnBrk="0" hangingPunct="1">
        <a:spcBef>
          <a:spcPct val="20000"/>
        </a:spcBef>
        <a:buFont typeface="Arial" pitchFamily="34" charset="0"/>
        <a:buChar char="•"/>
        <a:defRPr sz="1333" kern="1200">
          <a:solidFill>
            <a:schemeClr val="tx1"/>
          </a:solidFill>
          <a:latin typeface="+mn-lt"/>
          <a:ea typeface="+mn-ea"/>
          <a:cs typeface="+mn-cs"/>
        </a:defRPr>
      </a:lvl9pPr>
    </p:bodyStyle>
    <p:otherStyle>
      <a:defPPr>
        <a:defRPr lang="en-US"/>
      </a:defPPr>
      <a:lvl1pPr marL="0" algn="l" defTabSz="609630" rtl="0" eaLnBrk="1" latinLnBrk="0" hangingPunct="1">
        <a:defRPr sz="1200" kern="1200">
          <a:solidFill>
            <a:schemeClr val="tx1"/>
          </a:solidFill>
          <a:latin typeface="+mn-lt"/>
          <a:ea typeface="+mn-ea"/>
          <a:cs typeface="+mn-cs"/>
        </a:defRPr>
      </a:lvl1pPr>
      <a:lvl2pPr marL="304815" algn="l" defTabSz="609630" rtl="0" eaLnBrk="1" latinLnBrk="0" hangingPunct="1">
        <a:defRPr sz="1200" kern="1200">
          <a:solidFill>
            <a:schemeClr val="tx1"/>
          </a:solidFill>
          <a:latin typeface="+mn-lt"/>
          <a:ea typeface="+mn-ea"/>
          <a:cs typeface="+mn-cs"/>
        </a:defRPr>
      </a:lvl2pPr>
      <a:lvl3pPr marL="609630" algn="l" defTabSz="609630" rtl="0" eaLnBrk="1" latinLnBrk="0" hangingPunct="1">
        <a:defRPr sz="1200" kern="1200">
          <a:solidFill>
            <a:schemeClr val="tx1"/>
          </a:solidFill>
          <a:latin typeface="+mn-lt"/>
          <a:ea typeface="+mn-ea"/>
          <a:cs typeface="+mn-cs"/>
        </a:defRPr>
      </a:lvl3pPr>
      <a:lvl4pPr marL="914446" algn="l" defTabSz="609630" rtl="0" eaLnBrk="1" latinLnBrk="0" hangingPunct="1">
        <a:defRPr sz="1200" kern="1200">
          <a:solidFill>
            <a:schemeClr val="tx1"/>
          </a:solidFill>
          <a:latin typeface="+mn-lt"/>
          <a:ea typeface="+mn-ea"/>
          <a:cs typeface="+mn-cs"/>
        </a:defRPr>
      </a:lvl4pPr>
      <a:lvl5pPr marL="1219261" algn="l" defTabSz="609630" rtl="0" eaLnBrk="1" latinLnBrk="0" hangingPunct="1">
        <a:defRPr sz="1200" kern="1200">
          <a:solidFill>
            <a:schemeClr val="tx1"/>
          </a:solidFill>
          <a:latin typeface="+mn-lt"/>
          <a:ea typeface="+mn-ea"/>
          <a:cs typeface="+mn-cs"/>
        </a:defRPr>
      </a:lvl5pPr>
      <a:lvl6pPr marL="1524076" algn="l" defTabSz="609630" rtl="0" eaLnBrk="1" latinLnBrk="0" hangingPunct="1">
        <a:defRPr sz="1200" kern="1200">
          <a:solidFill>
            <a:schemeClr val="tx1"/>
          </a:solidFill>
          <a:latin typeface="+mn-lt"/>
          <a:ea typeface="+mn-ea"/>
          <a:cs typeface="+mn-cs"/>
        </a:defRPr>
      </a:lvl6pPr>
      <a:lvl7pPr marL="1828891" algn="l" defTabSz="609630" rtl="0" eaLnBrk="1" latinLnBrk="0" hangingPunct="1">
        <a:defRPr sz="1200" kern="1200">
          <a:solidFill>
            <a:schemeClr val="tx1"/>
          </a:solidFill>
          <a:latin typeface="+mn-lt"/>
          <a:ea typeface="+mn-ea"/>
          <a:cs typeface="+mn-cs"/>
        </a:defRPr>
      </a:lvl7pPr>
      <a:lvl8pPr marL="2133707" algn="l" defTabSz="609630" rtl="0" eaLnBrk="1" latinLnBrk="0" hangingPunct="1">
        <a:defRPr sz="1200" kern="1200">
          <a:solidFill>
            <a:schemeClr val="tx1"/>
          </a:solidFill>
          <a:latin typeface="+mn-lt"/>
          <a:ea typeface="+mn-ea"/>
          <a:cs typeface="+mn-cs"/>
        </a:defRPr>
      </a:lvl8pPr>
      <a:lvl9pPr marL="2438522" algn="l" defTabSz="609630" rtl="0" eaLnBrk="1" latinLnBrk="0" hangingPunct="1">
        <a:defRPr sz="12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2205"/>
        <p:cNvGrpSpPr/>
        <p:nvPr/>
      </p:nvGrpSpPr>
      <p:grpSpPr>
        <a:xfrm>
          <a:off x="0" y="0"/>
          <a:ext cx="0" cy="0"/>
          <a:chOff x="0" y="0"/>
          <a:chExt cx="0" cy="0"/>
        </a:xfrm>
      </p:grpSpPr>
      <p:sp>
        <p:nvSpPr>
          <p:cNvPr id="12206" name="Google Shape;12206;p92"/>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marR="0" lvl="0" algn="ctr" rtl="0">
              <a:lnSpc>
                <a:spcPct val="100000"/>
              </a:lnSpc>
              <a:spcBef>
                <a:spcPts val="0"/>
              </a:spcBef>
              <a:spcAft>
                <a:spcPts val="0"/>
              </a:spcAft>
              <a:buClr>
                <a:schemeClr val="dk1"/>
              </a:buClr>
              <a:buSzPts val="4400"/>
              <a:buFont typeface="Calibri"/>
              <a:buNone/>
              <a:defRPr sz="44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12207" name="Google Shape;12207;p92"/>
          <p:cNvSpPr txBox="1">
            <a:spLocks noGrp="1"/>
          </p:cNvSpPr>
          <p:nvPr>
            <p:ph type="body" idx="1"/>
          </p:nvPr>
        </p:nvSpPr>
        <p:spPr>
          <a:xfrm>
            <a:off x="304800" y="1066800"/>
            <a:ext cx="5486400" cy="3017309"/>
          </a:xfrm>
          <a:prstGeom prst="rect">
            <a:avLst/>
          </a:prstGeom>
          <a:noFill/>
          <a:ln>
            <a:noFill/>
          </a:ln>
        </p:spPr>
        <p:txBody>
          <a:bodyPr spcFirstLastPara="1" wrap="square" lIns="91425" tIns="45700" rIns="91425" bIns="45700" anchor="t" anchorCtr="0">
            <a:normAutofit/>
          </a:bodyPr>
          <a:lstStyle>
            <a:lvl1pPr marL="457200" marR="0" lvl="0" indent="-431800" algn="l" rtl="0">
              <a:lnSpc>
                <a:spcPct val="100000"/>
              </a:lnSpc>
              <a:spcBef>
                <a:spcPts val="640"/>
              </a:spcBef>
              <a:spcAft>
                <a:spcPts val="0"/>
              </a:spcAft>
              <a:buClr>
                <a:schemeClr val="dk1"/>
              </a:buClr>
              <a:buSzPts val="3200"/>
              <a:buFont typeface="Arial"/>
              <a:buChar char="•"/>
              <a:defRPr sz="3200" b="0" i="0" u="none" strike="noStrike" cap="none">
                <a:solidFill>
                  <a:schemeClr val="dk1"/>
                </a:solidFill>
                <a:latin typeface="Calibri"/>
                <a:ea typeface="Calibri"/>
                <a:cs typeface="Calibri"/>
                <a:sym typeface="Calibri"/>
              </a:defRPr>
            </a:lvl1pPr>
            <a:lvl2pPr marL="914400" marR="0" lvl="1" indent="-406400" algn="l" rtl="0">
              <a:lnSpc>
                <a:spcPct val="100000"/>
              </a:lnSpc>
              <a:spcBef>
                <a:spcPts val="560"/>
              </a:spcBef>
              <a:spcAft>
                <a:spcPts val="0"/>
              </a:spcAft>
              <a:buClr>
                <a:schemeClr val="dk1"/>
              </a:buClr>
              <a:buSzPts val="2800"/>
              <a:buFont typeface="Arial"/>
              <a:buChar char="–"/>
              <a:defRPr sz="2800" b="0" i="0" u="none" strike="noStrike" cap="none">
                <a:solidFill>
                  <a:schemeClr val="dk1"/>
                </a:solidFill>
                <a:latin typeface="Calibri"/>
                <a:ea typeface="Calibri"/>
                <a:cs typeface="Calibri"/>
                <a:sym typeface="Calibri"/>
              </a:defRPr>
            </a:lvl2pPr>
            <a:lvl3pPr marL="1371600" marR="0" lvl="2" indent="-381000" algn="l" rtl="0">
              <a:lnSpc>
                <a:spcPct val="100000"/>
              </a:lnSpc>
              <a:spcBef>
                <a:spcPts val="480"/>
              </a:spcBef>
              <a:spcAft>
                <a:spcPts val="0"/>
              </a:spcAft>
              <a:buClr>
                <a:schemeClr val="dk1"/>
              </a:buClr>
              <a:buSzPts val="2400"/>
              <a:buFont typeface="Arial"/>
              <a:buChar char="•"/>
              <a:defRPr sz="2400" b="0" i="0" u="none" strike="noStrike" cap="none">
                <a:solidFill>
                  <a:schemeClr val="dk1"/>
                </a:solidFill>
                <a:latin typeface="Calibri"/>
                <a:ea typeface="Calibri"/>
                <a:cs typeface="Calibri"/>
                <a:sym typeface="Calibri"/>
              </a:defRPr>
            </a:lvl3pPr>
            <a:lvl4pPr marL="1828800" marR="0" lvl="3"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4pPr>
            <a:lvl5pPr marL="2286000" marR="0" lvl="4"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5pPr>
            <a:lvl6pPr marL="2743200" marR="0" lvl="5"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6pPr>
            <a:lvl7pPr marL="3200400" marR="0" lvl="6"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7pPr>
            <a:lvl8pPr marL="3657600" marR="0" lvl="7"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8pPr>
            <a:lvl9pPr marL="4114800" marR="0" lvl="8"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9pPr>
          </a:lstStyle>
          <a:p>
            <a:endParaRPr/>
          </a:p>
        </p:txBody>
      </p:sp>
      <p:sp>
        <p:nvSpPr>
          <p:cNvPr id="12208" name="Google Shape;12208;p92"/>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rgbClr val="000000"/>
              </a:buClr>
              <a:buSzPts val="1400"/>
              <a:buFont typeface="Arial"/>
              <a:buNone/>
              <a:defRPr sz="800" b="0" i="0" u="none" strike="noStrike" cap="none">
                <a:solidFill>
                  <a:srgbClr val="888888"/>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2209" name="Google Shape;12209;p92"/>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marR="0" lvl="0" algn="ctr" rtl="0">
              <a:lnSpc>
                <a:spcPct val="100000"/>
              </a:lnSpc>
              <a:spcBef>
                <a:spcPts val="0"/>
              </a:spcBef>
              <a:spcAft>
                <a:spcPts val="0"/>
              </a:spcAft>
              <a:buClr>
                <a:srgbClr val="000000"/>
              </a:buClr>
              <a:buSzPts val="1400"/>
              <a:buFont typeface="Arial"/>
              <a:buNone/>
              <a:defRPr sz="800" b="0" i="0" u="none" strike="noStrike" cap="none">
                <a:solidFill>
                  <a:srgbClr val="888888"/>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2210" name="Google Shape;12210;p92"/>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fld id="{00000000-1234-1234-1234-123412341234}" type="slidenum">
              <a:rPr lang="en-US" smtClean="0"/>
              <a:pPr/>
              <a:t>‹#›</a:t>
            </a:fld>
            <a:endParaRPr lang="en-US"/>
          </a:p>
        </p:txBody>
      </p:sp>
    </p:spTree>
    <p:extLst>
      <p:ext uri="{BB962C8B-B14F-4D97-AF65-F5344CB8AC3E}">
        <p14:creationId xmlns:p14="http://schemas.microsoft.com/office/powerpoint/2010/main" val="722926588"/>
      </p:ext>
    </p:extLst>
  </p:cSld>
  <p:clrMap bg1="lt1" tx1="dk1" bg2="dk2" tx2="lt2" accent1="accent1" accent2="accent2" accent3="accent3" accent4="accent4" accent5="accent5" accent6="accent6" hlink="hlink" folHlink="folHlink"/>
  <p:sldLayoutIdLst>
    <p:sldLayoutId id="2147487185" r:id="rId1"/>
    <p:sldLayoutId id="2147487186" r:id="rId2"/>
    <p:sldLayoutId id="2147487187" r:id="rId3"/>
    <p:sldLayoutId id="2147487188" r:id="rId4"/>
    <p:sldLayoutId id="2147487189" r:id="rId5"/>
    <p:sldLayoutId id="2147487190" r:id="rId6"/>
    <p:sldLayoutId id="2147487191" r:id="rId7"/>
    <p:sldLayoutId id="2147487192" r:id="rId8"/>
    <p:sldLayoutId id="2147487193" r:id="rId9"/>
    <p:sldLayoutId id="2147487194" r:id="rId10"/>
    <p:sldLayoutId id="214748719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12355"/>
        <p:cNvGrpSpPr/>
        <p:nvPr/>
      </p:nvGrpSpPr>
      <p:grpSpPr>
        <a:xfrm>
          <a:off x="0" y="0"/>
          <a:ext cx="0" cy="0"/>
          <a:chOff x="0" y="0"/>
          <a:chExt cx="0" cy="0"/>
        </a:xfrm>
      </p:grpSpPr>
      <p:sp>
        <p:nvSpPr>
          <p:cNvPr id="12356" name="Google Shape;12356;p94"/>
          <p:cNvSpPr txBox="1">
            <a:spLocks noGrp="1"/>
          </p:cNvSpPr>
          <p:nvPr>
            <p:ph type="title"/>
          </p:nvPr>
        </p:nvSpPr>
        <p:spPr>
          <a:xfrm>
            <a:off x="609603" y="365130"/>
            <a:ext cx="10972800" cy="1325559"/>
          </a:xfrm>
          <a:prstGeom prst="rect">
            <a:avLst/>
          </a:prstGeom>
          <a:noFill/>
          <a:ln>
            <a:noFill/>
          </a:ln>
        </p:spPr>
        <p:txBody>
          <a:bodyPr spcFirstLastPara="1" wrap="square" lIns="91400" tIns="45700" rIns="91400" bIns="45700" anchor="ctr" anchorCtr="0">
            <a:noAutofit/>
          </a:bodyPr>
          <a:lstStyle>
            <a:lvl1pPr marR="0" lvl="0" algn="l" rtl="0">
              <a:lnSpc>
                <a:spcPct val="100000"/>
              </a:lnSpc>
              <a:spcBef>
                <a:spcPts val="0"/>
              </a:spcBef>
              <a:spcAft>
                <a:spcPts val="0"/>
              </a:spcAft>
              <a:buClr>
                <a:srgbClr val="1C498B"/>
              </a:buClr>
              <a:buSzPts val="5400"/>
              <a:buFont typeface="Calibri"/>
              <a:buNone/>
              <a:defRPr sz="5400" b="1" i="0" u="none" strike="noStrike" cap="none">
                <a:solidFill>
                  <a:srgbClr val="1C498B"/>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12357" name="Google Shape;12357;p94"/>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457200" marR="0" lvl="0" indent="-381000" algn="l" rtl="0">
              <a:lnSpc>
                <a:spcPct val="100000"/>
              </a:lnSpc>
              <a:spcBef>
                <a:spcPts val="1500"/>
              </a:spcBef>
              <a:spcAft>
                <a:spcPts val="0"/>
              </a:spcAft>
              <a:buClr>
                <a:srgbClr val="F5668F"/>
              </a:buClr>
              <a:buSzPts val="2400"/>
              <a:buFont typeface="Arial"/>
              <a:buChar char="•"/>
              <a:defRPr sz="3600" b="0" i="0" u="none" strike="noStrike" cap="none">
                <a:solidFill>
                  <a:srgbClr val="444C55"/>
                </a:solidFill>
                <a:latin typeface="Calibri"/>
                <a:ea typeface="Calibri"/>
                <a:cs typeface="Calibri"/>
                <a:sym typeface="Calibri"/>
              </a:defRPr>
            </a:lvl1pPr>
            <a:lvl2pPr marL="914400" marR="0" lvl="1" indent="-457200" algn="l" rtl="0">
              <a:lnSpc>
                <a:spcPct val="90000"/>
              </a:lnSpc>
              <a:spcBef>
                <a:spcPts val="750"/>
              </a:spcBef>
              <a:spcAft>
                <a:spcPts val="0"/>
              </a:spcAft>
              <a:buClr>
                <a:srgbClr val="000000"/>
              </a:buClr>
              <a:buSzPts val="3600"/>
              <a:buFont typeface="Arial"/>
              <a:buChar char="•"/>
              <a:defRPr sz="3600" b="0" i="0" u="none" strike="noStrike" cap="none">
                <a:solidFill>
                  <a:srgbClr val="000000"/>
                </a:solidFill>
                <a:latin typeface="Calibri"/>
                <a:ea typeface="Calibri"/>
                <a:cs typeface="Calibri"/>
                <a:sym typeface="Calibri"/>
              </a:defRPr>
            </a:lvl2pPr>
            <a:lvl3pPr marL="1371600" marR="0" lvl="2" indent="-419100" algn="l" rtl="0">
              <a:lnSpc>
                <a:spcPct val="90000"/>
              </a:lnSpc>
              <a:spcBef>
                <a:spcPts val="750"/>
              </a:spcBef>
              <a:spcAft>
                <a:spcPts val="0"/>
              </a:spcAft>
              <a:buClr>
                <a:srgbClr val="000000"/>
              </a:buClr>
              <a:buSzPts val="3000"/>
              <a:buFont typeface="Arial"/>
              <a:buChar char="•"/>
              <a:defRPr sz="3000" b="0" i="0" u="none" strike="noStrike" cap="none">
                <a:solidFill>
                  <a:srgbClr val="000000"/>
                </a:solidFill>
                <a:latin typeface="Calibri"/>
                <a:ea typeface="Calibri"/>
                <a:cs typeface="Calibri"/>
                <a:sym typeface="Calibri"/>
              </a:defRPr>
            </a:lvl3pPr>
            <a:lvl4pPr marL="1828800" marR="0" lvl="3" indent="-400050" algn="l" rtl="0">
              <a:lnSpc>
                <a:spcPct val="90000"/>
              </a:lnSpc>
              <a:spcBef>
                <a:spcPts val="750"/>
              </a:spcBef>
              <a:spcAft>
                <a:spcPts val="0"/>
              </a:spcAft>
              <a:buClr>
                <a:srgbClr val="000000"/>
              </a:buClr>
              <a:buSzPts val="2700"/>
              <a:buFont typeface="Arial"/>
              <a:buChar char="•"/>
              <a:defRPr sz="2700" b="0" i="0" u="none" strike="noStrike" cap="none">
                <a:solidFill>
                  <a:srgbClr val="000000"/>
                </a:solidFill>
                <a:latin typeface="Calibri"/>
                <a:ea typeface="Calibri"/>
                <a:cs typeface="Calibri"/>
                <a:sym typeface="Calibri"/>
              </a:defRPr>
            </a:lvl4pPr>
            <a:lvl5pPr marL="2286000" marR="0" lvl="4" indent="-400050" algn="l" rtl="0">
              <a:lnSpc>
                <a:spcPct val="90000"/>
              </a:lnSpc>
              <a:spcBef>
                <a:spcPts val="750"/>
              </a:spcBef>
              <a:spcAft>
                <a:spcPts val="0"/>
              </a:spcAft>
              <a:buClr>
                <a:srgbClr val="000000"/>
              </a:buClr>
              <a:buSzPts val="2700"/>
              <a:buFont typeface="Arial"/>
              <a:buChar char="•"/>
              <a:defRPr sz="2700" b="0" i="0" u="none" strike="noStrike" cap="none">
                <a:solidFill>
                  <a:srgbClr val="000000"/>
                </a:solidFill>
                <a:latin typeface="Calibri"/>
                <a:ea typeface="Calibri"/>
                <a:cs typeface="Calibri"/>
                <a:sym typeface="Calibri"/>
              </a:defRPr>
            </a:lvl5pPr>
            <a:lvl6pPr marL="2743200" marR="0" lvl="5"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Arial"/>
                <a:ea typeface="Arial"/>
                <a:cs typeface="Arial"/>
                <a:sym typeface="Arial"/>
              </a:defRPr>
            </a:lvl6pPr>
            <a:lvl7pPr marL="3200400" marR="0" lvl="6"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Arial"/>
                <a:ea typeface="Arial"/>
                <a:cs typeface="Arial"/>
                <a:sym typeface="Arial"/>
              </a:defRPr>
            </a:lvl7pPr>
            <a:lvl8pPr marL="3657600" marR="0" lvl="7"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Arial"/>
                <a:ea typeface="Arial"/>
                <a:cs typeface="Arial"/>
                <a:sym typeface="Arial"/>
              </a:defRPr>
            </a:lvl8pPr>
            <a:lvl9pPr marL="4114800" marR="0" lvl="8"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Arial"/>
                <a:ea typeface="Arial"/>
                <a:cs typeface="Arial"/>
                <a:sym typeface="Arial"/>
              </a:defRPr>
            </a:lvl9pPr>
          </a:lstStyle>
          <a:p>
            <a:endParaRPr/>
          </a:p>
        </p:txBody>
      </p:sp>
      <p:sp>
        <p:nvSpPr>
          <p:cNvPr id="12358" name="Google Shape;12358;p94"/>
          <p:cNvSpPr txBox="1">
            <a:spLocks noGrp="1"/>
          </p:cNvSpPr>
          <p:nvPr>
            <p:ph type="sldNum" idx="12"/>
          </p:nvPr>
        </p:nvSpPr>
        <p:spPr>
          <a:xfrm>
            <a:off x="8839203" y="6356352"/>
            <a:ext cx="2743200" cy="365129"/>
          </a:xfrm>
          <a:prstGeom prst="rect">
            <a:avLst/>
          </a:prstGeom>
          <a:noFill/>
          <a:ln>
            <a:noFill/>
          </a:ln>
        </p:spPr>
        <p:txBody>
          <a:bodyPr spcFirstLastPara="1" wrap="square" lIns="91400" tIns="45700" rIns="91400" bIns="45700" anchor="ctr" anchorCtr="0">
            <a:noAutofit/>
          </a:bodyPr>
          <a:lstStyle>
            <a:lvl1pPr marL="0" marR="0" lvl="0"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2359" name="Google Shape;12359;p94"/>
          <p:cNvSpPr txBox="1">
            <a:spLocks noGrp="1"/>
          </p:cNvSpPr>
          <p:nvPr>
            <p:ph type="ftr" idx="11"/>
          </p:nvPr>
        </p:nvSpPr>
        <p:spPr>
          <a:xfrm>
            <a:off x="609603" y="6356352"/>
            <a:ext cx="4114800" cy="365129"/>
          </a:xfrm>
          <a:prstGeom prst="rect">
            <a:avLst/>
          </a:prstGeom>
          <a:noFill/>
          <a:ln>
            <a:noFill/>
          </a:ln>
        </p:spPr>
        <p:txBody>
          <a:bodyPr spcFirstLastPara="1" wrap="square" lIns="91400" tIns="45700" rIns="91400" bIns="45700" anchor="ctr" anchorCtr="1">
            <a:noAutofit/>
          </a:bodyPr>
          <a:lstStyle>
            <a:lvl1pPr marR="0" lvl="0" algn="ct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Arial"/>
                <a:ea typeface="Arial"/>
                <a:cs typeface="Arial"/>
                <a:sym typeface="Arial"/>
              </a:defRPr>
            </a:lvl9pPr>
          </a:lstStyle>
          <a:p>
            <a:endParaRPr/>
          </a:p>
        </p:txBody>
      </p:sp>
    </p:spTree>
    <p:extLst>
      <p:ext uri="{BB962C8B-B14F-4D97-AF65-F5344CB8AC3E}">
        <p14:creationId xmlns:p14="http://schemas.microsoft.com/office/powerpoint/2010/main" val="198166261"/>
      </p:ext>
    </p:extLst>
  </p:cSld>
  <p:clrMap bg1="lt1" tx1="dk1" bg2="dk2" tx2="lt2" accent1="accent1" accent2="accent2" accent3="accent3" accent4="accent4" accent5="accent5" accent6="accent6" hlink="hlink" folHlink="folHlink"/>
  <p:sldLayoutIdLst>
    <p:sldLayoutId id="2147487197" r:id="rId1"/>
    <p:sldLayoutId id="2147487198" r:id="rId2"/>
    <p:sldLayoutId id="2147487199" r:id="rId3"/>
    <p:sldLayoutId id="2147487200" r:id="rId4"/>
    <p:sldLayoutId id="2147487201" r:id="rId5"/>
    <p:sldLayoutId id="2147487202" r:id="rId6"/>
    <p:sldLayoutId id="2147487203" r:id="rId7"/>
    <p:sldLayoutId id="2147487204" r:id="rId8"/>
    <p:sldLayoutId id="2147487205" r:id="rId9"/>
    <p:sldLayoutId id="2147487206" r:id="rId10"/>
    <p:sldLayoutId id="2147487207" r:id="rId11"/>
    <p:sldLayoutId id="2147487208" r:id="rId12"/>
    <p:sldLayoutId id="2147487209" r:id="rId13"/>
    <p:sldLayoutId id="2147487210" r:id="rId14"/>
    <p:sldLayoutId id="2147487211" r:id="rId15"/>
    <p:sldLayoutId id="2147487212" r:id="rId16"/>
    <p:sldLayoutId id="2147487213" r:id="rId17"/>
    <p:sldLayoutId id="2147487214" r:id="rId18"/>
    <p:sldLayoutId id="2147487215" r:id="rId19"/>
    <p:sldLayoutId id="2147487216" r:id="rId20"/>
    <p:sldLayoutId id="2147487217" r:id="rId21"/>
    <p:sldLayoutId id="2147487218" r:id="rId22"/>
    <p:sldLayoutId id="2147487219" r:id="rId23"/>
    <p:sldLayoutId id="2147487220" r:id="rId24"/>
    <p:sldLayoutId id="2147487221" r:id="rId25"/>
    <p:sldLayoutId id="2147487222" r:id="rId26"/>
    <p:sldLayoutId id="2147487223" r:id="rId27"/>
    <p:sldLayoutId id="2147487224" r:id="rId28"/>
    <p:sldLayoutId id="2147487225" r:id="rId29"/>
    <p:sldLayoutId id="2147487226" r:id="rId30"/>
    <p:sldLayoutId id="2147487227" r:id="rId31"/>
    <p:sldLayoutId id="2147487228" r:id="rId32"/>
    <p:sldLayoutId id="2147487229" r:id="rId33"/>
    <p:sldLayoutId id="2147487230" r:id="rId34"/>
    <p:sldLayoutId id="2147487231" r:id="rId35"/>
    <p:sldLayoutId id="2147487232" r:id="rId36"/>
    <p:sldLayoutId id="2147487233" r:id="rId37"/>
    <p:sldLayoutId id="2147487234" r:id="rId38"/>
    <p:sldLayoutId id="2147487235" r:id="rId39"/>
    <p:sldLayoutId id="2147487236" r:id="rId40"/>
    <p:sldLayoutId id="2147487237" r:id="rId41"/>
    <p:sldLayoutId id="2147487238" r:id="rId42"/>
    <p:sldLayoutId id="2147487239" r:id="rId43"/>
    <p:sldLayoutId id="2147487240" r:id="rId44"/>
    <p:sldLayoutId id="2147487241" r:id="rId45"/>
    <p:sldLayoutId id="2147487242" r:id="rId46"/>
    <p:sldLayoutId id="2147487243" r:id="rId47"/>
    <p:sldLayoutId id="2147487244" r:id="rId48"/>
    <p:sldLayoutId id="2147487245" r:id="rId49"/>
    <p:sldLayoutId id="2147487246" r:id="rId50"/>
    <p:sldLayoutId id="2147487247" r:id="rId51"/>
    <p:sldLayoutId id="2147487248" r:id="rId52"/>
    <p:sldLayoutId id="2147487249" r:id="rId53"/>
    <p:sldLayoutId id="2147487250" r:id="rId54"/>
    <p:sldLayoutId id="2147487251" r:id="rId55"/>
    <p:sldLayoutId id="2147487252" r:id="rId56"/>
    <p:sldLayoutId id="2147487253" r:id="rId57"/>
    <p:sldLayoutId id="2147487254" r:id="rId58"/>
    <p:sldLayoutId id="2147487255" r:id="rId59"/>
    <p:sldLayoutId id="2147487256" r:id="rId60"/>
    <p:sldLayoutId id="2147487257" r:id="rId61"/>
    <p:sldLayoutId id="2147487258" r:id="rId62"/>
    <p:sldLayoutId id="2147487259" r:id="rId63"/>
    <p:sldLayoutId id="2147487260" r:id="rId64"/>
    <p:sldLayoutId id="2147487261" r:id="rId65"/>
    <p:sldLayoutId id="2147487262" r:id="rId66"/>
    <p:sldLayoutId id="2147487263" r:id="rId67"/>
    <p:sldLayoutId id="2147487264" r:id="rId68"/>
    <p:sldLayoutId id="2147487265" r:id="rId69"/>
    <p:sldLayoutId id="2147487266" r:id="rId70"/>
    <p:sldLayoutId id="2147487267" r:id="rId71"/>
    <p:sldLayoutId id="2147487268" r:id="rId72"/>
    <p:sldLayoutId id="2147487269" r:id="rId73"/>
    <p:sldLayoutId id="2147487270" r:id="rId74"/>
    <p:sldLayoutId id="2147487271" r:id="rId75"/>
    <p:sldLayoutId id="2147487272" r:id="rId76"/>
    <p:sldLayoutId id="2147487273" r:id="rId77"/>
    <p:sldLayoutId id="2147487274" r:id="rId78"/>
    <p:sldLayoutId id="2147487275" r:id="rId79"/>
    <p:sldLayoutId id="2147487276" r:id="rId80"/>
    <p:sldLayoutId id="2147487277" r:id="rId81"/>
    <p:sldLayoutId id="2147487278" r:id="rId82"/>
    <p:sldLayoutId id="2147487279" r:id="rId83"/>
    <p:sldLayoutId id="2147487280" r:id="rId84"/>
    <p:sldLayoutId id="2147487281" r:id="rId85"/>
    <p:sldLayoutId id="2147487282" r:id="rId86"/>
    <p:sldLayoutId id="2147487283" r:id="rId87"/>
    <p:sldLayoutId id="2147487284" r:id="rId88"/>
    <p:sldLayoutId id="2147487285" r:id="rId89"/>
    <p:sldLayoutId id="2147487286" r:id="rId90"/>
    <p:sldLayoutId id="2147487287" r:id="rId91"/>
    <p:sldLayoutId id="2147487288" r:id="rId92"/>
    <p:sldLayoutId id="2147487289" r:id="rId93"/>
    <p:sldLayoutId id="2147487290" r:id="rId94"/>
    <p:sldLayoutId id="2147487291" r:id="rId95"/>
    <p:sldLayoutId id="2147487292" r:id="rId96"/>
    <p:sldLayoutId id="2147487293" r:id="rId97"/>
    <p:sldLayoutId id="2147487294" r:id="rId98"/>
    <p:sldLayoutId id="2147487295" r:id="rId99"/>
    <p:sldLayoutId id="2147487296" r:id="rId100"/>
    <p:sldLayoutId id="2147487297" r:id="rId101"/>
    <p:sldLayoutId id="2147487298" r:id="rId102"/>
    <p:sldLayoutId id="2147487299" r:id="rId103"/>
    <p:sldLayoutId id="2147487300" r:id="rId104"/>
    <p:sldLayoutId id="2147487301" r:id="rId105"/>
    <p:sldLayoutId id="2147487302" r:id="rId106"/>
    <p:sldLayoutId id="2147487303" r:id="rId107"/>
    <p:sldLayoutId id="2147487304" r:id="rId108"/>
    <p:sldLayoutId id="2147487305" r:id="rId109"/>
    <p:sldLayoutId id="2147487306" r:id="rId110"/>
    <p:sldLayoutId id="2147487307" r:id="rId111"/>
    <p:sldLayoutId id="2147487308" r:id="rId112"/>
    <p:sldLayoutId id="2147487309" r:id="rId113"/>
    <p:sldLayoutId id="2147487310" r:id="rId114"/>
    <p:sldLayoutId id="2147487311" r:id="rId115"/>
    <p:sldLayoutId id="2147487312" r:id="rId116"/>
    <p:sldLayoutId id="2147487313" r:id="rId117"/>
    <p:sldLayoutId id="2147487314" r:id="rId118"/>
    <p:sldLayoutId id="2147487315" r:id="rId119"/>
    <p:sldLayoutId id="2147487316" r:id="rId120"/>
    <p:sldLayoutId id="2147487317" r:id="rId121"/>
    <p:sldLayoutId id="2147487318" r:id="rId122"/>
    <p:sldLayoutId id="2147487319" r:id="rId123"/>
    <p:sldLayoutId id="2147487320" r:id="rId124"/>
    <p:sldLayoutId id="2147487321" r:id="rId125"/>
    <p:sldLayoutId id="2147487322" r:id="rId126"/>
    <p:sldLayoutId id="2147487323" r:id="rId127"/>
    <p:sldLayoutId id="2147487324" r:id="rId128"/>
    <p:sldLayoutId id="2147487325" r:id="rId129"/>
    <p:sldLayoutId id="2147487326" r:id="rId130"/>
    <p:sldLayoutId id="2147487327" r:id="rId131"/>
    <p:sldLayoutId id="2147487328" r:id="rId132"/>
    <p:sldLayoutId id="2147487329" r:id="rId133"/>
    <p:sldLayoutId id="2147487330" r:id="rId134"/>
    <p:sldLayoutId id="2147487331" r:id="rId135"/>
    <p:sldLayoutId id="2147487332" r:id="rId136"/>
    <p:sldLayoutId id="2147487333" r:id="rId137"/>
    <p:sldLayoutId id="2147487334" r:id="rId138"/>
    <p:sldLayoutId id="2147487335" r:id="rId139"/>
    <p:sldLayoutId id="2147487336" r:id="rId140"/>
    <p:sldLayoutId id="2147487337" r:id="rId141"/>
    <p:sldLayoutId id="2147487338" r:id="rId142"/>
    <p:sldLayoutId id="2147487339" r:id="rId143"/>
    <p:sldLayoutId id="2147487340" r:id="rId144"/>
    <p:sldLayoutId id="2147487341" r:id="rId145"/>
    <p:sldLayoutId id="2147487342" r:id="rId146"/>
    <p:sldLayoutId id="2147487343" r:id="rId147"/>
    <p:sldLayoutId id="2147487344" r:id="rId148"/>
    <p:sldLayoutId id="2147487345" r:id="rId149"/>
    <p:sldLayoutId id="2147487346" r:id="rId150"/>
    <p:sldLayoutId id="2147487347" r:id="rId151"/>
    <p:sldLayoutId id="2147487348" r:id="rId152"/>
    <p:sldLayoutId id="2147487349" r:id="rId153"/>
    <p:sldLayoutId id="2147487350" r:id="rId154"/>
    <p:sldLayoutId id="2147487351" r:id="rId155"/>
    <p:sldLayoutId id="2147487352" r:id="rId156"/>
    <p:sldLayoutId id="2147487353" r:id="rId157"/>
    <p:sldLayoutId id="2147487354" r:id="rId158"/>
    <p:sldLayoutId id="2147487355" r:id="rId159"/>
    <p:sldLayoutId id="2147487356" r:id="rId160"/>
    <p:sldLayoutId id="2147487357" r:id="rId161"/>
    <p:sldLayoutId id="2147487358" r:id="rId162"/>
    <p:sldLayoutId id="2147487359" r:id="rId163"/>
    <p:sldLayoutId id="2147487360" r:id="rId164"/>
    <p:sldLayoutId id="2147487361" r:id="rId165"/>
    <p:sldLayoutId id="2147487362" r:id="rId166"/>
    <p:sldLayoutId id="2147487363" r:id="rId167"/>
    <p:sldLayoutId id="2147487364" r:id="rId168"/>
    <p:sldLayoutId id="2147487365" r:id="rId169"/>
    <p:sldLayoutId id="2147487366" r:id="rId170"/>
    <p:sldLayoutId id="2147487367" r:id="rId171"/>
    <p:sldLayoutId id="2147487368" r:id="rId172"/>
    <p:sldLayoutId id="2147487369" r:id="rId173"/>
    <p:sldLayoutId id="2147487370" r:id="rId174"/>
    <p:sldLayoutId id="2147487371" r:id="rId175"/>
    <p:sldLayoutId id="2147487372" r:id="rId176"/>
    <p:sldLayoutId id="2147487373" r:id="rId177"/>
    <p:sldLayoutId id="2147487374" r:id="rId178"/>
    <p:sldLayoutId id="2147487375" r:id="rId179"/>
    <p:sldLayoutId id="2147487376" r:id="rId180"/>
    <p:sldLayoutId id="2147487377" r:id="rId181"/>
    <p:sldLayoutId id="2147487378" r:id="rId182"/>
    <p:sldLayoutId id="2147487379" r:id="rId183"/>
    <p:sldLayoutId id="2147487380" r:id="rId184"/>
    <p:sldLayoutId id="2147487381" r:id="rId185"/>
    <p:sldLayoutId id="2147487382" r:id="rId186"/>
    <p:sldLayoutId id="2147487383" r:id="rId187"/>
    <p:sldLayoutId id="2147487384" r:id="rId188"/>
    <p:sldLayoutId id="2147487385" r:id="rId189"/>
    <p:sldLayoutId id="2147487386" r:id="rId190"/>
    <p:sldLayoutId id="2147487387" r:id="rId191"/>
    <p:sldLayoutId id="2147487388" r:id="rId192"/>
    <p:sldLayoutId id="2147487389" r:id="rId193"/>
    <p:sldLayoutId id="2147487390" r:id="rId194"/>
    <p:sldLayoutId id="2147487391" r:id="rId195"/>
    <p:sldLayoutId id="2147487392" r:id="rId196"/>
    <p:sldLayoutId id="2147487393" r:id="rId197"/>
    <p:sldLayoutId id="2147487394" r:id="rId198"/>
    <p:sldLayoutId id="2147487395" r:id="rId199"/>
    <p:sldLayoutId id="2147487396" r:id="rId200"/>
    <p:sldLayoutId id="2147487397" r:id="rId201"/>
    <p:sldLayoutId id="2147487398" r:id="rId202"/>
    <p:sldLayoutId id="2147487399" r:id="rId203"/>
    <p:sldLayoutId id="2147487400" r:id="rId204"/>
    <p:sldLayoutId id="2147487401" r:id="rId205"/>
    <p:sldLayoutId id="2147487402" r:id="rId206"/>
    <p:sldLayoutId id="2147487403" r:id="rId207"/>
    <p:sldLayoutId id="2147487404" r:id="rId208"/>
    <p:sldLayoutId id="2147487405" r:id="rId209"/>
    <p:sldLayoutId id="2147487406" r:id="rId210"/>
    <p:sldLayoutId id="2147487407" r:id="rId211"/>
    <p:sldLayoutId id="2147487408" r:id="rId212"/>
    <p:sldLayoutId id="2147487409" r:id="rId213"/>
    <p:sldLayoutId id="2147487410" r:id="rId214"/>
    <p:sldLayoutId id="2147487411" r:id="rId215"/>
    <p:sldLayoutId id="2147487412" r:id="rId216"/>
    <p:sldLayoutId id="2147487413" r:id="rId217"/>
    <p:sldLayoutId id="2147487414" r:id="rId218"/>
    <p:sldLayoutId id="2147487415" r:id="rId219"/>
    <p:sldLayoutId id="2147487416" r:id="rId220"/>
    <p:sldLayoutId id="2147487417" r:id="rId221"/>
    <p:sldLayoutId id="2147487418" r:id="rId222"/>
    <p:sldLayoutId id="2147487419" r:id="rId223"/>
    <p:sldLayoutId id="2147487420" r:id="rId224"/>
    <p:sldLayoutId id="2147487421" r:id="rId225"/>
    <p:sldLayoutId id="2147487422" r:id="rId226"/>
    <p:sldLayoutId id="2147487423" r:id="rId227"/>
    <p:sldLayoutId id="2147487424" r:id="rId228"/>
    <p:sldLayoutId id="2147487425" r:id="rId229"/>
    <p:sldLayoutId id="2147487426" r:id="rId230"/>
    <p:sldLayoutId id="2147487427" r:id="rId231"/>
    <p:sldLayoutId id="2147487428" r:id="rId232"/>
    <p:sldLayoutId id="2147487429" r:id="rId233"/>
    <p:sldLayoutId id="2147487430" r:id="rId234"/>
    <p:sldLayoutId id="2147487431" r:id="rId235"/>
    <p:sldLayoutId id="2147487432" r:id="rId236"/>
    <p:sldLayoutId id="2147487433" r:id="rId237"/>
    <p:sldLayoutId id="2147487434" r:id="rId238"/>
    <p:sldLayoutId id="2147487435" r:id="rId239"/>
    <p:sldLayoutId id="2147487436" r:id="rId240"/>
    <p:sldLayoutId id="2147487437" r:id="rId241"/>
    <p:sldLayoutId id="2147487438" r:id="rId242"/>
    <p:sldLayoutId id="2147487439" r:id="rId243"/>
    <p:sldLayoutId id="2147487440" r:id="rId244"/>
    <p:sldLayoutId id="2147487441" r:id="rId245"/>
    <p:sldLayoutId id="2147487442" r:id="rId246"/>
    <p:sldLayoutId id="2147487443" r:id="rId247"/>
    <p:sldLayoutId id="2147487444" r:id="rId248"/>
    <p:sldLayoutId id="2147487445" r:id="rId249"/>
    <p:sldLayoutId id="2147487446" r:id="rId250"/>
    <p:sldLayoutId id="2147487447" r:id="rId251"/>
    <p:sldLayoutId id="2147487448" r:id="rId252"/>
    <p:sldLayoutId id="2147487449" r:id="rId253"/>
    <p:sldLayoutId id="2147487450" r:id="rId254"/>
    <p:sldLayoutId id="2147487451" r:id="rId255"/>
    <p:sldLayoutId id="2147487452" r:id="rId256"/>
    <p:sldLayoutId id="2147487453" r:id="rId257"/>
    <p:sldLayoutId id="2147487454" r:id="rId258"/>
    <p:sldLayoutId id="2147487455" r:id="rId259"/>
    <p:sldLayoutId id="2147487456" r:id="rId260"/>
    <p:sldLayoutId id="2147487457" r:id="rId261"/>
    <p:sldLayoutId id="2147487458" r:id="rId262"/>
    <p:sldLayoutId id="2147487459" r:id="rId263"/>
    <p:sldLayoutId id="2147487460" r:id="rId264"/>
    <p:sldLayoutId id="2147487461" r:id="rId265"/>
    <p:sldLayoutId id="2147487462" r:id="rId266"/>
    <p:sldLayoutId id="2147487463" r:id="rId267"/>
    <p:sldLayoutId id="2147487464" r:id="rId268"/>
    <p:sldLayoutId id="2147487465" r:id="rId269"/>
    <p:sldLayoutId id="2147487466" r:id="rId270"/>
    <p:sldLayoutId id="2147487467" r:id="rId271"/>
    <p:sldLayoutId id="2147487468" r:id="rId272"/>
    <p:sldLayoutId id="2147487469" r:id="rId273"/>
    <p:sldLayoutId id="2147487470" r:id="rId274"/>
    <p:sldLayoutId id="2147487471" r:id="rId275"/>
    <p:sldLayoutId id="2147487472" r:id="rId276"/>
    <p:sldLayoutId id="2147487473" r:id="rId277"/>
    <p:sldLayoutId id="2147487474" r:id="rId278"/>
    <p:sldLayoutId id="2147487475" r:id="rId279"/>
    <p:sldLayoutId id="2147487476" r:id="rId280"/>
    <p:sldLayoutId id="2147487477" r:id="rId281"/>
    <p:sldLayoutId id="2147487478" r:id="rId282"/>
    <p:sldLayoutId id="2147487479" r:id="rId283"/>
    <p:sldLayoutId id="2147487480" r:id="rId284"/>
    <p:sldLayoutId id="2147487481" r:id="rId285"/>
    <p:sldLayoutId id="2147487482" r:id="rId286"/>
    <p:sldLayoutId id="2147487483" r:id="rId287"/>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Shape 15663"/>
        <p:cNvGrpSpPr/>
        <p:nvPr/>
      </p:nvGrpSpPr>
      <p:grpSpPr>
        <a:xfrm>
          <a:off x="0" y="0"/>
          <a:ext cx="0" cy="0"/>
          <a:chOff x="0" y="0"/>
          <a:chExt cx="0" cy="0"/>
        </a:xfrm>
      </p:grpSpPr>
      <p:sp>
        <p:nvSpPr>
          <p:cNvPr id="15664" name="Google Shape;15664;p105"/>
          <p:cNvSpPr txBox="1">
            <a:spLocks noGrp="1"/>
          </p:cNvSpPr>
          <p:nvPr>
            <p:ph type="title"/>
          </p:nvPr>
        </p:nvSpPr>
        <p:spPr>
          <a:xfrm>
            <a:off x="609603" y="365131"/>
            <a:ext cx="10972800" cy="1325559"/>
          </a:xfrm>
          <a:prstGeom prst="rect">
            <a:avLst/>
          </a:prstGeom>
          <a:noFill/>
          <a:ln>
            <a:noFill/>
          </a:ln>
        </p:spPr>
        <p:txBody>
          <a:bodyPr spcFirstLastPara="1" wrap="square" lIns="91400" tIns="45700" rIns="91400" bIns="45700" anchor="ctr" anchorCtr="0">
            <a:noAutofit/>
          </a:bodyPr>
          <a:lstStyle>
            <a:lvl1pPr marR="0" lvl="0" algn="l" rtl="0">
              <a:lnSpc>
                <a:spcPct val="100000"/>
              </a:lnSpc>
              <a:spcBef>
                <a:spcPts val="0"/>
              </a:spcBef>
              <a:spcAft>
                <a:spcPts val="0"/>
              </a:spcAft>
              <a:buClr>
                <a:srgbClr val="1C498B"/>
              </a:buClr>
              <a:buSzPts val="5400"/>
              <a:buFont typeface="Calibri"/>
              <a:buNone/>
              <a:defRPr sz="5400" b="1" i="0" u="none" strike="noStrike" cap="none">
                <a:solidFill>
                  <a:srgbClr val="1C498B"/>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15665" name="Google Shape;15665;p105"/>
          <p:cNvSpPr txBox="1">
            <a:spLocks noGrp="1"/>
          </p:cNvSpPr>
          <p:nvPr>
            <p:ph type="body" idx="1"/>
          </p:nvPr>
        </p:nvSpPr>
        <p:spPr>
          <a:xfrm>
            <a:off x="609603" y="1825627"/>
            <a:ext cx="10972800" cy="4351336"/>
          </a:xfrm>
          <a:prstGeom prst="rect">
            <a:avLst/>
          </a:prstGeom>
          <a:noFill/>
          <a:ln>
            <a:noFill/>
          </a:ln>
        </p:spPr>
        <p:txBody>
          <a:bodyPr spcFirstLastPara="1" wrap="square" lIns="91400" tIns="45700" rIns="91400" bIns="45700" anchor="t" anchorCtr="0">
            <a:noAutofit/>
          </a:bodyPr>
          <a:lstStyle>
            <a:lvl1pPr marL="457200" marR="0" lvl="0" indent="-381000" algn="l" rtl="0">
              <a:lnSpc>
                <a:spcPct val="100000"/>
              </a:lnSpc>
              <a:spcBef>
                <a:spcPts val="1500"/>
              </a:spcBef>
              <a:spcAft>
                <a:spcPts val="0"/>
              </a:spcAft>
              <a:buClr>
                <a:srgbClr val="F5668F"/>
              </a:buClr>
              <a:buSzPts val="2400"/>
              <a:buFont typeface="Arial"/>
              <a:buChar char="•"/>
              <a:defRPr sz="3600" b="0" i="0" u="none" strike="noStrike" cap="none">
                <a:solidFill>
                  <a:srgbClr val="444C55"/>
                </a:solidFill>
                <a:latin typeface="Calibri"/>
                <a:ea typeface="Calibri"/>
                <a:cs typeface="Calibri"/>
                <a:sym typeface="Calibri"/>
              </a:defRPr>
            </a:lvl1pPr>
            <a:lvl2pPr marL="914400" marR="0" lvl="1" indent="-457200" algn="l" rtl="0">
              <a:lnSpc>
                <a:spcPct val="90000"/>
              </a:lnSpc>
              <a:spcBef>
                <a:spcPts val="750"/>
              </a:spcBef>
              <a:spcAft>
                <a:spcPts val="0"/>
              </a:spcAft>
              <a:buClr>
                <a:srgbClr val="000000"/>
              </a:buClr>
              <a:buSzPts val="3600"/>
              <a:buFont typeface="Arial"/>
              <a:buChar char="•"/>
              <a:defRPr sz="3600" b="0" i="0" u="none" strike="noStrike" cap="none">
                <a:solidFill>
                  <a:srgbClr val="000000"/>
                </a:solidFill>
                <a:latin typeface="Calibri"/>
                <a:ea typeface="Calibri"/>
                <a:cs typeface="Calibri"/>
                <a:sym typeface="Calibri"/>
              </a:defRPr>
            </a:lvl2pPr>
            <a:lvl3pPr marL="1371600" marR="0" lvl="2" indent="-419100" algn="l" rtl="0">
              <a:lnSpc>
                <a:spcPct val="90000"/>
              </a:lnSpc>
              <a:spcBef>
                <a:spcPts val="750"/>
              </a:spcBef>
              <a:spcAft>
                <a:spcPts val="0"/>
              </a:spcAft>
              <a:buClr>
                <a:srgbClr val="000000"/>
              </a:buClr>
              <a:buSzPts val="3000"/>
              <a:buFont typeface="Arial"/>
              <a:buChar char="•"/>
              <a:defRPr sz="3000" b="0" i="0" u="none" strike="noStrike" cap="none">
                <a:solidFill>
                  <a:srgbClr val="000000"/>
                </a:solidFill>
                <a:latin typeface="Calibri"/>
                <a:ea typeface="Calibri"/>
                <a:cs typeface="Calibri"/>
                <a:sym typeface="Calibri"/>
              </a:defRPr>
            </a:lvl3pPr>
            <a:lvl4pPr marL="1828800" marR="0" lvl="3" indent="-400050" algn="l" rtl="0">
              <a:lnSpc>
                <a:spcPct val="90000"/>
              </a:lnSpc>
              <a:spcBef>
                <a:spcPts val="750"/>
              </a:spcBef>
              <a:spcAft>
                <a:spcPts val="0"/>
              </a:spcAft>
              <a:buClr>
                <a:srgbClr val="000000"/>
              </a:buClr>
              <a:buSzPts val="2700"/>
              <a:buFont typeface="Arial"/>
              <a:buChar char="•"/>
              <a:defRPr sz="2700" b="0" i="0" u="none" strike="noStrike" cap="none">
                <a:solidFill>
                  <a:srgbClr val="000000"/>
                </a:solidFill>
                <a:latin typeface="Calibri"/>
                <a:ea typeface="Calibri"/>
                <a:cs typeface="Calibri"/>
                <a:sym typeface="Calibri"/>
              </a:defRPr>
            </a:lvl4pPr>
            <a:lvl5pPr marL="2286000" marR="0" lvl="4" indent="-400050" algn="l" rtl="0">
              <a:lnSpc>
                <a:spcPct val="90000"/>
              </a:lnSpc>
              <a:spcBef>
                <a:spcPts val="750"/>
              </a:spcBef>
              <a:spcAft>
                <a:spcPts val="0"/>
              </a:spcAft>
              <a:buClr>
                <a:srgbClr val="000000"/>
              </a:buClr>
              <a:buSzPts val="2700"/>
              <a:buFont typeface="Arial"/>
              <a:buChar char="•"/>
              <a:defRPr sz="2700" b="0" i="0" u="none" strike="noStrike" cap="none">
                <a:solidFill>
                  <a:srgbClr val="000000"/>
                </a:solidFill>
                <a:latin typeface="Calibri"/>
                <a:ea typeface="Calibri"/>
                <a:cs typeface="Calibri"/>
                <a:sym typeface="Calibri"/>
              </a:defRPr>
            </a:lvl5pPr>
            <a:lvl6pPr marL="2743200" marR="0" lvl="5"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6pPr>
            <a:lvl7pPr marL="3200400" marR="0" lvl="6"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7pPr>
            <a:lvl8pPr marL="3657600" marR="0" lvl="7"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8pPr>
            <a:lvl9pPr marL="4114800" marR="0" lvl="8" indent="-400050" algn="l" rtl="0">
              <a:lnSpc>
                <a:spcPct val="90000"/>
              </a:lnSpc>
              <a:spcBef>
                <a:spcPts val="75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9pPr>
          </a:lstStyle>
          <a:p>
            <a:endParaRPr/>
          </a:p>
        </p:txBody>
      </p:sp>
      <p:sp>
        <p:nvSpPr>
          <p:cNvPr id="15666" name="Google Shape;15666;p105"/>
          <p:cNvSpPr txBox="1">
            <a:spLocks noGrp="1"/>
          </p:cNvSpPr>
          <p:nvPr>
            <p:ph type="sldNum" idx="12"/>
          </p:nvPr>
        </p:nvSpPr>
        <p:spPr>
          <a:xfrm>
            <a:off x="8839203" y="6356353"/>
            <a:ext cx="2743200" cy="365129"/>
          </a:xfrm>
          <a:prstGeom prst="rect">
            <a:avLst/>
          </a:prstGeom>
          <a:noFill/>
          <a:ln>
            <a:noFill/>
          </a:ln>
        </p:spPr>
        <p:txBody>
          <a:bodyPr spcFirstLastPara="1" wrap="square" lIns="91400" tIns="45700" rIns="91400" bIns="45700" anchor="ctr" anchorCtr="0">
            <a:noAutofit/>
          </a:bodyPr>
          <a:lstStyle>
            <a:lvl1pPr marL="0" marR="0" lvl="0"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fld id="{00000000-1234-1234-1234-123412341234}" type="slidenum">
              <a:rPr lang="en-US" smtClean="0"/>
              <a:pPr/>
              <a:t>‹#›</a:t>
            </a:fld>
            <a:endParaRPr lang="en-US"/>
          </a:p>
        </p:txBody>
      </p:sp>
      <p:sp>
        <p:nvSpPr>
          <p:cNvPr id="15667" name="Google Shape;15667;p105"/>
          <p:cNvSpPr txBox="1">
            <a:spLocks noGrp="1"/>
          </p:cNvSpPr>
          <p:nvPr>
            <p:ph type="ftr" idx="11"/>
          </p:nvPr>
        </p:nvSpPr>
        <p:spPr>
          <a:xfrm>
            <a:off x="609603" y="6356353"/>
            <a:ext cx="4114800" cy="365129"/>
          </a:xfrm>
          <a:prstGeom prst="rect">
            <a:avLst/>
          </a:prstGeom>
          <a:noFill/>
          <a:ln>
            <a:noFill/>
          </a:ln>
        </p:spPr>
        <p:txBody>
          <a:bodyPr spcFirstLastPara="1" wrap="square" lIns="91400" tIns="45700" rIns="91400" bIns="45700" anchor="ctr" anchorCtr="1">
            <a:noAutofit/>
          </a:bodyPr>
          <a:lstStyle>
            <a:lvl1pPr marR="0" lvl="0" algn="ct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1288455799"/>
      </p:ext>
    </p:extLst>
  </p:cSld>
  <p:clrMap bg1="lt1" tx1="dk1" bg2="dk2" tx2="lt2" accent1="accent1" accent2="accent2" accent3="accent3" accent4="accent4" accent5="accent5" accent6="accent6" hlink="hlink" folHlink="folHlink"/>
  <p:sldLayoutIdLst>
    <p:sldLayoutId id="2147487485" r:id="rId1"/>
    <p:sldLayoutId id="2147487486" r:id="rId2"/>
    <p:sldLayoutId id="2147487487" r:id="rId3"/>
    <p:sldLayoutId id="2147487488" r:id="rId4"/>
    <p:sldLayoutId id="2147487489" r:id="rId5"/>
    <p:sldLayoutId id="2147487490" r:id="rId6"/>
    <p:sldLayoutId id="2147487491" r:id="rId7"/>
    <p:sldLayoutId id="2147487492" r:id="rId8"/>
    <p:sldLayoutId id="2147487493" r:id="rId9"/>
    <p:sldLayoutId id="2147487494" r:id="rId10"/>
    <p:sldLayoutId id="2147487495" r:id="rId11"/>
    <p:sldLayoutId id="2147487496" r:id="rId12"/>
    <p:sldLayoutId id="2147487497" r:id="rId13"/>
    <p:sldLayoutId id="2147487498" r:id="rId14"/>
    <p:sldLayoutId id="2147487499" r:id="rId15"/>
    <p:sldLayoutId id="2147487500" r:id="rId16"/>
    <p:sldLayoutId id="2147487501" r:id="rId17"/>
    <p:sldLayoutId id="2147487502" r:id="rId18"/>
    <p:sldLayoutId id="2147487503" r:id="rId19"/>
    <p:sldLayoutId id="2147487504" r:id="rId20"/>
    <p:sldLayoutId id="2147487505" r:id="rId21"/>
    <p:sldLayoutId id="2147487506" r:id="rId22"/>
    <p:sldLayoutId id="2147487507" r:id="rId23"/>
    <p:sldLayoutId id="2147487508" r:id="rId24"/>
    <p:sldLayoutId id="2147487509" r:id="rId25"/>
    <p:sldLayoutId id="2147487510" r:id="rId26"/>
    <p:sldLayoutId id="2147487511" r:id="rId27"/>
    <p:sldLayoutId id="2147487512" r:id="rId28"/>
    <p:sldLayoutId id="2147487513" r:id="rId29"/>
    <p:sldLayoutId id="2147487514" r:id="rId30"/>
    <p:sldLayoutId id="2147487515" r:id="rId31"/>
    <p:sldLayoutId id="2147487516" r:id="rId32"/>
    <p:sldLayoutId id="2147487517" r:id="rId33"/>
    <p:sldLayoutId id="2147487518" r:id="rId34"/>
    <p:sldLayoutId id="2147487519" r:id="rId35"/>
    <p:sldLayoutId id="2147487520" r:id="rId36"/>
    <p:sldLayoutId id="2147487521" r:id="rId37"/>
    <p:sldLayoutId id="2147487522" r:id="rId38"/>
    <p:sldLayoutId id="2147487523" r:id="rId39"/>
    <p:sldLayoutId id="2147487524" r:id="rId40"/>
    <p:sldLayoutId id="2147487525" r:id="rId41"/>
    <p:sldLayoutId id="2147487526" r:id="rId42"/>
    <p:sldLayoutId id="2147487527" r:id="rId43"/>
    <p:sldLayoutId id="2147487528" r:id="rId44"/>
    <p:sldLayoutId id="2147487529" r:id="rId45"/>
    <p:sldLayoutId id="2147487530" r:id="rId46"/>
    <p:sldLayoutId id="2147487531" r:id="rId47"/>
    <p:sldLayoutId id="2147487532" r:id="rId48"/>
    <p:sldLayoutId id="2147487533" r:id="rId49"/>
    <p:sldLayoutId id="2147487534" r:id="rId50"/>
    <p:sldLayoutId id="2147487535" r:id="rId51"/>
    <p:sldLayoutId id="2147487536" r:id="rId52"/>
    <p:sldLayoutId id="2147487537" r:id="rId53"/>
    <p:sldLayoutId id="2147487538" r:id="rId54"/>
    <p:sldLayoutId id="2147487539" r:id="rId55"/>
    <p:sldLayoutId id="2147487540" r:id="rId56"/>
    <p:sldLayoutId id="2147487541" r:id="rId57"/>
    <p:sldLayoutId id="2147487542" r:id="rId58"/>
    <p:sldLayoutId id="2147487543" r:id="rId59"/>
    <p:sldLayoutId id="2147487544" r:id="rId60"/>
    <p:sldLayoutId id="2147487545" r:id="rId61"/>
    <p:sldLayoutId id="2147487546" r:id="rId62"/>
    <p:sldLayoutId id="2147487547" r:id="rId63"/>
    <p:sldLayoutId id="2147487548" r:id="rId64"/>
    <p:sldLayoutId id="2147487549" r:id="rId65"/>
    <p:sldLayoutId id="2147487550" r:id="rId66"/>
    <p:sldLayoutId id="2147487551" r:id="rId67"/>
    <p:sldLayoutId id="2147487552" r:id="rId68"/>
    <p:sldLayoutId id="2147487553" r:id="rId69"/>
    <p:sldLayoutId id="2147487554" r:id="rId70"/>
    <p:sldLayoutId id="2147487555" r:id="rId71"/>
    <p:sldLayoutId id="2147487556" r:id="rId72"/>
    <p:sldLayoutId id="2147487557" r:id="rId73"/>
    <p:sldLayoutId id="2147487558" r:id="rId74"/>
    <p:sldLayoutId id="2147487559" r:id="rId75"/>
    <p:sldLayoutId id="2147487560" r:id="rId76"/>
    <p:sldLayoutId id="2147487561" r:id="rId77"/>
    <p:sldLayoutId id="2147487562" r:id="rId78"/>
    <p:sldLayoutId id="2147487563" r:id="rId79"/>
    <p:sldLayoutId id="2147487564" r:id="rId80"/>
    <p:sldLayoutId id="2147487565" r:id="rId81"/>
    <p:sldLayoutId id="2147487566" r:id="rId82"/>
    <p:sldLayoutId id="2147487567" r:id="rId83"/>
    <p:sldLayoutId id="2147487568" r:id="rId84"/>
    <p:sldLayoutId id="2147487569" r:id="rId85"/>
    <p:sldLayoutId id="2147487570" r:id="rId86"/>
    <p:sldLayoutId id="2147487571" r:id="rId87"/>
    <p:sldLayoutId id="2147487572" r:id="rId88"/>
    <p:sldLayoutId id="2147487573" r:id="rId89"/>
    <p:sldLayoutId id="2147487574" r:id="rId90"/>
    <p:sldLayoutId id="2147487575" r:id="rId91"/>
    <p:sldLayoutId id="2147487576" r:id="rId92"/>
    <p:sldLayoutId id="2147487577" r:id="rId93"/>
    <p:sldLayoutId id="2147487578" r:id="rId94"/>
    <p:sldLayoutId id="2147487579" r:id="rId95"/>
    <p:sldLayoutId id="2147487580" r:id="rId96"/>
    <p:sldLayoutId id="2147487581" r:id="rId97"/>
    <p:sldLayoutId id="2147487582" r:id="rId98"/>
    <p:sldLayoutId id="2147487583" r:id="rId99"/>
    <p:sldLayoutId id="2147487584" r:id="rId100"/>
    <p:sldLayoutId id="2147487585" r:id="rId101"/>
    <p:sldLayoutId id="2147487586" r:id="rId102"/>
    <p:sldLayoutId id="2147487587" r:id="rId103"/>
    <p:sldLayoutId id="2147487588" r:id="rId104"/>
    <p:sldLayoutId id="2147487589" r:id="rId105"/>
    <p:sldLayoutId id="2147487590" r:id="rId106"/>
    <p:sldLayoutId id="2147487591" r:id="rId107"/>
    <p:sldLayoutId id="2147487592" r:id="rId108"/>
    <p:sldLayoutId id="2147487593" r:id="rId109"/>
    <p:sldLayoutId id="2147487594" r:id="rId110"/>
    <p:sldLayoutId id="2147487595" r:id="rId111"/>
    <p:sldLayoutId id="2147487596" r:id="rId112"/>
    <p:sldLayoutId id="2147487597" r:id="rId113"/>
    <p:sldLayoutId id="2147487598" r:id="rId114"/>
    <p:sldLayoutId id="2147487599" r:id="rId115"/>
    <p:sldLayoutId id="2147487600" r:id="rId116"/>
    <p:sldLayoutId id="2147487601" r:id="rId117"/>
    <p:sldLayoutId id="2147487602" r:id="rId118"/>
    <p:sldLayoutId id="2147487603" r:id="rId119"/>
    <p:sldLayoutId id="2147487604" r:id="rId120"/>
    <p:sldLayoutId id="2147487605" r:id="rId121"/>
    <p:sldLayoutId id="2147487606" r:id="rId122"/>
    <p:sldLayoutId id="2147487607" r:id="rId123"/>
    <p:sldLayoutId id="2147487608" r:id="rId124"/>
    <p:sldLayoutId id="2147487609" r:id="rId125"/>
    <p:sldLayoutId id="2147487610" r:id="rId126"/>
    <p:sldLayoutId id="2147487611" r:id="rId127"/>
    <p:sldLayoutId id="2147487612" r:id="rId128"/>
    <p:sldLayoutId id="2147487613" r:id="rId129"/>
    <p:sldLayoutId id="2147487614" r:id="rId130"/>
    <p:sldLayoutId id="2147487615" r:id="rId131"/>
    <p:sldLayoutId id="2147487616" r:id="rId132"/>
    <p:sldLayoutId id="2147487617" r:id="rId133"/>
    <p:sldLayoutId id="2147487618" r:id="rId134"/>
    <p:sldLayoutId id="2147487619" r:id="rId135"/>
    <p:sldLayoutId id="2147487620" r:id="rId136"/>
    <p:sldLayoutId id="2147487621" r:id="rId137"/>
    <p:sldLayoutId id="2147487622" r:id="rId138"/>
    <p:sldLayoutId id="2147487623" r:id="rId139"/>
    <p:sldLayoutId id="2147487624" r:id="rId140"/>
    <p:sldLayoutId id="2147487625" r:id="rId141"/>
    <p:sldLayoutId id="2147487626" r:id="rId142"/>
    <p:sldLayoutId id="2147487627" r:id="rId143"/>
    <p:sldLayoutId id="2147487628" r:id="rId144"/>
    <p:sldLayoutId id="2147487629" r:id="rId145"/>
    <p:sldLayoutId id="2147487630" r:id="rId146"/>
    <p:sldLayoutId id="2147487631" r:id="rId147"/>
    <p:sldLayoutId id="2147487632" r:id="rId148"/>
    <p:sldLayoutId id="2147487633" r:id="rId149"/>
    <p:sldLayoutId id="2147487634" r:id="rId150"/>
    <p:sldLayoutId id="2147487635" r:id="rId151"/>
    <p:sldLayoutId id="2147487636" r:id="rId152"/>
    <p:sldLayoutId id="2147487637" r:id="rId153"/>
    <p:sldLayoutId id="2147487638" r:id="rId154"/>
    <p:sldLayoutId id="2147487639" r:id="rId155"/>
    <p:sldLayoutId id="2147487640" r:id="rId156"/>
    <p:sldLayoutId id="2147487641" r:id="rId157"/>
    <p:sldLayoutId id="2147487642" r:id="rId158"/>
    <p:sldLayoutId id="2147487643" r:id="rId159"/>
    <p:sldLayoutId id="2147487644" r:id="rId160"/>
    <p:sldLayoutId id="2147487645" r:id="rId161"/>
    <p:sldLayoutId id="2147487646" r:id="rId162"/>
    <p:sldLayoutId id="2147487647" r:id="rId163"/>
    <p:sldLayoutId id="2147487648" r:id="rId164"/>
    <p:sldLayoutId id="2147487649" r:id="rId165"/>
    <p:sldLayoutId id="2147487650" r:id="rId166"/>
    <p:sldLayoutId id="2147487651" r:id="rId167"/>
    <p:sldLayoutId id="2147487652" r:id="rId168"/>
    <p:sldLayoutId id="2147487653" r:id="rId169"/>
    <p:sldLayoutId id="2147487654" r:id="rId170"/>
    <p:sldLayoutId id="2147487655" r:id="rId171"/>
    <p:sldLayoutId id="2147487656" r:id="rId172"/>
    <p:sldLayoutId id="2147487657" r:id="rId173"/>
    <p:sldLayoutId id="2147487658" r:id="rId174"/>
    <p:sldLayoutId id="2147487659" r:id="rId175"/>
    <p:sldLayoutId id="2147487660" r:id="rId176"/>
    <p:sldLayoutId id="2147487661" r:id="rId177"/>
    <p:sldLayoutId id="2147487662" r:id="rId178"/>
    <p:sldLayoutId id="2147487663" r:id="rId179"/>
    <p:sldLayoutId id="2147487664" r:id="rId180"/>
    <p:sldLayoutId id="2147487665" r:id="rId181"/>
    <p:sldLayoutId id="2147487666" r:id="rId182"/>
    <p:sldLayoutId id="2147487667" r:id="rId183"/>
    <p:sldLayoutId id="2147487668" r:id="rId184"/>
    <p:sldLayoutId id="2147487669" r:id="rId185"/>
    <p:sldLayoutId id="2147487670" r:id="rId186"/>
    <p:sldLayoutId id="2147487671" r:id="rId187"/>
    <p:sldLayoutId id="2147487672" r:id="rId188"/>
    <p:sldLayoutId id="2147487673" r:id="rId189"/>
    <p:sldLayoutId id="2147487674" r:id="rId190"/>
    <p:sldLayoutId id="2147487675" r:id="rId191"/>
    <p:sldLayoutId id="2147487676" r:id="rId192"/>
    <p:sldLayoutId id="2147487677" r:id="rId193"/>
    <p:sldLayoutId id="2147487678" r:id="rId194"/>
    <p:sldLayoutId id="2147487679" r:id="rId195"/>
    <p:sldLayoutId id="2147487680" r:id="rId196"/>
    <p:sldLayoutId id="2147487681" r:id="rId197"/>
    <p:sldLayoutId id="2147487682" r:id="rId198"/>
    <p:sldLayoutId id="2147487683" r:id="rId199"/>
    <p:sldLayoutId id="2147487684" r:id="rId200"/>
    <p:sldLayoutId id="2147487685" r:id="rId201"/>
    <p:sldLayoutId id="2147487686" r:id="rId202"/>
    <p:sldLayoutId id="2147487687" r:id="rId203"/>
    <p:sldLayoutId id="2147487688" r:id="rId204"/>
    <p:sldLayoutId id="2147487689" r:id="rId205"/>
    <p:sldLayoutId id="2147487690" r:id="rId206"/>
    <p:sldLayoutId id="2147487691" r:id="rId207"/>
    <p:sldLayoutId id="2147487692" r:id="rId208"/>
    <p:sldLayoutId id="2147487693" r:id="rId209"/>
    <p:sldLayoutId id="2147487694" r:id="rId210"/>
    <p:sldLayoutId id="2147487695" r:id="rId211"/>
    <p:sldLayoutId id="2147487696" r:id="rId212"/>
    <p:sldLayoutId id="2147487697" r:id="rId213"/>
    <p:sldLayoutId id="2147487698" r:id="rId214"/>
    <p:sldLayoutId id="2147487699" r:id="rId215"/>
    <p:sldLayoutId id="2147487700" r:id="rId216"/>
    <p:sldLayoutId id="2147487701" r:id="rId217"/>
    <p:sldLayoutId id="2147487702" r:id="rId218"/>
    <p:sldLayoutId id="2147487703" r:id="rId219"/>
    <p:sldLayoutId id="2147487704" r:id="rId220"/>
    <p:sldLayoutId id="2147487705" r:id="rId221"/>
    <p:sldLayoutId id="2147487706" r:id="rId222"/>
    <p:sldLayoutId id="2147487707" r:id="rId223"/>
    <p:sldLayoutId id="2147487708" r:id="rId224"/>
    <p:sldLayoutId id="2147487709" r:id="rId225"/>
    <p:sldLayoutId id="2147487710" r:id="rId226"/>
    <p:sldLayoutId id="2147487711" r:id="rId227"/>
    <p:sldLayoutId id="2147487712" r:id="rId228"/>
    <p:sldLayoutId id="2147487713" r:id="rId229"/>
    <p:sldLayoutId id="2147487714" r:id="rId230"/>
    <p:sldLayoutId id="2147487715" r:id="rId231"/>
    <p:sldLayoutId id="2147487716" r:id="rId232"/>
    <p:sldLayoutId id="2147487717" r:id="rId233"/>
    <p:sldLayoutId id="2147487718" r:id="rId234"/>
    <p:sldLayoutId id="2147487719" r:id="rId235"/>
    <p:sldLayoutId id="2147487720" r:id="rId236"/>
    <p:sldLayoutId id="2147487721" r:id="rId237"/>
    <p:sldLayoutId id="2147487722" r:id="rId238"/>
    <p:sldLayoutId id="2147487723" r:id="rId239"/>
    <p:sldLayoutId id="2147487724" r:id="rId240"/>
    <p:sldLayoutId id="2147487725" r:id="rId241"/>
    <p:sldLayoutId id="2147487726" r:id="rId242"/>
    <p:sldLayoutId id="2147487727" r:id="rId243"/>
    <p:sldLayoutId id="2147487728" r:id="rId244"/>
    <p:sldLayoutId id="2147487729" r:id="rId245"/>
    <p:sldLayoutId id="2147487730" r:id="rId246"/>
    <p:sldLayoutId id="2147487731" r:id="rId247"/>
    <p:sldLayoutId id="2147487732" r:id="rId248"/>
    <p:sldLayoutId id="2147487733" r:id="rId249"/>
    <p:sldLayoutId id="2147487734" r:id="rId250"/>
    <p:sldLayoutId id="2147487735" r:id="rId251"/>
    <p:sldLayoutId id="2147487736" r:id="rId252"/>
    <p:sldLayoutId id="2147487737" r:id="rId253"/>
    <p:sldLayoutId id="2147487738" r:id="rId254"/>
    <p:sldLayoutId id="2147487739" r:id="rId255"/>
    <p:sldLayoutId id="2147487740" r:id="rId256"/>
    <p:sldLayoutId id="2147487741" r:id="rId257"/>
    <p:sldLayoutId id="2147487742" r:id="rId258"/>
    <p:sldLayoutId id="2147487743" r:id="rId259"/>
    <p:sldLayoutId id="2147487744" r:id="rId260"/>
    <p:sldLayoutId id="2147487745" r:id="rId261"/>
    <p:sldLayoutId id="2147487746" r:id="rId262"/>
    <p:sldLayoutId id="2147487747" r:id="rId263"/>
    <p:sldLayoutId id="2147487748" r:id="rId264"/>
    <p:sldLayoutId id="2147487749" r:id="rId265"/>
    <p:sldLayoutId id="2147487750" r:id="rId266"/>
    <p:sldLayoutId id="2147487751" r:id="rId267"/>
    <p:sldLayoutId id="2147487752" r:id="rId268"/>
    <p:sldLayoutId id="2147487753" r:id="rId269"/>
    <p:sldLayoutId id="2147487754" r:id="rId270"/>
    <p:sldLayoutId id="2147487755" r:id="rId271"/>
    <p:sldLayoutId id="2147487756" r:id="rId272"/>
    <p:sldLayoutId id="2147487757" r:id="rId273"/>
    <p:sldLayoutId id="2147487758" r:id="rId274"/>
    <p:sldLayoutId id="2147487759" r:id="rId275"/>
    <p:sldLayoutId id="2147487760" r:id="rId276"/>
    <p:sldLayoutId id="2147487761" r:id="rId277"/>
    <p:sldLayoutId id="2147487762" r:id="rId278"/>
    <p:sldLayoutId id="2147487763" r:id="rId279"/>
    <p:sldLayoutId id="2147487764" r:id="rId280"/>
    <p:sldLayoutId id="2147487765" r:id="rId281"/>
    <p:sldLayoutId id="2147487766" r:id="rId282"/>
    <p:sldLayoutId id="2147487767" r:id="rId283"/>
    <p:sldLayoutId id="2147487768" r:id="rId284"/>
    <p:sldLayoutId id="2147487899" r:id="rId285"/>
    <p:sldLayoutId id="2147487900" r:id="rId286"/>
    <p:sldLayoutId id="2147487901" r:id="rId287"/>
    <p:sldLayoutId id="2147487903" r:id="rId288"/>
    <p:sldLayoutId id="2147487904" r:id="rId289"/>
    <p:sldLayoutId id="2147487905" r:id="rId290"/>
    <p:sldLayoutId id="2147487906" r:id="rId291"/>
    <p:sldLayoutId id="2147487907" r:id="rId292"/>
    <p:sldLayoutId id="2147487909" r:id="rId293"/>
    <p:sldLayoutId id="2147487912" r:id="rId294"/>
    <p:sldLayoutId id="2147487913" r:id="rId295"/>
    <p:sldLayoutId id="2147487914" r:id="rId296"/>
    <p:sldLayoutId id="2147487915" r:id="rId297"/>
    <p:sldLayoutId id="2147487916" r:id="rId298"/>
    <p:sldLayoutId id="2147487917" r:id="rId299"/>
    <p:sldLayoutId id="2147487918" r:id="rId300"/>
    <p:sldLayoutId id="2147487921" r:id="rId301"/>
    <p:sldLayoutId id="2147487922" r:id="rId302"/>
    <p:sldLayoutId id="2147487923" r:id="rId303"/>
    <p:sldLayoutId id="2147487924" r:id="rId304"/>
    <p:sldLayoutId id="2147487925" r:id="rId305"/>
    <p:sldLayoutId id="2147487927" r:id="rId306"/>
    <p:sldLayoutId id="2147487929" r:id="rId307"/>
    <p:sldLayoutId id="2147487932" r:id="rId308"/>
    <p:sldLayoutId id="2147487933" r:id="rId309"/>
    <p:sldLayoutId id="2147487934" r:id="rId310"/>
    <p:sldLayoutId id="2147487935" r:id="rId311"/>
    <p:sldLayoutId id="2147487936" r:id="rId312"/>
    <p:sldLayoutId id="2147487938" r:id="rId313"/>
    <p:sldLayoutId id="2147487939" r:id="rId314"/>
    <p:sldLayoutId id="2147487940" r:id="rId315"/>
    <p:sldLayoutId id="2147487941" r:id="rId316"/>
    <p:sldLayoutId id="2147487942" r:id="rId317"/>
    <p:sldLayoutId id="2147487945" r:id="rId318"/>
    <p:sldLayoutId id="2147487946" r:id="rId319"/>
    <p:sldLayoutId id="2147487947" r:id="rId320"/>
    <p:sldLayoutId id="2147487948" r:id="rId321"/>
    <p:sldLayoutId id="2147487952" r:id="rId322"/>
    <p:sldLayoutId id="2147487953" r:id="rId323"/>
    <p:sldLayoutId id="2147487954" r:id="rId324"/>
    <p:sldLayoutId id="2147487955" r:id="rId325"/>
    <p:sldLayoutId id="2147487956" r:id="rId326"/>
    <p:sldLayoutId id="2147487958" r:id="rId327"/>
    <p:sldLayoutId id="2147487960" r:id="rId328"/>
    <p:sldLayoutId id="2147487963" r:id="rId329"/>
    <p:sldLayoutId id="2147487964" r:id="rId330"/>
    <p:sldLayoutId id="2147487965" r:id="rId331"/>
    <p:sldLayoutId id="2147487966" r:id="rId332"/>
    <p:sldLayoutId id="2147487967" r:id="rId333"/>
    <p:sldLayoutId id="2147487969" r:id="rId334"/>
    <p:sldLayoutId id="2147487972" r:id="rId335"/>
    <p:sldLayoutId id="2147487974" r:id="rId336"/>
    <p:sldLayoutId id="2147487975" r:id="rId337"/>
    <p:sldLayoutId id="2147487976" r:id="rId338"/>
    <p:sldLayoutId id="2147487977" r:id="rId339"/>
    <p:sldLayoutId id="2147487978" r:id="rId340"/>
    <p:sldLayoutId id="2147487979" r:id="rId341"/>
    <p:sldLayoutId id="2147487981" r:id="rId342"/>
    <p:sldLayoutId id="2147487983" r:id="rId343"/>
    <p:sldLayoutId id="2147487984" r:id="rId344"/>
    <p:sldLayoutId id="2147487987" r:id="rId345"/>
    <p:sldLayoutId id="2147487988" r:id="rId346"/>
    <p:sldLayoutId id="2147487989" r:id="rId347"/>
    <p:sldLayoutId id="2147487990" r:id="rId348"/>
    <p:sldLayoutId id="2147487991" r:id="rId349"/>
    <p:sldLayoutId id="2147487992" r:id="rId350"/>
    <p:sldLayoutId id="2147487993" r:id="rId351"/>
    <p:sldLayoutId id="2147487994" r:id="rId352"/>
    <p:sldLayoutId id="2147487996" r:id="rId353"/>
    <p:sldLayoutId id="2147488000" r:id="rId354"/>
    <p:sldLayoutId id="2147488001" r:id="rId355"/>
    <p:sldLayoutId id="2147488002" r:id="rId356"/>
    <p:sldLayoutId id="2147488003" r:id="rId357"/>
    <p:sldLayoutId id="2147488004" r:id="rId358"/>
    <p:sldLayoutId id="2147488005" r:id="rId359"/>
    <p:sldLayoutId id="2147488006" r:id="rId360"/>
    <p:sldLayoutId id="2147488009" r:id="rId361"/>
    <p:sldLayoutId id="2147488010" r:id="rId362"/>
    <p:sldLayoutId id="2147488011" r:id="rId363"/>
    <p:sldLayoutId id="2147488012" r:id="rId364"/>
    <p:sldLayoutId id="2147488013" r:id="rId365"/>
    <p:sldLayoutId id="2147488014" r:id="rId366"/>
    <p:sldLayoutId id="2147488015" r:id="rId367"/>
    <p:sldLayoutId id="2147488016" r:id="rId368"/>
    <p:sldLayoutId id="2147488017" r:id="rId369"/>
    <p:sldLayoutId id="2147488018" r:id="rId370"/>
    <p:sldLayoutId id="2147488021" r:id="rId371"/>
    <p:sldLayoutId id="2147488022" r:id="rId372"/>
    <p:sldLayoutId id="2147488023" r:id="rId373"/>
    <p:sldLayoutId id="2147488024" r:id="rId374"/>
    <p:sldLayoutId id="2147488025" r:id="rId375"/>
    <p:sldLayoutId id="2147488026" r:id="rId376"/>
    <p:sldLayoutId id="2147488028" r:id="rId377"/>
    <p:sldLayoutId id="2147488032" r:id="rId378"/>
    <p:sldLayoutId id="2147488033" r:id="rId379"/>
    <p:sldLayoutId id="2147488034" r:id="rId380"/>
    <p:sldLayoutId id="2147488035" r:id="rId381"/>
    <p:sldLayoutId id="2147488036" r:id="rId382"/>
    <p:sldLayoutId id="2147488038" r:id="rId383"/>
    <p:sldLayoutId id="2147488040" r:id="rId384"/>
    <p:sldLayoutId id="2147488043" r:id="rId385"/>
    <p:sldLayoutId id="2147488044" r:id="rId386"/>
    <p:sldLayoutId id="2147488045" r:id="rId387"/>
    <p:sldLayoutId id="2147488046" r:id="rId388"/>
    <p:sldLayoutId id="2147488047" r:id="rId389"/>
    <p:sldLayoutId id="2147488049" r:id="rId390"/>
    <p:sldLayoutId id="2147488051" r:id="rId391"/>
    <p:sldLayoutId id="2147488053" r:id="rId392"/>
    <p:sldLayoutId id="2147488054" r:id="rId393"/>
    <p:sldLayoutId id="2147488055" r:id="rId394"/>
    <p:sldLayoutId id="2147488056" r:id="rId395"/>
    <p:sldLayoutId id="2147488057" r:id="rId396"/>
    <p:sldLayoutId id="2147488058" r:id="rId397"/>
    <p:sldLayoutId id="2147488059" r:id="rId398"/>
    <p:sldLayoutId id="2147488060" r:id="rId399"/>
    <p:sldLayoutId id="2147488061" r:id="rId400"/>
    <p:sldLayoutId id="2147488062" r:id="rId401"/>
    <p:sldLayoutId id="2147488063" r:id="rId402"/>
    <p:sldLayoutId id="2147488064" r:id="rId403"/>
    <p:sldLayoutId id="2147488065" r:id="rId404"/>
    <p:sldLayoutId id="2147488066" r:id="rId405"/>
    <p:sldLayoutId id="2147488067" r:id="rId406"/>
    <p:sldLayoutId id="2147488068" r:id="rId407"/>
    <p:sldLayoutId id="2147488069" r:id="rId408"/>
    <p:sldLayoutId id="2147488070" r:id="rId409"/>
    <p:sldLayoutId id="2147488071" r:id="rId410"/>
    <p:sldLayoutId id="2147488072" r:id="rId411"/>
    <p:sldLayoutId id="2147488073" r:id="rId412"/>
    <p:sldLayoutId id="2147488074" r:id="rId413"/>
    <p:sldLayoutId id="2147488075" r:id="rId414"/>
    <p:sldLayoutId id="2147488076" r:id="rId415"/>
    <p:sldLayoutId id="2147488077" r:id="rId416"/>
    <p:sldLayoutId id="2147488078" r:id="rId417"/>
    <p:sldLayoutId id="2147488079" r:id="rId418"/>
    <p:sldLayoutId id="2147488080" r:id="rId419"/>
    <p:sldLayoutId id="2147488081" r:id="rId420"/>
    <p:sldLayoutId id="2147488082" r:id="rId421"/>
    <p:sldLayoutId id="2147488083" r:id="rId422"/>
    <p:sldLayoutId id="2147488084" r:id="rId423"/>
    <p:sldLayoutId id="2147488085" r:id="rId424"/>
    <p:sldLayoutId id="2147488086" r:id="rId425"/>
    <p:sldLayoutId id="2147488089" r:id="rId426"/>
    <p:sldLayoutId id="2147488090" r:id="rId427"/>
    <p:sldLayoutId id="2147488091" r:id="rId428"/>
    <p:sldLayoutId id="2147488092" r:id="rId429"/>
    <p:sldLayoutId id="2147488093" r:id="rId430"/>
    <p:sldLayoutId id="2147488095" r:id="rId431"/>
    <p:sldLayoutId id="2147488099" r:id="rId432"/>
    <p:sldLayoutId id="2147488100" r:id="rId433"/>
    <p:sldLayoutId id="2147488101" r:id="rId434"/>
    <p:sldLayoutId id="2147488102" r:id="rId435"/>
    <p:sldLayoutId id="2147488103" r:id="rId436"/>
    <p:sldLayoutId id="2147488104" r:id="rId437"/>
    <p:sldLayoutId id="2147488106" r:id="rId438"/>
    <p:sldLayoutId id="2147488108" r:id="rId439"/>
    <p:sldLayoutId id="2147488109" r:id="rId440"/>
    <p:sldLayoutId id="2147488110" r:id="rId441"/>
    <p:sldLayoutId id="2147488111" r:id="rId442"/>
    <p:sldLayoutId id="2147488112" r:id="rId443"/>
    <p:sldLayoutId id="2147488113" r:id="rId444"/>
    <p:sldLayoutId id="2147488114" r:id="rId445"/>
    <p:sldLayoutId id="2147488115" r:id="rId446"/>
    <p:sldLayoutId id="2147488116" r:id="rId447"/>
    <p:sldLayoutId id="2147488117" r:id="rId448"/>
    <p:sldLayoutId id="2147488118" r:id="rId449"/>
    <p:sldLayoutId id="2147488119" r:id="rId450"/>
    <p:sldLayoutId id="2147488120" r:id="rId451"/>
    <p:sldLayoutId id="2147488121" r:id="rId452"/>
    <p:sldLayoutId id="2147488122" r:id="rId453"/>
    <p:sldLayoutId id="2147488123" r:id="rId454"/>
    <p:sldLayoutId id="2147488124" r:id="rId455"/>
    <p:sldLayoutId id="2147488125" r:id="rId456"/>
    <p:sldLayoutId id="2147488126" r:id="rId457"/>
    <p:sldLayoutId id="2147488129" r:id="rId458"/>
    <p:sldLayoutId id="2147488130" r:id="rId459"/>
    <p:sldLayoutId id="2147488131" r:id="rId460"/>
    <p:sldLayoutId id="2147488134" r:id="rId461"/>
    <p:sldLayoutId id="2147488136" r:id="rId462"/>
    <p:sldLayoutId id="2147488137" r:id="rId463"/>
    <p:sldLayoutId id="2147488138" r:id="rId464"/>
    <p:sldLayoutId id="2147488140" r:id="rId465"/>
    <p:sldLayoutId id="2147488142" r:id="rId466"/>
    <p:sldLayoutId id="2147488143" r:id="rId467"/>
    <p:sldLayoutId id="2147488146" r:id="rId468"/>
    <p:sldLayoutId id="2147488147" r:id="rId469"/>
    <p:sldLayoutId id="2147488148" r:id="rId470"/>
    <p:sldLayoutId id="2147488149" r:id="rId471"/>
    <p:sldLayoutId id="2147488150" r:id="rId472"/>
    <p:sldLayoutId id="2147488151" r:id="rId473"/>
    <p:sldLayoutId id="2147488153" r:id="rId474"/>
    <p:sldLayoutId id="2147488155" r:id="rId475"/>
    <p:sldLayoutId id="2147488156" r:id="rId476"/>
    <p:sldLayoutId id="2147488157" r:id="rId477"/>
    <p:sldLayoutId id="2147488159" r:id="rId478"/>
    <p:sldLayoutId id="2147488161" r:id="rId479"/>
    <p:sldLayoutId id="2147488164" r:id="rId480"/>
    <p:sldLayoutId id="2147488165" r:id="rId481"/>
    <p:sldLayoutId id="2147488166" r:id="rId482"/>
    <p:sldLayoutId id="2147488167" r:id="rId483"/>
    <p:sldLayoutId id="2147488168" r:id="rId484"/>
    <p:sldLayoutId id="2147488169" r:id="rId485"/>
    <p:sldLayoutId id="2147488171" r:id="rId486"/>
    <p:sldLayoutId id="2147488173" r:id="rId487"/>
    <p:sldLayoutId id="2147488174" r:id="rId488"/>
    <p:sldLayoutId id="2147488175" r:id="rId489"/>
    <p:sldLayoutId id="2147488177" r:id="rId490"/>
    <p:sldLayoutId id="2147488178" r:id="rId491"/>
    <p:sldLayoutId id="2147489278" r:id="rId492"/>
    <p:sldLayoutId id="2147489282" r:id="rId493"/>
    <p:sldLayoutId id="2147489283" r:id="rId494"/>
    <p:sldLayoutId id="2147489284" r:id="rId495"/>
    <p:sldLayoutId id="2147489286" r:id="rId496"/>
    <p:sldLayoutId id="2147489287" r:id="rId497"/>
    <p:sldLayoutId id="2147489288" r:id="rId498"/>
    <p:sldLayoutId id="2147489289" r:id="rId499"/>
    <p:sldLayoutId id="2147489290" r:id="rId500"/>
    <p:sldLayoutId id="2147489292" r:id="rId501"/>
    <p:sldLayoutId id="2147489295" r:id="rId502"/>
    <p:sldLayoutId id="2147489296" r:id="rId503"/>
    <p:sldLayoutId id="2147489297" r:id="rId504"/>
    <p:sldLayoutId id="2147489298" r:id="rId505"/>
    <p:sldLayoutId id="2147489299" r:id="rId506"/>
    <p:sldLayoutId id="2147489300" r:id="rId507"/>
    <p:sldLayoutId id="2147489301" r:id="rId508"/>
    <p:sldLayoutId id="2147489304" r:id="rId509"/>
    <p:sldLayoutId id="2147489305" r:id="rId510"/>
    <p:sldLayoutId id="2147489306" r:id="rId511"/>
    <p:sldLayoutId id="2147489307" r:id="rId512"/>
    <p:sldLayoutId id="2147489308" r:id="rId513"/>
    <p:sldLayoutId id="2147489310" r:id="rId514"/>
    <p:sldLayoutId id="2147489312" r:id="rId515"/>
    <p:sldLayoutId id="2147489315" r:id="rId516"/>
    <p:sldLayoutId id="2147489316" r:id="rId517"/>
    <p:sldLayoutId id="2147489317" r:id="rId518"/>
    <p:sldLayoutId id="2147489318" r:id="rId519"/>
    <p:sldLayoutId id="2147489319" r:id="rId520"/>
    <p:sldLayoutId id="2147489321" r:id="rId521"/>
    <p:sldLayoutId id="2147489322" r:id="rId522"/>
    <p:sldLayoutId id="2147489323" r:id="rId523"/>
    <p:sldLayoutId id="2147489324" r:id="rId524"/>
    <p:sldLayoutId id="2147489325" r:id="rId525"/>
    <p:sldLayoutId id="2147489328" r:id="rId526"/>
    <p:sldLayoutId id="2147489329" r:id="rId527"/>
    <p:sldLayoutId id="2147489330" r:id="rId528"/>
    <p:sldLayoutId id="2147489331" r:id="rId529"/>
    <p:sldLayoutId id="2147489335" r:id="rId530"/>
    <p:sldLayoutId id="2147489336" r:id="rId531"/>
    <p:sldLayoutId id="2147489337" r:id="rId532"/>
    <p:sldLayoutId id="2147489338" r:id="rId533"/>
    <p:sldLayoutId id="2147489339" r:id="rId534"/>
    <p:sldLayoutId id="2147489341" r:id="rId535"/>
    <p:sldLayoutId id="2147489346" r:id="rId536"/>
    <p:sldLayoutId id="2147489347" r:id="rId537"/>
    <p:sldLayoutId id="2147489348" r:id="rId538"/>
    <p:sldLayoutId id="2147489349" r:id="rId539"/>
    <p:sldLayoutId id="2147489350" r:id="rId540"/>
    <p:sldLayoutId id="2147489352" r:id="rId541"/>
    <p:sldLayoutId id="2147489355" r:id="rId542"/>
    <p:sldLayoutId id="2147489357" r:id="rId543"/>
    <p:sldLayoutId id="2147489358" r:id="rId544"/>
    <p:sldLayoutId id="2147489359" r:id="rId545"/>
    <p:sldLayoutId id="2147489360" r:id="rId546"/>
    <p:sldLayoutId id="2147489361" r:id="rId547"/>
    <p:sldLayoutId id="2147489362" r:id="rId548"/>
    <p:sldLayoutId id="2147489364" r:id="rId549"/>
    <p:sldLayoutId id="2147489366" r:id="rId550"/>
    <p:sldLayoutId id="2147489367" r:id="rId551"/>
    <p:sldLayoutId id="2147489370" r:id="rId552"/>
    <p:sldLayoutId id="2147489371" r:id="rId553"/>
    <p:sldLayoutId id="2147489372" r:id="rId554"/>
    <p:sldLayoutId id="2147489373" r:id="rId555"/>
    <p:sldLayoutId id="2147489374" r:id="rId556"/>
    <p:sldLayoutId id="2147489375" r:id="rId557"/>
    <p:sldLayoutId id="2147489376" r:id="rId558"/>
    <p:sldLayoutId id="2147489377" r:id="rId559"/>
    <p:sldLayoutId id="2147489379" r:id="rId560"/>
    <p:sldLayoutId id="2147489383" r:id="rId561"/>
    <p:sldLayoutId id="2147489384" r:id="rId562"/>
    <p:sldLayoutId id="2147489385" r:id="rId563"/>
    <p:sldLayoutId id="2147489386" r:id="rId564"/>
    <p:sldLayoutId id="2147489387" r:id="rId565"/>
    <p:sldLayoutId id="2147489388" r:id="rId566"/>
    <p:sldLayoutId id="2147489389" r:id="rId567"/>
    <p:sldLayoutId id="2147489393" r:id="rId568"/>
    <p:sldLayoutId id="2147489394" r:id="rId569"/>
    <p:sldLayoutId id="2147489395" r:id="rId570"/>
    <p:sldLayoutId id="2147489396" r:id="rId571"/>
    <p:sldLayoutId id="2147489397" r:id="rId572"/>
    <p:sldLayoutId id="2147489398" r:id="rId573"/>
    <p:sldLayoutId id="2147489399" r:id="rId574"/>
    <p:sldLayoutId id="2147489400" r:id="rId575"/>
    <p:sldLayoutId id="2147489401" r:id="rId576"/>
    <p:sldLayoutId id="2147489404" r:id="rId577"/>
    <p:sldLayoutId id="2147489405" r:id="rId578"/>
    <p:sldLayoutId id="2147489406" r:id="rId579"/>
    <p:sldLayoutId id="2147489407" r:id="rId580"/>
    <p:sldLayoutId id="2147489408" r:id="rId581"/>
    <p:sldLayoutId id="2147489409" r:id="rId582"/>
    <p:sldLayoutId id="2147489411" r:id="rId583"/>
    <p:sldLayoutId id="2147489415" r:id="rId584"/>
    <p:sldLayoutId id="2147489416" r:id="rId585"/>
    <p:sldLayoutId id="2147489417" r:id="rId586"/>
    <p:sldLayoutId id="2147489418" r:id="rId587"/>
    <p:sldLayoutId id="2147489419" r:id="rId588"/>
    <p:sldLayoutId id="2147489421" r:id="rId589"/>
    <p:sldLayoutId id="2147489423" r:id="rId590"/>
    <p:sldLayoutId id="2147489426" r:id="rId591"/>
    <p:sldLayoutId id="2147489427" r:id="rId592"/>
    <p:sldLayoutId id="2147489428" r:id="rId593"/>
    <p:sldLayoutId id="2147489429" r:id="rId594"/>
    <p:sldLayoutId id="2147489430" r:id="rId595"/>
    <p:sldLayoutId id="2147489432" r:id="rId596"/>
    <p:sldLayoutId id="2147489434" r:id="rId597"/>
    <p:sldLayoutId id="2147489436" r:id="rId598"/>
    <p:sldLayoutId id="2147489437" r:id="rId599"/>
    <p:sldLayoutId id="2147489438" r:id="rId600"/>
    <p:sldLayoutId id="2147489439" r:id="rId601"/>
    <p:sldLayoutId id="2147489440" r:id="rId602"/>
    <p:sldLayoutId id="2147489441" r:id="rId603"/>
    <p:sldLayoutId id="2147489442" r:id="rId604"/>
    <p:sldLayoutId id="2147489443" r:id="rId605"/>
    <p:sldLayoutId id="2147489444" r:id="rId606"/>
    <p:sldLayoutId id="2147489445" r:id="rId607"/>
    <p:sldLayoutId id="2147489446" r:id="rId608"/>
    <p:sldLayoutId id="2147489447" r:id="rId609"/>
    <p:sldLayoutId id="2147489448" r:id="rId610"/>
    <p:sldLayoutId id="2147489449" r:id="rId611"/>
    <p:sldLayoutId id="2147489450" r:id="rId612"/>
    <p:sldLayoutId id="2147489451" r:id="rId613"/>
    <p:sldLayoutId id="2147489452" r:id="rId614"/>
    <p:sldLayoutId id="2147489453" r:id="rId615"/>
    <p:sldLayoutId id="2147489454" r:id="rId616"/>
    <p:sldLayoutId id="2147489455" r:id="rId617"/>
    <p:sldLayoutId id="2147489456" r:id="rId618"/>
    <p:sldLayoutId id="2147489457" r:id="rId619"/>
    <p:sldLayoutId id="2147489458" r:id="rId620"/>
    <p:sldLayoutId id="2147489459" r:id="rId621"/>
    <p:sldLayoutId id="2147489460" r:id="rId622"/>
    <p:sldLayoutId id="2147489461" r:id="rId623"/>
    <p:sldLayoutId id="2147489462" r:id="rId624"/>
    <p:sldLayoutId id="2147489463" r:id="rId625"/>
    <p:sldLayoutId id="2147489464" r:id="rId626"/>
    <p:sldLayoutId id="2147489465" r:id="rId627"/>
    <p:sldLayoutId id="2147489466" r:id="rId628"/>
    <p:sldLayoutId id="2147489467" r:id="rId629"/>
    <p:sldLayoutId id="2147489468" r:id="rId630"/>
    <p:sldLayoutId id="2147489469" r:id="rId631"/>
    <p:sldLayoutId id="2147489472" r:id="rId632"/>
    <p:sldLayoutId id="2147489473" r:id="rId633"/>
    <p:sldLayoutId id="2147489474" r:id="rId634"/>
    <p:sldLayoutId id="2147489475" r:id="rId635"/>
    <p:sldLayoutId id="2147489476" r:id="rId636"/>
    <p:sldLayoutId id="2147489478" r:id="rId637"/>
    <p:sldLayoutId id="2147489482" r:id="rId638"/>
    <p:sldLayoutId id="2147489483" r:id="rId639"/>
    <p:sldLayoutId id="2147489484" r:id="rId640"/>
    <p:sldLayoutId id="2147489485" r:id="rId641"/>
    <p:sldLayoutId id="2147489486" r:id="rId642"/>
    <p:sldLayoutId id="2147489487" r:id="rId643"/>
    <p:sldLayoutId id="2147489489" r:id="rId644"/>
    <p:sldLayoutId id="2147489491" r:id="rId645"/>
    <p:sldLayoutId id="2147489492" r:id="rId646"/>
    <p:sldLayoutId id="2147489493" r:id="rId647"/>
    <p:sldLayoutId id="2147489494" r:id="rId648"/>
    <p:sldLayoutId id="2147489495" r:id="rId649"/>
    <p:sldLayoutId id="2147489496" r:id="rId650"/>
    <p:sldLayoutId id="2147489497" r:id="rId651"/>
    <p:sldLayoutId id="2147489498" r:id="rId652"/>
    <p:sldLayoutId id="2147489499" r:id="rId653"/>
    <p:sldLayoutId id="2147489500" r:id="rId654"/>
    <p:sldLayoutId id="2147489501" r:id="rId655"/>
    <p:sldLayoutId id="2147489502" r:id="rId656"/>
    <p:sldLayoutId id="2147489503" r:id="rId657"/>
    <p:sldLayoutId id="2147489504" r:id="rId658"/>
    <p:sldLayoutId id="2147489505" r:id="rId659"/>
    <p:sldLayoutId id="2147489506" r:id="rId660"/>
    <p:sldLayoutId id="2147489507" r:id="rId661"/>
    <p:sldLayoutId id="2147489508" r:id="rId662"/>
    <p:sldLayoutId id="2147489509" r:id="rId663"/>
    <p:sldLayoutId id="2147489512" r:id="rId664"/>
    <p:sldLayoutId id="2147489513" r:id="rId665"/>
    <p:sldLayoutId id="2147489514" r:id="rId666"/>
    <p:sldLayoutId id="2147489517" r:id="rId667"/>
    <p:sldLayoutId id="2147489519" r:id="rId668"/>
    <p:sldLayoutId id="2147489520" r:id="rId669"/>
    <p:sldLayoutId id="2147489521" r:id="rId670"/>
    <p:sldLayoutId id="2147489523" r:id="rId671"/>
    <p:sldLayoutId id="2147489525" r:id="rId672"/>
    <p:sldLayoutId id="2147489529" r:id="rId673"/>
    <p:sldLayoutId id="2147489530" r:id="rId674"/>
    <p:sldLayoutId id="2147489531" r:id="rId675"/>
    <p:sldLayoutId id="2147489532" r:id="rId676"/>
    <p:sldLayoutId id="2147489533" r:id="rId677"/>
    <p:sldLayoutId id="2147489534" r:id="rId678"/>
    <p:sldLayoutId id="2147489536" r:id="rId679"/>
    <p:sldLayoutId id="2147489538" r:id="rId680"/>
    <p:sldLayoutId id="2147489539" r:id="rId681"/>
    <p:sldLayoutId id="2147489540" r:id="rId682"/>
    <p:sldLayoutId id="2147489542" r:id="rId683"/>
    <p:sldLayoutId id="2147489544" r:id="rId684"/>
    <p:sldLayoutId id="2147489547" r:id="rId685"/>
    <p:sldLayoutId id="2147489548" r:id="rId686"/>
    <p:sldLayoutId id="2147489549" r:id="rId687"/>
    <p:sldLayoutId id="2147489550" r:id="rId688"/>
    <p:sldLayoutId id="2147489551" r:id="rId689"/>
    <p:sldLayoutId id="2147489552" r:id="rId690"/>
    <p:sldLayoutId id="2147489554" r:id="rId691"/>
    <p:sldLayoutId id="2147489556" r:id="rId692"/>
    <p:sldLayoutId id="2147489557" r:id="rId693"/>
    <p:sldLayoutId id="2147489558" r:id="rId694"/>
    <p:sldLayoutId id="2147489560" r:id="rId695"/>
    <p:sldLayoutId id="2147489561" r:id="rId696"/>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76.png"/><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650.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650.xml"/></Relationships>
</file>

<file path=ppt/slides/_rels/slide12.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2650.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13.xml.rels><?xml version="1.0" encoding="UTF-8" standalone="yes"?>
<Relationships xmlns="http://schemas.openxmlformats.org/package/2006/relationships"><Relationship Id="rId3" Type="http://schemas.openxmlformats.org/officeDocument/2006/relationships/image" Target="../media/image193.jpeg"/><Relationship Id="rId2" Type="http://schemas.openxmlformats.org/officeDocument/2006/relationships/notesSlide" Target="../notesSlides/notesSlide10.xml"/><Relationship Id="rId1" Type="http://schemas.openxmlformats.org/officeDocument/2006/relationships/slideLayout" Target="../slideLayouts/slideLayout2650.xml"/><Relationship Id="rId4" Type="http://schemas.openxmlformats.org/officeDocument/2006/relationships/image" Target="../media/image194.png"/></Relationships>
</file>

<file path=ppt/slides/_rels/slide14.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notesSlide" Target="../notesSlides/notesSlide11.xml"/><Relationship Id="rId1" Type="http://schemas.openxmlformats.org/officeDocument/2006/relationships/slideLayout" Target="../slideLayouts/slideLayout2705.xml"/><Relationship Id="rId6" Type="http://schemas.openxmlformats.org/officeDocument/2006/relationships/image" Target="../media/image192.png"/><Relationship Id="rId5" Type="http://schemas.openxmlformats.org/officeDocument/2006/relationships/image" Target="../media/image191.png"/><Relationship Id="rId4" Type="http://schemas.openxmlformats.org/officeDocument/2006/relationships/image" Target="../media/image190.pn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650.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650.xml"/></Relationships>
</file>

<file path=ppt/slides/_rels/slide17.xml.rels><?xml version="1.0" encoding="UTF-8" standalone="yes"?>
<Relationships xmlns="http://schemas.openxmlformats.org/package/2006/relationships"><Relationship Id="rId2" Type="http://schemas.openxmlformats.org/officeDocument/2006/relationships/image" Target="../media/image195.png"/><Relationship Id="rId1" Type="http://schemas.openxmlformats.org/officeDocument/2006/relationships/slideLayout" Target="../slideLayouts/slideLayout268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706.xml"/></Relationships>
</file>

<file path=ppt/slides/_rels/slide19.xml.rels><?xml version="1.0" encoding="UTF-8" standalone="yes"?>
<Relationships xmlns="http://schemas.openxmlformats.org/package/2006/relationships"><Relationship Id="rId3" Type="http://schemas.openxmlformats.org/officeDocument/2006/relationships/image" Target="../media/image197.png"/><Relationship Id="rId2" Type="http://schemas.openxmlformats.org/officeDocument/2006/relationships/image" Target="../media/image196.png"/><Relationship Id="rId1" Type="http://schemas.openxmlformats.org/officeDocument/2006/relationships/slideLayout" Target="../slideLayouts/slideLayout2711.xml"/></Relationships>
</file>

<file path=ppt/slides/_rels/slide2.xml.rels><?xml version="1.0" encoding="UTF-8" standalone="yes"?>
<Relationships xmlns="http://schemas.openxmlformats.org/package/2006/relationships"><Relationship Id="rId3" Type="http://schemas.openxmlformats.org/officeDocument/2006/relationships/image" Target="../media/image177.svg"/><Relationship Id="rId7" Type="http://schemas.openxmlformats.org/officeDocument/2006/relationships/image" Target="../media/image181.jpeg"/><Relationship Id="rId2" Type="http://schemas.openxmlformats.org/officeDocument/2006/relationships/notesSlide" Target="../notesSlides/notesSlide2.xml"/><Relationship Id="rId1" Type="http://schemas.openxmlformats.org/officeDocument/2006/relationships/slideLayout" Target="../slideLayouts/slideLayout667.xml"/><Relationship Id="rId6" Type="http://schemas.openxmlformats.org/officeDocument/2006/relationships/image" Target="../media/image180.png"/><Relationship Id="rId5" Type="http://schemas.openxmlformats.org/officeDocument/2006/relationships/image" Target="../media/image179.png"/><Relationship Id="rId4" Type="http://schemas.openxmlformats.org/officeDocument/2006/relationships/image" Target="../media/image178.svg"/></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711.xml"/></Relationships>
</file>

<file path=ppt/slides/_rels/slide21.xml.rels><?xml version="1.0" encoding="UTF-8" standalone="yes"?>
<Relationships xmlns="http://schemas.openxmlformats.org/package/2006/relationships"><Relationship Id="rId3" Type="http://schemas.openxmlformats.org/officeDocument/2006/relationships/image" Target="../media/image198.png"/><Relationship Id="rId2" Type="http://schemas.openxmlformats.org/officeDocument/2006/relationships/notesSlide" Target="../notesSlides/notesSlide14.xml"/><Relationship Id="rId1" Type="http://schemas.openxmlformats.org/officeDocument/2006/relationships/slideLayout" Target="../slideLayouts/slideLayout2711.xml"/><Relationship Id="rId4" Type="http://schemas.openxmlformats.org/officeDocument/2006/relationships/image" Target="../media/image199.png"/></Relationships>
</file>

<file path=ppt/slides/_rels/slide22.xml.rels><?xml version="1.0" encoding="UTF-8" standalone="yes"?>
<Relationships xmlns="http://schemas.openxmlformats.org/package/2006/relationships"><Relationship Id="rId3" Type="http://schemas.openxmlformats.org/officeDocument/2006/relationships/image" Target="../media/image200.png"/><Relationship Id="rId2" Type="http://schemas.openxmlformats.org/officeDocument/2006/relationships/notesSlide" Target="../notesSlides/notesSlide15.xml"/><Relationship Id="rId1" Type="http://schemas.openxmlformats.org/officeDocument/2006/relationships/slideLayout" Target="../slideLayouts/slideLayout2711.xml"/><Relationship Id="rId4" Type="http://schemas.openxmlformats.org/officeDocument/2006/relationships/image" Target="../media/image201.png"/></Relationships>
</file>

<file path=ppt/slides/_rels/slide23.xml.rels><?xml version="1.0" encoding="UTF-8" standalone="yes"?>
<Relationships xmlns="http://schemas.openxmlformats.org/package/2006/relationships"><Relationship Id="rId3" Type="http://schemas.openxmlformats.org/officeDocument/2006/relationships/image" Target="../media/image202.png"/><Relationship Id="rId2" Type="http://schemas.openxmlformats.org/officeDocument/2006/relationships/notesSlide" Target="../notesSlides/notesSlide16.xml"/><Relationship Id="rId1" Type="http://schemas.openxmlformats.org/officeDocument/2006/relationships/slideLayout" Target="../slideLayouts/slideLayout2711.xml"/><Relationship Id="rId4" Type="http://schemas.openxmlformats.org/officeDocument/2006/relationships/image" Target="../media/image203.png"/></Relationships>
</file>

<file path=ppt/slides/_rels/slide24.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notesSlide" Target="../notesSlides/notesSlide17.xml"/><Relationship Id="rId1" Type="http://schemas.openxmlformats.org/officeDocument/2006/relationships/slideLayout" Target="../slideLayouts/slideLayout2711.xml"/></Relationships>
</file>

<file path=ppt/slides/_rels/slide25.xml.rels><?xml version="1.0" encoding="UTF-8" standalone="yes"?>
<Relationships xmlns="http://schemas.openxmlformats.org/package/2006/relationships"><Relationship Id="rId2" Type="http://schemas.openxmlformats.org/officeDocument/2006/relationships/image" Target="../media/image205.png"/><Relationship Id="rId1" Type="http://schemas.openxmlformats.org/officeDocument/2006/relationships/slideLayout" Target="../slideLayouts/slideLayout2711.xml"/></Relationships>
</file>

<file path=ppt/slides/_rels/slide26.xml.rels><?xml version="1.0" encoding="UTF-8" standalone="yes"?>
<Relationships xmlns="http://schemas.openxmlformats.org/package/2006/relationships"><Relationship Id="rId3" Type="http://schemas.openxmlformats.org/officeDocument/2006/relationships/image" Target="../media/image207.png"/><Relationship Id="rId2" Type="http://schemas.openxmlformats.org/officeDocument/2006/relationships/image" Target="../media/image206.png"/><Relationship Id="rId1" Type="http://schemas.openxmlformats.org/officeDocument/2006/relationships/slideLayout" Target="../slideLayouts/slideLayout2711.xml"/></Relationships>
</file>

<file path=ppt/slides/_rels/slide27.xml.rels><?xml version="1.0" encoding="UTF-8" standalone="yes"?>
<Relationships xmlns="http://schemas.openxmlformats.org/package/2006/relationships"><Relationship Id="rId3" Type="http://schemas.openxmlformats.org/officeDocument/2006/relationships/image" Target="../media/image208.png"/><Relationship Id="rId2" Type="http://schemas.openxmlformats.org/officeDocument/2006/relationships/notesSlide" Target="../notesSlides/notesSlide18.xml"/><Relationship Id="rId1" Type="http://schemas.openxmlformats.org/officeDocument/2006/relationships/slideLayout" Target="../slideLayouts/slideLayout2711.xml"/><Relationship Id="rId4" Type="http://schemas.openxmlformats.org/officeDocument/2006/relationships/image" Target="../media/image209.png"/></Relationships>
</file>

<file path=ppt/slides/_rels/slide28.xml.rels><?xml version="1.0" encoding="UTF-8" standalone="yes"?>
<Relationships xmlns="http://schemas.openxmlformats.org/package/2006/relationships"><Relationship Id="rId8" Type="http://schemas.microsoft.com/office/2007/relationships/diagramDrawing" Target="../diagrams/drawing3.xml"/><Relationship Id="rId3" Type="http://schemas.openxmlformats.org/officeDocument/2006/relationships/image" Target="../media/image210.png"/><Relationship Id="rId7" Type="http://schemas.openxmlformats.org/officeDocument/2006/relationships/diagramColors" Target="../diagrams/colors3.xml"/><Relationship Id="rId2" Type="http://schemas.openxmlformats.org/officeDocument/2006/relationships/notesSlide" Target="../notesSlides/notesSlide19.xml"/><Relationship Id="rId1" Type="http://schemas.openxmlformats.org/officeDocument/2006/relationships/slideLayout" Target="../slideLayouts/slideLayout2711.xml"/><Relationship Id="rId6" Type="http://schemas.openxmlformats.org/officeDocument/2006/relationships/diagramQuickStyle" Target="../diagrams/quickStyle3.xml"/><Relationship Id="rId5" Type="http://schemas.openxmlformats.org/officeDocument/2006/relationships/diagramLayout" Target="../diagrams/layout3.xml"/><Relationship Id="rId4" Type="http://schemas.openxmlformats.org/officeDocument/2006/relationships/diagramData" Target="../diagrams/data3.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722.xml"/></Relationships>
</file>

<file path=ppt/slides/_rels/slide3.xml.rels><?xml version="1.0" encoding="UTF-8" standalone="yes"?>
<Relationships xmlns="http://schemas.openxmlformats.org/package/2006/relationships"><Relationship Id="rId3" Type="http://schemas.openxmlformats.org/officeDocument/2006/relationships/image" Target="../media/image180.png"/><Relationship Id="rId2" Type="http://schemas.openxmlformats.org/officeDocument/2006/relationships/notesSlide" Target="../notesSlides/notesSlide3.xml"/><Relationship Id="rId1" Type="http://schemas.openxmlformats.org/officeDocument/2006/relationships/slideLayout" Target="../slideLayouts/slideLayout672.xml"/><Relationship Id="rId5" Type="http://schemas.openxmlformats.org/officeDocument/2006/relationships/image" Target="../media/image183.png"/><Relationship Id="rId4" Type="http://schemas.openxmlformats.org/officeDocument/2006/relationships/image" Target="../media/image182.jpeg"/></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642.xml"/></Relationships>
</file>

<file path=ppt/slides/_rels/slide31.xml.rels><?xml version="1.0" encoding="UTF-8" standalone="yes"?>
<Relationships xmlns="http://schemas.openxmlformats.org/package/2006/relationships"><Relationship Id="rId2" Type="http://schemas.openxmlformats.org/officeDocument/2006/relationships/image" Target="../media/image211.png"/><Relationship Id="rId1" Type="http://schemas.openxmlformats.org/officeDocument/2006/relationships/slideLayout" Target="../slideLayouts/slideLayout2643.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645.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64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64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64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64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646.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646.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646.xml"/></Relationships>
</file>

<file path=ppt/slides/_rels/slide4.xml.rels><?xml version="1.0" encoding="UTF-8" standalone="yes"?>
<Relationships xmlns="http://schemas.openxmlformats.org/package/2006/relationships"><Relationship Id="rId8" Type="http://schemas.openxmlformats.org/officeDocument/2006/relationships/image" Target="../media/image177.svg"/><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4.xml"/><Relationship Id="rId1" Type="http://schemas.openxmlformats.org/officeDocument/2006/relationships/slideLayout" Target="../slideLayouts/slideLayout2316.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645.xml"/></Relationships>
</file>

<file path=ppt/slides/_rels/slide41.xml.rels><?xml version="1.0" encoding="UTF-8" standalone="yes"?>
<Relationships xmlns="http://schemas.openxmlformats.org/package/2006/relationships"><Relationship Id="rId3" Type="http://schemas.openxmlformats.org/officeDocument/2006/relationships/image" Target="../media/image212.png"/><Relationship Id="rId2" Type="http://schemas.openxmlformats.org/officeDocument/2006/relationships/notesSlide" Target="../notesSlides/notesSlide22.xml"/><Relationship Id="rId1" Type="http://schemas.openxmlformats.org/officeDocument/2006/relationships/slideLayout" Target="../slideLayouts/slideLayout970.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461.xml"/></Relationships>
</file>

<file path=ppt/slides/_rels/slide43.xml.rels><?xml version="1.0" encoding="UTF-8" standalone="yes"?>
<Relationships xmlns="http://schemas.openxmlformats.org/package/2006/relationships"><Relationship Id="rId3" Type="http://schemas.openxmlformats.org/officeDocument/2006/relationships/hyperlink" Target="https://ilpqc.org/wp-content/uploads/2026/03/Warm-Handoff-Resources_ab-3.3.26.pdf" TargetMode="External"/><Relationship Id="rId2" Type="http://schemas.openxmlformats.org/officeDocument/2006/relationships/notesSlide" Target="../notesSlides/notesSlide24.xml"/><Relationship Id="rId1" Type="http://schemas.openxmlformats.org/officeDocument/2006/relationships/slideLayout" Target="../slideLayouts/slideLayout1669.xml"/><Relationship Id="rId4" Type="http://schemas.openxmlformats.org/officeDocument/2006/relationships/image" Target="../media/image213.png"/></Relationships>
</file>

<file path=ppt/slides/_rels/slide44.xml.rels><?xml version="1.0" encoding="UTF-8" standalone="yes"?>
<Relationships xmlns="http://schemas.openxmlformats.org/package/2006/relationships"><Relationship Id="rId8" Type="http://schemas.openxmlformats.org/officeDocument/2006/relationships/image" Target="../media/image217.png"/><Relationship Id="rId3" Type="http://schemas.openxmlformats.org/officeDocument/2006/relationships/image" Target="../media/image180.png"/><Relationship Id="rId7" Type="http://schemas.openxmlformats.org/officeDocument/2006/relationships/image" Target="../media/image216.png"/><Relationship Id="rId2" Type="http://schemas.openxmlformats.org/officeDocument/2006/relationships/notesSlide" Target="../notesSlides/notesSlide25.xml"/><Relationship Id="rId1" Type="http://schemas.openxmlformats.org/officeDocument/2006/relationships/slideLayout" Target="../slideLayouts/slideLayout672.xml"/><Relationship Id="rId6" Type="http://schemas.openxmlformats.org/officeDocument/2006/relationships/image" Target="../media/image215.png"/><Relationship Id="rId5" Type="http://schemas.openxmlformats.org/officeDocument/2006/relationships/image" Target="../media/image214.png"/><Relationship Id="rId4" Type="http://schemas.openxmlformats.org/officeDocument/2006/relationships/image" Target="../media/image182.jpeg"/><Relationship Id="rId9" Type="http://schemas.openxmlformats.org/officeDocument/2006/relationships/image" Target="../media/image218.png"/></Relationships>
</file>

<file path=ppt/slides/_rels/slide45.xml.rels><?xml version="1.0" encoding="UTF-8" standalone="yes"?>
<Relationships xmlns="http://schemas.openxmlformats.org/package/2006/relationships"><Relationship Id="rId8" Type="http://schemas.openxmlformats.org/officeDocument/2006/relationships/image" Target="../media/image224.png"/><Relationship Id="rId13" Type="http://schemas.openxmlformats.org/officeDocument/2006/relationships/image" Target="../media/image229.png"/><Relationship Id="rId18" Type="http://schemas.openxmlformats.org/officeDocument/2006/relationships/image" Target="../media/image234.emf"/><Relationship Id="rId3" Type="http://schemas.openxmlformats.org/officeDocument/2006/relationships/image" Target="../media/image219.emf"/><Relationship Id="rId7" Type="http://schemas.openxmlformats.org/officeDocument/2006/relationships/image" Target="../media/image223.png"/><Relationship Id="rId12" Type="http://schemas.openxmlformats.org/officeDocument/2006/relationships/image" Target="../media/image228.png"/><Relationship Id="rId17" Type="http://schemas.openxmlformats.org/officeDocument/2006/relationships/image" Target="../media/image233.png"/><Relationship Id="rId2" Type="http://schemas.openxmlformats.org/officeDocument/2006/relationships/notesSlide" Target="../notesSlides/notesSlide26.xml"/><Relationship Id="rId16" Type="http://schemas.openxmlformats.org/officeDocument/2006/relationships/image" Target="../media/image232.png"/><Relationship Id="rId1" Type="http://schemas.openxmlformats.org/officeDocument/2006/relationships/slideLayout" Target="../slideLayouts/slideLayout14.xml"/><Relationship Id="rId6" Type="http://schemas.openxmlformats.org/officeDocument/2006/relationships/image" Target="../media/image222.png"/><Relationship Id="rId11" Type="http://schemas.openxmlformats.org/officeDocument/2006/relationships/image" Target="../media/image227.png"/><Relationship Id="rId5" Type="http://schemas.openxmlformats.org/officeDocument/2006/relationships/image" Target="../media/image221.png"/><Relationship Id="rId15" Type="http://schemas.openxmlformats.org/officeDocument/2006/relationships/image" Target="../media/image231.png"/><Relationship Id="rId10" Type="http://schemas.openxmlformats.org/officeDocument/2006/relationships/image" Target="../media/image226.jpeg"/><Relationship Id="rId19" Type="http://schemas.openxmlformats.org/officeDocument/2006/relationships/image" Target="../media/image235.emf"/><Relationship Id="rId4" Type="http://schemas.openxmlformats.org/officeDocument/2006/relationships/image" Target="../media/image220.emf"/><Relationship Id="rId9" Type="http://schemas.openxmlformats.org/officeDocument/2006/relationships/image" Target="../media/image225.png"/><Relationship Id="rId14" Type="http://schemas.openxmlformats.org/officeDocument/2006/relationships/image" Target="../media/image230.png"/></Relationships>
</file>

<file path=ppt/slides/_rels/slide46.xml.rels><?xml version="1.0" encoding="UTF-8" standalone="yes"?>
<Relationships xmlns="http://schemas.openxmlformats.org/package/2006/relationships"><Relationship Id="rId3" Type="http://schemas.openxmlformats.org/officeDocument/2006/relationships/image" Target="../media/image236.png"/><Relationship Id="rId2" Type="http://schemas.openxmlformats.org/officeDocument/2006/relationships/notesSlide" Target="../notesSlides/notesSlide27.xml"/><Relationship Id="rId1" Type="http://schemas.openxmlformats.org/officeDocument/2006/relationships/slideLayout" Target="../slideLayouts/slideLayout684.xml"/><Relationship Id="rId6" Type="http://schemas.openxmlformats.org/officeDocument/2006/relationships/image" Target="../media/image239.png"/><Relationship Id="rId5" Type="http://schemas.openxmlformats.org/officeDocument/2006/relationships/image" Target="../media/image238.png"/><Relationship Id="rId4" Type="http://schemas.openxmlformats.org/officeDocument/2006/relationships/image" Target="../media/image237.png"/></Relationships>
</file>

<file path=ppt/slides/_rels/slide47.xml.rels><?xml version="1.0" encoding="UTF-8" standalone="yes"?>
<Relationships xmlns="http://schemas.openxmlformats.org/package/2006/relationships"><Relationship Id="rId3" Type="http://schemas.openxmlformats.org/officeDocument/2006/relationships/image" Target="../media/image240.png"/><Relationship Id="rId2" Type="http://schemas.openxmlformats.org/officeDocument/2006/relationships/notesSlide" Target="../notesSlides/notesSlide28.xml"/><Relationship Id="rId1" Type="http://schemas.openxmlformats.org/officeDocument/2006/relationships/slideLayout" Target="../slideLayouts/slideLayout684.xml"/><Relationship Id="rId4" Type="http://schemas.openxmlformats.org/officeDocument/2006/relationships/image" Target="../media/image241.png"/></Relationships>
</file>

<file path=ppt/slides/_rels/slide48.xml.rels><?xml version="1.0" encoding="UTF-8" standalone="yes"?>
<Relationships xmlns="http://schemas.openxmlformats.org/package/2006/relationships"><Relationship Id="rId8" Type="http://schemas.openxmlformats.org/officeDocument/2006/relationships/image" Target="../media/image242.svg"/><Relationship Id="rId13" Type="http://schemas.openxmlformats.org/officeDocument/2006/relationships/image" Target="../media/image245.svg"/><Relationship Id="rId3" Type="http://schemas.openxmlformats.org/officeDocument/2006/relationships/diagramData" Target="../diagrams/data4.xml"/><Relationship Id="rId7" Type="http://schemas.microsoft.com/office/2007/relationships/diagramDrawing" Target="../diagrams/drawing4.xml"/><Relationship Id="rId12" Type="http://schemas.openxmlformats.org/officeDocument/2006/relationships/image" Target="../media/image244.svg"/><Relationship Id="rId2" Type="http://schemas.openxmlformats.org/officeDocument/2006/relationships/notesSlide" Target="../notesSlides/notesSlide29.xml"/><Relationship Id="rId1" Type="http://schemas.openxmlformats.org/officeDocument/2006/relationships/slideLayout" Target="../slideLayouts/slideLayout14.xml"/><Relationship Id="rId6" Type="http://schemas.openxmlformats.org/officeDocument/2006/relationships/diagramColors" Target="../diagrams/colors4.xml"/><Relationship Id="rId11" Type="http://schemas.openxmlformats.org/officeDocument/2006/relationships/image" Target="../media/image178.svg"/><Relationship Id="rId5" Type="http://schemas.openxmlformats.org/officeDocument/2006/relationships/diagramQuickStyle" Target="../diagrams/quickStyle4.xml"/><Relationship Id="rId10" Type="http://schemas.openxmlformats.org/officeDocument/2006/relationships/image" Target="../media/image177.svg"/><Relationship Id="rId4" Type="http://schemas.openxmlformats.org/officeDocument/2006/relationships/diagramLayout" Target="../diagrams/layout4.xml"/><Relationship Id="rId9" Type="http://schemas.openxmlformats.org/officeDocument/2006/relationships/image" Target="../media/image243.png"/><Relationship Id="rId14" Type="http://schemas.openxmlformats.org/officeDocument/2006/relationships/image" Target="../media/image246.svg"/></Relationships>
</file>

<file path=ppt/slides/_rels/slide49.xml.rels><?xml version="1.0" encoding="UTF-8" standalone="yes"?>
<Relationships xmlns="http://schemas.openxmlformats.org/package/2006/relationships"><Relationship Id="rId3" Type="http://schemas.openxmlformats.org/officeDocument/2006/relationships/image" Target="../media/image179.png"/><Relationship Id="rId2" Type="http://schemas.openxmlformats.org/officeDocument/2006/relationships/image" Target="../media/image178.svg"/><Relationship Id="rId1" Type="http://schemas.openxmlformats.org/officeDocument/2006/relationships/slideLayout" Target="../slideLayouts/slideLayout128.xml"/><Relationship Id="rId6" Type="http://schemas.openxmlformats.org/officeDocument/2006/relationships/image" Target="../media/image247.png"/><Relationship Id="rId5" Type="http://schemas.openxmlformats.org/officeDocument/2006/relationships/image" Target="../media/image181.jpeg"/><Relationship Id="rId4" Type="http://schemas.openxmlformats.org/officeDocument/2006/relationships/image" Target="../media/image180.png"/></Relationships>
</file>

<file path=ppt/slides/_rels/slide5.xml.rels><?xml version="1.0" encoding="UTF-8" standalone="yes"?>
<Relationships xmlns="http://schemas.openxmlformats.org/package/2006/relationships"><Relationship Id="rId3" Type="http://schemas.openxmlformats.org/officeDocument/2006/relationships/image" Target="../media/image177.svg"/><Relationship Id="rId7" Type="http://schemas.openxmlformats.org/officeDocument/2006/relationships/image" Target="../media/image186.png"/><Relationship Id="rId2" Type="http://schemas.openxmlformats.org/officeDocument/2006/relationships/notesSlide" Target="../notesSlides/notesSlide5.xml"/><Relationship Id="rId1" Type="http://schemas.openxmlformats.org/officeDocument/2006/relationships/slideLayout" Target="../slideLayouts/slideLayout14.xml"/><Relationship Id="rId6" Type="http://schemas.openxmlformats.org/officeDocument/2006/relationships/image" Target="../media/image185.png"/><Relationship Id="rId5" Type="http://schemas.openxmlformats.org/officeDocument/2006/relationships/image" Target="../media/image184.png"/><Relationship Id="rId4" Type="http://schemas.openxmlformats.org/officeDocument/2006/relationships/image" Target="../media/image178.svg"/></Relationships>
</file>

<file path=ppt/slides/_rels/slide6.xml.rels><?xml version="1.0" encoding="UTF-8" standalone="yes"?>
<Relationships xmlns="http://schemas.openxmlformats.org/package/2006/relationships"><Relationship Id="rId2" Type="http://schemas.openxmlformats.org/officeDocument/2006/relationships/image" Target="../media/image187.png"/><Relationship Id="rId1" Type="http://schemas.openxmlformats.org/officeDocument/2006/relationships/slideLayout" Target="../slideLayouts/slideLayout2649.xml"/></Relationships>
</file>

<file path=ppt/slides/_rels/slide7.xml.rels><?xml version="1.0" encoding="UTF-8" standalone="yes"?>
<Relationships xmlns="http://schemas.openxmlformats.org/package/2006/relationships"><Relationship Id="rId3" Type="http://schemas.openxmlformats.org/officeDocument/2006/relationships/image" Target="../media/image188.jpeg"/><Relationship Id="rId2" Type="http://schemas.openxmlformats.org/officeDocument/2006/relationships/notesSlide" Target="../notesSlides/notesSlide6.xml"/><Relationship Id="rId1" Type="http://schemas.openxmlformats.org/officeDocument/2006/relationships/slideLayout" Target="../slideLayouts/slideLayout2702.xml"/></Relationships>
</file>

<file path=ppt/slides/_rels/slide8.xml.rels><?xml version="1.0" encoding="UTF-8" standalone="yes"?>
<Relationships xmlns="http://schemas.openxmlformats.org/package/2006/relationships"><Relationship Id="rId3" Type="http://schemas.openxmlformats.org/officeDocument/2006/relationships/image" Target="../media/image189.png"/><Relationship Id="rId2" Type="http://schemas.openxmlformats.org/officeDocument/2006/relationships/notesSlide" Target="../notesSlides/notesSlide7.xml"/><Relationship Id="rId1" Type="http://schemas.openxmlformats.org/officeDocument/2006/relationships/slideLayout" Target="../slideLayouts/slideLayout2705.xml"/><Relationship Id="rId6" Type="http://schemas.openxmlformats.org/officeDocument/2006/relationships/image" Target="../media/image192.png"/><Relationship Id="rId5" Type="http://schemas.openxmlformats.org/officeDocument/2006/relationships/image" Target="../media/image191.png"/><Relationship Id="rId4" Type="http://schemas.openxmlformats.org/officeDocument/2006/relationships/image" Target="../media/image190.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65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510"/>
        <p:cNvGrpSpPr/>
        <p:nvPr/>
      </p:nvGrpSpPr>
      <p:grpSpPr>
        <a:xfrm>
          <a:off x="0" y="0"/>
          <a:ext cx="0" cy="0"/>
          <a:chOff x="0" y="0"/>
          <a:chExt cx="0" cy="0"/>
        </a:xfrm>
      </p:grpSpPr>
      <p:sp>
        <p:nvSpPr>
          <p:cNvPr id="1511" name="Google Shape;1511;p174"/>
          <p:cNvSpPr txBox="1">
            <a:spLocks noGrp="1"/>
          </p:cNvSpPr>
          <p:nvPr>
            <p:ph type="ctrTitle"/>
          </p:nvPr>
        </p:nvSpPr>
        <p:spPr>
          <a:xfrm>
            <a:off x="1020815" y="3329188"/>
            <a:ext cx="6159304" cy="1826339"/>
          </a:xfrm>
          <a:prstGeom prst="rect">
            <a:avLst/>
          </a:prstGeom>
          <a:noFill/>
          <a:ln>
            <a:noFill/>
          </a:ln>
        </p:spPr>
        <p:txBody>
          <a:bodyPr spcFirstLastPara="1" wrap="square" lIns="91425" tIns="45700" rIns="91425" bIns="45700" anchor="b" anchorCtr="0">
            <a:noAutofit/>
          </a:bodyPr>
          <a:lstStyle/>
          <a:p>
            <a:r>
              <a:rPr lang="en-US" dirty="0">
                <a:solidFill>
                  <a:schemeClr val="accent1"/>
                </a:solidFill>
                <a:latin typeface="DM Sans" pitchFamily="2" charset="0"/>
              </a:rPr>
              <a:t>Hospital Teams Panel:</a:t>
            </a:r>
            <a:br>
              <a:rPr lang="en-US" dirty="0">
                <a:solidFill>
                  <a:schemeClr val="accent1"/>
                </a:solidFill>
                <a:latin typeface="DM Sans" pitchFamily="2" charset="0"/>
              </a:rPr>
            </a:br>
            <a:r>
              <a:rPr lang="en-US" i="0" u="none" strike="noStrike" noProof="0" dirty="0">
                <a:solidFill>
                  <a:schemeClr val="accent1"/>
                </a:solidFill>
                <a:effectLst/>
                <a:latin typeface="DM Sans" pitchFamily="2" charset="0"/>
              </a:rPr>
              <a:t>Sharing Strategies </a:t>
            </a:r>
            <a:br>
              <a:rPr lang="en-US" i="0" u="none" strike="noStrike" noProof="0" dirty="0">
                <a:solidFill>
                  <a:schemeClr val="accent1"/>
                </a:solidFill>
                <a:effectLst/>
                <a:latin typeface="DM Sans" pitchFamily="2" charset="0"/>
              </a:rPr>
            </a:br>
            <a:r>
              <a:rPr lang="en-US" i="0" u="none" strike="noStrike" noProof="0" dirty="0">
                <a:solidFill>
                  <a:schemeClr val="accent1"/>
                </a:solidFill>
                <a:effectLst/>
                <a:latin typeface="DM Sans" pitchFamily="2" charset="0"/>
              </a:rPr>
              <a:t>to Advance Optimal </a:t>
            </a:r>
            <a:br>
              <a:rPr lang="en-US" i="0" u="none" strike="noStrike" noProof="0" dirty="0">
                <a:solidFill>
                  <a:schemeClr val="accent1"/>
                </a:solidFill>
                <a:effectLst/>
                <a:latin typeface="DM Sans" pitchFamily="2" charset="0"/>
              </a:rPr>
            </a:br>
            <a:r>
              <a:rPr lang="en-US" i="0" u="none" strike="noStrike" noProof="0" dirty="0">
                <a:solidFill>
                  <a:schemeClr val="accent1"/>
                </a:solidFill>
                <a:effectLst/>
                <a:latin typeface="DM Sans" pitchFamily="2" charset="0"/>
              </a:rPr>
              <a:t>PMH Care</a:t>
            </a:r>
            <a:br>
              <a:rPr lang="en-US" i="0" u="none" strike="noStrike" noProof="0" dirty="0">
                <a:solidFill>
                  <a:schemeClr val="accent1"/>
                </a:solidFill>
                <a:effectLst/>
                <a:latin typeface="DM Sans" pitchFamily="2" charset="0"/>
              </a:rPr>
            </a:br>
            <a:br>
              <a:rPr lang="en-US" i="0" u="none" strike="noStrike" noProof="0" dirty="0">
                <a:solidFill>
                  <a:schemeClr val="accent1"/>
                </a:solidFill>
                <a:effectLst/>
                <a:latin typeface="DM Sans" pitchFamily="2" charset="0"/>
              </a:rPr>
            </a:br>
            <a:r>
              <a:rPr lang="en-US" sz="2800" i="0" u="none" strike="noStrike" noProof="0" dirty="0">
                <a:solidFill>
                  <a:schemeClr val="accent1"/>
                </a:solidFill>
                <a:effectLst/>
                <a:latin typeface="DM Sans" pitchFamily="2" charset="0"/>
              </a:rPr>
              <a:t>Moderators: Rebecca Ainis, MPH and Ann Borders, MD, MSc, MPH</a:t>
            </a:r>
            <a:endParaRPr lang="en-US" dirty="0">
              <a:solidFill>
                <a:srgbClr val="004990"/>
              </a:solidFill>
              <a:latin typeface="DM Sans" pitchFamily="2" charset="0"/>
            </a:endParaRPr>
          </a:p>
        </p:txBody>
      </p:sp>
      <p:sp>
        <p:nvSpPr>
          <p:cNvPr id="2" name="Rectangle 1">
            <a:extLst>
              <a:ext uri="{FF2B5EF4-FFF2-40B4-BE49-F238E27FC236}">
                <a16:creationId xmlns:a16="http://schemas.microsoft.com/office/drawing/2014/main" id="{F7ADB388-A98F-4249-8D71-E60301C009EF}"/>
              </a:ext>
            </a:extLst>
          </p:cNvPr>
          <p:cNvSpPr>
            <a:spLocks noChangeArrowheads="1"/>
          </p:cNvSpPr>
          <p:nvPr/>
        </p:nvSpPr>
        <p:spPr bwMode="auto">
          <a:xfrm>
            <a:off x="-2704290" y="2615642"/>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p>
        </p:txBody>
      </p:sp>
      <p:sp>
        <p:nvSpPr>
          <p:cNvPr id="3" name="Rectangle 2">
            <a:extLst>
              <a:ext uri="{FF2B5EF4-FFF2-40B4-BE49-F238E27FC236}">
                <a16:creationId xmlns:a16="http://schemas.microsoft.com/office/drawing/2014/main" id="{57978D25-E366-46BD-9D27-28064F74A6D1}"/>
              </a:ext>
            </a:extLst>
          </p:cNvPr>
          <p:cNvSpPr>
            <a:spLocks noChangeArrowheads="1"/>
          </p:cNvSpPr>
          <p:nvPr/>
        </p:nvSpPr>
        <p:spPr bwMode="auto">
          <a:xfrm>
            <a:off x="0" y="0"/>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endParaRPr lang="en-US"/>
          </a:p>
        </p:txBody>
      </p:sp>
      <p:sp>
        <p:nvSpPr>
          <p:cNvPr id="6" name="Rectangle 6">
            <a:extLst>
              <a:ext uri="{FF2B5EF4-FFF2-40B4-BE49-F238E27FC236}">
                <a16:creationId xmlns:a16="http://schemas.microsoft.com/office/drawing/2014/main" id="{A86EFDF2-C3ED-474B-ADF6-5979A8406F63}"/>
              </a:ext>
            </a:extLst>
          </p:cNvPr>
          <p:cNvSpPr>
            <a:spLocks noChangeArrowheads="1"/>
          </p:cNvSpPr>
          <p:nvPr/>
        </p:nvSpPr>
        <p:spPr bwMode="auto">
          <a:xfrm>
            <a:off x="0" y="0"/>
            <a:ext cx="12192000" cy="0"/>
          </a:xfrm>
          <a:prstGeom prst="rect">
            <a:avLst/>
          </a:prstGeom>
          <a:solidFill>
            <a:srgbClr val="FFFF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200" b="0" i="0" u="none" strike="noStrike" cap="none" normalizeH="0" baseline="0">
                <a:ln>
                  <a:noFill/>
                </a:ln>
                <a:solidFill>
                  <a:srgbClr val="000000"/>
                </a:solidFill>
                <a:effectLst/>
                <a:latin typeface="YACgEZ1cb1Q 0"/>
              </a:rPr>
              <a:t>﻿</a:t>
            </a:r>
            <a:endParaRPr kumimoji="0" lang="en-US" altLang="en-US" sz="800" b="0" i="0" u="none" strike="noStrike" cap="none" normalizeH="0" baseline="0">
              <a:ln>
                <a:noFill/>
              </a:ln>
              <a:solidFill>
                <a:schemeClr val="tx1"/>
              </a:solidFill>
              <a:effectLst/>
            </a:endParaRPr>
          </a:p>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1800" b="0" i="0" u="none" strike="noStrike" cap="none" normalizeH="0" baseline="0">
                <a:ln>
                  <a:noFill/>
                </a:ln>
                <a:solidFill>
                  <a:schemeClr val="tx1"/>
                </a:solidFill>
                <a:effectLst/>
                <a:latin typeface="Arial" panose="020B0604020202020204" pitchFamily="34" charset="0"/>
              </a:rPr>
            </a:br>
            <a:endParaRPr kumimoji="0" lang="en-US" altLang="en-US" sz="1800" b="0" i="0" u="none" strike="noStrike" cap="none" normalizeH="0" baseline="0">
              <a:ln>
                <a:noFill/>
              </a:ln>
              <a:solidFill>
                <a:schemeClr val="tx1"/>
              </a:solidFill>
              <a:effectLst/>
              <a:latin typeface="Arial" panose="020B0604020202020204" pitchFamily="34" charset="0"/>
            </a:endParaRPr>
          </a:p>
        </p:txBody>
      </p:sp>
      <p:pic>
        <p:nvPicPr>
          <p:cNvPr id="8" name="Picture 7">
            <a:extLst>
              <a:ext uri="{FF2B5EF4-FFF2-40B4-BE49-F238E27FC236}">
                <a16:creationId xmlns:a16="http://schemas.microsoft.com/office/drawing/2014/main" id="{67C33B5F-7D9D-1B37-3FCA-3D8D0D19C111}"/>
              </a:ext>
            </a:extLst>
          </p:cNvPr>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7255687" y="1683596"/>
            <a:ext cx="4465258" cy="2981936"/>
          </a:xfrm>
          <a:prstGeom prst="ellipse">
            <a:avLst/>
          </a:prstGeom>
          <a:ln>
            <a:noFill/>
          </a:ln>
          <a:effectLst>
            <a:softEdge rad="112500"/>
          </a:effectLst>
        </p:spPr>
      </p:pic>
    </p:spTree>
    <p:extLst>
      <p:ext uri="{BB962C8B-B14F-4D97-AF65-F5344CB8AC3E}">
        <p14:creationId xmlns:p14="http://schemas.microsoft.com/office/powerpoint/2010/main" val="735433055"/>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5E0D08-E60A-492B-4CCA-C44BBE5A1573}"/>
              </a:ext>
            </a:extLst>
          </p:cNvPr>
          <p:cNvSpPr>
            <a:spLocks noGrp="1"/>
          </p:cNvSpPr>
          <p:nvPr>
            <p:ph type="title"/>
          </p:nvPr>
        </p:nvSpPr>
        <p:spPr/>
        <p:txBody>
          <a:bodyPr/>
          <a:lstStyle/>
          <a:p>
            <a:pPr algn="ctr"/>
            <a:r>
              <a:rPr lang="en-US" cap="none" dirty="0">
                <a:latin typeface="Aptos Serif" panose="02020604070405020304" pitchFamily="18" charset="0"/>
                <a:cs typeface="Aptos Serif" panose="02020604070405020304" pitchFamily="18" charset="0"/>
              </a:rPr>
              <a:t>Digital Integration/ Why it matters to us</a:t>
            </a:r>
          </a:p>
        </p:txBody>
      </p:sp>
      <p:sp>
        <p:nvSpPr>
          <p:cNvPr id="4" name="Content Placeholder 3">
            <a:extLst>
              <a:ext uri="{FF2B5EF4-FFF2-40B4-BE49-F238E27FC236}">
                <a16:creationId xmlns:a16="http://schemas.microsoft.com/office/drawing/2014/main" id="{F434586C-7B28-F533-1E62-DB9D080BCB54}"/>
              </a:ext>
            </a:extLst>
          </p:cNvPr>
          <p:cNvSpPr>
            <a:spLocks noGrp="1"/>
          </p:cNvSpPr>
          <p:nvPr>
            <p:ph idx="1"/>
          </p:nvPr>
        </p:nvSpPr>
        <p:spPr>
          <a:xfrm>
            <a:off x="731520" y="2126765"/>
            <a:ext cx="10780776" cy="4365475"/>
          </a:xfrm>
        </p:spPr>
        <p:txBody>
          <a:bodyPr/>
          <a:lstStyle/>
          <a:p>
            <a:pPr marL="285750" indent="-285750">
              <a:buFont typeface="Arial" panose="020B0604020202020204" pitchFamily="34" charset="0"/>
              <a:buChar char="•"/>
            </a:pPr>
            <a:r>
              <a:rPr lang="en-US" sz="3200" dirty="0"/>
              <a:t>Screening Epic/MyChart</a:t>
            </a:r>
          </a:p>
          <a:p>
            <a:pPr marL="285750" indent="-285750">
              <a:buFont typeface="Arial" panose="020B0604020202020204" pitchFamily="34" charset="0"/>
              <a:buChar char="•"/>
            </a:pPr>
            <a:r>
              <a:rPr lang="en-US" sz="3200" dirty="0"/>
              <a:t>Improved honesty</a:t>
            </a:r>
          </a:p>
          <a:p>
            <a:pPr marL="285750" indent="-285750">
              <a:buFont typeface="Arial" panose="020B0604020202020204" pitchFamily="34" charset="0"/>
              <a:buChar char="•"/>
            </a:pPr>
            <a:r>
              <a:rPr lang="en-US" sz="3200" dirty="0"/>
              <a:t>Better data tracking</a:t>
            </a:r>
          </a:p>
          <a:p>
            <a:endParaRPr lang="en-US" dirty="0"/>
          </a:p>
        </p:txBody>
      </p:sp>
      <p:sp>
        <p:nvSpPr>
          <p:cNvPr id="6" name="Slide Number Placeholder 5">
            <a:extLst>
              <a:ext uri="{FF2B5EF4-FFF2-40B4-BE49-F238E27FC236}">
                <a16:creationId xmlns:a16="http://schemas.microsoft.com/office/drawing/2014/main" id="{FBB47C87-D44F-8285-93F1-B4E0CFC500C7}"/>
              </a:ext>
            </a:extLst>
          </p:cNvPr>
          <p:cNvSpPr>
            <a:spLocks noGrp="1"/>
          </p:cNvSpPr>
          <p:nvPr>
            <p:ph type="sldNum" sz="quarter" idx="12"/>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fld id="{CC057153-B650-4DEB-B370-79DDCFDCE934}" type="slidenum">
              <a:rPr kumimoji="0" lang="en-US" sz="1000" b="0" i="0" u="none" strike="noStrike" kern="1200" cap="none" spc="0" normalizeH="0" baseline="0" noProof="0" smtClean="0">
                <a:ln>
                  <a:noFill/>
                </a:ln>
                <a:solidFill>
                  <a:prstClr val="black"/>
                </a:solidFill>
                <a:effectLst/>
                <a:uLnTx/>
                <a:uFillTx/>
                <a:latin typeface="Goudy Old Style"/>
                <a:ea typeface="+mn-ea"/>
                <a:cs typeface="+mn-cs"/>
              </a:rPr>
              <a:pPr marL="0" marR="0" lvl="0" indent="0" algn="ctr" defTabSz="914400" rtl="0" eaLnBrk="1" fontAlgn="auto" latinLnBrk="0" hangingPunct="1">
                <a:lnSpc>
                  <a:spcPct val="100000"/>
                </a:lnSpc>
                <a:spcBef>
                  <a:spcPts val="0"/>
                </a:spcBef>
                <a:spcAft>
                  <a:spcPts val="0"/>
                </a:spcAft>
                <a:buClrTx/>
                <a:buSzTx/>
                <a:buFontTx/>
                <a:buNone/>
                <a:tabLst/>
                <a:defRPr/>
              </a:pPr>
              <a:t>10</a:t>
            </a:fld>
            <a:endParaRPr kumimoji="0" lang="en-US" sz="1000" b="0" i="0" u="none" strike="noStrike" kern="1200" cap="none" spc="0" normalizeH="0" baseline="0" noProof="0" dirty="0">
              <a:ln>
                <a:noFill/>
              </a:ln>
              <a:solidFill>
                <a:prstClr val="black"/>
              </a:solidFill>
              <a:effectLst/>
              <a:uLnTx/>
              <a:uFillTx/>
              <a:latin typeface="Goudy Old Style"/>
              <a:ea typeface="+mn-ea"/>
              <a:cs typeface="+mn-cs"/>
            </a:endParaRPr>
          </a:p>
        </p:txBody>
      </p:sp>
    </p:spTree>
    <p:extLst>
      <p:ext uri="{BB962C8B-B14F-4D97-AF65-F5344CB8AC3E}">
        <p14:creationId xmlns:p14="http://schemas.microsoft.com/office/powerpoint/2010/main" val="185231532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7CA0CB-071F-C2E3-9971-B24533C5F914}"/>
              </a:ext>
            </a:extLst>
          </p:cNvPr>
          <p:cNvSpPr>
            <a:spLocks noGrp="1"/>
          </p:cNvSpPr>
          <p:nvPr>
            <p:ph type="title"/>
          </p:nvPr>
        </p:nvSpPr>
        <p:spPr/>
        <p:txBody>
          <a:bodyPr/>
          <a:lstStyle/>
          <a:p>
            <a:pPr algn="ctr"/>
            <a:r>
              <a:rPr lang="en-US" cap="none" dirty="0">
                <a:latin typeface="Aptos Serif" panose="02020604070405020304" pitchFamily="18" charset="0"/>
                <a:cs typeface="Aptos Serif" panose="02020604070405020304" pitchFamily="18" charset="0"/>
              </a:rPr>
              <a:t>Key Considerations</a:t>
            </a:r>
          </a:p>
        </p:txBody>
      </p:sp>
      <p:sp>
        <p:nvSpPr>
          <p:cNvPr id="3" name="Footer Placeholder 2">
            <a:extLst>
              <a:ext uri="{FF2B5EF4-FFF2-40B4-BE49-F238E27FC236}">
                <a16:creationId xmlns:a16="http://schemas.microsoft.com/office/drawing/2014/main" id="{AFA6B464-5798-648E-41FB-8F256B6E8488}"/>
              </a:ext>
            </a:extLst>
          </p:cNvPr>
          <p:cNvSpPr>
            <a:spLocks noGrp="1"/>
          </p:cNvSpPr>
          <p:nvPr>
            <p:ph type="ftr" sz="quarter" idx="11"/>
          </p:nvPr>
        </p:nvSpPr>
        <p:spPr>
          <a:xfrm flipH="1">
            <a:off x="281805" y="5921700"/>
            <a:ext cx="11178675" cy="365125"/>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Goudy Old Style"/>
                <a:ea typeface="+mn-ea"/>
                <a:cs typeface="+mn-cs"/>
              </a:rPr>
              <a:t>*</a:t>
            </a:r>
            <a:r>
              <a:rPr kumimoji="0" lang="en-US" sz="2000" b="1" i="0" u="none" strike="noStrike" kern="1200" cap="none" spc="0" normalizeH="0" baseline="0" noProof="0" dirty="0">
                <a:ln>
                  <a:noFill/>
                </a:ln>
                <a:solidFill>
                  <a:prstClr val="black"/>
                </a:solidFill>
                <a:effectLst/>
                <a:uLnTx/>
                <a:uFillTx/>
                <a:latin typeface="Goudy Old Style"/>
                <a:ea typeface="+mn-ea"/>
                <a:cs typeface="+mn-cs"/>
              </a:rPr>
              <a:t>Goal</a:t>
            </a:r>
            <a:r>
              <a:rPr kumimoji="0" lang="en-US" sz="2000" b="0" i="0" u="none" strike="noStrike" kern="1200" cap="none" spc="0" normalizeH="0" baseline="0" noProof="0" dirty="0">
                <a:ln>
                  <a:noFill/>
                </a:ln>
                <a:solidFill>
                  <a:prstClr val="black"/>
                </a:solidFill>
                <a:effectLst/>
                <a:uLnTx/>
                <a:uFillTx/>
                <a:latin typeface="Goudy Old Style"/>
                <a:ea typeface="+mn-ea"/>
                <a:cs typeface="+mn-cs"/>
              </a:rPr>
              <a:t>: Streamline screening while improving early identification , data integrity, and patient-centered care</a:t>
            </a:r>
          </a:p>
        </p:txBody>
      </p:sp>
      <p:sp>
        <p:nvSpPr>
          <p:cNvPr id="4" name="Content Placeholder 3">
            <a:extLst>
              <a:ext uri="{FF2B5EF4-FFF2-40B4-BE49-F238E27FC236}">
                <a16:creationId xmlns:a16="http://schemas.microsoft.com/office/drawing/2014/main" id="{6D77D2FA-E505-3E94-101F-F8706E6C6D09}"/>
              </a:ext>
            </a:extLst>
          </p:cNvPr>
          <p:cNvSpPr>
            <a:spLocks noGrp="1"/>
          </p:cNvSpPr>
          <p:nvPr>
            <p:ph idx="1"/>
          </p:nvPr>
        </p:nvSpPr>
        <p:spPr>
          <a:xfrm>
            <a:off x="747846" y="1707565"/>
            <a:ext cx="10780776" cy="3814657"/>
          </a:xfrm>
        </p:spPr>
        <p:txBody>
          <a:bodyPr>
            <a:normAutofit/>
          </a:bodyPr>
          <a:lstStyle/>
          <a:p>
            <a:pPr marL="285750" indent="-285750">
              <a:buFont typeface="Arial" panose="020B0604020202020204" pitchFamily="34" charset="0"/>
              <a:buChar char="•"/>
            </a:pPr>
            <a:r>
              <a:rPr lang="en-US" sz="2400" dirty="0"/>
              <a:t>Data security on shared devices (iPads)</a:t>
            </a:r>
          </a:p>
          <a:p>
            <a:endParaRPr lang="en-US" sz="2400" dirty="0"/>
          </a:p>
          <a:p>
            <a:pPr marL="285750" indent="-285750">
              <a:buFont typeface="Arial" panose="020B0604020202020204" pitchFamily="34" charset="0"/>
              <a:buChar char="•"/>
            </a:pPr>
            <a:r>
              <a:rPr lang="en-US" sz="2400" dirty="0"/>
              <a:t>Confidentiality  safeguards (</a:t>
            </a:r>
            <a:r>
              <a:rPr lang="en-US" sz="2400" dirty="0" err="1"/>
              <a:t>ie</a:t>
            </a:r>
            <a:r>
              <a:rPr lang="en-US" sz="2400" dirty="0"/>
              <a:t>; preventing cached patient information)</a:t>
            </a:r>
          </a:p>
          <a:p>
            <a:endParaRPr lang="en-US" sz="2400" dirty="0"/>
          </a:p>
          <a:p>
            <a:pPr marL="285750" indent="-285750">
              <a:buFont typeface="Arial" panose="020B0604020202020204" pitchFamily="34" charset="0"/>
              <a:buChar char="•"/>
            </a:pPr>
            <a:r>
              <a:rPr lang="en-US" sz="2400" dirty="0"/>
              <a:t>Coordination across multiple stakeholders. IT team, EPIC etc.</a:t>
            </a:r>
          </a:p>
          <a:p>
            <a:endParaRPr lang="en-US" sz="2400" dirty="0"/>
          </a:p>
          <a:p>
            <a:pPr marL="342900" indent="-342900">
              <a:buFont typeface="Arial" panose="020B0604020202020204" pitchFamily="34" charset="0"/>
              <a:buChar char="•"/>
            </a:pPr>
            <a:r>
              <a:rPr lang="en-US" sz="2400" dirty="0"/>
              <a:t>Workflow integration</a:t>
            </a:r>
          </a:p>
        </p:txBody>
      </p:sp>
      <p:sp>
        <p:nvSpPr>
          <p:cNvPr id="6" name="Slide Number Placeholder 5">
            <a:extLst>
              <a:ext uri="{FF2B5EF4-FFF2-40B4-BE49-F238E27FC236}">
                <a16:creationId xmlns:a16="http://schemas.microsoft.com/office/drawing/2014/main" id="{AEC939ED-2FB1-FF2A-334E-7E531DE56D1A}"/>
              </a:ext>
            </a:extLst>
          </p:cNvPr>
          <p:cNvSpPr>
            <a:spLocks noGrp="1"/>
          </p:cNvSpPr>
          <p:nvPr>
            <p:ph type="sldNum" sz="quarter" idx="12"/>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fld id="{CC057153-B650-4DEB-B370-79DDCFDCE934}" type="slidenum">
              <a:rPr kumimoji="0" lang="en-US" sz="1000" b="0" i="0" u="none" strike="noStrike" kern="1200" cap="none" spc="0" normalizeH="0" baseline="0" noProof="0" smtClean="0">
                <a:ln>
                  <a:noFill/>
                </a:ln>
                <a:solidFill>
                  <a:prstClr val="black"/>
                </a:solidFill>
                <a:effectLst/>
                <a:uLnTx/>
                <a:uFillTx/>
                <a:latin typeface="Goudy Old Style"/>
                <a:ea typeface="+mn-ea"/>
                <a:cs typeface="+mn-cs"/>
              </a:rPr>
              <a:pPr marL="0" marR="0" lvl="0" indent="0" algn="ctr" defTabSz="914400" rtl="0" eaLnBrk="1" fontAlgn="auto" latinLnBrk="0" hangingPunct="1">
                <a:lnSpc>
                  <a:spcPct val="100000"/>
                </a:lnSpc>
                <a:spcBef>
                  <a:spcPts val="0"/>
                </a:spcBef>
                <a:spcAft>
                  <a:spcPts val="0"/>
                </a:spcAft>
                <a:buClrTx/>
                <a:buSzTx/>
                <a:buFontTx/>
                <a:buNone/>
                <a:tabLst/>
                <a:defRPr/>
              </a:pPr>
              <a:t>11</a:t>
            </a:fld>
            <a:endParaRPr kumimoji="0" lang="en-US" sz="1000" b="0" i="0" u="none" strike="noStrike" kern="1200" cap="none" spc="0" normalizeH="0" baseline="0" noProof="0" dirty="0">
              <a:ln>
                <a:noFill/>
              </a:ln>
              <a:solidFill>
                <a:prstClr val="black"/>
              </a:solidFill>
              <a:effectLst/>
              <a:uLnTx/>
              <a:uFillTx/>
              <a:latin typeface="Goudy Old Style"/>
              <a:ea typeface="+mn-ea"/>
              <a:cs typeface="+mn-cs"/>
            </a:endParaRPr>
          </a:p>
        </p:txBody>
      </p:sp>
    </p:spTree>
    <p:extLst>
      <p:ext uri="{BB962C8B-B14F-4D97-AF65-F5344CB8AC3E}">
        <p14:creationId xmlns:p14="http://schemas.microsoft.com/office/powerpoint/2010/main" val="237546657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9F4970-124C-F79B-5B86-2A7225FDF689}"/>
              </a:ext>
            </a:extLst>
          </p:cNvPr>
          <p:cNvSpPr>
            <a:spLocks noGrp="1"/>
          </p:cNvSpPr>
          <p:nvPr>
            <p:ph type="title"/>
          </p:nvPr>
        </p:nvSpPr>
        <p:spPr/>
        <p:txBody>
          <a:bodyPr>
            <a:normAutofit fontScale="90000"/>
          </a:bodyPr>
          <a:lstStyle/>
          <a:p>
            <a:r>
              <a:rPr lang="en-US" cap="none" dirty="0">
                <a:latin typeface="Aptos Serif" panose="02020604070405020304" pitchFamily="18" charset="0"/>
                <a:cs typeface="Aptos Serif" panose="02020604070405020304" pitchFamily="18" charset="0"/>
              </a:rPr>
              <a:t>Proposed PDSA Cycle: iPad-based EPDS Screening Workflow</a:t>
            </a:r>
          </a:p>
        </p:txBody>
      </p:sp>
      <p:sp>
        <p:nvSpPr>
          <p:cNvPr id="6" name="Slide Number Placeholder 5">
            <a:extLst>
              <a:ext uri="{FF2B5EF4-FFF2-40B4-BE49-F238E27FC236}">
                <a16:creationId xmlns:a16="http://schemas.microsoft.com/office/drawing/2014/main" id="{83E80EC3-7EAA-3C4B-402B-11CFDA3BF99F}"/>
              </a:ext>
            </a:extLst>
          </p:cNvPr>
          <p:cNvSpPr>
            <a:spLocks noGrp="1"/>
          </p:cNvSpPr>
          <p:nvPr>
            <p:ph type="sldNum" sz="quarter" idx="12"/>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fld id="{CC057153-B650-4DEB-B370-79DDCFDCE934}" type="slidenum">
              <a:rPr kumimoji="0" lang="en-US" sz="1000" b="0" i="0" u="none" strike="noStrike" kern="1200" cap="none" spc="0" normalizeH="0" baseline="0" noProof="0" smtClean="0">
                <a:ln>
                  <a:noFill/>
                </a:ln>
                <a:solidFill>
                  <a:prstClr val="black"/>
                </a:solidFill>
                <a:effectLst/>
                <a:uLnTx/>
                <a:uFillTx/>
                <a:latin typeface="Goudy Old Style"/>
                <a:ea typeface="+mn-ea"/>
                <a:cs typeface="+mn-cs"/>
              </a:rPr>
              <a:pPr marL="0" marR="0" lvl="0" indent="0" algn="ctr" defTabSz="914400" rtl="0" eaLnBrk="1" fontAlgn="auto" latinLnBrk="0" hangingPunct="1">
                <a:lnSpc>
                  <a:spcPct val="100000"/>
                </a:lnSpc>
                <a:spcBef>
                  <a:spcPts val="0"/>
                </a:spcBef>
                <a:spcAft>
                  <a:spcPts val="0"/>
                </a:spcAft>
                <a:buClrTx/>
                <a:buSzTx/>
                <a:buFontTx/>
                <a:buNone/>
                <a:tabLst/>
                <a:defRPr/>
              </a:pPr>
              <a:t>12</a:t>
            </a:fld>
            <a:endParaRPr kumimoji="0" lang="en-US" sz="1000" b="0" i="0" u="none" strike="noStrike" kern="1200" cap="none" spc="0" normalizeH="0" baseline="0" noProof="0" dirty="0">
              <a:ln>
                <a:noFill/>
              </a:ln>
              <a:solidFill>
                <a:prstClr val="black"/>
              </a:solidFill>
              <a:effectLst/>
              <a:uLnTx/>
              <a:uFillTx/>
              <a:latin typeface="Goudy Old Style"/>
              <a:ea typeface="+mn-ea"/>
              <a:cs typeface="+mn-cs"/>
            </a:endParaRPr>
          </a:p>
        </p:txBody>
      </p:sp>
      <p:sp>
        <p:nvSpPr>
          <p:cNvPr id="10" name="TextBox 9">
            <a:extLst>
              <a:ext uri="{FF2B5EF4-FFF2-40B4-BE49-F238E27FC236}">
                <a16:creationId xmlns:a16="http://schemas.microsoft.com/office/drawing/2014/main" id="{2D9D19C3-BE4B-C921-F718-DA6D848032E6}"/>
              </a:ext>
            </a:extLst>
          </p:cNvPr>
          <p:cNvSpPr txBox="1"/>
          <p:nvPr/>
        </p:nvSpPr>
        <p:spPr>
          <a:xfrm>
            <a:off x="7141025" y="2053174"/>
            <a:ext cx="3058887"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CA" sz="1800" b="0" i="0" u="none" strike="noStrike" kern="1200" cap="none" spc="0" normalizeH="0" baseline="0" noProof="0" dirty="0">
                <a:ln>
                  <a:noFill/>
                </a:ln>
                <a:solidFill>
                  <a:prstClr val="black"/>
                </a:solidFill>
                <a:effectLst/>
                <a:uLnTx/>
                <a:uFillTx/>
                <a:latin typeface="Goudy Old Style"/>
                <a:ea typeface="+mn-ea"/>
                <a:cs typeface="+mn-cs"/>
              </a:rPr>
              <a:t>Secure iPads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CA" sz="1800" b="0" i="0" u="none" strike="noStrike" kern="1200" cap="none" spc="0" normalizeH="0" baseline="0" noProof="0" dirty="0">
                <a:ln>
                  <a:noFill/>
                </a:ln>
                <a:solidFill>
                  <a:prstClr val="black"/>
                </a:solidFill>
                <a:effectLst/>
                <a:uLnTx/>
                <a:uFillTx/>
                <a:latin typeface="Goudy Old Style"/>
                <a:ea typeface="+mn-ea"/>
                <a:cs typeface="+mn-cs"/>
              </a:rPr>
              <a:t>Train 1–2 nurse champion</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CA" sz="1800" b="0" i="0" u="none" strike="noStrike" kern="1200" cap="none" spc="0" normalizeH="0" baseline="0" noProof="0" dirty="0">
                <a:ln>
                  <a:noFill/>
                </a:ln>
                <a:solidFill>
                  <a:prstClr val="black"/>
                </a:solidFill>
                <a:effectLst/>
                <a:uLnTx/>
                <a:uFillTx/>
                <a:latin typeface="Goudy Old Style"/>
                <a:ea typeface="+mn-ea"/>
                <a:cs typeface="+mn-cs"/>
              </a:rPr>
              <a:t>Develop workflow</a:t>
            </a:r>
            <a:endParaRPr kumimoji="0" lang="en-US" sz="1800" b="0" i="0" u="none" strike="noStrike" kern="1200" cap="none" spc="0" normalizeH="0" baseline="0" noProof="0" dirty="0">
              <a:ln>
                <a:noFill/>
              </a:ln>
              <a:solidFill>
                <a:prstClr val="black"/>
              </a:solidFill>
              <a:effectLst/>
              <a:uLnTx/>
              <a:uFillTx/>
              <a:latin typeface="Goudy Old Style"/>
              <a:ea typeface="+mn-ea"/>
              <a:cs typeface="+mn-cs"/>
            </a:endParaRPr>
          </a:p>
        </p:txBody>
      </p:sp>
      <p:sp>
        <p:nvSpPr>
          <p:cNvPr id="12" name="TextBox 11">
            <a:extLst>
              <a:ext uri="{FF2B5EF4-FFF2-40B4-BE49-F238E27FC236}">
                <a16:creationId xmlns:a16="http://schemas.microsoft.com/office/drawing/2014/main" id="{7F358454-4672-6476-E3AE-BC1822DE598F}"/>
              </a:ext>
            </a:extLst>
          </p:cNvPr>
          <p:cNvSpPr txBox="1"/>
          <p:nvPr/>
        </p:nvSpPr>
        <p:spPr>
          <a:xfrm>
            <a:off x="7272376" y="4354258"/>
            <a:ext cx="3842659" cy="1200329"/>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Goudy Old Style"/>
                <a:ea typeface="+mn-ea"/>
                <a:cs typeface="+mn-cs"/>
              </a:rPr>
              <a:t>Pilot iPad-based EPDS screening over 2 days  (small test of change)</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Goudy Old Style"/>
                <a:ea typeface="+mn-ea"/>
                <a:cs typeface="+mn-cs"/>
              </a:rPr>
              <a:t>Continue paper workflow in parallel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Goudy Old Style"/>
                <a:ea typeface="+mn-ea"/>
                <a:cs typeface="+mn-cs"/>
              </a:rPr>
              <a:t>Collect feedback</a:t>
            </a:r>
          </a:p>
        </p:txBody>
      </p:sp>
      <p:sp>
        <p:nvSpPr>
          <p:cNvPr id="14" name="TextBox 13">
            <a:extLst>
              <a:ext uri="{FF2B5EF4-FFF2-40B4-BE49-F238E27FC236}">
                <a16:creationId xmlns:a16="http://schemas.microsoft.com/office/drawing/2014/main" id="{80A1890B-8486-42D6-E019-A126E86C63A6}"/>
              </a:ext>
            </a:extLst>
          </p:cNvPr>
          <p:cNvSpPr txBox="1"/>
          <p:nvPr/>
        </p:nvSpPr>
        <p:spPr>
          <a:xfrm>
            <a:off x="1546240" y="4354258"/>
            <a:ext cx="3189517" cy="923330"/>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Goudy Old Style"/>
                <a:ea typeface="+mn-ea"/>
                <a:cs typeface="+mn-cs"/>
              </a:rPr>
              <a:t>Compare completion rates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Goudy Old Style"/>
                <a:ea typeface="+mn-ea"/>
                <a:cs typeface="+mn-cs"/>
              </a:rPr>
              <a:t>Assess workflow feasibility </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Goudy Old Style"/>
                <a:ea typeface="+mn-ea"/>
                <a:cs typeface="+mn-cs"/>
              </a:rPr>
              <a:t>Evaluate feedback</a:t>
            </a:r>
          </a:p>
        </p:txBody>
      </p:sp>
      <p:sp>
        <p:nvSpPr>
          <p:cNvPr id="16" name="TextBox 15">
            <a:extLst>
              <a:ext uri="{FF2B5EF4-FFF2-40B4-BE49-F238E27FC236}">
                <a16:creationId xmlns:a16="http://schemas.microsoft.com/office/drawing/2014/main" id="{B823B8A9-8F1E-EFB4-8018-8132F6127B18}"/>
              </a:ext>
            </a:extLst>
          </p:cNvPr>
          <p:cNvSpPr txBox="1"/>
          <p:nvPr/>
        </p:nvSpPr>
        <p:spPr>
          <a:xfrm>
            <a:off x="2222125" y="2191673"/>
            <a:ext cx="2906486" cy="646331"/>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1800" b="0" i="0" u="none" strike="noStrike" kern="1200" cap="none" spc="0" normalizeH="0" baseline="0" noProof="0" dirty="0">
                <a:ln>
                  <a:noFill/>
                </a:ln>
                <a:solidFill>
                  <a:prstClr val="black"/>
                </a:solidFill>
                <a:effectLst/>
                <a:uLnTx/>
                <a:uFillTx/>
                <a:latin typeface="Goudy Old Style"/>
                <a:ea typeface="+mn-ea"/>
                <a:cs typeface="+mn-cs"/>
              </a:rPr>
              <a:t>Refine workflow before broader rollout</a:t>
            </a:r>
          </a:p>
        </p:txBody>
      </p:sp>
      <p:graphicFrame>
        <p:nvGraphicFramePr>
          <p:cNvPr id="3" name="Diagram 2">
            <a:extLst>
              <a:ext uri="{FF2B5EF4-FFF2-40B4-BE49-F238E27FC236}">
                <a16:creationId xmlns:a16="http://schemas.microsoft.com/office/drawing/2014/main" id="{FDE46FC1-B374-EFD8-A662-C6872A08514D}"/>
              </a:ext>
            </a:extLst>
          </p:cNvPr>
          <p:cNvGraphicFramePr/>
          <p:nvPr>
            <p:extLst>
              <p:ext uri="{D42A27DB-BD31-4B8C-83A1-F6EECF244321}">
                <p14:modId xmlns:p14="http://schemas.microsoft.com/office/powerpoint/2010/main" val="1798170247"/>
              </p:ext>
            </p:extLst>
          </p:nvPr>
        </p:nvGraphicFramePr>
        <p:xfrm>
          <a:off x="3551274" y="2178442"/>
          <a:ext cx="4642884" cy="337614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18962364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BF2C356-FB31-CCBD-825E-A041F9C72C4B}"/>
              </a:ext>
            </a:extLst>
          </p:cNvPr>
          <p:cNvSpPr>
            <a:spLocks noGrp="1"/>
          </p:cNvSpPr>
          <p:nvPr>
            <p:ph type="title"/>
          </p:nvPr>
        </p:nvSpPr>
        <p:spPr/>
        <p:txBody>
          <a:bodyPr/>
          <a:lstStyle/>
          <a:p>
            <a:pPr algn="ctr"/>
            <a:r>
              <a:rPr lang="en-US" cap="none" dirty="0">
                <a:latin typeface="Aptos Serif" panose="02020604070405020304" pitchFamily="18" charset="0"/>
                <a:cs typeface="Aptos Serif" panose="02020604070405020304" pitchFamily="18" charset="0"/>
              </a:rPr>
              <a:t>Workflow Steps &amp; Escalation Pathways</a:t>
            </a:r>
          </a:p>
        </p:txBody>
      </p:sp>
      <p:sp>
        <p:nvSpPr>
          <p:cNvPr id="4" name="Content Placeholder 3">
            <a:extLst>
              <a:ext uri="{FF2B5EF4-FFF2-40B4-BE49-F238E27FC236}">
                <a16:creationId xmlns:a16="http://schemas.microsoft.com/office/drawing/2014/main" id="{21B54431-6C81-B48E-83B1-5C252BA02DB6}"/>
              </a:ext>
            </a:extLst>
          </p:cNvPr>
          <p:cNvSpPr>
            <a:spLocks noGrp="1"/>
          </p:cNvSpPr>
          <p:nvPr>
            <p:ph idx="1"/>
          </p:nvPr>
        </p:nvSpPr>
        <p:spPr/>
        <p:txBody>
          <a:bodyPr/>
          <a:lstStyle/>
          <a:p>
            <a:pPr marL="285750" indent="-285750">
              <a:buFont typeface="Arial" panose="020B0604020202020204" pitchFamily="34" charset="0"/>
              <a:buChar char="•"/>
            </a:pPr>
            <a:r>
              <a:rPr lang="en-US" sz="3200" dirty="0"/>
              <a:t>Screen</a:t>
            </a:r>
          </a:p>
          <a:p>
            <a:pPr marL="285750" indent="-285750">
              <a:buFont typeface="Arial" panose="020B0604020202020204" pitchFamily="34" charset="0"/>
              <a:buChar char="•"/>
            </a:pPr>
            <a:r>
              <a:rPr lang="en-US" sz="3200" dirty="0"/>
              <a:t>Positive Screen </a:t>
            </a:r>
            <a:r>
              <a:rPr lang="en-US" sz="3200" dirty="0">
                <a:sym typeface="Wingdings" panose="05000000000000000000" pitchFamily="2" charset="2"/>
              </a:rPr>
              <a:t> Notify OB Provider to assess patient</a:t>
            </a:r>
            <a:endParaRPr lang="en-US" sz="3200" dirty="0"/>
          </a:p>
          <a:p>
            <a:pPr marL="285750" indent="-285750">
              <a:buFont typeface="Arial" panose="020B0604020202020204" pitchFamily="34" charset="0"/>
              <a:buChar char="•"/>
            </a:pPr>
            <a:r>
              <a:rPr lang="en-US" sz="3200" dirty="0"/>
              <a:t>Escalate appropriately (Psych consult, Social Work)</a:t>
            </a:r>
          </a:p>
          <a:p>
            <a:pPr marL="457200" indent="-457200">
              <a:buFont typeface="Arial" panose="020B0604020202020204" pitchFamily="34" charset="0"/>
              <a:buChar char="•"/>
            </a:pPr>
            <a:r>
              <a:rPr lang="en-US" sz="3200" dirty="0"/>
              <a:t>Team-based approach &amp; referral pathways (</a:t>
            </a:r>
            <a:r>
              <a:rPr lang="en-US" sz="3200" dirty="0">
                <a:highlight>
                  <a:srgbClr val="00FFFF"/>
                </a:highlight>
              </a:rPr>
              <a:t>IL DOC Assist,     IL </a:t>
            </a:r>
            <a:r>
              <a:rPr lang="en-US" sz="3200" dirty="0" err="1">
                <a:highlight>
                  <a:srgbClr val="00FFFF"/>
                </a:highlight>
              </a:rPr>
              <a:t>MOMsLine</a:t>
            </a:r>
            <a:r>
              <a:rPr lang="en-US" sz="3200" dirty="0"/>
              <a:t>)</a:t>
            </a:r>
          </a:p>
          <a:p>
            <a:pPr marL="285750" indent="-285750">
              <a:buFont typeface="Arial" panose="020B0604020202020204" pitchFamily="34" charset="0"/>
              <a:buChar char="•"/>
            </a:pPr>
            <a:r>
              <a:rPr lang="en-US" sz="3200" dirty="0"/>
              <a:t>Plan 2 week follow-up</a:t>
            </a:r>
          </a:p>
          <a:p>
            <a:endParaRPr lang="en-US" dirty="0"/>
          </a:p>
        </p:txBody>
      </p:sp>
      <p:sp>
        <p:nvSpPr>
          <p:cNvPr id="6" name="Slide Number Placeholder 5">
            <a:extLst>
              <a:ext uri="{FF2B5EF4-FFF2-40B4-BE49-F238E27FC236}">
                <a16:creationId xmlns:a16="http://schemas.microsoft.com/office/drawing/2014/main" id="{570C55C2-B987-27FC-AC1F-E25F52913869}"/>
              </a:ext>
            </a:extLst>
          </p:cNvPr>
          <p:cNvSpPr>
            <a:spLocks noGrp="1"/>
          </p:cNvSpPr>
          <p:nvPr>
            <p:ph type="sldNum" sz="quarter" idx="12"/>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fld id="{CC057153-B650-4DEB-B370-79DDCFDCE934}" type="slidenum">
              <a:rPr kumimoji="0" lang="en-US" sz="1000" b="0" i="0" u="none" strike="noStrike" kern="1200" cap="none" spc="0" normalizeH="0" baseline="0" noProof="0" smtClean="0">
                <a:ln>
                  <a:noFill/>
                </a:ln>
                <a:solidFill>
                  <a:prstClr val="black"/>
                </a:solidFill>
                <a:effectLst/>
                <a:uLnTx/>
                <a:uFillTx/>
                <a:latin typeface="Goudy Old Style"/>
                <a:ea typeface="+mn-ea"/>
                <a:cs typeface="+mn-cs"/>
              </a:rPr>
              <a:pPr marL="0" marR="0" lvl="0" indent="0" algn="ctr" defTabSz="914400" rtl="0" eaLnBrk="1" fontAlgn="auto" latinLnBrk="0" hangingPunct="1">
                <a:lnSpc>
                  <a:spcPct val="100000"/>
                </a:lnSpc>
                <a:spcBef>
                  <a:spcPts val="0"/>
                </a:spcBef>
                <a:spcAft>
                  <a:spcPts val="0"/>
                </a:spcAft>
                <a:buClrTx/>
                <a:buSzTx/>
                <a:buFontTx/>
                <a:buNone/>
                <a:tabLst/>
                <a:defRPr/>
              </a:pPr>
              <a:t>13</a:t>
            </a:fld>
            <a:endParaRPr kumimoji="0" lang="en-US" sz="1000" b="0" i="0" u="none" strike="noStrike" kern="1200" cap="none" spc="0" normalizeH="0" baseline="0" noProof="0" dirty="0">
              <a:ln>
                <a:noFill/>
              </a:ln>
              <a:solidFill>
                <a:prstClr val="black"/>
              </a:solidFill>
              <a:effectLst/>
              <a:uLnTx/>
              <a:uFillTx/>
              <a:latin typeface="Goudy Old Style"/>
              <a:ea typeface="+mn-ea"/>
              <a:cs typeface="+mn-cs"/>
            </a:endParaRPr>
          </a:p>
        </p:txBody>
      </p:sp>
      <p:pic>
        <p:nvPicPr>
          <p:cNvPr id="3" name="Picture 2" descr="ILPQC 2026 OB &amp; Neonatal Face-to-Face Meeting Tickets, Wednesday, May  20-Thursday, May 21 • 9 AM-4 PM | Eventbrite">
            <a:extLst>
              <a:ext uri="{FF2B5EF4-FFF2-40B4-BE49-F238E27FC236}">
                <a16:creationId xmlns:a16="http://schemas.microsoft.com/office/drawing/2014/main" id="{99F4ED22-3724-05C5-7431-9C039EA1438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64693" y="4689052"/>
            <a:ext cx="2182521" cy="1091261"/>
          </a:xfrm>
          <a:prstGeom prst="rect">
            <a:avLst/>
          </a:prstGeom>
          <a:noFill/>
          <a:extLst>
            <a:ext uri="{909E8E84-426E-40DD-AFC4-6F175D3DCCD1}">
              <a14:hiddenFill xmlns:a14="http://schemas.microsoft.com/office/drawing/2010/main">
                <a:solidFill>
                  <a:srgbClr val="FFFFFF"/>
                </a:solidFill>
              </a14:hiddenFill>
            </a:ext>
          </a:extLst>
        </p:spPr>
      </p:pic>
      <p:pic>
        <p:nvPicPr>
          <p:cNvPr id="2052" name="Picture 4" descr="Family Connects Illinois">
            <a:extLst>
              <a:ext uri="{FF2B5EF4-FFF2-40B4-BE49-F238E27FC236}">
                <a16:creationId xmlns:a16="http://schemas.microsoft.com/office/drawing/2014/main" id="{4704A463-5472-779E-B855-5BBFA20C865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109929" y="4592559"/>
            <a:ext cx="2939651" cy="1763791"/>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94323790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8686B5-E642-49B7-32B4-DF0CCC6DA4D2}"/>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8FEAEE55-4A7C-E97E-0D1A-7E79B619C97E}"/>
              </a:ext>
            </a:extLst>
          </p:cNvPr>
          <p:cNvSpPr>
            <a:spLocks noGrp="1"/>
          </p:cNvSpPr>
          <p:nvPr>
            <p:ph type="title"/>
          </p:nvPr>
        </p:nvSpPr>
        <p:spPr>
          <a:xfrm>
            <a:off x="355600" y="468316"/>
            <a:ext cx="11731752" cy="1164565"/>
          </a:xfrm>
        </p:spPr>
        <p:txBody>
          <a:bodyPr>
            <a:normAutofit/>
          </a:bodyPr>
          <a:lstStyle/>
          <a:p>
            <a:r>
              <a:rPr lang="en-US" cap="none" dirty="0">
                <a:latin typeface="Aptos Serif" panose="02020604070405020304" pitchFamily="18" charset="0"/>
                <a:cs typeface="Aptos Serif" panose="02020604070405020304" pitchFamily="18" charset="0"/>
              </a:rPr>
              <a:t>Current PMH Screening Workflow</a:t>
            </a:r>
          </a:p>
        </p:txBody>
      </p:sp>
      <p:sp>
        <p:nvSpPr>
          <p:cNvPr id="18" name="Text Placeholder 17">
            <a:extLst>
              <a:ext uri="{FF2B5EF4-FFF2-40B4-BE49-F238E27FC236}">
                <a16:creationId xmlns:a16="http://schemas.microsoft.com/office/drawing/2014/main" id="{A2A1EB10-52AE-3CE0-0029-935DBCACEFB3}"/>
              </a:ext>
            </a:extLst>
          </p:cNvPr>
          <p:cNvSpPr>
            <a:spLocks noGrp="1"/>
          </p:cNvSpPr>
          <p:nvPr>
            <p:ph type="body" sz="quarter" idx="18"/>
          </p:nvPr>
        </p:nvSpPr>
        <p:spPr>
          <a:xfrm>
            <a:off x="233457" y="4019516"/>
            <a:ext cx="2738343" cy="601662"/>
          </a:xfrm>
        </p:spPr>
        <p:txBody>
          <a:bodyPr/>
          <a:lstStyle/>
          <a:p>
            <a:r>
              <a:rPr lang="en-US" dirty="0">
                <a:latin typeface="Aptos Serif" panose="02020604070405020304" pitchFamily="18" charset="0"/>
                <a:cs typeface="Aptos Serif" panose="02020604070405020304" pitchFamily="18" charset="0"/>
              </a:rPr>
              <a:t>Admission (L&amp;D Triage)</a:t>
            </a:r>
          </a:p>
        </p:txBody>
      </p:sp>
      <p:sp>
        <p:nvSpPr>
          <p:cNvPr id="10" name="Text Placeholder 9">
            <a:extLst>
              <a:ext uri="{FF2B5EF4-FFF2-40B4-BE49-F238E27FC236}">
                <a16:creationId xmlns:a16="http://schemas.microsoft.com/office/drawing/2014/main" id="{879A3640-CB55-DD2D-7ED2-870E3A8F545B}"/>
              </a:ext>
            </a:extLst>
          </p:cNvPr>
          <p:cNvSpPr>
            <a:spLocks noGrp="1"/>
          </p:cNvSpPr>
          <p:nvPr>
            <p:ph type="body" sz="quarter" idx="14"/>
          </p:nvPr>
        </p:nvSpPr>
        <p:spPr>
          <a:xfrm>
            <a:off x="561024" y="4614588"/>
            <a:ext cx="2738342" cy="1550266"/>
          </a:xfrm>
        </p:spPr>
        <p:txBody>
          <a:bodyPr vert="horz" lIns="91440" tIns="45720" rIns="91440" bIns="45720" rtlCol="0" anchor="t">
            <a:noAutofit/>
          </a:bodyPr>
          <a:lstStyle/>
          <a:p>
            <a:pPr marL="171450" indent="-171450">
              <a:buFont typeface="Arial" panose="020B0604020202020204" pitchFamily="34" charset="0"/>
              <a:buChar char="•"/>
            </a:pPr>
            <a:r>
              <a:rPr lang="en-US" sz="1400" dirty="0"/>
              <a:t>C-SSRS (Suicide Risk Screening)</a:t>
            </a:r>
          </a:p>
          <a:p>
            <a:pPr marL="171450" indent="-171450">
              <a:buFont typeface="Arial" panose="020B0604020202020204" pitchFamily="34" charset="0"/>
              <a:buChar char="•"/>
            </a:pPr>
            <a:r>
              <a:rPr lang="en-US" sz="1400" dirty="0"/>
              <a:t>Paper based PHQ2/PHQ9 (manual workflow in progress)</a:t>
            </a:r>
          </a:p>
          <a:p>
            <a:endParaRPr lang="en-US" dirty="0"/>
          </a:p>
        </p:txBody>
      </p:sp>
      <p:sp>
        <p:nvSpPr>
          <p:cNvPr id="19" name="Text Placeholder 18">
            <a:extLst>
              <a:ext uri="{FF2B5EF4-FFF2-40B4-BE49-F238E27FC236}">
                <a16:creationId xmlns:a16="http://schemas.microsoft.com/office/drawing/2014/main" id="{FB9BFB6C-0530-55D5-883A-F30762924369}"/>
              </a:ext>
            </a:extLst>
          </p:cNvPr>
          <p:cNvSpPr>
            <a:spLocks noGrp="1"/>
          </p:cNvSpPr>
          <p:nvPr>
            <p:ph type="body" sz="quarter" idx="19"/>
          </p:nvPr>
        </p:nvSpPr>
        <p:spPr>
          <a:xfrm>
            <a:off x="3281457" y="4019516"/>
            <a:ext cx="3184657" cy="601662"/>
          </a:xfrm>
        </p:spPr>
        <p:txBody>
          <a:bodyPr/>
          <a:lstStyle/>
          <a:p>
            <a:r>
              <a:rPr lang="en-US" dirty="0">
                <a:latin typeface="Aptos Serif" panose="02020604070405020304" pitchFamily="18" charset="0"/>
                <a:cs typeface="Aptos Serif" panose="02020604070405020304" pitchFamily="18" charset="0"/>
              </a:rPr>
              <a:t>During Hospitalization</a:t>
            </a:r>
          </a:p>
        </p:txBody>
      </p:sp>
      <p:sp>
        <p:nvSpPr>
          <p:cNvPr id="11" name="Text Placeholder 10">
            <a:extLst>
              <a:ext uri="{FF2B5EF4-FFF2-40B4-BE49-F238E27FC236}">
                <a16:creationId xmlns:a16="http://schemas.microsoft.com/office/drawing/2014/main" id="{B0BAB50B-F4C0-A90A-1A2C-4091A4B9AE7C}"/>
              </a:ext>
            </a:extLst>
          </p:cNvPr>
          <p:cNvSpPr>
            <a:spLocks noGrp="1"/>
          </p:cNvSpPr>
          <p:nvPr>
            <p:ph type="body" sz="quarter" idx="15"/>
          </p:nvPr>
        </p:nvSpPr>
        <p:spPr>
          <a:xfrm>
            <a:off x="3418114" y="4364821"/>
            <a:ext cx="2548521" cy="1119332"/>
          </a:xfrm>
        </p:spPr>
        <p:txBody>
          <a:bodyPr vert="horz" lIns="91440" tIns="45720" rIns="91440" bIns="45720" rtlCol="0" anchor="t">
            <a:noAutofit/>
          </a:bodyPr>
          <a:lstStyle/>
          <a:p>
            <a:pPr marL="285750" indent="-285750">
              <a:buFont typeface="Arial" panose="020B0604020202020204" pitchFamily="34" charset="0"/>
              <a:buChar char="•"/>
            </a:pPr>
            <a:r>
              <a:rPr lang="en-US" sz="1400" dirty="0"/>
              <a:t>Clinical monitoring</a:t>
            </a:r>
          </a:p>
          <a:p>
            <a:pPr marL="285750" indent="-285750">
              <a:buFont typeface="Arial" panose="020B0604020202020204" pitchFamily="34" charset="0"/>
              <a:buChar char="•"/>
            </a:pPr>
            <a:r>
              <a:rPr lang="en-US" sz="1400" dirty="0"/>
              <a:t>Social work involvement as needed</a:t>
            </a:r>
          </a:p>
          <a:p>
            <a:endParaRPr lang="en-US" dirty="0">
              <a:highlight>
                <a:srgbClr val="FFFF00"/>
              </a:highlight>
            </a:endParaRPr>
          </a:p>
        </p:txBody>
      </p:sp>
      <p:sp>
        <p:nvSpPr>
          <p:cNvPr id="20" name="Text Placeholder 19">
            <a:extLst>
              <a:ext uri="{FF2B5EF4-FFF2-40B4-BE49-F238E27FC236}">
                <a16:creationId xmlns:a16="http://schemas.microsoft.com/office/drawing/2014/main" id="{2803857C-104B-F2B5-733C-50FD6CFB62F6}"/>
              </a:ext>
            </a:extLst>
          </p:cNvPr>
          <p:cNvSpPr>
            <a:spLocks noGrp="1"/>
          </p:cNvSpPr>
          <p:nvPr>
            <p:ph type="body" sz="quarter" idx="20"/>
          </p:nvPr>
        </p:nvSpPr>
        <p:spPr>
          <a:xfrm>
            <a:off x="6326144" y="4019516"/>
            <a:ext cx="2872285" cy="689504"/>
          </a:xfrm>
        </p:spPr>
        <p:txBody>
          <a:bodyPr/>
          <a:lstStyle/>
          <a:p>
            <a:r>
              <a:rPr lang="en-US" dirty="0">
                <a:latin typeface="Aptos Serif" panose="02020604070405020304" pitchFamily="18" charset="0"/>
                <a:cs typeface="Aptos Serif" panose="02020604070405020304" pitchFamily="18" charset="0"/>
              </a:rPr>
              <a:t>Mother-Baby Unit Discharge </a:t>
            </a:r>
          </a:p>
        </p:txBody>
      </p:sp>
      <p:sp>
        <p:nvSpPr>
          <p:cNvPr id="13" name="Text Placeholder 12">
            <a:extLst>
              <a:ext uri="{FF2B5EF4-FFF2-40B4-BE49-F238E27FC236}">
                <a16:creationId xmlns:a16="http://schemas.microsoft.com/office/drawing/2014/main" id="{3241FE19-7B93-D07F-59B3-A03D97321777}"/>
              </a:ext>
            </a:extLst>
          </p:cNvPr>
          <p:cNvSpPr>
            <a:spLocks noGrp="1"/>
          </p:cNvSpPr>
          <p:nvPr>
            <p:ph type="body" sz="quarter" idx="16"/>
          </p:nvPr>
        </p:nvSpPr>
        <p:spPr>
          <a:xfrm>
            <a:off x="6703610" y="4615927"/>
            <a:ext cx="2235551" cy="856241"/>
          </a:xfrm>
        </p:spPr>
        <p:txBody>
          <a:bodyPr vert="horz" lIns="91440" tIns="45720" rIns="91440" bIns="45720" rtlCol="0" anchor="t">
            <a:noAutofit/>
          </a:bodyPr>
          <a:lstStyle/>
          <a:p>
            <a:pPr marL="171450" indent="-171450">
              <a:buFont typeface="Arial" panose="020B0604020202020204" pitchFamily="34" charset="0"/>
              <a:buChar char="•"/>
            </a:pPr>
            <a:r>
              <a:rPr lang="en-US" sz="1400" dirty="0"/>
              <a:t>EPDS Screening</a:t>
            </a:r>
          </a:p>
          <a:p>
            <a:pPr marL="171450" indent="-171450">
              <a:buFont typeface="Arial" panose="020B0604020202020204" pitchFamily="34" charset="0"/>
              <a:buChar char="•"/>
            </a:pPr>
            <a:r>
              <a:rPr lang="en-US" sz="1400" dirty="0"/>
              <a:t>Identification of perinatal mood symptoms</a:t>
            </a:r>
          </a:p>
          <a:p>
            <a:endParaRPr lang="en-US" dirty="0">
              <a:highlight>
                <a:srgbClr val="FFFF00"/>
              </a:highlight>
            </a:endParaRPr>
          </a:p>
        </p:txBody>
      </p:sp>
      <p:sp>
        <p:nvSpPr>
          <p:cNvPr id="21" name="Text Placeholder 20">
            <a:extLst>
              <a:ext uri="{FF2B5EF4-FFF2-40B4-BE49-F238E27FC236}">
                <a16:creationId xmlns:a16="http://schemas.microsoft.com/office/drawing/2014/main" id="{556B020D-A0B5-6D68-8CAF-7B1D934EA91B}"/>
              </a:ext>
            </a:extLst>
          </p:cNvPr>
          <p:cNvSpPr>
            <a:spLocks noGrp="1"/>
          </p:cNvSpPr>
          <p:nvPr>
            <p:ph type="body" sz="quarter" idx="21"/>
          </p:nvPr>
        </p:nvSpPr>
        <p:spPr>
          <a:xfrm>
            <a:off x="9374144" y="4019516"/>
            <a:ext cx="2585943" cy="369311"/>
          </a:xfrm>
        </p:spPr>
        <p:txBody>
          <a:bodyPr/>
          <a:lstStyle/>
          <a:p>
            <a:r>
              <a:rPr lang="en-US" dirty="0">
                <a:highlight>
                  <a:srgbClr val="FFFF00"/>
                </a:highlight>
                <a:latin typeface="Aptos Serif" panose="02020604070405020304" pitchFamily="18" charset="0"/>
                <a:cs typeface="Aptos Serif" panose="02020604070405020304" pitchFamily="18" charset="0"/>
              </a:rPr>
              <a:t>If positive Screen</a:t>
            </a:r>
          </a:p>
        </p:txBody>
      </p:sp>
      <p:sp>
        <p:nvSpPr>
          <p:cNvPr id="15" name="Text Placeholder 14">
            <a:extLst>
              <a:ext uri="{FF2B5EF4-FFF2-40B4-BE49-F238E27FC236}">
                <a16:creationId xmlns:a16="http://schemas.microsoft.com/office/drawing/2014/main" id="{A04FB2A9-1001-C330-0055-29B613C7F474}"/>
              </a:ext>
            </a:extLst>
          </p:cNvPr>
          <p:cNvSpPr>
            <a:spLocks noGrp="1"/>
          </p:cNvSpPr>
          <p:nvPr>
            <p:ph type="body" sz="quarter" idx="17"/>
          </p:nvPr>
        </p:nvSpPr>
        <p:spPr>
          <a:xfrm>
            <a:off x="9392854" y="4350759"/>
            <a:ext cx="2548521" cy="1550266"/>
          </a:xfrm>
        </p:spPr>
        <p:txBody>
          <a:bodyPr vert="horz" lIns="91440" tIns="45720" rIns="91440" bIns="45720" rtlCol="0" anchor="t">
            <a:noAutofit/>
          </a:bodyPr>
          <a:lstStyle/>
          <a:p>
            <a:pPr marL="171450" indent="-171450">
              <a:buFont typeface="Arial" panose="020B0604020202020204" pitchFamily="34" charset="0"/>
              <a:buChar char="•"/>
            </a:pPr>
            <a:r>
              <a:rPr lang="en-US" sz="1400" dirty="0">
                <a:highlight>
                  <a:srgbClr val="FFFF00"/>
                </a:highlight>
              </a:rPr>
              <a:t>Provider notification to assess patient and counsel on treatment options </a:t>
            </a:r>
          </a:p>
          <a:p>
            <a:pPr marL="171450" indent="-171450">
              <a:buFont typeface="Arial" panose="020B0604020202020204" pitchFamily="34" charset="0"/>
              <a:buChar char="•"/>
            </a:pPr>
            <a:r>
              <a:rPr lang="en-US" sz="1400" dirty="0">
                <a:highlight>
                  <a:srgbClr val="FFFF00"/>
                </a:highlight>
              </a:rPr>
              <a:t>Social work referral</a:t>
            </a:r>
          </a:p>
          <a:p>
            <a:pPr marL="171450" indent="-171450">
              <a:buFont typeface="Arial" panose="020B0604020202020204" pitchFamily="34" charset="0"/>
              <a:buChar char="•"/>
            </a:pPr>
            <a:r>
              <a:rPr lang="en-US" sz="1400" dirty="0">
                <a:highlight>
                  <a:srgbClr val="FFFF00"/>
                </a:highlight>
              </a:rPr>
              <a:t>Psychiatry consult (as indicated)</a:t>
            </a:r>
          </a:p>
          <a:p>
            <a:pPr marL="171450" indent="-171450">
              <a:buFont typeface="Arial" panose="020B0604020202020204" pitchFamily="34" charset="0"/>
              <a:buChar char="•"/>
            </a:pPr>
            <a:r>
              <a:rPr lang="en-US" sz="1400" dirty="0">
                <a:highlight>
                  <a:srgbClr val="FFFF00"/>
                </a:highlight>
              </a:rPr>
              <a:t>Discharge planning + follow-up</a:t>
            </a:r>
          </a:p>
          <a:p>
            <a:endParaRPr lang="en-US" dirty="0"/>
          </a:p>
        </p:txBody>
      </p:sp>
      <p:sp>
        <p:nvSpPr>
          <p:cNvPr id="2" name="Footer Placeholder 2">
            <a:extLst>
              <a:ext uri="{FF2B5EF4-FFF2-40B4-BE49-F238E27FC236}">
                <a16:creationId xmlns:a16="http://schemas.microsoft.com/office/drawing/2014/main" id="{5B39BC7A-3DFA-0981-AC31-9828D6712C95}"/>
              </a:ext>
            </a:extLst>
          </p:cNvPr>
          <p:cNvSpPr txBox="1">
            <a:spLocks/>
          </p:cNvSpPr>
          <p:nvPr/>
        </p:nvSpPr>
        <p:spPr>
          <a:xfrm flipH="1">
            <a:off x="275481" y="6331805"/>
            <a:ext cx="11641038" cy="856241"/>
          </a:xfrm>
          <a:prstGeom prst="rect">
            <a:avLst/>
          </a:prstGeom>
        </p:spPr>
        <p:txBody>
          <a:bodyPr vert="horz" lIns="91440" tIns="45720" rIns="91440" bIns="45720" rtlCol="0">
            <a:noAutofit/>
          </a:bodyPr>
          <a:lstStyle>
            <a:lvl1pPr marL="0" indent="0" algn="ctr" defTabSz="914400" rtl="0" eaLnBrk="1" latinLnBrk="0" hangingPunct="1">
              <a:lnSpc>
                <a:spcPct val="110000"/>
              </a:lnSpc>
              <a:spcBef>
                <a:spcPts val="1000"/>
              </a:spcBef>
              <a:buSzPct val="80000"/>
              <a:buFont typeface="Arial" panose="020B0604020202020204" pitchFamily="34" charset="0"/>
              <a:buNone/>
              <a:defRPr sz="900" kern="1200">
                <a:solidFill>
                  <a:schemeClr val="tx1"/>
                </a:solidFill>
                <a:latin typeface="+mn-lt"/>
                <a:ea typeface="+mn-ea"/>
                <a:cs typeface="+mn-cs"/>
              </a:defRPr>
            </a:lvl1pPr>
            <a:lvl2pPr marL="502920" indent="-228600" algn="l" defTabSz="914400" rtl="0" eaLnBrk="1" latinLnBrk="0" hangingPunct="1">
              <a:lnSpc>
                <a:spcPct val="110000"/>
              </a:lnSpc>
              <a:spcBef>
                <a:spcPts val="500"/>
              </a:spcBef>
              <a:buSzPct val="80000"/>
              <a:buFont typeface="Goudy Old Style" panose="02020502050305020303" pitchFamily="18" charset="0"/>
              <a:buChar char="–"/>
              <a:defRPr sz="1600" i="1" kern="1200">
                <a:solidFill>
                  <a:schemeClr val="tx1"/>
                </a:solidFill>
                <a:latin typeface="+mn-lt"/>
                <a:ea typeface="+mn-ea"/>
                <a:cs typeface="+mn-cs"/>
              </a:defRPr>
            </a:lvl2pPr>
            <a:lvl3pPr marL="822960" indent="-228600" algn="l" defTabSz="914400" rtl="0" eaLnBrk="1" latinLnBrk="0" hangingPunct="1">
              <a:lnSpc>
                <a:spcPct val="110000"/>
              </a:lnSpc>
              <a:spcBef>
                <a:spcPts val="500"/>
              </a:spcBef>
              <a:buSzPct val="80000"/>
              <a:buFont typeface="Arial" panose="020B0604020202020204" pitchFamily="34" charset="0"/>
              <a:buChar char="•"/>
              <a:defRPr sz="1400" kern="1200">
                <a:solidFill>
                  <a:schemeClr val="tx1"/>
                </a:solidFill>
                <a:latin typeface="+mn-lt"/>
                <a:ea typeface="+mn-ea"/>
                <a:cs typeface="+mn-cs"/>
              </a:defRPr>
            </a:lvl3pPr>
            <a:lvl4pPr marL="1097280" indent="-228600" algn="l" defTabSz="914400" rtl="0" eaLnBrk="1" latinLnBrk="0" hangingPunct="1">
              <a:lnSpc>
                <a:spcPct val="110000"/>
              </a:lnSpc>
              <a:spcBef>
                <a:spcPts val="500"/>
              </a:spcBef>
              <a:buSzPct val="80000"/>
              <a:buFont typeface="Goudy Old Style" panose="02020502050305020303" pitchFamily="18" charset="0"/>
              <a:buChar char="–"/>
              <a:defRPr sz="1400" i="1" kern="1200">
                <a:solidFill>
                  <a:schemeClr val="tx1"/>
                </a:solidFill>
                <a:latin typeface="+mn-lt"/>
                <a:ea typeface="+mn-ea"/>
                <a:cs typeface="+mn-cs"/>
              </a:defRPr>
            </a:lvl4pPr>
            <a:lvl5pPr marL="1371600" indent="-228600" algn="l" defTabSz="914400" rtl="0" eaLnBrk="1" latinLnBrk="0" hangingPunct="1">
              <a:lnSpc>
                <a:spcPct val="110000"/>
              </a:lnSpc>
              <a:spcBef>
                <a:spcPts val="500"/>
              </a:spcBef>
              <a:buSzPct val="80000"/>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10000"/>
              </a:lnSpc>
              <a:spcBef>
                <a:spcPts val="1000"/>
              </a:spcBef>
              <a:spcAft>
                <a:spcPts val="0"/>
              </a:spcAft>
              <a:buClrTx/>
              <a:buSzPct val="80000"/>
              <a:buFont typeface="Arial" panose="020B0604020202020204" pitchFamily="34" charset="0"/>
              <a:buNone/>
              <a:tabLst/>
              <a:defRPr/>
            </a:pPr>
            <a:r>
              <a:rPr kumimoji="0" lang="en-US" sz="2000" b="0" i="0" u="none" strike="noStrike" kern="1200" cap="none" spc="0" normalizeH="0" baseline="0" noProof="0" dirty="0">
                <a:ln>
                  <a:noFill/>
                </a:ln>
                <a:solidFill>
                  <a:prstClr val="black"/>
                </a:solidFill>
                <a:effectLst/>
                <a:uLnTx/>
                <a:uFillTx/>
                <a:latin typeface="Goudy Old Style"/>
                <a:ea typeface="+mn-ea"/>
                <a:cs typeface="+mn-cs"/>
              </a:rPr>
              <a:t>*Screening occurs across multiple touchpoints using a combination of validated tools and manual workflows</a:t>
            </a:r>
          </a:p>
        </p:txBody>
      </p:sp>
      <p:pic>
        <p:nvPicPr>
          <p:cNvPr id="5" name="Picture 4">
            <a:extLst>
              <a:ext uri="{FF2B5EF4-FFF2-40B4-BE49-F238E27FC236}">
                <a16:creationId xmlns:a16="http://schemas.microsoft.com/office/drawing/2014/main" id="{A3F04884-B939-F5D1-7814-32F79B8DA8CF}"/>
              </a:ext>
            </a:extLst>
          </p:cNvPr>
          <p:cNvPicPr>
            <a:picLocks noChangeAspect="1"/>
          </p:cNvPicPr>
          <p:nvPr/>
        </p:nvPicPr>
        <p:blipFill>
          <a:blip r:embed="rId3"/>
          <a:stretch>
            <a:fillRect/>
          </a:stretch>
        </p:blipFill>
        <p:spPr>
          <a:xfrm>
            <a:off x="1410849" y="2666894"/>
            <a:ext cx="847843" cy="762106"/>
          </a:xfrm>
          <a:prstGeom prst="rect">
            <a:avLst/>
          </a:prstGeom>
        </p:spPr>
      </p:pic>
      <p:pic>
        <p:nvPicPr>
          <p:cNvPr id="14" name="Picture 13">
            <a:extLst>
              <a:ext uri="{FF2B5EF4-FFF2-40B4-BE49-F238E27FC236}">
                <a16:creationId xmlns:a16="http://schemas.microsoft.com/office/drawing/2014/main" id="{468D0E5F-42DB-E4AA-AA23-35F7AA3B4555}"/>
              </a:ext>
            </a:extLst>
          </p:cNvPr>
          <p:cNvPicPr>
            <a:picLocks noChangeAspect="1"/>
          </p:cNvPicPr>
          <p:nvPr/>
        </p:nvPicPr>
        <p:blipFill>
          <a:blip r:embed="rId4"/>
          <a:stretch>
            <a:fillRect/>
          </a:stretch>
        </p:blipFill>
        <p:spPr>
          <a:xfrm>
            <a:off x="4453586" y="2676420"/>
            <a:ext cx="981212" cy="743054"/>
          </a:xfrm>
          <a:prstGeom prst="rect">
            <a:avLst/>
          </a:prstGeom>
        </p:spPr>
      </p:pic>
      <p:pic>
        <p:nvPicPr>
          <p:cNvPr id="24" name="Picture 23">
            <a:extLst>
              <a:ext uri="{FF2B5EF4-FFF2-40B4-BE49-F238E27FC236}">
                <a16:creationId xmlns:a16="http://schemas.microsoft.com/office/drawing/2014/main" id="{9A39F93D-A717-1C5C-2DEB-3C398E6BD573}"/>
              </a:ext>
            </a:extLst>
          </p:cNvPr>
          <p:cNvPicPr>
            <a:picLocks noChangeAspect="1"/>
          </p:cNvPicPr>
          <p:nvPr/>
        </p:nvPicPr>
        <p:blipFill>
          <a:blip r:embed="rId5"/>
          <a:stretch>
            <a:fillRect/>
          </a:stretch>
        </p:blipFill>
        <p:spPr>
          <a:xfrm>
            <a:off x="7561388" y="2475070"/>
            <a:ext cx="887414" cy="944404"/>
          </a:xfrm>
          <a:prstGeom prst="rect">
            <a:avLst/>
          </a:prstGeom>
        </p:spPr>
      </p:pic>
      <p:pic>
        <p:nvPicPr>
          <p:cNvPr id="30" name="Picture 29">
            <a:extLst>
              <a:ext uri="{FF2B5EF4-FFF2-40B4-BE49-F238E27FC236}">
                <a16:creationId xmlns:a16="http://schemas.microsoft.com/office/drawing/2014/main" id="{73663100-13C6-AB52-7EBF-B33C99612271}"/>
              </a:ext>
            </a:extLst>
          </p:cNvPr>
          <p:cNvPicPr>
            <a:picLocks noChangeAspect="1"/>
          </p:cNvPicPr>
          <p:nvPr/>
        </p:nvPicPr>
        <p:blipFill>
          <a:blip r:embed="rId6"/>
          <a:stretch>
            <a:fillRect/>
          </a:stretch>
        </p:blipFill>
        <p:spPr>
          <a:xfrm>
            <a:off x="10257482" y="2696442"/>
            <a:ext cx="819264" cy="790685"/>
          </a:xfrm>
          <a:prstGeom prst="rect">
            <a:avLst/>
          </a:prstGeom>
        </p:spPr>
      </p:pic>
    </p:spTree>
    <p:extLst>
      <p:ext uri="{BB962C8B-B14F-4D97-AF65-F5344CB8AC3E}">
        <p14:creationId xmlns:p14="http://schemas.microsoft.com/office/powerpoint/2010/main" val="293980440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2191B8-6005-7FB5-BE96-7DD3180E070F}"/>
              </a:ext>
            </a:extLst>
          </p:cNvPr>
          <p:cNvSpPr>
            <a:spLocks noGrp="1"/>
          </p:cNvSpPr>
          <p:nvPr>
            <p:ph type="title"/>
          </p:nvPr>
        </p:nvSpPr>
        <p:spPr/>
        <p:txBody>
          <a:bodyPr/>
          <a:lstStyle/>
          <a:p>
            <a:pPr algn="ctr"/>
            <a:r>
              <a:rPr lang="en-US" cap="none" dirty="0">
                <a:latin typeface="Aptos Serif" panose="02020604070405020304" pitchFamily="18" charset="0"/>
                <a:cs typeface="Aptos Serif" panose="02020604070405020304" pitchFamily="18" charset="0"/>
              </a:rPr>
              <a:t>Education &amp; System-Level Support</a:t>
            </a:r>
          </a:p>
        </p:txBody>
      </p:sp>
      <p:sp>
        <p:nvSpPr>
          <p:cNvPr id="4" name="Content Placeholder 3">
            <a:extLst>
              <a:ext uri="{FF2B5EF4-FFF2-40B4-BE49-F238E27FC236}">
                <a16:creationId xmlns:a16="http://schemas.microsoft.com/office/drawing/2014/main" id="{5353E53C-B969-ED4D-5A7C-C89FD4412C3F}"/>
              </a:ext>
            </a:extLst>
          </p:cNvPr>
          <p:cNvSpPr>
            <a:spLocks noGrp="1"/>
          </p:cNvSpPr>
          <p:nvPr>
            <p:ph idx="1"/>
          </p:nvPr>
        </p:nvSpPr>
        <p:spPr>
          <a:xfrm>
            <a:off x="731520" y="1775519"/>
            <a:ext cx="10780776" cy="4925000"/>
          </a:xfrm>
        </p:spPr>
        <p:txBody>
          <a:bodyPr>
            <a:normAutofit/>
          </a:bodyPr>
          <a:lstStyle/>
          <a:p>
            <a:pPr marL="285750" indent="-285750">
              <a:buFont typeface="Arial" panose="020B0604020202020204" pitchFamily="34" charset="0"/>
              <a:buChar char="•"/>
            </a:pPr>
            <a:r>
              <a:rPr lang="en-US" sz="3200" dirty="0"/>
              <a:t>Staff Education (Skills Day)</a:t>
            </a:r>
          </a:p>
          <a:p>
            <a:pPr marL="285750" indent="-285750">
              <a:buFont typeface="Arial" panose="020B0604020202020204" pitchFamily="34" charset="0"/>
              <a:buChar char="•"/>
            </a:pPr>
            <a:r>
              <a:rPr lang="en-US" sz="3200" dirty="0" err="1"/>
              <a:t>NetLearning</a:t>
            </a:r>
            <a:endParaRPr lang="en-US" sz="3200" dirty="0"/>
          </a:p>
          <a:p>
            <a:pPr marL="285750" indent="-285750">
              <a:buFont typeface="Arial" panose="020B0604020202020204" pitchFamily="34" charset="0"/>
              <a:buChar char="•"/>
            </a:pPr>
            <a:r>
              <a:rPr lang="en-US" sz="3200" dirty="0"/>
              <a:t>Grand Rounds (ILPQC)</a:t>
            </a:r>
          </a:p>
          <a:p>
            <a:pPr marL="285750" indent="-285750">
              <a:buFont typeface="Arial" panose="020B0604020202020204" pitchFamily="34" charset="0"/>
              <a:buChar char="•"/>
            </a:pPr>
            <a:r>
              <a:rPr lang="en-US" sz="3200" b="1" dirty="0"/>
              <a:t>Next Steps to engage OB providers in responding to + screen:</a:t>
            </a:r>
          </a:p>
          <a:p>
            <a:pPr marL="788670" lvl="1" indent="-285750">
              <a:buFont typeface="Arial" panose="020B0604020202020204" pitchFamily="34" charset="0"/>
              <a:buChar char="•"/>
            </a:pPr>
            <a:r>
              <a:rPr lang="en-US" sz="3000" dirty="0"/>
              <a:t> OB Provider Education Posters / Magnets posted in OB areas</a:t>
            </a:r>
          </a:p>
          <a:p>
            <a:pPr marL="788670" lvl="1" indent="-285750">
              <a:buFont typeface="Arial" panose="020B0604020202020204" pitchFamily="34" charset="0"/>
              <a:buChar char="•"/>
            </a:pPr>
            <a:r>
              <a:rPr lang="en-US" sz="3000" dirty="0"/>
              <a:t>PMH Laminated Algorithms to support counseling on treatment options</a:t>
            </a:r>
          </a:p>
          <a:p>
            <a:pPr marL="788670" lvl="1" indent="-285750">
              <a:buFont typeface="Arial" panose="020B0604020202020204" pitchFamily="34" charset="0"/>
              <a:buChar char="•"/>
            </a:pPr>
            <a:r>
              <a:rPr lang="en-US" sz="3000" dirty="0"/>
              <a:t>PMH Purple Folders</a:t>
            </a:r>
          </a:p>
          <a:p>
            <a:pPr marL="788670" lvl="1" indent="-285750">
              <a:buFont typeface="Arial" panose="020B0604020202020204" pitchFamily="34" charset="0"/>
              <a:buChar char="•"/>
            </a:pPr>
            <a:r>
              <a:rPr lang="en-US" sz="3000" dirty="0"/>
              <a:t>Fall Out Case Reviews to give providers feedback on optimal PMH care</a:t>
            </a:r>
          </a:p>
          <a:p>
            <a:endParaRPr lang="en-US" dirty="0"/>
          </a:p>
        </p:txBody>
      </p:sp>
      <p:sp>
        <p:nvSpPr>
          <p:cNvPr id="6" name="Slide Number Placeholder 5">
            <a:extLst>
              <a:ext uri="{FF2B5EF4-FFF2-40B4-BE49-F238E27FC236}">
                <a16:creationId xmlns:a16="http://schemas.microsoft.com/office/drawing/2014/main" id="{C89EC894-99DB-C504-F4E4-74056E4D9BA9}"/>
              </a:ext>
            </a:extLst>
          </p:cNvPr>
          <p:cNvSpPr>
            <a:spLocks noGrp="1"/>
          </p:cNvSpPr>
          <p:nvPr>
            <p:ph type="sldNum" sz="quarter" idx="12"/>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fld id="{CC057153-B650-4DEB-B370-79DDCFDCE934}" type="slidenum">
              <a:rPr kumimoji="0" lang="en-US" sz="1000" b="0" i="0" u="none" strike="noStrike" kern="1200" cap="none" spc="0" normalizeH="0" baseline="0" noProof="0" smtClean="0">
                <a:ln>
                  <a:noFill/>
                </a:ln>
                <a:solidFill>
                  <a:prstClr val="black"/>
                </a:solidFill>
                <a:effectLst/>
                <a:uLnTx/>
                <a:uFillTx/>
                <a:latin typeface="Goudy Old Style"/>
                <a:ea typeface="+mn-ea"/>
                <a:cs typeface="+mn-cs"/>
              </a:rPr>
              <a:pPr marL="0" marR="0" lvl="0" indent="0" algn="ctr" defTabSz="914400" rtl="0" eaLnBrk="1" fontAlgn="auto" latinLnBrk="0" hangingPunct="1">
                <a:lnSpc>
                  <a:spcPct val="100000"/>
                </a:lnSpc>
                <a:spcBef>
                  <a:spcPts val="0"/>
                </a:spcBef>
                <a:spcAft>
                  <a:spcPts val="0"/>
                </a:spcAft>
                <a:buClrTx/>
                <a:buSzTx/>
                <a:buFontTx/>
                <a:buNone/>
                <a:tabLst/>
                <a:defRPr/>
              </a:pPr>
              <a:t>15</a:t>
            </a:fld>
            <a:endParaRPr kumimoji="0" lang="en-US" sz="1000" b="0" i="0" u="none" strike="noStrike" kern="1200" cap="none" spc="0" normalizeH="0" baseline="0" noProof="0" dirty="0">
              <a:ln>
                <a:noFill/>
              </a:ln>
              <a:solidFill>
                <a:prstClr val="black"/>
              </a:solidFill>
              <a:effectLst/>
              <a:uLnTx/>
              <a:uFillTx/>
              <a:latin typeface="Goudy Old Style"/>
              <a:ea typeface="+mn-ea"/>
              <a:cs typeface="+mn-cs"/>
            </a:endParaRPr>
          </a:p>
        </p:txBody>
      </p:sp>
    </p:spTree>
    <p:extLst>
      <p:ext uri="{BB962C8B-B14F-4D97-AF65-F5344CB8AC3E}">
        <p14:creationId xmlns:p14="http://schemas.microsoft.com/office/powerpoint/2010/main" val="3188843792"/>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B6699B-3F99-59CD-8B72-46026D74F5CE}"/>
              </a:ext>
            </a:extLst>
          </p:cNvPr>
          <p:cNvSpPr>
            <a:spLocks noGrp="1"/>
          </p:cNvSpPr>
          <p:nvPr>
            <p:ph type="title"/>
          </p:nvPr>
        </p:nvSpPr>
        <p:spPr/>
        <p:txBody>
          <a:bodyPr/>
          <a:lstStyle/>
          <a:p>
            <a:pPr algn="ctr"/>
            <a:r>
              <a:rPr lang="en-US" cap="none" dirty="0">
                <a:latin typeface="Aptos Serif" panose="02020604070405020304" pitchFamily="18" charset="0"/>
                <a:cs typeface="Aptos Serif" panose="02020604070405020304" pitchFamily="18" charset="0"/>
              </a:rPr>
              <a:t>Key Takeaways</a:t>
            </a:r>
          </a:p>
        </p:txBody>
      </p:sp>
      <p:sp>
        <p:nvSpPr>
          <p:cNvPr id="4" name="Content Placeholder 3">
            <a:extLst>
              <a:ext uri="{FF2B5EF4-FFF2-40B4-BE49-F238E27FC236}">
                <a16:creationId xmlns:a16="http://schemas.microsoft.com/office/drawing/2014/main" id="{78D02419-E00C-DB17-A420-08433E31F698}"/>
              </a:ext>
            </a:extLst>
          </p:cNvPr>
          <p:cNvSpPr>
            <a:spLocks noGrp="1"/>
          </p:cNvSpPr>
          <p:nvPr>
            <p:ph idx="1"/>
          </p:nvPr>
        </p:nvSpPr>
        <p:spPr>
          <a:xfrm>
            <a:off x="526456" y="1498018"/>
            <a:ext cx="10780776" cy="4925000"/>
          </a:xfrm>
        </p:spPr>
        <p:txBody>
          <a:bodyPr/>
          <a:lstStyle/>
          <a:p>
            <a:pPr marL="285750" indent="-285750">
              <a:buFont typeface="Arial" panose="020B0604020202020204" pitchFamily="34" charset="0"/>
              <a:buChar char="•"/>
            </a:pPr>
            <a:r>
              <a:rPr lang="en-US" sz="3200" dirty="0"/>
              <a:t>Implementing a consistent workflow takes constant refinement </a:t>
            </a:r>
          </a:p>
          <a:p>
            <a:pPr marL="285750" indent="-285750">
              <a:buFont typeface="Arial" panose="020B0604020202020204" pitchFamily="34" charset="0"/>
              <a:buChar char="•"/>
            </a:pPr>
            <a:r>
              <a:rPr lang="en-US" sz="3200" dirty="0"/>
              <a:t>Education matters</a:t>
            </a:r>
          </a:p>
          <a:p>
            <a:pPr marL="285750" indent="-285750">
              <a:buFont typeface="Arial" panose="020B0604020202020204" pitchFamily="34" charset="0"/>
              <a:buChar char="•"/>
            </a:pPr>
            <a:r>
              <a:rPr lang="en-US" sz="3200" dirty="0"/>
              <a:t>Follow-up is critical</a:t>
            </a:r>
          </a:p>
          <a:p>
            <a:pPr marL="285750" indent="-285750">
              <a:buFont typeface="Arial" panose="020B0604020202020204" pitchFamily="34" charset="0"/>
              <a:buChar char="•"/>
            </a:pPr>
            <a:r>
              <a:rPr lang="en-US" sz="3200" dirty="0"/>
              <a:t>No patient falls through cracks</a:t>
            </a:r>
          </a:p>
          <a:p>
            <a:endParaRPr lang="en-US" dirty="0"/>
          </a:p>
        </p:txBody>
      </p:sp>
      <p:sp>
        <p:nvSpPr>
          <p:cNvPr id="5" name="Date Placeholder 4">
            <a:extLst>
              <a:ext uri="{FF2B5EF4-FFF2-40B4-BE49-F238E27FC236}">
                <a16:creationId xmlns:a16="http://schemas.microsoft.com/office/drawing/2014/main" id="{F5CDB5DB-7247-58EF-C749-B9DE7FE2D01C}"/>
              </a:ext>
            </a:extLst>
          </p:cNvPr>
          <p:cNvSpPr>
            <a:spLocks noGrp="1"/>
          </p:cNvSpPr>
          <p:nvPr>
            <p:ph type="dt" sz="half"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EEE6A364-A39C-470E-B89A-9BD899585684}" type="datetime1">
              <a:rPr kumimoji="0" lang="en-US" sz="1000" b="0" i="0" u="none" strike="noStrike" kern="1200" cap="none" spc="0" normalizeH="0" baseline="0" noProof="0" smtClean="0">
                <a:ln>
                  <a:noFill/>
                </a:ln>
                <a:solidFill>
                  <a:prstClr val="black"/>
                </a:solidFill>
                <a:effectLst/>
                <a:uLnTx/>
                <a:uFillTx/>
                <a:latin typeface="Goudy Old Style"/>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6/1/2026</a:t>
            </a:fld>
            <a:endParaRPr kumimoji="0" lang="en-US" sz="1000" b="0" i="0" u="none" strike="noStrike" kern="1200" cap="none" spc="0" normalizeH="0" baseline="0" noProof="0" dirty="0">
              <a:ln>
                <a:noFill/>
              </a:ln>
              <a:solidFill>
                <a:prstClr val="black"/>
              </a:solidFill>
              <a:effectLst/>
              <a:uLnTx/>
              <a:uFillTx/>
              <a:latin typeface="Goudy Old Style"/>
              <a:ea typeface="+mn-ea"/>
              <a:cs typeface="+mn-cs"/>
            </a:endParaRPr>
          </a:p>
        </p:txBody>
      </p:sp>
      <p:sp>
        <p:nvSpPr>
          <p:cNvPr id="6" name="Slide Number Placeholder 5">
            <a:extLst>
              <a:ext uri="{FF2B5EF4-FFF2-40B4-BE49-F238E27FC236}">
                <a16:creationId xmlns:a16="http://schemas.microsoft.com/office/drawing/2014/main" id="{B50709A2-4397-68D3-BF5C-9ED0541AB87D}"/>
              </a:ext>
            </a:extLst>
          </p:cNvPr>
          <p:cNvSpPr>
            <a:spLocks noGrp="1"/>
          </p:cNvSpPr>
          <p:nvPr>
            <p:ph type="sldNum" sz="quarter" idx="12"/>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fld id="{CC057153-B650-4DEB-B370-79DDCFDCE934}" type="slidenum">
              <a:rPr kumimoji="0" lang="en-US" sz="1000" b="0" i="0" u="none" strike="noStrike" kern="1200" cap="none" spc="0" normalizeH="0" baseline="0" noProof="0" smtClean="0">
                <a:ln>
                  <a:noFill/>
                </a:ln>
                <a:solidFill>
                  <a:prstClr val="black"/>
                </a:solidFill>
                <a:effectLst/>
                <a:uLnTx/>
                <a:uFillTx/>
                <a:latin typeface="Goudy Old Style"/>
                <a:ea typeface="+mn-ea"/>
                <a:cs typeface="+mn-cs"/>
              </a:rPr>
              <a:pPr marL="0" marR="0" lvl="0" indent="0" algn="ctr" defTabSz="914400" rtl="0" eaLnBrk="1" fontAlgn="auto" latinLnBrk="0" hangingPunct="1">
                <a:lnSpc>
                  <a:spcPct val="100000"/>
                </a:lnSpc>
                <a:spcBef>
                  <a:spcPts val="0"/>
                </a:spcBef>
                <a:spcAft>
                  <a:spcPts val="0"/>
                </a:spcAft>
                <a:buClrTx/>
                <a:buSzTx/>
                <a:buFontTx/>
                <a:buNone/>
                <a:tabLst/>
                <a:defRPr/>
              </a:pPr>
              <a:t>16</a:t>
            </a:fld>
            <a:endParaRPr kumimoji="0" lang="en-US" sz="1000" b="0" i="0" u="none" strike="noStrike" kern="1200" cap="none" spc="0" normalizeH="0" baseline="0" noProof="0" dirty="0">
              <a:ln>
                <a:noFill/>
              </a:ln>
              <a:solidFill>
                <a:prstClr val="black"/>
              </a:solidFill>
              <a:effectLst/>
              <a:uLnTx/>
              <a:uFillTx/>
              <a:latin typeface="Goudy Old Style"/>
              <a:ea typeface="+mn-ea"/>
              <a:cs typeface="+mn-cs"/>
            </a:endParaRPr>
          </a:p>
        </p:txBody>
      </p:sp>
    </p:spTree>
    <p:extLst>
      <p:ext uri="{BB962C8B-B14F-4D97-AF65-F5344CB8AC3E}">
        <p14:creationId xmlns:p14="http://schemas.microsoft.com/office/powerpoint/2010/main" val="235728259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itle 1">
            <a:extLst>
              <a:ext uri="{FF2B5EF4-FFF2-40B4-BE49-F238E27FC236}">
                <a16:creationId xmlns:a16="http://schemas.microsoft.com/office/drawing/2014/main" id="{759E934E-8F2B-B95C-4CDB-6DF6F136BDAB}"/>
              </a:ext>
            </a:extLst>
          </p:cNvPr>
          <p:cNvSpPr>
            <a:spLocks noGrp="1"/>
          </p:cNvSpPr>
          <p:nvPr>
            <p:ph type="title"/>
          </p:nvPr>
        </p:nvSpPr>
        <p:spPr>
          <a:xfrm>
            <a:off x="2333244" y="4677667"/>
            <a:ext cx="7525512" cy="1545336"/>
          </a:xfrm>
        </p:spPr>
        <p:txBody>
          <a:bodyPr>
            <a:normAutofit/>
          </a:bodyPr>
          <a:lstStyle/>
          <a:p>
            <a:r>
              <a:rPr lang="en-US" sz="4000" dirty="0"/>
              <a:t>Questions?</a:t>
            </a:r>
          </a:p>
        </p:txBody>
      </p:sp>
      <p:pic>
        <p:nvPicPr>
          <p:cNvPr id="10" name="Picture 9">
            <a:extLst>
              <a:ext uri="{FF2B5EF4-FFF2-40B4-BE49-F238E27FC236}">
                <a16:creationId xmlns:a16="http://schemas.microsoft.com/office/drawing/2014/main" id="{E23EA664-C1F1-A27B-E477-6716304018D8}"/>
              </a:ext>
            </a:extLst>
          </p:cNvPr>
          <p:cNvPicPr>
            <a:picLocks noChangeAspect="1"/>
          </p:cNvPicPr>
          <p:nvPr/>
        </p:nvPicPr>
        <p:blipFill>
          <a:blip r:embed="rId2"/>
          <a:stretch>
            <a:fillRect/>
          </a:stretch>
        </p:blipFill>
        <p:spPr>
          <a:xfrm>
            <a:off x="824484" y="1742561"/>
            <a:ext cx="10543032" cy="2820260"/>
          </a:xfrm>
          <a:prstGeom prst="rect">
            <a:avLst/>
          </a:prstGeom>
          <a:noFill/>
        </p:spPr>
      </p:pic>
      <p:sp>
        <p:nvSpPr>
          <p:cNvPr id="6" name="Slide Number Placeholder 5">
            <a:extLst>
              <a:ext uri="{FF2B5EF4-FFF2-40B4-BE49-F238E27FC236}">
                <a16:creationId xmlns:a16="http://schemas.microsoft.com/office/drawing/2014/main" id="{763E590B-03AA-DF29-034A-A9E9CAA36420}"/>
              </a:ext>
            </a:extLst>
          </p:cNvPr>
          <p:cNvSpPr>
            <a:spLocks noGrp="1"/>
          </p:cNvSpPr>
          <p:nvPr>
            <p:ph type="sldNum" sz="quarter" idx="12"/>
          </p:nvPr>
        </p:nvSpPr>
        <p:spPr>
          <a:xfrm>
            <a:off x="11512296" y="6356350"/>
            <a:ext cx="574620" cy="365125"/>
          </a:xfrm>
        </p:spPr>
        <p:txBody>
          <a:bodyPr anchor="ctr">
            <a:norm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fld id="{CC057153-B650-4DEB-B370-79DDCFDCE934}" type="slidenum">
              <a:rPr kumimoji="0" lang="en-US" sz="1000" b="0" i="0" u="none" strike="noStrike" kern="1200" cap="none" spc="0" normalizeH="0" baseline="0" noProof="0" smtClean="0">
                <a:ln>
                  <a:noFill/>
                </a:ln>
                <a:solidFill>
                  <a:prstClr val="black"/>
                </a:solidFill>
                <a:effectLst/>
                <a:uLnTx/>
                <a:uFillTx/>
                <a:latin typeface="Goudy Old Style"/>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17</a:t>
            </a:fld>
            <a:endParaRPr kumimoji="0" lang="en-US" sz="1000" b="0" i="0" u="none" strike="noStrike" kern="1200" cap="none" spc="0" normalizeH="0" baseline="0" noProof="0">
              <a:ln>
                <a:noFill/>
              </a:ln>
              <a:solidFill>
                <a:prstClr val="black"/>
              </a:solidFill>
              <a:effectLst/>
              <a:uLnTx/>
              <a:uFillTx/>
              <a:latin typeface="Goudy Old Style"/>
              <a:ea typeface="+mn-ea"/>
              <a:cs typeface="+mn-cs"/>
            </a:endParaRPr>
          </a:p>
        </p:txBody>
      </p:sp>
    </p:spTree>
    <p:extLst>
      <p:ext uri="{BB962C8B-B14F-4D97-AF65-F5344CB8AC3E}">
        <p14:creationId xmlns:p14="http://schemas.microsoft.com/office/powerpoint/2010/main" val="135586883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Placeholder 7">
            <a:extLst>
              <a:ext uri="{FF2B5EF4-FFF2-40B4-BE49-F238E27FC236}">
                <a16:creationId xmlns:a16="http://schemas.microsoft.com/office/drawing/2014/main" id="{A9B22EDE-9088-4287-AD50-580174A486EA}"/>
              </a:ext>
            </a:extLst>
          </p:cNvPr>
          <p:cNvSpPr>
            <a:spLocks noGrp="1"/>
          </p:cNvSpPr>
          <p:nvPr>
            <p:ph type="body" sz="quarter" idx="10"/>
          </p:nvPr>
        </p:nvSpPr>
        <p:spPr>
          <a:xfrm>
            <a:off x="3212758" y="582499"/>
            <a:ext cx="7137742" cy="1102858"/>
          </a:xfrm>
        </p:spPr>
        <p:txBody>
          <a:bodyPr/>
          <a:lstStyle/>
          <a:p>
            <a:r>
              <a:rPr lang="en-US" sz="6000" dirty="0"/>
              <a:t>Collaboration with ED</a:t>
            </a:r>
          </a:p>
        </p:txBody>
      </p:sp>
      <p:sp>
        <p:nvSpPr>
          <p:cNvPr id="9" name="Text Placeholder 8">
            <a:extLst>
              <a:ext uri="{FF2B5EF4-FFF2-40B4-BE49-F238E27FC236}">
                <a16:creationId xmlns:a16="http://schemas.microsoft.com/office/drawing/2014/main" id="{64AC4723-BCA6-453A-90FF-A62A99E794ED}"/>
              </a:ext>
            </a:extLst>
          </p:cNvPr>
          <p:cNvSpPr>
            <a:spLocks noGrp="1"/>
          </p:cNvSpPr>
          <p:nvPr>
            <p:ph type="body" sz="quarter" idx="11"/>
          </p:nvPr>
        </p:nvSpPr>
        <p:spPr>
          <a:xfrm>
            <a:off x="6400801" y="4775654"/>
            <a:ext cx="5239656" cy="783318"/>
          </a:xfrm>
        </p:spPr>
        <p:txBody>
          <a:bodyPr>
            <a:noAutofit/>
          </a:bodyPr>
          <a:lstStyle/>
          <a:p>
            <a:pPr>
              <a:lnSpc>
                <a:spcPct val="100000"/>
              </a:lnSpc>
            </a:pPr>
            <a:r>
              <a:rPr lang="en-US" sz="2400" dirty="0"/>
              <a:t>Memorial Hospital of Carbondale</a:t>
            </a:r>
          </a:p>
          <a:p>
            <a:pPr>
              <a:lnSpc>
                <a:spcPct val="100000"/>
              </a:lnSpc>
            </a:pPr>
            <a:r>
              <a:rPr lang="en-US" sz="2400" dirty="0"/>
              <a:t>Mary Jarvis, MSN, RN, CLC</a:t>
            </a:r>
          </a:p>
          <a:p>
            <a:pPr>
              <a:lnSpc>
                <a:spcPct val="100000"/>
              </a:lnSpc>
            </a:pPr>
            <a:r>
              <a:rPr lang="en-US" sz="2400" dirty="0"/>
              <a:t>Perinatal Outreach Coordinator</a:t>
            </a:r>
          </a:p>
        </p:txBody>
      </p:sp>
    </p:spTree>
    <p:extLst>
      <p:ext uri="{BB962C8B-B14F-4D97-AF65-F5344CB8AC3E}">
        <p14:creationId xmlns:p14="http://schemas.microsoft.com/office/powerpoint/2010/main" val="137231933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9C71D7F-9A06-4DC6-8ACA-00818AF45EB7}"/>
              </a:ext>
            </a:extLst>
          </p:cNvPr>
          <p:cNvSpPr>
            <a:spLocks noGrp="1"/>
          </p:cNvSpPr>
          <p:nvPr>
            <p:ph type="title"/>
          </p:nvPr>
        </p:nvSpPr>
        <p:spPr/>
        <p:txBody>
          <a:bodyPr>
            <a:normAutofit fontScale="90000"/>
          </a:bodyPr>
          <a:lstStyle/>
          <a:p>
            <a:r>
              <a:rPr lang="en-US" dirty="0"/>
              <a:t>SIH Memorial Hospital of Carbondale Women &amp; Children is the Southernmost delivering hospital in the state of Illinois</a:t>
            </a:r>
          </a:p>
        </p:txBody>
      </p:sp>
      <p:sp>
        <p:nvSpPr>
          <p:cNvPr id="4" name="Slide Number Placeholder 3">
            <a:extLst>
              <a:ext uri="{FF2B5EF4-FFF2-40B4-BE49-F238E27FC236}">
                <a16:creationId xmlns:a16="http://schemas.microsoft.com/office/drawing/2014/main" id="{EE1696B4-F69D-476A-975D-224B456D898F}"/>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D85EF1F-7307-41BC-8C08-94B176AED8EE}" type="slidenum">
              <a:rPr kumimoji="0" lang="en-US" sz="1200" b="0" i="0" u="none" strike="noStrike" kern="1200" cap="none" spc="0" normalizeH="0" baseline="0" noProof="0" smtClean="0">
                <a:ln>
                  <a:noFill/>
                </a:ln>
                <a:solidFill>
                  <a:srgbClr val="59CBE8"/>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19</a:t>
            </a:fld>
            <a:endParaRPr kumimoji="0" lang="en-US" sz="1200" b="0" i="0" u="none" strike="noStrike" kern="1200" cap="none" spc="0" normalizeH="0" baseline="0" noProof="0" dirty="0">
              <a:ln>
                <a:noFill/>
              </a:ln>
              <a:solidFill>
                <a:srgbClr val="59CBE8"/>
              </a:solidFill>
              <a:effectLst/>
              <a:uLnTx/>
              <a:uFillTx/>
              <a:latin typeface="Calibri"/>
              <a:ea typeface="+mn-ea"/>
              <a:cs typeface="+mn-cs"/>
            </a:endParaRPr>
          </a:p>
        </p:txBody>
      </p:sp>
      <p:pic>
        <p:nvPicPr>
          <p:cNvPr id="6" name="Picture 5">
            <a:extLst>
              <a:ext uri="{FF2B5EF4-FFF2-40B4-BE49-F238E27FC236}">
                <a16:creationId xmlns:a16="http://schemas.microsoft.com/office/drawing/2014/main" id="{44F7EAB2-C576-D9C6-C11D-0C0224184772}"/>
              </a:ext>
            </a:extLst>
          </p:cNvPr>
          <p:cNvPicPr>
            <a:picLocks noChangeAspect="1"/>
          </p:cNvPicPr>
          <p:nvPr/>
        </p:nvPicPr>
        <p:blipFill>
          <a:blip r:embed="rId2"/>
          <a:stretch>
            <a:fillRect/>
          </a:stretch>
        </p:blipFill>
        <p:spPr>
          <a:xfrm>
            <a:off x="6447565" y="1505693"/>
            <a:ext cx="4474510" cy="4542846"/>
          </a:xfrm>
          <a:prstGeom prst="rect">
            <a:avLst/>
          </a:prstGeom>
        </p:spPr>
      </p:pic>
      <p:pic>
        <p:nvPicPr>
          <p:cNvPr id="8" name="Picture 7">
            <a:extLst>
              <a:ext uri="{FF2B5EF4-FFF2-40B4-BE49-F238E27FC236}">
                <a16:creationId xmlns:a16="http://schemas.microsoft.com/office/drawing/2014/main" id="{9ABC5A13-0A66-5A44-76B8-296E6BE3BEB4}"/>
              </a:ext>
            </a:extLst>
          </p:cNvPr>
          <p:cNvPicPr>
            <a:picLocks noChangeAspect="1"/>
          </p:cNvPicPr>
          <p:nvPr/>
        </p:nvPicPr>
        <p:blipFill>
          <a:blip r:embed="rId3"/>
          <a:stretch>
            <a:fillRect/>
          </a:stretch>
        </p:blipFill>
        <p:spPr>
          <a:xfrm>
            <a:off x="1682403" y="1505693"/>
            <a:ext cx="3920959" cy="5009407"/>
          </a:xfrm>
          <a:prstGeom prst="rect">
            <a:avLst/>
          </a:prstGeom>
        </p:spPr>
      </p:pic>
    </p:spTree>
    <p:extLst>
      <p:ext uri="{BB962C8B-B14F-4D97-AF65-F5344CB8AC3E}">
        <p14:creationId xmlns:p14="http://schemas.microsoft.com/office/powerpoint/2010/main" val="158132828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2"/>
          <p:cNvSpPr/>
          <p:nvPr/>
        </p:nvSpPr>
        <p:spPr>
          <a:xfrm>
            <a:off x="8958098" y="5978971"/>
            <a:ext cx="5672817" cy="2581132"/>
          </a:xfrm>
          <a:custGeom>
            <a:avLst/>
            <a:gdLst/>
            <a:ahLst/>
            <a:cxnLst/>
            <a:rect l="l" t="t" r="r" b="b"/>
            <a:pathLst>
              <a:path w="8509226" h="3871698">
                <a:moveTo>
                  <a:pt x="0" y="0"/>
                </a:moveTo>
                <a:lnTo>
                  <a:pt x="8509226" y="0"/>
                </a:lnTo>
                <a:lnTo>
                  <a:pt x="8509226" y="3871698"/>
                </a:lnTo>
                <a:lnTo>
                  <a:pt x="0" y="3871698"/>
                </a:lnTo>
                <a:lnTo>
                  <a:pt x="0" y="0"/>
                </a:lnTo>
                <a:close/>
              </a:path>
            </a:pathLst>
          </a:custGeom>
          <a:blipFill>
            <a:blip>
              <a:extLst>
                <a:ext uri="{96DAC541-7B7A-43D3-8B79-37D633B846F1}">
                  <asvg:svgBlip xmlns:asvg="http://schemas.microsoft.com/office/drawing/2016/SVG/main" r:embed="rId3"/>
                </a:ext>
              </a:extLst>
            </a:blip>
            <a:stretch>
              <a:fillRect/>
            </a:stretch>
          </a:blipFill>
        </p:spPr>
        <p:txBody>
          <a:bodyPr/>
          <a:lstStyle/>
          <a:p>
            <a:pPr defTabSz="609630"/>
            <a:endParaRPr lang="en-US" sz="1200">
              <a:solidFill>
                <a:prstClr val="black"/>
              </a:solidFill>
              <a:latin typeface="Calibri"/>
            </a:endParaRPr>
          </a:p>
        </p:txBody>
      </p:sp>
      <p:sp>
        <p:nvSpPr>
          <p:cNvPr id="3" name="Freeform 3"/>
          <p:cNvSpPr/>
          <p:nvPr/>
        </p:nvSpPr>
        <p:spPr>
          <a:xfrm>
            <a:off x="-2387538" y="5978971"/>
            <a:ext cx="5672817" cy="2581132"/>
          </a:xfrm>
          <a:custGeom>
            <a:avLst/>
            <a:gdLst/>
            <a:ahLst/>
            <a:cxnLst/>
            <a:rect l="l" t="t" r="r" b="b"/>
            <a:pathLst>
              <a:path w="8509226" h="3871698">
                <a:moveTo>
                  <a:pt x="0" y="0"/>
                </a:moveTo>
                <a:lnTo>
                  <a:pt x="8509227" y="0"/>
                </a:lnTo>
                <a:lnTo>
                  <a:pt x="8509227" y="3871698"/>
                </a:lnTo>
                <a:lnTo>
                  <a:pt x="0" y="3871698"/>
                </a:lnTo>
                <a:lnTo>
                  <a:pt x="0" y="0"/>
                </a:lnTo>
                <a:close/>
              </a:path>
            </a:pathLst>
          </a:custGeom>
          <a:blipFill>
            <a:blip>
              <a:extLst>
                <a:ext uri="{96DAC541-7B7A-43D3-8B79-37D633B846F1}">
                  <asvg:svgBlip xmlns:asvg="http://schemas.microsoft.com/office/drawing/2016/SVG/main" r:embed="rId4"/>
                </a:ext>
              </a:extLst>
            </a:blip>
            <a:stretch>
              <a:fillRect/>
            </a:stretch>
          </a:blipFill>
        </p:spPr>
        <p:txBody>
          <a:bodyPr/>
          <a:lstStyle/>
          <a:p>
            <a:pPr defTabSz="609630"/>
            <a:endParaRPr lang="en-US" sz="1200">
              <a:solidFill>
                <a:prstClr val="black"/>
              </a:solidFill>
              <a:latin typeface="Calibri"/>
            </a:endParaRPr>
          </a:p>
        </p:txBody>
      </p:sp>
      <p:sp>
        <p:nvSpPr>
          <p:cNvPr id="4" name="Freeform 4"/>
          <p:cNvSpPr/>
          <p:nvPr/>
        </p:nvSpPr>
        <p:spPr>
          <a:xfrm flipH="1">
            <a:off x="3285280" y="5978971"/>
            <a:ext cx="5672817" cy="2581132"/>
          </a:xfrm>
          <a:custGeom>
            <a:avLst/>
            <a:gdLst/>
            <a:ahLst/>
            <a:cxnLst/>
            <a:rect l="l" t="t" r="r" b="b"/>
            <a:pathLst>
              <a:path w="8509226" h="3871698">
                <a:moveTo>
                  <a:pt x="8509226" y="0"/>
                </a:moveTo>
                <a:lnTo>
                  <a:pt x="0" y="0"/>
                </a:lnTo>
                <a:lnTo>
                  <a:pt x="0" y="3871698"/>
                </a:lnTo>
                <a:lnTo>
                  <a:pt x="8509226" y="3871698"/>
                </a:lnTo>
                <a:lnTo>
                  <a:pt x="8509226" y="0"/>
                </a:lnTo>
                <a:close/>
              </a:path>
            </a:pathLst>
          </a:custGeom>
          <a:blipFill>
            <a:blip>
              <a:extLst>
                <a:ext uri="{96DAC541-7B7A-43D3-8B79-37D633B846F1}">
                  <asvg:svgBlip xmlns:asvg="http://schemas.microsoft.com/office/drawing/2016/SVG/main" r:embed="rId4"/>
                </a:ext>
              </a:extLst>
            </a:blip>
            <a:stretch>
              <a:fillRect/>
            </a:stretch>
          </a:blipFill>
        </p:spPr>
        <p:txBody>
          <a:bodyPr/>
          <a:lstStyle/>
          <a:p>
            <a:pPr defTabSz="609630"/>
            <a:endParaRPr lang="en-US" sz="1200">
              <a:solidFill>
                <a:prstClr val="black"/>
              </a:solidFill>
              <a:latin typeface="Calibri"/>
            </a:endParaRPr>
          </a:p>
        </p:txBody>
      </p:sp>
      <p:sp>
        <p:nvSpPr>
          <p:cNvPr id="6" name="Freeform 6"/>
          <p:cNvSpPr/>
          <p:nvPr/>
        </p:nvSpPr>
        <p:spPr>
          <a:xfrm rot="2946881">
            <a:off x="11221801" y="6056737"/>
            <a:ext cx="449002" cy="532413"/>
          </a:xfrm>
          <a:custGeom>
            <a:avLst/>
            <a:gdLst/>
            <a:ahLst/>
            <a:cxnLst/>
            <a:rect l="l" t="t" r="r" b="b"/>
            <a:pathLst>
              <a:path w="673503" h="798620">
                <a:moveTo>
                  <a:pt x="0" y="0"/>
                </a:moveTo>
                <a:lnTo>
                  <a:pt x="673503" y="0"/>
                </a:lnTo>
                <a:lnTo>
                  <a:pt x="673503" y="798620"/>
                </a:lnTo>
                <a:lnTo>
                  <a:pt x="0" y="798620"/>
                </a:lnTo>
                <a:lnTo>
                  <a:pt x="0" y="0"/>
                </a:lnTo>
                <a:close/>
              </a:path>
            </a:pathLst>
          </a:custGeom>
          <a:blipFill>
            <a:blip r:embed="rId5" cstate="email">
              <a:extLst>
                <a:ext uri="{28A0092B-C50C-407E-A947-70E740481C1C}">
                  <a14:useLocalDpi xmlns:a14="http://schemas.microsoft.com/office/drawing/2010/main"/>
                </a:ext>
              </a:extLst>
            </a:blip>
            <a:stretch>
              <a:fillRect/>
            </a:stretch>
          </a:blipFill>
        </p:spPr>
        <p:txBody>
          <a:bodyPr/>
          <a:lstStyle/>
          <a:p>
            <a:pPr defTabSz="609630"/>
            <a:endParaRPr lang="en-US" sz="1200">
              <a:solidFill>
                <a:prstClr val="black"/>
              </a:solidFill>
              <a:latin typeface="Calibri"/>
            </a:endParaRPr>
          </a:p>
        </p:txBody>
      </p:sp>
      <p:sp>
        <p:nvSpPr>
          <p:cNvPr id="7" name="TextBox 7"/>
          <p:cNvSpPr txBox="1"/>
          <p:nvPr/>
        </p:nvSpPr>
        <p:spPr>
          <a:xfrm>
            <a:off x="252719" y="191084"/>
            <a:ext cx="12227945" cy="984885"/>
          </a:xfrm>
          <a:prstGeom prst="rect">
            <a:avLst/>
          </a:prstGeom>
        </p:spPr>
        <p:txBody>
          <a:bodyPr wrap="square" lIns="0" tIns="0" rIns="0" bIns="0" rtlCol="0" anchor="t">
            <a:spAutoFit/>
          </a:bodyPr>
          <a:lstStyle/>
          <a:p>
            <a:pPr defTabSz="609630"/>
            <a:r>
              <a:rPr lang="en-US" sz="3200" b="1" dirty="0">
                <a:solidFill>
                  <a:srgbClr val="1C498B"/>
                </a:solidFill>
                <a:latin typeface="DM Sans"/>
                <a:ea typeface="Calibri"/>
                <a:cs typeface="Calibri"/>
                <a:sym typeface="The Seasons Bold"/>
              </a:rPr>
              <a:t>Sharing Strategies to Advance Optimal </a:t>
            </a:r>
            <a:br>
              <a:rPr lang="en-US" sz="3200" b="1" dirty="0">
                <a:solidFill>
                  <a:srgbClr val="1C498B"/>
                </a:solidFill>
                <a:latin typeface="DM Sans"/>
                <a:ea typeface="Calibri"/>
                <a:cs typeface="Calibri"/>
                <a:sym typeface="The Seasons Bold"/>
              </a:rPr>
            </a:br>
            <a:r>
              <a:rPr lang="en-US" sz="3200" b="1" dirty="0">
                <a:solidFill>
                  <a:srgbClr val="1C498B"/>
                </a:solidFill>
                <a:latin typeface="DM Sans"/>
                <a:ea typeface="Calibri"/>
                <a:cs typeface="Calibri"/>
                <a:sym typeface="The Seasons Bold"/>
              </a:rPr>
              <a:t>PMH Care Objectives</a:t>
            </a:r>
            <a:endParaRPr lang="en-US" sz="3200" dirty="0"/>
          </a:p>
        </p:txBody>
      </p:sp>
      <p:pic>
        <p:nvPicPr>
          <p:cNvPr id="9" name="Picture 8" descr="A blue and red curved line&#10;&#10;AI-generated content may be incorrect.">
            <a:extLst>
              <a:ext uri="{FF2B5EF4-FFF2-40B4-BE49-F238E27FC236}">
                <a16:creationId xmlns:a16="http://schemas.microsoft.com/office/drawing/2014/main" id="{6EF9938D-4B2A-31A3-6B69-3376839293A6}"/>
              </a:ext>
            </a:extLst>
          </p:cNvPr>
          <p:cNvPicPr>
            <a:picLocks noChangeAspect="1"/>
          </p:cNvPicPr>
          <p:nvPr/>
        </p:nvPicPr>
        <p:blipFill>
          <a:blip r:embed="rId6" cstate="email">
            <a:extLst>
              <a:ext uri="{28A0092B-C50C-407E-A947-70E740481C1C}">
                <a14:useLocalDpi xmlns:a14="http://schemas.microsoft.com/office/drawing/2010/main"/>
              </a:ext>
            </a:extLst>
          </a:blip>
          <a:stretch>
            <a:fillRect/>
          </a:stretch>
        </p:blipFill>
        <p:spPr>
          <a:xfrm>
            <a:off x="8671866" y="-1176"/>
            <a:ext cx="3531305" cy="952500"/>
          </a:xfrm>
          <a:prstGeom prst="rect">
            <a:avLst/>
          </a:prstGeom>
        </p:spPr>
      </p:pic>
      <p:pic>
        <p:nvPicPr>
          <p:cNvPr id="12" name="Picture 11" descr="A logo with a map and text&#10;&#10;AI-generated content may be incorrect.">
            <a:extLst>
              <a:ext uri="{FF2B5EF4-FFF2-40B4-BE49-F238E27FC236}">
                <a16:creationId xmlns:a16="http://schemas.microsoft.com/office/drawing/2014/main" id="{FF3AAC08-4914-5479-5E5C-A158F82A1524}"/>
              </a:ext>
            </a:extLst>
          </p:cNvPr>
          <p:cNvPicPr>
            <a:picLocks noChangeAspect="1"/>
          </p:cNvPicPr>
          <p:nvPr/>
        </p:nvPicPr>
        <p:blipFill>
          <a:blip r:embed="rId7" cstate="email">
            <a:extLst>
              <a:ext uri="{28A0092B-C50C-407E-A947-70E740481C1C}">
                <a14:useLocalDpi xmlns:a14="http://schemas.microsoft.com/office/drawing/2010/main"/>
              </a:ext>
            </a:extLst>
          </a:blip>
          <a:srcRect r="-244"/>
          <a:stretch>
            <a:fillRect/>
          </a:stretch>
        </p:blipFill>
        <p:spPr>
          <a:xfrm>
            <a:off x="10339918" y="3550"/>
            <a:ext cx="1446409" cy="719901"/>
          </a:xfrm>
          <a:prstGeom prst="rect">
            <a:avLst/>
          </a:prstGeom>
        </p:spPr>
      </p:pic>
      <p:sp>
        <p:nvSpPr>
          <p:cNvPr id="10" name="Text Placeholder 2">
            <a:extLst>
              <a:ext uri="{FF2B5EF4-FFF2-40B4-BE49-F238E27FC236}">
                <a16:creationId xmlns:a16="http://schemas.microsoft.com/office/drawing/2014/main" id="{DA3F1245-2E0C-4884-A8BE-D2C0DFAB9F40}"/>
              </a:ext>
            </a:extLst>
          </p:cNvPr>
          <p:cNvSpPr txBox="1">
            <a:spLocks/>
          </p:cNvSpPr>
          <p:nvPr/>
        </p:nvSpPr>
        <p:spPr>
          <a:xfrm>
            <a:off x="354162" y="1265052"/>
            <a:ext cx="11727002" cy="2355357"/>
          </a:xfrm>
          <a:prstGeom prst="rect">
            <a:avLst/>
          </a:prstGeom>
        </p:spPr>
        <p:txBody>
          <a:bodyPr lIns="91440" tIns="45720" rIns="91440" bIns="45720" anchor="t"/>
          <a:lst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defTabSz="609630">
              <a:spcBef>
                <a:spcPts val="600"/>
              </a:spcBef>
              <a:spcAft>
                <a:spcPts val="600"/>
              </a:spcAft>
              <a:buClr>
                <a:srgbClr val="1C498B"/>
              </a:buClr>
              <a:buSzPct val="110000"/>
            </a:pPr>
            <a:r>
              <a:rPr lang="en-US" sz="2600" dirty="0">
                <a:latin typeface="Calibri"/>
              </a:rPr>
              <a:t>Hospital teams will share strategies and implementation stories for strengthening PMH care across settings, including how to:</a:t>
            </a:r>
            <a:endParaRPr lang="en-US" sz="2600" dirty="0">
              <a:latin typeface="Calibri"/>
              <a:ea typeface="Calibri"/>
              <a:cs typeface="Calibri"/>
            </a:endParaRPr>
          </a:p>
          <a:p>
            <a:pPr lvl="1">
              <a:spcBef>
                <a:spcPts val="300"/>
              </a:spcBef>
              <a:buFont typeface="Courier New" panose="02070309020205020404" pitchFamily="49" charset="0"/>
              <a:buChar char="o"/>
            </a:pPr>
            <a:r>
              <a:rPr lang="en-US" sz="2600" dirty="0"/>
              <a:t>Strengthen </a:t>
            </a:r>
            <a:r>
              <a:rPr lang="en-US" sz="2600" b="1" dirty="0"/>
              <a:t>PMH education</a:t>
            </a:r>
            <a:endParaRPr lang="en-US" sz="2600" dirty="0"/>
          </a:p>
          <a:p>
            <a:pPr lvl="1">
              <a:spcBef>
                <a:spcPts val="300"/>
              </a:spcBef>
              <a:buFont typeface="Courier New" panose="02070309020205020404" pitchFamily="49" charset="0"/>
              <a:buChar char="o"/>
            </a:pPr>
            <a:r>
              <a:rPr lang="en-US" sz="2600" dirty="0"/>
              <a:t>Improve </a:t>
            </a:r>
            <a:r>
              <a:rPr lang="en-US" sz="2600" b="1" dirty="0"/>
              <a:t>screening</a:t>
            </a:r>
            <a:r>
              <a:rPr lang="en-US" sz="2600" dirty="0"/>
              <a:t> (when, where, and how)</a:t>
            </a:r>
          </a:p>
          <a:p>
            <a:pPr lvl="1">
              <a:spcBef>
                <a:spcPts val="300"/>
              </a:spcBef>
              <a:buFont typeface="Courier New" panose="02070309020205020404" pitchFamily="49" charset="0"/>
              <a:buChar char="o"/>
            </a:pPr>
            <a:r>
              <a:rPr lang="en-US" sz="2600" dirty="0"/>
              <a:t>Improve </a:t>
            </a:r>
            <a:r>
              <a:rPr lang="en-US" sz="2600" b="1" dirty="0"/>
              <a:t>response to positive screens </a:t>
            </a:r>
            <a:r>
              <a:rPr lang="en-US" sz="2600" dirty="0"/>
              <a:t>(providers assess &amp; counsel on treatment)</a:t>
            </a:r>
          </a:p>
          <a:p>
            <a:pPr lvl="1">
              <a:spcBef>
                <a:spcPts val="300"/>
              </a:spcBef>
              <a:buFont typeface="Courier New" panose="02070309020205020404" pitchFamily="49" charset="0"/>
              <a:buChar char="o"/>
            </a:pPr>
            <a:r>
              <a:rPr lang="en-US" sz="2600" dirty="0"/>
              <a:t>Strengthen </a:t>
            </a:r>
            <a:r>
              <a:rPr lang="en-US" sz="2600" b="1" dirty="0"/>
              <a:t>linkage to care</a:t>
            </a:r>
            <a:r>
              <a:rPr lang="en-US" sz="2600" dirty="0"/>
              <a:t> (therapy, medication, community support services)</a:t>
            </a:r>
          </a:p>
          <a:p>
            <a:pPr defTabSz="609630">
              <a:spcBef>
                <a:spcPts val="1000"/>
              </a:spcBef>
              <a:buFont typeface="Courier New,monospace" pitchFamily="34" charset="0"/>
              <a:buChar char="o"/>
            </a:pPr>
            <a:endParaRPr lang="en-US" sz="2600" dirty="0">
              <a:solidFill>
                <a:srgbClr val="444C55"/>
              </a:solidFill>
              <a:latin typeface="Calibri"/>
              <a:ea typeface="Calibri"/>
              <a:cs typeface="Calibri"/>
            </a:endParaRPr>
          </a:p>
          <a:p>
            <a:pPr marL="228600" indent="-228600" defTabSz="609630">
              <a:spcBef>
                <a:spcPts val="800"/>
              </a:spcBef>
              <a:spcAft>
                <a:spcPts val="400"/>
              </a:spcAft>
            </a:pPr>
            <a:endParaRPr lang="en-US" sz="2600" dirty="0">
              <a:solidFill>
                <a:prstClr val="black"/>
              </a:solidFill>
              <a:latin typeface="Calibri"/>
              <a:ea typeface="Calibri"/>
              <a:cs typeface="Calibri"/>
            </a:endParaRPr>
          </a:p>
        </p:txBody>
      </p:sp>
      <p:sp>
        <p:nvSpPr>
          <p:cNvPr id="11" name="Text Placeholder 3">
            <a:extLst>
              <a:ext uri="{FF2B5EF4-FFF2-40B4-BE49-F238E27FC236}">
                <a16:creationId xmlns:a16="http://schemas.microsoft.com/office/drawing/2014/main" id="{F5A3217F-5DD7-47F3-AF58-0FC2A2B4622D}"/>
              </a:ext>
            </a:extLst>
          </p:cNvPr>
          <p:cNvSpPr txBox="1">
            <a:spLocks/>
          </p:cNvSpPr>
          <p:nvPr/>
        </p:nvSpPr>
        <p:spPr>
          <a:xfrm>
            <a:off x="354163" y="4218340"/>
            <a:ext cx="11535049" cy="1750986"/>
          </a:xfrm>
          <a:prstGeom prst="rect">
            <a:avLst/>
          </a:prstGeom>
        </p:spPr>
        <p:style>
          <a:lnRef idx="2">
            <a:schemeClr val="accent1"/>
          </a:lnRef>
          <a:fillRef idx="1">
            <a:schemeClr val="lt1"/>
          </a:fillRef>
          <a:effectRef idx="0">
            <a:schemeClr val="accent1"/>
          </a:effectRef>
          <a:fontRef idx="minor">
            <a:schemeClr val="dk1"/>
          </a:fontRef>
        </p:style>
        <p:txBody>
          <a:bodyPr lIns="91440" tIns="45720" rIns="91440" bIns="45720" anchor="t"/>
          <a:lstStyle>
            <a:lvl1pPr marL="342900" indent="-342900" algn="l" defTabSz="914400" rtl="0" eaLnBrk="1" latinLnBrk="0" hangingPunct="1">
              <a:spcBef>
                <a:spcPct val="20000"/>
              </a:spcBef>
              <a:buFont typeface="Arial" pitchFamily="34" charset="0"/>
              <a:buChar char="•"/>
              <a:defRPr sz="3200" kern="1200">
                <a:solidFill>
                  <a:schemeClr val="dk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dk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dk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dk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dk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dk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dk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dk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dk1"/>
                </a:solidFill>
                <a:latin typeface="+mn-lt"/>
                <a:ea typeface="+mn-ea"/>
                <a:cs typeface="+mn-cs"/>
              </a:defRPr>
            </a:lvl9pPr>
          </a:lstStyle>
          <a:p>
            <a:pPr marL="0" indent="0" algn="ctr" defTabSz="609661">
              <a:spcBef>
                <a:spcPts val="300"/>
              </a:spcBef>
              <a:buClr>
                <a:srgbClr val="F3866A"/>
              </a:buClr>
              <a:buSzPts val="4150"/>
              <a:buNone/>
              <a:defRPr/>
            </a:pPr>
            <a:r>
              <a:rPr lang="en-US" sz="3800" b="1" dirty="0">
                <a:solidFill>
                  <a:srgbClr val="1C498B"/>
                </a:solidFill>
                <a:latin typeface="Calibri"/>
              </a:rPr>
              <a:t>Overall Goal of This Session</a:t>
            </a:r>
            <a:br>
              <a:rPr lang="en-US" sz="4000" dirty="0">
                <a:solidFill>
                  <a:prstClr val="black"/>
                </a:solidFill>
                <a:latin typeface="Calibri"/>
              </a:rPr>
            </a:br>
            <a:r>
              <a:rPr lang="en-US" sz="2400" dirty="0">
                <a:solidFill>
                  <a:srgbClr val="000000"/>
                </a:solidFill>
              </a:rPr>
              <a:t>Highlighting practical strategies that hospital teams can use to strengthen </a:t>
            </a:r>
            <a:br>
              <a:rPr lang="en-US" sz="2400" dirty="0">
                <a:solidFill>
                  <a:srgbClr val="000000"/>
                </a:solidFill>
              </a:rPr>
            </a:br>
            <a:r>
              <a:rPr lang="en-US" sz="2400" dirty="0">
                <a:solidFill>
                  <a:srgbClr val="000000"/>
                </a:solidFill>
              </a:rPr>
              <a:t>PMH education, screening, response to positive screens, and linkages to care. This session will provide inspiration and ideas for us to discuss in the breakouts this afternoon.</a:t>
            </a:r>
          </a:p>
          <a:p>
            <a:pPr marL="114300" indent="0" algn="ctr" defTabSz="609630">
              <a:buNone/>
            </a:pPr>
            <a:endParaRPr lang="en-US" sz="4000" dirty="0">
              <a:solidFill>
                <a:schemeClr val="tx1"/>
              </a:solidFill>
              <a:latin typeface="Calibri"/>
              <a:ea typeface="Calibri"/>
              <a:cs typeface="Calibri"/>
            </a:endParaRP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7A2825-EBC6-4355-BA82-6DFB9F45B336}"/>
              </a:ext>
            </a:extLst>
          </p:cNvPr>
          <p:cNvSpPr>
            <a:spLocks noGrp="1"/>
          </p:cNvSpPr>
          <p:nvPr>
            <p:ph type="title"/>
          </p:nvPr>
        </p:nvSpPr>
        <p:spPr>
          <a:xfrm>
            <a:off x="1071853" y="211550"/>
            <a:ext cx="10515600" cy="1325563"/>
          </a:xfrm>
        </p:spPr>
        <p:txBody>
          <a:bodyPr/>
          <a:lstStyle/>
          <a:p>
            <a:r>
              <a:rPr lang="en-US" dirty="0"/>
              <a:t>SIH – Memorial Hospital of Carbondale </a:t>
            </a:r>
            <a:br>
              <a:rPr lang="en-US" dirty="0"/>
            </a:br>
            <a:r>
              <a:rPr lang="en-US" dirty="0"/>
              <a:t> Women &amp; Children</a:t>
            </a:r>
          </a:p>
        </p:txBody>
      </p:sp>
      <p:sp>
        <p:nvSpPr>
          <p:cNvPr id="4" name="Slide Number Placeholder 3">
            <a:extLst>
              <a:ext uri="{FF2B5EF4-FFF2-40B4-BE49-F238E27FC236}">
                <a16:creationId xmlns:a16="http://schemas.microsoft.com/office/drawing/2014/main" id="{0F8E5285-546D-4BE2-959E-309FBC09D86E}"/>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D85EF1F-7307-41BC-8C08-94B176AED8EE}" type="slidenum">
              <a:rPr kumimoji="0" lang="en-US" sz="1200" b="0" i="0" u="none" strike="noStrike" kern="1200" cap="none" spc="0" normalizeH="0" baseline="0" noProof="0" smtClean="0">
                <a:ln>
                  <a:noFill/>
                </a:ln>
                <a:solidFill>
                  <a:srgbClr val="59CBE8"/>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20</a:t>
            </a:fld>
            <a:endParaRPr kumimoji="0" lang="en-US" sz="1200" b="0" i="0" u="none" strike="noStrike" kern="1200" cap="none" spc="0" normalizeH="0" baseline="0" noProof="0" dirty="0">
              <a:ln>
                <a:noFill/>
              </a:ln>
              <a:solidFill>
                <a:srgbClr val="59CBE8"/>
              </a:solidFill>
              <a:effectLst/>
              <a:uLnTx/>
              <a:uFillTx/>
              <a:latin typeface="Calibri"/>
              <a:ea typeface="+mn-ea"/>
              <a:cs typeface="+mn-cs"/>
            </a:endParaRPr>
          </a:p>
        </p:txBody>
      </p:sp>
      <p:sp>
        <p:nvSpPr>
          <p:cNvPr id="3" name="Text Placeholder 2">
            <a:extLst>
              <a:ext uri="{FF2B5EF4-FFF2-40B4-BE49-F238E27FC236}">
                <a16:creationId xmlns:a16="http://schemas.microsoft.com/office/drawing/2014/main" id="{67C1BAF9-449D-7537-1EE9-3E10ECE0AEE0}"/>
              </a:ext>
            </a:extLst>
          </p:cNvPr>
          <p:cNvSpPr txBox="1">
            <a:spLocks/>
          </p:cNvSpPr>
          <p:nvPr/>
        </p:nvSpPr>
        <p:spPr>
          <a:xfrm>
            <a:off x="1071853" y="1508539"/>
            <a:ext cx="4559434" cy="5137911"/>
          </a:xfrm>
          <a:prstGeom prst="rect">
            <a:avLst/>
          </a:prstGeom>
        </p:spPr>
        <p:txBody>
          <a:bodyPr>
            <a:normAutofit fontScale="40000" lnSpcReduction="20000"/>
          </a:bodyPr>
          <a:lstStyle>
            <a:lvl1pPr marL="0" indent="0" algn="l" defTabSz="914400" rtl="0" eaLnBrk="1" latinLnBrk="0" hangingPunct="1">
              <a:lnSpc>
                <a:spcPct val="90000"/>
              </a:lnSpc>
              <a:spcBef>
                <a:spcPts val="1200"/>
              </a:spcBef>
              <a:spcAft>
                <a:spcPts val="600"/>
              </a:spcAft>
              <a:buFont typeface="Arial" panose="020B0604020202020204" pitchFamily="34" charset="0"/>
              <a:buNone/>
              <a:defRPr lang="en-US" sz="2000" kern="1200" dirty="0">
                <a:solidFill>
                  <a:schemeClr val="bg2"/>
                </a:solidFill>
                <a:latin typeface="+mn-lt"/>
                <a:ea typeface="+mn-ea"/>
                <a:cs typeface="+mn-cs"/>
              </a:defRPr>
            </a:lvl1pPr>
            <a:lvl2pPr marL="228600" indent="-228600" algn="l" defTabSz="914400" rtl="0" eaLnBrk="1" latinLnBrk="0" hangingPunct="1">
              <a:lnSpc>
                <a:spcPct val="90000"/>
              </a:lnSpc>
              <a:spcBef>
                <a:spcPts val="1200"/>
              </a:spcBef>
              <a:spcAft>
                <a:spcPts val="600"/>
              </a:spcAft>
              <a:buFont typeface="Arial" panose="020B0604020202020204" pitchFamily="34" charset="0"/>
              <a:buChar char="•"/>
              <a:defRPr sz="1800" b="1" kern="1200">
                <a:solidFill>
                  <a:schemeClr val="accent2"/>
                </a:solidFill>
                <a:latin typeface="+mn-lt"/>
                <a:ea typeface="+mn-ea"/>
                <a:cs typeface="+mn-cs"/>
              </a:defRPr>
            </a:lvl2pPr>
            <a:lvl3pPr marL="800100" indent="-279400" algn="l" defTabSz="914400" rtl="0" eaLnBrk="1" latinLnBrk="0" hangingPunct="1">
              <a:lnSpc>
                <a:spcPct val="90000"/>
              </a:lnSpc>
              <a:spcBef>
                <a:spcPts val="1200"/>
              </a:spcBef>
              <a:spcAft>
                <a:spcPts val="600"/>
              </a:spcAft>
              <a:buFont typeface="Arial" panose="020B0604020202020204" pitchFamily="34" charset="0"/>
              <a:buChar char="•"/>
              <a:defRPr sz="1600" b="1" kern="1200">
                <a:solidFill>
                  <a:schemeClr val="accent2"/>
                </a:solidFill>
                <a:latin typeface="+mn-lt"/>
                <a:ea typeface="+mn-ea"/>
                <a:cs typeface="+mn-cs"/>
              </a:defRPr>
            </a:lvl3pPr>
            <a:lvl4pPr marL="1600200" indent="-228600" algn="l" defTabSz="914400" rtl="0" eaLnBrk="1" latinLnBrk="0" hangingPunct="1">
              <a:lnSpc>
                <a:spcPct val="90000"/>
              </a:lnSpc>
              <a:spcBef>
                <a:spcPts val="1200"/>
              </a:spcBef>
              <a:spcAft>
                <a:spcPts val="600"/>
              </a:spcAft>
              <a:buFont typeface="Arial" panose="020B0604020202020204" pitchFamily="34" charset="0"/>
              <a:buChar char="•"/>
              <a:defRPr sz="1400" b="1" kern="1200">
                <a:solidFill>
                  <a:schemeClr val="accent2"/>
                </a:solidFill>
                <a:latin typeface="+mn-lt"/>
                <a:ea typeface="+mn-ea"/>
                <a:cs typeface="+mn-cs"/>
              </a:defRPr>
            </a:lvl4pPr>
            <a:lvl5pPr marL="2057400" indent="-228600" algn="l" defTabSz="914400" rtl="0" eaLnBrk="1" latinLnBrk="0" hangingPunct="1">
              <a:lnSpc>
                <a:spcPct val="90000"/>
              </a:lnSpc>
              <a:spcBef>
                <a:spcPts val="1200"/>
              </a:spcBef>
              <a:spcAft>
                <a:spcPts val="600"/>
              </a:spcAft>
              <a:buFont typeface="Arial" panose="020B0604020202020204" pitchFamily="34" charset="0"/>
              <a:buChar char="•"/>
              <a:defRPr sz="1400" b="1" kern="1200">
                <a:solidFill>
                  <a:schemeClr val="accent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000"/>
              </a:spcBef>
              <a:spcAft>
                <a:spcPts val="0"/>
              </a:spcAft>
              <a:buClrTx/>
              <a:buSzTx/>
              <a:buFont typeface="Arial" panose="020B0604020202020204" pitchFamily="34" charset="0"/>
              <a:buNone/>
              <a:tabLst/>
              <a:defRPr/>
            </a:pPr>
            <a:r>
              <a:rPr kumimoji="0" lang="en-US" sz="4500" b="0" i="0" u="none" strike="noStrike" kern="1200" cap="none" spc="0" normalizeH="0" baseline="0" noProof="0" dirty="0">
                <a:ln>
                  <a:noFill/>
                </a:ln>
                <a:solidFill>
                  <a:srgbClr val="003B49"/>
                </a:solidFill>
                <a:effectLst/>
                <a:uLnTx/>
                <a:uFillTx/>
                <a:latin typeface="Arial" panose="020B0604020202020204"/>
                <a:ea typeface="+mn-ea"/>
                <a:cs typeface="+mn-cs"/>
              </a:rPr>
              <a:t>Designated Level II+, SIH Women and Children center delivers over 1500 births per year. </a:t>
            </a:r>
          </a:p>
          <a:p>
            <a:pPr marL="685800" marR="0" lvl="0" indent="-6858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r>
              <a:rPr kumimoji="0" lang="en-US" sz="4500" b="0" i="0" u="none" strike="noStrike" kern="1200" cap="none" spc="0" normalizeH="0" baseline="0" noProof="0" dirty="0">
                <a:ln>
                  <a:noFill/>
                </a:ln>
                <a:solidFill>
                  <a:srgbClr val="003B49"/>
                </a:solidFill>
                <a:effectLst/>
                <a:uLnTx/>
                <a:uFillTx/>
                <a:latin typeface="Arial" panose="020B0604020202020204"/>
                <a:ea typeface="+mn-ea"/>
                <a:cs typeface="+mn-cs"/>
              </a:rPr>
              <a:t>7 LDR, 2 C-section ORs, 13 SCN beds,  8 Antepartum beds, 6 Triage rooms, 21 Mother Baby beds, 13 Pediatric beds</a:t>
            </a:r>
          </a:p>
          <a:p>
            <a:pPr marL="685800" marR="0" lvl="0" indent="-685800" algn="l" defTabSz="914400" rtl="0" eaLnBrk="1" fontAlgn="base" latinLnBrk="0" hangingPunct="1">
              <a:lnSpc>
                <a:spcPct val="90000"/>
              </a:lnSpc>
              <a:spcBef>
                <a:spcPts val="1000"/>
              </a:spcBef>
              <a:spcAft>
                <a:spcPts val="0"/>
              </a:spcAft>
              <a:buClrTx/>
              <a:buSzTx/>
              <a:buFont typeface="Arial" panose="020B0604020202020204" pitchFamily="34" charset="0"/>
              <a:buChar char="•"/>
              <a:tabLst/>
              <a:defRPr/>
            </a:pPr>
            <a:r>
              <a:rPr kumimoji="0" lang="en-US" sz="4500" b="0" i="0" u="none" strike="noStrike" kern="1200" cap="none" spc="0" normalizeH="0" baseline="0" noProof="0" dirty="0">
                <a:ln>
                  <a:noFill/>
                </a:ln>
                <a:solidFill>
                  <a:srgbClr val="003B49"/>
                </a:solidFill>
                <a:effectLst/>
                <a:uLnTx/>
                <a:uFillTx/>
                <a:latin typeface="Arial" panose="020B0604020202020204"/>
                <a:ea typeface="+mn-ea"/>
                <a:cs typeface="+mn-cs"/>
              </a:rPr>
              <a:t>Southern Illinois’ largest and most spacious birthing center with Level II+ Special Care Nursery</a:t>
            </a:r>
          </a:p>
          <a:p>
            <a:pPr marL="685800" marR="0" lvl="0" indent="-685800" algn="l" defTabSz="914400" rtl="0" eaLnBrk="1" fontAlgn="base" latinLnBrk="0" hangingPunct="1">
              <a:lnSpc>
                <a:spcPct val="90000"/>
              </a:lnSpc>
              <a:spcBef>
                <a:spcPts val="1000"/>
              </a:spcBef>
              <a:spcAft>
                <a:spcPts val="0"/>
              </a:spcAft>
              <a:buClrTx/>
              <a:buSzTx/>
              <a:buFont typeface="Arial" panose="020B0604020202020204" pitchFamily="34" charset="0"/>
              <a:buChar char="•"/>
              <a:tabLst/>
              <a:defRPr/>
            </a:pPr>
            <a:r>
              <a:rPr kumimoji="0" lang="en-US" sz="4500" b="0" i="0" u="none" strike="noStrike" kern="1200" cap="none" spc="0" normalizeH="0" baseline="0" noProof="0" dirty="0">
                <a:ln>
                  <a:noFill/>
                </a:ln>
                <a:solidFill>
                  <a:srgbClr val="003B49"/>
                </a:solidFill>
                <a:effectLst/>
                <a:uLnTx/>
                <a:uFillTx/>
                <a:latin typeface="Arial" panose="020B0604020202020204"/>
                <a:ea typeface="+mn-ea"/>
                <a:cs typeface="+mn-cs"/>
              </a:rPr>
              <a:t>Only dedicated pediatric unit in the region</a:t>
            </a:r>
          </a:p>
          <a:p>
            <a:pPr marL="685800" marR="0" lvl="0" indent="-685800" algn="l" defTabSz="914400" rtl="0" eaLnBrk="1" fontAlgn="base" latinLnBrk="0" hangingPunct="1">
              <a:lnSpc>
                <a:spcPct val="90000"/>
              </a:lnSpc>
              <a:spcBef>
                <a:spcPts val="1000"/>
              </a:spcBef>
              <a:spcAft>
                <a:spcPts val="0"/>
              </a:spcAft>
              <a:buClrTx/>
              <a:buSzTx/>
              <a:buFont typeface="Arial" panose="020B0604020202020204" pitchFamily="34" charset="0"/>
              <a:buChar char="•"/>
              <a:tabLst/>
              <a:defRPr/>
            </a:pPr>
            <a:r>
              <a:rPr kumimoji="0" lang="en-US" sz="4500" b="0" i="0" u="none" strike="noStrike" kern="1200" cap="none" spc="0" normalizeH="0" baseline="0" noProof="0" dirty="0">
                <a:ln>
                  <a:noFill/>
                </a:ln>
                <a:solidFill>
                  <a:srgbClr val="003B49"/>
                </a:solidFill>
                <a:effectLst/>
                <a:uLnTx/>
                <a:uFillTx/>
                <a:latin typeface="Arial" panose="020B0604020202020204"/>
                <a:ea typeface="+mn-ea"/>
                <a:cs typeface="+mn-cs"/>
              </a:rPr>
              <a:t>Dedicated Anesthesia 24/7</a:t>
            </a:r>
          </a:p>
          <a:p>
            <a:pPr marL="685800" marR="0" lvl="0" indent="-685800" algn="l" defTabSz="914400" rtl="0" eaLnBrk="1" fontAlgn="base" latinLnBrk="0" hangingPunct="1">
              <a:lnSpc>
                <a:spcPct val="90000"/>
              </a:lnSpc>
              <a:spcBef>
                <a:spcPts val="1000"/>
              </a:spcBef>
              <a:spcAft>
                <a:spcPts val="0"/>
              </a:spcAft>
              <a:buClrTx/>
              <a:buSzTx/>
              <a:buFont typeface="Arial" panose="020B0604020202020204" pitchFamily="34" charset="0"/>
              <a:buChar char="•"/>
              <a:tabLst/>
              <a:defRPr/>
            </a:pPr>
            <a:r>
              <a:rPr kumimoji="0" lang="en-US" sz="4500" b="0" i="0" u="none" strike="noStrike" kern="1200" cap="none" spc="0" normalizeH="0" baseline="0" noProof="0" dirty="0">
                <a:ln>
                  <a:noFill/>
                </a:ln>
                <a:solidFill>
                  <a:srgbClr val="003B49"/>
                </a:solidFill>
                <a:effectLst/>
                <a:uLnTx/>
                <a:uFillTx/>
                <a:latin typeface="Arial" panose="020B0604020202020204"/>
                <a:ea typeface="+mn-ea"/>
                <a:cs typeface="+mn-cs"/>
              </a:rPr>
              <a:t>24/7 Lactation support</a:t>
            </a:r>
          </a:p>
          <a:p>
            <a:pPr marL="685800" marR="0" lvl="0" indent="-685800" algn="l" defTabSz="914400" rtl="0" eaLnBrk="1" fontAlgn="base" latinLnBrk="0" hangingPunct="1">
              <a:lnSpc>
                <a:spcPct val="90000"/>
              </a:lnSpc>
              <a:spcBef>
                <a:spcPts val="1000"/>
              </a:spcBef>
              <a:spcAft>
                <a:spcPts val="0"/>
              </a:spcAft>
              <a:buClrTx/>
              <a:buSzTx/>
              <a:buFont typeface="Arial" panose="020B0604020202020204" pitchFamily="34" charset="0"/>
              <a:buChar char="•"/>
              <a:tabLst/>
              <a:defRPr/>
            </a:pPr>
            <a:r>
              <a:rPr kumimoji="0" lang="en-US" sz="4500" b="0" i="0" u="none" strike="noStrike" kern="1200" cap="none" spc="0" normalizeH="0" baseline="0" noProof="0" dirty="0">
                <a:ln>
                  <a:noFill/>
                </a:ln>
                <a:solidFill>
                  <a:srgbClr val="003B49"/>
                </a:solidFill>
                <a:effectLst/>
                <a:uLnTx/>
                <a:uFillTx/>
                <a:latin typeface="Arial" panose="020B0604020202020204"/>
                <a:ea typeface="+mn-ea"/>
                <a:cs typeface="+mn-cs"/>
              </a:rPr>
              <a:t>ILPQC Active Initiatives at MHC : </a:t>
            </a:r>
          </a:p>
          <a:p>
            <a:pPr marL="1200138" marR="0" lvl="2" indent="-457200" algn="l" defTabSz="914400" rtl="0" eaLnBrk="1" fontAlgn="base" latinLnBrk="0" hangingPunct="1">
              <a:lnSpc>
                <a:spcPct val="120000"/>
              </a:lnSpc>
              <a:spcBef>
                <a:spcPts val="1000"/>
              </a:spcBef>
              <a:spcAft>
                <a:spcPts val="0"/>
              </a:spcAft>
              <a:buClrTx/>
              <a:buSzTx/>
              <a:buFont typeface="Arial" panose="020B0604020202020204" pitchFamily="34" charset="0"/>
              <a:buChar char="•"/>
              <a:tabLst/>
              <a:defRPr/>
            </a:pPr>
            <a:r>
              <a:rPr kumimoji="0" lang="en-US" sz="4300" b="1" i="0" u="none" strike="noStrike" kern="1200" cap="none" spc="0" normalizeH="0" baseline="0" noProof="0" dirty="0">
                <a:ln>
                  <a:noFill/>
                </a:ln>
                <a:solidFill>
                  <a:srgbClr val="003B49"/>
                </a:solidFill>
                <a:effectLst/>
                <a:uLnTx/>
                <a:uFillTx/>
                <a:latin typeface="Arial" panose="020B0604020202020204"/>
                <a:ea typeface="+mn-ea"/>
                <a:cs typeface="+mn-cs"/>
              </a:rPr>
              <a:t>HTN, IPLARC, IPAC, MNO (OB &amp; NEO) PVD, BASIC, Birth Equity, ESSI, PMH</a:t>
            </a:r>
          </a:p>
          <a:p>
            <a:pPr marL="228600" marR="0" lvl="1" indent="0" algn="l" defTabSz="914400" rtl="0" eaLnBrk="1" fontAlgn="base" latinLnBrk="0" hangingPunct="1">
              <a:lnSpc>
                <a:spcPct val="90000"/>
              </a:lnSpc>
              <a:spcBef>
                <a:spcPts val="1000"/>
              </a:spcBef>
              <a:spcAft>
                <a:spcPts val="0"/>
              </a:spcAft>
              <a:buClrTx/>
              <a:buSzTx/>
              <a:buFont typeface="Arial" panose="020B0604020202020204" pitchFamily="34" charset="0"/>
              <a:buNone/>
              <a:tabLst/>
              <a:defRPr/>
            </a:pPr>
            <a:endParaRPr kumimoji="0" lang="en-US" sz="1950" b="1" i="0" u="none" strike="noStrike" kern="1200" cap="none" spc="0" normalizeH="0" baseline="0" noProof="0" dirty="0">
              <a:ln>
                <a:noFill/>
              </a:ln>
              <a:solidFill>
                <a:srgbClr val="003B49"/>
              </a:solidFill>
              <a:effectLst/>
              <a:uLnTx/>
              <a:uFillTx/>
              <a:latin typeface="Arial" panose="020B0604020202020204"/>
              <a:ea typeface="+mn-ea"/>
              <a:cs typeface="+mn-cs"/>
            </a:endParaRPr>
          </a:p>
          <a:p>
            <a:pPr marL="0" marR="0" lvl="0" indent="0" algn="l" defTabSz="914400" rtl="0" eaLnBrk="1" fontAlgn="base" latinLnBrk="0" hangingPunct="1">
              <a:lnSpc>
                <a:spcPct val="90000"/>
              </a:lnSpc>
              <a:spcBef>
                <a:spcPts val="1000"/>
              </a:spcBef>
              <a:spcAft>
                <a:spcPts val="0"/>
              </a:spcAft>
              <a:buClrTx/>
              <a:buSzTx/>
              <a:buFont typeface="Arial" panose="020B0604020202020204" pitchFamily="34" charset="0"/>
              <a:buNone/>
              <a:tabLst/>
              <a:defRPr/>
            </a:pPr>
            <a:r>
              <a:rPr kumimoji="0" lang="en-US" sz="2400" b="0" i="0" u="none" strike="noStrike" kern="1200" cap="none" spc="0" normalizeH="0" baseline="0" noProof="0" dirty="0">
                <a:ln>
                  <a:noFill/>
                </a:ln>
                <a:solidFill>
                  <a:srgbClr val="003B49"/>
                </a:solidFill>
                <a:effectLst/>
                <a:uLnTx/>
                <a:uFillTx/>
                <a:latin typeface="Arial" panose="020B0604020202020204"/>
                <a:ea typeface="+mn-ea"/>
                <a:cs typeface="+mn-cs"/>
              </a:rPr>
              <a:t>	</a:t>
            </a:r>
          </a:p>
          <a:p>
            <a:pPr marL="0" marR="0" lvl="0" indent="0" algn="l" defTabSz="914400" rtl="0" eaLnBrk="1" fontAlgn="auto" latinLnBrk="0" hangingPunct="1">
              <a:lnSpc>
                <a:spcPct val="90000"/>
              </a:lnSpc>
              <a:spcBef>
                <a:spcPts val="1200"/>
              </a:spcBef>
              <a:spcAft>
                <a:spcPts val="600"/>
              </a:spcAft>
              <a:buClrTx/>
              <a:buSzTx/>
              <a:buFont typeface="Arial" panose="020B0604020202020204" pitchFamily="34" charset="0"/>
              <a:buNone/>
              <a:tabLst/>
              <a:defRPr/>
            </a:pPr>
            <a:endParaRPr kumimoji="0" lang="en-US" sz="2000" b="0" i="0" u="none" strike="noStrike" kern="1200" cap="none" spc="0" normalizeH="0" baseline="0" noProof="0" dirty="0">
              <a:ln>
                <a:noFill/>
              </a:ln>
              <a:solidFill>
                <a:srgbClr val="7A99AC"/>
              </a:solidFill>
              <a:effectLst/>
              <a:uLnTx/>
              <a:uFillTx/>
              <a:latin typeface="Calibri"/>
              <a:ea typeface="+mn-ea"/>
              <a:cs typeface="+mn-cs"/>
            </a:endParaRPr>
          </a:p>
        </p:txBody>
      </p:sp>
    </p:spTree>
    <p:extLst>
      <p:ext uri="{BB962C8B-B14F-4D97-AF65-F5344CB8AC3E}">
        <p14:creationId xmlns:p14="http://schemas.microsoft.com/office/powerpoint/2010/main" val="54043693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E08069-C8D2-2ED6-6673-92D58624B033}"/>
              </a:ext>
            </a:extLst>
          </p:cNvPr>
          <p:cNvSpPr>
            <a:spLocks noGrp="1"/>
          </p:cNvSpPr>
          <p:nvPr>
            <p:ph type="title"/>
          </p:nvPr>
        </p:nvSpPr>
        <p:spPr/>
        <p:txBody>
          <a:bodyPr>
            <a:normAutofit fontScale="90000"/>
          </a:bodyPr>
          <a:lstStyle/>
          <a:p>
            <a:r>
              <a:rPr lang="en-US" dirty="0"/>
              <a:t>Mental Health Pregnancy-Related Deaths During Pregnancy and the Postpartum Period More Often Had ED Visits</a:t>
            </a:r>
            <a:br>
              <a:rPr lang="en-US" dirty="0"/>
            </a:br>
            <a:endParaRPr lang="en-US" dirty="0"/>
          </a:p>
        </p:txBody>
      </p:sp>
      <p:sp>
        <p:nvSpPr>
          <p:cNvPr id="3" name="Slide Number Placeholder 2">
            <a:extLst>
              <a:ext uri="{FF2B5EF4-FFF2-40B4-BE49-F238E27FC236}">
                <a16:creationId xmlns:a16="http://schemas.microsoft.com/office/drawing/2014/main" id="{943D99AD-2815-C17B-0967-A85040635660}"/>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D85EF1F-7307-41BC-8C08-94B176AED8EE}" type="slidenum">
              <a:rPr kumimoji="0" lang="en-US" sz="1200" b="0" i="0" u="none" strike="noStrike" kern="1200" cap="none" spc="0" normalizeH="0" baseline="0" noProof="0" smtClean="0">
                <a:ln>
                  <a:noFill/>
                </a:ln>
                <a:solidFill>
                  <a:srgbClr val="59CBE8"/>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21</a:t>
            </a:fld>
            <a:endParaRPr kumimoji="0" lang="en-US" sz="1200" b="0" i="0" u="none" strike="noStrike" kern="1200" cap="none" spc="0" normalizeH="0" baseline="0" noProof="0">
              <a:ln>
                <a:noFill/>
              </a:ln>
              <a:solidFill>
                <a:srgbClr val="59CBE8"/>
              </a:solidFill>
              <a:effectLst/>
              <a:uLnTx/>
              <a:uFillTx/>
              <a:latin typeface="Calibri"/>
              <a:ea typeface="+mn-ea"/>
              <a:cs typeface="+mn-cs"/>
            </a:endParaRPr>
          </a:p>
        </p:txBody>
      </p:sp>
      <p:pic>
        <p:nvPicPr>
          <p:cNvPr id="6" name="Picture 5">
            <a:extLst>
              <a:ext uri="{FF2B5EF4-FFF2-40B4-BE49-F238E27FC236}">
                <a16:creationId xmlns:a16="http://schemas.microsoft.com/office/drawing/2014/main" id="{27124D36-8488-1A4B-4EE2-A16C2AB943EC}"/>
              </a:ext>
            </a:extLst>
          </p:cNvPr>
          <p:cNvPicPr>
            <a:picLocks noChangeAspect="1"/>
          </p:cNvPicPr>
          <p:nvPr/>
        </p:nvPicPr>
        <p:blipFill>
          <a:blip r:embed="rId3"/>
          <a:stretch>
            <a:fillRect/>
          </a:stretch>
        </p:blipFill>
        <p:spPr>
          <a:xfrm>
            <a:off x="1066364" y="1623202"/>
            <a:ext cx="10059272" cy="4218798"/>
          </a:xfrm>
          <a:prstGeom prst="rect">
            <a:avLst/>
          </a:prstGeom>
        </p:spPr>
      </p:pic>
      <p:pic>
        <p:nvPicPr>
          <p:cNvPr id="8" name="Picture 7">
            <a:extLst>
              <a:ext uri="{FF2B5EF4-FFF2-40B4-BE49-F238E27FC236}">
                <a16:creationId xmlns:a16="http://schemas.microsoft.com/office/drawing/2014/main" id="{28E99BC5-63D9-7B6C-2D47-9BAE50421AA7}"/>
              </a:ext>
            </a:extLst>
          </p:cNvPr>
          <p:cNvPicPr>
            <a:picLocks noChangeAspect="1"/>
          </p:cNvPicPr>
          <p:nvPr/>
        </p:nvPicPr>
        <p:blipFill>
          <a:blip r:embed="rId4"/>
          <a:stretch>
            <a:fillRect/>
          </a:stretch>
        </p:blipFill>
        <p:spPr>
          <a:xfrm>
            <a:off x="5189466" y="5976937"/>
            <a:ext cx="6029467" cy="323116"/>
          </a:xfrm>
          <a:prstGeom prst="rect">
            <a:avLst/>
          </a:prstGeom>
        </p:spPr>
      </p:pic>
    </p:spTree>
    <p:extLst>
      <p:ext uri="{BB962C8B-B14F-4D97-AF65-F5344CB8AC3E}">
        <p14:creationId xmlns:p14="http://schemas.microsoft.com/office/powerpoint/2010/main" val="3759198522"/>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E454FA-6D07-5F50-5661-2AB5FE22A1F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76F53BB-5685-B70B-1B9D-35EF257A8628}"/>
              </a:ext>
            </a:extLst>
          </p:cNvPr>
          <p:cNvSpPr>
            <a:spLocks noGrp="1"/>
          </p:cNvSpPr>
          <p:nvPr>
            <p:ph type="title"/>
          </p:nvPr>
        </p:nvSpPr>
        <p:spPr>
          <a:xfrm>
            <a:off x="149854" y="358896"/>
            <a:ext cx="10515600" cy="1325563"/>
          </a:xfrm>
        </p:spPr>
        <p:txBody>
          <a:bodyPr/>
          <a:lstStyle/>
          <a:p>
            <a:r>
              <a:rPr lang="en-US" dirty="0"/>
              <a:t>Importance of ED Champions</a:t>
            </a:r>
          </a:p>
        </p:txBody>
      </p:sp>
      <p:sp>
        <p:nvSpPr>
          <p:cNvPr id="4" name="Slide Number Placeholder 3">
            <a:extLst>
              <a:ext uri="{FF2B5EF4-FFF2-40B4-BE49-F238E27FC236}">
                <a16:creationId xmlns:a16="http://schemas.microsoft.com/office/drawing/2014/main" id="{D249A013-9AC0-C31D-CF11-10262250B773}"/>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D85EF1F-7307-41BC-8C08-94B176AED8EE}" type="slidenum">
              <a:rPr kumimoji="0" lang="en-US" sz="1200" b="0" i="0" u="none" strike="noStrike" kern="1200" cap="none" spc="0" normalizeH="0" baseline="0" noProof="0" smtClean="0">
                <a:ln>
                  <a:noFill/>
                </a:ln>
                <a:solidFill>
                  <a:srgbClr val="59CBE8"/>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22</a:t>
            </a:fld>
            <a:endParaRPr kumimoji="0" lang="en-US" sz="1200" b="0" i="0" u="none" strike="noStrike" kern="1200" cap="none" spc="0" normalizeH="0" baseline="0" noProof="0" dirty="0">
              <a:ln>
                <a:noFill/>
              </a:ln>
              <a:solidFill>
                <a:srgbClr val="59CBE8"/>
              </a:solidFill>
              <a:effectLst/>
              <a:uLnTx/>
              <a:uFillTx/>
              <a:latin typeface="Calibri"/>
              <a:ea typeface="+mn-ea"/>
              <a:cs typeface="+mn-cs"/>
            </a:endParaRPr>
          </a:p>
        </p:txBody>
      </p:sp>
      <p:sp>
        <p:nvSpPr>
          <p:cNvPr id="3" name="Text Placeholder 2">
            <a:extLst>
              <a:ext uri="{FF2B5EF4-FFF2-40B4-BE49-F238E27FC236}">
                <a16:creationId xmlns:a16="http://schemas.microsoft.com/office/drawing/2014/main" id="{DE11BFE2-4F81-08A6-5E73-74A1EC51D814}"/>
              </a:ext>
            </a:extLst>
          </p:cNvPr>
          <p:cNvSpPr txBox="1">
            <a:spLocks/>
          </p:cNvSpPr>
          <p:nvPr/>
        </p:nvSpPr>
        <p:spPr>
          <a:xfrm>
            <a:off x="1216482" y="1417289"/>
            <a:ext cx="5321301" cy="5137911"/>
          </a:xfrm>
          <a:prstGeom prst="rect">
            <a:avLst/>
          </a:prstGeom>
        </p:spPr>
        <p:txBody>
          <a:bodyPr>
            <a:normAutofit fontScale="85000" lnSpcReduction="10000"/>
          </a:bodyPr>
          <a:lstStyle>
            <a:lvl1pPr marL="0" indent="0" algn="l" defTabSz="914400" rtl="0" eaLnBrk="1" latinLnBrk="0" hangingPunct="1">
              <a:lnSpc>
                <a:spcPct val="90000"/>
              </a:lnSpc>
              <a:spcBef>
                <a:spcPts val="1200"/>
              </a:spcBef>
              <a:spcAft>
                <a:spcPts val="600"/>
              </a:spcAft>
              <a:buFont typeface="Arial" panose="020B0604020202020204" pitchFamily="34" charset="0"/>
              <a:buNone/>
              <a:defRPr lang="en-US" sz="2000" kern="1200" dirty="0">
                <a:solidFill>
                  <a:schemeClr val="bg2"/>
                </a:solidFill>
                <a:latin typeface="+mn-lt"/>
                <a:ea typeface="+mn-ea"/>
                <a:cs typeface="+mn-cs"/>
              </a:defRPr>
            </a:lvl1pPr>
            <a:lvl2pPr marL="228600" indent="-228600" algn="l" defTabSz="914400" rtl="0" eaLnBrk="1" latinLnBrk="0" hangingPunct="1">
              <a:lnSpc>
                <a:spcPct val="90000"/>
              </a:lnSpc>
              <a:spcBef>
                <a:spcPts val="1200"/>
              </a:spcBef>
              <a:spcAft>
                <a:spcPts val="600"/>
              </a:spcAft>
              <a:buFont typeface="Arial" panose="020B0604020202020204" pitchFamily="34" charset="0"/>
              <a:buChar char="•"/>
              <a:defRPr sz="1800" b="1" kern="1200">
                <a:solidFill>
                  <a:schemeClr val="accent2"/>
                </a:solidFill>
                <a:latin typeface="+mn-lt"/>
                <a:ea typeface="+mn-ea"/>
                <a:cs typeface="+mn-cs"/>
              </a:defRPr>
            </a:lvl2pPr>
            <a:lvl3pPr marL="800100" indent="-279400" algn="l" defTabSz="914400" rtl="0" eaLnBrk="1" latinLnBrk="0" hangingPunct="1">
              <a:lnSpc>
                <a:spcPct val="90000"/>
              </a:lnSpc>
              <a:spcBef>
                <a:spcPts val="1200"/>
              </a:spcBef>
              <a:spcAft>
                <a:spcPts val="600"/>
              </a:spcAft>
              <a:buFont typeface="Arial" panose="020B0604020202020204" pitchFamily="34" charset="0"/>
              <a:buChar char="•"/>
              <a:defRPr sz="1600" b="1" kern="1200">
                <a:solidFill>
                  <a:schemeClr val="accent2"/>
                </a:solidFill>
                <a:latin typeface="+mn-lt"/>
                <a:ea typeface="+mn-ea"/>
                <a:cs typeface="+mn-cs"/>
              </a:defRPr>
            </a:lvl3pPr>
            <a:lvl4pPr marL="1600200" indent="-228600" algn="l" defTabSz="914400" rtl="0" eaLnBrk="1" latinLnBrk="0" hangingPunct="1">
              <a:lnSpc>
                <a:spcPct val="90000"/>
              </a:lnSpc>
              <a:spcBef>
                <a:spcPts val="1200"/>
              </a:spcBef>
              <a:spcAft>
                <a:spcPts val="600"/>
              </a:spcAft>
              <a:buFont typeface="Arial" panose="020B0604020202020204" pitchFamily="34" charset="0"/>
              <a:buChar char="•"/>
              <a:defRPr sz="1400" b="1" kern="1200">
                <a:solidFill>
                  <a:schemeClr val="accent2"/>
                </a:solidFill>
                <a:latin typeface="+mn-lt"/>
                <a:ea typeface="+mn-ea"/>
                <a:cs typeface="+mn-cs"/>
              </a:defRPr>
            </a:lvl4pPr>
            <a:lvl5pPr marL="2057400" indent="-228600" algn="l" defTabSz="914400" rtl="0" eaLnBrk="1" latinLnBrk="0" hangingPunct="1">
              <a:lnSpc>
                <a:spcPct val="90000"/>
              </a:lnSpc>
              <a:spcBef>
                <a:spcPts val="1200"/>
              </a:spcBef>
              <a:spcAft>
                <a:spcPts val="600"/>
              </a:spcAft>
              <a:buFont typeface="Arial" panose="020B0604020202020204" pitchFamily="34" charset="0"/>
              <a:buChar char="•"/>
              <a:defRPr sz="1400" b="1" kern="1200">
                <a:solidFill>
                  <a:schemeClr val="accent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342900" marR="0" lvl="0" indent="-342900" algn="l" defTabSz="914400" rtl="0" eaLnBrk="1" fontAlgn="base" latinLnBrk="0" hangingPunct="1">
              <a:lnSpc>
                <a:spcPct val="90000"/>
              </a:lnSpc>
              <a:spcBef>
                <a:spcPts val="100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srgbClr val="003B49"/>
                </a:solidFill>
                <a:effectLst/>
                <a:uLnTx/>
                <a:uFillTx/>
                <a:latin typeface="Arial" panose="020B0604020202020204"/>
                <a:ea typeface="+mn-ea"/>
                <a:cs typeface="+mn-cs"/>
              </a:rPr>
              <a:t>Increase awareness of perinatal mental health conditions in the ED</a:t>
            </a:r>
          </a:p>
          <a:p>
            <a:pPr marL="342900" marR="0" lvl="0" indent="-342900" algn="l" defTabSz="914400" rtl="0" eaLnBrk="1" fontAlgn="base" latinLnBrk="0" hangingPunct="1">
              <a:lnSpc>
                <a:spcPct val="90000"/>
              </a:lnSpc>
              <a:spcBef>
                <a:spcPts val="100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srgbClr val="003B49"/>
                </a:solidFill>
                <a:effectLst/>
                <a:uLnTx/>
                <a:uFillTx/>
                <a:latin typeface="Arial" panose="020B0604020202020204"/>
                <a:ea typeface="+mn-ea"/>
                <a:cs typeface="+mn-cs"/>
              </a:rPr>
              <a:t>Promotes early screening and intervention</a:t>
            </a:r>
          </a:p>
          <a:p>
            <a:pPr marL="342900" marR="0" lvl="0" indent="-342900" algn="l" defTabSz="914400" rtl="0" eaLnBrk="1" fontAlgn="base" latinLnBrk="0" hangingPunct="1">
              <a:lnSpc>
                <a:spcPct val="90000"/>
              </a:lnSpc>
              <a:spcBef>
                <a:spcPts val="100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srgbClr val="003B49"/>
                </a:solidFill>
                <a:effectLst/>
                <a:uLnTx/>
                <a:uFillTx/>
                <a:latin typeface="Arial" panose="020B0604020202020204"/>
                <a:ea typeface="+mn-ea"/>
                <a:cs typeface="+mn-cs"/>
              </a:rPr>
              <a:t>Educating staff on recognizing </a:t>
            </a:r>
            <a:r>
              <a:rPr kumimoji="0" lang="en-US" sz="2400" b="0" i="0" u="none" strike="noStrike" kern="1200" cap="none" spc="0" normalizeH="0" baseline="0" noProof="0">
                <a:ln>
                  <a:noFill/>
                </a:ln>
                <a:solidFill>
                  <a:srgbClr val="003B49"/>
                </a:solidFill>
                <a:effectLst/>
                <a:uLnTx/>
                <a:uFillTx/>
                <a:latin typeface="Arial" panose="020B0604020202020204"/>
                <a:ea typeface="+mn-ea"/>
                <a:cs typeface="+mn-cs"/>
              </a:rPr>
              <a:t>warning signs</a:t>
            </a:r>
            <a:endParaRPr kumimoji="0" lang="en-US" sz="2400" b="0" i="0" u="none" strike="noStrike" kern="1200" cap="none" spc="0" normalizeH="0" baseline="0" noProof="0" dirty="0">
              <a:ln>
                <a:noFill/>
              </a:ln>
              <a:solidFill>
                <a:srgbClr val="003B49"/>
              </a:solidFill>
              <a:effectLst/>
              <a:uLnTx/>
              <a:uFillTx/>
              <a:latin typeface="Arial" panose="020B0604020202020204"/>
              <a:ea typeface="+mn-ea"/>
              <a:cs typeface="+mn-cs"/>
            </a:endParaRPr>
          </a:p>
          <a:p>
            <a:pPr marL="342900" marR="0" lvl="0" indent="-342900" algn="l" defTabSz="914400" rtl="0" eaLnBrk="1" fontAlgn="base" latinLnBrk="0" hangingPunct="1">
              <a:lnSpc>
                <a:spcPct val="90000"/>
              </a:lnSpc>
              <a:spcBef>
                <a:spcPts val="1000"/>
              </a:spcBef>
              <a:spcAft>
                <a:spcPts val="0"/>
              </a:spcAft>
              <a:buClrTx/>
              <a:buSzTx/>
              <a:buFont typeface="Arial" panose="020B0604020202020204" pitchFamily="34" charset="0"/>
              <a:buChar char="•"/>
              <a:tabLst/>
              <a:defRPr/>
            </a:pPr>
            <a:r>
              <a:rPr kumimoji="0" lang="en-US" sz="2400" b="0" i="0" u="none" strike="noStrike" kern="1200" cap="none" spc="0" normalizeH="0" baseline="0" noProof="0" dirty="0">
                <a:ln>
                  <a:noFill/>
                </a:ln>
                <a:solidFill>
                  <a:srgbClr val="003B49"/>
                </a:solidFill>
                <a:effectLst/>
                <a:uLnTx/>
                <a:uFillTx/>
                <a:latin typeface="Arial" panose="020B0604020202020204"/>
                <a:ea typeface="+mn-ea"/>
                <a:cs typeface="+mn-cs"/>
              </a:rPr>
              <a:t>Improve communication between departments and community resources</a:t>
            </a:r>
          </a:p>
          <a:p>
            <a:pPr marL="0" marR="0" lvl="0" indent="0" algn="l" defTabSz="914400" rtl="0" eaLnBrk="1" fontAlgn="base" latinLnBrk="0" hangingPunct="1">
              <a:lnSpc>
                <a:spcPct val="90000"/>
              </a:lnSpc>
              <a:spcBef>
                <a:spcPts val="1000"/>
              </a:spcBef>
              <a:spcAft>
                <a:spcPts val="0"/>
              </a:spcAft>
              <a:buClrTx/>
              <a:buSzTx/>
              <a:buFont typeface="Arial" panose="020B0604020202020204" pitchFamily="34" charset="0"/>
              <a:buNone/>
              <a:tabLst/>
              <a:defRPr/>
            </a:pPr>
            <a:r>
              <a:rPr kumimoji="0" lang="en-US" sz="2400" b="0" i="0" u="none" strike="noStrike" kern="1200" cap="none" spc="0" normalizeH="0" baseline="0" noProof="0" dirty="0">
                <a:ln>
                  <a:noFill/>
                </a:ln>
                <a:solidFill>
                  <a:srgbClr val="003B49"/>
                </a:solidFill>
                <a:effectLst/>
                <a:uLnTx/>
                <a:uFillTx/>
                <a:latin typeface="Arial" panose="020B0604020202020204"/>
                <a:ea typeface="+mn-ea"/>
                <a:cs typeface="+mn-cs"/>
              </a:rPr>
              <a:t>By advocating for perinatal mental health within the emergency setting, ED champions help improve outcomes for both parents and babies while ensuring families felt heard, supported, and provided resources by staff.	</a:t>
            </a:r>
          </a:p>
          <a:p>
            <a:pPr marL="0" marR="0" lvl="0" indent="0" algn="l" defTabSz="914400" rtl="0" eaLnBrk="1" fontAlgn="base" latinLnBrk="0" hangingPunct="1">
              <a:lnSpc>
                <a:spcPct val="90000"/>
              </a:lnSpc>
              <a:spcBef>
                <a:spcPts val="1000"/>
              </a:spcBef>
              <a:spcAft>
                <a:spcPts val="0"/>
              </a:spcAft>
              <a:buClrTx/>
              <a:buSzTx/>
              <a:buFont typeface="Arial" panose="020B0604020202020204" pitchFamily="34" charset="0"/>
              <a:buNone/>
              <a:tabLst/>
              <a:defRPr/>
            </a:pPr>
            <a:r>
              <a:rPr kumimoji="0" lang="en-US" sz="2400" b="0" i="0" u="none" strike="noStrike" kern="1200" cap="none" spc="0" normalizeH="0" baseline="0" noProof="0" dirty="0">
                <a:ln>
                  <a:noFill/>
                </a:ln>
                <a:solidFill>
                  <a:srgbClr val="003B49"/>
                </a:solidFill>
                <a:effectLst/>
                <a:uLnTx/>
                <a:uFillTx/>
                <a:latin typeface="Arial" panose="020B0604020202020204"/>
                <a:ea typeface="+mn-ea"/>
                <a:cs typeface="+mn-cs"/>
              </a:rPr>
              <a:t>At MHC, this work was completed through collaboration among an ED Champion, a member of the ED Informatics team, and the ED Shared Leadership team.</a:t>
            </a:r>
            <a:endParaRPr kumimoji="0" lang="en-US" sz="2000" b="0" i="0" u="none" strike="noStrike" kern="1200" cap="none" spc="0" normalizeH="0" baseline="0" noProof="0" dirty="0">
              <a:ln>
                <a:noFill/>
              </a:ln>
              <a:solidFill>
                <a:srgbClr val="7A99AC"/>
              </a:solidFill>
              <a:effectLst/>
              <a:uLnTx/>
              <a:uFillTx/>
              <a:latin typeface="Calibri"/>
              <a:ea typeface="+mn-ea"/>
              <a:cs typeface="+mn-cs"/>
            </a:endParaRPr>
          </a:p>
        </p:txBody>
      </p:sp>
      <p:sp>
        <p:nvSpPr>
          <p:cNvPr id="12" name="Text Placeholder 2">
            <a:extLst>
              <a:ext uri="{FF2B5EF4-FFF2-40B4-BE49-F238E27FC236}">
                <a16:creationId xmlns:a16="http://schemas.microsoft.com/office/drawing/2014/main" id="{D45B078E-FD69-6312-FD70-FE1A580CEA30}"/>
              </a:ext>
            </a:extLst>
          </p:cNvPr>
          <p:cNvSpPr txBox="1">
            <a:spLocks/>
          </p:cNvSpPr>
          <p:nvPr/>
        </p:nvSpPr>
        <p:spPr>
          <a:xfrm>
            <a:off x="1356182" y="1666263"/>
            <a:ext cx="4879518" cy="4798037"/>
          </a:xfrm>
          <a:prstGeom prst="rect">
            <a:avLst/>
          </a:prstGeom>
        </p:spPr>
        <p:txBody>
          <a:bodyPr>
            <a:normAutofit/>
          </a:bodyPr>
          <a:lstStyle>
            <a:lvl1pPr marL="0" indent="0" algn="l" defTabSz="914400" rtl="0" eaLnBrk="1" latinLnBrk="0" hangingPunct="1">
              <a:lnSpc>
                <a:spcPct val="90000"/>
              </a:lnSpc>
              <a:spcBef>
                <a:spcPts val="1200"/>
              </a:spcBef>
              <a:spcAft>
                <a:spcPts val="600"/>
              </a:spcAft>
              <a:buFont typeface="Arial" panose="020B0604020202020204" pitchFamily="34" charset="0"/>
              <a:buNone/>
              <a:defRPr lang="en-US" sz="2000" kern="1200" dirty="0">
                <a:solidFill>
                  <a:schemeClr val="bg2"/>
                </a:solidFill>
                <a:latin typeface="+mn-lt"/>
                <a:ea typeface="+mn-ea"/>
                <a:cs typeface="+mn-cs"/>
              </a:defRPr>
            </a:lvl1pPr>
            <a:lvl2pPr marL="228600" indent="-228600" algn="l" defTabSz="914400" rtl="0" eaLnBrk="1" latinLnBrk="0" hangingPunct="1">
              <a:lnSpc>
                <a:spcPct val="90000"/>
              </a:lnSpc>
              <a:spcBef>
                <a:spcPts val="1200"/>
              </a:spcBef>
              <a:spcAft>
                <a:spcPts val="600"/>
              </a:spcAft>
              <a:buFont typeface="Arial" panose="020B0604020202020204" pitchFamily="34" charset="0"/>
              <a:buChar char="•"/>
              <a:defRPr sz="1800" b="1" kern="1200">
                <a:solidFill>
                  <a:schemeClr val="accent2"/>
                </a:solidFill>
                <a:latin typeface="+mn-lt"/>
                <a:ea typeface="+mn-ea"/>
                <a:cs typeface="+mn-cs"/>
              </a:defRPr>
            </a:lvl2pPr>
            <a:lvl3pPr marL="800100" indent="-279400" algn="l" defTabSz="914400" rtl="0" eaLnBrk="1" latinLnBrk="0" hangingPunct="1">
              <a:lnSpc>
                <a:spcPct val="90000"/>
              </a:lnSpc>
              <a:spcBef>
                <a:spcPts val="1200"/>
              </a:spcBef>
              <a:spcAft>
                <a:spcPts val="600"/>
              </a:spcAft>
              <a:buFont typeface="Arial" panose="020B0604020202020204" pitchFamily="34" charset="0"/>
              <a:buChar char="•"/>
              <a:defRPr sz="1600" b="1" kern="1200">
                <a:solidFill>
                  <a:schemeClr val="accent2"/>
                </a:solidFill>
                <a:latin typeface="+mn-lt"/>
                <a:ea typeface="+mn-ea"/>
                <a:cs typeface="+mn-cs"/>
              </a:defRPr>
            </a:lvl3pPr>
            <a:lvl4pPr marL="1600200" indent="-228600" algn="l" defTabSz="914400" rtl="0" eaLnBrk="1" latinLnBrk="0" hangingPunct="1">
              <a:lnSpc>
                <a:spcPct val="90000"/>
              </a:lnSpc>
              <a:spcBef>
                <a:spcPts val="1200"/>
              </a:spcBef>
              <a:spcAft>
                <a:spcPts val="600"/>
              </a:spcAft>
              <a:buFont typeface="Arial" panose="020B0604020202020204" pitchFamily="34" charset="0"/>
              <a:buChar char="•"/>
              <a:defRPr sz="1400" b="1" kern="1200">
                <a:solidFill>
                  <a:schemeClr val="accent2"/>
                </a:solidFill>
                <a:latin typeface="+mn-lt"/>
                <a:ea typeface="+mn-ea"/>
                <a:cs typeface="+mn-cs"/>
              </a:defRPr>
            </a:lvl4pPr>
            <a:lvl5pPr marL="2057400" indent="-228600" algn="l" defTabSz="914400" rtl="0" eaLnBrk="1" latinLnBrk="0" hangingPunct="1">
              <a:lnSpc>
                <a:spcPct val="90000"/>
              </a:lnSpc>
              <a:spcBef>
                <a:spcPts val="1200"/>
              </a:spcBef>
              <a:spcAft>
                <a:spcPts val="600"/>
              </a:spcAft>
              <a:buFont typeface="Arial" panose="020B0604020202020204" pitchFamily="34" charset="0"/>
              <a:buChar char="•"/>
              <a:defRPr sz="1400" b="1" kern="1200">
                <a:solidFill>
                  <a:schemeClr val="accent2"/>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l" defTabSz="914400" rtl="0" eaLnBrk="1" fontAlgn="auto" latinLnBrk="0" hangingPunct="1">
              <a:lnSpc>
                <a:spcPct val="90000"/>
              </a:lnSpc>
              <a:spcBef>
                <a:spcPts val="1200"/>
              </a:spcBef>
              <a:spcAft>
                <a:spcPts val="600"/>
              </a:spcAft>
              <a:buClrTx/>
              <a:buSzTx/>
              <a:buFont typeface="Arial" panose="020B0604020202020204" pitchFamily="34" charset="0"/>
              <a:buNone/>
              <a:tabLst/>
              <a:defRPr/>
            </a:pPr>
            <a:endParaRPr kumimoji="0" lang="en-US" sz="2000" b="0" i="0" u="none" strike="noStrike" kern="1200" cap="none" spc="0" normalizeH="0" baseline="0" noProof="0" dirty="0">
              <a:ln>
                <a:noFill/>
              </a:ln>
              <a:solidFill>
                <a:srgbClr val="7A99AC"/>
              </a:solidFill>
              <a:effectLst/>
              <a:uLnTx/>
              <a:uFillTx/>
              <a:latin typeface="Calibri"/>
              <a:ea typeface="+mn-ea"/>
              <a:cs typeface="+mn-cs"/>
            </a:endParaRPr>
          </a:p>
        </p:txBody>
      </p:sp>
      <p:pic>
        <p:nvPicPr>
          <p:cNvPr id="16" name="Picture 15">
            <a:extLst>
              <a:ext uri="{FF2B5EF4-FFF2-40B4-BE49-F238E27FC236}">
                <a16:creationId xmlns:a16="http://schemas.microsoft.com/office/drawing/2014/main" id="{BA766AF0-F341-3A21-ADDB-D15C4BE3F703}"/>
              </a:ext>
            </a:extLst>
          </p:cNvPr>
          <p:cNvPicPr>
            <a:picLocks noChangeAspect="1"/>
          </p:cNvPicPr>
          <p:nvPr/>
        </p:nvPicPr>
        <p:blipFill>
          <a:blip r:embed="rId3"/>
          <a:stretch>
            <a:fillRect/>
          </a:stretch>
        </p:blipFill>
        <p:spPr>
          <a:xfrm>
            <a:off x="8893460" y="3137856"/>
            <a:ext cx="2680075" cy="2680075"/>
          </a:xfrm>
          <a:prstGeom prst="rect">
            <a:avLst/>
          </a:prstGeom>
        </p:spPr>
      </p:pic>
      <p:pic>
        <p:nvPicPr>
          <p:cNvPr id="6" name="Picture 5">
            <a:extLst>
              <a:ext uri="{FF2B5EF4-FFF2-40B4-BE49-F238E27FC236}">
                <a16:creationId xmlns:a16="http://schemas.microsoft.com/office/drawing/2014/main" id="{E43A44AA-BBE4-BFC7-A422-616263B18613}"/>
              </a:ext>
            </a:extLst>
          </p:cNvPr>
          <p:cNvPicPr>
            <a:picLocks noChangeAspect="1"/>
          </p:cNvPicPr>
          <p:nvPr/>
        </p:nvPicPr>
        <p:blipFill>
          <a:blip r:embed="rId4"/>
          <a:stretch>
            <a:fillRect/>
          </a:stretch>
        </p:blipFill>
        <p:spPr>
          <a:xfrm>
            <a:off x="6375400" y="600889"/>
            <a:ext cx="2738120" cy="2738120"/>
          </a:xfrm>
          <a:prstGeom prst="rect">
            <a:avLst/>
          </a:prstGeom>
        </p:spPr>
      </p:pic>
      <p:sp>
        <p:nvSpPr>
          <p:cNvPr id="17" name="TextBox 16">
            <a:extLst>
              <a:ext uri="{FF2B5EF4-FFF2-40B4-BE49-F238E27FC236}">
                <a16:creationId xmlns:a16="http://schemas.microsoft.com/office/drawing/2014/main" id="{C3D3206F-5A11-08AF-E1F8-4A59841BEFC9}"/>
              </a:ext>
            </a:extLst>
          </p:cNvPr>
          <p:cNvSpPr txBox="1"/>
          <p:nvPr/>
        </p:nvSpPr>
        <p:spPr>
          <a:xfrm>
            <a:off x="8893460" y="853500"/>
            <a:ext cx="3045284" cy="1477328"/>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a:ea typeface="+mn-ea"/>
                <a:cs typeface="+mn-cs"/>
              </a:rPr>
              <a:t>Olivia Starkey, MSN, RN, CEN, TNS, NPD-BC</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a:ea typeface="+mn-ea"/>
                <a:cs typeface="+mn-cs"/>
              </a:rPr>
              <a:t>Nursing Professional Emergency Department Development Outcome Leader</a:t>
            </a:r>
          </a:p>
        </p:txBody>
      </p:sp>
      <p:sp>
        <p:nvSpPr>
          <p:cNvPr id="18" name="TextBox 17">
            <a:extLst>
              <a:ext uri="{FF2B5EF4-FFF2-40B4-BE49-F238E27FC236}">
                <a16:creationId xmlns:a16="http://schemas.microsoft.com/office/drawing/2014/main" id="{7B4CAA3C-D333-395B-C764-9B5F15A6BE1B}"/>
              </a:ext>
            </a:extLst>
          </p:cNvPr>
          <p:cNvSpPr txBox="1"/>
          <p:nvPr/>
        </p:nvSpPr>
        <p:spPr>
          <a:xfrm>
            <a:off x="8850954" y="5824342"/>
            <a:ext cx="3341046" cy="923330"/>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a:ea typeface="+mn-ea"/>
                <a:cs typeface="+mn-cs"/>
              </a:rPr>
              <a:t>Neil Atkins, MSN, RN</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1" u="none" strike="noStrike" kern="1200" cap="none" spc="0" normalizeH="0" baseline="0" noProof="0" dirty="0">
                <a:ln>
                  <a:noFill/>
                </a:ln>
                <a:solidFill>
                  <a:srgbClr val="000000"/>
                </a:solidFill>
                <a:effectLst/>
                <a:uLnTx/>
                <a:uFillTx/>
                <a:latin typeface="Calibri"/>
                <a:ea typeface="+mn-ea"/>
                <a:cs typeface="+mn-cs"/>
              </a:rPr>
              <a:t>Clinical Nursing Informatics Program Manager</a:t>
            </a:r>
          </a:p>
        </p:txBody>
      </p:sp>
    </p:spTree>
    <p:extLst>
      <p:ext uri="{BB962C8B-B14F-4D97-AF65-F5344CB8AC3E}">
        <p14:creationId xmlns:p14="http://schemas.microsoft.com/office/powerpoint/2010/main" val="1916430670"/>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83C13C-A3AB-B511-72CB-0C3EE6A0CAC3}"/>
              </a:ext>
            </a:extLst>
          </p:cNvPr>
          <p:cNvSpPr>
            <a:spLocks noGrp="1"/>
          </p:cNvSpPr>
          <p:nvPr>
            <p:ph type="title"/>
          </p:nvPr>
        </p:nvSpPr>
        <p:spPr/>
        <p:txBody>
          <a:bodyPr>
            <a:normAutofit fontScale="90000"/>
          </a:bodyPr>
          <a:lstStyle/>
          <a:p>
            <a:r>
              <a:rPr lang="en-US" dirty="0"/>
              <a:t>Identifying patients who are pregnant or ≤ 1 year postpartum in ED triage</a:t>
            </a:r>
            <a:br>
              <a:rPr lang="en-US" dirty="0"/>
            </a:br>
            <a:endParaRPr lang="en-US" dirty="0"/>
          </a:p>
        </p:txBody>
      </p:sp>
      <p:sp>
        <p:nvSpPr>
          <p:cNvPr id="3" name="Slide Number Placeholder 2">
            <a:extLst>
              <a:ext uri="{FF2B5EF4-FFF2-40B4-BE49-F238E27FC236}">
                <a16:creationId xmlns:a16="http://schemas.microsoft.com/office/drawing/2014/main" id="{ED25FFEA-405A-597B-3201-AA42DCAC45B9}"/>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D85EF1F-7307-41BC-8C08-94B176AED8EE}" type="slidenum">
              <a:rPr kumimoji="0" lang="en-US" sz="1200" b="0" i="0" u="none" strike="noStrike" kern="1200" cap="none" spc="0" normalizeH="0" baseline="0" noProof="0" smtClean="0">
                <a:ln>
                  <a:noFill/>
                </a:ln>
                <a:solidFill>
                  <a:srgbClr val="59CBE8"/>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23</a:t>
            </a:fld>
            <a:endParaRPr kumimoji="0" lang="en-US" sz="1200" b="0" i="0" u="none" strike="noStrike" kern="1200" cap="none" spc="0" normalizeH="0" baseline="0" noProof="0">
              <a:ln>
                <a:noFill/>
              </a:ln>
              <a:solidFill>
                <a:srgbClr val="59CBE8"/>
              </a:solidFill>
              <a:effectLst/>
              <a:uLnTx/>
              <a:uFillTx/>
              <a:latin typeface="Calibri"/>
              <a:ea typeface="+mn-ea"/>
              <a:cs typeface="+mn-cs"/>
            </a:endParaRPr>
          </a:p>
        </p:txBody>
      </p:sp>
      <p:sp>
        <p:nvSpPr>
          <p:cNvPr id="4" name="Text Placeholder 3">
            <a:extLst>
              <a:ext uri="{FF2B5EF4-FFF2-40B4-BE49-F238E27FC236}">
                <a16:creationId xmlns:a16="http://schemas.microsoft.com/office/drawing/2014/main" id="{3F536D29-E140-B16A-FD25-037CE4D389A2}"/>
              </a:ext>
            </a:extLst>
          </p:cNvPr>
          <p:cNvSpPr>
            <a:spLocks noGrp="1"/>
          </p:cNvSpPr>
          <p:nvPr>
            <p:ph type="body" sz="quarter" idx="13"/>
          </p:nvPr>
        </p:nvSpPr>
        <p:spPr>
          <a:xfrm>
            <a:off x="838200" y="1447800"/>
            <a:ext cx="4191000" cy="5198299"/>
          </a:xfrm>
        </p:spPr>
        <p:txBody>
          <a:bodyPr>
            <a:normAutofit lnSpcReduction="10000"/>
          </a:bodyPr>
          <a:lstStyle/>
          <a:p>
            <a:pPr marL="457200" indent="-457200">
              <a:buAutoNum type="arabicPeriod"/>
            </a:pPr>
            <a:r>
              <a:rPr lang="en-US" dirty="0"/>
              <a:t>Just prior to setting the patient’s acuity, complete the pregnancy questions in the Triage Comp/Acuity section of the Triage tab.</a:t>
            </a:r>
          </a:p>
          <a:p>
            <a:pPr marL="685800" lvl="1" indent="-457200">
              <a:buFont typeface="+mj-lt"/>
              <a:buAutoNum type="alphaLcPeriod"/>
            </a:pPr>
            <a:r>
              <a:rPr lang="en-US" dirty="0"/>
              <a:t>If the patient answers yes to being pregnant in the past year AND in the last 12 weeks, the focus of screening will be on depression and substance abuse. You’ll also want to take into consideration increasing the patient’s acuity and take into consideration the clinical indication for postpartum hypertension</a:t>
            </a:r>
          </a:p>
          <a:p>
            <a:pPr marL="685800" lvl="1" indent="-457200">
              <a:buFont typeface="+mj-lt"/>
              <a:buAutoNum type="alphaLcPeriod"/>
            </a:pPr>
            <a:r>
              <a:rPr lang="en-US" dirty="0"/>
              <a:t>If the patient has been pregnant in the past year but NOT pregnant in the last 12 weeks, the focus of screening will be depression and substance abuse</a:t>
            </a:r>
          </a:p>
        </p:txBody>
      </p:sp>
      <p:sp>
        <p:nvSpPr>
          <p:cNvPr id="11" name="TextBox 10">
            <a:extLst>
              <a:ext uri="{FF2B5EF4-FFF2-40B4-BE49-F238E27FC236}">
                <a16:creationId xmlns:a16="http://schemas.microsoft.com/office/drawing/2014/main" id="{34D00567-5700-7113-21F0-FF9739AFA502}"/>
              </a:ext>
            </a:extLst>
          </p:cNvPr>
          <p:cNvSpPr txBox="1"/>
          <p:nvPr/>
        </p:nvSpPr>
        <p:spPr>
          <a:xfrm>
            <a:off x="6192129" y="4619058"/>
            <a:ext cx="2534358"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a:ea typeface="+mn-ea"/>
                <a:cs typeface="+mn-cs"/>
              </a:rPr>
              <a:t>Signage posted in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rgbClr val="000000"/>
                </a:solidFill>
                <a:effectLst/>
                <a:uLnTx/>
                <a:uFillTx/>
                <a:latin typeface="Calibri"/>
                <a:ea typeface="+mn-ea"/>
                <a:cs typeface="+mn-cs"/>
              </a:rPr>
              <a:t> ED Triage Rooms</a:t>
            </a:r>
          </a:p>
        </p:txBody>
      </p:sp>
      <p:pic>
        <p:nvPicPr>
          <p:cNvPr id="6" name="Picture 5">
            <a:extLst>
              <a:ext uri="{FF2B5EF4-FFF2-40B4-BE49-F238E27FC236}">
                <a16:creationId xmlns:a16="http://schemas.microsoft.com/office/drawing/2014/main" id="{228E8AEA-EF56-3688-2517-66F6BF6CB71A}"/>
              </a:ext>
            </a:extLst>
          </p:cNvPr>
          <p:cNvPicPr>
            <a:picLocks noChangeAspect="1"/>
          </p:cNvPicPr>
          <p:nvPr/>
        </p:nvPicPr>
        <p:blipFill>
          <a:blip r:embed="rId3"/>
          <a:stretch>
            <a:fillRect/>
          </a:stretch>
        </p:blipFill>
        <p:spPr>
          <a:xfrm>
            <a:off x="5029200" y="929966"/>
            <a:ext cx="7026275" cy="2358924"/>
          </a:xfrm>
          <a:prstGeom prst="rect">
            <a:avLst/>
          </a:prstGeom>
        </p:spPr>
      </p:pic>
      <p:pic>
        <p:nvPicPr>
          <p:cNvPr id="10" name="Picture 9">
            <a:extLst>
              <a:ext uri="{FF2B5EF4-FFF2-40B4-BE49-F238E27FC236}">
                <a16:creationId xmlns:a16="http://schemas.microsoft.com/office/drawing/2014/main" id="{FC1D6CC1-D78F-8922-4101-7E2AE7ABFB71}"/>
              </a:ext>
            </a:extLst>
          </p:cNvPr>
          <p:cNvPicPr>
            <a:picLocks noChangeAspect="1"/>
          </p:cNvPicPr>
          <p:nvPr/>
        </p:nvPicPr>
        <p:blipFill>
          <a:blip r:embed="rId4"/>
          <a:stretch>
            <a:fillRect/>
          </a:stretch>
        </p:blipFill>
        <p:spPr>
          <a:xfrm>
            <a:off x="8405222" y="2524991"/>
            <a:ext cx="3427209" cy="4333009"/>
          </a:xfrm>
          <a:prstGeom prst="rect">
            <a:avLst/>
          </a:prstGeom>
        </p:spPr>
      </p:pic>
    </p:spTree>
    <p:extLst>
      <p:ext uri="{BB962C8B-B14F-4D97-AF65-F5344CB8AC3E}">
        <p14:creationId xmlns:p14="http://schemas.microsoft.com/office/powerpoint/2010/main" val="526953424"/>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EA29261-C5DA-6ADB-18F3-33E05B919254}"/>
              </a:ext>
            </a:extLst>
          </p:cNvPr>
          <p:cNvSpPr>
            <a:spLocks noGrp="1"/>
          </p:cNvSpPr>
          <p:nvPr>
            <p:ph type="title"/>
          </p:nvPr>
        </p:nvSpPr>
        <p:spPr/>
        <p:txBody>
          <a:bodyPr/>
          <a:lstStyle/>
          <a:p>
            <a:r>
              <a:rPr lang="en-US" dirty="0"/>
              <a:t>Triage Postpartum Screening</a:t>
            </a:r>
          </a:p>
        </p:txBody>
      </p:sp>
      <p:sp>
        <p:nvSpPr>
          <p:cNvPr id="3" name="Slide Number Placeholder 2">
            <a:extLst>
              <a:ext uri="{FF2B5EF4-FFF2-40B4-BE49-F238E27FC236}">
                <a16:creationId xmlns:a16="http://schemas.microsoft.com/office/drawing/2014/main" id="{A5706C88-AC4E-2D3E-5E8C-BDCB8EF38C1B}"/>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D85EF1F-7307-41BC-8C08-94B176AED8EE}" type="slidenum">
              <a:rPr kumimoji="0" lang="en-US" sz="1200" b="0" i="0" u="none" strike="noStrike" kern="1200" cap="none" spc="0" normalizeH="0" baseline="0" noProof="0" smtClean="0">
                <a:ln>
                  <a:noFill/>
                </a:ln>
                <a:solidFill>
                  <a:srgbClr val="59CBE8"/>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24</a:t>
            </a:fld>
            <a:endParaRPr kumimoji="0" lang="en-US" sz="1200" b="0" i="0" u="none" strike="noStrike" kern="1200" cap="none" spc="0" normalizeH="0" baseline="0" noProof="0">
              <a:ln>
                <a:noFill/>
              </a:ln>
              <a:solidFill>
                <a:srgbClr val="59CBE8"/>
              </a:solidFill>
              <a:effectLst/>
              <a:uLnTx/>
              <a:uFillTx/>
              <a:latin typeface="Calibri"/>
              <a:ea typeface="+mn-ea"/>
              <a:cs typeface="+mn-cs"/>
            </a:endParaRPr>
          </a:p>
        </p:txBody>
      </p:sp>
      <p:sp>
        <p:nvSpPr>
          <p:cNvPr id="4" name="Text Placeholder 3">
            <a:extLst>
              <a:ext uri="{FF2B5EF4-FFF2-40B4-BE49-F238E27FC236}">
                <a16:creationId xmlns:a16="http://schemas.microsoft.com/office/drawing/2014/main" id="{2FA72F63-4FBE-ED5A-03E2-BA5643D26E4B}"/>
              </a:ext>
            </a:extLst>
          </p:cNvPr>
          <p:cNvSpPr>
            <a:spLocks noGrp="1"/>
          </p:cNvSpPr>
          <p:nvPr>
            <p:ph type="body" sz="quarter" idx="13"/>
          </p:nvPr>
        </p:nvSpPr>
        <p:spPr>
          <a:xfrm>
            <a:off x="838200" y="1825625"/>
            <a:ext cx="5339080" cy="4016375"/>
          </a:xfrm>
        </p:spPr>
        <p:txBody>
          <a:bodyPr/>
          <a:lstStyle/>
          <a:p>
            <a:pPr marL="342900" indent="-342900">
              <a:buFont typeface="Arial" panose="020B0604020202020204" pitchFamily="34" charset="0"/>
              <a:buChar char="•"/>
            </a:pPr>
            <a:r>
              <a:rPr lang="en-US" dirty="0"/>
              <a:t>If the patient has screened positive in triage that they have had a pregnancy within the past year, a required Postpartum Screening will display to the primary nurse to complete</a:t>
            </a:r>
          </a:p>
          <a:p>
            <a:pPr marL="342900" indent="-342900">
              <a:buFont typeface="Arial" panose="020B0604020202020204" pitchFamily="34" charset="0"/>
              <a:buChar char="•"/>
            </a:pPr>
            <a:r>
              <a:rPr lang="en-US" dirty="0"/>
              <a:t>The EPDS will then populate to the primary ED nurse </a:t>
            </a:r>
          </a:p>
        </p:txBody>
      </p:sp>
      <p:pic>
        <p:nvPicPr>
          <p:cNvPr id="6" name="Picture 5">
            <a:extLst>
              <a:ext uri="{FF2B5EF4-FFF2-40B4-BE49-F238E27FC236}">
                <a16:creationId xmlns:a16="http://schemas.microsoft.com/office/drawing/2014/main" id="{D48589D1-34FD-14D7-F466-A8C26789993F}"/>
              </a:ext>
            </a:extLst>
          </p:cNvPr>
          <p:cNvPicPr>
            <a:picLocks noChangeAspect="1"/>
          </p:cNvPicPr>
          <p:nvPr/>
        </p:nvPicPr>
        <p:blipFill>
          <a:blip r:embed="rId3"/>
          <a:stretch>
            <a:fillRect/>
          </a:stretch>
        </p:blipFill>
        <p:spPr>
          <a:xfrm>
            <a:off x="6315185" y="1538092"/>
            <a:ext cx="5517246" cy="4392808"/>
          </a:xfrm>
          <a:prstGeom prst="rect">
            <a:avLst/>
          </a:prstGeom>
        </p:spPr>
      </p:pic>
    </p:spTree>
    <p:extLst>
      <p:ext uri="{BB962C8B-B14F-4D97-AF65-F5344CB8AC3E}">
        <p14:creationId xmlns:p14="http://schemas.microsoft.com/office/powerpoint/2010/main" val="3567221335"/>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31968DB-0C75-3BF5-B8DD-EB9A2F4A2016}"/>
              </a:ext>
            </a:extLst>
          </p:cNvPr>
          <p:cNvSpPr>
            <a:spLocks noGrp="1"/>
          </p:cNvSpPr>
          <p:nvPr>
            <p:ph type="title"/>
          </p:nvPr>
        </p:nvSpPr>
        <p:spPr/>
        <p:txBody>
          <a:bodyPr/>
          <a:lstStyle/>
          <a:p>
            <a:r>
              <a:rPr lang="en-US" dirty="0"/>
              <a:t>Depression screening is preformed using the Edinburgh Postnatal Depression Scale</a:t>
            </a:r>
          </a:p>
        </p:txBody>
      </p:sp>
      <p:sp>
        <p:nvSpPr>
          <p:cNvPr id="3" name="Slide Number Placeholder 2">
            <a:extLst>
              <a:ext uri="{FF2B5EF4-FFF2-40B4-BE49-F238E27FC236}">
                <a16:creationId xmlns:a16="http://schemas.microsoft.com/office/drawing/2014/main" id="{5E18BBB3-22C8-A371-F02B-CC37FEE54391}"/>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D85EF1F-7307-41BC-8C08-94B176AED8EE}" type="slidenum">
              <a:rPr kumimoji="0" lang="en-US" sz="1200" b="0" i="0" u="none" strike="noStrike" kern="1200" cap="none" spc="0" normalizeH="0" baseline="0" noProof="0" smtClean="0">
                <a:ln>
                  <a:noFill/>
                </a:ln>
                <a:solidFill>
                  <a:srgbClr val="59CBE8"/>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25</a:t>
            </a:fld>
            <a:endParaRPr kumimoji="0" lang="en-US" sz="1200" b="0" i="0" u="none" strike="noStrike" kern="1200" cap="none" spc="0" normalizeH="0" baseline="0" noProof="0">
              <a:ln>
                <a:noFill/>
              </a:ln>
              <a:solidFill>
                <a:srgbClr val="59CBE8"/>
              </a:solidFill>
              <a:effectLst/>
              <a:uLnTx/>
              <a:uFillTx/>
              <a:latin typeface="Calibri"/>
              <a:ea typeface="+mn-ea"/>
              <a:cs typeface="+mn-cs"/>
            </a:endParaRPr>
          </a:p>
        </p:txBody>
      </p:sp>
      <p:sp>
        <p:nvSpPr>
          <p:cNvPr id="4" name="Text Placeholder 3">
            <a:extLst>
              <a:ext uri="{FF2B5EF4-FFF2-40B4-BE49-F238E27FC236}">
                <a16:creationId xmlns:a16="http://schemas.microsoft.com/office/drawing/2014/main" id="{5FD15B04-1351-7864-E762-B07A010EF8AE}"/>
              </a:ext>
            </a:extLst>
          </p:cNvPr>
          <p:cNvSpPr>
            <a:spLocks noGrp="1"/>
          </p:cNvSpPr>
          <p:nvPr>
            <p:ph type="body" sz="quarter" idx="13"/>
          </p:nvPr>
        </p:nvSpPr>
        <p:spPr>
          <a:xfrm>
            <a:off x="838200" y="1825625"/>
            <a:ext cx="5382986" cy="4016375"/>
          </a:xfrm>
        </p:spPr>
        <p:txBody>
          <a:bodyPr/>
          <a:lstStyle/>
          <a:p>
            <a:pPr marL="342900" indent="-342900">
              <a:buFont typeface="Arial" panose="020B0604020202020204" pitchFamily="34" charset="0"/>
              <a:buChar char="•"/>
            </a:pPr>
            <a:r>
              <a:rPr lang="en-US" dirty="0"/>
              <a:t>After the Edinburgh questions are answered, a score will </a:t>
            </a:r>
            <a:r>
              <a:rPr lang="en-US" dirty="0" err="1"/>
              <a:t>autopopulate</a:t>
            </a:r>
            <a:r>
              <a:rPr lang="en-US" dirty="0"/>
              <a:t>. </a:t>
            </a:r>
          </a:p>
          <a:p>
            <a:endParaRPr lang="en-US" dirty="0"/>
          </a:p>
          <a:p>
            <a:pPr marL="342900" indent="-342900">
              <a:buFont typeface="Arial" panose="020B0604020202020204" pitchFamily="34" charset="0"/>
              <a:buChar char="•"/>
            </a:pPr>
            <a:r>
              <a:rPr lang="en-US" dirty="0"/>
              <a:t>If the patient scores ≥10, a resource guide will automatically be added to the patient’s After Visit Summary (AVS) and you can move onto the substance abuse screening</a:t>
            </a:r>
          </a:p>
          <a:p>
            <a:endParaRPr lang="en-US" dirty="0"/>
          </a:p>
        </p:txBody>
      </p:sp>
      <p:pic>
        <p:nvPicPr>
          <p:cNvPr id="6" name="Picture 5">
            <a:extLst>
              <a:ext uri="{FF2B5EF4-FFF2-40B4-BE49-F238E27FC236}">
                <a16:creationId xmlns:a16="http://schemas.microsoft.com/office/drawing/2014/main" id="{367B05CA-1511-D55C-F5EB-E808562DB779}"/>
              </a:ext>
            </a:extLst>
          </p:cNvPr>
          <p:cNvPicPr>
            <a:picLocks noChangeAspect="1"/>
          </p:cNvPicPr>
          <p:nvPr/>
        </p:nvPicPr>
        <p:blipFill>
          <a:blip r:embed="rId2"/>
          <a:stretch>
            <a:fillRect/>
          </a:stretch>
        </p:blipFill>
        <p:spPr>
          <a:xfrm>
            <a:off x="6677324" y="1323718"/>
            <a:ext cx="4795158" cy="5507553"/>
          </a:xfrm>
          <a:prstGeom prst="rect">
            <a:avLst/>
          </a:prstGeom>
        </p:spPr>
      </p:pic>
    </p:spTree>
    <p:extLst>
      <p:ext uri="{BB962C8B-B14F-4D97-AF65-F5344CB8AC3E}">
        <p14:creationId xmlns:p14="http://schemas.microsoft.com/office/powerpoint/2010/main" val="1222158205"/>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3ABBC5F-01D7-C8E4-A1CE-B823E67BD9E3}"/>
              </a:ext>
            </a:extLst>
          </p:cNvPr>
          <p:cNvSpPr>
            <a:spLocks noGrp="1"/>
          </p:cNvSpPr>
          <p:nvPr>
            <p:ph type="title"/>
          </p:nvPr>
        </p:nvSpPr>
        <p:spPr/>
        <p:txBody>
          <a:bodyPr/>
          <a:lstStyle/>
          <a:p>
            <a:r>
              <a:rPr lang="en-US" dirty="0"/>
              <a:t>Completing the Substance Abuse Screening</a:t>
            </a:r>
          </a:p>
        </p:txBody>
      </p:sp>
      <p:sp>
        <p:nvSpPr>
          <p:cNvPr id="3" name="Slide Number Placeholder 2">
            <a:extLst>
              <a:ext uri="{FF2B5EF4-FFF2-40B4-BE49-F238E27FC236}">
                <a16:creationId xmlns:a16="http://schemas.microsoft.com/office/drawing/2014/main" id="{E1FE9864-573C-63E0-712A-71CF0A7E9316}"/>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D85EF1F-7307-41BC-8C08-94B176AED8EE}" type="slidenum">
              <a:rPr kumimoji="0" lang="en-US" sz="1200" b="0" i="0" u="none" strike="noStrike" kern="1200" cap="none" spc="0" normalizeH="0" baseline="0" noProof="0" smtClean="0">
                <a:ln>
                  <a:noFill/>
                </a:ln>
                <a:solidFill>
                  <a:srgbClr val="59CBE8"/>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26</a:t>
            </a:fld>
            <a:endParaRPr kumimoji="0" lang="en-US" sz="1200" b="0" i="0" u="none" strike="noStrike" kern="1200" cap="none" spc="0" normalizeH="0" baseline="0" noProof="0">
              <a:ln>
                <a:noFill/>
              </a:ln>
              <a:solidFill>
                <a:srgbClr val="59CBE8"/>
              </a:solidFill>
              <a:effectLst/>
              <a:uLnTx/>
              <a:uFillTx/>
              <a:latin typeface="Calibri"/>
              <a:ea typeface="+mn-ea"/>
              <a:cs typeface="+mn-cs"/>
            </a:endParaRPr>
          </a:p>
        </p:txBody>
      </p:sp>
      <p:sp>
        <p:nvSpPr>
          <p:cNvPr id="4" name="Text Placeholder 3">
            <a:extLst>
              <a:ext uri="{FF2B5EF4-FFF2-40B4-BE49-F238E27FC236}">
                <a16:creationId xmlns:a16="http://schemas.microsoft.com/office/drawing/2014/main" id="{FBA3FB0E-EAB2-1CF6-5B35-AD3630A4852B}"/>
              </a:ext>
            </a:extLst>
          </p:cNvPr>
          <p:cNvSpPr>
            <a:spLocks noGrp="1"/>
          </p:cNvSpPr>
          <p:nvPr>
            <p:ph type="body" sz="quarter" idx="13"/>
          </p:nvPr>
        </p:nvSpPr>
        <p:spPr>
          <a:xfrm>
            <a:off x="838200" y="1825625"/>
            <a:ext cx="4881880" cy="4016375"/>
          </a:xfrm>
        </p:spPr>
        <p:txBody>
          <a:bodyPr/>
          <a:lstStyle/>
          <a:p>
            <a:pPr marL="342900" indent="-342900">
              <a:buFont typeface="Arial" panose="020B0604020202020204" pitchFamily="34" charset="0"/>
              <a:buChar char="•"/>
            </a:pPr>
            <a:r>
              <a:rPr lang="en-US" dirty="0"/>
              <a:t>The CAGE AID screening tool is used to assess the patient’s risk for substance use disorder.</a:t>
            </a:r>
          </a:p>
          <a:p>
            <a:pPr marL="571500" lvl="1" indent="-342900"/>
            <a:r>
              <a:rPr lang="en-US" dirty="0"/>
              <a:t>To complete the tool, all postpartum patients will need to answer all of the tool’s questions</a:t>
            </a:r>
          </a:p>
          <a:p>
            <a:pPr marL="571500" lvl="1" indent="-342900"/>
            <a:r>
              <a:rPr lang="en-US" dirty="0"/>
              <a:t>If the patient answers Yes to any of the questions, select the checkmark for            to Resources provided. A resource guide will automatically be added to the patient’s After Visit Summary (AVS)</a:t>
            </a:r>
          </a:p>
        </p:txBody>
      </p:sp>
      <p:pic>
        <p:nvPicPr>
          <p:cNvPr id="6" name="Picture 5">
            <a:extLst>
              <a:ext uri="{FF2B5EF4-FFF2-40B4-BE49-F238E27FC236}">
                <a16:creationId xmlns:a16="http://schemas.microsoft.com/office/drawing/2014/main" id="{E5B9B93F-D212-965E-D1CC-644CEA17B405}"/>
              </a:ext>
            </a:extLst>
          </p:cNvPr>
          <p:cNvPicPr>
            <a:picLocks noChangeAspect="1"/>
          </p:cNvPicPr>
          <p:nvPr/>
        </p:nvPicPr>
        <p:blipFill>
          <a:blip r:embed="rId2"/>
          <a:stretch>
            <a:fillRect/>
          </a:stretch>
        </p:blipFill>
        <p:spPr>
          <a:xfrm>
            <a:off x="4888977" y="4075168"/>
            <a:ext cx="607584" cy="303792"/>
          </a:xfrm>
          <a:prstGeom prst="rect">
            <a:avLst/>
          </a:prstGeom>
        </p:spPr>
      </p:pic>
      <p:pic>
        <p:nvPicPr>
          <p:cNvPr id="8" name="Picture 7">
            <a:extLst>
              <a:ext uri="{FF2B5EF4-FFF2-40B4-BE49-F238E27FC236}">
                <a16:creationId xmlns:a16="http://schemas.microsoft.com/office/drawing/2014/main" id="{EF298324-5CC6-E036-79E3-21765E4BE84E}"/>
              </a:ext>
            </a:extLst>
          </p:cNvPr>
          <p:cNvPicPr>
            <a:picLocks noChangeAspect="1"/>
          </p:cNvPicPr>
          <p:nvPr/>
        </p:nvPicPr>
        <p:blipFill>
          <a:blip r:embed="rId3"/>
          <a:stretch>
            <a:fillRect/>
          </a:stretch>
        </p:blipFill>
        <p:spPr>
          <a:xfrm>
            <a:off x="5910844" y="1438470"/>
            <a:ext cx="5633192" cy="4285859"/>
          </a:xfrm>
          <a:prstGeom prst="rect">
            <a:avLst/>
          </a:prstGeom>
        </p:spPr>
      </p:pic>
    </p:spTree>
    <p:extLst>
      <p:ext uri="{BB962C8B-B14F-4D97-AF65-F5344CB8AC3E}">
        <p14:creationId xmlns:p14="http://schemas.microsoft.com/office/powerpoint/2010/main" val="122907234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24E95F-C822-B7F1-947B-416D9CBF171D}"/>
              </a:ext>
            </a:extLst>
          </p:cNvPr>
          <p:cNvSpPr>
            <a:spLocks noGrp="1"/>
          </p:cNvSpPr>
          <p:nvPr>
            <p:ph type="title"/>
          </p:nvPr>
        </p:nvSpPr>
        <p:spPr/>
        <p:txBody>
          <a:bodyPr/>
          <a:lstStyle/>
          <a:p>
            <a:r>
              <a:rPr lang="en-US" dirty="0"/>
              <a:t>After Visit Summary Resources</a:t>
            </a:r>
          </a:p>
        </p:txBody>
      </p:sp>
      <p:sp>
        <p:nvSpPr>
          <p:cNvPr id="3" name="Slide Number Placeholder 2">
            <a:extLst>
              <a:ext uri="{FF2B5EF4-FFF2-40B4-BE49-F238E27FC236}">
                <a16:creationId xmlns:a16="http://schemas.microsoft.com/office/drawing/2014/main" id="{E241E859-2FB2-790F-8A80-513EF5604270}"/>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D85EF1F-7307-41BC-8C08-94B176AED8EE}" type="slidenum">
              <a:rPr kumimoji="0" lang="en-US" sz="1200" b="0" i="0" u="none" strike="noStrike" kern="1200" cap="none" spc="0" normalizeH="0" baseline="0" noProof="0" smtClean="0">
                <a:ln>
                  <a:noFill/>
                </a:ln>
                <a:solidFill>
                  <a:srgbClr val="59CBE8"/>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27</a:t>
            </a:fld>
            <a:endParaRPr kumimoji="0" lang="en-US" sz="1200" b="0" i="0" u="none" strike="noStrike" kern="1200" cap="none" spc="0" normalizeH="0" baseline="0" noProof="0">
              <a:ln>
                <a:noFill/>
              </a:ln>
              <a:solidFill>
                <a:srgbClr val="59CBE8"/>
              </a:solidFill>
              <a:effectLst/>
              <a:uLnTx/>
              <a:uFillTx/>
              <a:latin typeface="Calibri"/>
              <a:ea typeface="+mn-ea"/>
              <a:cs typeface="+mn-cs"/>
            </a:endParaRPr>
          </a:p>
        </p:txBody>
      </p:sp>
      <p:sp>
        <p:nvSpPr>
          <p:cNvPr id="4" name="Text Placeholder 3">
            <a:extLst>
              <a:ext uri="{FF2B5EF4-FFF2-40B4-BE49-F238E27FC236}">
                <a16:creationId xmlns:a16="http://schemas.microsoft.com/office/drawing/2014/main" id="{E2515FBE-85A7-F7E6-6B2C-F084434F2110}"/>
              </a:ext>
            </a:extLst>
          </p:cNvPr>
          <p:cNvSpPr>
            <a:spLocks noGrp="1"/>
          </p:cNvSpPr>
          <p:nvPr>
            <p:ph type="body" sz="quarter" idx="13"/>
          </p:nvPr>
        </p:nvSpPr>
        <p:spPr>
          <a:xfrm>
            <a:off x="838200" y="1426029"/>
            <a:ext cx="5511800" cy="5038271"/>
          </a:xfrm>
        </p:spPr>
        <p:txBody>
          <a:bodyPr>
            <a:normAutofit fontScale="92500" lnSpcReduction="10000"/>
          </a:bodyPr>
          <a:lstStyle/>
          <a:p>
            <a:pPr marL="342900" marR="0" indent="-342900">
              <a:spcAft>
                <a:spcPts val="800"/>
              </a:spcAft>
              <a:buFont typeface="Arial" panose="020B0604020202020204" pitchFamily="34" charset="0"/>
              <a:buChar char="•"/>
            </a:pPr>
            <a:r>
              <a:rPr lang="en-US" sz="2000" dirty="0">
                <a:solidFill>
                  <a:srgbClr val="34657F"/>
                </a:solidFill>
                <a:effectLst/>
                <a:latin typeface="Calibri" panose="020F0502020204030204" pitchFamily="34" charset="0"/>
                <a:ea typeface="Calibri" panose="020F0502020204030204" pitchFamily="34" charset="0"/>
                <a:cs typeface="Levenim MT" panose="02010502060101010101" pitchFamily="2" charset="-79"/>
              </a:rPr>
              <a:t>Post Partum Depression Screening Resource:</a:t>
            </a:r>
          </a:p>
          <a:p>
            <a:pPr marL="571500" lvl="1" indent="-342900">
              <a:spcAft>
                <a:spcPts val="800"/>
              </a:spcAft>
            </a:pPr>
            <a:r>
              <a:rPr lang="en-US" dirty="0">
                <a:solidFill>
                  <a:srgbClr val="34657F"/>
                </a:solidFill>
                <a:effectLst/>
                <a:latin typeface="Calibri" panose="020F0502020204030204" pitchFamily="34" charset="0"/>
                <a:ea typeface="Calibri" panose="020F0502020204030204" pitchFamily="34" charset="0"/>
                <a:cs typeface="Levenim MT" panose="02010502060101010101" pitchFamily="2" charset="-79"/>
              </a:rPr>
              <a:t>Review the 24/7 </a:t>
            </a:r>
            <a:r>
              <a:rPr lang="en-US" b="1" dirty="0">
                <a:solidFill>
                  <a:srgbClr val="34657F"/>
                </a:solidFill>
                <a:effectLst/>
                <a:latin typeface="Calibri" panose="020F0502020204030204" pitchFamily="34" charset="0"/>
                <a:ea typeface="Calibri" panose="020F0502020204030204" pitchFamily="34" charset="0"/>
                <a:cs typeface="Levenim MT" panose="02010502060101010101" pitchFamily="2" charset="-79"/>
              </a:rPr>
              <a:t>National Maternal Mental Health Hotline</a:t>
            </a:r>
            <a:r>
              <a:rPr lang="en-US" dirty="0">
                <a:solidFill>
                  <a:srgbClr val="34657F"/>
                </a:solidFill>
                <a:effectLst/>
                <a:latin typeface="Calibri" panose="020F0502020204030204" pitchFamily="34" charset="0"/>
                <a:ea typeface="Calibri" panose="020F0502020204030204" pitchFamily="34" charset="0"/>
                <a:cs typeface="Levenim MT" panose="02010502060101010101" pitchFamily="2" charset="-79"/>
              </a:rPr>
              <a:t> AVS resource and reinforce to the patient to seek out emotional support and resources by contacting the provided number</a:t>
            </a:r>
          </a:p>
          <a:p>
            <a:pPr marL="571500" lvl="1" indent="-342900">
              <a:spcAft>
                <a:spcPts val="800"/>
              </a:spcAft>
            </a:pPr>
            <a:endParaRPr lang="en-US" dirty="0">
              <a:solidFill>
                <a:srgbClr val="34657F"/>
              </a:solidFill>
              <a:latin typeface="Calibri" panose="020F0502020204030204" pitchFamily="34" charset="0"/>
              <a:ea typeface="Calibri" panose="020F0502020204030204" pitchFamily="34" charset="0"/>
              <a:cs typeface="Levenim MT" panose="02010502060101010101" pitchFamily="2" charset="-79"/>
            </a:endParaRPr>
          </a:p>
          <a:p>
            <a:pPr marL="571500" lvl="1" indent="-342900">
              <a:spcAft>
                <a:spcPts val="800"/>
              </a:spcAft>
            </a:pPr>
            <a:endParaRPr lang="en-US" dirty="0">
              <a:solidFill>
                <a:srgbClr val="34657F"/>
              </a:solidFill>
              <a:effectLst/>
              <a:latin typeface="Calibri" panose="020F0502020204030204" pitchFamily="34" charset="0"/>
              <a:ea typeface="Calibri" panose="020F0502020204030204" pitchFamily="34" charset="0"/>
              <a:cs typeface="Levenim MT" panose="02010502060101010101" pitchFamily="2" charset="-79"/>
            </a:endParaRPr>
          </a:p>
          <a:p>
            <a:pPr marL="571500" lvl="1" indent="-342900">
              <a:spcAft>
                <a:spcPts val="800"/>
              </a:spcAft>
            </a:pPr>
            <a:endParaRPr lang="en-US" dirty="0">
              <a:solidFill>
                <a:srgbClr val="34657F"/>
              </a:solidFill>
              <a:effectLst/>
              <a:latin typeface="Calibri" panose="020F0502020204030204" pitchFamily="34" charset="0"/>
              <a:ea typeface="Calibri" panose="020F0502020204030204" pitchFamily="34" charset="0"/>
              <a:cs typeface="Levenim MT" panose="02010502060101010101" pitchFamily="2" charset="-79"/>
            </a:endParaRPr>
          </a:p>
          <a:p>
            <a:pPr marL="342900" indent="-342900">
              <a:spcAft>
                <a:spcPts val="800"/>
              </a:spcAft>
              <a:buFont typeface="Arial" panose="020B0604020202020204" pitchFamily="34" charset="0"/>
              <a:buChar char="•"/>
            </a:pPr>
            <a:r>
              <a:rPr lang="en-US" dirty="0">
                <a:solidFill>
                  <a:srgbClr val="34657F"/>
                </a:solidFill>
                <a:latin typeface="Calibri" panose="020F0502020204030204" pitchFamily="34" charset="0"/>
                <a:ea typeface="Calibri" panose="020F0502020204030204" pitchFamily="34" charset="0"/>
                <a:cs typeface="Levenim MT" panose="02010502060101010101" pitchFamily="2" charset="-79"/>
              </a:rPr>
              <a:t>Substance Use Disorder Resource:</a:t>
            </a:r>
          </a:p>
          <a:p>
            <a:pPr marL="571500" lvl="1" indent="-342900">
              <a:spcAft>
                <a:spcPts val="800"/>
              </a:spcAft>
            </a:pPr>
            <a:r>
              <a:rPr lang="en-US" dirty="0">
                <a:effectLst/>
                <a:latin typeface="Calibri" panose="020F0502020204030204" pitchFamily="34" charset="0"/>
                <a:ea typeface="Calibri" panose="020F0502020204030204" pitchFamily="34" charset="0"/>
                <a:cs typeface="Levenim MT" panose="02010502060101010101" pitchFamily="2" charset="-79"/>
              </a:rPr>
              <a:t>Review the 24/7 Medication Assisted Recovery AVS resource and reinforce to the patient to seek help with opioid use disorder by contacting the provided number</a:t>
            </a:r>
          </a:p>
          <a:p>
            <a:pPr marL="571500" lvl="1" indent="-342900">
              <a:spcAft>
                <a:spcPts val="800"/>
              </a:spcAft>
            </a:pPr>
            <a:r>
              <a:rPr lang="en-US" dirty="0">
                <a:latin typeface="Calibri" panose="020F0502020204030204" pitchFamily="34" charset="0"/>
                <a:ea typeface="Calibri" panose="020F0502020204030204" pitchFamily="34" charset="0"/>
                <a:cs typeface="Levenim MT" panose="02010502060101010101" pitchFamily="2" charset="-79"/>
              </a:rPr>
              <a:t>Able to provide Narcan to patient through ED</a:t>
            </a:r>
            <a:endParaRPr lang="en-US" dirty="0">
              <a:effectLst/>
              <a:latin typeface="Calibri" panose="020F0502020204030204" pitchFamily="34" charset="0"/>
              <a:ea typeface="Calibri" panose="020F0502020204030204" pitchFamily="34" charset="0"/>
              <a:cs typeface="Levenim MT" panose="02010502060101010101" pitchFamily="2" charset="-79"/>
            </a:endParaRPr>
          </a:p>
          <a:p>
            <a:pPr marL="342900" indent="-342900">
              <a:buFont typeface="Arial" panose="020B0604020202020204" pitchFamily="34" charset="0"/>
              <a:buChar char="•"/>
            </a:pPr>
            <a:endParaRPr lang="en-US" dirty="0"/>
          </a:p>
        </p:txBody>
      </p:sp>
      <p:pic>
        <p:nvPicPr>
          <p:cNvPr id="6" name="Picture 5">
            <a:extLst>
              <a:ext uri="{FF2B5EF4-FFF2-40B4-BE49-F238E27FC236}">
                <a16:creationId xmlns:a16="http://schemas.microsoft.com/office/drawing/2014/main" id="{468ED215-6202-EB40-ACDE-C25ABDE422EA}"/>
              </a:ext>
            </a:extLst>
          </p:cNvPr>
          <p:cNvPicPr>
            <a:picLocks noChangeAspect="1"/>
          </p:cNvPicPr>
          <p:nvPr/>
        </p:nvPicPr>
        <p:blipFill>
          <a:blip r:embed="rId3"/>
          <a:stretch>
            <a:fillRect/>
          </a:stretch>
        </p:blipFill>
        <p:spPr>
          <a:xfrm>
            <a:off x="6350000" y="1356205"/>
            <a:ext cx="4620968" cy="2153461"/>
          </a:xfrm>
          <a:prstGeom prst="rect">
            <a:avLst/>
          </a:prstGeom>
        </p:spPr>
      </p:pic>
      <p:pic>
        <p:nvPicPr>
          <p:cNvPr id="8" name="Picture 7">
            <a:extLst>
              <a:ext uri="{FF2B5EF4-FFF2-40B4-BE49-F238E27FC236}">
                <a16:creationId xmlns:a16="http://schemas.microsoft.com/office/drawing/2014/main" id="{336E1202-CD8D-D021-47BC-DD3D4C00B103}"/>
              </a:ext>
            </a:extLst>
          </p:cNvPr>
          <p:cNvPicPr>
            <a:picLocks noChangeAspect="1"/>
          </p:cNvPicPr>
          <p:nvPr/>
        </p:nvPicPr>
        <p:blipFill>
          <a:blip r:embed="rId4"/>
          <a:stretch>
            <a:fillRect/>
          </a:stretch>
        </p:blipFill>
        <p:spPr>
          <a:xfrm>
            <a:off x="6350000" y="3509665"/>
            <a:ext cx="4620968" cy="3287369"/>
          </a:xfrm>
          <a:prstGeom prst="rect">
            <a:avLst/>
          </a:prstGeom>
        </p:spPr>
      </p:pic>
    </p:spTree>
    <p:extLst>
      <p:ext uri="{BB962C8B-B14F-4D97-AF65-F5344CB8AC3E}">
        <p14:creationId xmlns:p14="http://schemas.microsoft.com/office/powerpoint/2010/main" val="1051858856"/>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38ED9A9-B35A-6D85-01AA-169E3DFF02DE}"/>
              </a:ext>
            </a:extLst>
          </p:cNvPr>
          <p:cNvSpPr>
            <a:spLocks noGrp="1"/>
          </p:cNvSpPr>
          <p:nvPr>
            <p:ph type="title"/>
          </p:nvPr>
        </p:nvSpPr>
        <p:spPr>
          <a:xfrm>
            <a:off x="5527040" y="100965"/>
            <a:ext cx="5826760" cy="1325563"/>
          </a:xfrm>
        </p:spPr>
        <p:txBody>
          <a:bodyPr>
            <a:normAutofit fontScale="90000"/>
          </a:bodyPr>
          <a:lstStyle/>
          <a:p>
            <a:pPr algn="ctr"/>
            <a:r>
              <a:rPr lang="en-US" dirty="0"/>
              <a:t>Current Next Steps: Creating a workflow for response to positive PMH Screen in the ED</a:t>
            </a:r>
          </a:p>
        </p:txBody>
      </p:sp>
      <p:sp>
        <p:nvSpPr>
          <p:cNvPr id="3" name="Slide Number Placeholder 2">
            <a:extLst>
              <a:ext uri="{FF2B5EF4-FFF2-40B4-BE49-F238E27FC236}">
                <a16:creationId xmlns:a16="http://schemas.microsoft.com/office/drawing/2014/main" id="{3A54CEEC-EE88-F035-FEA2-9EEB9B896C76}"/>
              </a:ext>
            </a:extLst>
          </p:cNvPr>
          <p:cNvSpPr>
            <a:spLocks noGrp="1"/>
          </p:cNvSpPr>
          <p:nvPr>
            <p:ph type="sldNum" sz="quarter" idx="12"/>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D85EF1F-7307-41BC-8C08-94B176AED8EE}" type="slidenum">
              <a:rPr kumimoji="0" lang="en-US" sz="1200" b="0" i="0" u="none" strike="noStrike" kern="1200" cap="none" spc="0" normalizeH="0" baseline="0" noProof="0" smtClean="0">
                <a:ln>
                  <a:noFill/>
                </a:ln>
                <a:solidFill>
                  <a:srgbClr val="59CBE8"/>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28</a:t>
            </a:fld>
            <a:endParaRPr kumimoji="0" lang="en-US" sz="1200" b="0" i="0" u="none" strike="noStrike" kern="1200" cap="none" spc="0" normalizeH="0" baseline="0" noProof="0">
              <a:ln>
                <a:noFill/>
              </a:ln>
              <a:solidFill>
                <a:srgbClr val="59CBE8"/>
              </a:solidFill>
              <a:effectLst/>
              <a:uLnTx/>
              <a:uFillTx/>
              <a:latin typeface="Calibri"/>
              <a:ea typeface="+mn-ea"/>
              <a:cs typeface="+mn-cs"/>
            </a:endParaRPr>
          </a:p>
        </p:txBody>
      </p:sp>
      <p:pic>
        <p:nvPicPr>
          <p:cNvPr id="6" name="Picture 5">
            <a:extLst>
              <a:ext uri="{FF2B5EF4-FFF2-40B4-BE49-F238E27FC236}">
                <a16:creationId xmlns:a16="http://schemas.microsoft.com/office/drawing/2014/main" id="{4A5458E2-C7A2-2288-F238-A8415C5B8EB1}"/>
              </a:ext>
            </a:extLst>
          </p:cNvPr>
          <p:cNvPicPr>
            <a:picLocks noChangeAspect="1"/>
          </p:cNvPicPr>
          <p:nvPr/>
        </p:nvPicPr>
        <p:blipFill>
          <a:blip r:embed="rId3"/>
          <a:stretch>
            <a:fillRect/>
          </a:stretch>
        </p:blipFill>
        <p:spPr>
          <a:xfrm>
            <a:off x="5717220" y="1722269"/>
            <a:ext cx="6545972" cy="3264680"/>
          </a:xfrm>
          <a:prstGeom prst="rect">
            <a:avLst/>
          </a:prstGeom>
        </p:spPr>
      </p:pic>
      <p:graphicFrame>
        <p:nvGraphicFramePr>
          <p:cNvPr id="7" name="Diagram 6">
            <a:extLst>
              <a:ext uri="{FF2B5EF4-FFF2-40B4-BE49-F238E27FC236}">
                <a16:creationId xmlns:a16="http://schemas.microsoft.com/office/drawing/2014/main" id="{079C3118-A266-A06E-41D3-3477BDAB30E7}"/>
              </a:ext>
            </a:extLst>
          </p:cNvPr>
          <p:cNvGraphicFramePr/>
          <p:nvPr/>
        </p:nvGraphicFramePr>
        <p:xfrm>
          <a:off x="-1625600" y="203200"/>
          <a:ext cx="9906000" cy="6057053"/>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Tree>
    <p:extLst>
      <p:ext uri="{BB962C8B-B14F-4D97-AF65-F5344CB8AC3E}">
        <p14:creationId xmlns:p14="http://schemas.microsoft.com/office/powerpoint/2010/main" val="348000411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2247877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4335"/>
        <p:cNvGrpSpPr/>
        <p:nvPr/>
      </p:nvGrpSpPr>
      <p:grpSpPr>
        <a:xfrm>
          <a:off x="0" y="0"/>
          <a:ext cx="0" cy="0"/>
          <a:chOff x="0" y="0"/>
          <a:chExt cx="0" cy="0"/>
        </a:xfrm>
      </p:grpSpPr>
      <p:sp>
        <p:nvSpPr>
          <p:cNvPr id="24336" name="Google Shape;24336;p28"/>
          <p:cNvSpPr txBox="1"/>
          <p:nvPr/>
        </p:nvSpPr>
        <p:spPr>
          <a:xfrm>
            <a:off x="610541" y="82372"/>
            <a:ext cx="5610174" cy="830997"/>
          </a:xfrm>
          <a:prstGeom prst="rect">
            <a:avLst/>
          </a:prstGeom>
          <a:noFill/>
          <a:ln>
            <a:noFill/>
          </a:ln>
        </p:spPr>
        <p:txBody>
          <a:bodyPr spcFirstLastPara="1" wrap="square" lIns="0" tIns="0" rIns="0" bIns="0" anchor="t" anchorCtr="0">
            <a:spAutoFit/>
          </a:bodyPr>
          <a:lstStyle/>
          <a:p>
            <a:pPr defTabSz="609630">
              <a:lnSpc>
                <a:spcPct val="108253"/>
              </a:lnSpc>
              <a:buClr>
                <a:srgbClr val="000000"/>
              </a:buClr>
              <a:buSzPts val="7500"/>
            </a:pPr>
            <a:r>
              <a:rPr lang="en-US" sz="5000" b="1" kern="0" dirty="0">
                <a:solidFill>
                  <a:srgbClr val="1C498B"/>
                </a:solidFill>
                <a:latin typeface="Calibri"/>
                <a:ea typeface="Calibri"/>
                <a:cs typeface="Calibri"/>
                <a:sym typeface="Calibri"/>
              </a:rPr>
              <a:t>PMH 2026 Focus</a:t>
            </a:r>
            <a:endParaRPr sz="5000" b="1" kern="0" dirty="0">
              <a:solidFill>
                <a:srgbClr val="1C498B"/>
              </a:solidFill>
              <a:latin typeface="Calibri"/>
              <a:ea typeface="Calibri"/>
              <a:cs typeface="Calibri"/>
              <a:sym typeface="Calibri"/>
            </a:endParaRPr>
          </a:p>
        </p:txBody>
      </p:sp>
      <p:pic>
        <p:nvPicPr>
          <p:cNvPr id="24337" name="Google Shape;24337;p28" descr="A blue and red curved line&#10;&#10;AI-generated content may be incorrect."/>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8671866" y="-1176"/>
            <a:ext cx="3531305" cy="952500"/>
          </a:xfrm>
          <a:prstGeom prst="rect">
            <a:avLst/>
          </a:prstGeom>
          <a:noFill/>
          <a:ln>
            <a:noFill/>
          </a:ln>
        </p:spPr>
      </p:pic>
      <p:pic>
        <p:nvPicPr>
          <p:cNvPr id="24338" name="Google Shape;24338;p28" descr="A logo with a map and text&#10;&#10;AI-generated content may be incorrect."/>
          <p:cNvPicPr preferRelativeResize="0"/>
          <p:nvPr/>
        </p:nvPicPr>
        <p:blipFill rotWithShape="1">
          <a:blip r:embed="rId4" cstate="email">
            <a:alphaModFix/>
            <a:extLst>
              <a:ext uri="{28A0092B-C50C-407E-A947-70E740481C1C}">
                <a14:useLocalDpi xmlns:a14="http://schemas.microsoft.com/office/drawing/2010/main"/>
              </a:ext>
            </a:extLst>
          </a:blip>
          <a:srcRect r="-244"/>
          <a:stretch/>
        </p:blipFill>
        <p:spPr>
          <a:xfrm>
            <a:off x="10339918" y="3550"/>
            <a:ext cx="1446409" cy="719901"/>
          </a:xfrm>
          <a:prstGeom prst="rect">
            <a:avLst/>
          </a:prstGeom>
          <a:noFill/>
          <a:ln>
            <a:noFill/>
          </a:ln>
        </p:spPr>
      </p:pic>
      <p:sp>
        <p:nvSpPr>
          <p:cNvPr id="24339" name="Google Shape;24339;p28"/>
          <p:cNvSpPr/>
          <p:nvPr/>
        </p:nvSpPr>
        <p:spPr>
          <a:xfrm>
            <a:off x="540873" y="797651"/>
            <a:ext cx="8777299" cy="1282723"/>
          </a:xfrm>
          <a:prstGeom prst="roundRect">
            <a:avLst>
              <a:gd name="adj" fmla="val 16667"/>
            </a:avLst>
          </a:prstGeom>
          <a:solidFill>
            <a:srgbClr val="E6CF3C"/>
          </a:solidFill>
          <a:ln w="25400" cap="flat" cmpd="sng">
            <a:solidFill>
              <a:srgbClr val="21364F"/>
            </a:solidFill>
            <a:prstDash val="solid"/>
            <a:round/>
            <a:headEnd type="none" w="sm" len="sm"/>
            <a:tailEnd type="none" w="sm" len="sm"/>
          </a:ln>
        </p:spPr>
        <p:txBody>
          <a:bodyPr spcFirstLastPara="1" wrap="square" lIns="60950" tIns="30467" rIns="60950" bIns="30467" anchor="ctr" anchorCtr="0">
            <a:noAutofit/>
          </a:bodyPr>
          <a:lstStyle/>
          <a:p>
            <a:pPr defTabSz="609630">
              <a:buClr>
                <a:srgbClr val="000000"/>
              </a:buClr>
              <a:buSzPts val="3600"/>
            </a:pPr>
            <a:r>
              <a:rPr lang="en-US" sz="2400" b="1" kern="0" dirty="0">
                <a:solidFill>
                  <a:srgbClr val="000000"/>
                </a:solidFill>
                <a:latin typeface="Calibri"/>
                <a:ea typeface="Calibri"/>
                <a:cs typeface="Calibri"/>
                <a:sym typeface="Calibri"/>
              </a:rPr>
              <a:t>Aim: </a:t>
            </a:r>
            <a:r>
              <a:rPr lang="en-US" sz="2400" kern="0" dirty="0">
                <a:solidFill>
                  <a:srgbClr val="000000"/>
                </a:solidFill>
                <a:latin typeface="Calibri"/>
                <a:ea typeface="Calibri"/>
                <a:cs typeface="Calibri"/>
                <a:sym typeface="Calibri"/>
              </a:rPr>
              <a:t>≥80% of women with positive PMH screen offered/received perinatal mental health care treatment (therapy, medication, or both) prenatally or by delivery discharge</a:t>
            </a:r>
            <a:endParaRPr sz="933" kern="0" dirty="0">
              <a:solidFill>
                <a:srgbClr val="000000"/>
              </a:solidFill>
              <a:latin typeface="Arial"/>
              <a:ea typeface="Arial"/>
              <a:cs typeface="Arial"/>
              <a:sym typeface="Arial"/>
            </a:endParaRPr>
          </a:p>
        </p:txBody>
      </p:sp>
      <p:sp>
        <p:nvSpPr>
          <p:cNvPr id="24340" name="Google Shape;24340;p28"/>
          <p:cNvSpPr txBox="1"/>
          <p:nvPr/>
        </p:nvSpPr>
        <p:spPr>
          <a:xfrm>
            <a:off x="1872343" y="3098523"/>
            <a:ext cx="9111257" cy="512871"/>
          </a:xfrm>
          <a:prstGeom prst="rect">
            <a:avLst/>
          </a:prstGeom>
          <a:noFill/>
          <a:ln>
            <a:noFill/>
          </a:ln>
        </p:spPr>
        <p:txBody>
          <a:bodyPr spcFirstLastPara="1" wrap="square" lIns="60950" tIns="30467" rIns="60950" bIns="30467" anchor="t" anchorCtr="0">
            <a:spAutoFit/>
          </a:bodyPr>
          <a:lstStyle/>
          <a:p>
            <a:pPr defTabSz="609630">
              <a:buClr>
                <a:srgbClr val="000000"/>
              </a:buClr>
              <a:buSzPts val="4800"/>
            </a:pPr>
            <a:r>
              <a:rPr lang="en-US" sz="2933" kern="0" dirty="0">
                <a:solidFill>
                  <a:srgbClr val="000000"/>
                </a:solidFill>
                <a:latin typeface="Calibri"/>
                <a:ea typeface="Calibri"/>
                <a:cs typeface="Calibri"/>
                <a:sym typeface="Calibri"/>
              </a:rPr>
              <a:t>Build workflows for response to positive PMH screens</a:t>
            </a:r>
            <a:endParaRPr sz="2933" kern="0" dirty="0">
              <a:solidFill>
                <a:srgbClr val="000000"/>
              </a:solidFill>
              <a:latin typeface="Arial"/>
              <a:ea typeface="Arial"/>
              <a:cs typeface="Arial"/>
              <a:sym typeface="Arial"/>
            </a:endParaRPr>
          </a:p>
        </p:txBody>
      </p:sp>
      <p:sp>
        <p:nvSpPr>
          <p:cNvPr id="24341" name="Google Shape;24341;p28"/>
          <p:cNvSpPr txBox="1"/>
          <p:nvPr/>
        </p:nvSpPr>
        <p:spPr>
          <a:xfrm>
            <a:off x="1889761" y="6060350"/>
            <a:ext cx="9791337" cy="512871"/>
          </a:xfrm>
          <a:prstGeom prst="rect">
            <a:avLst/>
          </a:prstGeom>
          <a:noFill/>
          <a:ln>
            <a:noFill/>
          </a:ln>
        </p:spPr>
        <p:txBody>
          <a:bodyPr spcFirstLastPara="1" wrap="square" lIns="60950" tIns="30467" rIns="60950" bIns="30467" anchor="t" anchorCtr="0">
            <a:spAutoFit/>
          </a:bodyPr>
          <a:lstStyle/>
          <a:p>
            <a:pPr defTabSz="609630">
              <a:buClr>
                <a:srgbClr val="000000"/>
              </a:buClr>
              <a:buSzPts val="4800"/>
            </a:pPr>
            <a:r>
              <a:rPr lang="en-US" sz="2933" kern="0" dirty="0">
                <a:solidFill>
                  <a:srgbClr val="000000"/>
                </a:solidFill>
                <a:latin typeface="Calibri"/>
                <a:ea typeface="Calibri"/>
                <a:cs typeface="Calibri"/>
                <a:sym typeface="Calibri"/>
              </a:rPr>
              <a:t>Engage ED and outpatient sites to improve PMH care</a:t>
            </a:r>
            <a:endParaRPr sz="2933" kern="0" dirty="0">
              <a:solidFill>
                <a:srgbClr val="000000"/>
              </a:solidFill>
              <a:latin typeface="Arial"/>
              <a:ea typeface="Arial"/>
              <a:cs typeface="Arial"/>
              <a:sym typeface="Arial"/>
            </a:endParaRPr>
          </a:p>
        </p:txBody>
      </p:sp>
      <p:sp>
        <p:nvSpPr>
          <p:cNvPr id="24342" name="Google Shape;24342;p28"/>
          <p:cNvSpPr txBox="1"/>
          <p:nvPr/>
        </p:nvSpPr>
        <p:spPr>
          <a:xfrm>
            <a:off x="1872343" y="3828976"/>
            <a:ext cx="10085993" cy="882203"/>
          </a:xfrm>
          <a:prstGeom prst="rect">
            <a:avLst/>
          </a:prstGeom>
          <a:noFill/>
          <a:ln>
            <a:noFill/>
          </a:ln>
        </p:spPr>
        <p:txBody>
          <a:bodyPr spcFirstLastPara="1" wrap="square" lIns="60950" tIns="30467" rIns="60950" bIns="30467" anchor="t" anchorCtr="0">
            <a:spAutoFit/>
          </a:bodyPr>
          <a:lstStyle/>
          <a:p>
            <a:pPr defTabSz="609630">
              <a:buClr>
                <a:srgbClr val="000000"/>
              </a:buClr>
              <a:buSzPts val="4400"/>
            </a:pPr>
            <a:r>
              <a:rPr lang="en-US" sz="2933" kern="0" dirty="0">
                <a:solidFill>
                  <a:srgbClr val="000000"/>
                </a:solidFill>
                <a:latin typeface="Calibri"/>
                <a:ea typeface="Calibri"/>
                <a:cs typeface="Calibri"/>
                <a:sym typeface="Calibri"/>
              </a:rPr>
              <a:t>Incorporate key resources into workflows and train staff                                                    </a:t>
            </a:r>
            <a:r>
              <a:rPr lang="en-US" sz="2933" i="1" kern="0" dirty="0">
                <a:solidFill>
                  <a:srgbClr val="000000"/>
                </a:solidFill>
                <a:latin typeface="Calibri"/>
                <a:ea typeface="Calibri"/>
                <a:cs typeface="Calibri"/>
                <a:sym typeface="Calibri"/>
              </a:rPr>
              <a:t>  </a:t>
            </a:r>
            <a:r>
              <a:rPr lang="en-US" sz="2400" i="1" kern="0" dirty="0">
                <a:solidFill>
                  <a:srgbClr val="000000"/>
                </a:solidFill>
                <a:latin typeface="Calibri"/>
                <a:ea typeface="Calibri"/>
                <a:cs typeface="Calibri"/>
                <a:sym typeface="Calibri"/>
              </a:rPr>
              <a:t>IL MOMS Line, IL DocAssist, PSI, PMH Purple Folder, Laminated PMH Algorithm</a:t>
            </a:r>
            <a:endParaRPr sz="2667" i="1" kern="0" dirty="0">
              <a:solidFill>
                <a:srgbClr val="000000"/>
              </a:solidFill>
              <a:latin typeface="Calibri"/>
              <a:ea typeface="Calibri"/>
              <a:cs typeface="Calibri"/>
              <a:sym typeface="Calibri"/>
            </a:endParaRPr>
          </a:p>
        </p:txBody>
      </p:sp>
      <p:sp>
        <p:nvSpPr>
          <p:cNvPr id="24343" name="Google Shape;24343;p28"/>
          <p:cNvSpPr txBox="1"/>
          <p:nvPr/>
        </p:nvSpPr>
        <p:spPr>
          <a:xfrm>
            <a:off x="1889761" y="2325203"/>
            <a:ext cx="8064137" cy="512871"/>
          </a:xfrm>
          <a:prstGeom prst="rect">
            <a:avLst/>
          </a:prstGeom>
          <a:noFill/>
          <a:ln>
            <a:noFill/>
          </a:ln>
        </p:spPr>
        <p:txBody>
          <a:bodyPr spcFirstLastPara="1" wrap="square" lIns="60950" tIns="30467" rIns="60950" bIns="30467" anchor="t" anchorCtr="0">
            <a:spAutoFit/>
          </a:bodyPr>
          <a:lstStyle/>
          <a:p>
            <a:pPr defTabSz="609630">
              <a:buClr>
                <a:srgbClr val="000000"/>
              </a:buClr>
              <a:buSzPts val="4800"/>
            </a:pPr>
            <a:r>
              <a:rPr lang="en-US" sz="2933" kern="0" dirty="0">
                <a:solidFill>
                  <a:srgbClr val="000000"/>
                </a:solidFill>
                <a:latin typeface="Calibri"/>
                <a:ea typeface="Calibri"/>
                <a:cs typeface="Calibri"/>
                <a:sym typeface="Calibri"/>
              </a:rPr>
              <a:t>Educate clinical staff on PMH conditions </a:t>
            </a:r>
            <a:endParaRPr sz="800" kern="0" dirty="0">
              <a:solidFill>
                <a:srgbClr val="000000"/>
              </a:solidFill>
              <a:latin typeface="Arial"/>
              <a:ea typeface="Arial"/>
              <a:cs typeface="Arial"/>
              <a:sym typeface="Arial"/>
            </a:endParaRPr>
          </a:p>
        </p:txBody>
      </p:sp>
      <p:sp>
        <p:nvSpPr>
          <p:cNvPr id="24344" name="Google Shape;24344;p28"/>
          <p:cNvSpPr/>
          <p:nvPr/>
        </p:nvSpPr>
        <p:spPr>
          <a:xfrm>
            <a:off x="1217110" y="2260107"/>
            <a:ext cx="530751" cy="675485"/>
          </a:xfrm>
          <a:custGeom>
            <a:avLst/>
            <a:gdLst/>
            <a:ahLst/>
            <a:cxnLst/>
            <a:rect l="l" t="t" r="r" b="b"/>
            <a:pathLst>
              <a:path w="1493069" h="2297029" extrusionOk="0">
                <a:moveTo>
                  <a:pt x="0" y="0"/>
                </a:moveTo>
                <a:lnTo>
                  <a:pt x="1493069" y="0"/>
                </a:lnTo>
                <a:lnTo>
                  <a:pt x="1493069" y="2297029"/>
                </a:lnTo>
                <a:lnTo>
                  <a:pt x="0" y="2297029"/>
                </a:lnTo>
                <a:lnTo>
                  <a:pt x="0" y="0"/>
                </a:lnTo>
                <a:close/>
              </a:path>
            </a:pathLst>
          </a:custGeom>
          <a:blipFill rotWithShape="1">
            <a:blip r:embed="rId5" cstate="email">
              <a:alphaModFix/>
              <a:extLst>
                <a:ext uri="{28A0092B-C50C-407E-A947-70E740481C1C}">
                  <a14:useLocalDpi xmlns:a14="http://schemas.microsoft.com/office/drawing/2010/main"/>
                </a:ext>
              </a:extLst>
            </a:blip>
            <a:stretch>
              <a:fillRect/>
            </a:stretch>
          </a:blipFill>
          <a:ln>
            <a:noFill/>
          </a:ln>
        </p:spPr>
        <p:txBody>
          <a:bodyPr spcFirstLastPara="1" wrap="square" lIns="60950" tIns="30467" rIns="60950" bIns="30467" anchor="t" anchorCtr="0">
            <a:noAutofit/>
          </a:bodyPr>
          <a:lstStyle/>
          <a:p>
            <a:pPr defTabSz="609630">
              <a:buClr>
                <a:srgbClr val="000000"/>
              </a:buClr>
              <a:buSzPts val="1800"/>
            </a:pPr>
            <a:endParaRPr sz="1200" kern="0">
              <a:solidFill>
                <a:srgbClr val="000000"/>
              </a:solidFill>
              <a:latin typeface="Calibri"/>
              <a:ea typeface="Calibri"/>
              <a:cs typeface="Calibri"/>
              <a:sym typeface="Calibri"/>
            </a:endParaRPr>
          </a:p>
        </p:txBody>
      </p:sp>
      <p:sp>
        <p:nvSpPr>
          <p:cNvPr id="24345" name="Google Shape;24345;p28"/>
          <p:cNvSpPr/>
          <p:nvPr/>
        </p:nvSpPr>
        <p:spPr>
          <a:xfrm>
            <a:off x="1208401" y="3194090"/>
            <a:ext cx="530751" cy="675485"/>
          </a:xfrm>
          <a:custGeom>
            <a:avLst/>
            <a:gdLst/>
            <a:ahLst/>
            <a:cxnLst/>
            <a:rect l="l" t="t" r="r" b="b"/>
            <a:pathLst>
              <a:path w="1493069" h="2297029" extrusionOk="0">
                <a:moveTo>
                  <a:pt x="0" y="0"/>
                </a:moveTo>
                <a:lnTo>
                  <a:pt x="1493069" y="0"/>
                </a:lnTo>
                <a:lnTo>
                  <a:pt x="1493069" y="2297029"/>
                </a:lnTo>
                <a:lnTo>
                  <a:pt x="0" y="2297029"/>
                </a:lnTo>
                <a:lnTo>
                  <a:pt x="0" y="0"/>
                </a:lnTo>
                <a:close/>
              </a:path>
            </a:pathLst>
          </a:custGeom>
          <a:blipFill rotWithShape="1">
            <a:blip r:embed="rId5" cstate="email">
              <a:alphaModFix/>
              <a:extLst>
                <a:ext uri="{28A0092B-C50C-407E-A947-70E740481C1C}">
                  <a14:useLocalDpi xmlns:a14="http://schemas.microsoft.com/office/drawing/2010/main"/>
                </a:ext>
              </a:extLst>
            </a:blip>
            <a:stretch>
              <a:fillRect/>
            </a:stretch>
          </a:blipFill>
          <a:ln>
            <a:noFill/>
          </a:ln>
        </p:spPr>
        <p:txBody>
          <a:bodyPr spcFirstLastPara="1" wrap="square" lIns="60950" tIns="30467" rIns="60950" bIns="30467" anchor="t" anchorCtr="0">
            <a:noAutofit/>
          </a:bodyPr>
          <a:lstStyle/>
          <a:p>
            <a:pPr defTabSz="609630">
              <a:buClr>
                <a:srgbClr val="000000"/>
              </a:buClr>
              <a:buSzPts val="1800"/>
            </a:pPr>
            <a:endParaRPr sz="1200" kern="0">
              <a:solidFill>
                <a:srgbClr val="000000"/>
              </a:solidFill>
              <a:latin typeface="Calibri"/>
              <a:ea typeface="Calibri"/>
              <a:cs typeface="Calibri"/>
              <a:sym typeface="Calibri"/>
            </a:endParaRPr>
          </a:p>
        </p:txBody>
      </p:sp>
      <p:sp>
        <p:nvSpPr>
          <p:cNvPr id="24346" name="Google Shape;24346;p28"/>
          <p:cNvSpPr/>
          <p:nvPr/>
        </p:nvSpPr>
        <p:spPr>
          <a:xfrm>
            <a:off x="1208401" y="4042800"/>
            <a:ext cx="530751" cy="675485"/>
          </a:xfrm>
          <a:custGeom>
            <a:avLst/>
            <a:gdLst/>
            <a:ahLst/>
            <a:cxnLst/>
            <a:rect l="l" t="t" r="r" b="b"/>
            <a:pathLst>
              <a:path w="1493069" h="2297029" extrusionOk="0">
                <a:moveTo>
                  <a:pt x="0" y="0"/>
                </a:moveTo>
                <a:lnTo>
                  <a:pt x="1493069" y="0"/>
                </a:lnTo>
                <a:lnTo>
                  <a:pt x="1493069" y="2297029"/>
                </a:lnTo>
                <a:lnTo>
                  <a:pt x="0" y="2297029"/>
                </a:lnTo>
                <a:lnTo>
                  <a:pt x="0" y="0"/>
                </a:lnTo>
                <a:close/>
              </a:path>
            </a:pathLst>
          </a:custGeom>
          <a:blipFill rotWithShape="1">
            <a:blip r:embed="rId5" cstate="email">
              <a:alphaModFix/>
              <a:extLst>
                <a:ext uri="{28A0092B-C50C-407E-A947-70E740481C1C}">
                  <a14:useLocalDpi xmlns:a14="http://schemas.microsoft.com/office/drawing/2010/main"/>
                </a:ext>
              </a:extLst>
            </a:blip>
            <a:stretch>
              <a:fillRect/>
            </a:stretch>
          </a:blipFill>
          <a:ln>
            <a:noFill/>
          </a:ln>
        </p:spPr>
        <p:txBody>
          <a:bodyPr spcFirstLastPara="1" wrap="square" lIns="60950" tIns="30467" rIns="60950" bIns="30467" anchor="t" anchorCtr="0">
            <a:noAutofit/>
          </a:bodyPr>
          <a:lstStyle/>
          <a:p>
            <a:pPr defTabSz="609630">
              <a:buClr>
                <a:srgbClr val="000000"/>
              </a:buClr>
              <a:buSzPts val="1800"/>
            </a:pPr>
            <a:endParaRPr sz="1200" kern="0">
              <a:solidFill>
                <a:srgbClr val="000000"/>
              </a:solidFill>
              <a:latin typeface="Calibri"/>
              <a:ea typeface="Calibri"/>
              <a:cs typeface="Calibri"/>
              <a:sym typeface="Calibri"/>
            </a:endParaRPr>
          </a:p>
        </p:txBody>
      </p:sp>
      <p:sp>
        <p:nvSpPr>
          <p:cNvPr id="24347" name="Google Shape;24347;p28"/>
          <p:cNvSpPr/>
          <p:nvPr/>
        </p:nvSpPr>
        <p:spPr>
          <a:xfrm>
            <a:off x="1217110" y="4971953"/>
            <a:ext cx="530751" cy="675485"/>
          </a:xfrm>
          <a:custGeom>
            <a:avLst/>
            <a:gdLst/>
            <a:ahLst/>
            <a:cxnLst/>
            <a:rect l="l" t="t" r="r" b="b"/>
            <a:pathLst>
              <a:path w="1493069" h="2297029" extrusionOk="0">
                <a:moveTo>
                  <a:pt x="0" y="0"/>
                </a:moveTo>
                <a:lnTo>
                  <a:pt x="1493069" y="0"/>
                </a:lnTo>
                <a:lnTo>
                  <a:pt x="1493069" y="2297029"/>
                </a:lnTo>
                <a:lnTo>
                  <a:pt x="0" y="2297029"/>
                </a:lnTo>
                <a:lnTo>
                  <a:pt x="0" y="0"/>
                </a:lnTo>
                <a:close/>
              </a:path>
            </a:pathLst>
          </a:custGeom>
          <a:blipFill rotWithShape="1">
            <a:blip r:embed="rId5" cstate="email">
              <a:alphaModFix/>
              <a:extLst>
                <a:ext uri="{28A0092B-C50C-407E-A947-70E740481C1C}">
                  <a14:useLocalDpi xmlns:a14="http://schemas.microsoft.com/office/drawing/2010/main"/>
                </a:ext>
              </a:extLst>
            </a:blip>
            <a:stretch>
              <a:fillRect/>
            </a:stretch>
          </a:blipFill>
          <a:ln>
            <a:noFill/>
          </a:ln>
        </p:spPr>
        <p:txBody>
          <a:bodyPr spcFirstLastPara="1" wrap="square" lIns="60950" tIns="30467" rIns="60950" bIns="30467" anchor="t" anchorCtr="0">
            <a:noAutofit/>
          </a:bodyPr>
          <a:lstStyle/>
          <a:p>
            <a:pPr defTabSz="609630">
              <a:buClr>
                <a:srgbClr val="000000"/>
              </a:buClr>
              <a:buSzPts val="1800"/>
            </a:pPr>
            <a:endParaRPr sz="1200" kern="0">
              <a:solidFill>
                <a:srgbClr val="000000"/>
              </a:solidFill>
              <a:latin typeface="Calibri"/>
              <a:ea typeface="Calibri"/>
              <a:cs typeface="Calibri"/>
              <a:sym typeface="Calibri"/>
            </a:endParaRPr>
          </a:p>
        </p:txBody>
      </p:sp>
      <p:sp>
        <p:nvSpPr>
          <p:cNvPr id="24348" name="Google Shape;24348;p28"/>
          <p:cNvSpPr/>
          <p:nvPr/>
        </p:nvSpPr>
        <p:spPr>
          <a:xfrm>
            <a:off x="1208401" y="5901106"/>
            <a:ext cx="530751" cy="675485"/>
          </a:xfrm>
          <a:custGeom>
            <a:avLst/>
            <a:gdLst/>
            <a:ahLst/>
            <a:cxnLst/>
            <a:rect l="l" t="t" r="r" b="b"/>
            <a:pathLst>
              <a:path w="1493069" h="2297029" extrusionOk="0">
                <a:moveTo>
                  <a:pt x="0" y="0"/>
                </a:moveTo>
                <a:lnTo>
                  <a:pt x="1493069" y="0"/>
                </a:lnTo>
                <a:lnTo>
                  <a:pt x="1493069" y="2297029"/>
                </a:lnTo>
                <a:lnTo>
                  <a:pt x="0" y="2297029"/>
                </a:lnTo>
                <a:lnTo>
                  <a:pt x="0" y="0"/>
                </a:lnTo>
                <a:close/>
              </a:path>
            </a:pathLst>
          </a:custGeom>
          <a:blipFill rotWithShape="1">
            <a:blip r:embed="rId5" cstate="email">
              <a:alphaModFix/>
              <a:extLst>
                <a:ext uri="{28A0092B-C50C-407E-A947-70E740481C1C}">
                  <a14:useLocalDpi xmlns:a14="http://schemas.microsoft.com/office/drawing/2010/main"/>
                </a:ext>
              </a:extLst>
            </a:blip>
            <a:stretch>
              <a:fillRect/>
            </a:stretch>
          </a:blipFill>
          <a:ln>
            <a:noFill/>
          </a:ln>
        </p:spPr>
        <p:txBody>
          <a:bodyPr spcFirstLastPara="1" wrap="square" lIns="60950" tIns="30467" rIns="60950" bIns="30467" anchor="t" anchorCtr="0">
            <a:noAutofit/>
          </a:bodyPr>
          <a:lstStyle/>
          <a:p>
            <a:pPr defTabSz="609630">
              <a:buClr>
                <a:srgbClr val="000000"/>
              </a:buClr>
              <a:buSzPts val="1800"/>
            </a:pPr>
            <a:endParaRPr sz="1200" kern="0">
              <a:solidFill>
                <a:srgbClr val="000000"/>
              </a:solidFill>
              <a:latin typeface="Calibri"/>
              <a:ea typeface="Calibri"/>
              <a:cs typeface="Calibri"/>
              <a:sym typeface="Calibri"/>
            </a:endParaRPr>
          </a:p>
        </p:txBody>
      </p:sp>
      <p:sp>
        <p:nvSpPr>
          <p:cNvPr id="24349" name="Google Shape;24349;p28"/>
          <p:cNvSpPr txBox="1"/>
          <p:nvPr/>
        </p:nvSpPr>
        <p:spPr>
          <a:xfrm>
            <a:off x="1889761" y="4983762"/>
            <a:ext cx="9791337" cy="1005314"/>
          </a:xfrm>
          <a:prstGeom prst="rect">
            <a:avLst/>
          </a:prstGeom>
          <a:noFill/>
          <a:ln>
            <a:noFill/>
          </a:ln>
        </p:spPr>
        <p:txBody>
          <a:bodyPr spcFirstLastPara="1" wrap="square" lIns="60950" tIns="30467" rIns="60950" bIns="30467" anchor="t" anchorCtr="0">
            <a:spAutoFit/>
          </a:bodyPr>
          <a:lstStyle/>
          <a:p>
            <a:pPr defTabSz="609630">
              <a:buClr>
                <a:srgbClr val="000000"/>
              </a:buClr>
              <a:buSzPts val="4800"/>
            </a:pPr>
            <a:r>
              <a:rPr lang="en-US" sz="3200" kern="0" dirty="0">
                <a:solidFill>
                  <a:srgbClr val="000000"/>
                </a:solidFill>
                <a:latin typeface="Calibri"/>
                <a:ea typeface="Calibri"/>
                <a:cs typeface="Calibri"/>
                <a:sym typeface="Calibri"/>
              </a:rPr>
              <a:t>Iden</a:t>
            </a:r>
            <a:r>
              <a:rPr lang="en-US" sz="2933" kern="0" dirty="0">
                <a:solidFill>
                  <a:srgbClr val="000000"/>
                </a:solidFill>
                <a:latin typeface="Calibri"/>
                <a:ea typeface="Calibri"/>
                <a:cs typeface="Calibri"/>
                <a:sym typeface="Calibri"/>
              </a:rPr>
              <a:t>tify strategies for warm handoffs to therapy and support services</a:t>
            </a:r>
            <a:endParaRPr sz="2933" kern="0" dirty="0">
              <a:solidFill>
                <a:srgbClr val="000000"/>
              </a:solidFill>
              <a:latin typeface="Calibri"/>
              <a:ea typeface="Calibri"/>
              <a:cs typeface="Calibri"/>
              <a:sym typeface="Calibri"/>
            </a:endParaRPr>
          </a:p>
        </p:txBody>
      </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ubtitle 1"/>
          <p:cNvSpPr>
            <a:spLocks noGrp="1"/>
          </p:cNvSpPr>
          <p:nvPr>
            <p:ph type="subTitle" idx="1"/>
          </p:nvPr>
        </p:nvSpPr>
        <p:spPr>
          <a:xfrm>
            <a:off x="346893" y="4242373"/>
            <a:ext cx="5569142" cy="1220176"/>
          </a:xfrm>
        </p:spPr>
        <p:txBody>
          <a:bodyPr>
            <a:noAutofit/>
          </a:bodyPr>
          <a:lstStyle/>
          <a:p>
            <a:r>
              <a:rPr lang="en-US" sz="2400" dirty="0"/>
              <a:t> </a:t>
            </a:r>
          </a:p>
          <a:p>
            <a:endParaRPr lang="en-US" sz="2400" dirty="0"/>
          </a:p>
        </p:txBody>
      </p:sp>
      <p:sp>
        <p:nvSpPr>
          <p:cNvPr id="3" name="Title 2"/>
          <p:cNvSpPr>
            <a:spLocks noGrp="1"/>
          </p:cNvSpPr>
          <p:nvPr>
            <p:ph type="title"/>
          </p:nvPr>
        </p:nvSpPr>
        <p:spPr>
          <a:xfrm>
            <a:off x="850574" y="2314961"/>
            <a:ext cx="10850785" cy="1927412"/>
          </a:xfrm>
        </p:spPr>
        <p:txBody>
          <a:bodyPr>
            <a:normAutofit fontScale="90000"/>
          </a:bodyPr>
          <a:lstStyle/>
          <a:p>
            <a:r>
              <a:rPr lang="en-US" sz="8000" dirty="0"/>
              <a:t>UW Health </a:t>
            </a:r>
            <a:br>
              <a:rPr lang="en-US" sz="8000" dirty="0"/>
            </a:br>
            <a:r>
              <a:rPr lang="en-US" sz="8000" dirty="0"/>
              <a:t>SwedishAmerican</a:t>
            </a:r>
            <a:br>
              <a:rPr lang="en-US" sz="8000" dirty="0"/>
            </a:br>
            <a:br>
              <a:rPr lang="en-US" sz="6600" dirty="0"/>
            </a:br>
            <a:r>
              <a:rPr lang="en-US" sz="2000" dirty="0"/>
              <a:t>Presented by: Courtney Fisk, MSN, RNC-OB, C-EFM</a:t>
            </a:r>
            <a:endParaRPr lang="en-US" sz="6600" dirty="0"/>
          </a:p>
        </p:txBody>
      </p:sp>
    </p:spTree>
    <p:extLst>
      <p:ext uri="{BB962C8B-B14F-4D97-AF65-F5344CB8AC3E}">
        <p14:creationId xmlns:p14="http://schemas.microsoft.com/office/powerpoint/2010/main" val="4008736932"/>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35446" y="710372"/>
            <a:ext cx="9708752" cy="390523"/>
          </a:xfrm>
        </p:spPr>
        <p:txBody>
          <a:bodyPr/>
          <a:lstStyle/>
          <a:p>
            <a:r>
              <a:rPr lang="en-US" dirty="0"/>
              <a:t>UW Health SwedishAmerican Hospital</a:t>
            </a:r>
          </a:p>
        </p:txBody>
      </p:sp>
      <p:sp>
        <p:nvSpPr>
          <p:cNvPr id="3" name="Content Placeholder 2"/>
          <p:cNvSpPr>
            <a:spLocks noGrp="1"/>
          </p:cNvSpPr>
          <p:nvPr>
            <p:ph idx="1"/>
          </p:nvPr>
        </p:nvSpPr>
        <p:spPr>
          <a:xfrm>
            <a:off x="935446" y="1275282"/>
            <a:ext cx="5464061" cy="4307435"/>
          </a:xfrm>
        </p:spPr>
        <p:txBody>
          <a:bodyPr>
            <a:normAutofit fontScale="92500"/>
          </a:bodyPr>
          <a:lstStyle/>
          <a:p>
            <a:pPr marL="457200" indent="-457200">
              <a:buFont typeface="Arial" panose="020B0604020202020204" pitchFamily="34" charset="0"/>
              <a:buChar char="•"/>
            </a:pPr>
            <a:r>
              <a:rPr lang="en-US" dirty="0"/>
              <a:t>339-bed, full service, non-profit</a:t>
            </a:r>
          </a:p>
          <a:p>
            <a:pPr marL="457200" indent="-457200">
              <a:buFont typeface="Arial" panose="020B0604020202020204" pitchFamily="34" charset="0"/>
              <a:buChar char="•"/>
            </a:pPr>
            <a:r>
              <a:rPr lang="en-US" dirty="0"/>
              <a:t>Serving 12 counties in northern IL and southern WI</a:t>
            </a:r>
          </a:p>
          <a:p>
            <a:pPr marL="457200" indent="-457200">
              <a:buFont typeface="Arial" panose="020B0604020202020204" pitchFamily="34" charset="0"/>
              <a:buChar char="•"/>
            </a:pPr>
            <a:r>
              <a:rPr lang="en-US" dirty="0"/>
              <a:t>Teaching hospital affiliated with UIC College of Medicine</a:t>
            </a:r>
          </a:p>
          <a:p>
            <a:pPr marL="457200" indent="-457200">
              <a:buFont typeface="Arial" panose="020B0604020202020204" pitchFamily="34" charset="0"/>
              <a:buChar char="•"/>
            </a:pPr>
            <a:r>
              <a:rPr lang="en-US" dirty="0"/>
              <a:t>Level III- 32 bed NICU</a:t>
            </a:r>
          </a:p>
          <a:p>
            <a:pPr marL="457200" indent="-457200">
              <a:buFont typeface="Arial" panose="020B0604020202020204" pitchFamily="34" charset="0"/>
              <a:buChar char="•"/>
            </a:pPr>
            <a:r>
              <a:rPr lang="en-US" dirty="0"/>
              <a:t>Delivering approximately 2900 babies per year</a:t>
            </a:r>
          </a:p>
          <a:p>
            <a:pPr marL="0" indent="0">
              <a:buNone/>
            </a:pPr>
            <a:endParaRPr lang="en-US" dirty="0"/>
          </a:p>
        </p:txBody>
      </p:sp>
      <p:pic>
        <p:nvPicPr>
          <p:cNvPr id="4" name="Picture 3">
            <a:extLst>
              <a:ext uri="{FF2B5EF4-FFF2-40B4-BE49-F238E27FC236}">
                <a16:creationId xmlns:a16="http://schemas.microsoft.com/office/drawing/2014/main" id="{CF6FB702-E2A7-AA64-C368-8434E422B3A6}"/>
              </a:ext>
            </a:extLst>
          </p:cNvPr>
          <p:cNvPicPr>
            <a:picLocks noChangeAspect="1"/>
          </p:cNvPicPr>
          <p:nvPr/>
        </p:nvPicPr>
        <p:blipFill>
          <a:blip r:embed="rId2"/>
          <a:stretch>
            <a:fillRect/>
          </a:stretch>
        </p:blipFill>
        <p:spPr>
          <a:xfrm>
            <a:off x="6820632" y="905634"/>
            <a:ext cx="5096586" cy="5191850"/>
          </a:xfrm>
          <a:prstGeom prst="rect">
            <a:avLst/>
          </a:prstGeom>
        </p:spPr>
      </p:pic>
    </p:spTree>
    <p:extLst>
      <p:ext uri="{BB962C8B-B14F-4D97-AF65-F5344CB8AC3E}">
        <p14:creationId xmlns:p14="http://schemas.microsoft.com/office/powerpoint/2010/main" val="692170403"/>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1527FA-23D5-0152-81D8-11D1D3F7408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370A941-B8C0-FE82-910E-24A856FCD1F9}"/>
              </a:ext>
            </a:extLst>
          </p:cNvPr>
          <p:cNvSpPr>
            <a:spLocks noGrp="1"/>
          </p:cNvSpPr>
          <p:nvPr>
            <p:ph type="title"/>
          </p:nvPr>
        </p:nvSpPr>
        <p:spPr>
          <a:xfrm>
            <a:off x="1747520" y="3280497"/>
            <a:ext cx="10302240" cy="1679599"/>
          </a:xfrm>
        </p:spPr>
        <p:txBody>
          <a:bodyPr>
            <a:normAutofit/>
          </a:bodyPr>
          <a:lstStyle/>
          <a:p>
            <a:r>
              <a:rPr lang="en-US" dirty="0"/>
              <a:t>PMH Partnerships:</a:t>
            </a:r>
            <a:br>
              <a:rPr lang="en-US" dirty="0"/>
            </a:br>
            <a:r>
              <a:rPr lang="en-US" dirty="0"/>
              <a:t>Sustaining Community Engagement</a:t>
            </a:r>
          </a:p>
        </p:txBody>
      </p:sp>
    </p:spTree>
    <p:extLst>
      <p:ext uri="{BB962C8B-B14F-4D97-AF65-F5344CB8AC3E}">
        <p14:creationId xmlns:p14="http://schemas.microsoft.com/office/powerpoint/2010/main" val="4082889224"/>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D821A0-539B-17CF-4024-D82DB9D9FD3A}"/>
              </a:ext>
            </a:extLst>
          </p:cNvPr>
          <p:cNvSpPr>
            <a:spLocks noGrp="1"/>
          </p:cNvSpPr>
          <p:nvPr>
            <p:ph type="title"/>
          </p:nvPr>
        </p:nvSpPr>
        <p:spPr>
          <a:xfrm>
            <a:off x="979074" y="620526"/>
            <a:ext cx="9708752" cy="390523"/>
          </a:xfrm>
        </p:spPr>
        <p:txBody>
          <a:bodyPr/>
          <a:lstStyle/>
          <a:p>
            <a:r>
              <a:rPr lang="en-US" dirty="0"/>
              <a:t>PMH Subcommittee Breakdown</a:t>
            </a:r>
          </a:p>
        </p:txBody>
      </p:sp>
      <p:sp>
        <p:nvSpPr>
          <p:cNvPr id="3" name="Content Placeholder 2">
            <a:extLst>
              <a:ext uri="{FF2B5EF4-FFF2-40B4-BE49-F238E27FC236}">
                <a16:creationId xmlns:a16="http://schemas.microsoft.com/office/drawing/2014/main" id="{6E7FF99C-9D6D-24DA-45C7-D24F9F0FB51C}"/>
              </a:ext>
            </a:extLst>
          </p:cNvPr>
          <p:cNvSpPr>
            <a:spLocks noGrp="1"/>
          </p:cNvSpPr>
          <p:nvPr>
            <p:ph idx="1"/>
          </p:nvPr>
        </p:nvSpPr>
        <p:spPr>
          <a:xfrm>
            <a:off x="979074" y="1110813"/>
            <a:ext cx="9708752" cy="4850716"/>
          </a:xfrm>
        </p:spPr>
        <p:txBody>
          <a:bodyPr>
            <a:normAutofit fontScale="62500" lnSpcReduction="20000"/>
          </a:bodyPr>
          <a:lstStyle/>
          <a:p>
            <a:pPr marL="457200" indent="-457200">
              <a:buFont typeface="Arial" panose="020B0604020202020204" pitchFamily="34" charset="0"/>
              <a:buChar char="•"/>
            </a:pPr>
            <a:r>
              <a:rPr lang="en-US" b="1" dirty="0"/>
              <a:t>Inpatient</a:t>
            </a:r>
          </a:p>
          <a:p>
            <a:pPr marL="1200150" lvl="1" indent="-457200">
              <a:buFont typeface="Arial" panose="020B0604020202020204" pitchFamily="34" charset="0"/>
              <a:buChar char="•"/>
            </a:pPr>
            <a:r>
              <a:rPr lang="en-US" dirty="0"/>
              <a:t>Unit based workflows</a:t>
            </a:r>
          </a:p>
          <a:p>
            <a:pPr marL="1200150" lvl="1" indent="-457200">
              <a:buFont typeface="Arial" panose="020B0604020202020204" pitchFamily="34" charset="0"/>
              <a:buChar char="•"/>
            </a:pPr>
            <a:r>
              <a:rPr lang="en-US" dirty="0"/>
              <a:t>Policy/procedure </a:t>
            </a:r>
          </a:p>
          <a:p>
            <a:pPr marL="1200150" lvl="1" indent="-457200">
              <a:buFont typeface="Arial" panose="020B0604020202020204" pitchFamily="34" charset="0"/>
              <a:buChar char="•"/>
            </a:pPr>
            <a:r>
              <a:rPr lang="en-US" dirty="0"/>
              <a:t>Collaboration across the health system</a:t>
            </a:r>
          </a:p>
          <a:p>
            <a:pPr marL="1200150" lvl="1" indent="-457200">
              <a:buFont typeface="Arial" panose="020B0604020202020204" pitchFamily="34" charset="0"/>
              <a:buChar char="•"/>
            </a:pPr>
            <a:r>
              <a:rPr lang="en-US" dirty="0"/>
              <a:t>Staff/provider/patient education needs</a:t>
            </a:r>
          </a:p>
          <a:p>
            <a:pPr marL="1200150" lvl="1" indent="-457200">
              <a:buFont typeface="Arial" panose="020B0604020202020204" pitchFamily="34" charset="0"/>
              <a:buChar char="•"/>
            </a:pPr>
            <a:r>
              <a:rPr lang="en-US" b="1" dirty="0">
                <a:solidFill>
                  <a:srgbClr val="FF0000"/>
                </a:solidFill>
              </a:rPr>
              <a:t>Covering 400+ staff and providers</a:t>
            </a:r>
          </a:p>
          <a:p>
            <a:pPr marL="457200" indent="-457200">
              <a:buFont typeface="Arial" panose="020B0604020202020204" pitchFamily="34" charset="0"/>
              <a:buChar char="•"/>
            </a:pPr>
            <a:r>
              <a:rPr lang="en-US" b="1" dirty="0"/>
              <a:t>Outpatient </a:t>
            </a:r>
          </a:p>
          <a:p>
            <a:pPr marL="1200150" lvl="1" indent="-457200">
              <a:buFont typeface="Arial" panose="020B0604020202020204" pitchFamily="34" charset="0"/>
              <a:buChar char="•"/>
            </a:pPr>
            <a:r>
              <a:rPr lang="en-US" dirty="0"/>
              <a:t>Workflows </a:t>
            </a:r>
          </a:p>
          <a:p>
            <a:pPr marL="1200150" lvl="1" indent="-457200">
              <a:buFont typeface="Arial" panose="020B0604020202020204" pitchFamily="34" charset="0"/>
              <a:buChar char="•"/>
            </a:pPr>
            <a:r>
              <a:rPr lang="en-US" dirty="0"/>
              <a:t>Referrals/linkage</a:t>
            </a:r>
          </a:p>
          <a:p>
            <a:pPr marL="1200150" lvl="1" indent="-457200">
              <a:buFont typeface="Arial" panose="020B0604020202020204" pitchFamily="34" charset="0"/>
              <a:buChar char="•"/>
            </a:pPr>
            <a:r>
              <a:rPr lang="en-US" dirty="0"/>
              <a:t>Staff/provider/patient education needs</a:t>
            </a:r>
          </a:p>
          <a:p>
            <a:pPr marL="1200150" lvl="1" indent="-457200">
              <a:buFont typeface="Arial" panose="020B0604020202020204" pitchFamily="34" charset="0"/>
              <a:buChar char="•"/>
            </a:pPr>
            <a:r>
              <a:rPr lang="en-US" b="1" dirty="0">
                <a:solidFill>
                  <a:srgbClr val="FF0000"/>
                </a:solidFill>
              </a:rPr>
              <a:t>Serving 15+ UWNI and FHQC locations</a:t>
            </a:r>
          </a:p>
          <a:p>
            <a:pPr marL="457200" indent="-457200">
              <a:buFont typeface="Arial" panose="020B0604020202020204" pitchFamily="34" charset="0"/>
              <a:buChar char="•"/>
            </a:pPr>
            <a:r>
              <a:rPr lang="en-US" b="1" dirty="0"/>
              <a:t>Community </a:t>
            </a:r>
          </a:p>
          <a:p>
            <a:pPr marL="1200150" lvl="1" indent="-457200">
              <a:buFont typeface="Arial" panose="020B0604020202020204" pitchFamily="34" charset="0"/>
              <a:buChar char="•"/>
            </a:pPr>
            <a:r>
              <a:rPr lang="en-US" dirty="0"/>
              <a:t>Available PMH resources </a:t>
            </a:r>
          </a:p>
          <a:p>
            <a:pPr marL="1200150" lvl="1" indent="-457200">
              <a:buFont typeface="Arial" panose="020B0604020202020204" pitchFamily="34" charset="0"/>
              <a:buChar char="•"/>
            </a:pPr>
            <a:r>
              <a:rPr lang="en-US" dirty="0"/>
              <a:t>Consistent messaging across all patient education </a:t>
            </a:r>
          </a:p>
          <a:p>
            <a:pPr marL="1200150" lvl="1" indent="-457200">
              <a:buFont typeface="Arial" panose="020B0604020202020204" pitchFamily="34" charset="0"/>
              <a:buChar char="•"/>
            </a:pPr>
            <a:r>
              <a:rPr lang="en-US" dirty="0"/>
              <a:t>Collaboration between hospital systems</a:t>
            </a:r>
          </a:p>
          <a:p>
            <a:pPr marL="1200150" lvl="1" indent="-457200">
              <a:buFont typeface="Arial" panose="020B0604020202020204" pitchFamily="34" charset="0"/>
              <a:buChar char="•"/>
            </a:pPr>
            <a:r>
              <a:rPr lang="en-US" dirty="0"/>
              <a:t>Local/regional awareness </a:t>
            </a:r>
          </a:p>
          <a:p>
            <a:pPr marL="1200150" lvl="1" indent="-457200">
              <a:buFont typeface="Arial" panose="020B0604020202020204" pitchFamily="34" charset="0"/>
              <a:buChar char="•"/>
            </a:pPr>
            <a:r>
              <a:rPr lang="en-US" b="1" dirty="0">
                <a:solidFill>
                  <a:srgbClr val="FF0000"/>
                </a:solidFill>
              </a:rPr>
              <a:t>Engagement from 20+ community partner organizations</a:t>
            </a:r>
          </a:p>
        </p:txBody>
      </p:sp>
    </p:spTree>
    <p:extLst>
      <p:ext uri="{BB962C8B-B14F-4D97-AF65-F5344CB8AC3E}">
        <p14:creationId xmlns:p14="http://schemas.microsoft.com/office/powerpoint/2010/main" val="2287872247"/>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D821A0-539B-17CF-4024-D82DB9D9FD3A}"/>
              </a:ext>
            </a:extLst>
          </p:cNvPr>
          <p:cNvSpPr>
            <a:spLocks noGrp="1"/>
          </p:cNvSpPr>
          <p:nvPr>
            <p:ph type="title"/>
          </p:nvPr>
        </p:nvSpPr>
        <p:spPr>
          <a:xfrm>
            <a:off x="1013253" y="646452"/>
            <a:ext cx="9708752" cy="390523"/>
          </a:xfrm>
        </p:spPr>
        <p:txBody>
          <a:bodyPr/>
          <a:lstStyle/>
          <a:p>
            <a:r>
              <a:rPr lang="en-US" dirty="0"/>
              <a:t>Engaging Community Partners</a:t>
            </a:r>
          </a:p>
        </p:txBody>
      </p:sp>
      <p:sp>
        <p:nvSpPr>
          <p:cNvPr id="3" name="Content Placeholder 2">
            <a:extLst>
              <a:ext uri="{FF2B5EF4-FFF2-40B4-BE49-F238E27FC236}">
                <a16:creationId xmlns:a16="http://schemas.microsoft.com/office/drawing/2014/main" id="{6E7FF99C-9D6D-24DA-45C7-D24F9F0FB51C}"/>
              </a:ext>
            </a:extLst>
          </p:cNvPr>
          <p:cNvSpPr>
            <a:spLocks noGrp="1"/>
          </p:cNvSpPr>
          <p:nvPr>
            <p:ph idx="1"/>
          </p:nvPr>
        </p:nvSpPr>
        <p:spPr>
          <a:xfrm>
            <a:off x="1013253" y="1341934"/>
            <a:ext cx="10230385" cy="4869614"/>
          </a:xfrm>
        </p:spPr>
        <p:txBody>
          <a:bodyPr>
            <a:normAutofit fontScale="77500" lnSpcReduction="20000"/>
          </a:bodyPr>
          <a:lstStyle/>
          <a:p>
            <a:pPr marL="457200" indent="-457200">
              <a:buFont typeface="Arial" panose="020B0604020202020204" pitchFamily="34" charset="0"/>
              <a:buChar char="•"/>
            </a:pPr>
            <a:r>
              <a:rPr lang="en-US" b="1" dirty="0"/>
              <a:t>Birth Equity Shoutout!</a:t>
            </a:r>
          </a:p>
          <a:p>
            <a:pPr marL="1200150" lvl="1" indent="-457200">
              <a:buFont typeface="Arial" panose="020B0604020202020204" pitchFamily="34" charset="0"/>
              <a:buChar char="•"/>
            </a:pPr>
            <a:r>
              <a:rPr lang="en-US" b="1" dirty="0"/>
              <a:t>Acknowledging and appreciating the outcomes</a:t>
            </a:r>
          </a:p>
          <a:p>
            <a:pPr marL="457200" indent="-457200">
              <a:buFont typeface="Arial" panose="020B0604020202020204" pitchFamily="34" charset="0"/>
              <a:buChar char="•"/>
            </a:pPr>
            <a:r>
              <a:rPr lang="en-US" b="1" dirty="0"/>
              <a:t>Invite EVERYONE</a:t>
            </a:r>
          </a:p>
          <a:p>
            <a:pPr marL="1200150" lvl="1" indent="-457200">
              <a:buFont typeface="Arial" panose="020B0604020202020204" pitchFamily="34" charset="0"/>
              <a:buChar char="•"/>
            </a:pPr>
            <a:r>
              <a:rPr lang="en-US" b="1" dirty="0"/>
              <a:t>Even those that share/support the same services</a:t>
            </a:r>
          </a:p>
          <a:p>
            <a:pPr marL="1200150" lvl="1" indent="-457200">
              <a:buFont typeface="Arial" panose="020B0604020202020204" pitchFamily="34" charset="0"/>
              <a:buChar char="•"/>
            </a:pPr>
            <a:r>
              <a:rPr lang="en-US" b="1" dirty="0"/>
              <a:t>Recognizing everyone brings something different</a:t>
            </a:r>
          </a:p>
          <a:p>
            <a:pPr marL="1200150" lvl="1" indent="-457200">
              <a:buFont typeface="Arial" panose="020B0604020202020204" pitchFamily="34" charset="0"/>
              <a:buChar char="•"/>
            </a:pPr>
            <a:r>
              <a:rPr lang="en-US" b="1" dirty="0"/>
              <a:t>Not just to meetings but all things community</a:t>
            </a:r>
          </a:p>
          <a:p>
            <a:pPr marL="457200" indent="-457200">
              <a:buFont typeface="Arial" panose="020B0604020202020204" pitchFamily="34" charset="0"/>
              <a:buChar char="•"/>
            </a:pPr>
            <a:r>
              <a:rPr lang="en-US" b="1" dirty="0"/>
              <a:t>Sharing the Ownership</a:t>
            </a:r>
          </a:p>
          <a:p>
            <a:pPr marL="1200150" lvl="1" indent="-457200">
              <a:buFont typeface="Arial" panose="020B0604020202020204" pitchFamily="34" charset="0"/>
              <a:buChar char="•"/>
            </a:pPr>
            <a:r>
              <a:rPr lang="en-US" b="1" dirty="0"/>
              <a:t>Not just a “hospital” initiative </a:t>
            </a:r>
          </a:p>
          <a:p>
            <a:pPr marL="1200150" lvl="1" indent="-457200">
              <a:buFont typeface="Arial" panose="020B0604020202020204" pitchFamily="34" charset="0"/>
              <a:buChar char="•"/>
            </a:pPr>
            <a:r>
              <a:rPr lang="en-US" b="1" dirty="0"/>
              <a:t>Empowering the community voice to help define the problem, not just implement the solutions</a:t>
            </a:r>
          </a:p>
          <a:p>
            <a:pPr marL="1200150" lvl="1" indent="-457200">
              <a:buFont typeface="Arial" panose="020B0604020202020204" pitchFamily="34" charset="0"/>
              <a:buChar char="•"/>
            </a:pPr>
            <a:r>
              <a:rPr lang="en-US" b="1" dirty="0"/>
              <a:t>Providing leadership opportunities when able</a:t>
            </a:r>
          </a:p>
          <a:p>
            <a:pPr marL="457200" indent="-457200">
              <a:buFont typeface="Arial" panose="020B0604020202020204" pitchFamily="34" charset="0"/>
              <a:buChar char="•"/>
            </a:pPr>
            <a:r>
              <a:rPr lang="en-US" b="1" dirty="0"/>
              <a:t>Make Participation Worthwhile</a:t>
            </a:r>
          </a:p>
          <a:p>
            <a:pPr marL="1200150" lvl="1" indent="-457200">
              <a:buFont typeface="Arial" panose="020B0604020202020204" pitchFamily="34" charset="0"/>
              <a:buChar char="•"/>
            </a:pPr>
            <a:r>
              <a:rPr lang="en-US" b="1" dirty="0"/>
              <a:t>The partnership should be mutually beneficial</a:t>
            </a:r>
          </a:p>
          <a:p>
            <a:pPr marL="1200150" lvl="1" indent="-457200">
              <a:buFont typeface="Arial" panose="020B0604020202020204" pitchFamily="34" charset="0"/>
              <a:buChar char="•"/>
            </a:pPr>
            <a:r>
              <a:rPr lang="en-US" b="1" dirty="0"/>
              <a:t>Example: 1 of our partner doulas was able to attend PSI training</a:t>
            </a:r>
          </a:p>
          <a:p>
            <a:pPr marL="457200" indent="-457200">
              <a:buFont typeface="Arial" panose="020B0604020202020204" pitchFamily="34" charset="0"/>
              <a:buChar char="•"/>
            </a:pPr>
            <a:endParaRPr lang="en-US" b="1" dirty="0"/>
          </a:p>
          <a:p>
            <a:pPr marL="457200" indent="-457200">
              <a:buFont typeface="Arial" panose="020B0604020202020204" pitchFamily="34" charset="0"/>
              <a:buChar char="•"/>
            </a:pPr>
            <a:endParaRPr lang="en-US" b="1" dirty="0"/>
          </a:p>
          <a:p>
            <a:pPr marL="457200" indent="-457200">
              <a:buFont typeface="Arial" panose="020B0604020202020204" pitchFamily="34" charset="0"/>
              <a:buChar char="•"/>
            </a:pPr>
            <a:endParaRPr lang="en-US" dirty="0"/>
          </a:p>
        </p:txBody>
      </p:sp>
    </p:spTree>
    <p:extLst>
      <p:ext uri="{BB962C8B-B14F-4D97-AF65-F5344CB8AC3E}">
        <p14:creationId xmlns:p14="http://schemas.microsoft.com/office/powerpoint/2010/main" val="996602323"/>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F53F65-C59D-6286-FD76-20B738933E8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0033314-C5F2-0F44-8D74-AAD3401F6324}"/>
              </a:ext>
            </a:extLst>
          </p:cNvPr>
          <p:cNvSpPr>
            <a:spLocks noGrp="1"/>
          </p:cNvSpPr>
          <p:nvPr>
            <p:ph type="title"/>
          </p:nvPr>
        </p:nvSpPr>
        <p:spPr>
          <a:xfrm>
            <a:off x="1013253" y="646452"/>
            <a:ext cx="9708752" cy="390523"/>
          </a:xfrm>
        </p:spPr>
        <p:txBody>
          <a:bodyPr/>
          <a:lstStyle/>
          <a:p>
            <a:r>
              <a:rPr lang="en-US" dirty="0"/>
              <a:t>Engaging Community Partners</a:t>
            </a:r>
          </a:p>
        </p:txBody>
      </p:sp>
      <p:sp>
        <p:nvSpPr>
          <p:cNvPr id="3" name="Content Placeholder 2">
            <a:extLst>
              <a:ext uri="{FF2B5EF4-FFF2-40B4-BE49-F238E27FC236}">
                <a16:creationId xmlns:a16="http://schemas.microsoft.com/office/drawing/2014/main" id="{7DC37D89-5D8A-E197-677B-1FB9B50EDD6E}"/>
              </a:ext>
            </a:extLst>
          </p:cNvPr>
          <p:cNvSpPr>
            <a:spLocks noGrp="1"/>
          </p:cNvSpPr>
          <p:nvPr>
            <p:ph idx="1"/>
          </p:nvPr>
        </p:nvSpPr>
        <p:spPr>
          <a:xfrm>
            <a:off x="1013253" y="1327349"/>
            <a:ext cx="10230385" cy="4869614"/>
          </a:xfrm>
        </p:spPr>
        <p:txBody>
          <a:bodyPr>
            <a:normAutofit/>
          </a:bodyPr>
          <a:lstStyle/>
          <a:p>
            <a:pPr marL="457200" indent="-457200">
              <a:buFont typeface="Arial" panose="020B0604020202020204" pitchFamily="34" charset="0"/>
              <a:buChar char="•"/>
            </a:pPr>
            <a:r>
              <a:rPr lang="en-US" b="1" dirty="0"/>
              <a:t>Building relationships, not just partnerships</a:t>
            </a:r>
          </a:p>
          <a:p>
            <a:pPr marL="1200150" lvl="1" indent="-457200">
              <a:buFont typeface="Arial" panose="020B0604020202020204" pitchFamily="34" charset="0"/>
              <a:buChar char="•"/>
            </a:pPr>
            <a:r>
              <a:rPr lang="en-US" b="1" dirty="0"/>
              <a:t>Hosting meetings in their spaces </a:t>
            </a:r>
          </a:p>
          <a:p>
            <a:pPr marL="1200150" lvl="1" indent="-457200">
              <a:buFont typeface="Arial" panose="020B0604020202020204" pitchFamily="34" charset="0"/>
              <a:buChar char="•"/>
            </a:pPr>
            <a:r>
              <a:rPr lang="en-US" b="1" dirty="0"/>
              <a:t>Taking “field-trips” to better understand and visualize their services</a:t>
            </a:r>
          </a:p>
          <a:p>
            <a:pPr marL="1200150" lvl="1" indent="-457200">
              <a:buFont typeface="Arial" panose="020B0604020202020204" pitchFamily="34" charset="0"/>
              <a:buChar char="•"/>
            </a:pPr>
            <a:r>
              <a:rPr lang="en-US" b="1" dirty="0"/>
              <a:t>Partnering on other projects (i.e.- Doula Integration Mini-Course)</a:t>
            </a:r>
          </a:p>
          <a:p>
            <a:pPr marL="457200" indent="-457200">
              <a:buFont typeface="Arial" panose="020B0604020202020204" pitchFamily="34" charset="0"/>
              <a:buChar char="•"/>
            </a:pPr>
            <a:r>
              <a:rPr lang="en-US" b="1" dirty="0"/>
              <a:t>Planning for long-term sustainability</a:t>
            </a:r>
          </a:p>
          <a:p>
            <a:pPr marL="1200150" lvl="1" indent="-457200">
              <a:buFont typeface="Arial" panose="020B0604020202020204" pitchFamily="34" charset="0"/>
              <a:buChar char="•"/>
            </a:pPr>
            <a:r>
              <a:rPr lang="en-US" b="1" dirty="0"/>
              <a:t>Collaboration amongst other initiatives and QI work</a:t>
            </a:r>
          </a:p>
          <a:p>
            <a:pPr marL="1200150" lvl="1" indent="-457200">
              <a:buFont typeface="Arial" panose="020B0604020202020204" pitchFamily="34" charset="0"/>
              <a:buChar char="•"/>
            </a:pPr>
            <a:r>
              <a:rPr lang="en-US" b="1" dirty="0"/>
              <a:t>Creating processes and workflows that are embedded into the system, not just talked about</a:t>
            </a:r>
          </a:p>
          <a:p>
            <a:pPr marL="1200150" lvl="1" indent="-457200">
              <a:buFont typeface="Arial" panose="020B0604020202020204" pitchFamily="34" charset="0"/>
              <a:buChar char="•"/>
            </a:pPr>
            <a:r>
              <a:rPr lang="en-US" b="1" dirty="0"/>
              <a:t>Overcoming barriers to ensure long-term success</a:t>
            </a:r>
          </a:p>
          <a:p>
            <a:pPr marL="1200150" lvl="1" indent="-457200">
              <a:buFont typeface="Arial" panose="020B0604020202020204" pitchFamily="34" charset="0"/>
              <a:buChar char="•"/>
            </a:pPr>
            <a:endParaRPr lang="en-US" b="1" dirty="0"/>
          </a:p>
          <a:p>
            <a:pPr marL="457200" indent="-457200">
              <a:buFont typeface="Arial" panose="020B0604020202020204" pitchFamily="34" charset="0"/>
              <a:buChar char="•"/>
            </a:pPr>
            <a:endParaRPr lang="en-US" b="1" dirty="0"/>
          </a:p>
          <a:p>
            <a:pPr marL="457200" indent="-457200">
              <a:buFont typeface="Arial" panose="020B0604020202020204" pitchFamily="34" charset="0"/>
              <a:buChar char="•"/>
            </a:pPr>
            <a:endParaRPr lang="en-US" dirty="0"/>
          </a:p>
        </p:txBody>
      </p:sp>
    </p:spTree>
    <p:extLst>
      <p:ext uri="{BB962C8B-B14F-4D97-AF65-F5344CB8AC3E}">
        <p14:creationId xmlns:p14="http://schemas.microsoft.com/office/powerpoint/2010/main" val="239003602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2BC09A3-2C8F-59C6-23B8-2770B92F4B7A}"/>
              </a:ext>
            </a:extLst>
          </p:cNvPr>
          <p:cNvSpPr>
            <a:spLocks noGrp="1"/>
          </p:cNvSpPr>
          <p:nvPr>
            <p:ph type="title"/>
          </p:nvPr>
        </p:nvSpPr>
        <p:spPr>
          <a:xfrm>
            <a:off x="1899920" y="3158577"/>
            <a:ext cx="9865360" cy="1679599"/>
          </a:xfrm>
        </p:spPr>
        <p:txBody>
          <a:bodyPr>
            <a:normAutofit/>
          </a:bodyPr>
          <a:lstStyle/>
          <a:p>
            <a:r>
              <a:rPr lang="en-US" dirty="0"/>
              <a:t>From Screening to Support: </a:t>
            </a:r>
            <a:br>
              <a:rPr lang="en-US" dirty="0"/>
            </a:br>
            <a:r>
              <a:rPr lang="en-US" dirty="0"/>
              <a:t>Navigating Positive PMH Screens</a:t>
            </a:r>
          </a:p>
        </p:txBody>
      </p:sp>
    </p:spTree>
    <p:extLst>
      <p:ext uri="{BB962C8B-B14F-4D97-AF65-F5344CB8AC3E}">
        <p14:creationId xmlns:p14="http://schemas.microsoft.com/office/powerpoint/2010/main" val="2920447891"/>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1D33B8C-6D12-73E2-4AB3-B3A158D3264F}"/>
              </a:ext>
            </a:extLst>
          </p:cNvPr>
          <p:cNvSpPr>
            <a:spLocks noGrp="1"/>
          </p:cNvSpPr>
          <p:nvPr>
            <p:ph type="title"/>
          </p:nvPr>
        </p:nvSpPr>
        <p:spPr/>
        <p:txBody>
          <a:bodyPr>
            <a:normAutofit fontScale="90000"/>
          </a:bodyPr>
          <a:lstStyle/>
          <a:p>
            <a:r>
              <a:rPr lang="en-US" dirty="0"/>
              <a:t>Positive PMH Screens: Inpatient </a:t>
            </a:r>
          </a:p>
        </p:txBody>
      </p:sp>
      <p:sp>
        <p:nvSpPr>
          <p:cNvPr id="4" name="Text Placeholder 3">
            <a:extLst>
              <a:ext uri="{FF2B5EF4-FFF2-40B4-BE49-F238E27FC236}">
                <a16:creationId xmlns:a16="http://schemas.microsoft.com/office/drawing/2014/main" id="{E7CA538C-9310-9B6D-7EF5-245E22137D4F}"/>
              </a:ext>
            </a:extLst>
          </p:cNvPr>
          <p:cNvSpPr>
            <a:spLocks noGrp="1"/>
          </p:cNvSpPr>
          <p:nvPr>
            <p:ph type="body" idx="1"/>
          </p:nvPr>
        </p:nvSpPr>
        <p:spPr/>
        <p:txBody>
          <a:bodyPr>
            <a:normAutofit fontScale="70000" lnSpcReduction="20000"/>
          </a:bodyPr>
          <a:lstStyle/>
          <a:p>
            <a:r>
              <a:rPr lang="en-US" dirty="0"/>
              <a:t>EPDS Score </a:t>
            </a:r>
            <a:r>
              <a:rPr lang="en-US" dirty="0">
                <a:latin typeface="Cambria Math" panose="02040503050406030204" pitchFamily="18" charset="0"/>
                <a:ea typeface="Cambria Math" panose="02040503050406030204" pitchFamily="18" charset="0"/>
              </a:rPr>
              <a:t>≥10</a:t>
            </a:r>
          </a:p>
          <a:p>
            <a:r>
              <a:rPr lang="en-US" dirty="0">
                <a:latin typeface="Cambria Math" panose="02040503050406030204" pitchFamily="18" charset="0"/>
                <a:ea typeface="Cambria Math" panose="02040503050406030204" pitchFamily="18" charset="0"/>
              </a:rPr>
              <a:t>or Question 10 marked anything other than “never”  </a:t>
            </a:r>
            <a:endParaRPr lang="en-US" dirty="0"/>
          </a:p>
        </p:txBody>
      </p:sp>
      <p:sp>
        <p:nvSpPr>
          <p:cNvPr id="3" name="Content Placeholder 2">
            <a:extLst>
              <a:ext uri="{FF2B5EF4-FFF2-40B4-BE49-F238E27FC236}">
                <a16:creationId xmlns:a16="http://schemas.microsoft.com/office/drawing/2014/main" id="{5E0D269F-B028-B045-A8D9-2744A518FA04}"/>
              </a:ext>
            </a:extLst>
          </p:cNvPr>
          <p:cNvSpPr>
            <a:spLocks noGrp="1"/>
          </p:cNvSpPr>
          <p:nvPr>
            <p:ph sz="half" idx="2"/>
          </p:nvPr>
        </p:nvSpPr>
        <p:spPr>
          <a:xfrm>
            <a:off x="1184778" y="2200532"/>
            <a:ext cx="5136889" cy="3783707"/>
          </a:xfrm>
        </p:spPr>
        <p:txBody>
          <a:bodyPr>
            <a:normAutofit fontScale="70000" lnSpcReduction="20000"/>
          </a:bodyPr>
          <a:lstStyle/>
          <a:p>
            <a:pPr marL="571500" indent="-457200">
              <a:buFont typeface="Arial" panose="020B0604020202020204" pitchFamily="34" charset="0"/>
              <a:buChar char="•"/>
            </a:pPr>
            <a:r>
              <a:rPr lang="en-US" dirty="0"/>
              <a:t>Social work consult</a:t>
            </a:r>
          </a:p>
          <a:p>
            <a:pPr marL="571500" indent="-457200">
              <a:buFont typeface="Arial" panose="020B0604020202020204" pitchFamily="34" charset="0"/>
              <a:buChar char="•"/>
            </a:pPr>
            <a:r>
              <a:rPr lang="en-US" dirty="0"/>
              <a:t>OB Provider consult </a:t>
            </a:r>
          </a:p>
          <a:p>
            <a:pPr marL="571500" indent="-457200">
              <a:buFont typeface="Arial" panose="020B0604020202020204" pitchFamily="34" charset="0"/>
              <a:buChar char="•"/>
            </a:pPr>
            <a:r>
              <a:rPr lang="en-US" dirty="0"/>
              <a:t>Warm handoff to outpatient OB social worker (UW Health) or case manager (FHQC)</a:t>
            </a:r>
          </a:p>
          <a:p>
            <a:pPr marL="1200150" lvl="1" indent="-457200">
              <a:buFont typeface="Arial" panose="020B0604020202020204" pitchFamily="34" charset="0"/>
              <a:buChar char="•"/>
            </a:pPr>
            <a:r>
              <a:rPr lang="en-US" dirty="0"/>
              <a:t>Discussion of timing for follow up appt.</a:t>
            </a:r>
          </a:p>
          <a:p>
            <a:pPr marL="571500" indent="-457200">
              <a:buFont typeface="Arial" panose="020B0604020202020204" pitchFamily="34" charset="0"/>
              <a:buChar char="•"/>
            </a:pPr>
            <a:r>
              <a:rPr lang="en-US" dirty="0"/>
              <a:t>Provided with National Maternal Mental Health Hotline resources </a:t>
            </a:r>
          </a:p>
          <a:p>
            <a:pPr marL="571500" indent="-457200">
              <a:buFont typeface="Arial" panose="020B0604020202020204" pitchFamily="34" charset="0"/>
              <a:buChar char="•"/>
            </a:pPr>
            <a:r>
              <a:rPr lang="en-US" dirty="0"/>
              <a:t>Other support resources dependent on:</a:t>
            </a:r>
          </a:p>
          <a:p>
            <a:pPr marL="1200150" lvl="1" indent="-457200">
              <a:buFont typeface="Arial" panose="020B0604020202020204" pitchFamily="34" charset="0"/>
              <a:buChar char="•"/>
            </a:pPr>
            <a:r>
              <a:rPr lang="en-US" dirty="0"/>
              <a:t>Insurance status </a:t>
            </a:r>
          </a:p>
          <a:p>
            <a:pPr marL="1200150" lvl="1" indent="-457200">
              <a:buFont typeface="Arial" panose="020B0604020202020204" pitchFamily="34" charset="0"/>
              <a:buChar char="•"/>
            </a:pPr>
            <a:r>
              <a:rPr lang="en-US" dirty="0"/>
              <a:t>Current treatment plan </a:t>
            </a:r>
            <a:endParaRPr lang="en-US" b="1" dirty="0"/>
          </a:p>
          <a:p>
            <a:pPr marL="1200150" lvl="1" indent="-457200">
              <a:buFont typeface="Arial" panose="020B0604020202020204" pitchFamily="34" charset="0"/>
              <a:buChar char="•"/>
            </a:pPr>
            <a:endParaRPr lang="en-US" dirty="0"/>
          </a:p>
        </p:txBody>
      </p:sp>
      <p:sp>
        <p:nvSpPr>
          <p:cNvPr id="5" name="Text Placeholder 4">
            <a:extLst>
              <a:ext uri="{FF2B5EF4-FFF2-40B4-BE49-F238E27FC236}">
                <a16:creationId xmlns:a16="http://schemas.microsoft.com/office/drawing/2014/main" id="{E882AC5E-B14D-FFEC-0106-E7CD7F581E79}"/>
              </a:ext>
            </a:extLst>
          </p:cNvPr>
          <p:cNvSpPr>
            <a:spLocks noGrp="1"/>
          </p:cNvSpPr>
          <p:nvPr>
            <p:ph type="body" sz="quarter" idx="3"/>
          </p:nvPr>
        </p:nvSpPr>
        <p:spPr/>
        <p:txBody>
          <a:bodyPr>
            <a:normAutofit fontScale="70000" lnSpcReduction="20000"/>
          </a:bodyPr>
          <a:lstStyle/>
          <a:p>
            <a:r>
              <a:rPr lang="en-US" dirty="0"/>
              <a:t>EPDS Score </a:t>
            </a:r>
            <a:r>
              <a:rPr lang="en-US" dirty="0">
                <a:latin typeface="Cambria Math" panose="02040503050406030204" pitchFamily="18" charset="0"/>
                <a:ea typeface="Cambria Math" panose="02040503050406030204" pitchFamily="18" charset="0"/>
              </a:rPr>
              <a:t>≥13</a:t>
            </a:r>
            <a:endParaRPr lang="en-US" dirty="0"/>
          </a:p>
          <a:p>
            <a:r>
              <a:rPr lang="en-US" dirty="0">
                <a:latin typeface="Cambria Math" panose="02040503050406030204" pitchFamily="18" charset="0"/>
                <a:ea typeface="Cambria Math" panose="02040503050406030204" pitchFamily="18" charset="0"/>
              </a:rPr>
              <a:t>or Question 10 marked anything other than “never” </a:t>
            </a:r>
            <a:endParaRPr lang="en-US" dirty="0"/>
          </a:p>
          <a:p>
            <a:endParaRPr lang="en-US" dirty="0"/>
          </a:p>
        </p:txBody>
      </p:sp>
      <p:sp>
        <p:nvSpPr>
          <p:cNvPr id="6" name="Content Placeholder 5">
            <a:extLst>
              <a:ext uri="{FF2B5EF4-FFF2-40B4-BE49-F238E27FC236}">
                <a16:creationId xmlns:a16="http://schemas.microsoft.com/office/drawing/2014/main" id="{9D69CEAF-C4D9-0B9F-1A0C-E5E748D8DE6E}"/>
              </a:ext>
            </a:extLst>
          </p:cNvPr>
          <p:cNvSpPr>
            <a:spLocks noGrp="1"/>
          </p:cNvSpPr>
          <p:nvPr>
            <p:ph sz="quarter" idx="4"/>
          </p:nvPr>
        </p:nvSpPr>
        <p:spPr>
          <a:xfrm>
            <a:off x="6542589" y="2200532"/>
            <a:ext cx="5160040" cy="3783707"/>
          </a:xfrm>
        </p:spPr>
        <p:txBody>
          <a:bodyPr>
            <a:normAutofit fontScale="70000" lnSpcReduction="20000"/>
          </a:bodyPr>
          <a:lstStyle/>
          <a:p>
            <a:pPr marL="571500" indent="-457200">
              <a:buFont typeface="Arial" panose="020B0604020202020204" pitchFamily="34" charset="0"/>
              <a:buChar char="•"/>
            </a:pPr>
            <a:r>
              <a:rPr lang="en-US" dirty="0"/>
              <a:t>Social work consult</a:t>
            </a:r>
          </a:p>
          <a:p>
            <a:pPr marL="571500" indent="-457200">
              <a:buFont typeface="Arial" panose="020B0604020202020204" pitchFamily="34" charset="0"/>
              <a:buChar char="•"/>
            </a:pPr>
            <a:r>
              <a:rPr lang="en-US" b="1" dirty="0"/>
              <a:t>OB Provider consult required</a:t>
            </a:r>
          </a:p>
          <a:p>
            <a:pPr marL="571500" indent="-457200">
              <a:buFont typeface="Arial" panose="020B0604020202020204" pitchFamily="34" charset="0"/>
              <a:buChar char="•"/>
            </a:pPr>
            <a:r>
              <a:rPr lang="en-US" dirty="0"/>
              <a:t>Warm handoff to outpatient OB social worker (UW Health) or case manager (FHQC)</a:t>
            </a:r>
          </a:p>
          <a:p>
            <a:pPr marL="1200150" lvl="1" indent="-457200">
              <a:buFont typeface="Arial" panose="020B0604020202020204" pitchFamily="34" charset="0"/>
              <a:buChar char="•"/>
            </a:pPr>
            <a:r>
              <a:rPr lang="en-US" dirty="0"/>
              <a:t>Discussion of timing for follow up appt.</a:t>
            </a:r>
          </a:p>
          <a:p>
            <a:pPr marL="571500" indent="-457200">
              <a:buFont typeface="Arial" panose="020B0604020202020204" pitchFamily="34" charset="0"/>
              <a:buChar char="•"/>
            </a:pPr>
            <a:r>
              <a:rPr lang="en-US" dirty="0"/>
              <a:t>Provided with National Maternal Mental Health Hotline resources </a:t>
            </a:r>
          </a:p>
          <a:p>
            <a:pPr marL="571500" indent="-457200">
              <a:buFont typeface="Arial" panose="020B0604020202020204" pitchFamily="34" charset="0"/>
              <a:buChar char="•"/>
            </a:pPr>
            <a:r>
              <a:rPr lang="en-US" dirty="0"/>
              <a:t>Other support resources dependent on:</a:t>
            </a:r>
          </a:p>
          <a:p>
            <a:pPr marL="1200150" lvl="1" indent="-457200">
              <a:buFont typeface="Arial" panose="020B0604020202020204" pitchFamily="34" charset="0"/>
              <a:buChar char="•"/>
            </a:pPr>
            <a:r>
              <a:rPr lang="en-US" dirty="0"/>
              <a:t>Insurance status </a:t>
            </a:r>
          </a:p>
          <a:p>
            <a:pPr marL="1200150" lvl="1" indent="-457200">
              <a:buFont typeface="Arial" panose="020B0604020202020204" pitchFamily="34" charset="0"/>
              <a:buChar char="•"/>
            </a:pPr>
            <a:r>
              <a:rPr lang="en-US" dirty="0"/>
              <a:t>Current treatment plan </a:t>
            </a:r>
          </a:p>
          <a:p>
            <a:endParaRPr lang="en-US" dirty="0"/>
          </a:p>
        </p:txBody>
      </p:sp>
    </p:spTree>
    <p:extLst>
      <p:ext uri="{BB962C8B-B14F-4D97-AF65-F5344CB8AC3E}">
        <p14:creationId xmlns:p14="http://schemas.microsoft.com/office/powerpoint/2010/main" val="1633553624"/>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CDBEFC-9B0A-1298-DDA8-237D40F2F78D}"/>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49F8F513-D684-723D-096D-180F43CCD7F4}"/>
              </a:ext>
            </a:extLst>
          </p:cNvPr>
          <p:cNvSpPr>
            <a:spLocks noGrp="1"/>
          </p:cNvSpPr>
          <p:nvPr>
            <p:ph type="title"/>
          </p:nvPr>
        </p:nvSpPr>
        <p:spPr/>
        <p:txBody>
          <a:bodyPr>
            <a:normAutofit fontScale="90000"/>
          </a:bodyPr>
          <a:lstStyle/>
          <a:p>
            <a:r>
              <a:rPr lang="en-US" dirty="0"/>
              <a:t>Positive PMH Screens: Outpatient </a:t>
            </a:r>
          </a:p>
        </p:txBody>
      </p:sp>
      <p:sp>
        <p:nvSpPr>
          <p:cNvPr id="4" name="Text Placeholder 3">
            <a:extLst>
              <a:ext uri="{FF2B5EF4-FFF2-40B4-BE49-F238E27FC236}">
                <a16:creationId xmlns:a16="http://schemas.microsoft.com/office/drawing/2014/main" id="{9D649FCA-DE6D-67A4-19B4-67FC20EB5970}"/>
              </a:ext>
            </a:extLst>
          </p:cNvPr>
          <p:cNvSpPr>
            <a:spLocks noGrp="1"/>
          </p:cNvSpPr>
          <p:nvPr>
            <p:ph type="body" idx="1"/>
          </p:nvPr>
        </p:nvSpPr>
        <p:spPr>
          <a:xfrm>
            <a:off x="6518200" y="1355016"/>
            <a:ext cx="5157787" cy="537177"/>
          </a:xfrm>
        </p:spPr>
        <p:txBody>
          <a:bodyPr>
            <a:normAutofit fontScale="70000" lnSpcReduction="20000"/>
          </a:bodyPr>
          <a:lstStyle/>
          <a:p>
            <a:r>
              <a:rPr lang="en-US" dirty="0"/>
              <a:t>EPDS Score </a:t>
            </a:r>
            <a:r>
              <a:rPr lang="en-US" dirty="0">
                <a:latin typeface="Cambria Math" panose="02040503050406030204" pitchFamily="18" charset="0"/>
                <a:ea typeface="Cambria Math" panose="02040503050406030204" pitchFamily="18" charset="0"/>
              </a:rPr>
              <a:t>≥10</a:t>
            </a:r>
          </a:p>
          <a:p>
            <a:r>
              <a:rPr lang="en-US" dirty="0">
                <a:latin typeface="Cambria Math" panose="02040503050406030204" pitchFamily="18" charset="0"/>
                <a:ea typeface="Cambria Math" panose="02040503050406030204" pitchFamily="18" charset="0"/>
              </a:rPr>
              <a:t>or Question 10 marked anything other than “never” </a:t>
            </a:r>
            <a:endParaRPr lang="en-US" dirty="0"/>
          </a:p>
        </p:txBody>
      </p:sp>
      <p:sp>
        <p:nvSpPr>
          <p:cNvPr id="3" name="Content Placeholder 2">
            <a:extLst>
              <a:ext uri="{FF2B5EF4-FFF2-40B4-BE49-F238E27FC236}">
                <a16:creationId xmlns:a16="http://schemas.microsoft.com/office/drawing/2014/main" id="{B4139738-8D93-1FEF-3289-DC08A7E6167B}"/>
              </a:ext>
            </a:extLst>
          </p:cNvPr>
          <p:cNvSpPr>
            <a:spLocks noGrp="1"/>
          </p:cNvSpPr>
          <p:nvPr>
            <p:ph sz="half" idx="2"/>
          </p:nvPr>
        </p:nvSpPr>
        <p:spPr>
          <a:xfrm>
            <a:off x="6518200" y="2165864"/>
            <a:ext cx="5359573" cy="3834508"/>
          </a:xfrm>
        </p:spPr>
        <p:txBody>
          <a:bodyPr>
            <a:normAutofit fontScale="55000" lnSpcReduction="20000"/>
          </a:bodyPr>
          <a:lstStyle/>
          <a:p>
            <a:pPr marL="571500" indent="-457200">
              <a:buFont typeface="Arial" panose="020B0604020202020204" pitchFamily="34" charset="0"/>
              <a:buChar char="•"/>
            </a:pPr>
            <a:r>
              <a:rPr lang="en-US" sz="3800" dirty="0"/>
              <a:t>Notification to OB provider that is seeing the patient that day </a:t>
            </a:r>
          </a:p>
          <a:p>
            <a:pPr marL="571500" indent="-457200">
              <a:buFont typeface="Arial" panose="020B0604020202020204" pitchFamily="34" charset="0"/>
              <a:buChar char="•"/>
            </a:pPr>
            <a:r>
              <a:rPr lang="en-US" sz="3800" dirty="0"/>
              <a:t>Referral placed for outpatient OB social worker (UW Health) or case manager (FHQC)</a:t>
            </a:r>
          </a:p>
          <a:p>
            <a:pPr marL="1200150" lvl="1" indent="-457200">
              <a:buFont typeface="Arial" panose="020B0604020202020204" pitchFamily="34" charset="0"/>
              <a:buChar char="•"/>
            </a:pPr>
            <a:r>
              <a:rPr lang="en-US" sz="2600" dirty="0"/>
              <a:t>Ideal for warm handoff to take place in addition to referral placement if able</a:t>
            </a:r>
          </a:p>
          <a:p>
            <a:pPr marL="1200150" lvl="1" indent="-457200">
              <a:buFont typeface="Arial" panose="020B0604020202020204" pitchFamily="34" charset="0"/>
              <a:buChar char="•"/>
            </a:pPr>
            <a:r>
              <a:rPr lang="en-US" sz="2600" dirty="0"/>
              <a:t>Some FHQC locations have mental health services on site </a:t>
            </a:r>
          </a:p>
          <a:p>
            <a:pPr marL="571500" indent="-457200">
              <a:buFont typeface="Arial" panose="020B0604020202020204" pitchFamily="34" charset="0"/>
              <a:buChar char="•"/>
            </a:pPr>
            <a:r>
              <a:rPr lang="en-US" sz="3800" dirty="0"/>
              <a:t>Provided with National Maternal Mental Health Hotline resources </a:t>
            </a:r>
          </a:p>
          <a:p>
            <a:pPr marL="571500" indent="-457200">
              <a:buFont typeface="Arial" panose="020B0604020202020204" pitchFamily="34" charset="0"/>
              <a:buChar char="•"/>
            </a:pPr>
            <a:r>
              <a:rPr lang="en-US" sz="3800" dirty="0"/>
              <a:t>Other support resources dependent on:</a:t>
            </a:r>
          </a:p>
          <a:p>
            <a:pPr marL="1200150" lvl="1" indent="-457200">
              <a:buFont typeface="Arial" panose="020B0604020202020204" pitchFamily="34" charset="0"/>
              <a:buChar char="•"/>
            </a:pPr>
            <a:r>
              <a:rPr lang="en-US" sz="2600" dirty="0"/>
              <a:t>Insurance status </a:t>
            </a:r>
          </a:p>
          <a:p>
            <a:pPr marL="1200150" lvl="1" indent="-457200">
              <a:buFont typeface="Arial" panose="020B0604020202020204" pitchFamily="34" charset="0"/>
              <a:buChar char="•"/>
            </a:pPr>
            <a:r>
              <a:rPr lang="en-US" sz="2600" dirty="0"/>
              <a:t>Current treatment plan </a:t>
            </a:r>
            <a:endParaRPr lang="en-US" sz="2600" b="1" dirty="0"/>
          </a:p>
          <a:p>
            <a:pPr marL="1200150" lvl="1" indent="-457200">
              <a:buFont typeface="Arial" panose="020B0604020202020204" pitchFamily="34" charset="0"/>
              <a:buChar char="•"/>
            </a:pPr>
            <a:endParaRPr lang="en-US" dirty="0"/>
          </a:p>
        </p:txBody>
      </p:sp>
      <p:sp>
        <p:nvSpPr>
          <p:cNvPr id="9" name="Text Placeholder 3">
            <a:extLst>
              <a:ext uri="{FF2B5EF4-FFF2-40B4-BE49-F238E27FC236}">
                <a16:creationId xmlns:a16="http://schemas.microsoft.com/office/drawing/2014/main" id="{25FF81CA-9A9C-054C-E0E5-BA78ADE24DCC}"/>
              </a:ext>
            </a:extLst>
          </p:cNvPr>
          <p:cNvSpPr txBox="1">
            <a:spLocks/>
          </p:cNvSpPr>
          <p:nvPr/>
        </p:nvSpPr>
        <p:spPr>
          <a:xfrm>
            <a:off x="1157467" y="1355016"/>
            <a:ext cx="5157787" cy="537177"/>
          </a:xfrm>
          <a:prstGeom prst="rect">
            <a:avLst/>
          </a:prstGeom>
        </p:spPr>
        <p:txBody>
          <a:bodyPr vert="horz" lIns="0" tIns="0" rIns="91440" bIns="0" rtlCol="0" anchor="t" anchorCtr="0">
            <a:normAutofit/>
          </a:bodyPr>
          <a:lstStyle>
            <a:lvl1pPr marL="0" indent="0" algn="l" defTabSz="914400" rtl="0" eaLnBrk="1" latinLnBrk="0" hangingPunct="1">
              <a:lnSpc>
                <a:spcPct val="112000"/>
              </a:lnSpc>
              <a:spcBef>
                <a:spcPts val="0"/>
              </a:spcBef>
              <a:buClr>
                <a:schemeClr val="accent1"/>
              </a:buClr>
              <a:buFont typeface="Courier New" panose="02070309020205020404" pitchFamily="49" charset="0"/>
              <a:buNone/>
              <a:defRPr sz="2400" b="1" i="0" kern="1200">
                <a:solidFill>
                  <a:schemeClr val="accent1"/>
                </a:solidFill>
                <a:latin typeface="Metropolis" pitchFamily="2" charset="77"/>
                <a:ea typeface="+mn-ea"/>
                <a:cs typeface="+mn-cs"/>
              </a:defRPr>
            </a:lvl1pPr>
            <a:lvl2pPr marL="457200" indent="0" algn="l" defTabSz="914400" rtl="0" eaLnBrk="1" latinLnBrk="0" hangingPunct="1">
              <a:lnSpc>
                <a:spcPct val="112000"/>
              </a:lnSpc>
              <a:spcBef>
                <a:spcPts val="500"/>
              </a:spcBef>
              <a:buClr>
                <a:schemeClr val="accent1"/>
              </a:buClr>
              <a:buFont typeface="Courier New" panose="02070309020205020404" pitchFamily="49" charset="0"/>
              <a:buNone/>
              <a:tabLst/>
              <a:defRPr sz="2000" b="1" i="0" kern="1200">
                <a:solidFill>
                  <a:schemeClr val="tx1">
                    <a:lumMod val="90000"/>
                    <a:lumOff val="10000"/>
                  </a:schemeClr>
                </a:solidFill>
                <a:latin typeface="Metropolis Light" pitchFamily="2" charset="77"/>
                <a:ea typeface="+mn-ea"/>
                <a:cs typeface="+mn-cs"/>
              </a:defRPr>
            </a:lvl2pPr>
            <a:lvl3pPr marL="914400" indent="0" algn="l" defTabSz="914400" rtl="0" eaLnBrk="1" latinLnBrk="0" hangingPunct="1">
              <a:lnSpc>
                <a:spcPct val="112000"/>
              </a:lnSpc>
              <a:spcBef>
                <a:spcPts val="500"/>
              </a:spcBef>
              <a:buClr>
                <a:schemeClr val="accent1"/>
              </a:buClr>
              <a:buFont typeface="Arial" panose="020B0604020202020204" pitchFamily="34" charset="0"/>
              <a:buNone/>
              <a:tabLst/>
              <a:defRPr sz="1800" b="1" i="0" kern="1200">
                <a:solidFill>
                  <a:schemeClr val="tx1">
                    <a:lumMod val="90000"/>
                    <a:lumOff val="10000"/>
                  </a:schemeClr>
                </a:solidFill>
                <a:latin typeface="Metropolis Light" pitchFamily="2" charset="77"/>
                <a:ea typeface="+mn-ea"/>
                <a:cs typeface="+mn-cs"/>
              </a:defRPr>
            </a:lvl3pPr>
            <a:lvl4pPr marL="1371600" indent="0" algn="l" defTabSz="914400" rtl="0" eaLnBrk="1" latinLnBrk="0" hangingPunct="1">
              <a:lnSpc>
                <a:spcPct val="112000"/>
              </a:lnSpc>
              <a:spcBef>
                <a:spcPts val="500"/>
              </a:spcBef>
              <a:buClr>
                <a:schemeClr val="accent1"/>
              </a:buClr>
              <a:buFont typeface="Arial" panose="020B0604020202020204" pitchFamily="34" charset="0"/>
              <a:buNone/>
              <a:tabLst/>
              <a:defRPr sz="1600" b="1" i="0" kern="1200">
                <a:solidFill>
                  <a:schemeClr val="tx1">
                    <a:lumMod val="90000"/>
                    <a:lumOff val="10000"/>
                  </a:schemeClr>
                </a:solidFill>
                <a:latin typeface="Metropolis Light" pitchFamily="2" charset="77"/>
                <a:ea typeface="+mn-ea"/>
                <a:cs typeface="+mn-cs"/>
              </a:defRPr>
            </a:lvl4pPr>
            <a:lvl5pPr marL="1828800" indent="0" algn="l" defTabSz="914400" rtl="0" eaLnBrk="1" latinLnBrk="0" hangingPunct="1">
              <a:lnSpc>
                <a:spcPct val="112000"/>
              </a:lnSpc>
              <a:spcBef>
                <a:spcPts val="500"/>
              </a:spcBef>
              <a:buClr>
                <a:schemeClr val="accent1"/>
              </a:buClr>
              <a:buFont typeface="Arial" panose="020B0604020202020204" pitchFamily="34" charset="0"/>
              <a:buNone/>
              <a:tabLst/>
              <a:defRPr sz="1600" b="1" i="0" kern="1200">
                <a:solidFill>
                  <a:schemeClr val="tx1">
                    <a:lumMod val="90000"/>
                    <a:lumOff val="10000"/>
                  </a:schemeClr>
                </a:solidFill>
                <a:latin typeface="Metropolis Light" pitchFamily="2" charset="77"/>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pPr marL="0" marR="0" lvl="0" indent="0" algn="l" defTabSz="914400" rtl="0" eaLnBrk="1" fontAlgn="auto" latinLnBrk="0" hangingPunct="1">
              <a:lnSpc>
                <a:spcPct val="112000"/>
              </a:lnSpc>
              <a:spcBef>
                <a:spcPts val="0"/>
              </a:spcBef>
              <a:spcAft>
                <a:spcPts val="0"/>
              </a:spcAft>
              <a:buClr>
                <a:srgbClr val="055EBA"/>
              </a:buClr>
              <a:buSzTx/>
              <a:buFont typeface="Courier New" panose="02070309020205020404" pitchFamily="49" charset="0"/>
              <a:buNone/>
              <a:tabLst/>
              <a:defRPr/>
            </a:pPr>
            <a:r>
              <a:rPr kumimoji="0" lang="en-US" sz="2400" b="1" i="0" u="none" strike="noStrike" kern="1200" cap="none" spc="0" normalizeH="0" baseline="0" noProof="0" dirty="0">
                <a:ln>
                  <a:noFill/>
                </a:ln>
                <a:solidFill>
                  <a:srgbClr val="055EBA"/>
                </a:solidFill>
                <a:effectLst/>
                <a:uLnTx/>
                <a:uFillTx/>
                <a:latin typeface="Metropolis" pitchFamily="2" charset="77"/>
                <a:ea typeface="+mn-ea"/>
                <a:cs typeface="+mn-cs"/>
              </a:rPr>
              <a:t>Screening Tools &amp; Intervals</a:t>
            </a:r>
          </a:p>
        </p:txBody>
      </p:sp>
      <p:sp>
        <p:nvSpPr>
          <p:cNvPr id="10" name="Content Placeholder 2">
            <a:extLst>
              <a:ext uri="{FF2B5EF4-FFF2-40B4-BE49-F238E27FC236}">
                <a16:creationId xmlns:a16="http://schemas.microsoft.com/office/drawing/2014/main" id="{2BE89172-8EDC-51C4-9863-84AF31B0AEB2}"/>
              </a:ext>
            </a:extLst>
          </p:cNvPr>
          <p:cNvSpPr txBox="1">
            <a:spLocks/>
          </p:cNvSpPr>
          <p:nvPr/>
        </p:nvSpPr>
        <p:spPr>
          <a:xfrm>
            <a:off x="1178365" y="2159892"/>
            <a:ext cx="5136889" cy="3834508"/>
          </a:xfrm>
          <a:prstGeom prst="rect">
            <a:avLst/>
          </a:prstGeom>
        </p:spPr>
        <p:txBody>
          <a:bodyPr vert="horz" lIns="0" tIns="0" rIns="91440" bIns="0" rtlCol="0">
            <a:normAutofit fontScale="92500" lnSpcReduction="10000"/>
          </a:bodyPr>
          <a:lstStyle>
            <a:lvl1pPr marL="0" indent="0" algn="l" defTabSz="914400" rtl="0" eaLnBrk="1" latinLnBrk="0" hangingPunct="1">
              <a:lnSpc>
                <a:spcPct val="112000"/>
              </a:lnSpc>
              <a:spcBef>
                <a:spcPts val="0"/>
              </a:spcBef>
              <a:buClr>
                <a:schemeClr val="accent1"/>
              </a:buClr>
              <a:buFont typeface="Courier New" panose="02070309020205020404" pitchFamily="49" charset="0"/>
              <a:buNone/>
              <a:defRPr sz="3200" b="0" i="0" kern="1200">
                <a:solidFill>
                  <a:schemeClr val="accent1"/>
                </a:solidFill>
                <a:latin typeface="Metropolis" pitchFamily="2" charset="77"/>
                <a:ea typeface="+mn-ea"/>
                <a:cs typeface="+mn-cs"/>
              </a:defRPr>
            </a:lvl1pPr>
            <a:lvl2pPr marL="628650" indent="-274638" algn="l" defTabSz="914400" rtl="0" eaLnBrk="1" latinLnBrk="0" hangingPunct="1">
              <a:lnSpc>
                <a:spcPct val="112000"/>
              </a:lnSpc>
              <a:spcBef>
                <a:spcPts val="500"/>
              </a:spcBef>
              <a:buClr>
                <a:schemeClr val="accent1"/>
              </a:buClr>
              <a:buFont typeface="Courier New" panose="02070309020205020404" pitchFamily="49" charset="0"/>
              <a:buChar char="o"/>
              <a:tabLst/>
              <a:defRPr sz="2400" b="0" i="0" kern="1200">
                <a:solidFill>
                  <a:schemeClr val="tx1">
                    <a:lumMod val="90000"/>
                    <a:lumOff val="10000"/>
                  </a:schemeClr>
                </a:solidFill>
                <a:latin typeface="Metropolis Light" pitchFamily="2" charset="77"/>
                <a:ea typeface="+mn-ea"/>
                <a:cs typeface="+mn-cs"/>
              </a:defRPr>
            </a:lvl2pPr>
            <a:lvl3pPr marL="800100" indent="-342900" algn="l" defTabSz="914400" rtl="0" eaLnBrk="1" latinLnBrk="0" hangingPunct="1">
              <a:lnSpc>
                <a:spcPct val="112000"/>
              </a:lnSpc>
              <a:spcBef>
                <a:spcPts val="500"/>
              </a:spcBef>
              <a:buClr>
                <a:schemeClr val="accent1"/>
              </a:buClr>
              <a:buFont typeface="Courier New" panose="02070309020205020404" pitchFamily="49" charset="0"/>
              <a:buChar char="o"/>
              <a:tabLst/>
              <a:defRPr sz="2000" b="0" i="0" kern="1200">
                <a:solidFill>
                  <a:schemeClr val="tx1">
                    <a:lumMod val="90000"/>
                    <a:lumOff val="10000"/>
                  </a:schemeClr>
                </a:solidFill>
                <a:latin typeface="Metropolis Light" pitchFamily="2" charset="77"/>
                <a:ea typeface="+mn-ea"/>
                <a:cs typeface="+mn-cs"/>
              </a:defRPr>
            </a:lvl3pPr>
            <a:lvl4pPr marL="1143000" indent="-228600" algn="l" defTabSz="914400" rtl="0" eaLnBrk="1" latinLnBrk="0" hangingPunct="1">
              <a:lnSpc>
                <a:spcPct val="112000"/>
              </a:lnSpc>
              <a:spcBef>
                <a:spcPts val="500"/>
              </a:spcBef>
              <a:buClr>
                <a:schemeClr val="accent1"/>
              </a:buClr>
              <a:buFont typeface="Arial" panose="020B0604020202020204" pitchFamily="34" charset="0"/>
              <a:buChar char="•"/>
              <a:tabLst/>
              <a:defRPr sz="1600" b="0" i="0" kern="1200">
                <a:solidFill>
                  <a:schemeClr val="tx1">
                    <a:lumMod val="90000"/>
                    <a:lumOff val="10000"/>
                  </a:schemeClr>
                </a:solidFill>
                <a:latin typeface="Metropolis Light" pitchFamily="2" charset="77"/>
                <a:ea typeface="+mn-ea"/>
                <a:cs typeface="+mn-cs"/>
              </a:defRPr>
            </a:lvl4pPr>
            <a:lvl5pPr marL="1371600" indent="-228600" algn="l" defTabSz="914400" rtl="0" eaLnBrk="1" latinLnBrk="0" hangingPunct="1">
              <a:lnSpc>
                <a:spcPct val="112000"/>
              </a:lnSpc>
              <a:spcBef>
                <a:spcPts val="500"/>
              </a:spcBef>
              <a:buClr>
                <a:schemeClr val="accent1"/>
              </a:buClr>
              <a:buFont typeface="Arial" panose="020B0604020202020204" pitchFamily="34" charset="0"/>
              <a:buChar char="•"/>
              <a:tabLst/>
              <a:defRPr sz="1600" b="0" i="0" kern="1200">
                <a:solidFill>
                  <a:schemeClr val="tx1">
                    <a:lumMod val="90000"/>
                    <a:lumOff val="10000"/>
                  </a:schemeClr>
                </a:solidFill>
                <a:latin typeface="Metropolis Light" pitchFamily="2" charset="77"/>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71500" marR="0" lvl="0" indent="-457200" algn="l" defTabSz="914400" rtl="0" eaLnBrk="1" fontAlgn="auto" latinLnBrk="0" hangingPunct="1">
              <a:lnSpc>
                <a:spcPct val="112000"/>
              </a:lnSpc>
              <a:spcBef>
                <a:spcPts val="0"/>
              </a:spcBef>
              <a:spcAft>
                <a:spcPts val="0"/>
              </a:spcAft>
              <a:buClr>
                <a:srgbClr val="055EBA"/>
              </a:buClr>
              <a:buSzTx/>
              <a:buFont typeface="Arial" panose="020B0604020202020204" pitchFamily="34" charset="0"/>
              <a:buChar char="•"/>
              <a:tabLst/>
              <a:defRPr/>
            </a:pPr>
            <a:r>
              <a:rPr kumimoji="0" lang="en-US" sz="3200" b="0" i="0" u="none" strike="noStrike" kern="1200" cap="none" spc="0" normalizeH="0" baseline="0" noProof="0" dirty="0">
                <a:ln>
                  <a:noFill/>
                </a:ln>
                <a:solidFill>
                  <a:srgbClr val="055EBA"/>
                </a:solidFill>
                <a:effectLst/>
                <a:uLnTx/>
                <a:uFillTx/>
                <a:latin typeface="Metropolis" pitchFamily="2" charset="77"/>
                <a:ea typeface="+mn-ea"/>
                <a:cs typeface="+mn-cs"/>
              </a:rPr>
              <a:t>Tools:</a:t>
            </a:r>
          </a:p>
          <a:p>
            <a:pPr marL="1200150" marR="0" lvl="1" indent="-457200" algn="l" defTabSz="914400" rtl="0" eaLnBrk="1" fontAlgn="auto" latinLnBrk="0" hangingPunct="1">
              <a:lnSpc>
                <a:spcPct val="112000"/>
              </a:lnSpc>
              <a:spcBef>
                <a:spcPts val="500"/>
              </a:spcBef>
              <a:spcAft>
                <a:spcPts val="0"/>
              </a:spcAft>
              <a:buClr>
                <a:srgbClr val="055EBA"/>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191919">
                    <a:lumMod val="90000"/>
                    <a:lumOff val="10000"/>
                  </a:srgbClr>
                </a:solidFill>
                <a:effectLst/>
                <a:uLnTx/>
                <a:uFillTx/>
                <a:latin typeface="Metropolis Light" pitchFamily="2" charset="77"/>
                <a:ea typeface="+mn-ea"/>
                <a:cs typeface="+mn-cs"/>
              </a:rPr>
              <a:t>EPDS</a:t>
            </a:r>
          </a:p>
          <a:p>
            <a:pPr marL="1200150" marR="0" lvl="1" indent="-457200" algn="l" defTabSz="914400" rtl="0" eaLnBrk="1" fontAlgn="auto" latinLnBrk="0" hangingPunct="1">
              <a:lnSpc>
                <a:spcPct val="112000"/>
              </a:lnSpc>
              <a:spcBef>
                <a:spcPts val="500"/>
              </a:spcBef>
              <a:spcAft>
                <a:spcPts val="0"/>
              </a:spcAft>
              <a:buClr>
                <a:srgbClr val="055EBA"/>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191919">
                    <a:lumMod val="90000"/>
                    <a:lumOff val="10000"/>
                  </a:srgbClr>
                </a:solidFill>
                <a:effectLst/>
                <a:uLnTx/>
                <a:uFillTx/>
                <a:latin typeface="Metropolis Light" pitchFamily="2" charset="77"/>
                <a:ea typeface="+mn-ea"/>
                <a:cs typeface="+mn-cs"/>
              </a:rPr>
              <a:t>PHQ-2/PHQ-9</a:t>
            </a:r>
          </a:p>
          <a:p>
            <a:pPr marL="1200150" marR="0" lvl="1" indent="-457200" algn="l" defTabSz="914400" rtl="0" eaLnBrk="1" fontAlgn="auto" latinLnBrk="0" hangingPunct="1">
              <a:lnSpc>
                <a:spcPct val="112000"/>
              </a:lnSpc>
              <a:spcBef>
                <a:spcPts val="500"/>
              </a:spcBef>
              <a:spcAft>
                <a:spcPts val="0"/>
              </a:spcAft>
              <a:buClr>
                <a:srgbClr val="055EBA"/>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191919">
                    <a:lumMod val="90000"/>
                    <a:lumOff val="10000"/>
                  </a:srgbClr>
                </a:solidFill>
                <a:effectLst/>
                <a:uLnTx/>
                <a:uFillTx/>
                <a:latin typeface="Metropolis Light" pitchFamily="2" charset="77"/>
                <a:ea typeface="+mn-ea"/>
                <a:cs typeface="+mn-cs"/>
              </a:rPr>
              <a:t>GAD-7</a:t>
            </a:r>
          </a:p>
          <a:p>
            <a:pPr marL="571500" marR="0" lvl="0" indent="-457200" algn="l" defTabSz="914400" rtl="0" eaLnBrk="1" fontAlgn="auto" latinLnBrk="0" hangingPunct="1">
              <a:lnSpc>
                <a:spcPct val="112000"/>
              </a:lnSpc>
              <a:spcBef>
                <a:spcPts val="0"/>
              </a:spcBef>
              <a:spcAft>
                <a:spcPts val="0"/>
              </a:spcAft>
              <a:buClr>
                <a:srgbClr val="055EBA"/>
              </a:buClr>
              <a:buSzTx/>
              <a:buFont typeface="Arial" panose="020B0604020202020204" pitchFamily="34" charset="0"/>
              <a:buChar char="•"/>
              <a:tabLst/>
              <a:defRPr/>
            </a:pPr>
            <a:r>
              <a:rPr kumimoji="0" lang="en-US" sz="3200" b="0" i="0" u="none" strike="noStrike" kern="1200" cap="none" spc="0" normalizeH="0" baseline="0" noProof="0" dirty="0">
                <a:ln>
                  <a:noFill/>
                </a:ln>
                <a:solidFill>
                  <a:srgbClr val="055EBA"/>
                </a:solidFill>
                <a:effectLst/>
                <a:uLnTx/>
                <a:uFillTx/>
                <a:latin typeface="Metropolis" pitchFamily="2" charset="77"/>
                <a:ea typeface="+mn-ea"/>
                <a:cs typeface="+mn-cs"/>
              </a:rPr>
              <a:t>Majority:</a:t>
            </a:r>
          </a:p>
          <a:p>
            <a:pPr marL="1200150" marR="0" lvl="1" indent="-457200" algn="l" defTabSz="914400" rtl="0" eaLnBrk="1" fontAlgn="auto" latinLnBrk="0" hangingPunct="1">
              <a:lnSpc>
                <a:spcPct val="112000"/>
              </a:lnSpc>
              <a:spcBef>
                <a:spcPts val="500"/>
              </a:spcBef>
              <a:spcAft>
                <a:spcPts val="0"/>
              </a:spcAft>
              <a:buClr>
                <a:srgbClr val="055EBA"/>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191919">
                    <a:lumMod val="90000"/>
                    <a:lumOff val="10000"/>
                  </a:srgbClr>
                </a:solidFill>
                <a:effectLst/>
                <a:uLnTx/>
                <a:uFillTx/>
                <a:latin typeface="Metropolis Light" pitchFamily="2" charset="77"/>
                <a:ea typeface="+mn-ea"/>
                <a:cs typeface="+mn-cs"/>
              </a:rPr>
              <a:t>New OB/initial visit</a:t>
            </a:r>
          </a:p>
          <a:p>
            <a:pPr marL="1200150" marR="0" lvl="1" indent="-457200" algn="l" defTabSz="914400" rtl="0" eaLnBrk="1" fontAlgn="auto" latinLnBrk="0" hangingPunct="1">
              <a:lnSpc>
                <a:spcPct val="112000"/>
              </a:lnSpc>
              <a:spcBef>
                <a:spcPts val="500"/>
              </a:spcBef>
              <a:spcAft>
                <a:spcPts val="0"/>
              </a:spcAft>
              <a:buClr>
                <a:srgbClr val="055EBA"/>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191919">
                    <a:lumMod val="90000"/>
                    <a:lumOff val="10000"/>
                  </a:srgbClr>
                </a:solidFill>
                <a:effectLst/>
                <a:uLnTx/>
                <a:uFillTx/>
                <a:latin typeface="Metropolis Light" pitchFamily="2" charset="77"/>
                <a:ea typeface="+mn-ea"/>
                <a:cs typeface="+mn-cs"/>
              </a:rPr>
              <a:t>28-week visit</a:t>
            </a:r>
          </a:p>
          <a:p>
            <a:pPr marL="1200150" marR="0" lvl="1" indent="-457200" algn="l" defTabSz="914400" rtl="0" eaLnBrk="1" fontAlgn="auto" latinLnBrk="0" hangingPunct="1">
              <a:lnSpc>
                <a:spcPct val="112000"/>
              </a:lnSpc>
              <a:spcBef>
                <a:spcPts val="500"/>
              </a:spcBef>
              <a:spcAft>
                <a:spcPts val="0"/>
              </a:spcAft>
              <a:buClr>
                <a:srgbClr val="055EBA"/>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191919">
                    <a:lumMod val="90000"/>
                    <a:lumOff val="10000"/>
                  </a:srgbClr>
                </a:solidFill>
                <a:effectLst/>
                <a:uLnTx/>
                <a:uFillTx/>
                <a:latin typeface="Metropolis Light" pitchFamily="2" charset="77"/>
                <a:ea typeface="+mn-ea"/>
                <a:cs typeface="+mn-cs"/>
              </a:rPr>
              <a:t>2-week PP visit</a:t>
            </a:r>
          </a:p>
          <a:p>
            <a:pPr marL="1200150" marR="0" lvl="1" indent="-457200" algn="l" defTabSz="914400" rtl="0" eaLnBrk="1" fontAlgn="auto" latinLnBrk="0" hangingPunct="1">
              <a:lnSpc>
                <a:spcPct val="112000"/>
              </a:lnSpc>
              <a:spcBef>
                <a:spcPts val="500"/>
              </a:spcBef>
              <a:spcAft>
                <a:spcPts val="0"/>
              </a:spcAft>
              <a:buClr>
                <a:srgbClr val="055EBA"/>
              </a:buClr>
              <a:buSzTx/>
              <a:buFont typeface="Arial" panose="020B0604020202020204" pitchFamily="34" charset="0"/>
              <a:buChar char="•"/>
              <a:tabLst/>
              <a:defRPr/>
            </a:pPr>
            <a:r>
              <a:rPr kumimoji="0" lang="en-US" sz="2400" b="0" i="0" u="none" strike="noStrike" kern="1200" cap="none" spc="0" normalizeH="0" baseline="0" noProof="0" dirty="0">
                <a:ln>
                  <a:noFill/>
                </a:ln>
                <a:solidFill>
                  <a:srgbClr val="191919">
                    <a:lumMod val="90000"/>
                    <a:lumOff val="10000"/>
                  </a:srgbClr>
                </a:solidFill>
                <a:effectLst/>
                <a:uLnTx/>
                <a:uFillTx/>
                <a:latin typeface="Metropolis Light" pitchFamily="2" charset="77"/>
                <a:ea typeface="+mn-ea"/>
                <a:cs typeface="+mn-cs"/>
              </a:rPr>
              <a:t>6-week PP visit</a:t>
            </a:r>
          </a:p>
        </p:txBody>
      </p:sp>
    </p:spTree>
    <p:extLst>
      <p:ext uri="{BB962C8B-B14F-4D97-AF65-F5344CB8AC3E}">
        <p14:creationId xmlns:p14="http://schemas.microsoft.com/office/powerpoint/2010/main" val="328747697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1221BA-4D63-56B9-1C0E-3EA41DAD4A2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4233E54-5DE8-9889-8104-96577F354A73}"/>
              </a:ext>
            </a:extLst>
          </p:cNvPr>
          <p:cNvSpPr>
            <a:spLocks noGrp="1"/>
          </p:cNvSpPr>
          <p:nvPr>
            <p:ph type="title"/>
          </p:nvPr>
        </p:nvSpPr>
        <p:spPr/>
        <p:txBody>
          <a:bodyPr>
            <a:normAutofit fontScale="90000"/>
          </a:bodyPr>
          <a:lstStyle/>
          <a:p>
            <a:r>
              <a:rPr lang="en-US" dirty="0"/>
              <a:t>Positive PMH Screens: Key Issues Identified &amp; Next Steps</a:t>
            </a:r>
          </a:p>
        </p:txBody>
      </p:sp>
      <p:sp>
        <p:nvSpPr>
          <p:cNvPr id="3" name="Content Placeholder 2">
            <a:extLst>
              <a:ext uri="{FF2B5EF4-FFF2-40B4-BE49-F238E27FC236}">
                <a16:creationId xmlns:a16="http://schemas.microsoft.com/office/drawing/2014/main" id="{C6F2C57D-02DD-64AC-7717-3B7882C9C344}"/>
              </a:ext>
            </a:extLst>
          </p:cNvPr>
          <p:cNvSpPr>
            <a:spLocks noGrp="1"/>
          </p:cNvSpPr>
          <p:nvPr>
            <p:ph sz="half" idx="2"/>
          </p:nvPr>
        </p:nvSpPr>
        <p:spPr>
          <a:xfrm>
            <a:off x="923827" y="2083325"/>
            <a:ext cx="5393679" cy="3900914"/>
          </a:xfrm>
        </p:spPr>
        <p:txBody>
          <a:bodyPr>
            <a:noAutofit/>
          </a:bodyPr>
          <a:lstStyle/>
          <a:p>
            <a:pPr marL="571500" indent="-457200">
              <a:lnSpc>
                <a:spcPct val="100000"/>
              </a:lnSpc>
              <a:buFont typeface="Arial" panose="020B0604020202020204" pitchFamily="34" charset="0"/>
              <a:buChar char="•"/>
            </a:pPr>
            <a:r>
              <a:rPr lang="en-US" sz="1800" dirty="0"/>
              <a:t>Policy/procedure updates</a:t>
            </a:r>
          </a:p>
          <a:p>
            <a:pPr marL="571500" indent="-457200">
              <a:lnSpc>
                <a:spcPct val="100000"/>
              </a:lnSpc>
              <a:buFont typeface="Arial" panose="020B0604020202020204" pitchFamily="34" charset="0"/>
              <a:buChar char="•"/>
            </a:pPr>
            <a:r>
              <a:rPr lang="en-US" sz="1800" dirty="0"/>
              <a:t>Timing of screening prior to discharge</a:t>
            </a:r>
          </a:p>
          <a:p>
            <a:pPr marL="571500" indent="-457200">
              <a:lnSpc>
                <a:spcPct val="100000"/>
              </a:lnSpc>
              <a:buFont typeface="Arial" panose="020B0604020202020204" pitchFamily="34" charset="0"/>
              <a:buChar char="•"/>
            </a:pPr>
            <a:r>
              <a:rPr lang="en-US" sz="1800" dirty="0"/>
              <a:t>Needing positive screen workflow/ algorithm for different patient types</a:t>
            </a:r>
          </a:p>
          <a:p>
            <a:pPr marL="1200150" lvl="1" indent="-457200">
              <a:lnSpc>
                <a:spcPct val="100000"/>
              </a:lnSpc>
              <a:spcBef>
                <a:spcPts val="0"/>
              </a:spcBef>
              <a:buFont typeface="Arial" panose="020B0604020202020204" pitchFamily="34" charset="0"/>
              <a:buChar char="•"/>
            </a:pPr>
            <a:r>
              <a:rPr lang="en-US" sz="1600" dirty="0"/>
              <a:t>Triage</a:t>
            </a:r>
          </a:p>
          <a:p>
            <a:pPr marL="1200150" lvl="1" indent="-457200">
              <a:lnSpc>
                <a:spcPct val="100000"/>
              </a:lnSpc>
              <a:spcBef>
                <a:spcPts val="0"/>
              </a:spcBef>
              <a:buFont typeface="Arial" panose="020B0604020202020204" pitchFamily="34" charset="0"/>
              <a:buChar char="•"/>
            </a:pPr>
            <a:r>
              <a:rPr lang="en-US" sz="1600" dirty="0"/>
              <a:t>Antepartum</a:t>
            </a:r>
          </a:p>
          <a:p>
            <a:pPr marL="1200150" lvl="1" indent="-457200">
              <a:lnSpc>
                <a:spcPct val="100000"/>
              </a:lnSpc>
              <a:spcBef>
                <a:spcPts val="0"/>
              </a:spcBef>
              <a:buFont typeface="Arial" panose="020B0604020202020204" pitchFamily="34" charset="0"/>
              <a:buChar char="•"/>
            </a:pPr>
            <a:r>
              <a:rPr lang="en-US" sz="1600" dirty="0"/>
              <a:t>Maternal transports from another institution</a:t>
            </a:r>
          </a:p>
          <a:p>
            <a:pPr marL="1200150" lvl="1" indent="-457200">
              <a:lnSpc>
                <a:spcPct val="100000"/>
              </a:lnSpc>
              <a:spcBef>
                <a:spcPts val="0"/>
              </a:spcBef>
              <a:buFont typeface="Arial" panose="020B0604020202020204" pitchFamily="34" charset="0"/>
              <a:buChar char="•"/>
            </a:pPr>
            <a:r>
              <a:rPr lang="en-US" sz="1600" dirty="0"/>
              <a:t>Postpartum</a:t>
            </a:r>
          </a:p>
          <a:p>
            <a:pPr marL="571500" indent="-457200">
              <a:lnSpc>
                <a:spcPct val="100000"/>
              </a:lnSpc>
              <a:buFont typeface="Arial" panose="020B0604020202020204" pitchFamily="34" charset="0"/>
              <a:buChar char="•"/>
            </a:pPr>
            <a:r>
              <a:rPr lang="en-US" sz="1800" dirty="0"/>
              <a:t>OB Provider involvement sooner</a:t>
            </a:r>
          </a:p>
          <a:p>
            <a:pPr marL="1200150" lvl="1" indent="-457200">
              <a:lnSpc>
                <a:spcPct val="100000"/>
              </a:lnSpc>
              <a:spcBef>
                <a:spcPts val="0"/>
              </a:spcBef>
              <a:buFont typeface="Arial" panose="020B0604020202020204" pitchFamily="34" charset="0"/>
              <a:buChar char="•"/>
            </a:pPr>
            <a:r>
              <a:rPr lang="en-US" sz="1600" dirty="0"/>
              <a:t>Currently trialing EPDS </a:t>
            </a:r>
            <a:r>
              <a:rPr lang="en-US" sz="1600" dirty="0">
                <a:latin typeface="Metropolis Light" panose="00000500000000000000" pitchFamily="50" charset="0"/>
              </a:rPr>
              <a:t>score </a:t>
            </a:r>
            <a:r>
              <a:rPr lang="en-US" sz="1600" dirty="0">
                <a:latin typeface="Metropolis Light" panose="00000500000000000000" pitchFamily="50" charset="0"/>
                <a:ea typeface="Cambria Math" panose="02040503050406030204" pitchFamily="18" charset="0"/>
              </a:rPr>
              <a:t>≥10 for provider consult</a:t>
            </a:r>
          </a:p>
          <a:p>
            <a:pPr marL="571500" indent="-457200">
              <a:lnSpc>
                <a:spcPct val="100000"/>
              </a:lnSpc>
              <a:buFont typeface="Arial" panose="020B0604020202020204" pitchFamily="34" charset="0"/>
              <a:buChar char="•"/>
            </a:pPr>
            <a:r>
              <a:rPr lang="en-US" sz="1800" dirty="0"/>
              <a:t>Future items: </a:t>
            </a:r>
          </a:p>
          <a:p>
            <a:pPr marL="1200150" lvl="1" indent="-457200">
              <a:lnSpc>
                <a:spcPct val="100000"/>
              </a:lnSpc>
              <a:spcBef>
                <a:spcPts val="0"/>
              </a:spcBef>
              <a:buFont typeface="Arial" panose="020B0604020202020204" pitchFamily="34" charset="0"/>
              <a:buChar char="•"/>
            </a:pPr>
            <a:r>
              <a:rPr lang="en-US" sz="1600" dirty="0"/>
              <a:t>Adding the anxiety subscale to the algorithm</a:t>
            </a:r>
          </a:p>
          <a:p>
            <a:pPr marL="1200150" lvl="1" indent="-457200">
              <a:lnSpc>
                <a:spcPct val="100000"/>
              </a:lnSpc>
              <a:spcBef>
                <a:spcPts val="0"/>
              </a:spcBef>
              <a:buFont typeface="Arial" panose="020B0604020202020204" pitchFamily="34" charset="0"/>
              <a:buChar char="•"/>
            </a:pPr>
            <a:r>
              <a:rPr lang="en-US" sz="1600" dirty="0"/>
              <a:t>Weekend social work coverage</a:t>
            </a:r>
          </a:p>
          <a:p>
            <a:pPr marL="1200150" lvl="1" indent="-457200">
              <a:lnSpc>
                <a:spcPct val="100000"/>
              </a:lnSpc>
              <a:spcBef>
                <a:spcPts val="0"/>
              </a:spcBef>
              <a:buFont typeface="Arial" panose="020B0604020202020204" pitchFamily="34" charset="0"/>
              <a:buChar char="•"/>
            </a:pPr>
            <a:r>
              <a:rPr lang="en-US" sz="1600" dirty="0"/>
              <a:t>Workflow for positive screens in the main ED </a:t>
            </a:r>
          </a:p>
        </p:txBody>
      </p:sp>
      <p:sp>
        <p:nvSpPr>
          <p:cNvPr id="6" name="Content Placeholder 5">
            <a:extLst>
              <a:ext uri="{FF2B5EF4-FFF2-40B4-BE49-F238E27FC236}">
                <a16:creationId xmlns:a16="http://schemas.microsoft.com/office/drawing/2014/main" id="{2F43E8F0-F5DC-8F28-BAFD-7B82B079A080}"/>
              </a:ext>
            </a:extLst>
          </p:cNvPr>
          <p:cNvSpPr>
            <a:spLocks noGrp="1"/>
          </p:cNvSpPr>
          <p:nvPr>
            <p:ph sz="quarter" idx="4"/>
          </p:nvPr>
        </p:nvSpPr>
        <p:spPr>
          <a:xfrm>
            <a:off x="6542589" y="2200532"/>
            <a:ext cx="5160040" cy="3783707"/>
          </a:xfrm>
        </p:spPr>
        <p:txBody>
          <a:bodyPr>
            <a:normAutofit fontScale="92500" lnSpcReduction="10000"/>
          </a:bodyPr>
          <a:lstStyle/>
          <a:p>
            <a:pPr marL="571500" indent="-457200">
              <a:lnSpc>
                <a:spcPct val="120000"/>
              </a:lnSpc>
              <a:buFont typeface="Arial" panose="020B0604020202020204" pitchFamily="34" charset="0"/>
              <a:buChar char="•"/>
            </a:pPr>
            <a:r>
              <a:rPr lang="en-US" sz="1800" dirty="0"/>
              <a:t>Policy/procedure updates</a:t>
            </a:r>
          </a:p>
          <a:p>
            <a:pPr marL="1200150" lvl="1" indent="-457200">
              <a:lnSpc>
                <a:spcPct val="120000"/>
              </a:lnSpc>
              <a:spcBef>
                <a:spcPts val="0"/>
              </a:spcBef>
              <a:buFont typeface="Arial" panose="020B0604020202020204" pitchFamily="34" charset="0"/>
              <a:buChar char="•"/>
            </a:pPr>
            <a:r>
              <a:rPr lang="en-US" sz="1600" dirty="0"/>
              <a:t>Better coordination with inpatient practices</a:t>
            </a:r>
          </a:p>
          <a:p>
            <a:pPr marL="571500" indent="-457200">
              <a:lnSpc>
                <a:spcPct val="120000"/>
              </a:lnSpc>
              <a:buFont typeface="Arial" panose="020B0604020202020204" pitchFamily="34" charset="0"/>
              <a:buChar char="•"/>
            </a:pPr>
            <a:r>
              <a:rPr lang="en-US" sz="1800" dirty="0"/>
              <a:t>Ensuring consistent screening intervals/tools</a:t>
            </a:r>
          </a:p>
          <a:p>
            <a:pPr marL="571500" indent="-457200">
              <a:lnSpc>
                <a:spcPct val="120000"/>
              </a:lnSpc>
              <a:buFont typeface="Arial" panose="020B0604020202020204" pitchFamily="34" charset="0"/>
              <a:buChar char="•"/>
            </a:pPr>
            <a:r>
              <a:rPr lang="en-US" sz="1800" dirty="0"/>
              <a:t>Needing positive screen workflow/ algorithm for different patient types</a:t>
            </a:r>
          </a:p>
          <a:p>
            <a:pPr marL="1200150" lvl="1" indent="-457200">
              <a:lnSpc>
                <a:spcPct val="120000"/>
              </a:lnSpc>
              <a:spcBef>
                <a:spcPts val="0"/>
              </a:spcBef>
              <a:buFont typeface="Arial" panose="020B0604020202020204" pitchFamily="34" charset="0"/>
              <a:buChar char="•"/>
            </a:pPr>
            <a:r>
              <a:rPr lang="en-US" sz="1600" dirty="0"/>
              <a:t>Prenatal</a:t>
            </a:r>
          </a:p>
          <a:p>
            <a:pPr marL="1200150" lvl="1" indent="-457200">
              <a:lnSpc>
                <a:spcPct val="120000"/>
              </a:lnSpc>
              <a:spcBef>
                <a:spcPts val="0"/>
              </a:spcBef>
              <a:buFont typeface="Arial" panose="020B0604020202020204" pitchFamily="34" charset="0"/>
              <a:buChar char="•"/>
            </a:pPr>
            <a:r>
              <a:rPr lang="en-US" sz="1600" dirty="0"/>
              <a:t>Postpartum</a:t>
            </a:r>
          </a:p>
          <a:p>
            <a:pPr marL="571500" indent="-457200">
              <a:lnSpc>
                <a:spcPct val="120000"/>
              </a:lnSpc>
              <a:buFont typeface="Arial" panose="020B0604020202020204" pitchFamily="34" charset="0"/>
              <a:buChar char="•"/>
            </a:pPr>
            <a:r>
              <a:rPr lang="en-US" sz="1800" dirty="0"/>
              <a:t>Ensuring appropriate follow up appointments are scheduled </a:t>
            </a:r>
          </a:p>
          <a:p>
            <a:pPr marL="571500" indent="-457200">
              <a:lnSpc>
                <a:spcPct val="120000"/>
              </a:lnSpc>
              <a:buFont typeface="Arial" panose="020B0604020202020204" pitchFamily="34" charset="0"/>
              <a:buChar char="•"/>
            </a:pPr>
            <a:r>
              <a:rPr lang="en-US" sz="1800" dirty="0"/>
              <a:t>Future items:</a:t>
            </a:r>
          </a:p>
          <a:p>
            <a:pPr marL="1200150" lvl="1" indent="-457200">
              <a:lnSpc>
                <a:spcPct val="120000"/>
              </a:lnSpc>
              <a:spcBef>
                <a:spcPts val="0"/>
              </a:spcBef>
              <a:buFont typeface="Arial" panose="020B0604020202020204" pitchFamily="34" charset="0"/>
              <a:buChar char="•"/>
            </a:pPr>
            <a:r>
              <a:rPr lang="en-US" sz="1600" dirty="0"/>
              <a:t>Expanding to additional outpatient clinic sites including family practice and peds</a:t>
            </a:r>
          </a:p>
          <a:p>
            <a:pPr marL="1200150" lvl="1" indent="-457200">
              <a:lnSpc>
                <a:spcPct val="120000"/>
              </a:lnSpc>
              <a:spcBef>
                <a:spcPts val="0"/>
              </a:spcBef>
              <a:buFont typeface="Arial" panose="020B0604020202020204" pitchFamily="34" charset="0"/>
              <a:buChar char="•"/>
            </a:pPr>
            <a:r>
              <a:rPr lang="en-US" sz="1600" dirty="0"/>
              <a:t>Improved handoffs/workflow for positive screens in NICU</a:t>
            </a:r>
          </a:p>
        </p:txBody>
      </p:sp>
      <p:sp>
        <p:nvSpPr>
          <p:cNvPr id="8" name="Text Placeholder 7">
            <a:extLst>
              <a:ext uri="{FF2B5EF4-FFF2-40B4-BE49-F238E27FC236}">
                <a16:creationId xmlns:a16="http://schemas.microsoft.com/office/drawing/2014/main" id="{8613664F-2B77-F0ED-7D96-C6884D4E901F}"/>
              </a:ext>
            </a:extLst>
          </p:cNvPr>
          <p:cNvSpPr>
            <a:spLocks noGrp="1"/>
          </p:cNvSpPr>
          <p:nvPr>
            <p:ph type="body" sz="quarter" idx="3"/>
          </p:nvPr>
        </p:nvSpPr>
        <p:spPr>
          <a:xfrm>
            <a:off x="1157467" y="1421909"/>
            <a:ext cx="5160039" cy="537177"/>
          </a:xfrm>
        </p:spPr>
        <p:txBody>
          <a:bodyPr>
            <a:normAutofit fontScale="25000" lnSpcReduction="20000"/>
          </a:bodyPr>
          <a:lstStyle/>
          <a:p>
            <a:pPr algn="ctr"/>
            <a:endParaRPr lang="en-US" dirty="0">
              <a:latin typeface="Cambria Math" panose="02040503050406030204" pitchFamily="18" charset="0"/>
              <a:ea typeface="Cambria Math" panose="02040503050406030204" pitchFamily="18" charset="0"/>
            </a:endParaRPr>
          </a:p>
          <a:p>
            <a:pPr algn="ctr"/>
            <a:endParaRPr lang="en-US" dirty="0">
              <a:latin typeface="Cambria Math" panose="02040503050406030204" pitchFamily="18" charset="0"/>
              <a:ea typeface="Cambria Math" panose="02040503050406030204" pitchFamily="18" charset="0"/>
            </a:endParaRPr>
          </a:p>
          <a:p>
            <a:pPr algn="ctr"/>
            <a:r>
              <a:rPr lang="en-US" sz="9600" dirty="0">
                <a:latin typeface="Cambria Math" panose="02040503050406030204" pitchFamily="18" charset="0"/>
                <a:ea typeface="Cambria Math" panose="02040503050406030204" pitchFamily="18" charset="0"/>
              </a:rPr>
              <a:t>Inpatient</a:t>
            </a:r>
            <a:endParaRPr lang="en-US" sz="9600" dirty="0"/>
          </a:p>
        </p:txBody>
      </p:sp>
      <p:sp>
        <p:nvSpPr>
          <p:cNvPr id="11" name="Text Placeholder 7">
            <a:extLst>
              <a:ext uri="{FF2B5EF4-FFF2-40B4-BE49-F238E27FC236}">
                <a16:creationId xmlns:a16="http://schemas.microsoft.com/office/drawing/2014/main" id="{F3B96654-854A-C1A7-EA43-27FA5FCB0E0C}"/>
              </a:ext>
            </a:extLst>
          </p:cNvPr>
          <p:cNvSpPr txBox="1">
            <a:spLocks/>
          </p:cNvSpPr>
          <p:nvPr/>
        </p:nvSpPr>
        <p:spPr>
          <a:xfrm>
            <a:off x="6694990" y="1421909"/>
            <a:ext cx="5160039" cy="537177"/>
          </a:xfrm>
          <a:prstGeom prst="rect">
            <a:avLst/>
          </a:prstGeom>
        </p:spPr>
        <p:txBody>
          <a:bodyPr vert="horz" lIns="0" tIns="0" rIns="91440" bIns="0" rtlCol="0" anchor="t" anchorCtr="0">
            <a:normAutofit fontScale="25000" lnSpcReduction="20000"/>
          </a:bodyPr>
          <a:lstStyle>
            <a:lvl1pPr marL="0" indent="0" algn="l" defTabSz="914400" rtl="0" eaLnBrk="1" latinLnBrk="0" hangingPunct="1">
              <a:lnSpc>
                <a:spcPct val="112000"/>
              </a:lnSpc>
              <a:spcBef>
                <a:spcPts val="0"/>
              </a:spcBef>
              <a:buClr>
                <a:schemeClr val="accent1"/>
              </a:buClr>
              <a:buFont typeface="Courier New" panose="02070309020205020404" pitchFamily="49" charset="0"/>
              <a:buNone/>
              <a:defRPr sz="2400" b="1" i="0" kern="1200">
                <a:solidFill>
                  <a:schemeClr val="accent1"/>
                </a:solidFill>
                <a:latin typeface="Metropolis" pitchFamily="2" charset="77"/>
                <a:ea typeface="+mn-ea"/>
                <a:cs typeface="+mn-cs"/>
              </a:defRPr>
            </a:lvl1pPr>
            <a:lvl2pPr marL="457200" indent="0" algn="l" defTabSz="914400" rtl="0" eaLnBrk="1" latinLnBrk="0" hangingPunct="1">
              <a:lnSpc>
                <a:spcPct val="112000"/>
              </a:lnSpc>
              <a:spcBef>
                <a:spcPts val="500"/>
              </a:spcBef>
              <a:buClr>
                <a:schemeClr val="accent1"/>
              </a:buClr>
              <a:buFont typeface="Courier New" panose="02070309020205020404" pitchFamily="49" charset="0"/>
              <a:buNone/>
              <a:tabLst/>
              <a:defRPr sz="2000" b="1" i="0" kern="1200">
                <a:solidFill>
                  <a:schemeClr val="tx1">
                    <a:lumMod val="90000"/>
                    <a:lumOff val="10000"/>
                  </a:schemeClr>
                </a:solidFill>
                <a:latin typeface="Metropolis Light" pitchFamily="2" charset="77"/>
                <a:ea typeface="+mn-ea"/>
                <a:cs typeface="+mn-cs"/>
              </a:defRPr>
            </a:lvl2pPr>
            <a:lvl3pPr marL="914400" indent="0" algn="l" defTabSz="914400" rtl="0" eaLnBrk="1" latinLnBrk="0" hangingPunct="1">
              <a:lnSpc>
                <a:spcPct val="112000"/>
              </a:lnSpc>
              <a:spcBef>
                <a:spcPts val="500"/>
              </a:spcBef>
              <a:buClr>
                <a:schemeClr val="accent1"/>
              </a:buClr>
              <a:buFont typeface="Arial" panose="020B0604020202020204" pitchFamily="34" charset="0"/>
              <a:buNone/>
              <a:tabLst/>
              <a:defRPr sz="1800" b="1" i="0" kern="1200">
                <a:solidFill>
                  <a:schemeClr val="tx1">
                    <a:lumMod val="90000"/>
                    <a:lumOff val="10000"/>
                  </a:schemeClr>
                </a:solidFill>
                <a:latin typeface="Metropolis Light" pitchFamily="2" charset="77"/>
                <a:ea typeface="+mn-ea"/>
                <a:cs typeface="+mn-cs"/>
              </a:defRPr>
            </a:lvl3pPr>
            <a:lvl4pPr marL="1371600" indent="0" algn="l" defTabSz="914400" rtl="0" eaLnBrk="1" latinLnBrk="0" hangingPunct="1">
              <a:lnSpc>
                <a:spcPct val="112000"/>
              </a:lnSpc>
              <a:spcBef>
                <a:spcPts val="500"/>
              </a:spcBef>
              <a:buClr>
                <a:schemeClr val="accent1"/>
              </a:buClr>
              <a:buFont typeface="Arial" panose="020B0604020202020204" pitchFamily="34" charset="0"/>
              <a:buNone/>
              <a:tabLst/>
              <a:defRPr sz="1600" b="1" i="0" kern="1200">
                <a:solidFill>
                  <a:schemeClr val="tx1">
                    <a:lumMod val="90000"/>
                    <a:lumOff val="10000"/>
                  </a:schemeClr>
                </a:solidFill>
                <a:latin typeface="Metropolis Light" pitchFamily="2" charset="77"/>
                <a:ea typeface="+mn-ea"/>
                <a:cs typeface="+mn-cs"/>
              </a:defRPr>
            </a:lvl4pPr>
            <a:lvl5pPr marL="1828800" indent="0" algn="l" defTabSz="914400" rtl="0" eaLnBrk="1" latinLnBrk="0" hangingPunct="1">
              <a:lnSpc>
                <a:spcPct val="112000"/>
              </a:lnSpc>
              <a:spcBef>
                <a:spcPts val="500"/>
              </a:spcBef>
              <a:buClr>
                <a:schemeClr val="accent1"/>
              </a:buClr>
              <a:buFont typeface="Arial" panose="020B0604020202020204" pitchFamily="34" charset="0"/>
              <a:buNone/>
              <a:tabLst/>
              <a:defRPr sz="1600" b="1" i="0" kern="1200">
                <a:solidFill>
                  <a:schemeClr val="tx1">
                    <a:lumMod val="90000"/>
                    <a:lumOff val="10000"/>
                  </a:schemeClr>
                </a:solidFill>
                <a:latin typeface="Metropolis Light" pitchFamily="2" charset="77"/>
                <a:ea typeface="+mn-ea"/>
                <a:cs typeface="+mn-cs"/>
              </a:defRPr>
            </a:lvl5pPr>
            <a:lvl6pPr marL="22860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6pPr>
            <a:lvl7pPr marL="27432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7pPr>
            <a:lvl8pPr marL="32004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8pPr>
            <a:lvl9pPr marL="3657600" indent="0" algn="l" defTabSz="914400" rtl="0" eaLnBrk="1" latinLnBrk="0" hangingPunct="1">
              <a:lnSpc>
                <a:spcPct val="90000"/>
              </a:lnSpc>
              <a:spcBef>
                <a:spcPts val="500"/>
              </a:spcBef>
              <a:buFont typeface="Arial" panose="020B0604020202020204" pitchFamily="34" charset="0"/>
              <a:buNone/>
              <a:defRPr sz="1600" b="1" kern="1200">
                <a:solidFill>
                  <a:schemeClr val="tx1"/>
                </a:solidFill>
                <a:latin typeface="+mn-lt"/>
                <a:ea typeface="+mn-ea"/>
                <a:cs typeface="+mn-cs"/>
              </a:defRPr>
            </a:lvl9pPr>
          </a:lstStyle>
          <a:p>
            <a:pPr marL="0" marR="0" lvl="0" indent="0" algn="ctr" defTabSz="914400" rtl="0" eaLnBrk="1" fontAlgn="auto" latinLnBrk="0" hangingPunct="1">
              <a:lnSpc>
                <a:spcPct val="112000"/>
              </a:lnSpc>
              <a:spcBef>
                <a:spcPts val="0"/>
              </a:spcBef>
              <a:spcAft>
                <a:spcPts val="0"/>
              </a:spcAft>
              <a:buClr>
                <a:srgbClr val="055EBA"/>
              </a:buClr>
              <a:buSzTx/>
              <a:buFont typeface="Courier New" panose="02070309020205020404" pitchFamily="49" charset="0"/>
              <a:buNone/>
              <a:tabLst/>
              <a:defRPr/>
            </a:pPr>
            <a:endParaRPr kumimoji="0" lang="en-US" sz="2400" b="1" i="0" u="none" strike="noStrike" kern="1200" cap="none" spc="0" normalizeH="0" baseline="0" noProof="0">
              <a:ln>
                <a:noFill/>
              </a:ln>
              <a:solidFill>
                <a:srgbClr val="055EBA"/>
              </a:solidFill>
              <a:effectLst/>
              <a:uLnTx/>
              <a:uFillTx/>
              <a:latin typeface="Cambria Math" panose="02040503050406030204" pitchFamily="18" charset="0"/>
              <a:ea typeface="Cambria Math" panose="02040503050406030204" pitchFamily="18" charset="0"/>
              <a:cs typeface="+mn-cs"/>
            </a:endParaRPr>
          </a:p>
          <a:p>
            <a:pPr marL="0" marR="0" lvl="0" indent="0" algn="ctr" defTabSz="914400" rtl="0" eaLnBrk="1" fontAlgn="auto" latinLnBrk="0" hangingPunct="1">
              <a:lnSpc>
                <a:spcPct val="112000"/>
              </a:lnSpc>
              <a:spcBef>
                <a:spcPts val="0"/>
              </a:spcBef>
              <a:spcAft>
                <a:spcPts val="0"/>
              </a:spcAft>
              <a:buClr>
                <a:srgbClr val="055EBA"/>
              </a:buClr>
              <a:buSzTx/>
              <a:buFont typeface="Courier New" panose="02070309020205020404" pitchFamily="49" charset="0"/>
              <a:buNone/>
              <a:tabLst/>
              <a:defRPr/>
            </a:pPr>
            <a:endParaRPr kumimoji="0" lang="en-US" sz="2400" b="1" i="0" u="none" strike="noStrike" kern="1200" cap="none" spc="0" normalizeH="0" baseline="0" noProof="0">
              <a:ln>
                <a:noFill/>
              </a:ln>
              <a:solidFill>
                <a:srgbClr val="055EBA"/>
              </a:solidFill>
              <a:effectLst/>
              <a:uLnTx/>
              <a:uFillTx/>
              <a:latin typeface="Cambria Math" panose="02040503050406030204" pitchFamily="18" charset="0"/>
              <a:ea typeface="Cambria Math" panose="02040503050406030204" pitchFamily="18" charset="0"/>
              <a:cs typeface="+mn-cs"/>
            </a:endParaRPr>
          </a:p>
          <a:p>
            <a:pPr marL="0" marR="0" lvl="0" indent="0" algn="ctr" defTabSz="914400" rtl="0" eaLnBrk="1" fontAlgn="auto" latinLnBrk="0" hangingPunct="1">
              <a:lnSpc>
                <a:spcPct val="112000"/>
              </a:lnSpc>
              <a:spcBef>
                <a:spcPts val="0"/>
              </a:spcBef>
              <a:spcAft>
                <a:spcPts val="0"/>
              </a:spcAft>
              <a:buClr>
                <a:srgbClr val="055EBA"/>
              </a:buClr>
              <a:buSzTx/>
              <a:buFont typeface="Courier New" panose="02070309020205020404" pitchFamily="49" charset="0"/>
              <a:buNone/>
              <a:tabLst/>
              <a:defRPr/>
            </a:pPr>
            <a:r>
              <a:rPr kumimoji="0" lang="en-US" sz="9600" b="1" i="0" u="none" strike="noStrike" kern="1200" cap="none" spc="0" normalizeH="0" baseline="0" noProof="0">
                <a:ln>
                  <a:noFill/>
                </a:ln>
                <a:solidFill>
                  <a:srgbClr val="055EBA"/>
                </a:solidFill>
                <a:effectLst/>
                <a:uLnTx/>
                <a:uFillTx/>
                <a:latin typeface="Cambria Math" panose="02040503050406030204" pitchFamily="18" charset="0"/>
                <a:ea typeface="Cambria Math" panose="02040503050406030204" pitchFamily="18" charset="0"/>
                <a:cs typeface="+mn-cs"/>
              </a:rPr>
              <a:t>Outpatient</a:t>
            </a:r>
            <a:endParaRPr kumimoji="0" lang="en-US" sz="9600" b="1" i="0" u="none" strike="noStrike" kern="1200" cap="none" spc="0" normalizeH="0" baseline="0" noProof="0" dirty="0">
              <a:ln>
                <a:noFill/>
              </a:ln>
              <a:solidFill>
                <a:srgbClr val="055EBA"/>
              </a:solidFill>
              <a:effectLst/>
              <a:uLnTx/>
              <a:uFillTx/>
              <a:latin typeface="Metropolis" pitchFamily="2" charset="77"/>
              <a:ea typeface="+mn-ea"/>
              <a:cs typeface="+mn-cs"/>
            </a:endParaRPr>
          </a:p>
        </p:txBody>
      </p:sp>
    </p:spTree>
    <p:extLst>
      <p:ext uri="{BB962C8B-B14F-4D97-AF65-F5344CB8AC3E}">
        <p14:creationId xmlns:p14="http://schemas.microsoft.com/office/powerpoint/2010/main" val="257779143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6309">
          <a:extLst>
            <a:ext uri="{FF2B5EF4-FFF2-40B4-BE49-F238E27FC236}">
              <a16:creationId xmlns:a16="http://schemas.microsoft.com/office/drawing/2014/main" id="{597394FB-25A9-C821-9DD0-6B704A86DEC5}"/>
            </a:ext>
          </a:extLst>
        </p:cNvPr>
        <p:cNvGrpSpPr/>
        <p:nvPr/>
      </p:nvGrpSpPr>
      <p:grpSpPr>
        <a:xfrm>
          <a:off x="0" y="0"/>
          <a:ext cx="0" cy="0"/>
          <a:chOff x="0" y="0"/>
          <a:chExt cx="0" cy="0"/>
        </a:xfrm>
      </p:grpSpPr>
      <p:sp>
        <p:nvSpPr>
          <p:cNvPr id="26313" name="Google Shape;26313;p47">
            <a:extLst>
              <a:ext uri="{FF2B5EF4-FFF2-40B4-BE49-F238E27FC236}">
                <a16:creationId xmlns:a16="http://schemas.microsoft.com/office/drawing/2014/main" id="{6322E933-FE9B-1406-0F2E-B9D3585D4AA9}"/>
              </a:ext>
            </a:extLst>
          </p:cNvPr>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1200" cap="none" spc="0" normalizeH="0" baseline="0" noProof="0">
                <a:ln>
                  <a:noFill/>
                </a:ln>
                <a:solidFill>
                  <a:srgbClr val="AEB3B7"/>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4</a:t>
            </a:fld>
            <a:endParaRPr kumimoji="0" sz="1200" b="0" i="0" u="none" strike="noStrike" kern="1200" cap="none" spc="0" normalizeH="0" baseline="0" noProof="0">
              <a:ln>
                <a:noFill/>
              </a:ln>
              <a:solidFill>
                <a:srgbClr val="AEB3B7"/>
              </a:solidFill>
              <a:effectLst/>
              <a:uLnTx/>
              <a:uFillTx/>
              <a:latin typeface="Calibri"/>
              <a:ea typeface="Calibri"/>
              <a:cs typeface="Calibri"/>
              <a:sym typeface="Calibri"/>
            </a:endParaRPr>
          </a:p>
        </p:txBody>
      </p:sp>
      <p:graphicFrame>
        <p:nvGraphicFramePr>
          <p:cNvPr id="2" name="Diagram 1">
            <a:extLst>
              <a:ext uri="{FF2B5EF4-FFF2-40B4-BE49-F238E27FC236}">
                <a16:creationId xmlns:a16="http://schemas.microsoft.com/office/drawing/2014/main" id="{3AF60289-B704-D399-B3C2-C0BCEFDC89A5}"/>
              </a:ext>
            </a:extLst>
          </p:cNvPr>
          <p:cNvGraphicFramePr/>
          <p:nvPr>
            <p:extLst>
              <p:ext uri="{D42A27DB-BD31-4B8C-83A1-F6EECF244321}">
                <p14:modId xmlns:p14="http://schemas.microsoft.com/office/powerpoint/2010/main" val="3153630599"/>
              </p:ext>
            </p:extLst>
          </p:nvPr>
        </p:nvGraphicFramePr>
        <p:xfrm>
          <a:off x="223095" y="1302310"/>
          <a:ext cx="11797185" cy="505404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6312" name="Google Shape;26312;p47">
            <a:extLst>
              <a:ext uri="{FF2B5EF4-FFF2-40B4-BE49-F238E27FC236}">
                <a16:creationId xmlns:a16="http://schemas.microsoft.com/office/drawing/2014/main" id="{0665C03C-ACE3-199C-3C17-25397DDD9B98}"/>
              </a:ext>
            </a:extLst>
          </p:cNvPr>
          <p:cNvSpPr txBox="1">
            <a:spLocks noGrp="1"/>
          </p:cNvSpPr>
          <p:nvPr>
            <p:ph type="title"/>
          </p:nvPr>
        </p:nvSpPr>
        <p:spPr>
          <a:xfrm>
            <a:off x="171720" y="501649"/>
            <a:ext cx="7975993" cy="1325563"/>
          </a:xfrm>
          <a:prstGeom prst="rect">
            <a:avLst/>
          </a:prstGeom>
          <a:noFill/>
          <a:ln>
            <a:noFill/>
          </a:ln>
        </p:spPr>
        <p:txBody>
          <a:bodyPr spcFirstLastPara="1" wrap="square" lIns="91425" tIns="45700" rIns="91425" bIns="45700" anchor="ctr" anchorCtr="0">
            <a:noAutofit/>
          </a:bodyPr>
          <a:lstStyle/>
          <a:p>
            <a:pPr marL="0" lvl="0" indent="0" rtl="0">
              <a:lnSpc>
                <a:spcPct val="100000"/>
              </a:lnSpc>
              <a:spcBef>
                <a:spcPts val="0"/>
              </a:spcBef>
              <a:spcAft>
                <a:spcPts val="0"/>
              </a:spcAft>
              <a:buClr>
                <a:schemeClr val="accent1"/>
              </a:buClr>
              <a:buSzPts val="3600"/>
              <a:buFont typeface="Calibri"/>
              <a:buNone/>
            </a:pPr>
            <a:r>
              <a:rPr lang="en-US" dirty="0">
                <a:latin typeface="DM Sans" pitchFamily="2" charset="0"/>
              </a:rPr>
              <a:t>Key Steps to Improving </a:t>
            </a:r>
            <a:br>
              <a:rPr lang="en-US" dirty="0">
                <a:latin typeface="DM Sans" pitchFamily="2" charset="0"/>
              </a:rPr>
            </a:br>
            <a:r>
              <a:rPr lang="en-US" dirty="0">
                <a:latin typeface="DM Sans" pitchFamily="2" charset="0"/>
              </a:rPr>
              <a:t>PMH Outcomes: Making sure every patient every time receives optimal PMH care</a:t>
            </a:r>
            <a:endParaRPr dirty="0">
              <a:latin typeface="DM Sans" pitchFamily="2" charset="0"/>
            </a:endParaRPr>
          </a:p>
        </p:txBody>
      </p:sp>
      <p:sp>
        <p:nvSpPr>
          <p:cNvPr id="6" name="Freeform 2">
            <a:extLst>
              <a:ext uri="{FF2B5EF4-FFF2-40B4-BE49-F238E27FC236}">
                <a16:creationId xmlns:a16="http://schemas.microsoft.com/office/drawing/2014/main" id="{D8BB23F6-AFE5-930A-4AD2-DA23A51EC1DF}"/>
              </a:ext>
            </a:extLst>
          </p:cNvPr>
          <p:cNvSpPr/>
          <p:nvPr/>
        </p:nvSpPr>
        <p:spPr>
          <a:xfrm>
            <a:off x="8958098" y="5978971"/>
            <a:ext cx="5672817" cy="2581132"/>
          </a:xfrm>
          <a:custGeom>
            <a:avLst/>
            <a:gdLst/>
            <a:ahLst/>
            <a:cxnLst/>
            <a:rect l="l" t="t" r="r" b="b"/>
            <a:pathLst>
              <a:path w="8509226" h="3871698">
                <a:moveTo>
                  <a:pt x="0" y="0"/>
                </a:moveTo>
                <a:lnTo>
                  <a:pt x="8509226" y="0"/>
                </a:lnTo>
                <a:lnTo>
                  <a:pt x="8509226" y="3871698"/>
                </a:lnTo>
                <a:lnTo>
                  <a:pt x="0" y="3871698"/>
                </a:lnTo>
                <a:lnTo>
                  <a:pt x="0" y="0"/>
                </a:lnTo>
                <a:close/>
              </a:path>
            </a:pathLst>
          </a:custGeom>
          <a:blipFill>
            <a:blip>
              <a:extLst>
                <a:ext uri="{96DAC541-7B7A-43D3-8B79-37D633B846F1}">
                  <asvg:svgBlip xmlns:asvg="http://schemas.microsoft.com/office/drawing/2016/SVG/main" r:embed="rId8"/>
                </a:ext>
              </a:extLst>
            </a:blip>
            <a:stretch>
              <a:fillRect/>
            </a:stretch>
          </a:blipFill>
        </p:spPr>
        <p:txBody>
          <a:bodyP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7" name="Freeform 3">
            <a:extLst>
              <a:ext uri="{FF2B5EF4-FFF2-40B4-BE49-F238E27FC236}">
                <a16:creationId xmlns:a16="http://schemas.microsoft.com/office/drawing/2014/main" id="{31D8C362-ADE1-5D11-3F5A-185205C63A81}"/>
              </a:ext>
            </a:extLst>
          </p:cNvPr>
          <p:cNvSpPr/>
          <p:nvPr/>
        </p:nvSpPr>
        <p:spPr>
          <a:xfrm>
            <a:off x="-2387538" y="5978971"/>
            <a:ext cx="5672817" cy="2581132"/>
          </a:xfrm>
          <a:custGeom>
            <a:avLst/>
            <a:gdLst/>
            <a:ahLst/>
            <a:cxnLst/>
            <a:rect l="l" t="t" r="r" b="b"/>
            <a:pathLst>
              <a:path w="8509226" h="3871698">
                <a:moveTo>
                  <a:pt x="0" y="0"/>
                </a:moveTo>
                <a:lnTo>
                  <a:pt x="8509227" y="0"/>
                </a:lnTo>
                <a:lnTo>
                  <a:pt x="8509227" y="3871698"/>
                </a:lnTo>
                <a:lnTo>
                  <a:pt x="0" y="3871698"/>
                </a:lnTo>
                <a:lnTo>
                  <a:pt x="0" y="0"/>
                </a:lnTo>
                <a:close/>
              </a:path>
            </a:pathLst>
          </a:custGeom>
          <a:blipFill>
            <a:blip>
              <a:extLst>
                <a:ext uri="{96DAC541-7B7A-43D3-8B79-37D633B846F1}">
                  <asvg:svgBlip xmlns:asvg="http://schemas.microsoft.com/office/drawing/2016/SVG/main" r:embed="rId8"/>
                </a:ext>
              </a:extLst>
            </a:blip>
            <a:stretch>
              <a:fillRect/>
            </a:stretch>
          </a:blipFill>
        </p:spPr>
        <p:txBody>
          <a:bodyP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8" name="Freeform 4">
            <a:extLst>
              <a:ext uri="{FF2B5EF4-FFF2-40B4-BE49-F238E27FC236}">
                <a16:creationId xmlns:a16="http://schemas.microsoft.com/office/drawing/2014/main" id="{FC9D292A-B348-28F0-0A3B-16E4CEEBC49C}"/>
              </a:ext>
            </a:extLst>
          </p:cNvPr>
          <p:cNvSpPr/>
          <p:nvPr/>
        </p:nvSpPr>
        <p:spPr>
          <a:xfrm flipH="1">
            <a:off x="3285280" y="5978971"/>
            <a:ext cx="5672817" cy="2581132"/>
          </a:xfrm>
          <a:custGeom>
            <a:avLst/>
            <a:gdLst/>
            <a:ahLst/>
            <a:cxnLst/>
            <a:rect l="l" t="t" r="r" b="b"/>
            <a:pathLst>
              <a:path w="8509226" h="3871698">
                <a:moveTo>
                  <a:pt x="8509226" y="0"/>
                </a:moveTo>
                <a:lnTo>
                  <a:pt x="0" y="0"/>
                </a:lnTo>
                <a:lnTo>
                  <a:pt x="0" y="3871698"/>
                </a:lnTo>
                <a:lnTo>
                  <a:pt x="8509226" y="3871698"/>
                </a:lnTo>
                <a:lnTo>
                  <a:pt x="8509226" y="0"/>
                </a:lnTo>
                <a:close/>
              </a:path>
            </a:pathLst>
          </a:custGeom>
          <a:blipFill>
            <a:blip>
              <a:extLst>
                <a:ext uri="{96DAC541-7B7A-43D3-8B79-37D633B846F1}">
                  <asvg:svgBlip xmlns:asvg="http://schemas.microsoft.com/office/drawing/2016/SVG/main" r:embed="rId8"/>
                </a:ext>
              </a:extLst>
            </a:blip>
            <a:stretch>
              <a:fillRect/>
            </a:stretch>
          </a:blipFill>
        </p:spPr>
        <p:txBody>
          <a:bodyP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51075404"/>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C2A42FE-C3B1-EFDE-3F2B-263979235183}"/>
              </a:ext>
            </a:extLst>
          </p:cNvPr>
          <p:cNvSpPr>
            <a:spLocks noGrp="1"/>
          </p:cNvSpPr>
          <p:nvPr>
            <p:ph type="title"/>
          </p:nvPr>
        </p:nvSpPr>
        <p:spPr>
          <a:xfrm>
            <a:off x="4386300" y="2304782"/>
            <a:ext cx="4534180" cy="1679599"/>
          </a:xfrm>
        </p:spPr>
        <p:txBody>
          <a:bodyPr/>
          <a:lstStyle/>
          <a:p>
            <a:r>
              <a:rPr lang="en-US" dirty="0"/>
              <a:t>Questions?</a:t>
            </a:r>
          </a:p>
        </p:txBody>
      </p:sp>
      <p:sp>
        <p:nvSpPr>
          <p:cNvPr id="3" name="Text Placeholder 2">
            <a:extLst>
              <a:ext uri="{FF2B5EF4-FFF2-40B4-BE49-F238E27FC236}">
                <a16:creationId xmlns:a16="http://schemas.microsoft.com/office/drawing/2014/main" id="{C270ADA7-5677-36D7-D64A-206310E28EED}"/>
              </a:ext>
            </a:extLst>
          </p:cNvPr>
          <p:cNvSpPr>
            <a:spLocks noGrp="1"/>
          </p:cNvSpPr>
          <p:nvPr>
            <p:ph type="body" idx="1"/>
          </p:nvPr>
        </p:nvSpPr>
        <p:spPr>
          <a:xfrm>
            <a:off x="7650480" y="5273040"/>
            <a:ext cx="3891108" cy="1200896"/>
          </a:xfrm>
        </p:spPr>
        <p:txBody>
          <a:bodyPr>
            <a:noAutofit/>
          </a:bodyPr>
          <a:lstStyle/>
          <a:p>
            <a:r>
              <a:rPr lang="en-US" sz="2400" b="1" dirty="0"/>
              <a:t>Contact info: </a:t>
            </a:r>
          </a:p>
          <a:p>
            <a:r>
              <a:rPr lang="en-US" sz="2400" b="1" dirty="0"/>
              <a:t>Courtney Fisk</a:t>
            </a:r>
          </a:p>
          <a:p>
            <a:r>
              <a:rPr lang="en-US" sz="2400" b="1" dirty="0"/>
              <a:t>cfisk@uwhealth.org</a:t>
            </a:r>
          </a:p>
        </p:txBody>
      </p:sp>
    </p:spTree>
    <p:extLst>
      <p:ext uri="{BB962C8B-B14F-4D97-AF65-F5344CB8AC3E}">
        <p14:creationId xmlns:p14="http://schemas.microsoft.com/office/powerpoint/2010/main" val="306214966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24492"/>
        <p:cNvGrpSpPr/>
        <p:nvPr/>
      </p:nvGrpSpPr>
      <p:grpSpPr>
        <a:xfrm>
          <a:off x="0" y="0"/>
          <a:ext cx="0" cy="0"/>
          <a:chOff x="0" y="0"/>
          <a:chExt cx="0" cy="0"/>
        </a:xfrm>
      </p:grpSpPr>
      <p:sp>
        <p:nvSpPr>
          <p:cNvPr id="24493" name="Google Shape;24493;p38"/>
          <p:cNvSpPr/>
          <p:nvPr/>
        </p:nvSpPr>
        <p:spPr>
          <a:xfrm>
            <a:off x="7162889" y="-50239"/>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Pts val="2700"/>
              <a:buFontTx/>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4494" name="Google Shape;24494;p38"/>
          <p:cNvSpPr txBox="1">
            <a:spLocks noGrp="1"/>
          </p:cNvSpPr>
          <p:nvPr>
            <p:ph type="title"/>
          </p:nvPr>
        </p:nvSpPr>
        <p:spPr>
          <a:xfrm>
            <a:off x="529984" y="294587"/>
            <a:ext cx="11132031" cy="606264"/>
          </a:xfrm>
          <a:prstGeom prst="rect">
            <a:avLst/>
          </a:prstGeom>
          <a:noFill/>
          <a:ln>
            <a:noFill/>
          </a:ln>
        </p:spPr>
        <p:txBody>
          <a:bodyPr spcFirstLastPara="1" wrap="square" lIns="60933" tIns="30467" rIns="60933" bIns="30467" anchor="ctr" anchorCtr="0">
            <a:noAutofit/>
          </a:bodyPr>
          <a:lstStyle/>
          <a:p>
            <a:r>
              <a:rPr lang="en-US" sz="3600" dirty="0"/>
              <a:t>Provide Optimal PMH Care For Every Patient Who Screens Positive, Every Time</a:t>
            </a:r>
            <a:endParaRPr sz="3600" dirty="0"/>
          </a:p>
        </p:txBody>
      </p:sp>
      <p:sp>
        <p:nvSpPr>
          <p:cNvPr id="24495" name="Google Shape;24495;p38"/>
          <p:cNvSpPr txBox="1"/>
          <p:nvPr/>
        </p:nvSpPr>
        <p:spPr>
          <a:xfrm>
            <a:off x="618779" y="1165006"/>
            <a:ext cx="10764183" cy="3016184"/>
          </a:xfrm>
          <a:prstGeom prst="rect">
            <a:avLst/>
          </a:prstGeom>
          <a:noFill/>
          <a:ln>
            <a:noFill/>
          </a:ln>
        </p:spPr>
        <p:txBody>
          <a:bodyPr spcFirstLastPara="1" wrap="square" lIns="60950" tIns="30467" rIns="60950" bIns="30467" anchor="t" anchorCtr="0">
            <a:spAutoFit/>
          </a:bodyPr>
          <a:lstStyle/>
          <a:p>
            <a:pPr marL="457223" marR="0" lvl="1" indent="-457223" algn="l" defTabSz="609630" rtl="0" eaLnBrk="1" fontAlgn="auto" latinLnBrk="0" hangingPunct="1">
              <a:lnSpc>
                <a:spcPct val="100000"/>
              </a:lnSpc>
              <a:spcBef>
                <a:spcPts val="0"/>
              </a:spcBef>
              <a:spcAft>
                <a:spcPts val="0"/>
              </a:spcAft>
              <a:buClr>
                <a:srgbClr val="000000"/>
              </a:buClr>
              <a:buSzPts val="4800"/>
              <a:buFont typeface="Noto Sans Symbols"/>
              <a:buChar char="✔"/>
              <a:tabLst/>
              <a:defRPr/>
            </a:pPr>
            <a:r>
              <a:rPr kumimoji="0" lang="en-US" sz="3200" b="0" i="0" u="none" strike="noStrike" kern="0" cap="none" spc="0" normalizeH="0" baseline="0" noProof="0" dirty="0">
                <a:ln>
                  <a:noFill/>
                </a:ln>
                <a:solidFill>
                  <a:srgbClr val="000000"/>
                </a:solidFill>
                <a:effectLst/>
                <a:uLnTx/>
                <a:uFillTx/>
                <a:latin typeface="Calibri"/>
                <a:ea typeface="Calibri"/>
                <a:cs typeface="Calibri"/>
                <a:sym typeface="Calibri"/>
              </a:rPr>
              <a:t>Assess safety / severity (mild, moderate, severe)</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457223" marR="0" lvl="1" indent="-457223" algn="l" defTabSz="609630" rtl="0" eaLnBrk="1" fontAlgn="auto" latinLnBrk="0" hangingPunct="1">
              <a:lnSpc>
                <a:spcPct val="100000"/>
              </a:lnSpc>
              <a:spcBef>
                <a:spcPts val="0"/>
              </a:spcBef>
              <a:spcAft>
                <a:spcPts val="0"/>
              </a:spcAft>
              <a:buClr>
                <a:srgbClr val="000000"/>
              </a:buClr>
              <a:buSzPts val="4800"/>
              <a:buFont typeface="Noto Sans Symbols"/>
              <a:buChar char="✔"/>
              <a:tabLst/>
              <a:defRPr/>
            </a:pPr>
            <a:r>
              <a:rPr kumimoji="0" lang="en-US" sz="3200" b="0" i="0" u="none" strike="noStrike" kern="0" cap="none" spc="0" normalizeH="0" baseline="0" noProof="0" dirty="0">
                <a:ln>
                  <a:noFill/>
                </a:ln>
                <a:solidFill>
                  <a:srgbClr val="000000"/>
                </a:solidFill>
                <a:effectLst/>
                <a:uLnTx/>
                <a:uFillTx/>
                <a:latin typeface="Calibri"/>
                <a:ea typeface="Calibri"/>
                <a:cs typeface="Calibri"/>
                <a:sym typeface="Calibri"/>
              </a:rPr>
              <a:t>Counsel on treatment options </a:t>
            </a:r>
            <a:r>
              <a:rPr kumimoji="0" lang="en-US" sz="2800" b="0" i="0" u="none" strike="noStrike" kern="0" cap="none" spc="0" normalizeH="0" baseline="0" noProof="0" dirty="0">
                <a:ln>
                  <a:noFill/>
                </a:ln>
                <a:solidFill>
                  <a:srgbClr val="000000"/>
                </a:solidFill>
                <a:effectLst/>
                <a:uLnTx/>
                <a:uFillTx/>
                <a:latin typeface="Calibri"/>
                <a:ea typeface="Calibri"/>
                <a:cs typeface="Calibri"/>
                <a:sym typeface="Calibri"/>
              </a:rPr>
              <a:t>(</a:t>
            </a:r>
            <a:r>
              <a:rPr kumimoji="0" lang="en-US" sz="3200" b="0" i="0" u="none" strike="noStrike" kern="0" cap="none" spc="0" normalizeH="0" baseline="0" noProof="0" dirty="0">
                <a:ln>
                  <a:noFill/>
                </a:ln>
                <a:solidFill>
                  <a:srgbClr val="000000"/>
                </a:solidFill>
                <a:effectLst/>
                <a:uLnTx/>
                <a:uFillTx/>
                <a:latin typeface="Calibri"/>
                <a:ea typeface="Calibri"/>
                <a:cs typeface="Calibri"/>
                <a:sym typeface="Calibri"/>
              </a:rPr>
              <a:t>therapy, medication or both</a:t>
            </a:r>
            <a:r>
              <a:rPr kumimoji="0" lang="en-US" sz="2800" b="0" i="0" u="none" strike="noStrike" kern="0" cap="none" spc="0" normalizeH="0" baseline="0" noProof="0" dirty="0">
                <a:ln>
                  <a:noFill/>
                </a:ln>
                <a:solidFill>
                  <a:srgbClr val="000000"/>
                </a:solidFill>
                <a:effectLst/>
                <a:uLnTx/>
                <a:uFillTx/>
                <a:latin typeface="Calibri"/>
                <a:ea typeface="Calibri"/>
                <a:cs typeface="Calibri"/>
                <a:sym typeface="Calibri"/>
              </a:rPr>
              <a:t>) </a:t>
            </a:r>
            <a:endParaRPr kumimoji="0" sz="3200" b="0" i="0" u="none" strike="noStrike" kern="0" cap="none" spc="0" normalizeH="0" baseline="0" noProof="0" dirty="0">
              <a:ln>
                <a:noFill/>
              </a:ln>
              <a:solidFill>
                <a:srgbClr val="000000"/>
              </a:solidFill>
              <a:effectLst/>
              <a:uLnTx/>
              <a:uFillTx/>
              <a:latin typeface="Calibri"/>
              <a:ea typeface="Calibri"/>
              <a:cs typeface="Calibri"/>
              <a:sym typeface="Calibri"/>
            </a:endParaRPr>
          </a:p>
          <a:p>
            <a:pPr marL="457223" marR="0" lvl="1" indent="-457223" algn="l" defTabSz="609630" rtl="0" eaLnBrk="1" fontAlgn="auto" latinLnBrk="0" hangingPunct="1">
              <a:lnSpc>
                <a:spcPct val="100000"/>
              </a:lnSpc>
              <a:spcBef>
                <a:spcPts val="0"/>
              </a:spcBef>
              <a:spcAft>
                <a:spcPts val="0"/>
              </a:spcAft>
              <a:buClr>
                <a:srgbClr val="000000"/>
              </a:buClr>
              <a:buSzPts val="4800"/>
              <a:buFont typeface="Noto Sans Symbols"/>
              <a:buChar char="✔"/>
              <a:tabLst/>
              <a:defRPr/>
            </a:pPr>
            <a:r>
              <a:rPr kumimoji="0" lang="en-US" sz="3200" b="0" i="0" u="none" strike="noStrike" kern="0" cap="none" spc="0" normalizeH="0" baseline="0" noProof="0" dirty="0">
                <a:ln>
                  <a:noFill/>
                </a:ln>
                <a:solidFill>
                  <a:srgbClr val="000000"/>
                </a:solidFill>
                <a:effectLst/>
                <a:uLnTx/>
                <a:uFillTx/>
                <a:latin typeface="Calibri"/>
                <a:ea typeface="Calibri"/>
                <a:cs typeface="Calibri"/>
                <a:sym typeface="Calibri"/>
              </a:rPr>
              <a:t>Provide treatment with warm handoff for therapy</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457223" marR="0" lvl="1" indent="-457223" algn="l" defTabSz="609630" rtl="0" eaLnBrk="1" fontAlgn="auto" latinLnBrk="0" hangingPunct="1">
              <a:lnSpc>
                <a:spcPct val="100000"/>
              </a:lnSpc>
              <a:spcBef>
                <a:spcPts val="0"/>
              </a:spcBef>
              <a:spcAft>
                <a:spcPts val="0"/>
              </a:spcAft>
              <a:buClr>
                <a:srgbClr val="000000"/>
              </a:buClr>
              <a:buSzPts val="4800"/>
              <a:buFont typeface="Noto Sans Symbols"/>
              <a:buChar char="✔"/>
              <a:tabLst/>
              <a:defRPr/>
            </a:pPr>
            <a:r>
              <a:rPr kumimoji="0" lang="en-US" sz="3200" b="0" i="0" u="none" strike="noStrike" kern="0" cap="none" spc="0" normalizeH="0" baseline="0" noProof="0" dirty="0">
                <a:ln>
                  <a:noFill/>
                </a:ln>
                <a:solidFill>
                  <a:srgbClr val="000000"/>
                </a:solidFill>
                <a:effectLst/>
                <a:uLnTx/>
                <a:uFillTx/>
                <a:latin typeface="Calibri"/>
                <a:ea typeface="Calibri"/>
                <a:cs typeface="Calibri"/>
                <a:sym typeface="Calibri"/>
              </a:rPr>
              <a:t>Schedule close OB follow-up within 2 weeks</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a:p>
            <a:pPr marL="457223" marR="0" lvl="1" indent="-457223" algn="l" defTabSz="609630" rtl="0" eaLnBrk="1" fontAlgn="auto" latinLnBrk="0" hangingPunct="1">
              <a:lnSpc>
                <a:spcPct val="100000"/>
              </a:lnSpc>
              <a:spcBef>
                <a:spcPts val="0"/>
              </a:spcBef>
              <a:spcAft>
                <a:spcPts val="0"/>
              </a:spcAft>
              <a:buClr>
                <a:srgbClr val="000000"/>
              </a:buClr>
              <a:buSzPts val="4800"/>
              <a:buFont typeface="Noto Sans Symbols"/>
              <a:buChar char="✔"/>
              <a:tabLst/>
              <a:defRPr/>
            </a:pPr>
            <a:r>
              <a:rPr kumimoji="0" lang="en-US" sz="3200" b="0" i="0" u="none" strike="noStrike" kern="0" cap="none" spc="0" normalizeH="0" baseline="0" noProof="0" dirty="0">
                <a:ln>
                  <a:noFill/>
                </a:ln>
                <a:solidFill>
                  <a:srgbClr val="000000"/>
                </a:solidFill>
                <a:effectLst/>
                <a:uLnTx/>
                <a:uFillTx/>
                <a:latin typeface="Calibri"/>
                <a:ea typeface="Calibri"/>
                <a:cs typeface="Calibri"/>
                <a:sym typeface="Calibri"/>
              </a:rPr>
              <a:t>Provide patient with PMH educational resources and support services </a:t>
            </a:r>
            <a:r>
              <a:rPr kumimoji="0" lang="en-US" sz="2667" b="0" i="0" u="none" strike="noStrike" kern="0" cap="none" spc="0" normalizeH="0" baseline="0" noProof="0" dirty="0">
                <a:ln>
                  <a:noFill/>
                </a:ln>
                <a:solidFill>
                  <a:srgbClr val="000000"/>
                </a:solidFill>
                <a:effectLst/>
                <a:uLnTx/>
                <a:uFillTx/>
                <a:latin typeface="Calibri"/>
                <a:ea typeface="Calibri"/>
                <a:cs typeface="Calibri"/>
                <a:sym typeface="Calibri"/>
              </a:rPr>
              <a:t>(</a:t>
            </a:r>
            <a:r>
              <a:rPr kumimoji="0" lang="en-US" sz="2667" b="0" i="0" u="none" strike="noStrike" kern="0" cap="none" spc="0" normalizeH="0" baseline="0" noProof="0" dirty="0" err="1">
                <a:ln>
                  <a:noFill/>
                </a:ln>
                <a:solidFill>
                  <a:srgbClr val="000000"/>
                </a:solidFill>
                <a:effectLst/>
                <a:uLnTx/>
                <a:uFillTx/>
                <a:latin typeface="Calibri"/>
                <a:ea typeface="Calibri"/>
                <a:cs typeface="Calibri"/>
                <a:sym typeface="Calibri"/>
              </a:rPr>
              <a:t>ie</a:t>
            </a:r>
            <a:r>
              <a:rPr kumimoji="0" lang="en-US" sz="2667" b="0" i="0" u="none" strike="noStrike" kern="0" cap="none" spc="0" normalizeH="0" baseline="0" noProof="0" dirty="0">
                <a:ln>
                  <a:noFill/>
                </a:ln>
                <a:solidFill>
                  <a:srgbClr val="000000"/>
                </a:solidFill>
                <a:effectLst/>
                <a:uLnTx/>
                <a:uFillTx/>
                <a:latin typeface="Calibri"/>
                <a:ea typeface="Calibri"/>
                <a:cs typeface="Calibri"/>
                <a:sym typeface="Calibri"/>
              </a:rPr>
              <a:t>. IL MOMS Line, PSI support groups, Home Visiting)</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4496" name="Google Shape;24496;p38"/>
          <p:cNvSpPr txBox="1"/>
          <p:nvPr/>
        </p:nvSpPr>
        <p:spPr>
          <a:xfrm>
            <a:off x="4892040" y="4776130"/>
            <a:ext cx="6977059" cy="1866895"/>
          </a:xfrm>
          <a:prstGeom prst="rect">
            <a:avLst/>
          </a:prstGeom>
          <a:solidFill>
            <a:srgbClr val="A8D08C"/>
          </a:solidFill>
          <a:ln>
            <a:noFill/>
          </a:ln>
        </p:spPr>
        <p:txBody>
          <a:bodyPr spcFirstLastPara="1" wrap="square" lIns="60950" tIns="30467" rIns="60950" bIns="30467"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4400"/>
              <a:buFontTx/>
              <a:buNone/>
              <a:tabLst/>
              <a:defRPr/>
            </a:pPr>
            <a:r>
              <a:rPr kumimoji="0" lang="en-US" sz="2933" b="0" i="0" u="none" strike="noStrike" kern="0" cap="none" spc="0" normalizeH="0" baseline="0" noProof="0">
                <a:ln>
                  <a:noFill/>
                </a:ln>
                <a:solidFill>
                  <a:srgbClr val="000000"/>
                </a:solidFill>
                <a:effectLst/>
                <a:uLnTx/>
                <a:uFillTx/>
                <a:latin typeface="Arial"/>
                <a:ea typeface="Arial"/>
                <a:cs typeface="Arial"/>
                <a:sym typeface="Arial"/>
              </a:rPr>
              <a:t>*Call IL DocAssist for clinical consultation help with treatment/follow up plan</a:t>
            </a:r>
            <a:endParaRPr kumimoji="0" sz="933"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ctr" defTabSz="609630" rtl="0" eaLnBrk="1" fontAlgn="auto" latinLnBrk="0" hangingPunct="1">
              <a:lnSpc>
                <a:spcPct val="100000"/>
              </a:lnSpc>
              <a:spcBef>
                <a:spcPts val="0"/>
              </a:spcBef>
              <a:spcAft>
                <a:spcPts val="0"/>
              </a:spcAft>
              <a:buClr>
                <a:srgbClr val="000000"/>
              </a:buClr>
              <a:buSzPts val="4400"/>
              <a:buFontTx/>
              <a:buNone/>
              <a:tabLst/>
              <a:defRPr/>
            </a:pPr>
            <a:r>
              <a:rPr kumimoji="0" lang="en-US" sz="2933" b="0" i="0" u="none" strike="noStrike" kern="0" cap="none" spc="0" normalizeH="0" baseline="0" noProof="0">
                <a:ln>
                  <a:noFill/>
                </a:ln>
                <a:solidFill>
                  <a:srgbClr val="000000"/>
                </a:solidFill>
                <a:effectLst/>
                <a:uLnTx/>
                <a:uFillTx/>
                <a:latin typeface="Arial"/>
                <a:ea typeface="Arial"/>
                <a:cs typeface="Arial"/>
                <a:sym typeface="Arial"/>
              </a:rPr>
              <a:t>*Engage with IL MOMS Line for help with therapy referral</a:t>
            </a:r>
            <a:endParaRPr kumimoji="0" sz="933"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4497" name="Google Shape;24497;p38"/>
          <p:cNvSpPr/>
          <p:nvPr/>
        </p:nvSpPr>
        <p:spPr>
          <a:xfrm>
            <a:off x="784193" y="4708724"/>
            <a:ext cx="3267855" cy="1934301"/>
          </a:xfrm>
          <a:custGeom>
            <a:avLst/>
            <a:gdLst/>
            <a:ahLst/>
            <a:cxnLst/>
            <a:rect l="l" t="t" r="r" b="b"/>
            <a:pathLst>
              <a:path w="6217920" h="3785159" extrusionOk="0">
                <a:moveTo>
                  <a:pt x="0" y="0"/>
                </a:moveTo>
                <a:lnTo>
                  <a:pt x="6217920" y="0"/>
                </a:lnTo>
                <a:lnTo>
                  <a:pt x="6217920" y="3785158"/>
                </a:lnTo>
                <a:lnTo>
                  <a:pt x="0" y="3785158"/>
                </a:lnTo>
                <a:lnTo>
                  <a:pt x="0" y="0"/>
                </a:lnTo>
                <a:close/>
              </a:path>
            </a:pathLst>
          </a:custGeom>
          <a:blipFill rotWithShape="1">
            <a:blip r:embed="rId3" cstate="email">
              <a:alphaModFix/>
              <a:extLst>
                <a:ext uri="{28A0092B-C50C-407E-A947-70E740481C1C}">
                  <a14:useLocalDpi xmlns:a14="http://schemas.microsoft.com/office/drawing/2010/main"/>
                </a:ext>
              </a:extLst>
            </a:blip>
            <a:stretch>
              <a:fillRect/>
            </a:stretch>
          </a:blipFill>
          <a:ln>
            <a:noFill/>
          </a:ln>
        </p:spPr>
        <p:txBody>
          <a:bodyPr spcFirstLastPara="1" wrap="square" lIns="60950" tIns="30467" rIns="60950" bIns="30467" anchor="t" anchorCtr="0">
            <a:noAutofit/>
          </a:bodyPr>
          <a:lstStyle/>
          <a:p>
            <a:pPr marL="0" marR="0" lvl="0" indent="0" algn="l" defTabSz="609630" rtl="0" eaLnBrk="1" fontAlgn="auto" latinLnBrk="0" hangingPunct="1">
              <a:lnSpc>
                <a:spcPct val="100000"/>
              </a:lnSpc>
              <a:spcBef>
                <a:spcPts val="0"/>
              </a:spcBef>
              <a:spcAft>
                <a:spcPts val="0"/>
              </a:spcAft>
              <a:buClr>
                <a:srgbClr val="000000"/>
              </a:buClr>
              <a:buSzPts val="2700"/>
              <a:buFontTx/>
              <a:buNone/>
              <a:tabLst/>
              <a:defRPr/>
            </a:pPr>
            <a:endParaRPr kumimoji="0" sz="18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145052385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24501">
          <a:extLst>
            <a:ext uri="{FF2B5EF4-FFF2-40B4-BE49-F238E27FC236}">
              <a16:creationId xmlns:a16="http://schemas.microsoft.com/office/drawing/2014/main" id="{0F0AE49C-CA5E-F092-0424-AEE1D2B8FC36}"/>
            </a:ext>
          </a:extLst>
        </p:cNvPr>
        <p:cNvGrpSpPr/>
        <p:nvPr/>
      </p:nvGrpSpPr>
      <p:grpSpPr>
        <a:xfrm>
          <a:off x="0" y="0"/>
          <a:ext cx="0" cy="0"/>
          <a:chOff x="0" y="0"/>
          <a:chExt cx="0" cy="0"/>
        </a:xfrm>
      </p:grpSpPr>
      <p:sp>
        <p:nvSpPr>
          <p:cNvPr id="8" name="Google Shape;24691;p47">
            <a:extLst>
              <a:ext uri="{FF2B5EF4-FFF2-40B4-BE49-F238E27FC236}">
                <a16:creationId xmlns:a16="http://schemas.microsoft.com/office/drawing/2014/main" id="{36623A61-209A-308D-EE06-9E9CB55CC10C}"/>
              </a:ext>
            </a:extLst>
          </p:cNvPr>
          <p:cNvSpPr/>
          <p:nvPr/>
        </p:nvSpPr>
        <p:spPr>
          <a:xfrm>
            <a:off x="7145398" y="-53193"/>
            <a:ext cx="5057775" cy="1676400"/>
          </a:xfrm>
          <a:prstGeom prst="rect">
            <a:avLst/>
          </a:prstGeom>
          <a:solidFill>
            <a:schemeClr val="lt1"/>
          </a:solidFill>
          <a:ln>
            <a:noFill/>
          </a:ln>
        </p:spPr>
        <p:txBody>
          <a:bodyPr spcFirstLastPara="1" wrap="square" lIns="60950" tIns="30467" rIns="60950" bIns="30467" anchor="ctr" anchorCtr="0">
            <a:noAutofit/>
          </a:bodyPr>
          <a:lstStyle/>
          <a:p>
            <a:pPr algn="ctr" defTabSz="609690">
              <a:buClr>
                <a:srgbClr val="000000"/>
              </a:buClr>
              <a:buSzPts val="2700"/>
            </a:pPr>
            <a:endParaRPr kern="0">
              <a:solidFill>
                <a:srgbClr val="FFFFFF"/>
              </a:solidFill>
              <a:latin typeface="Calibri"/>
              <a:ea typeface="Calibri"/>
              <a:cs typeface="Calibri"/>
              <a:sym typeface="Calibri"/>
            </a:endParaRPr>
          </a:p>
        </p:txBody>
      </p:sp>
      <p:sp>
        <p:nvSpPr>
          <p:cNvPr id="24502" name="Google Shape;24502;p39">
            <a:extLst>
              <a:ext uri="{FF2B5EF4-FFF2-40B4-BE49-F238E27FC236}">
                <a16:creationId xmlns:a16="http://schemas.microsoft.com/office/drawing/2014/main" id="{175F1E6F-DF13-1ED5-5F95-520F0924473F}"/>
              </a:ext>
            </a:extLst>
          </p:cNvPr>
          <p:cNvSpPr txBox="1">
            <a:spLocks noGrp="1"/>
          </p:cNvSpPr>
          <p:nvPr>
            <p:ph type="title"/>
          </p:nvPr>
        </p:nvSpPr>
        <p:spPr>
          <a:xfrm>
            <a:off x="149741" y="0"/>
            <a:ext cx="10687592" cy="684216"/>
          </a:xfrm>
          <a:prstGeom prst="rect">
            <a:avLst/>
          </a:prstGeom>
          <a:noFill/>
          <a:ln>
            <a:noFill/>
          </a:ln>
        </p:spPr>
        <p:txBody>
          <a:bodyPr spcFirstLastPara="1" wrap="square" lIns="60933" tIns="30467" rIns="60933" bIns="30467" anchor="ctr" anchorCtr="0">
            <a:noAutofit/>
          </a:bodyPr>
          <a:lstStyle/>
          <a:p>
            <a:r>
              <a:rPr lang="en-US" sz="4400" dirty="0"/>
              <a:t>Treatment for PMH (Therapy, Med or Both)</a:t>
            </a:r>
            <a:endParaRPr sz="4400" dirty="0"/>
          </a:p>
        </p:txBody>
      </p:sp>
      <p:sp>
        <p:nvSpPr>
          <p:cNvPr id="3" name="Rectangle: Rounded Corners 2">
            <a:extLst>
              <a:ext uri="{FF2B5EF4-FFF2-40B4-BE49-F238E27FC236}">
                <a16:creationId xmlns:a16="http://schemas.microsoft.com/office/drawing/2014/main" id="{26518D7F-35A5-ACD5-45F5-04880814059E}"/>
              </a:ext>
            </a:extLst>
          </p:cNvPr>
          <p:cNvSpPr/>
          <p:nvPr/>
        </p:nvSpPr>
        <p:spPr>
          <a:xfrm>
            <a:off x="734426" y="6092058"/>
            <a:ext cx="10723148" cy="692790"/>
          </a:xfrm>
          <a:prstGeom prst="roundRect">
            <a:avLst/>
          </a:prstGeom>
          <a:solidFill>
            <a:schemeClr val="accent5">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defTabSz="914492"/>
            <a:r>
              <a:rPr lang="en-US" sz="20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ACOG recommends OB providers </a:t>
            </a:r>
            <a:r>
              <a:rPr lang="en-US" sz="2000" b="1"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assess patient for safety / severity </a:t>
            </a:r>
            <a:r>
              <a:rPr lang="en-US" sz="20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and  </a:t>
            </a:r>
            <a:r>
              <a:rPr lang="en-US" sz="2000" b="1"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provide balanced counseling on treatment options </a:t>
            </a:r>
            <a:r>
              <a:rPr lang="en-US" sz="20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(therapy, medication or both) </a:t>
            </a:r>
          </a:p>
        </p:txBody>
      </p:sp>
      <p:sp>
        <p:nvSpPr>
          <p:cNvPr id="4" name="Rectangle: Rounded Corners 3">
            <a:extLst>
              <a:ext uri="{FF2B5EF4-FFF2-40B4-BE49-F238E27FC236}">
                <a16:creationId xmlns:a16="http://schemas.microsoft.com/office/drawing/2014/main" id="{67ABCD02-38F4-D5D8-7716-83AFBAAFFFDB}"/>
              </a:ext>
            </a:extLst>
          </p:cNvPr>
          <p:cNvSpPr/>
          <p:nvPr/>
        </p:nvSpPr>
        <p:spPr>
          <a:xfrm>
            <a:off x="218692" y="875980"/>
            <a:ext cx="11514667" cy="938991"/>
          </a:xfrm>
          <a:prstGeom prst="roundRect">
            <a:avLst/>
          </a:prstGeom>
          <a:solidFill>
            <a:schemeClr val="accent5">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defTabSz="609690">
              <a:buClr>
                <a:srgbClr val="000000"/>
              </a:buClr>
            </a:pPr>
            <a:r>
              <a:rPr lang="en-US" sz="20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ACOG recommends that mental health screening be implemented with systems in place to ensure timely access to </a:t>
            </a:r>
            <a:r>
              <a:rPr lang="en-US" sz="2000" b="1"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assessment of safety/severity</a:t>
            </a:r>
            <a:r>
              <a:rPr lang="en-US" sz="20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 effective </a:t>
            </a:r>
            <a:r>
              <a:rPr lang="en-US" sz="2000" b="1"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treatment</a:t>
            </a:r>
            <a:r>
              <a:rPr lang="en-US" sz="2000"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 and appropriate monitoring and follow-up </a:t>
            </a:r>
            <a:r>
              <a:rPr lang="en-US" sz="2000" b="1"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based on severity.</a:t>
            </a:r>
          </a:p>
        </p:txBody>
      </p:sp>
      <p:sp>
        <p:nvSpPr>
          <p:cNvPr id="5" name="Rectangle 4">
            <a:extLst>
              <a:ext uri="{FF2B5EF4-FFF2-40B4-BE49-F238E27FC236}">
                <a16:creationId xmlns:a16="http://schemas.microsoft.com/office/drawing/2014/main" id="{15F5C7AB-B445-30C6-4CB3-D3B67A52A52C}"/>
              </a:ext>
            </a:extLst>
          </p:cNvPr>
          <p:cNvSpPr/>
          <p:nvPr/>
        </p:nvSpPr>
        <p:spPr>
          <a:xfrm>
            <a:off x="218690" y="2061176"/>
            <a:ext cx="2872562" cy="3920847"/>
          </a:xfrm>
          <a:prstGeom prst="rect">
            <a:avLst/>
          </a:prstGeom>
          <a:solidFill>
            <a:srgbClr val="92D050"/>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defTabSz="609690">
              <a:buClr>
                <a:srgbClr val="000000"/>
              </a:buClr>
            </a:pPr>
            <a:r>
              <a:rPr lang="en-US" sz="2133" b="1" u="sng" kern="0" dirty="0">
                <a:solidFill>
                  <a:srgbClr val="000000">
                    <a:lumMod val="50000"/>
                  </a:srgbClr>
                </a:solidFill>
                <a:latin typeface="Calibri" panose="020F0502020204030204" pitchFamily="34" charset="0"/>
                <a:ea typeface="Calibri" panose="020F0502020204030204" pitchFamily="34" charset="0"/>
                <a:cs typeface="Calibri" panose="020F0502020204030204" pitchFamily="34" charset="0"/>
                <a:sym typeface="Arial"/>
              </a:rPr>
              <a:t>MILD </a:t>
            </a:r>
          </a:p>
          <a:p>
            <a:pPr algn="ctr" defTabSz="609690">
              <a:buClr>
                <a:srgbClr val="000000"/>
              </a:buClr>
            </a:pPr>
            <a:r>
              <a:rPr lang="en-US" sz="1867" b="1" kern="0" dirty="0">
                <a:solidFill>
                  <a:srgbClr val="000000">
                    <a:lumMod val="50000"/>
                  </a:srgbClr>
                </a:solidFill>
                <a:latin typeface="Calibri" panose="020F0502020204030204" pitchFamily="34" charset="0"/>
                <a:ea typeface="Calibri" panose="020F0502020204030204" pitchFamily="34" charset="0"/>
                <a:cs typeface="Calibri" panose="020F0502020204030204" pitchFamily="34" charset="0"/>
                <a:sym typeface="Arial"/>
              </a:rPr>
              <a:t>Depression screen 10-14 Anxiety screen 5-9</a:t>
            </a:r>
          </a:p>
          <a:p>
            <a:pPr defTabSz="609690">
              <a:buClr>
                <a:srgbClr val="000000"/>
              </a:buClr>
            </a:pPr>
            <a:r>
              <a:rPr lang="en-US" sz="1867" kern="0" dirty="0">
                <a:solidFill>
                  <a:srgbClr val="000000">
                    <a:lumMod val="50000"/>
                  </a:srgbClr>
                </a:solidFill>
                <a:latin typeface="Calibri" panose="020F0502020204030204" pitchFamily="34" charset="0"/>
                <a:ea typeface="Calibri" panose="020F0502020204030204" pitchFamily="34" charset="0"/>
                <a:cs typeface="Calibri" panose="020F0502020204030204" pitchFamily="34" charset="0"/>
                <a:sym typeface="Arial"/>
              </a:rPr>
              <a:t> </a:t>
            </a:r>
          </a:p>
          <a:p>
            <a:pPr defTabSz="609690">
              <a:buClr>
                <a:srgbClr val="000000"/>
              </a:buClr>
            </a:pPr>
            <a:r>
              <a:rPr lang="en-US" sz="1867" u="sng" kern="0" dirty="0">
                <a:solidFill>
                  <a:srgbClr val="000000">
                    <a:lumMod val="50000"/>
                  </a:srgbClr>
                </a:solidFill>
                <a:latin typeface="Calibri" panose="020F0502020204030204" pitchFamily="34" charset="0"/>
                <a:ea typeface="Calibri" panose="020F0502020204030204" pitchFamily="34" charset="0"/>
                <a:cs typeface="Calibri" panose="020F0502020204030204" pitchFamily="34" charset="0"/>
                <a:sym typeface="Arial"/>
              </a:rPr>
              <a:t>Therapy Referral</a:t>
            </a:r>
          </a:p>
          <a:p>
            <a:pPr defTabSz="609690">
              <a:buClr>
                <a:srgbClr val="000000"/>
              </a:buClr>
            </a:pPr>
            <a:endParaRPr lang="en-US" sz="1867" kern="0" dirty="0">
              <a:solidFill>
                <a:srgbClr val="000000">
                  <a:lumMod val="50000"/>
                </a:srgbClr>
              </a:solidFill>
              <a:latin typeface="Calibri" panose="020F0502020204030204" pitchFamily="34" charset="0"/>
              <a:ea typeface="Calibri" panose="020F0502020204030204" pitchFamily="34" charset="0"/>
              <a:cs typeface="Calibri" panose="020F0502020204030204" pitchFamily="34" charset="0"/>
              <a:sym typeface="Arial"/>
            </a:endParaRPr>
          </a:p>
          <a:p>
            <a:pPr defTabSz="609690">
              <a:buClr>
                <a:srgbClr val="000000"/>
              </a:buClr>
            </a:pPr>
            <a:r>
              <a:rPr lang="en-US" sz="1867" u="sng" kern="0" dirty="0">
                <a:solidFill>
                  <a:srgbClr val="000000">
                    <a:lumMod val="50000"/>
                  </a:srgbClr>
                </a:solidFill>
                <a:latin typeface="Calibri" panose="020F0502020204030204" pitchFamily="34" charset="0"/>
                <a:ea typeface="Calibri" panose="020F0502020204030204" pitchFamily="34" charset="0"/>
                <a:cs typeface="Calibri" panose="020F0502020204030204" pitchFamily="34" charset="0"/>
                <a:sym typeface="Arial"/>
              </a:rPr>
              <a:t>Consider medication </a:t>
            </a:r>
            <a:r>
              <a:rPr lang="en-US" sz="1867" kern="0" dirty="0">
                <a:solidFill>
                  <a:srgbClr val="000000">
                    <a:lumMod val="50000"/>
                  </a:srgbClr>
                </a:solidFill>
                <a:latin typeface="Calibri" panose="020F0502020204030204" pitchFamily="34" charset="0"/>
                <a:ea typeface="Calibri" panose="020F0502020204030204" pitchFamily="34" charset="0"/>
                <a:cs typeface="Calibri" panose="020F0502020204030204" pitchFamily="34" charset="0"/>
                <a:sym typeface="Arial"/>
              </a:rPr>
              <a:t>treatment</a:t>
            </a:r>
          </a:p>
        </p:txBody>
      </p:sp>
      <p:sp>
        <p:nvSpPr>
          <p:cNvPr id="6" name="Rectangle 5">
            <a:extLst>
              <a:ext uri="{FF2B5EF4-FFF2-40B4-BE49-F238E27FC236}">
                <a16:creationId xmlns:a16="http://schemas.microsoft.com/office/drawing/2014/main" id="{D31B47C1-8C34-1A21-9312-FE77920D568F}"/>
              </a:ext>
            </a:extLst>
          </p:cNvPr>
          <p:cNvSpPr/>
          <p:nvPr/>
        </p:nvSpPr>
        <p:spPr>
          <a:xfrm>
            <a:off x="3500778" y="2047032"/>
            <a:ext cx="4077487" cy="3934990"/>
          </a:xfrm>
          <a:prstGeom prst="rect">
            <a:avLst/>
          </a:prstGeom>
          <a:solidFill>
            <a:schemeClr val="accent4">
              <a:lumMod val="60000"/>
              <a:lumOff val="4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defTabSz="609690">
              <a:buClr>
                <a:srgbClr val="000000"/>
              </a:buClr>
            </a:pPr>
            <a:r>
              <a:rPr lang="en-US" sz="2133" b="1" u="sng" kern="0" dirty="0">
                <a:solidFill>
                  <a:srgbClr val="000000">
                    <a:lumMod val="50000"/>
                  </a:srgbClr>
                </a:solidFill>
                <a:latin typeface="Calibri" panose="020F0502020204030204" pitchFamily="34" charset="0"/>
                <a:ea typeface="Calibri" panose="020F0502020204030204" pitchFamily="34" charset="0"/>
                <a:cs typeface="Calibri" panose="020F0502020204030204" pitchFamily="34" charset="0"/>
                <a:sym typeface="Arial"/>
              </a:rPr>
              <a:t>MODERATE</a:t>
            </a:r>
            <a:r>
              <a:rPr lang="en-US" sz="1867" b="1" kern="0" dirty="0">
                <a:solidFill>
                  <a:srgbClr val="000000">
                    <a:lumMod val="50000"/>
                  </a:srgbClr>
                </a:solidFill>
                <a:latin typeface="Calibri" panose="020F0502020204030204" pitchFamily="34" charset="0"/>
                <a:ea typeface="Calibri" panose="020F0502020204030204" pitchFamily="34" charset="0"/>
                <a:cs typeface="Calibri" panose="020F0502020204030204" pitchFamily="34" charset="0"/>
                <a:sym typeface="Arial"/>
              </a:rPr>
              <a:t> </a:t>
            </a:r>
          </a:p>
          <a:p>
            <a:pPr algn="ctr" defTabSz="609690">
              <a:buClr>
                <a:srgbClr val="000000"/>
              </a:buClr>
            </a:pPr>
            <a:r>
              <a:rPr lang="en-US" sz="1867" b="1" kern="0" dirty="0">
                <a:solidFill>
                  <a:srgbClr val="000000">
                    <a:lumMod val="50000"/>
                  </a:srgbClr>
                </a:solidFill>
                <a:latin typeface="Calibri" panose="020F0502020204030204" pitchFamily="34" charset="0"/>
                <a:ea typeface="Calibri" panose="020F0502020204030204" pitchFamily="34" charset="0"/>
                <a:cs typeface="Calibri" panose="020F0502020204030204" pitchFamily="34" charset="0"/>
                <a:sym typeface="Arial"/>
              </a:rPr>
              <a:t>Depression screen 15-19            </a:t>
            </a:r>
          </a:p>
          <a:p>
            <a:pPr algn="ctr" defTabSz="609690">
              <a:buClr>
                <a:srgbClr val="000000"/>
              </a:buClr>
            </a:pPr>
            <a:r>
              <a:rPr lang="en-US" sz="1867" b="1" kern="0" dirty="0">
                <a:solidFill>
                  <a:srgbClr val="000000">
                    <a:lumMod val="50000"/>
                  </a:srgbClr>
                </a:solidFill>
                <a:latin typeface="Calibri" panose="020F0502020204030204" pitchFamily="34" charset="0"/>
                <a:ea typeface="Calibri" panose="020F0502020204030204" pitchFamily="34" charset="0"/>
                <a:cs typeface="Calibri" panose="020F0502020204030204" pitchFamily="34" charset="0"/>
                <a:sym typeface="Arial"/>
              </a:rPr>
              <a:t>Anxiety screen 10-14</a:t>
            </a:r>
          </a:p>
          <a:p>
            <a:pPr defTabSz="609690">
              <a:buClr>
                <a:srgbClr val="000000"/>
              </a:buClr>
            </a:pPr>
            <a:endParaRPr lang="en-US" sz="1200" kern="0" dirty="0">
              <a:solidFill>
                <a:srgbClr val="000000">
                  <a:lumMod val="50000"/>
                </a:srgbClr>
              </a:solidFill>
              <a:latin typeface="Calibri" panose="020F0502020204030204" pitchFamily="34" charset="0"/>
              <a:ea typeface="Calibri" panose="020F0502020204030204" pitchFamily="34" charset="0"/>
              <a:cs typeface="Calibri" panose="020F0502020204030204" pitchFamily="34" charset="0"/>
              <a:sym typeface="Arial"/>
            </a:endParaRPr>
          </a:p>
          <a:p>
            <a:pPr defTabSz="609690">
              <a:buClr>
                <a:srgbClr val="000000"/>
              </a:buClr>
            </a:pPr>
            <a:r>
              <a:rPr lang="en-US" sz="1867" u="sng" kern="0" dirty="0">
                <a:solidFill>
                  <a:srgbClr val="000000">
                    <a:lumMod val="50000"/>
                  </a:srgbClr>
                </a:solidFill>
                <a:latin typeface="Calibri" panose="020F0502020204030204" pitchFamily="34" charset="0"/>
                <a:ea typeface="Calibri" panose="020F0502020204030204" pitchFamily="34" charset="0"/>
                <a:cs typeface="Calibri" panose="020F0502020204030204" pitchFamily="34" charset="0"/>
                <a:sym typeface="Arial"/>
              </a:rPr>
              <a:t>Therapy referral</a:t>
            </a:r>
          </a:p>
          <a:p>
            <a:pPr defTabSz="609690">
              <a:buClr>
                <a:srgbClr val="000000"/>
              </a:buClr>
            </a:pPr>
            <a:endParaRPr lang="en-US" sz="1867" kern="0" dirty="0">
              <a:solidFill>
                <a:srgbClr val="000000">
                  <a:lumMod val="50000"/>
                </a:srgbClr>
              </a:solidFill>
              <a:latin typeface="Calibri" panose="020F0502020204030204" pitchFamily="34" charset="0"/>
              <a:ea typeface="Calibri" panose="020F0502020204030204" pitchFamily="34" charset="0"/>
              <a:cs typeface="Calibri" panose="020F0502020204030204" pitchFamily="34" charset="0"/>
              <a:sym typeface="Arial"/>
            </a:endParaRPr>
          </a:p>
          <a:p>
            <a:pPr defTabSz="609690">
              <a:buClr>
                <a:srgbClr val="000000"/>
              </a:buClr>
            </a:pPr>
            <a:r>
              <a:rPr lang="en-US" sz="1867" u="sng" kern="0" dirty="0">
                <a:solidFill>
                  <a:srgbClr val="000000">
                    <a:lumMod val="50000"/>
                  </a:srgbClr>
                </a:solidFill>
                <a:latin typeface="Calibri" panose="020F0502020204030204" pitchFamily="34" charset="0"/>
                <a:ea typeface="Calibri" panose="020F0502020204030204" pitchFamily="34" charset="0"/>
                <a:cs typeface="Calibri" panose="020F0502020204030204" pitchFamily="34" charset="0"/>
                <a:sym typeface="Arial"/>
              </a:rPr>
              <a:t>Strongly consider medication </a:t>
            </a:r>
            <a:r>
              <a:rPr lang="en-US" sz="1867" kern="0" dirty="0">
                <a:solidFill>
                  <a:srgbClr val="000000">
                    <a:lumMod val="50000"/>
                  </a:srgbClr>
                </a:solidFill>
                <a:latin typeface="Calibri" panose="020F0502020204030204" pitchFamily="34" charset="0"/>
                <a:ea typeface="Calibri" panose="020F0502020204030204" pitchFamily="34" charset="0"/>
                <a:cs typeface="Calibri" panose="020F0502020204030204" pitchFamily="34" charset="0"/>
                <a:sym typeface="Arial"/>
              </a:rPr>
              <a:t>treatment </a:t>
            </a:r>
          </a:p>
          <a:p>
            <a:pPr defTabSz="609690">
              <a:buClr>
                <a:srgbClr val="000000"/>
              </a:buClr>
            </a:pPr>
            <a:endParaRPr lang="en-US" kern="0" dirty="0">
              <a:solidFill>
                <a:srgbClr val="000000">
                  <a:lumMod val="50000"/>
                </a:srgbClr>
              </a:solidFill>
              <a:latin typeface="Calibri" panose="020F0502020204030204" pitchFamily="34" charset="0"/>
              <a:ea typeface="Calibri" panose="020F0502020204030204" pitchFamily="34" charset="0"/>
              <a:cs typeface="Calibri" panose="020F0502020204030204" pitchFamily="34" charset="0"/>
              <a:sym typeface="Arial"/>
            </a:endParaRPr>
          </a:p>
          <a:p>
            <a:pPr defTabSz="609690">
              <a:buClr>
                <a:srgbClr val="000000"/>
              </a:buClr>
            </a:pPr>
            <a:r>
              <a:rPr lang="en-US" kern="0" dirty="0">
                <a:solidFill>
                  <a:srgbClr val="000000">
                    <a:lumMod val="50000"/>
                  </a:srgbClr>
                </a:solidFill>
                <a:latin typeface="Calibri" panose="020F0502020204030204" pitchFamily="34" charset="0"/>
                <a:ea typeface="Calibri" panose="020F0502020204030204" pitchFamily="34" charset="0"/>
                <a:cs typeface="Calibri" panose="020F0502020204030204" pitchFamily="34" charset="0"/>
                <a:sym typeface="Arial"/>
              </a:rPr>
              <a:t>If onset of depression symptoms occurs in 3rd trimester to 4 weeks postpartum and if the patient is &lt;6 months postpartum at screening, consider postpartum </a:t>
            </a:r>
            <a:r>
              <a:rPr lang="en-US" kern="0" dirty="0" err="1">
                <a:solidFill>
                  <a:srgbClr val="000000">
                    <a:lumMod val="50000"/>
                  </a:srgbClr>
                </a:solidFill>
                <a:latin typeface="Calibri" panose="020F0502020204030204" pitchFamily="34" charset="0"/>
                <a:ea typeface="Calibri" panose="020F0502020204030204" pitchFamily="34" charset="0"/>
                <a:cs typeface="Calibri" panose="020F0502020204030204" pitchFamily="34" charset="0"/>
                <a:sym typeface="Arial"/>
              </a:rPr>
              <a:t>zuranolone</a:t>
            </a:r>
            <a:r>
              <a:rPr lang="en-US" kern="0" dirty="0">
                <a:solidFill>
                  <a:srgbClr val="000000">
                    <a:lumMod val="50000"/>
                  </a:srgbClr>
                </a:solidFill>
                <a:latin typeface="Calibri" panose="020F0502020204030204" pitchFamily="34" charset="0"/>
                <a:ea typeface="Calibri" panose="020F0502020204030204" pitchFamily="34" charset="0"/>
                <a:cs typeface="Calibri" panose="020F0502020204030204" pitchFamily="34" charset="0"/>
                <a:sym typeface="Arial"/>
              </a:rPr>
              <a:t> (administered orally for 14 days)</a:t>
            </a:r>
          </a:p>
        </p:txBody>
      </p:sp>
      <p:sp>
        <p:nvSpPr>
          <p:cNvPr id="7" name="Rectangle 6">
            <a:extLst>
              <a:ext uri="{FF2B5EF4-FFF2-40B4-BE49-F238E27FC236}">
                <a16:creationId xmlns:a16="http://schemas.microsoft.com/office/drawing/2014/main" id="{6D999BB7-50EC-DD54-D46B-C24FAE8B6AEE}"/>
              </a:ext>
            </a:extLst>
          </p:cNvPr>
          <p:cNvSpPr/>
          <p:nvPr/>
        </p:nvSpPr>
        <p:spPr>
          <a:xfrm>
            <a:off x="7895822" y="2032889"/>
            <a:ext cx="4077488" cy="3949132"/>
          </a:xfrm>
          <a:prstGeom prst="rect">
            <a:avLst/>
          </a:prstGeom>
          <a:solidFill>
            <a:srgbClr val="FF7C80"/>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defTabSz="609690">
              <a:buClr>
                <a:srgbClr val="000000"/>
              </a:buClr>
            </a:pPr>
            <a:r>
              <a:rPr lang="en-US" sz="2133" b="1" u="sng"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SEVERE</a:t>
            </a:r>
            <a:r>
              <a:rPr lang="en-US" sz="1867" b="1"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 </a:t>
            </a:r>
          </a:p>
          <a:p>
            <a:pPr algn="ctr" defTabSz="609690">
              <a:buClr>
                <a:srgbClr val="000000"/>
              </a:buClr>
            </a:pPr>
            <a:r>
              <a:rPr lang="en-US" sz="1867" b="1"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Depression screen &gt; 19                  Anxiety screen </a:t>
            </a:r>
            <a:r>
              <a:rPr lang="en-US" sz="1867" b="1" u="sng"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&gt;</a:t>
            </a:r>
            <a:r>
              <a:rPr lang="en-US" sz="1867" b="1"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 15</a:t>
            </a:r>
          </a:p>
          <a:p>
            <a:pPr defTabSz="609690">
              <a:buClr>
                <a:srgbClr val="000000"/>
              </a:buClr>
            </a:pPr>
            <a:endParaRPr lang="en-US" sz="1333"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endParaRPr>
          </a:p>
          <a:p>
            <a:pPr defTabSz="609690">
              <a:buClr>
                <a:srgbClr val="000000"/>
              </a:buClr>
            </a:pPr>
            <a:r>
              <a:rPr lang="en-US" sz="1867" u="sng"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Therapy referral</a:t>
            </a:r>
          </a:p>
          <a:p>
            <a:pPr defTabSz="609690">
              <a:buClr>
                <a:srgbClr val="000000"/>
              </a:buClr>
            </a:pPr>
            <a:endParaRPr lang="en-US" sz="1867"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endParaRPr>
          </a:p>
          <a:p>
            <a:pPr defTabSz="609690">
              <a:buClr>
                <a:srgbClr val="000000"/>
              </a:buClr>
            </a:pPr>
            <a:r>
              <a:rPr lang="en-US" sz="1867" u="sng"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Medication treatment </a:t>
            </a:r>
          </a:p>
          <a:p>
            <a:pPr defTabSz="609690">
              <a:buClr>
                <a:srgbClr val="000000"/>
              </a:buClr>
            </a:pPr>
            <a:endParaRPr lang="en-US"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endParaRPr>
          </a:p>
          <a:p>
            <a:pPr defTabSz="609690">
              <a:buClr>
                <a:srgbClr val="000000"/>
              </a:buClr>
            </a:pPr>
            <a:r>
              <a:rPr lang="en-US"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If onset of depression symptoms occurs in 3rd trimester to 4 weeks postpartum and if the patient is &lt;6 months postpartum at screening, consider postpartum </a:t>
            </a:r>
            <a:r>
              <a:rPr lang="en-US" kern="0" dirty="0" err="1">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zuranolone</a:t>
            </a:r>
            <a:r>
              <a:rPr lang="en-US" kern="0" dirty="0">
                <a:solidFill>
                  <a:srgbClr val="000000"/>
                </a:solidFill>
                <a:latin typeface="Calibri" panose="020F0502020204030204" pitchFamily="34" charset="0"/>
                <a:ea typeface="Calibri" panose="020F0502020204030204" pitchFamily="34" charset="0"/>
                <a:cs typeface="Calibri" panose="020F0502020204030204" pitchFamily="34" charset="0"/>
                <a:sym typeface="Arial"/>
              </a:rPr>
              <a:t> (administered orally for 14 days)</a:t>
            </a:r>
          </a:p>
        </p:txBody>
      </p:sp>
    </p:spTree>
    <p:extLst>
      <p:ext uri="{BB962C8B-B14F-4D97-AF65-F5344CB8AC3E}">
        <p14:creationId xmlns:p14="http://schemas.microsoft.com/office/powerpoint/2010/main" val="120800651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20526">
          <a:extLst>
            <a:ext uri="{FF2B5EF4-FFF2-40B4-BE49-F238E27FC236}">
              <a16:creationId xmlns:a16="http://schemas.microsoft.com/office/drawing/2014/main" id="{B578C1B8-00A4-69A4-2708-86552FD9002E}"/>
            </a:ext>
          </a:extLst>
        </p:cNvPr>
        <p:cNvGrpSpPr/>
        <p:nvPr/>
      </p:nvGrpSpPr>
      <p:grpSpPr>
        <a:xfrm>
          <a:off x="0" y="0"/>
          <a:ext cx="0" cy="0"/>
          <a:chOff x="0" y="0"/>
          <a:chExt cx="0" cy="0"/>
        </a:xfrm>
      </p:grpSpPr>
      <p:sp>
        <p:nvSpPr>
          <p:cNvPr id="20527" name="Google Shape;20527;p2645">
            <a:extLst>
              <a:ext uri="{FF2B5EF4-FFF2-40B4-BE49-F238E27FC236}">
                <a16:creationId xmlns:a16="http://schemas.microsoft.com/office/drawing/2014/main" id="{E549F357-710D-B5E0-F7B1-B72DED5F4C37}"/>
              </a:ext>
            </a:extLst>
          </p:cNvPr>
          <p:cNvSpPr/>
          <p:nvPr/>
        </p:nvSpPr>
        <p:spPr>
          <a:xfrm>
            <a:off x="7162888" y="-44293"/>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Tx/>
              <a:buFontTx/>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0528" name="Google Shape;20528;p2645">
            <a:extLst>
              <a:ext uri="{FF2B5EF4-FFF2-40B4-BE49-F238E27FC236}">
                <a16:creationId xmlns:a16="http://schemas.microsoft.com/office/drawing/2014/main" id="{3A63BA00-638A-4921-50EB-77D5296E2B0C}"/>
              </a:ext>
            </a:extLst>
          </p:cNvPr>
          <p:cNvSpPr txBox="1">
            <a:spLocks noGrp="1"/>
          </p:cNvSpPr>
          <p:nvPr>
            <p:ph type="title"/>
          </p:nvPr>
        </p:nvSpPr>
        <p:spPr>
          <a:xfrm>
            <a:off x="264164" y="130336"/>
            <a:ext cx="9552854" cy="606264"/>
          </a:xfrm>
          <a:prstGeom prst="rect">
            <a:avLst/>
          </a:prstGeom>
          <a:noFill/>
          <a:ln>
            <a:noFill/>
          </a:ln>
        </p:spPr>
        <p:txBody>
          <a:bodyPr spcFirstLastPara="1" wrap="square" lIns="60933" tIns="30467" rIns="60933" bIns="30467" anchor="ctr" anchorCtr="0">
            <a:noAutofit/>
          </a:bodyPr>
          <a:lstStyle/>
          <a:p>
            <a:r>
              <a:rPr lang="en-US" sz="4400" dirty="0"/>
              <a:t>Example PMH Order Set or Pocket Card</a:t>
            </a:r>
            <a:endParaRPr sz="4400" dirty="0"/>
          </a:p>
        </p:txBody>
      </p:sp>
      <p:sp>
        <p:nvSpPr>
          <p:cNvPr id="20529" name="Google Shape;20529;p2645">
            <a:extLst>
              <a:ext uri="{FF2B5EF4-FFF2-40B4-BE49-F238E27FC236}">
                <a16:creationId xmlns:a16="http://schemas.microsoft.com/office/drawing/2014/main" id="{D3909874-78D8-9A20-5B25-25FF6A301CCE}"/>
              </a:ext>
            </a:extLst>
          </p:cNvPr>
          <p:cNvSpPr txBox="1"/>
          <p:nvPr/>
        </p:nvSpPr>
        <p:spPr>
          <a:xfrm>
            <a:off x="406855" y="1156499"/>
            <a:ext cx="11785145" cy="5539952"/>
          </a:xfrm>
          <a:prstGeom prst="rect">
            <a:avLst/>
          </a:prstGeom>
          <a:noFill/>
          <a:ln>
            <a:noFill/>
          </a:ln>
        </p:spPr>
        <p:txBody>
          <a:bodyPr spcFirstLastPara="1" wrap="square" lIns="60950" tIns="30467" rIns="60950" bIns="30467" anchor="t" anchorCtr="0">
            <a:spAutoFit/>
          </a:bodyPr>
          <a:lstStyle/>
          <a:p>
            <a:pPr marL="0" marR="0" lvl="1"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900" b="1" i="0" u="none" strike="noStrike" kern="0" cap="none" spc="0" normalizeH="0" baseline="0" noProof="0" dirty="0">
                <a:ln>
                  <a:noFill/>
                </a:ln>
                <a:solidFill>
                  <a:srgbClr val="000000"/>
                </a:solidFill>
                <a:effectLst/>
                <a:uLnTx/>
                <a:uFillTx/>
                <a:latin typeface="Arial"/>
                <a:ea typeface="Arial"/>
                <a:cs typeface="Arial"/>
                <a:sym typeface="Arial"/>
              </a:rPr>
              <a:t>Assess safety and severity. Counsel on treatment options (therapy, medication or both) </a:t>
            </a:r>
          </a:p>
          <a:p>
            <a:pPr marL="0" marR="0" lvl="3"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900" b="1" i="0" u="none" strike="noStrike" kern="0" cap="none" spc="0" normalizeH="0" baseline="0" noProof="0" dirty="0">
                <a:ln>
                  <a:noFill/>
                </a:ln>
                <a:solidFill>
                  <a:srgbClr val="000000"/>
                </a:solidFill>
                <a:effectLst/>
                <a:uLnTx/>
                <a:uFillTx/>
                <a:latin typeface="Arial"/>
                <a:ea typeface="Arial"/>
                <a:cs typeface="Arial"/>
                <a:sym typeface="Arial"/>
              </a:rPr>
              <a:t>Referral with warm handoff to </a:t>
            </a:r>
            <a:r>
              <a:rPr kumimoji="0" lang="en-US" sz="1900" b="1" i="0" u="none" strike="noStrike" kern="0" cap="none" spc="0" normalizeH="0" baseline="0" noProof="0" dirty="0">
                <a:ln>
                  <a:noFill/>
                </a:ln>
                <a:solidFill>
                  <a:srgbClr val="000000"/>
                </a:solidFill>
                <a:effectLst/>
                <a:uLnTx/>
                <a:uFillTx/>
                <a:latin typeface="Arial"/>
                <a:ea typeface="+mn-ea"/>
                <a:cs typeface="Arial"/>
                <a:sym typeface="Arial"/>
              </a:rPr>
              <a:t>therapy / </a:t>
            </a:r>
            <a:r>
              <a:rPr kumimoji="0" lang="en-US" sz="1900" b="1" i="0" u="none" strike="noStrike" kern="0" cap="none" spc="0" normalizeH="0" baseline="0" noProof="0" dirty="0">
                <a:ln>
                  <a:noFill/>
                </a:ln>
                <a:solidFill>
                  <a:srgbClr val="000000"/>
                </a:solidFill>
                <a:effectLst/>
                <a:uLnTx/>
                <a:uFillTx/>
                <a:latin typeface="Arial"/>
                <a:ea typeface="Arial"/>
                <a:cs typeface="Arial"/>
                <a:sym typeface="Arial"/>
              </a:rPr>
              <a:t>behavioral healthcare follow-up</a:t>
            </a:r>
            <a:endParaRPr kumimoji="0" lang="en-US" sz="1900" b="1" i="0" u="none" strike="noStrike" kern="0" cap="none" spc="0" normalizeH="0" baseline="0" noProof="0" dirty="0">
              <a:ln>
                <a:noFill/>
              </a:ln>
              <a:solidFill>
                <a:srgbClr val="000000"/>
              </a:solidFill>
              <a:effectLst/>
              <a:uLnTx/>
              <a:uFillTx/>
              <a:latin typeface="Arial"/>
              <a:ea typeface="+mn-ea"/>
              <a:cs typeface="Arial"/>
              <a:sym typeface="Arial"/>
            </a:endParaRPr>
          </a:p>
          <a:p>
            <a:pPr marL="304815" marR="0" lvl="3" indent="-304815" algn="l" defTabSz="609630" rtl="0" eaLnBrk="1" fontAlgn="auto" latinLnBrk="0" hangingPunct="1">
              <a:lnSpc>
                <a:spcPct val="100000"/>
              </a:lnSpc>
              <a:spcBef>
                <a:spcPts val="0"/>
              </a:spcBef>
              <a:spcAft>
                <a:spcPts val="0"/>
              </a:spcAft>
              <a:buClr>
                <a:srgbClr val="000000"/>
              </a:buClr>
              <a:buSzPts val="3200"/>
              <a:buFont typeface="Arial"/>
              <a:buChar char="•"/>
              <a:tabLst/>
              <a:defRPr/>
            </a:pP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Can submit an online referral from </a:t>
            </a:r>
            <a:r>
              <a:rPr kumimoji="0" lang="en-US" sz="1900" b="0" i="1" u="sng" strike="noStrike" kern="0" cap="none" spc="0" normalizeH="0" baseline="0" noProof="0" dirty="0">
                <a:ln>
                  <a:noFill/>
                </a:ln>
                <a:solidFill>
                  <a:srgbClr val="000000"/>
                </a:solidFill>
                <a:effectLst/>
                <a:uLnTx/>
                <a:uFillTx/>
                <a:latin typeface="Arial"/>
                <a:ea typeface="Arial"/>
                <a:cs typeface="Arial"/>
                <a:sym typeface="Arial"/>
                <a:hlinkClick r:id="rId3">
                  <a:extLst>
                    <a:ext uri="{A12FA001-AC4F-418D-AE19-62706E023703}">
                      <ahyp:hlinkClr xmlns:ahyp="http://schemas.microsoft.com/office/drawing/2018/hyperlinkcolor" val="tx"/>
                    </a:ext>
                  </a:extLst>
                </a:hlinkClick>
              </a:rPr>
              <a:t>list of resources</a:t>
            </a:r>
            <a:r>
              <a:rPr kumimoji="0" lang="en-US" sz="1900" b="0" i="1" u="none" strike="noStrike" kern="0" cap="none" spc="0" normalizeH="0" baseline="0" noProof="0" dirty="0">
                <a:ln>
                  <a:noFill/>
                </a:ln>
                <a:solidFill>
                  <a:srgbClr val="000000"/>
                </a:solidFill>
                <a:effectLst/>
                <a:uLnTx/>
                <a:uFillTx/>
                <a:latin typeface="Arial"/>
                <a:ea typeface="Arial"/>
                <a:cs typeface="Arial"/>
                <a:sym typeface="Arial"/>
              </a:rPr>
              <a:t> </a:t>
            </a: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for scheduling </a:t>
            </a:r>
            <a:r>
              <a:rPr kumimoji="0" lang="en-US" sz="1900" b="0" i="0" u="none" strike="noStrike" kern="0" cap="none" spc="0" normalizeH="0" baseline="0" noProof="0" dirty="0">
                <a:ln>
                  <a:noFill/>
                </a:ln>
                <a:solidFill>
                  <a:srgbClr val="000000"/>
                </a:solidFill>
                <a:effectLst/>
                <a:uLnTx/>
                <a:uFillTx/>
                <a:latin typeface="Arial"/>
                <a:ea typeface="+mn-ea"/>
                <a:cs typeface="Arial"/>
                <a:sym typeface="Arial"/>
              </a:rPr>
              <a:t>help or use local referral </a:t>
            </a:r>
          </a:p>
          <a:p>
            <a:pPr marL="304815" marR="0" lvl="3" indent="-304815" algn="l" defTabSz="609630" rtl="0" eaLnBrk="1" fontAlgn="auto" latinLnBrk="0" hangingPunct="1">
              <a:lnSpc>
                <a:spcPct val="100000"/>
              </a:lnSpc>
              <a:spcBef>
                <a:spcPts val="0"/>
              </a:spcBef>
              <a:spcAft>
                <a:spcPts val="0"/>
              </a:spcAft>
              <a:buClr>
                <a:srgbClr val="000000"/>
              </a:buClr>
              <a:buSzPts val="3200"/>
              <a:buFont typeface="Arial"/>
              <a:buChar char="•"/>
              <a:tabLst/>
              <a:defRPr/>
            </a:pP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Call </a:t>
            </a:r>
            <a:r>
              <a:rPr kumimoji="0" lang="en-US" sz="1900" b="1" i="1" u="none" strike="noStrike" kern="0" cap="none" spc="0" normalizeH="0" baseline="0" noProof="0" dirty="0">
                <a:ln>
                  <a:noFill/>
                </a:ln>
                <a:solidFill>
                  <a:srgbClr val="000000"/>
                </a:solidFill>
                <a:effectLst/>
                <a:uLnTx/>
                <a:uFillTx/>
                <a:latin typeface="Arial"/>
                <a:ea typeface="Arial"/>
                <a:cs typeface="Arial"/>
                <a:sym typeface="Arial"/>
              </a:rPr>
              <a:t>IL MOMS Line </a:t>
            </a: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 for support and help with therapy referral (866-364-6667)</a:t>
            </a:r>
          </a:p>
          <a:p>
            <a:pPr marL="304815" marR="0" lvl="3" indent="-304815" algn="l" defTabSz="609630" rtl="0" eaLnBrk="1" fontAlgn="auto" latinLnBrk="0" hangingPunct="1">
              <a:lnSpc>
                <a:spcPct val="100000"/>
              </a:lnSpc>
              <a:spcBef>
                <a:spcPts val="0"/>
              </a:spcBef>
              <a:spcAft>
                <a:spcPts val="0"/>
              </a:spcAft>
              <a:buClr>
                <a:srgbClr val="000000"/>
              </a:buClr>
              <a:buSzPts val="3200"/>
              <a:buFont typeface="Arial"/>
              <a:buChar char="•"/>
              <a:tabLst/>
              <a:defRPr/>
            </a:pPr>
            <a:r>
              <a:rPr kumimoji="0" lang="en-US" sz="1900" b="0" i="0" u="none" strike="noStrike" kern="0" cap="none" spc="0" normalizeH="0" baseline="0" noProof="0" dirty="0">
                <a:ln>
                  <a:noFill/>
                </a:ln>
                <a:solidFill>
                  <a:srgbClr val="000000"/>
                </a:solidFill>
                <a:effectLst/>
                <a:uLnTx/>
                <a:uFillTx/>
                <a:latin typeface="Arial"/>
                <a:ea typeface="+mn-ea"/>
                <a:cs typeface="Arial"/>
                <a:sym typeface="Arial"/>
              </a:rPr>
              <a:t>Link to PSI peer support groups and/or home visiting program for additional support</a:t>
            </a:r>
          </a:p>
          <a:p>
            <a:pPr marL="304815" marR="0" lvl="3" indent="-304815" algn="l" defTabSz="609630" rtl="0" eaLnBrk="1" fontAlgn="auto" latinLnBrk="0" hangingPunct="1">
              <a:lnSpc>
                <a:spcPct val="100000"/>
              </a:lnSpc>
              <a:spcBef>
                <a:spcPts val="0"/>
              </a:spcBef>
              <a:spcAft>
                <a:spcPts val="0"/>
              </a:spcAft>
              <a:buClr>
                <a:srgbClr val="000000"/>
              </a:buClr>
              <a:buSzPts val="3200"/>
              <a:buFont typeface="Arial"/>
              <a:buChar char="•"/>
              <a:tabLst/>
              <a:defRPr/>
            </a:pPr>
            <a:r>
              <a:rPr kumimoji="0" lang="en-US" sz="1900" b="0" i="0" u="none" strike="noStrike" kern="0" cap="none" spc="0" normalizeH="0" baseline="0" noProof="0" dirty="0">
                <a:ln>
                  <a:noFill/>
                </a:ln>
                <a:solidFill>
                  <a:srgbClr val="000000"/>
                </a:solidFill>
                <a:effectLst/>
                <a:uLnTx/>
                <a:uFillTx/>
                <a:latin typeface="Arial"/>
                <a:ea typeface="+mn-ea"/>
                <a:cs typeface="Arial"/>
                <a:sym typeface="Arial"/>
              </a:rPr>
              <a:t>Provide education on perinatal depression/anxiety including self-care and support resources </a:t>
            </a:r>
            <a:endParaRPr kumimoji="0" lang="en-US" sz="1900" b="0" i="1" u="sng" strike="noStrike" kern="0" cap="none" spc="0" normalizeH="0" baseline="0" noProof="0" dirty="0">
              <a:ln>
                <a:noFill/>
              </a:ln>
              <a:solidFill>
                <a:srgbClr val="000000"/>
              </a:solidFill>
              <a:effectLst/>
              <a:uLnTx/>
              <a:uFillTx/>
              <a:latin typeface="Arial"/>
              <a:ea typeface="+mn-ea"/>
              <a:cs typeface="Arial"/>
              <a:sym typeface="Arial"/>
            </a:endParaRPr>
          </a:p>
          <a:p>
            <a:pPr marL="0" marR="0" lvl="1"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900" b="1" i="0" u="none" strike="noStrike" kern="0" cap="none" spc="0" normalizeH="0" baseline="0" noProof="0" dirty="0">
                <a:ln>
                  <a:noFill/>
                </a:ln>
                <a:solidFill>
                  <a:srgbClr val="000000"/>
                </a:solidFill>
                <a:effectLst/>
                <a:uLnTx/>
                <a:uFillTx/>
                <a:latin typeface="Arial"/>
                <a:ea typeface="Arial"/>
                <a:cs typeface="Arial"/>
                <a:sym typeface="Arial"/>
              </a:rPr>
              <a:t>Medication orders for depression/anxiety + screen based on score severity</a:t>
            </a:r>
            <a:endParaRPr kumimoji="0" lang="en-US" sz="1900" b="1" i="0" u="none" strike="noStrike" kern="0" cap="none" spc="0" normalizeH="0" baseline="0" noProof="0" dirty="0">
              <a:ln>
                <a:noFill/>
              </a:ln>
              <a:solidFill>
                <a:srgbClr val="000000"/>
              </a:solidFill>
              <a:effectLst/>
              <a:uLnTx/>
              <a:uFillTx/>
              <a:latin typeface="Arial"/>
              <a:ea typeface="+mn-ea"/>
              <a:cs typeface="Arial"/>
              <a:sym typeface="Arial"/>
            </a:endParaRPr>
          </a:p>
          <a:p>
            <a:pPr marL="304815" marR="0" lvl="1" indent="-304815" algn="l" defTabSz="609630" rtl="0" eaLnBrk="1" fontAlgn="auto" latinLnBrk="0" hangingPunct="1">
              <a:lnSpc>
                <a:spcPct val="100000"/>
              </a:lnSpc>
              <a:spcBef>
                <a:spcPts val="0"/>
              </a:spcBef>
              <a:spcAft>
                <a:spcPts val="0"/>
              </a:spcAft>
              <a:buClr>
                <a:srgbClr val="000000"/>
              </a:buClr>
              <a:buSzPts val="3200"/>
              <a:buFont typeface="Arial"/>
              <a:buChar char="•"/>
              <a:tabLst/>
              <a:defRPr/>
            </a:pP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Screen for </a:t>
            </a:r>
            <a:r>
              <a:rPr kumimoji="0" lang="en-US" sz="1900" b="0" i="0" u="none" strike="noStrike" kern="0" cap="none" spc="0" normalizeH="0" baseline="0" noProof="0" dirty="0">
                <a:ln>
                  <a:noFill/>
                </a:ln>
                <a:solidFill>
                  <a:srgbClr val="000000"/>
                </a:solidFill>
                <a:effectLst/>
                <a:uLnTx/>
                <a:uFillTx/>
                <a:latin typeface="Arial"/>
                <a:ea typeface="+mn-ea"/>
                <a:cs typeface="Arial"/>
                <a:sym typeface="Arial"/>
              </a:rPr>
              <a:t>bipolar disorder</a:t>
            </a: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 using the MDQ </a:t>
            </a:r>
            <a:r>
              <a:rPr kumimoji="0" lang="en-US" sz="1900" b="0" i="1" u="sng" strike="noStrike" kern="0" cap="none" spc="0" normalizeH="0" baseline="0" noProof="0" dirty="0">
                <a:ln>
                  <a:noFill/>
                </a:ln>
                <a:solidFill>
                  <a:srgbClr val="000000"/>
                </a:solidFill>
                <a:effectLst/>
                <a:uLnTx/>
                <a:uFillTx/>
                <a:latin typeface="Arial"/>
                <a:ea typeface="Arial"/>
                <a:cs typeface="Arial"/>
                <a:sym typeface="Arial"/>
              </a:rPr>
              <a:t>(link to screen) </a:t>
            </a: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before starting treatment</a:t>
            </a:r>
            <a:endParaRPr kumimoji="0" sz="1900" b="0" i="0" u="none" strike="noStrike" kern="0" cap="none" spc="0" normalizeH="0" baseline="0" noProof="0" dirty="0">
              <a:ln>
                <a:noFill/>
              </a:ln>
              <a:solidFill>
                <a:srgbClr val="000000"/>
              </a:solidFill>
              <a:effectLst/>
              <a:uLnTx/>
              <a:uFillTx/>
              <a:latin typeface="Arial"/>
              <a:ea typeface="+mn-ea"/>
              <a:cs typeface="Arial"/>
              <a:sym typeface="Arial"/>
            </a:endParaRPr>
          </a:p>
          <a:p>
            <a:pPr marL="304815" marR="0" lvl="1" indent="-304815" algn="l" defTabSz="609630" rtl="0" eaLnBrk="1" fontAlgn="auto" latinLnBrk="0" hangingPunct="1">
              <a:lnSpc>
                <a:spcPct val="100000"/>
              </a:lnSpc>
              <a:spcBef>
                <a:spcPts val="0"/>
              </a:spcBef>
              <a:spcAft>
                <a:spcPts val="0"/>
              </a:spcAft>
              <a:buClr>
                <a:srgbClr val="000000"/>
              </a:buClr>
              <a:buSzPts val="3200"/>
              <a:buFont typeface="Arial"/>
              <a:buChar char="•"/>
              <a:tabLst/>
              <a:defRPr/>
            </a:pP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If patient has used med before that worked, consider that medication</a:t>
            </a:r>
          </a:p>
          <a:p>
            <a:pPr marL="304815" marR="0" lvl="1" indent="-304815" algn="l" defTabSz="609630" rtl="0" eaLnBrk="1" fontAlgn="auto" latinLnBrk="0" hangingPunct="1">
              <a:lnSpc>
                <a:spcPct val="100000"/>
              </a:lnSpc>
              <a:spcBef>
                <a:spcPts val="0"/>
              </a:spcBef>
              <a:spcAft>
                <a:spcPts val="0"/>
              </a:spcAft>
              <a:buClr>
                <a:srgbClr val="000000"/>
              </a:buClr>
              <a:buSzPts val="3200"/>
              <a:buFont typeface="Arial"/>
              <a:buChar char="•"/>
              <a:tabLst/>
              <a:defRPr/>
            </a:pP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If treatment naïve, see ACOG resource for first line treatment options, including:</a:t>
            </a:r>
            <a:endParaRPr kumimoji="0" sz="1900" b="0" i="0" u="none" strike="noStrike" kern="0" cap="none" spc="0" normalizeH="0" baseline="0" noProof="0" dirty="0">
              <a:ln>
                <a:noFill/>
              </a:ln>
              <a:solidFill>
                <a:srgbClr val="000000"/>
              </a:solidFill>
              <a:effectLst/>
              <a:uLnTx/>
              <a:uFillTx/>
              <a:latin typeface="Arial"/>
              <a:ea typeface="+mn-ea"/>
              <a:cs typeface="Arial"/>
              <a:sym typeface="Arial"/>
            </a:endParaRPr>
          </a:p>
          <a:p>
            <a:pPr marL="0" marR="0" lvl="3"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     1) Sertraline (Zoloft) 25mg </a:t>
            </a:r>
            <a:r>
              <a:rPr kumimoji="0" lang="en-US" sz="1900" b="0" i="0" u="none" strike="noStrike" kern="0" cap="none" spc="0" normalizeH="0" baseline="0" noProof="0" dirty="0" err="1">
                <a:ln>
                  <a:noFill/>
                </a:ln>
                <a:solidFill>
                  <a:srgbClr val="000000"/>
                </a:solidFill>
                <a:effectLst/>
                <a:uLnTx/>
                <a:uFillTx/>
                <a:latin typeface="Arial"/>
                <a:ea typeface="Arial"/>
                <a:cs typeface="Arial"/>
                <a:sym typeface="Arial"/>
              </a:rPr>
              <a:t>qAM</a:t>
            </a: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 (if sedating, change to </a:t>
            </a:r>
            <a:r>
              <a:rPr kumimoji="0" lang="en-US" sz="1900" b="0" i="0" u="none" strike="noStrike" kern="0" cap="none" spc="0" normalizeH="0" baseline="0" noProof="0" dirty="0" err="1">
                <a:ln>
                  <a:noFill/>
                </a:ln>
                <a:solidFill>
                  <a:srgbClr val="000000"/>
                </a:solidFill>
                <a:effectLst/>
                <a:uLnTx/>
                <a:uFillTx/>
                <a:latin typeface="Arial"/>
                <a:ea typeface="Arial"/>
                <a:cs typeface="Arial"/>
                <a:sym typeface="Arial"/>
              </a:rPr>
              <a:t>qHS</a:t>
            </a: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a:t>
            </a:r>
          </a:p>
          <a:p>
            <a:pPr marL="0" marR="0" lvl="3"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900" b="0" i="0" u="none" strike="noStrike" kern="0" cap="none" spc="0" normalizeH="0" baseline="0" noProof="0" dirty="0">
                <a:ln>
                  <a:noFill/>
                </a:ln>
                <a:solidFill>
                  <a:srgbClr val="000000"/>
                </a:solidFill>
                <a:effectLst/>
                <a:uLnTx/>
                <a:uFillTx/>
                <a:latin typeface="Arial"/>
                <a:ea typeface="+mn-ea"/>
                <a:cs typeface="Arial"/>
                <a:sym typeface="Arial"/>
              </a:rPr>
              <a:t>     2) Initial increase after 4 days – increase to 50 mg</a:t>
            </a:r>
          </a:p>
          <a:p>
            <a:pPr marL="0" marR="0" lvl="3"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     3) Second increase after 7 more days – increase to 100 mg</a:t>
            </a:r>
          </a:p>
          <a:p>
            <a:pPr marL="0" marR="0" lvl="3"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900" b="0" i="0" u="none" strike="noStrike" kern="0" cap="none" spc="0" normalizeH="0" baseline="0" noProof="0" dirty="0">
                <a:ln>
                  <a:noFill/>
                </a:ln>
                <a:solidFill>
                  <a:srgbClr val="000000"/>
                </a:solidFill>
                <a:effectLst/>
                <a:uLnTx/>
                <a:uFillTx/>
                <a:latin typeface="Arial"/>
                <a:ea typeface="+mn-ea"/>
                <a:cs typeface="Arial"/>
                <a:sym typeface="Arial"/>
              </a:rPr>
              <a:t>     4) </a:t>
            </a: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Slower titration (every 10-14 days) </a:t>
            </a:r>
            <a:r>
              <a:rPr kumimoji="0" lang="en-US" sz="1900" b="0" i="0" u="none" strike="noStrike" kern="0" cap="none" spc="0" normalizeH="0" baseline="0" noProof="0" dirty="0">
                <a:ln>
                  <a:noFill/>
                </a:ln>
                <a:solidFill>
                  <a:srgbClr val="000000"/>
                </a:solidFill>
                <a:effectLst/>
                <a:uLnTx/>
                <a:uFillTx/>
                <a:latin typeface="Arial"/>
                <a:ea typeface="+mn-ea"/>
                <a:cs typeface="Arial"/>
                <a:sym typeface="Arial"/>
              </a:rPr>
              <a:t>can be</a:t>
            </a: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 helpful if antidepressant naïve or with </a:t>
            </a:r>
          </a:p>
          <a:p>
            <a:pPr marL="0" marR="0" lvl="3"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        anxiety symptoms</a:t>
            </a:r>
          </a:p>
          <a:p>
            <a:pPr marL="0" marR="0" lvl="3"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900" b="0" i="0" u="none" strike="noStrike" kern="0" cap="none" spc="0" normalizeH="0" baseline="0" noProof="0" dirty="0">
                <a:ln>
                  <a:noFill/>
                </a:ln>
                <a:solidFill>
                  <a:srgbClr val="000000"/>
                </a:solidFill>
                <a:effectLst/>
                <a:uLnTx/>
                <a:uFillTx/>
                <a:latin typeface="Arial"/>
                <a:ea typeface="+mn-ea"/>
                <a:cs typeface="Arial"/>
                <a:sym typeface="Arial"/>
              </a:rPr>
              <a:t>     5) Reassess monthly (increase as needed until symptoms remit) – increase by 50mg</a:t>
            </a:r>
          </a:p>
          <a:p>
            <a:pPr marL="0" marR="0" lvl="3" indent="0" algn="l" defTabSz="609630" rtl="0" eaLnBrk="1" fontAlgn="auto" latinLnBrk="0" hangingPunct="1">
              <a:lnSpc>
                <a:spcPct val="100000"/>
              </a:lnSpc>
              <a:spcBef>
                <a:spcPts val="0"/>
              </a:spcBef>
              <a:spcAft>
                <a:spcPts val="0"/>
              </a:spcAft>
              <a:buClr>
                <a:srgbClr val="000000"/>
              </a:buClr>
              <a:buSzTx/>
              <a:buFontTx/>
              <a:buNone/>
              <a:tabLst/>
              <a:defRPr/>
            </a:pP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     6) Therapeutic range = 50-</a:t>
            </a:r>
            <a:r>
              <a:rPr kumimoji="0" lang="en-US" sz="1900" b="0" i="0" u="none" strike="noStrike" kern="0" cap="none" spc="0" normalizeH="0" baseline="0" noProof="0" dirty="0">
                <a:ln>
                  <a:noFill/>
                </a:ln>
                <a:solidFill>
                  <a:srgbClr val="000000"/>
                </a:solidFill>
                <a:effectLst/>
                <a:uLnTx/>
                <a:uFillTx/>
                <a:latin typeface="Arial"/>
                <a:ea typeface="+mn-ea"/>
                <a:cs typeface="Arial"/>
                <a:sym typeface="Arial"/>
              </a:rPr>
              <a:t>200 mg</a:t>
            </a:r>
          </a:p>
          <a:p>
            <a:pPr marL="342900" marR="0" lvl="3" indent="-342900" algn="l" defTabSz="60963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Call </a:t>
            </a:r>
            <a:r>
              <a:rPr kumimoji="0" lang="en-US" sz="1900" b="1" i="1" u="none" strike="noStrike" kern="0" cap="none" spc="0" normalizeH="0" baseline="0" noProof="0" dirty="0">
                <a:ln>
                  <a:noFill/>
                </a:ln>
                <a:solidFill>
                  <a:srgbClr val="000000"/>
                </a:solidFill>
                <a:effectLst/>
                <a:uLnTx/>
                <a:uFillTx/>
                <a:latin typeface="Arial"/>
                <a:ea typeface="Arial"/>
                <a:cs typeface="Arial"/>
                <a:sym typeface="Arial"/>
              </a:rPr>
              <a:t>IL </a:t>
            </a:r>
            <a:r>
              <a:rPr kumimoji="0" lang="en-US" sz="1900" b="1" i="1" u="none" strike="noStrike" kern="0" cap="none" spc="0" normalizeH="0" baseline="0" noProof="0" dirty="0" err="1">
                <a:ln>
                  <a:noFill/>
                </a:ln>
                <a:solidFill>
                  <a:srgbClr val="000000"/>
                </a:solidFill>
                <a:effectLst/>
                <a:uLnTx/>
                <a:uFillTx/>
                <a:latin typeface="Arial"/>
                <a:ea typeface="Arial"/>
                <a:cs typeface="Arial"/>
                <a:sym typeface="Arial"/>
              </a:rPr>
              <a:t>DocAssist</a:t>
            </a:r>
            <a:r>
              <a:rPr kumimoji="0" lang="en-US" sz="1900" b="1" i="1" u="none" strike="noStrike" kern="0" cap="none" spc="0" normalizeH="0" baseline="0" noProof="0" dirty="0">
                <a:ln>
                  <a:noFill/>
                </a:ln>
                <a:solidFill>
                  <a:srgbClr val="000000"/>
                </a:solidFill>
                <a:effectLst/>
                <a:uLnTx/>
                <a:uFillTx/>
                <a:latin typeface="Arial"/>
                <a:ea typeface="Arial"/>
                <a:cs typeface="Arial"/>
                <a:sym typeface="Arial"/>
              </a:rPr>
              <a:t> </a:t>
            </a:r>
            <a:r>
              <a:rPr kumimoji="0" lang="en-US" sz="1900" b="0" i="0" u="none" strike="noStrike" kern="0" cap="none" spc="0" normalizeH="0" baseline="0" noProof="0" dirty="0">
                <a:ln>
                  <a:noFill/>
                </a:ln>
                <a:solidFill>
                  <a:srgbClr val="000000"/>
                </a:solidFill>
                <a:effectLst/>
                <a:uLnTx/>
                <a:uFillTx/>
                <a:latin typeface="Arial"/>
                <a:ea typeface="Arial"/>
                <a:cs typeface="Arial"/>
                <a:sym typeface="Arial"/>
              </a:rPr>
              <a:t>for clinical consultation (866-986-2778) help with treatment plans</a:t>
            </a:r>
          </a:p>
          <a:p>
            <a:pPr marL="342900" marR="0" lvl="3" indent="-342900" algn="l" defTabSz="609630" rtl="0" eaLnBrk="1" fontAlgn="auto" latinLnBrk="0" hangingPunct="1">
              <a:lnSpc>
                <a:spcPct val="100000"/>
              </a:lnSpc>
              <a:spcBef>
                <a:spcPts val="0"/>
              </a:spcBef>
              <a:spcAft>
                <a:spcPts val="0"/>
              </a:spcAft>
              <a:buClr>
                <a:srgbClr val="000000"/>
              </a:buClr>
              <a:buSzTx/>
              <a:buFont typeface="Arial" panose="020B0604020202020204" pitchFamily="34" charset="0"/>
              <a:buChar char="•"/>
              <a:tabLst/>
              <a:defRPr/>
            </a:pPr>
            <a:r>
              <a:rPr kumimoji="0" lang="en-US" sz="1500" b="0" i="0" u="none" strike="noStrike" kern="0" cap="none" spc="0" normalizeH="0" baseline="0" noProof="0" dirty="0">
                <a:ln>
                  <a:noFill/>
                </a:ln>
                <a:solidFill>
                  <a:srgbClr val="000000"/>
                </a:solidFill>
                <a:effectLst/>
                <a:uLnTx/>
                <a:uFillTx/>
                <a:latin typeface="Arial"/>
                <a:ea typeface="+mn-ea"/>
                <a:cs typeface="Arial"/>
                <a:sym typeface="Arial"/>
              </a:rPr>
              <a:t>Consider postpartum </a:t>
            </a:r>
            <a:r>
              <a:rPr kumimoji="0" lang="en-US" sz="1500" b="0" i="0" u="none" strike="noStrike" kern="0" cap="none" spc="0" normalizeH="0" baseline="0" noProof="0" dirty="0" err="1">
                <a:ln>
                  <a:noFill/>
                </a:ln>
                <a:solidFill>
                  <a:srgbClr val="000000"/>
                </a:solidFill>
                <a:effectLst/>
                <a:uLnTx/>
                <a:uFillTx/>
                <a:latin typeface="Arial"/>
                <a:ea typeface="+mn-ea"/>
                <a:cs typeface="Arial"/>
                <a:sym typeface="Arial"/>
              </a:rPr>
              <a:t>zuranolone</a:t>
            </a:r>
            <a:r>
              <a:rPr kumimoji="0" lang="en-US" sz="1500" b="0" i="0" u="none" strike="noStrike" kern="0" cap="none" spc="0" normalizeH="0" baseline="0" noProof="0" dirty="0">
                <a:ln>
                  <a:noFill/>
                </a:ln>
                <a:solidFill>
                  <a:srgbClr val="000000"/>
                </a:solidFill>
                <a:effectLst/>
                <a:uLnTx/>
                <a:uFillTx/>
                <a:latin typeface="Arial"/>
                <a:ea typeface="+mn-ea"/>
                <a:cs typeface="Arial"/>
                <a:sym typeface="Arial"/>
              </a:rPr>
              <a:t> if moderate/severe symptoms started 3</a:t>
            </a:r>
            <a:r>
              <a:rPr kumimoji="0" lang="en-US" sz="1500" b="0" i="0" u="none" strike="noStrike" kern="0" cap="none" spc="0" normalizeH="0" baseline="30000" noProof="0" dirty="0">
                <a:ln>
                  <a:noFill/>
                </a:ln>
                <a:solidFill>
                  <a:srgbClr val="000000"/>
                </a:solidFill>
                <a:effectLst/>
                <a:uLnTx/>
                <a:uFillTx/>
                <a:latin typeface="Arial"/>
                <a:ea typeface="+mn-ea"/>
                <a:cs typeface="Arial"/>
                <a:sym typeface="Arial"/>
              </a:rPr>
              <a:t>rd</a:t>
            </a:r>
            <a:r>
              <a:rPr kumimoji="0" lang="en-US" sz="1500" b="0" i="0" u="none" strike="noStrike" kern="0" cap="none" spc="0" normalizeH="0" baseline="0" noProof="0" dirty="0">
                <a:ln>
                  <a:noFill/>
                </a:ln>
                <a:solidFill>
                  <a:srgbClr val="000000"/>
                </a:solidFill>
                <a:effectLst/>
                <a:uLnTx/>
                <a:uFillTx/>
                <a:latin typeface="Arial"/>
                <a:ea typeface="+mn-ea"/>
                <a:cs typeface="Arial"/>
                <a:sym typeface="Arial"/>
              </a:rPr>
              <a:t> trimester – 4 </a:t>
            </a:r>
            <a:r>
              <a:rPr kumimoji="0" lang="en-US" sz="1500" b="0" i="0" u="none" strike="noStrike" kern="0" cap="none" spc="0" normalizeH="0" baseline="0" noProof="0" dirty="0" err="1">
                <a:ln>
                  <a:noFill/>
                </a:ln>
                <a:solidFill>
                  <a:srgbClr val="000000"/>
                </a:solidFill>
                <a:effectLst/>
                <a:uLnTx/>
                <a:uFillTx/>
                <a:latin typeface="Arial"/>
                <a:ea typeface="+mn-ea"/>
                <a:cs typeface="Arial"/>
                <a:sym typeface="Arial"/>
              </a:rPr>
              <a:t>wks</a:t>
            </a:r>
            <a:r>
              <a:rPr kumimoji="0" lang="en-US" sz="1500" b="0" i="0" u="none" strike="noStrike" kern="0" cap="none" spc="0" normalizeH="0" baseline="0" noProof="0" dirty="0">
                <a:ln>
                  <a:noFill/>
                </a:ln>
                <a:solidFill>
                  <a:srgbClr val="000000"/>
                </a:solidFill>
                <a:effectLst/>
                <a:uLnTx/>
                <a:uFillTx/>
                <a:latin typeface="Arial"/>
                <a:ea typeface="+mn-ea"/>
                <a:cs typeface="Arial"/>
                <a:sym typeface="Arial"/>
              </a:rPr>
              <a:t> postpartum, check insurance coverage</a:t>
            </a:r>
            <a:endParaRPr kumimoji="0" lang="en-US" sz="15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0530" name="Google Shape;20530;p2645">
            <a:extLst>
              <a:ext uri="{FF2B5EF4-FFF2-40B4-BE49-F238E27FC236}">
                <a16:creationId xmlns:a16="http://schemas.microsoft.com/office/drawing/2014/main" id="{029B4E38-22A4-80DC-91A6-9EED07747C92}"/>
              </a:ext>
            </a:extLst>
          </p:cNvPr>
          <p:cNvSpPr txBox="1"/>
          <p:nvPr/>
        </p:nvSpPr>
        <p:spPr>
          <a:xfrm>
            <a:off x="481660" y="784495"/>
            <a:ext cx="5503165" cy="389760"/>
          </a:xfrm>
          <a:prstGeom prst="rect">
            <a:avLst/>
          </a:prstGeom>
          <a:solidFill>
            <a:srgbClr val="B3C6E7"/>
          </a:solidFill>
          <a:ln>
            <a:noFill/>
          </a:ln>
        </p:spPr>
        <p:txBody>
          <a:bodyPr spcFirstLastPara="1" wrap="square" lIns="60950" tIns="30467" rIns="60950" bIns="30467" anchor="t" anchorCtr="0">
            <a:spAutoFit/>
          </a:bodyPr>
          <a:lstStyle/>
          <a:p>
            <a:pPr marL="0" marR="0" lvl="0" indent="0" algn="l" defTabSz="609630" rtl="0" eaLnBrk="1" fontAlgn="auto" latinLnBrk="0" hangingPunct="1">
              <a:lnSpc>
                <a:spcPct val="100000"/>
              </a:lnSpc>
              <a:spcBef>
                <a:spcPts val="0"/>
              </a:spcBef>
              <a:spcAft>
                <a:spcPts val="0"/>
              </a:spcAft>
              <a:buClr>
                <a:srgbClr val="000000"/>
              </a:buClr>
              <a:buSzPts val="4400"/>
              <a:buFontTx/>
              <a:buNone/>
              <a:tabLst/>
              <a:defRPr/>
            </a:pPr>
            <a:r>
              <a:rPr kumimoji="0" lang="en-US" sz="2133" b="0" i="0" u="none" strike="noStrike" kern="0" cap="none" spc="0" normalizeH="0" baseline="0" noProof="0" dirty="0">
                <a:ln>
                  <a:noFill/>
                </a:ln>
                <a:solidFill>
                  <a:srgbClr val="000000"/>
                </a:solidFill>
                <a:effectLst/>
                <a:uLnTx/>
                <a:uFillTx/>
                <a:latin typeface="Arial"/>
                <a:ea typeface="Arial"/>
                <a:cs typeface="Arial"/>
                <a:sym typeface="Arial"/>
              </a:rPr>
              <a:t>Patient screens positive for PMH condition</a:t>
            </a:r>
            <a:endParaRPr kumimoji="0" sz="2133"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0531" name="Google Shape;20531;p2645">
            <a:extLst>
              <a:ext uri="{FF2B5EF4-FFF2-40B4-BE49-F238E27FC236}">
                <a16:creationId xmlns:a16="http://schemas.microsoft.com/office/drawing/2014/main" id="{196EC1A5-632E-98FC-5246-117FC6563B4B}"/>
              </a:ext>
            </a:extLst>
          </p:cNvPr>
          <p:cNvSpPr/>
          <p:nvPr/>
        </p:nvSpPr>
        <p:spPr>
          <a:xfrm>
            <a:off x="10327341" y="130338"/>
            <a:ext cx="1382999" cy="1043918"/>
          </a:xfrm>
          <a:custGeom>
            <a:avLst/>
            <a:gdLst/>
            <a:ahLst/>
            <a:cxnLst/>
            <a:rect l="l" t="t" r="r" b="b"/>
            <a:pathLst>
              <a:path w="3108960" h="3108960" extrusionOk="0">
                <a:moveTo>
                  <a:pt x="0" y="0"/>
                </a:moveTo>
                <a:lnTo>
                  <a:pt x="3108960" y="0"/>
                </a:lnTo>
                <a:lnTo>
                  <a:pt x="3108960" y="3108960"/>
                </a:lnTo>
                <a:lnTo>
                  <a:pt x="0" y="3108960"/>
                </a:lnTo>
                <a:lnTo>
                  <a:pt x="0" y="0"/>
                </a:lnTo>
                <a:close/>
              </a:path>
            </a:pathLst>
          </a:custGeom>
          <a:blipFill rotWithShape="1">
            <a:blip r:embed="rId4">
              <a:alphaModFix/>
            </a:blip>
            <a:stretch>
              <a:fillRect/>
            </a:stretch>
          </a:blipFill>
          <a:ln>
            <a:noFill/>
          </a:ln>
        </p:spPr>
        <p:txBody>
          <a:bodyPr spcFirstLastPara="1" wrap="square" lIns="60950" tIns="30467" rIns="60950" bIns="30467" anchor="t" anchorCtr="0">
            <a:noAutofit/>
          </a:bodyPr>
          <a:lstStyle/>
          <a:p>
            <a:pPr marL="0" marR="0" lvl="0" indent="0" algn="l" defTabSz="609630" rtl="0" eaLnBrk="1" fontAlgn="auto" latinLnBrk="0" hangingPunct="1">
              <a:lnSpc>
                <a:spcPct val="100000"/>
              </a:lnSpc>
              <a:spcBef>
                <a:spcPts val="0"/>
              </a:spcBef>
              <a:spcAft>
                <a:spcPts val="0"/>
              </a:spcAft>
              <a:buClr>
                <a:srgbClr val="000000"/>
              </a:buClr>
              <a:buSzTx/>
              <a:buFontTx/>
              <a:buNone/>
              <a:tabLst/>
              <a:defRPr/>
            </a:pPr>
            <a:endParaRPr kumimoji="0" sz="933"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3128297685"/>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24684"/>
        <p:cNvGrpSpPr/>
        <p:nvPr/>
      </p:nvGrpSpPr>
      <p:grpSpPr>
        <a:xfrm>
          <a:off x="0" y="0"/>
          <a:ext cx="0" cy="0"/>
          <a:chOff x="0" y="0"/>
          <a:chExt cx="0" cy="0"/>
        </a:xfrm>
      </p:grpSpPr>
      <p:pic>
        <p:nvPicPr>
          <p:cNvPr id="24685" name="Google Shape;24685;p47" descr="A blue and red curved line&#10;&#10;AI-generated content may be incorrect."/>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8671866" y="-1176"/>
            <a:ext cx="3531305" cy="952500"/>
          </a:xfrm>
          <a:prstGeom prst="rect">
            <a:avLst/>
          </a:prstGeom>
          <a:noFill/>
          <a:ln>
            <a:noFill/>
          </a:ln>
        </p:spPr>
      </p:pic>
      <p:pic>
        <p:nvPicPr>
          <p:cNvPr id="24686" name="Google Shape;24686;p47" descr="A logo with a map and text&#10;&#10;AI-generated content may be incorrect."/>
          <p:cNvPicPr preferRelativeResize="0"/>
          <p:nvPr/>
        </p:nvPicPr>
        <p:blipFill rotWithShape="1">
          <a:blip r:embed="rId4" cstate="email">
            <a:alphaModFix/>
            <a:extLst>
              <a:ext uri="{28A0092B-C50C-407E-A947-70E740481C1C}">
                <a14:useLocalDpi xmlns:a14="http://schemas.microsoft.com/office/drawing/2010/main"/>
              </a:ext>
            </a:extLst>
          </a:blip>
          <a:srcRect r="-244"/>
          <a:stretch/>
        </p:blipFill>
        <p:spPr>
          <a:xfrm>
            <a:off x="10339918" y="3550"/>
            <a:ext cx="1446409" cy="719901"/>
          </a:xfrm>
          <a:prstGeom prst="rect">
            <a:avLst/>
          </a:prstGeom>
          <a:noFill/>
          <a:ln>
            <a:noFill/>
          </a:ln>
        </p:spPr>
      </p:pic>
      <p:pic>
        <p:nvPicPr>
          <p:cNvPr id="24687" name="Google Shape;24687;p47"/>
          <p:cNvPicPr preferRelativeResize="0"/>
          <p:nvPr/>
        </p:nvPicPr>
        <p:blipFill rotWithShape="1">
          <a:blip r:embed="rId5" cstate="email">
            <a:alphaModFix/>
            <a:extLst>
              <a:ext uri="{28A0092B-C50C-407E-A947-70E740481C1C}">
                <a14:useLocalDpi xmlns:a14="http://schemas.microsoft.com/office/drawing/2010/main"/>
              </a:ext>
            </a:extLst>
          </a:blip>
          <a:srcRect/>
          <a:stretch/>
        </p:blipFill>
        <p:spPr>
          <a:xfrm>
            <a:off x="188371" y="1448078"/>
            <a:ext cx="3414056" cy="5248095"/>
          </a:xfrm>
          <a:prstGeom prst="rect">
            <a:avLst/>
          </a:prstGeom>
          <a:noFill/>
          <a:ln>
            <a:noFill/>
          </a:ln>
        </p:spPr>
      </p:pic>
      <p:sp>
        <p:nvSpPr>
          <p:cNvPr id="24688" name="Google Shape;24688;p47"/>
          <p:cNvSpPr txBox="1"/>
          <p:nvPr/>
        </p:nvSpPr>
        <p:spPr>
          <a:xfrm>
            <a:off x="1054060" y="890839"/>
            <a:ext cx="5664615" cy="451342"/>
          </a:xfrm>
          <a:prstGeom prst="rect">
            <a:avLst/>
          </a:prstGeom>
          <a:noFill/>
          <a:ln>
            <a:noFill/>
          </a:ln>
        </p:spPr>
        <p:txBody>
          <a:bodyPr spcFirstLastPara="1" wrap="square" lIns="0" tIns="0" rIns="0" bIns="0" anchor="t" anchorCtr="0">
            <a:spAutoFit/>
          </a:bodyPr>
          <a:lstStyle/>
          <a:p>
            <a:pPr marL="0" marR="0" lvl="0" indent="0" algn="l" defTabSz="609630" rtl="0" eaLnBrk="1" fontAlgn="auto" latinLnBrk="0" hangingPunct="1">
              <a:lnSpc>
                <a:spcPct val="100000"/>
              </a:lnSpc>
              <a:spcBef>
                <a:spcPts val="0"/>
              </a:spcBef>
              <a:spcAft>
                <a:spcPts val="0"/>
              </a:spcAft>
              <a:buClr>
                <a:srgbClr val="000000"/>
              </a:buClr>
              <a:buSzPts val="4400"/>
              <a:buFontTx/>
              <a:buNone/>
              <a:tabLst/>
              <a:defRPr/>
            </a:pPr>
            <a:r>
              <a:rPr kumimoji="0" lang="en-US" sz="2933" b="1" i="0" u="none" strike="noStrike" kern="0" cap="none" spc="0" normalizeH="0" baseline="0" noProof="0">
                <a:ln>
                  <a:noFill/>
                </a:ln>
                <a:solidFill>
                  <a:srgbClr val="1C498B"/>
                </a:solidFill>
                <a:effectLst/>
                <a:uLnTx/>
                <a:uFillTx/>
                <a:latin typeface="Calibri"/>
                <a:ea typeface="Calibri"/>
                <a:cs typeface="Calibri"/>
                <a:sym typeface="Calibri"/>
              </a:rPr>
              <a:t>Posters with PMH Workflows</a:t>
            </a:r>
            <a:endParaRPr kumimoji="0" sz="2933" b="1" i="0" u="none" strike="noStrike" kern="0" cap="none" spc="0" normalizeH="0" baseline="0" noProof="0">
              <a:ln>
                <a:noFill/>
              </a:ln>
              <a:solidFill>
                <a:srgbClr val="1C498B"/>
              </a:solidFill>
              <a:effectLst/>
              <a:uLnTx/>
              <a:uFillTx/>
              <a:latin typeface="Calibri"/>
              <a:ea typeface="Calibri"/>
              <a:cs typeface="Calibri"/>
              <a:sym typeface="Calibri"/>
            </a:endParaRPr>
          </a:p>
        </p:txBody>
      </p:sp>
      <p:pic>
        <p:nvPicPr>
          <p:cNvPr id="24689" name="Google Shape;24689;p47"/>
          <p:cNvPicPr preferRelativeResize="0"/>
          <p:nvPr/>
        </p:nvPicPr>
        <p:blipFill rotWithShape="1">
          <a:blip r:embed="rId6" cstate="email">
            <a:alphaModFix/>
            <a:extLst>
              <a:ext uri="{28A0092B-C50C-407E-A947-70E740481C1C}">
                <a14:useLocalDpi xmlns:a14="http://schemas.microsoft.com/office/drawing/2010/main"/>
              </a:ext>
            </a:extLst>
          </a:blip>
          <a:srcRect/>
          <a:stretch/>
        </p:blipFill>
        <p:spPr>
          <a:xfrm>
            <a:off x="9898420" y="1677023"/>
            <a:ext cx="2118961" cy="2397663"/>
          </a:xfrm>
          <a:prstGeom prst="rect">
            <a:avLst/>
          </a:prstGeom>
          <a:noFill/>
          <a:ln>
            <a:noFill/>
          </a:ln>
        </p:spPr>
      </p:pic>
      <p:pic>
        <p:nvPicPr>
          <p:cNvPr id="24690" name="Google Shape;24690;p47"/>
          <p:cNvPicPr preferRelativeResize="0"/>
          <p:nvPr/>
        </p:nvPicPr>
        <p:blipFill rotWithShape="1">
          <a:blip r:embed="rId7" cstate="email">
            <a:alphaModFix/>
            <a:extLst>
              <a:ext uri="{28A0092B-C50C-407E-A947-70E740481C1C}">
                <a14:useLocalDpi xmlns:a14="http://schemas.microsoft.com/office/drawing/2010/main"/>
              </a:ext>
            </a:extLst>
          </a:blip>
          <a:srcRect/>
          <a:stretch/>
        </p:blipFill>
        <p:spPr>
          <a:xfrm>
            <a:off x="7749959" y="4248267"/>
            <a:ext cx="1795131" cy="2447906"/>
          </a:xfrm>
          <a:prstGeom prst="rect">
            <a:avLst/>
          </a:prstGeom>
          <a:noFill/>
          <a:ln>
            <a:noFill/>
          </a:ln>
        </p:spPr>
      </p:pic>
      <p:sp>
        <p:nvSpPr>
          <p:cNvPr id="24691" name="Google Shape;24691;p47"/>
          <p:cNvSpPr/>
          <p:nvPr/>
        </p:nvSpPr>
        <p:spPr>
          <a:xfrm>
            <a:off x="7145396" y="-53193"/>
            <a:ext cx="5057775" cy="1676400"/>
          </a:xfrm>
          <a:prstGeom prst="rect">
            <a:avLst/>
          </a:prstGeom>
          <a:solidFill>
            <a:schemeClr val="lt1"/>
          </a:solidFill>
          <a:ln>
            <a:noFill/>
          </a:ln>
        </p:spPr>
        <p:txBody>
          <a:bodyPr spcFirstLastPara="1" wrap="square" lIns="60950" tIns="30467" rIns="60950" bIns="30467"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Pts val="2700"/>
              <a:buFontTx/>
              <a:buNone/>
              <a:tabLst/>
              <a:defRPr/>
            </a:pPr>
            <a:endParaRPr kumimoji="0" sz="18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4692" name="Google Shape;24692;p47"/>
          <p:cNvSpPr txBox="1"/>
          <p:nvPr/>
        </p:nvSpPr>
        <p:spPr>
          <a:xfrm>
            <a:off x="9898420" y="4159296"/>
            <a:ext cx="2118961" cy="2625847"/>
          </a:xfrm>
          <a:prstGeom prst="rect">
            <a:avLst/>
          </a:prstGeom>
          <a:solidFill>
            <a:srgbClr val="FABF8E"/>
          </a:solidFill>
          <a:ln w="38100" cap="flat" cmpd="sng">
            <a:solidFill>
              <a:srgbClr val="0C0C0C"/>
            </a:solidFill>
            <a:prstDash val="solid"/>
            <a:round/>
            <a:headEnd type="none" w="sm" len="sm"/>
            <a:tailEnd type="none" w="sm" len="sm"/>
          </a:ln>
        </p:spPr>
        <p:txBody>
          <a:bodyPr spcFirstLastPara="1" wrap="square" lIns="0" tIns="0" rIns="0" bIns="0" anchor="t" anchorCtr="0">
            <a:spAutoFit/>
          </a:bodyPr>
          <a:lstStyle/>
          <a:p>
            <a:pPr marL="0" marR="0" lvl="0" indent="0" algn="ctr" defTabSz="609630" rtl="0" eaLnBrk="1" fontAlgn="auto" latinLnBrk="0" hangingPunct="1">
              <a:lnSpc>
                <a:spcPct val="100000"/>
              </a:lnSpc>
              <a:spcBef>
                <a:spcPts val="0"/>
              </a:spcBef>
              <a:spcAft>
                <a:spcPts val="0"/>
              </a:spcAft>
              <a:buClr>
                <a:srgbClr val="000000"/>
              </a:buClr>
              <a:buSzPts val="3200"/>
              <a:buFontTx/>
              <a:buNone/>
              <a:tabLst/>
              <a:defRPr/>
            </a:pPr>
            <a:r>
              <a:rPr kumimoji="0" lang="en-US" sz="2133" b="1" i="0" u="none" strike="noStrike" kern="0" cap="none" spc="0" normalizeH="0" baseline="0" noProof="0" dirty="0">
                <a:ln>
                  <a:noFill/>
                </a:ln>
                <a:solidFill>
                  <a:srgbClr val="000000"/>
                </a:solidFill>
                <a:effectLst/>
                <a:uLnTx/>
                <a:uFillTx/>
                <a:latin typeface="Calibri"/>
                <a:ea typeface="Calibri"/>
                <a:cs typeface="Calibri"/>
                <a:sym typeface="Calibri"/>
              </a:rPr>
              <a:t>Each hospital team should identify one representative to pick up your hospital’s materials from ILPQC table!</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4693" name="Google Shape;24693;p47"/>
          <p:cNvSpPr txBox="1"/>
          <p:nvPr/>
        </p:nvSpPr>
        <p:spPr>
          <a:xfrm>
            <a:off x="296506" y="107898"/>
            <a:ext cx="9922761" cy="738664"/>
          </a:xfrm>
          <a:prstGeom prst="rect">
            <a:avLst/>
          </a:prstGeom>
          <a:noFill/>
          <a:ln>
            <a:noFill/>
          </a:ln>
        </p:spPr>
        <p:txBody>
          <a:bodyPr spcFirstLastPara="1" wrap="square" lIns="0" tIns="0" rIns="0" bIns="0" anchor="t" anchorCtr="0">
            <a:spAutoFit/>
          </a:bodyPr>
          <a:lstStyle/>
          <a:p>
            <a:pPr marL="0" marR="0" lvl="0" indent="0" algn="l" defTabSz="609630" rtl="0" eaLnBrk="1" fontAlgn="auto" latinLnBrk="0" hangingPunct="1">
              <a:lnSpc>
                <a:spcPct val="100000"/>
              </a:lnSpc>
              <a:spcBef>
                <a:spcPts val="0"/>
              </a:spcBef>
              <a:spcAft>
                <a:spcPts val="0"/>
              </a:spcAft>
              <a:buClr>
                <a:srgbClr val="000000"/>
              </a:buClr>
              <a:buSzPts val="7200"/>
              <a:buFontTx/>
              <a:buNone/>
              <a:tabLst/>
              <a:defRPr/>
            </a:pPr>
            <a:r>
              <a:rPr kumimoji="0" lang="en-US" sz="4800" b="1" i="0" u="none" strike="noStrike" kern="0" cap="none" spc="0" normalizeH="0" baseline="0" noProof="0">
                <a:ln>
                  <a:noFill/>
                </a:ln>
                <a:solidFill>
                  <a:srgbClr val="1C498B"/>
                </a:solidFill>
                <a:effectLst/>
                <a:uLnTx/>
                <a:uFillTx/>
                <a:latin typeface="Calibri"/>
                <a:ea typeface="Calibri"/>
                <a:cs typeface="Calibri"/>
                <a:sym typeface="Calibri"/>
              </a:rPr>
              <a:t>PMH OB Provider Education Campaign</a:t>
            </a:r>
            <a:endParaRPr kumimoji="0" sz="5867" b="1" i="0" u="none" strike="noStrike" kern="0" cap="none" spc="0" normalizeH="0" baseline="0" noProof="0">
              <a:ln>
                <a:noFill/>
              </a:ln>
              <a:solidFill>
                <a:srgbClr val="1C498B"/>
              </a:solidFill>
              <a:effectLst/>
              <a:uLnTx/>
              <a:uFillTx/>
              <a:latin typeface="Calibri"/>
              <a:ea typeface="Calibri"/>
              <a:cs typeface="Calibri"/>
              <a:sym typeface="Calibri"/>
            </a:endParaRPr>
          </a:p>
        </p:txBody>
      </p:sp>
      <p:sp>
        <p:nvSpPr>
          <p:cNvPr id="24694" name="Google Shape;24694;p47"/>
          <p:cNvSpPr txBox="1"/>
          <p:nvPr/>
        </p:nvSpPr>
        <p:spPr>
          <a:xfrm>
            <a:off x="7612385" y="890839"/>
            <a:ext cx="4590786" cy="451342"/>
          </a:xfrm>
          <a:prstGeom prst="rect">
            <a:avLst/>
          </a:prstGeom>
          <a:noFill/>
          <a:ln>
            <a:noFill/>
          </a:ln>
        </p:spPr>
        <p:txBody>
          <a:bodyPr spcFirstLastPara="1" wrap="square" lIns="0" tIns="0" rIns="0" bIns="0" anchor="t" anchorCtr="0">
            <a:spAutoFit/>
          </a:bodyPr>
          <a:lstStyle/>
          <a:p>
            <a:pPr marL="0" marR="0" lvl="0" indent="0" algn="l" defTabSz="609630" rtl="0" eaLnBrk="1" fontAlgn="auto" latinLnBrk="0" hangingPunct="1">
              <a:lnSpc>
                <a:spcPct val="100000"/>
              </a:lnSpc>
              <a:spcBef>
                <a:spcPts val="0"/>
              </a:spcBef>
              <a:spcAft>
                <a:spcPts val="0"/>
              </a:spcAft>
              <a:buClr>
                <a:srgbClr val="000000"/>
              </a:buClr>
              <a:buSzPts val="4400"/>
              <a:buFontTx/>
              <a:buNone/>
              <a:tabLst/>
              <a:defRPr/>
            </a:pPr>
            <a:r>
              <a:rPr kumimoji="0" lang="en-US" sz="2933" b="1" i="0" u="none" strike="noStrike" kern="0" cap="none" spc="0" normalizeH="0" baseline="0" noProof="0" dirty="0">
                <a:ln>
                  <a:noFill/>
                </a:ln>
                <a:solidFill>
                  <a:srgbClr val="1C498B"/>
                </a:solidFill>
                <a:effectLst/>
                <a:uLnTx/>
                <a:uFillTx/>
                <a:latin typeface="Calibri"/>
                <a:ea typeface="Calibri"/>
                <a:cs typeface="Calibri"/>
                <a:sym typeface="Calibri"/>
              </a:rPr>
              <a:t>Magnets for S</a:t>
            </a:r>
            <a:r>
              <a:rPr kumimoji="0" lang="en-US" sz="2933" b="1" i="0" u="none" strike="noStrike" kern="0" cap="none" spc="0" normalizeH="0" baseline="0" noProof="0" dirty="0" err="1">
                <a:ln>
                  <a:noFill/>
                </a:ln>
                <a:solidFill>
                  <a:srgbClr val="1C498B"/>
                </a:solidFill>
                <a:effectLst/>
                <a:uLnTx/>
                <a:uFillTx/>
                <a:latin typeface="Calibri"/>
                <a:ea typeface="Calibri"/>
                <a:cs typeface="Calibri"/>
                <a:sym typeface="Calibri"/>
              </a:rPr>
              <a:t>tate</a:t>
            </a:r>
            <a:r>
              <a:rPr kumimoji="0" lang="en-US" sz="2933" b="1" i="0" u="none" strike="noStrike" kern="0" cap="none" spc="0" normalizeH="0" baseline="0" noProof="0" dirty="0">
                <a:ln>
                  <a:noFill/>
                </a:ln>
                <a:solidFill>
                  <a:srgbClr val="1C498B"/>
                </a:solidFill>
                <a:effectLst/>
                <a:uLnTx/>
                <a:uFillTx/>
                <a:latin typeface="Calibri"/>
                <a:ea typeface="Calibri"/>
                <a:cs typeface="Calibri"/>
                <a:sym typeface="Calibri"/>
              </a:rPr>
              <a:t> Resources</a:t>
            </a:r>
            <a:endParaRPr kumimoji="0" sz="2933" b="1" i="0" u="none" strike="noStrike" kern="0" cap="none" spc="0" normalizeH="0" baseline="0" noProof="0" dirty="0">
              <a:ln>
                <a:noFill/>
              </a:ln>
              <a:solidFill>
                <a:srgbClr val="1C498B"/>
              </a:solidFill>
              <a:effectLst/>
              <a:uLnTx/>
              <a:uFillTx/>
              <a:latin typeface="Calibri"/>
              <a:ea typeface="Calibri"/>
              <a:cs typeface="Calibri"/>
              <a:sym typeface="Calibri"/>
            </a:endParaRPr>
          </a:p>
        </p:txBody>
      </p:sp>
      <p:pic>
        <p:nvPicPr>
          <p:cNvPr id="24695" name="Google Shape;24695;p47"/>
          <p:cNvPicPr preferRelativeResize="0"/>
          <p:nvPr/>
        </p:nvPicPr>
        <p:blipFill rotWithShape="1">
          <a:blip r:embed="rId8" cstate="email">
            <a:alphaModFix/>
            <a:extLst>
              <a:ext uri="{28A0092B-C50C-407E-A947-70E740481C1C}">
                <a14:useLocalDpi xmlns:a14="http://schemas.microsoft.com/office/drawing/2010/main"/>
              </a:ext>
            </a:extLst>
          </a:blip>
          <a:srcRect/>
          <a:stretch/>
        </p:blipFill>
        <p:spPr>
          <a:xfrm>
            <a:off x="3982572" y="1453158"/>
            <a:ext cx="3414056" cy="5243015"/>
          </a:xfrm>
          <a:prstGeom prst="rect">
            <a:avLst/>
          </a:prstGeom>
          <a:noFill/>
          <a:ln>
            <a:noFill/>
          </a:ln>
        </p:spPr>
      </p:pic>
      <p:pic>
        <p:nvPicPr>
          <p:cNvPr id="24696" name="Google Shape;24696;p47"/>
          <p:cNvPicPr preferRelativeResize="0"/>
          <p:nvPr/>
        </p:nvPicPr>
        <p:blipFill rotWithShape="1">
          <a:blip r:embed="rId9" cstate="email">
            <a:alphaModFix/>
            <a:extLst>
              <a:ext uri="{28A0092B-C50C-407E-A947-70E740481C1C}">
                <a14:useLocalDpi xmlns:a14="http://schemas.microsoft.com/office/drawing/2010/main"/>
              </a:ext>
            </a:extLst>
          </a:blip>
          <a:srcRect/>
          <a:stretch/>
        </p:blipFill>
        <p:spPr>
          <a:xfrm>
            <a:off x="7612385" y="1677022"/>
            <a:ext cx="2118961" cy="2385368"/>
          </a:xfrm>
          <a:prstGeom prst="rect">
            <a:avLst/>
          </a:prstGeom>
          <a:noFill/>
          <a:ln>
            <a:noFill/>
          </a:ln>
        </p:spPr>
      </p:pic>
    </p:spTree>
    <p:extLst>
      <p:ext uri="{BB962C8B-B14F-4D97-AF65-F5344CB8AC3E}">
        <p14:creationId xmlns:p14="http://schemas.microsoft.com/office/powerpoint/2010/main" val="86541105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2" name="Picture 41">
            <a:extLst>
              <a:ext uri="{FF2B5EF4-FFF2-40B4-BE49-F238E27FC236}">
                <a16:creationId xmlns:a16="http://schemas.microsoft.com/office/drawing/2014/main" id="{3287989E-2CE9-5406-E808-F0B32DAEB9D4}"/>
              </a:ext>
            </a:extLst>
          </p:cNvPr>
          <p:cNvPicPr>
            <a:picLocks noChangeAspect="1"/>
          </p:cNvPicPr>
          <p:nvPr/>
        </p:nvPicPr>
        <p:blipFill>
          <a:blip r:embed="rId3"/>
          <a:stretch>
            <a:fillRect/>
          </a:stretch>
        </p:blipFill>
        <p:spPr>
          <a:xfrm>
            <a:off x="1034797" y="3320885"/>
            <a:ext cx="2465222" cy="3160236"/>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26" name="Rectangle 25">
            <a:extLst>
              <a:ext uri="{FF2B5EF4-FFF2-40B4-BE49-F238E27FC236}">
                <a16:creationId xmlns:a16="http://schemas.microsoft.com/office/drawing/2014/main" id="{8A467A9D-171C-0A49-7B3A-D88D2DD1A0F6}"/>
              </a:ext>
            </a:extLst>
          </p:cNvPr>
          <p:cNvSpPr/>
          <p:nvPr/>
        </p:nvSpPr>
        <p:spPr>
          <a:xfrm>
            <a:off x="7167283" y="12295"/>
            <a:ext cx="5024718" cy="1439583"/>
          </a:xfrm>
          <a:prstGeom prst="rect">
            <a:avLst/>
          </a:prstGeom>
          <a:solidFill>
            <a:schemeClr val="bg1"/>
          </a:solidFill>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a:ea typeface="+mn-ea"/>
              <a:cs typeface="+mn-cs"/>
            </a:endParaRPr>
          </a:p>
        </p:txBody>
      </p:sp>
      <p:pic>
        <p:nvPicPr>
          <p:cNvPr id="33" name="Picture 32">
            <a:extLst>
              <a:ext uri="{FF2B5EF4-FFF2-40B4-BE49-F238E27FC236}">
                <a16:creationId xmlns:a16="http://schemas.microsoft.com/office/drawing/2014/main" id="{B1659517-C054-EEFB-B5B2-BAF60910EB0D}"/>
              </a:ext>
            </a:extLst>
          </p:cNvPr>
          <p:cNvPicPr>
            <a:picLocks noChangeAspect="1"/>
          </p:cNvPicPr>
          <p:nvPr/>
        </p:nvPicPr>
        <p:blipFill>
          <a:blip r:embed="rId4"/>
          <a:stretch>
            <a:fillRect/>
          </a:stretch>
        </p:blipFill>
        <p:spPr>
          <a:xfrm>
            <a:off x="5984871" y="867006"/>
            <a:ext cx="3337053" cy="1988015"/>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41" name="Picture 40">
            <a:extLst>
              <a:ext uri="{FF2B5EF4-FFF2-40B4-BE49-F238E27FC236}">
                <a16:creationId xmlns:a16="http://schemas.microsoft.com/office/drawing/2014/main" id="{376F335A-E077-6E0E-AA62-24C6D143DB26}"/>
              </a:ext>
            </a:extLst>
          </p:cNvPr>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5903458" y="2362357"/>
            <a:ext cx="2403699" cy="3303406"/>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7" name="TextBox 6">
            <a:extLst>
              <a:ext uri="{FF2B5EF4-FFF2-40B4-BE49-F238E27FC236}">
                <a16:creationId xmlns:a16="http://schemas.microsoft.com/office/drawing/2014/main" id="{7BFA12E9-9615-416E-85C9-BE66A9312BC5}"/>
              </a:ext>
            </a:extLst>
          </p:cNvPr>
          <p:cNvSpPr txBox="1"/>
          <p:nvPr/>
        </p:nvSpPr>
        <p:spPr>
          <a:xfrm>
            <a:off x="9534475" y="1261029"/>
            <a:ext cx="2616997" cy="646331"/>
          </a:xfrm>
          <a:prstGeom prst="rect">
            <a:avLst/>
          </a:prstGeom>
          <a:solidFill>
            <a:schemeClr val="accent6">
              <a:lumMod val="40000"/>
              <a:lumOff val="60000"/>
            </a:schemeClr>
          </a:solidFill>
          <a:ln>
            <a:solidFill>
              <a:schemeClr val="accent6">
                <a:lumMod val="40000"/>
                <a:lumOff val="60000"/>
              </a:schemeClr>
            </a:solid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1" i="0" u="none" strike="noStrike" kern="1200" cap="none" spc="0" normalizeH="0" baseline="0" noProof="0" dirty="0">
                <a:ln>
                  <a:noFill/>
                </a:ln>
                <a:solidFill>
                  <a:srgbClr val="1C498B"/>
                </a:solidFill>
                <a:effectLst/>
                <a:uLnTx/>
                <a:uFillTx/>
                <a:latin typeface="Arial"/>
                <a:ea typeface="+mn-ea"/>
                <a:cs typeface="+mn-cs"/>
              </a:rPr>
              <a:t>PMH Treatment Algorithms</a:t>
            </a:r>
          </a:p>
        </p:txBody>
      </p:sp>
      <p:sp>
        <p:nvSpPr>
          <p:cNvPr id="12" name="TextBox 11">
            <a:extLst>
              <a:ext uri="{FF2B5EF4-FFF2-40B4-BE49-F238E27FC236}">
                <a16:creationId xmlns:a16="http://schemas.microsoft.com/office/drawing/2014/main" id="{8B584267-8DB7-42C1-8596-9F6F0C793C61}"/>
              </a:ext>
            </a:extLst>
          </p:cNvPr>
          <p:cNvSpPr txBox="1"/>
          <p:nvPr/>
        </p:nvSpPr>
        <p:spPr>
          <a:xfrm>
            <a:off x="2860159" y="6112445"/>
            <a:ext cx="2940871" cy="707886"/>
          </a:xfrm>
          <a:prstGeom prst="rect">
            <a:avLst/>
          </a:prstGeom>
          <a:solidFill>
            <a:schemeClr val="accent6">
              <a:lumMod val="40000"/>
              <a:lumOff val="60000"/>
            </a:schemeClr>
          </a:solidFill>
          <a:ln>
            <a:solidFill>
              <a:schemeClr val="accent6">
                <a:lumMod val="40000"/>
                <a:lumOff val="60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1C498B"/>
                </a:solidFill>
                <a:effectLst/>
                <a:uLnTx/>
                <a:uFillTx/>
                <a:latin typeface="Arial"/>
                <a:ea typeface="+mn-ea"/>
                <a:cs typeface="+mn-cs"/>
              </a:rPr>
              <a:t>Sharing resources with outpatient sites</a:t>
            </a:r>
          </a:p>
        </p:txBody>
      </p:sp>
      <p:sp>
        <p:nvSpPr>
          <p:cNvPr id="10" name="Rectangle 9">
            <a:extLst>
              <a:ext uri="{FF2B5EF4-FFF2-40B4-BE49-F238E27FC236}">
                <a16:creationId xmlns:a16="http://schemas.microsoft.com/office/drawing/2014/main" id="{5E71E56C-8432-4364-9BFB-11AAEA7B9C3E}"/>
              </a:ext>
            </a:extLst>
          </p:cNvPr>
          <p:cNvSpPr/>
          <p:nvPr/>
        </p:nvSpPr>
        <p:spPr>
          <a:xfrm>
            <a:off x="9428868" y="-8511"/>
            <a:ext cx="2763132" cy="822497"/>
          </a:xfrm>
          <a:prstGeom prst="rect">
            <a:avLst/>
          </a:prstGeom>
          <a:solidFill>
            <a:srgbClr val="7030A0"/>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ial"/>
                <a:ea typeface="+mn-ea"/>
                <a:cs typeface="+mn-cs"/>
              </a:rPr>
              <a:t>All Handouts in your F2F Folder</a:t>
            </a:r>
          </a:p>
        </p:txBody>
      </p:sp>
      <p:grpSp>
        <p:nvGrpSpPr>
          <p:cNvPr id="27" name="Group 26">
            <a:extLst>
              <a:ext uri="{FF2B5EF4-FFF2-40B4-BE49-F238E27FC236}">
                <a16:creationId xmlns:a16="http://schemas.microsoft.com/office/drawing/2014/main" id="{85F4AF66-4F39-898E-8529-FB2532AF48E9}"/>
              </a:ext>
            </a:extLst>
          </p:cNvPr>
          <p:cNvGrpSpPr/>
          <p:nvPr/>
        </p:nvGrpSpPr>
        <p:grpSpPr>
          <a:xfrm>
            <a:off x="8470911" y="2048614"/>
            <a:ext cx="3630768" cy="4684608"/>
            <a:chOff x="8563436" y="1349461"/>
            <a:chExt cx="3630768" cy="4684608"/>
          </a:xfrm>
        </p:grpSpPr>
        <p:pic>
          <p:nvPicPr>
            <p:cNvPr id="14" name="Google Shape;26278;p45" descr="A close-up of a document&#10;&#10;AI-generated content may be incorrect.">
              <a:extLst>
                <a:ext uri="{FF2B5EF4-FFF2-40B4-BE49-F238E27FC236}">
                  <a16:creationId xmlns:a16="http://schemas.microsoft.com/office/drawing/2014/main" id="{FFC1A135-28FD-C463-D89E-F39A8B583737}"/>
                </a:ext>
              </a:extLst>
            </p:cNvPr>
            <p:cNvPicPr preferRelativeResize="0"/>
            <p:nvPr/>
          </p:nvPicPr>
          <p:blipFill rotWithShape="1">
            <a:blip r:embed="rId6" cstate="email">
              <a:alphaModFix/>
              <a:extLst>
                <a:ext uri="{28A0092B-C50C-407E-A947-70E740481C1C}">
                  <a14:useLocalDpi xmlns:a14="http://schemas.microsoft.com/office/drawing/2010/main"/>
                </a:ext>
              </a:extLst>
            </a:blip>
            <a:srcRect/>
            <a:stretch/>
          </p:blipFill>
          <p:spPr>
            <a:xfrm>
              <a:off x="9527016" y="1349461"/>
              <a:ext cx="2667188" cy="3706027"/>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3" name="Google Shape;26277;p45" descr="A multicolored chart with text&#10;&#10;AI-generated content may be incorrect.">
              <a:extLst>
                <a:ext uri="{FF2B5EF4-FFF2-40B4-BE49-F238E27FC236}">
                  <a16:creationId xmlns:a16="http://schemas.microsoft.com/office/drawing/2014/main" id="{CE15EDFB-78C9-E362-BDCC-4301DDDB88E1}"/>
                </a:ext>
              </a:extLst>
            </p:cNvPr>
            <p:cNvPicPr preferRelativeResize="0"/>
            <p:nvPr/>
          </p:nvPicPr>
          <p:blipFill rotWithShape="1">
            <a:blip r:embed="rId7" cstate="email">
              <a:alphaModFix/>
              <a:extLst>
                <a:ext uri="{28A0092B-C50C-407E-A947-70E740481C1C}">
                  <a14:useLocalDpi xmlns:a14="http://schemas.microsoft.com/office/drawing/2010/main"/>
                </a:ext>
              </a:extLst>
            </a:blip>
            <a:srcRect/>
            <a:stretch/>
          </p:blipFill>
          <p:spPr>
            <a:xfrm>
              <a:off x="9301882" y="1704610"/>
              <a:ext cx="2667189" cy="3875618"/>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2" name="Google Shape;26276;p45" descr="A diagram of a flowchart&#10;&#10;AI-generated content may be incorrect.">
              <a:extLst>
                <a:ext uri="{FF2B5EF4-FFF2-40B4-BE49-F238E27FC236}">
                  <a16:creationId xmlns:a16="http://schemas.microsoft.com/office/drawing/2014/main" id="{B932BE59-25B2-D24F-11E0-0F53BC8C85F5}"/>
                </a:ext>
              </a:extLst>
            </p:cNvPr>
            <p:cNvPicPr preferRelativeResize="0"/>
            <p:nvPr/>
          </p:nvPicPr>
          <p:blipFill rotWithShape="1">
            <a:blip r:embed="rId8" cstate="email">
              <a:alphaModFix/>
              <a:extLst>
                <a:ext uri="{28A0092B-C50C-407E-A947-70E740481C1C}">
                  <a14:useLocalDpi xmlns:a14="http://schemas.microsoft.com/office/drawing/2010/main"/>
                </a:ext>
              </a:extLst>
            </a:blip>
            <a:srcRect/>
            <a:stretch/>
          </p:blipFill>
          <p:spPr>
            <a:xfrm>
              <a:off x="8939211" y="1987117"/>
              <a:ext cx="2723835" cy="3898782"/>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15" name="Picture 14">
              <a:extLst>
                <a:ext uri="{FF2B5EF4-FFF2-40B4-BE49-F238E27FC236}">
                  <a16:creationId xmlns:a16="http://schemas.microsoft.com/office/drawing/2014/main" id="{A355FC51-F40A-5055-C332-34D56FF709C7}"/>
                </a:ext>
              </a:extLst>
            </p:cNvPr>
            <p:cNvPicPr>
              <a:picLocks noChangeAspect="1"/>
            </p:cNvPicPr>
            <p:nvPr/>
          </p:nvPicPr>
          <p:blipFill>
            <a:blip r:embed="rId9" cstate="email">
              <a:extLst>
                <a:ext uri="{28A0092B-C50C-407E-A947-70E740481C1C}">
                  <a14:useLocalDpi xmlns:a14="http://schemas.microsoft.com/office/drawing/2010/main"/>
                </a:ext>
              </a:extLst>
            </a:blip>
            <a:stretch>
              <a:fillRect/>
            </a:stretch>
          </p:blipFill>
          <p:spPr>
            <a:xfrm>
              <a:off x="8563436" y="2534835"/>
              <a:ext cx="2723836" cy="3499234"/>
            </a:xfrm>
            <a:prstGeom prst="rect">
              <a:avLst/>
            </a:prstGeom>
            <a:ln w="28575" cap="sq">
              <a:solidFill>
                <a:srgbClr val="000000"/>
              </a:solidFill>
              <a:miter lim="800000"/>
            </a:ln>
            <a:effectLst>
              <a:outerShdw blurRad="57150" dist="50800" dir="2700000" algn="tl" rotWithShape="0">
                <a:srgbClr val="000000">
                  <a:alpha val="40000"/>
                </a:srgbClr>
              </a:outerShdw>
            </a:effectLst>
          </p:spPr>
        </p:pic>
        <p:pic>
          <p:nvPicPr>
            <p:cNvPr id="16" name="Google Shape;26301;p46" descr="A qr code on a white background&#10;&#10;AI-generated content may be incorrect.">
              <a:extLst>
                <a:ext uri="{FF2B5EF4-FFF2-40B4-BE49-F238E27FC236}">
                  <a16:creationId xmlns:a16="http://schemas.microsoft.com/office/drawing/2014/main" id="{A049A8A8-A4C5-4295-ACB5-F15C6B500033}"/>
                </a:ext>
              </a:extLst>
            </p:cNvPr>
            <p:cNvPicPr preferRelativeResize="0"/>
            <p:nvPr/>
          </p:nvPicPr>
          <p:blipFill rotWithShape="1">
            <a:blip r:embed="rId10" cstate="email">
              <a:alphaModFix/>
              <a:extLst>
                <a:ext uri="{28A0092B-C50C-407E-A947-70E740481C1C}">
                  <a14:useLocalDpi xmlns:a14="http://schemas.microsoft.com/office/drawing/2010/main"/>
                </a:ext>
              </a:extLst>
            </a:blip>
            <a:srcRect/>
            <a:stretch/>
          </p:blipFill>
          <p:spPr>
            <a:xfrm>
              <a:off x="9527016" y="3337829"/>
              <a:ext cx="883153" cy="934740"/>
            </a:xfrm>
            <a:prstGeom prst="rect">
              <a:avLst/>
            </a:prstGeom>
            <a:noFill/>
            <a:ln>
              <a:noFill/>
            </a:ln>
          </p:spPr>
        </p:pic>
      </p:grpSp>
      <p:grpSp>
        <p:nvGrpSpPr>
          <p:cNvPr id="24" name="Group 23">
            <a:extLst>
              <a:ext uri="{FF2B5EF4-FFF2-40B4-BE49-F238E27FC236}">
                <a16:creationId xmlns:a16="http://schemas.microsoft.com/office/drawing/2014/main" id="{DC37BFBB-0A9B-CAA5-2B12-BD605666EFBE}"/>
              </a:ext>
            </a:extLst>
          </p:cNvPr>
          <p:cNvGrpSpPr/>
          <p:nvPr/>
        </p:nvGrpSpPr>
        <p:grpSpPr>
          <a:xfrm>
            <a:off x="-131571" y="-146633"/>
            <a:ext cx="4133109" cy="3461654"/>
            <a:chOff x="10903942" y="3569931"/>
            <a:chExt cx="6833490" cy="6117814"/>
          </a:xfrm>
        </p:grpSpPr>
        <p:grpSp>
          <p:nvGrpSpPr>
            <p:cNvPr id="25" name="Google Shape;26295;p46">
              <a:extLst>
                <a:ext uri="{FF2B5EF4-FFF2-40B4-BE49-F238E27FC236}">
                  <a16:creationId xmlns:a16="http://schemas.microsoft.com/office/drawing/2014/main" id="{675FA86B-8C3B-990A-E310-EC40C806E4AB}"/>
                </a:ext>
              </a:extLst>
            </p:cNvPr>
            <p:cNvGrpSpPr/>
            <p:nvPr/>
          </p:nvGrpSpPr>
          <p:grpSpPr>
            <a:xfrm>
              <a:off x="10903942" y="3569931"/>
              <a:ext cx="6833490" cy="6117814"/>
              <a:chOff x="4572219" y="974384"/>
              <a:chExt cx="7102656" cy="5881384"/>
            </a:xfrm>
          </p:grpSpPr>
          <p:pic>
            <p:nvPicPr>
              <p:cNvPr id="38" name="Google Shape;26296;p46" descr="Shape&#10;&#10;Description automatically generated">
                <a:extLst>
                  <a:ext uri="{FF2B5EF4-FFF2-40B4-BE49-F238E27FC236}">
                    <a16:creationId xmlns:a16="http://schemas.microsoft.com/office/drawing/2014/main" id="{B98856C6-543B-2127-1A95-43A911C0D88F}"/>
                  </a:ext>
                </a:extLst>
              </p:cNvPr>
              <p:cNvPicPr preferRelativeResize="0"/>
              <p:nvPr/>
            </p:nvPicPr>
            <p:blipFill rotWithShape="1">
              <a:blip r:embed="rId11" cstate="email">
                <a:alphaModFix/>
                <a:duotone>
                  <a:prstClr val="black"/>
                  <a:srgbClr val="8064A2">
                    <a:tint val="45000"/>
                    <a:satMod val="400000"/>
                  </a:srgbClr>
                </a:duotone>
                <a:extLst>
                  <a:ext uri="{28A0092B-C50C-407E-A947-70E740481C1C}">
                    <a14:useLocalDpi xmlns:a14="http://schemas.microsoft.com/office/drawing/2010/main"/>
                  </a:ext>
                </a:extLst>
              </a:blip>
              <a:srcRect/>
              <a:stretch/>
            </p:blipFill>
            <p:spPr>
              <a:xfrm>
                <a:off x="4572219" y="974384"/>
                <a:ext cx="7102656" cy="5881384"/>
              </a:xfrm>
              <a:prstGeom prst="rect">
                <a:avLst/>
              </a:prstGeom>
              <a:noFill/>
              <a:ln>
                <a:noFill/>
              </a:ln>
            </p:spPr>
          </p:pic>
          <p:sp>
            <p:nvSpPr>
              <p:cNvPr id="39" name="Google Shape;26297;p46">
                <a:extLst>
                  <a:ext uri="{FF2B5EF4-FFF2-40B4-BE49-F238E27FC236}">
                    <a16:creationId xmlns:a16="http://schemas.microsoft.com/office/drawing/2014/main" id="{D0CAEE86-BF0B-9C3E-F7A7-8BF39D5EBD2A}"/>
                  </a:ext>
                </a:extLst>
              </p:cNvPr>
              <p:cNvSpPr/>
              <p:nvPr/>
            </p:nvSpPr>
            <p:spPr>
              <a:xfrm rot="239989">
                <a:off x="5270091" y="5487229"/>
                <a:ext cx="2378578" cy="413673"/>
              </a:xfrm>
              <a:prstGeom prst="rect">
                <a:avLst/>
              </a:prstGeom>
              <a:solidFill>
                <a:srgbClr val="FFFFFF"/>
              </a:solidFill>
              <a:ln>
                <a:noFill/>
              </a:ln>
            </p:spPr>
            <p:txBody>
              <a:bodyPr spcFirstLastPara="1" wrap="square" lIns="91425" tIns="45700" rIns="91425" bIns="45700" anchor="ctr" anchorCtr="1">
                <a:noAutofit/>
              </a:bodyPr>
              <a:lstStyle/>
              <a:p>
                <a:pPr marL="0" marR="0" lvl="0" indent="0" algn="ctr" defTabSz="914400" rtl="0" eaLnBrk="1" fontAlgn="auto" latinLnBrk="0" hangingPunct="1">
                  <a:lnSpc>
                    <a:spcPct val="100000"/>
                  </a:lnSpc>
                  <a:spcBef>
                    <a:spcPts val="0"/>
                  </a:spcBef>
                  <a:spcAft>
                    <a:spcPts val="0"/>
                  </a:spcAft>
                  <a:buClr>
                    <a:srgbClr val="21252A"/>
                  </a:buClr>
                  <a:buSzPts val="2000"/>
                  <a:buFont typeface="Arial"/>
                  <a:buNone/>
                  <a:tabLst/>
                  <a:defRPr/>
                </a:pPr>
                <a:r>
                  <a:rPr kumimoji="0" lang="en-US" sz="1400" b="1" i="0" u="none" strike="noStrike" kern="0" cap="none" spc="0" normalizeH="0" baseline="0" noProof="0" dirty="0">
                    <a:ln>
                      <a:noFill/>
                    </a:ln>
                    <a:solidFill>
                      <a:srgbClr val="21252A"/>
                    </a:solidFill>
                    <a:effectLst/>
                    <a:uLnTx/>
                    <a:uFillTx/>
                    <a:latin typeface="Arial"/>
                    <a:ea typeface="Arial"/>
                    <a:cs typeface="Arial"/>
                    <a:sym typeface="Arial"/>
                  </a:rPr>
                  <a:t>For Providers</a:t>
                </a:r>
                <a:endParaRPr kumimoji="0" sz="1400" b="0" i="0" u="none" strike="noStrike" kern="0" cap="none" spc="0" normalizeH="0" baseline="0" noProof="0" dirty="0">
                  <a:ln>
                    <a:noFill/>
                  </a:ln>
                  <a:solidFill>
                    <a:srgbClr val="000000"/>
                  </a:solidFill>
                  <a:effectLst/>
                  <a:uLnTx/>
                  <a:uFillTx/>
                  <a:latin typeface="Arial"/>
                  <a:ea typeface="+mn-ea"/>
                  <a:cs typeface="Arial"/>
                  <a:sym typeface="Arial"/>
                </a:endParaRPr>
              </a:p>
            </p:txBody>
          </p:sp>
          <p:sp>
            <p:nvSpPr>
              <p:cNvPr id="40" name="Google Shape;26298;p46">
                <a:extLst>
                  <a:ext uri="{FF2B5EF4-FFF2-40B4-BE49-F238E27FC236}">
                    <a16:creationId xmlns:a16="http://schemas.microsoft.com/office/drawing/2014/main" id="{8F697EA9-8C48-C829-C04A-B67143B562BE}"/>
                  </a:ext>
                </a:extLst>
              </p:cNvPr>
              <p:cNvSpPr/>
              <p:nvPr/>
            </p:nvSpPr>
            <p:spPr>
              <a:xfrm rot="-119996">
                <a:off x="8897308" y="5540971"/>
                <a:ext cx="2131027" cy="413674"/>
              </a:xfrm>
              <a:prstGeom prst="rect">
                <a:avLst/>
              </a:prstGeom>
              <a:solidFill>
                <a:srgbClr val="FFFFFF"/>
              </a:solidFill>
              <a:ln>
                <a:noFill/>
              </a:ln>
            </p:spPr>
            <p:txBody>
              <a:bodyPr spcFirstLastPara="1" wrap="square" lIns="91425" tIns="45700" rIns="91425" bIns="45700" anchor="ctr" anchorCtr="1">
                <a:noAutofit/>
              </a:bodyPr>
              <a:lstStyle/>
              <a:p>
                <a:pPr marL="0" marR="0" lvl="0" indent="0" algn="ctr" defTabSz="914400" rtl="0" eaLnBrk="1" fontAlgn="auto" latinLnBrk="0" hangingPunct="1">
                  <a:lnSpc>
                    <a:spcPct val="100000"/>
                  </a:lnSpc>
                  <a:spcBef>
                    <a:spcPts val="0"/>
                  </a:spcBef>
                  <a:spcAft>
                    <a:spcPts val="0"/>
                  </a:spcAft>
                  <a:buClr>
                    <a:srgbClr val="21252A"/>
                  </a:buClr>
                  <a:buSzPts val="2000"/>
                  <a:buFont typeface="Arial"/>
                  <a:buNone/>
                  <a:tabLst/>
                  <a:defRPr/>
                </a:pPr>
                <a:r>
                  <a:rPr kumimoji="0" lang="en-US" sz="1400" b="1" i="0" u="none" strike="noStrike" kern="0" cap="none" spc="0" normalizeH="0" baseline="0" noProof="0" dirty="0">
                    <a:ln>
                      <a:noFill/>
                    </a:ln>
                    <a:solidFill>
                      <a:srgbClr val="21252A"/>
                    </a:solidFill>
                    <a:effectLst/>
                    <a:uLnTx/>
                    <a:uFillTx/>
                    <a:latin typeface="Arial"/>
                    <a:ea typeface="Arial"/>
                    <a:cs typeface="Arial"/>
                    <a:sym typeface="Arial"/>
                  </a:rPr>
                  <a:t>For Patients</a:t>
                </a:r>
                <a:endParaRPr kumimoji="0" sz="1400" b="0" i="0" u="none" strike="noStrike" kern="0" cap="none" spc="0" normalizeH="0" baseline="0" noProof="0" dirty="0">
                  <a:ln>
                    <a:noFill/>
                  </a:ln>
                  <a:solidFill>
                    <a:srgbClr val="000000"/>
                  </a:solidFill>
                  <a:effectLst/>
                  <a:uLnTx/>
                  <a:uFillTx/>
                  <a:latin typeface="Arial"/>
                  <a:ea typeface="+mn-ea"/>
                  <a:cs typeface="Arial"/>
                  <a:sym typeface="Arial"/>
                </a:endParaRPr>
              </a:p>
            </p:txBody>
          </p:sp>
        </p:grpSp>
        <p:pic>
          <p:nvPicPr>
            <p:cNvPr id="28" name="Picture 27">
              <a:extLst>
                <a:ext uri="{FF2B5EF4-FFF2-40B4-BE49-F238E27FC236}">
                  <a16:creationId xmlns:a16="http://schemas.microsoft.com/office/drawing/2014/main" id="{03BAC50C-EEA7-FDC6-75F1-BD804308E41A}"/>
                </a:ext>
              </a:extLst>
            </p:cNvPr>
            <p:cNvPicPr>
              <a:picLocks noChangeAspect="1"/>
            </p:cNvPicPr>
            <p:nvPr/>
          </p:nvPicPr>
          <p:blipFill>
            <a:blip r:embed="rId12" cstate="email">
              <a:extLst>
                <a:ext uri="{28A0092B-C50C-407E-A947-70E740481C1C}">
                  <a14:useLocalDpi xmlns:a14="http://schemas.microsoft.com/office/drawing/2010/main"/>
                </a:ext>
              </a:extLst>
            </a:blip>
            <a:stretch>
              <a:fillRect/>
            </a:stretch>
          </p:blipFill>
          <p:spPr>
            <a:xfrm>
              <a:off x="11153905" y="4280406"/>
              <a:ext cx="2324258" cy="2895734"/>
            </a:xfrm>
            <a:prstGeom prst="rect">
              <a:avLst/>
            </a:prstGeom>
          </p:spPr>
        </p:pic>
        <p:pic>
          <p:nvPicPr>
            <p:cNvPr id="30" name="Picture 29">
              <a:extLst>
                <a:ext uri="{FF2B5EF4-FFF2-40B4-BE49-F238E27FC236}">
                  <a16:creationId xmlns:a16="http://schemas.microsoft.com/office/drawing/2014/main" id="{48722597-7A85-0676-0F77-5769AD2A436B}"/>
                </a:ext>
              </a:extLst>
            </p:cNvPr>
            <p:cNvPicPr>
              <a:picLocks noChangeAspect="1"/>
            </p:cNvPicPr>
            <p:nvPr/>
          </p:nvPicPr>
          <p:blipFill>
            <a:blip r:embed="rId13" cstate="email">
              <a:extLst>
                <a:ext uri="{28A0092B-C50C-407E-A947-70E740481C1C}">
                  <a14:useLocalDpi xmlns:a14="http://schemas.microsoft.com/office/drawing/2010/main"/>
                </a:ext>
              </a:extLst>
            </a:blip>
            <a:stretch>
              <a:fillRect/>
            </a:stretch>
          </p:blipFill>
          <p:spPr>
            <a:xfrm>
              <a:off x="11423845" y="4491896"/>
              <a:ext cx="2324257" cy="2918016"/>
            </a:xfrm>
            <a:prstGeom prst="rect">
              <a:avLst/>
            </a:prstGeom>
          </p:spPr>
        </p:pic>
        <p:pic>
          <p:nvPicPr>
            <p:cNvPr id="32" name="Google Shape;26276;p45" descr="A diagram of a flowchart&#10;&#10;AI-generated content may be incorrect.">
              <a:extLst>
                <a:ext uri="{FF2B5EF4-FFF2-40B4-BE49-F238E27FC236}">
                  <a16:creationId xmlns:a16="http://schemas.microsoft.com/office/drawing/2014/main" id="{19098257-0213-E633-596D-EF1B645CC339}"/>
                </a:ext>
              </a:extLst>
            </p:cNvPr>
            <p:cNvPicPr preferRelativeResize="0"/>
            <p:nvPr/>
          </p:nvPicPr>
          <p:blipFill rotWithShape="1">
            <a:blip r:embed="rId14" cstate="email">
              <a:alphaModFix/>
              <a:extLst>
                <a:ext uri="{28A0092B-C50C-407E-A947-70E740481C1C}">
                  <a14:useLocalDpi xmlns:a14="http://schemas.microsoft.com/office/drawing/2010/main"/>
                </a:ext>
              </a:extLst>
            </a:blip>
            <a:srcRect/>
            <a:stretch/>
          </p:blipFill>
          <p:spPr>
            <a:xfrm>
              <a:off x="11746533" y="4824131"/>
              <a:ext cx="2173601" cy="2918016"/>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pic>
          <p:nvPicPr>
            <p:cNvPr id="34" name="Picture 33">
              <a:extLst>
                <a:ext uri="{FF2B5EF4-FFF2-40B4-BE49-F238E27FC236}">
                  <a16:creationId xmlns:a16="http://schemas.microsoft.com/office/drawing/2014/main" id="{454F6A1D-A8FA-E344-3A57-9E61B11C10FD}"/>
                </a:ext>
              </a:extLst>
            </p:cNvPr>
            <p:cNvPicPr>
              <a:picLocks noChangeAspect="1"/>
            </p:cNvPicPr>
            <p:nvPr/>
          </p:nvPicPr>
          <p:blipFill>
            <a:blip r:embed="rId15" cstate="email">
              <a:extLst>
                <a:ext uri="{28A0092B-C50C-407E-A947-70E740481C1C}">
                  <a14:useLocalDpi xmlns:a14="http://schemas.microsoft.com/office/drawing/2010/main"/>
                </a:ext>
              </a:extLst>
            </a:blip>
            <a:stretch>
              <a:fillRect/>
            </a:stretch>
          </p:blipFill>
          <p:spPr>
            <a:xfrm>
              <a:off x="14869049" y="4243280"/>
              <a:ext cx="2494284" cy="3223261"/>
            </a:xfrm>
            <a:prstGeom prst="rect">
              <a:avLst/>
            </a:prstGeom>
          </p:spPr>
        </p:pic>
        <p:pic>
          <p:nvPicPr>
            <p:cNvPr id="35" name="Picture 34">
              <a:extLst>
                <a:ext uri="{FF2B5EF4-FFF2-40B4-BE49-F238E27FC236}">
                  <a16:creationId xmlns:a16="http://schemas.microsoft.com/office/drawing/2014/main" id="{F16BEF1C-B3DC-AF06-0EF7-4D9BA1D261A4}"/>
                </a:ext>
              </a:extLst>
            </p:cNvPr>
            <p:cNvPicPr>
              <a:picLocks noChangeAspect="1"/>
            </p:cNvPicPr>
            <p:nvPr/>
          </p:nvPicPr>
          <p:blipFill>
            <a:blip r:embed="rId16" cstate="email">
              <a:extLst>
                <a:ext uri="{28A0092B-C50C-407E-A947-70E740481C1C}">
                  <a14:useLocalDpi xmlns:a14="http://schemas.microsoft.com/office/drawing/2010/main"/>
                </a:ext>
              </a:extLst>
            </a:blip>
            <a:stretch>
              <a:fillRect/>
            </a:stretch>
          </p:blipFill>
          <p:spPr>
            <a:xfrm>
              <a:off x="14578142" y="4491896"/>
              <a:ext cx="2438612" cy="3166385"/>
            </a:xfrm>
            <a:prstGeom prst="rect">
              <a:avLst/>
            </a:prstGeom>
          </p:spPr>
        </p:pic>
        <p:pic>
          <p:nvPicPr>
            <p:cNvPr id="37" name="Picture 36">
              <a:extLst>
                <a:ext uri="{FF2B5EF4-FFF2-40B4-BE49-F238E27FC236}">
                  <a16:creationId xmlns:a16="http://schemas.microsoft.com/office/drawing/2014/main" id="{A87D573D-9322-4219-D3B4-1C11F983835F}"/>
                </a:ext>
              </a:extLst>
            </p:cNvPr>
            <p:cNvPicPr>
              <a:picLocks noChangeAspect="1"/>
            </p:cNvPicPr>
            <p:nvPr/>
          </p:nvPicPr>
          <p:blipFill>
            <a:blip r:embed="rId17" cstate="email">
              <a:extLst>
                <a:ext uri="{28A0092B-C50C-407E-A947-70E740481C1C}">
                  <a14:useLocalDpi xmlns:a14="http://schemas.microsoft.com/office/drawing/2010/main"/>
                </a:ext>
              </a:extLst>
            </a:blip>
            <a:stretch>
              <a:fillRect/>
            </a:stretch>
          </p:blipFill>
          <p:spPr>
            <a:xfrm>
              <a:off x="14304604" y="4824131"/>
              <a:ext cx="2410545" cy="3206480"/>
            </a:xfrm>
            <a:prstGeom prst="rect">
              <a:avLst/>
            </a:prstGeom>
          </p:spPr>
        </p:pic>
      </p:grpSp>
      <p:pic>
        <p:nvPicPr>
          <p:cNvPr id="44" name="Picture 43">
            <a:extLst>
              <a:ext uri="{FF2B5EF4-FFF2-40B4-BE49-F238E27FC236}">
                <a16:creationId xmlns:a16="http://schemas.microsoft.com/office/drawing/2014/main" id="{0E06AD8F-3B90-5217-851E-0AA358E203BE}"/>
              </a:ext>
            </a:extLst>
          </p:cNvPr>
          <p:cNvPicPr>
            <a:picLocks noChangeAspect="1"/>
          </p:cNvPicPr>
          <p:nvPr/>
        </p:nvPicPr>
        <p:blipFill>
          <a:blip r:embed="rId18"/>
          <a:stretch>
            <a:fillRect/>
          </a:stretch>
        </p:blipFill>
        <p:spPr>
          <a:xfrm>
            <a:off x="4039548" y="1149282"/>
            <a:ext cx="2546277" cy="3303406"/>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
        <p:nvSpPr>
          <p:cNvPr id="11" name="TextBox 10">
            <a:extLst>
              <a:ext uri="{FF2B5EF4-FFF2-40B4-BE49-F238E27FC236}">
                <a16:creationId xmlns:a16="http://schemas.microsoft.com/office/drawing/2014/main" id="{810DB644-2678-483E-93A6-9B6AA5431EE7}"/>
              </a:ext>
            </a:extLst>
          </p:cNvPr>
          <p:cNvSpPr txBox="1"/>
          <p:nvPr/>
        </p:nvSpPr>
        <p:spPr>
          <a:xfrm>
            <a:off x="3801031" y="0"/>
            <a:ext cx="3720357" cy="707886"/>
          </a:xfrm>
          <a:prstGeom prst="rect">
            <a:avLst/>
          </a:prstGeom>
          <a:solidFill>
            <a:schemeClr val="accent6">
              <a:lumMod val="40000"/>
              <a:lumOff val="60000"/>
            </a:schemeClr>
          </a:solidFill>
          <a:ln>
            <a:solidFill>
              <a:schemeClr val="accent6">
                <a:lumMod val="40000"/>
                <a:lumOff val="60000"/>
              </a:schemeClr>
            </a:solidFill>
          </a:ln>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1C498B"/>
                </a:solidFill>
                <a:effectLst/>
                <a:uLnTx/>
                <a:uFillTx/>
                <a:latin typeface="Arial"/>
                <a:ea typeface="+mn-ea"/>
                <a:cs typeface="+mn-cs"/>
              </a:rPr>
              <a:t>Helping providers respond to a positive screen</a:t>
            </a:r>
          </a:p>
        </p:txBody>
      </p:sp>
      <p:pic>
        <p:nvPicPr>
          <p:cNvPr id="36" name="Picture 35">
            <a:extLst>
              <a:ext uri="{FF2B5EF4-FFF2-40B4-BE49-F238E27FC236}">
                <a16:creationId xmlns:a16="http://schemas.microsoft.com/office/drawing/2014/main" id="{2DCAA553-75BB-7990-1DB0-2B176C683EDD}"/>
              </a:ext>
            </a:extLst>
          </p:cNvPr>
          <p:cNvPicPr>
            <a:picLocks noChangeAspect="1"/>
          </p:cNvPicPr>
          <p:nvPr/>
        </p:nvPicPr>
        <p:blipFill>
          <a:blip r:embed="rId19"/>
          <a:stretch>
            <a:fillRect/>
          </a:stretch>
        </p:blipFill>
        <p:spPr>
          <a:xfrm>
            <a:off x="2377252" y="2948437"/>
            <a:ext cx="2484952" cy="3193474"/>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p:spPr>
      </p:pic>
    </p:spTree>
    <p:extLst>
      <p:ext uri="{BB962C8B-B14F-4D97-AF65-F5344CB8AC3E}">
        <p14:creationId xmlns:p14="http://schemas.microsoft.com/office/powerpoint/2010/main" val="3716984926"/>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24621"/>
        <p:cNvGrpSpPr/>
        <p:nvPr/>
      </p:nvGrpSpPr>
      <p:grpSpPr>
        <a:xfrm>
          <a:off x="0" y="0"/>
          <a:ext cx="0" cy="0"/>
          <a:chOff x="0" y="0"/>
          <a:chExt cx="0" cy="0"/>
        </a:xfrm>
      </p:grpSpPr>
      <p:sp>
        <p:nvSpPr>
          <p:cNvPr id="24622" name="Google Shape;24622;p44"/>
          <p:cNvSpPr/>
          <p:nvPr/>
        </p:nvSpPr>
        <p:spPr>
          <a:xfrm>
            <a:off x="5886734" y="0"/>
            <a:ext cx="6305266" cy="6858000"/>
          </a:xfrm>
          <a:prstGeom prst="rect">
            <a:avLst/>
          </a:prstGeom>
          <a:solidFill>
            <a:srgbClr val="F2CDED"/>
          </a:solidFill>
          <a:ln>
            <a:noFill/>
          </a:ln>
        </p:spPr>
        <p:txBody>
          <a:bodyPr spcFirstLastPara="1" wrap="square" lIns="91417" tIns="45700" rIns="91417" bIns="45700" anchor="ctr" anchorCtr="0">
            <a:noAutofit/>
          </a:bodyPr>
          <a:lstStyle/>
          <a:p>
            <a:pPr marL="0" marR="0" lvl="0" indent="0" algn="ctr" defTabSz="609630" rtl="0" eaLnBrk="1" fontAlgn="auto" latinLnBrk="0" hangingPunct="1">
              <a:lnSpc>
                <a:spcPct val="100000"/>
              </a:lnSpc>
              <a:spcBef>
                <a:spcPts val="0"/>
              </a:spcBef>
              <a:spcAft>
                <a:spcPts val="0"/>
              </a:spcAft>
              <a:buClr>
                <a:srgbClr val="000000"/>
              </a:buClr>
              <a:buSzPts val="2700"/>
              <a:buFontTx/>
              <a:buNone/>
              <a:tabLst/>
              <a:defRPr/>
            </a:pPr>
            <a:endParaRPr kumimoji="0" sz="1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4623" name="Google Shape;24623;p44" descr="image.png"/>
          <p:cNvPicPr preferRelativeResize="0"/>
          <p:nvPr/>
        </p:nvPicPr>
        <p:blipFill rotWithShape="1">
          <a:blip r:embed="rId3">
            <a:alphaModFix/>
          </a:blip>
          <a:srcRect/>
          <a:stretch/>
        </p:blipFill>
        <p:spPr>
          <a:xfrm>
            <a:off x="6125365" y="1678824"/>
            <a:ext cx="5860040" cy="824309"/>
          </a:xfrm>
          <a:prstGeom prst="rect">
            <a:avLst/>
          </a:prstGeom>
          <a:noFill/>
          <a:ln>
            <a:noFill/>
          </a:ln>
        </p:spPr>
      </p:pic>
      <p:pic>
        <p:nvPicPr>
          <p:cNvPr id="24624" name="Google Shape;24624;p44" descr="image.png"/>
          <p:cNvPicPr preferRelativeResize="0"/>
          <p:nvPr/>
        </p:nvPicPr>
        <p:blipFill rotWithShape="1">
          <a:blip r:embed="rId4">
            <a:alphaModFix/>
          </a:blip>
          <a:srcRect/>
          <a:stretch/>
        </p:blipFill>
        <p:spPr>
          <a:xfrm>
            <a:off x="6125366" y="4651432"/>
            <a:ext cx="5914585" cy="942242"/>
          </a:xfrm>
          <a:prstGeom prst="rect">
            <a:avLst/>
          </a:prstGeom>
          <a:noFill/>
          <a:ln>
            <a:noFill/>
          </a:ln>
        </p:spPr>
      </p:pic>
      <p:pic>
        <p:nvPicPr>
          <p:cNvPr id="24625" name="Google Shape;24625;p44" descr="image.png"/>
          <p:cNvPicPr preferRelativeResize="0"/>
          <p:nvPr/>
        </p:nvPicPr>
        <p:blipFill rotWithShape="1">
          <a:blip r:embed="rId3">
            <a:alphaModFix/>
          </a:blip>
          <a:srcRect/>
          <a:stretch/>
        </p:blipFill>
        <p:spPr>
          <a:xfrm>
            <a:off x="6125365" y="3627926"/>
            <a:ext cx="5876319" cy="942242"/>
          </a:xfrm>
          <a:prstGeom prst="rect">
            <a:avLst/>
          </a:prstGeom>
          <a:noFill/>
          <a:ln>
            <a:noFill/>
          </a:ln>
        </p:spPr>
      </p:pic>
      <p:sp>
        <p:nvSpPr>
          <p:cNvPr id="24626" name="Google Shape;24626;p44"/>
          <p:cNvSpPr txBox="1"/>
          <p:nvPr/>
        </p:nvSpPr>
        <p:spPr>
          <a:xfrm>
            <a:off x="6450842" y="1728611"/>
            <a:ext cx="5658908" cy="738664"/>
          </a:xfrm>
          <a:prstGeom prst="rect">
            <a:avLst/>
          </a:prstGeom>
          <a:noFill/>
          <a:ln>
            <a:noFill/>
          </a:ln>
        </p:spPr>
        <p:txBody>
          <a:bodyPr spcFirstLastPara="1" wrap="square" lIns="0" tIns="0" rIns="0" bIns="0" anchor="t" anchorCtr="0">
            <a:spAutoFit/>
          </a:bodyPr>
          <a:lstStyle/>
          <a:p>
            <a:pPr marL="0" marR="0" lvl="0" indent="0" algn="l" defTabSz="609630" rtl="0" eaLnBrk="1" fontAlgn="auto" latinLnBrk="0" hangingPunct="1">
              <a:lnSpc>
                <a:spcPct val="100000"/>
              </a:lnSpc>
              <a:spcBef>
                <a:spcPts val="0"/>
              </a:spcBef>
              <a:spcAft>
                <a:spcPts val="0"/>
              </a:spcAft>
              <a:buClr>
                <a:srgbClr val="000000"/>
              </a:buClr>
              <a:buSzPts val="3600"/>
              <a:buFontTx/>
              <a:buNone/>
              <a:tabLst/>
              <a:defRPr/>
            </a:pPr>
            <a:r>
              <a:rPr kumimoji="0" lang="en-US" sz="2400" b="1" i="0" u="none" strike="noStrike" kern="0" cap="none" spc="0" normalizeH="0" baseline="0" noProof="0" dirty="0">
                <a:ln>
                  <a:noFill/>
                </a:ln>
                <a:solidFill>
                  <a:srgbClr val="0E4D6E"/>
                </a:solidFill>
                <a:effectLst/>
                <a:uLnTx/>
                <a:uFillTx/>
                <a:latin typeface="Calibri"/>
                <a:ea typeface="Calibri"/>
                <a:cs typeface="Calibri"/>
                <a:sym typeface="Calibri"/>
              </a:rPr>
              <a:t>Identify all patients pregnant or pregnant in the last year in ED</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4627" name="Google Shape;24627;p44"/>
          <p:cNvSpPr txBox="1"/>
          <p:nvPr/>
        </p:nvSpPr>
        <p:spPr>
          <a:xfrm>
            <a:off x="6450842" y="4743303"/>
            <a:ext cx="5375191" cy="738664"/>
          </a:xfrm>
          <a:prstGeom prst="rect">
            <a:avLst/>
          </a:prstGeom>
          <a:noFill/>
          <a:ln>
            <a:noFill/>
          </a:ln>
        </p:spPr>
        <p:txBody>
          <a:bodyPr spcFirstLastPara="1" wrap="square" lIns="0" tIns="0" rIns="0" bIns="0" anchor="t" anchorCtr="0">
            <a:spAutoFit/>
          </a:bodyPr>
          <a:lstStyle/>
          <a:p>
            <a:pPr marL="0" marR="0" lvl="0" indent="0" algn="l" defTabSz="609630" rtl="0" eaLnBrk="1" fontAlgn="auto" latinLnBrk="0" hangingPunct="1">
              <a:lnSpc>
                <a:spcPct val="100000"/>
              </a:lnSpc>
              <a:spcBef>
                <a:spcPts val="0"/>
              </a:spcBef>
              <a:spcAft>
                <a:spcPts val="0"/>
              </a:spcAft>
              <a:buClr>
                <a:srgbClr val="000000"/>
              </a:buClr>
              <a:buSzPts val="3600"/>
              <a:buFontTx/>
              <a:buNone/>
              <a:tabLst/>
              <a:defRPr/>
            </a:pPr>
            <a:r>
              <a:rPr kumimoji="0" lang="en-US" sz="2400" b="1" i="0" u="none" strike="noStrike" kern="0" cap="none" spc="0" normalizeH="0" baseline="0" noProof="0">
                <a:ln>
                  <a:noFill/>
                </a:ln>
                <a:solidFill>
                  <a:srgbClr val="0E4D6E"/>
                </a:solidFill>
                <a:effectLst/>
                <a:uLnTx/>
                <a:uFillTx/>
                <a:latin typeface="Calibri"/>
                <a:ea typeface="Calibri"/>
                <a:cs typeface="Calibri"/>
                <a:sym typeface="Calibri"/>
              </a:rPr>
              <a:t>Ensure PMH hotline resources available for ED clinical team</a:t>
            </a:r>
            <a:endParaRPr kumimoji="0" sz="933"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4628" name="Google Shape;24628;p44"/>
          <p:cNvSpPr txBox="1"/>
          <p:nvPr/>
        </p:nvSpPr>
        <p:spPr>
          <a:xfrm>
            <a:off x="6450842" y="3745584"/>
            <a:ext cx="5521642" cy="738664"/>
          </a:xfrm>
          <a:prstGeom prst="rect">
            <a:avLst/>
          </a:prstGeom>
          <a:noFill/>
          <a:ln>
            <a:noFill/>
          </a:ln>
        </p:spPr>
        <p:txBody>
          <a:bodyPr spcFirstLastPara="1" wrap="square" lIns="0" tIns="0" rIns="0" bIns="0" anchor="t" anchorCtr="0">
            <a:spAutoFit/>
          </a:bodyPr>
          <a:lstStyle/>
          <a:p>
            <a:pPr marL="0" marR="0" lvl="0" indent="0" algn="l" defTabSz="609630" rtl="0" eaLnBrk="1" fontAlgn="auto" latinLnBrk="0" hangingPunct="1">
              <a:lnSpc>
                <a:spcPct val="100000"/>
              </a:lnSpc>
              <a:spcBef>
                <a:spcPts val="0"/>
              </a:spcBef>
              <a:spcAft>
                <a:spcPts val="0"/>
              </a:spcAft>
              <a:buClr>
                <a:srgbClr val="000000"/>
              </a:buClr>
              <a:buSzPts val="3600"/>
              <a:buFontTx/>
              <a:buNone/>
              <a:tabLst/>
              <a:defRPr/>
            </a:pPr>
            <a:r>
              <a:rPr kumimoji="0" lang="en-US" sz="2400" b="1" i="0" u="none" strike="noStrike" kern="0" cap="none" spc="0" normalizeH="0" baseline="0" noProof="0" dirty="0">
                <a:ln>
                  <a:noFill/>
                </a:ln>
                <a:solidFill>
                  <a:srgbClr val="0E4D6E"/>
                </a:solidFill>
                <a:effectLst/>
                <a:uLnTx/>
                <a:uFillTx/>
                <a:latin typeface="Calibri"/>
                <a:ea typeface="Calibri"/>
                <a:cs typeface="Calibri"/>
                <a:sym typeface="Calibri"/>
              </a:rPr>
              <a:t>Create workflow for response to positive PMH screens in ED</a:t>
            </a:r>
            <a:endParaRPr kumimoji="0" sz="933"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4629" name="Google Shape;24629;p44"/>
          <p:cNvSpPr txBox="1"/>
          <p:nvPr/>
        </p:nvSpPr>
        <p:spPr>
          <a:xfrm>
            <a:off x="148056" y="1"/>
            <a:ext cx="6125365" cy="1296381"/>
          </a:xfrm>
          <a:prstGeom prst="rect">
            <a:avLst/>
          </a:prstGeom>
          <a:noFill/>
          <a:ln>
            <a:noFill/>
          </a:ln>
        </p:spPr>
        <p:txBody>
          <a:bodyPr spcFirstLastPara="1" wrap="square" lIns="0" tIns="0" rIns="0" bIns="0" anchor="t" anchorCtr="0">
            <a:spAutoFit/>
          </a:bodyPr>
          <a:lstStyle/>
          <a:p>
            <a:pPr marL="0" marR="0" lvl="0" indent="0" algn="l" defTabSz="609630" rtl="0" eaLnBrk="1" fontAlgn="auto" latinLnBrk="0" hangingPunct="1">
              <a:lnSpc>
                <a:spcPct val="117499"/>
              </a:lnSpc>
              <a:spcBef>
                <a:spcPts val="0"/>
              </a:spcBef>
              <a:spcAft>
                <a:spcPts val="0"/>
              </a:spcAft>
              <a:buClr>
                <a:srgbClr val="1C498B"/>
              </a:buClr>
              <a:buSzPts val="4000"/>
              <a:buFontTx/>
              <a:buNone/>
              <a:tabLst/>
              <a:defRPr/>
            </a:pPr>
            <a:r>
              <a:rPr kumimoji="0" lang="en-US" sz="3600" b="1" i="0" u="none" strike="noStrike" kern="0" cap="none" spc="0" normalizeH="0" baseline="0" noProof="0">
                <a:ln>
                  <a:noFill/>
                </a:ln>
                <a:solidFill>
                  <a:srgbClr val="1C498B"/>
                </a:solidFill>
                <a:effectLst/>
                <a:uLnTx/>
                <a:uFillTx/>
                <a:latin typeface="Calibri"/>
                <a:ea typeface="Calibri"/>
                <a:cs typeface="Calibri"/>
                <a:sym typeface="Calibri"/>
              </a:rPr>
              <a:t>Engaging with Emergency Departments</a:t>
            </a:r>
            <a:endParaRPr kumimoji="0" sz="36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24630" name="Google Shape;24630;p44"/>
          <p:cNvSpPr txBox="1"/>
          <p:nvPr/>
        </p:nvSpPr>
        <p:spPr>
          <a:xfrm>
            <a:off x="6083689" y="9099"/>
            <a:ext cx="6066635" cy="648191"/>
          </a:xfrm>
          <a:prstGeom prst="rect">
            <a:avLst/>
          </a:prstGeom>
          <a:noFill/>
          <a:ln>
            <a:noFill/>
          </a:ln>
        </p:spPr>
        <p:txBody>
          <a:bodyPr spcFirstLastPara="1" wrap="square" lIns="0" tIns="0" rIns="0" bIns="0" anchor="t" anchorCtr="0">
            <a:spAutoFit/>
          </a:bodyPr>
          <a:lstStyle/>
          <a:p>
            <a:pPr marL="0" marR="0" lvl="0" indent="0" algn="l" defTabSz="609630" rtl="0" eaLnBrk="1" fontAlgn="auto" latinLnBrk="0" hangingPunct="1">
              <a:lnSpc>
                <a:spcPct val="117499"/>
              </a:lnSpc>
              <a:spcBef>
                <a:spcPts val="0"/>
              </a:spcBef>
              <a:spcAft>
                <a:spcPts val="0"/>
              </a:spcAft>
              <a:buClr>
                <a:srgbClr val="1C498B"/>
              </a:buClr>
              <a:buSzPts val="4000"/>
              <a:buFontTx/>
              <a:buNone/>
              <a:tabLst/>
              <a:defRPr/>
            </a:pPr>
            <a:r>
              <a:rPr kumimoji="0" lang="en-US" sz="3600" b="1" i="1" u="none" strike="noStrike" kern="0" cap="none" spc="0" normalizeH="0" baseline="0" noProof="0">
                <a:ln>
                  <a:noFill/>
                </a:ln>
                <a:solidFill>
                  <a:srgbClr val="1C498B"/>
                </a:solidFill>
                <a:effectLst/>
                <a:uLnTx/>
                <a:uFillTx/>
                <a:latin typeface="Calibri"/>
                <a:ea typeface="Calibri"/>
                <a:cs typeface="Calibri"/>
                <a:sym typeface="Calibri"/>
              </a:rPr>
              <a:t>Steps to Implement PMH Work</a:t>
            </a:r>
            <a:endParaRPr kumimoji="0" sz="3600" b="0" i="1"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4631" name="Google Shape;24631;p44" descr="image.png"/>
          <p:cNvPicPr preferRelativeResize="0"/>
          <p:nvPr/>
        </p:nvPicPr>
        <p:blipFill rotWithShape="1">
          <a:blip r:embed="rId3">
            <a:alphaModFix/>
          </a:blip>
          <a:srcRect/>
          <a:stretch/>
        </p:blipFill>
        <p:spPr>
          <a:xfrm>
            <a:off x="6125365" y="2603777"/>
            <a:ext cx="5876319" cy="901329"/>
          </a:xfrm>
          <a:prstGeom prst="rect">
            <a:avLst/>
          </a:prstGeom>
          <a:noFill/>
          <a:ln>
            <a:noFill/>
          </a:ln>
        </p:spPr>
      </p:pic>
      <p:sp>
        <p:nvSpPr>
          <p:cNvPr id="24632" name="Google Shape;24632;p44"/>
          <p:cNvSpPr txBox="1"/>
          <p:nvPr/>
        </p:nvSpPr>
        <p:spPr>
          <a:xfrm>
            <a:off x="6450842" y="2668539"/>
            <a:ext cx="5589109" cy="738664"/>
          </a:xfrm>
          <a:prstGeom prst="rect">
            <a:avLst/>
          </a:prstGeom>
          <a:noFill/>
          <a:ln>
            <a:noFill/>
          </a:ln>
        </p:spPr>
        <p:txBody>
          <a:bodyPr spcFirstLastPara="1" wrap="square" lIns="0" tIns="0" rIns="0" bIns="0" anchor="t" anchorCtr="0">
            <a:spAutoFit/>
          </a:bodyPr>
          <a:lstStyle/>
          <a:p>
            <a:pPr marL="0" marR="0" lvl="0" indent="0" algn="l" defTabSz="609630" rtl="0" eaLnBrk="1" fontAlgn="auto" latinLnBrk="0" hangingPunct="1">
              <a:lnSpc>
                <a:spcPct val="100000"/>
              </a:lnSpc>
              <a:spcBef>
                <a:spcPts val="0"/>
              </a:spcBef>
              <a:spcAft>
                <a:spcPts val="0"/>
              </a:spcAft>
              <a:buClr>
                <a:srgbClr val="000000"/>
              </a:buClr>
              <a:buSzPts val="3600"/>
              <a:buFontTx/>
              <a:buNone/>
              <a:tabLst/>
              <a:defRPr/>
            </a:pPr>
            <a:r>
              <a:rPr kumimoji="0" lang="en-US" sz="2400" b="1" i="0" u="none" strike="noStrike" kern="0" cap="none" spc="0" normalizeH="0" baseline="0" noProof="0">
                <a:ln>
                  <a:noFill/>
                </a:ln>
                <a:solidFill>
                  <a:srgbClr val="0E4D6E"/>
                </a:solidFill>
                <a:effectLst/>
                <a:uLnTx/>
                <a:uFillTx/>
                <a:latin typeface="Calibri"/>
                <a:ea typeface="Calibri"/>
                <a:cs typeface="Calibri"/>
                <a:sym typeface="Calibri"/>
              </a:rPr>
              <a:t>Screen for PMH conditions (depression, anxiety) for all perinatal patients</a:t>
            </a:r>
            <a:endParaRPr kumimoji="0" sz="933" b="0" i="0" u="none" strike="noStrike" kern="0" cap="none" spc="0" normalizeH="0" baseline="0" noProof="0">
              <a:ln>
                <a:noFill/>
              </a:ln>
              <a:solidFill>
                <a:srgbClr val="000000"/>
              </a:solidFill>
              <a:effectLst/>
              <a:uLnTx/>
              <a:uFillTx/>
              <a:latin typeface="Arial"/>
              <a:ea typeface="Arial"/>
              <a:cs typeface="Arial"/>
              <a:sym typeface="Arial"/>
            </a:endParaRPr>
          </a:p>
        </p:txBody>
      </p:sp>
      <p:sp>
        <p:nvSpPr>
          <p:cNvPr id="24633" name="Google Shape;24633;p44"/>
          <p:cNvSpPr txBox="1"/>
          <p:nvPr/>
        </p:nvSpPr>
        <p:spPr>
          <a:xfrm>
            <a:off x="547928" y="5928455"/>
            <a:ext cx="2133295" cy="648191"/>
          </a:xfrm>
          <a:prstGeom prst="rect">
            <a:avLst/>
          </a:prstGeom>
          <a:noFill/>
          <a:ln>
            <a:noFill/>
          </a:ln>
        </p:spPr>
        <p:txBody>
          <a:bodyPr spcFirstLastPara="1" wrap="square" lIns="0" tIns="0" rIns="0" bIns="0" anchor="t" anchorCtr="0">
            <a:spAutoFit/>
          </a:bodyPr>
          <a:lstStyle/>
          <a:p>
            <a:pPr marL="0" marR="0" lvl="0" indent="0" algn="l" defTabSz="609630" rtl="0" eaLnBrk="1" fontAlgn="auto" latinLnBrk="0" hangingPunct="1">
              <a:lnSpc>
                <a:spcPct val="117499"/>
              </a:lnSpc>
              <a:spcBef>
                <a:spcPts val="0"/>
              </a:spcBef>
              <a:spcAft>
                <a:spcPts val="0"/>
              </a:spcAft>
              <a:buClr>
                <a:srgbClr val="1C498B"/>
              </a:buClr>
              <a:buSzPts val="4000"/>
              <a:buFontTx/>
              <a:buNone/>
              <a:tabLst/>
              <a:defRPr/>
            </a:pPr>
            <a:r>
              <a:rPr kumimoji="0" lang="en-US" sz="3600" b="1" i="1" u="none" strike="noStrike" kern="0" cap="none" spc="0" normalizeH="0" baseline="0" noProof="0" dirty="0">
                <a:ln>
                  <a:noFill/>
                </a:ln>
                <a:solidFill>
                  <a:srgbClr val="1C498B"/>
                </a:solidFill>
                <a:effectLst/>
                <a:uLnTx/>
                <a:uFillTx/>
                <a:latin typeface="Calibri"/>
                <a:ea typeface="Calibri"/>
                <a:cs typeface="Calibri"/>
                <a:sym typeface="Calibri"/>
              </a:rPr>
              <a:t>Resources</a:t>
            </a:r>
            <a:endParaRPr kumimoji="0" sz="3600" b="0" i="1" u="none" strike="noStrike" kern="0" cap="none" spc="0" normalizeH="0" baseline="0" noProof="0" dirty="0">
              <a:ln>
                <a:noFill/>
              </a:ln>
              <a:solidFill>
                <a:srgbClr val="000000"/>
              </a:solidFill>
              <a:effectLst/>
              <a:uLnTx/>
              <a:uFillTx/>
              <a:latin typeface="Calibri"/>
              <a:ea typeface="Calibri"/>
              <a:cs typeface="Calibri"/>
              <a:sym typeface="Calibri"/>
            </a:endParaRPr>
          </a:p>
        </p:txBody>
      </p:sp>
      <p:pic>
        <p:nvPicPr>
          <p:cNvPr id="24634" name="Google Shape;24634;p44" descr="image.png"/>
          <p:cNvPicPr preferRelativeResize="0"/>
          <p:nvPr/>
        </p:nvPicPr>
        <p:blipFill rotWithShape="1">
          <a:blip r:embed="rId4">
            <a:alphaModFix/>
          </a:blip>
          <a:srcRect/>
          <a:stretch/>
        </p:blipFill>
        <p:spPr>
          <a:xfrm>
            <a:off x="6125366" y="5692852"/>
            <a:ext cx="5914585" cy="942242"/>
          </a:xfrm>
          <a:prstGeom prst="rect">
            <a:avLst/>
          </a:prstGeom>
          <a:noFill/>
          <a:ln>
            <a:noFill/>
          </a:ln>
        </p:spPr>
      </p:pic>
      <p:sp>
        <p:nvSpPr>
          <p:cNvPr id="24635" name="Google Shape;24635;p44"/>
          <p:cNvSpPr txBox="1"/>
          <p:nvPr/>
        </p:nvSpPr>
        <p:spPr>
          <a:xfrm>
            <a:off x="6450842" y="5784723"/>
            <a:ext cx="5404391" cy="738664"/>
          </a:xfrm>
          <a:prstGeom prst="rect">
            <a:avLst/>
          </a:prstGeom>
          <a:noFill/>
          <a:ln>
            <a:noFill/>
          </a:ln>
        </p:spPr>
        <p:txBody>
          <a:bodyPr spcFirstLastPara="1" wrap="square" lIns="0" tIns="0" rIns="0" bIns="0" anchor="t" anchorCtr="0">
            <a:spAutoFit/>
          </a:bodyPr>
          <a:lstStyle/>
          <a:p>
            <a:pPr marL="0" marR="0" lvl="0" indent="0" algn="l" defTabSz="609630" rtl="0" eaLnBrk="1" fontAlgn="auto" latinLnBrk="0" hangingPunct="1">
              <a:lnSpc>
                <a:spcPct val="100000"/>
              </a:lnSpc>
              <a:spcBef>
                <a:spcPts val="0"/>
              </a:spcBef>
              <a:spcAft>
                <a:spcPts val="0"/>
              </a:spcAft>
              <a:buClr>
                <a:srgbClr val="000000"/>
              </a:buClr>
              <a:buSzPts val="3600"/>
              <a:buFontTx/>
              <a:buNone/>
              <a:tabLst/>
              <a:defRPr/>
            </a:pPr>
            <a:r>
              <a:rPr kumimoji="0" lang="en-US" sz="2400" b="1" i="0" u="none" strike="noStrike" kern="0" cap="none" spc="0" normalizeH="0" baseline="0" noProof="0">
                <a:ln>
                  <a:noFill/>
                </a:ln>
                <a:solidFill>
                  <a:srgbClr val="0E4D6E"/>
                </a:solidFill>
                <a:effectLst/>
                <a:uLnTx/>
                <a:uFillTx/>
                <a:latin typeface="Calibri"/>
                <a:ea typeface="Calibri"/>
                <a:cs typeface="Calibri"/>
                <a:sym typeface="Calibri"/>
              </a:rPr>
              <a:t>Provide patients education, support services and warm handoff for follow up</a:t>
            </a:r>
            <a:endParaRPr kumimoji="0" sz="933" b="0" i="0" u="none" strike="noStrike" kern="0" cap="none" spc="0" normalizeH="0" baseline="0" noProof="0">
              <a:ln>
                <a:noFill/>
              </a:ln>
              <a:solidFill>
                <a:srgbClr val="000000"/>
              </a:solidFill>
              <a:effectLst/>
              <a:uLnTx/>
              <a:uFillTx/>
              <a:latin typeface="Arial"/>
              <a:ea typeface="Arial"/>
              <a:cs typeface="Arial"/>
              <a:sym typeface="Arial"/>
            </a:endParaRPr>
          </a:p>
        </p:txBody>
      </p:sp>
      <p:pic>
        <p:nvPicPr>
          <p:cNvPr id="24636" name="Google Shape;24636;p44" descr="image.png"/>
          <p:cNvPicPr preferRelativeResize="0"/>
          <p:nvPr/>
        </p:nvPicPr>
        <p:blipFill rotWithShape="1">
          <a:blip r:embed="rId3">
            <a:alphaModFix/>
          </a:blip>
          <a:srcRect/>
          <a:stretch/>
        </p:blipFill>
        <p:spPr>
          <a:xfrm>
            <a:off x="6096000" y="759538"/>
            <a:ext cx="5860040" cy="824309"/>
          </a:xfrm>
          <a:prstGeom prst="rect">
            <a:avLst/>
          </a:prstGeom>
          <a:noFill/>
          <a:ln>
            <a:noFill/>
          </a:ln>
        </p:spPr>
      </p:pic>
      <p:sp>
        <p:nvSpPr>
          <p:cNvPr id="24637" name="Google Shape;24637;p44"/>
          <p:cNvSpPr txBox="1"/>
          <p:nvPr/>
        </p:nvSpPr>
        <p:spPr>
          <a:xfrm>
            <a:off x="6450842" y="809324"/>
            <a:ext cx="5629543" cy="738664"/>
          </a:xfrm>
          <a:prstGeom prst="rect">
            <a:avLst/>
          </a:prstGeom>
          <a:noFill/>
          <a:ln>
            <a:noFill/>
          </a:ln>
        </p:spPr>
        <p:txBody>
          <a:bodyPr spcFirstLastPara="1" wrap="square" lIns="0" tIns="0" rIns="0" bIns="0" anchor="t" anchorCtr="0">
            <a:spAutoFit/>
          </a:bodyPr>
          <a:lstStyle/>
          <a:p>
            <a:pPr marL="0" marR="0" lvl="0" indent="0" algn="l" defTabSz="609630" rtl="0" eaLnBrk="1" fontAlgn="auto" latinLnBrk="0" hangingPunct="1">
              <a:lnSpc>
                <a:spcPct val="100000"/>
              </a:lnSpc>
              <a:spcBef>
                <a:spcPts val="0"/>
              </a:spcBef>
              <a:spcAft>
                <a:spcPts val="0"/>
              </a:spcAft>
              <a:buClr>
                <a:srgbClr val="000000"/>
              </a:buClr>
              <a:buSzPts val="3600"/>
              <a:buFontTx/>
              <a:buNone/>
              <a:tabLst/>
              <a:defRPr/>
            </a:pPr>
            <a:r>
              <a:rPr kumimoji="0" lang="en-US" sz="2400" b="1" i="0" u="none" strike="noStrike" kern="0" cap="none" spc="0" normalizeH="0" baseline="0" noProof="0">
                <a:ln>
                  <a:noFill/>
                </a:ln>
                <a:solidFill>
                  <a:srgbClr val="0E4D6E"/>
                </a:solidFill>
                <a:effectLst/>
                <a:uLnTx/>
                <a:uFillTx/>
                <a:latin typeface="Calibri"/>
                <a:ea typeface="Calibri"/>
                <a:cs typeface="Calibri"/>
                <a:sym typeface="Calibri"/>
              </a:rPr>
              <a:t>Complete PMH education for all ED providers and nurses</a:t>
            </a:r>
            <a:endParaRPr kumimoji="0" sz="933" b="0" i="0" u="none" strike="noStrike" kern="0" cap="none" spc="0" normalizeH="0" baseline="0" noProof="0">
              <a:ln>
                <a:noFill/>
              </a:ln>
              <a:solidFill>
                <a:srgbClr val="000000"/>
              </a:solidFill>
              <a:effectLst/>
              <a:uLnTx/>
              <a:uFillTx/>
              <a:latin typeface="Arial"/>
              <a:ea typeface="Arial"/>
              <a:cs typeface="Arial"/>
              <a:sym typeface="Arial"/>
            </a:endParaRPr>
          </a:p>
        </p:txBody>
      </p:sp>
      <p:pic>
        <p:nvPicPr>
          <p:cNvPr id="24638" name="Google Shape;24638;p44"/>
          <p:cNvPicPr preferRelativeResize="0"/>
          <p:nvPr/>
        </p:nvPicPr>
        <p:blipFill rotWithShape="1">
          <a:blip r:embed="rId5" cstate="email">
            <a:alphaModFix/>
            <a:extLst>
              <a:ext uri="{28A0092B-C50C-407E-A947-70E740481C1C}">
                <a14:useLocalDpi xmlns:a14="http://schemas.microsoft.com/office/drawing/2010/main"/>
              </a:ext>
            </a:extLst>
          </a:blip>
          <a:srcRect/>
          <a:stretch/>
        </p:blipFill>
        <p:spPr>
          <a:xfrm>
            <a:off x="2681223" y="4759435"/>
            <a:ext cx="3053462" cy="1763952"/>
          </a:xfrm>
          <a:prstGeom prst="rect">
            <a:avLst/>
          </a:prstGeom>
          <a:noFill/>
          <a:ln w="38100" cap="sq" cmpd="sng">
            <a:solidFill>
              <a:srgbClr val="000000"/>
            </a:solidFill>
            <a:prstDash val="solid"/>
            <a:miter lim="800000"/>
            <a:headEnd type="none" w="sm" len="sm"/>
            <a:tailEnd type="none" w="sm" len="sm"/>
          </a:ln>
          <a:effectLst>
            <a:outerShdw blurRad="50800" dist="38100" dir="2700000" algn="tl" rotWithShape="0">
              <a:srgbClr val="000000">
                <a:alpha val="43137"/>
              </a:srgbClr>
            </a:outerShdw>
          </a:effectLst>
        </p:spPr>
      </p:pic>
      <p:pic>
        <p:nvPicPr>
          <p:cNvPr id="24639" name="Google Shape;24639;p44"/>
          <p:cNvPicPr preferRelativeResize="0"/>
          <p:nvPr/>
        </p:nvPicPr>
        <p:blipFill rotWithShape="1">
          <a:blip r:embed="rId6" cstate="email">
            <a:alphaModFix/>
            <a:extLst>
              <a:ext uri="{28A0092B-C50C-407E-A947-70E740481C1C}">
                <a14:useLocalDpi xmlns:a14="http://schemas.microsoft.com/office/drawing/2010/main"/>
              </a:ext>
            </a:extLst>
          </a:blip>
          <a:srcRect/>
          <a:stretch/>
        </p:blipFill>
        <p:spPr>
          <a:xfrm>
            <a:off x="190316" y="1440070"/>
            <a:ext cx="3617567" cy="4344654"/>
          </a:xfrm>
          <a:prstGeom prst="rect">
            <a:avLst/>
          </a:prstGeom>
          <a:noFill/>
          <a:ln w="38100" cap="sq" cmpd="sng">
            <a:solidFill>
              <a:srgbClr val="000000"/>
            </a:solidFill>
            <a:prstDash val="solid"/>
            <a:miter lim="800000"/>
            <a:headEnd type="none" w="sm" len="sm"/>
            <a:tailEnd type="none" w="sm" len="sm"/>
          </a:ln>
          <a:effectLst>
            <a:outerShdw blurRad="50800" dist="38100" dir="2700000" algn="tl" rotWithShape="0">
              <a:srgbClr val="000000">
                <a:alpha val="43137"/>
              </a:srgbClr>
            </a:outerShdw>
          </a:effectLst>
        </p:spPr>
      </p:pic>
    </p:spTree>
    <p:extLst>
      <p:ext uri="{BB962C8B-B14F-4D97-AF65-F5344CB8AC3E}">
        <p14:creationId xmlns:p14="http://schemas.microsoft.com/office/powerpoint/2010/main" val="4025595831"/>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24674"/>
        <p:cNvGrpSpPr/>
        <p:nvPr/>
      </p:nvGrpSpPr>
      <p:grpSpPr>
        <a:xfrm>
          <a:off x="0" y="0"/>
          <a:ext cx="0" cy="0"/>
          <a:chOff x="0" y="0"/>
          <a:chExt cx="0" cy="0"/>
        </a:xfrm>
      </p:grpSpPr>
      <p:sp>
        <p:nvSpPr>
          <p:cNvPr id="24675" name="Google Shape;24675;p46"/>
          <p:cNvSpPr txBox="1"/>
          <p:nvPr/>
        </p:nvSpPr>
        <p:spPr>
          <a:xfrm>
            <a:off x="148056" y="-44174"/>
            <a:ext cx="11300733" cy="648191"/>
          </a:xfrm>
          <a:prstGeom prst="rect">
            <a:avLst/>
          </a:prstGeom>
          <a:noFill/>
          <a:ln>
            <a:noFill/>
          </a:ln>
        </p:spPr>
        <p:txBody>
          <a:bodyPr spcFirstLastPara="1" wrap="square" lIns="0" tIns="0" rIns="0" bIns="0" anchor="t" anchorCtr="0">
            <a:spAutoFit/>
          </a:bodyPr>
          <a:lstStyle/>
          <a:p>
            <a:pPr defTabSz="609630">
              <a:lnSpc>
                <a:spcPct val="117499"/>
              </a:lnSpc>
              <a:buClr>
                <a:srgbClr val="1C498B"/>
              </a:buClr>
              <a:buSzPts val="4000"/>
            </a:pPr>
            <a:r>
              <a:rPr lang="en-US" sz="3600" b="1" kern="0" dirty="0">
                <a:solidFill>
                  <a:srgbClr val="1C498B"/>
                </a:solidFill>
                <a:latin typeface="Calibri"/>
                <a:ea typeface="Calibri"/>
                <a:cs typeface="Calibri"/>
                <a:sym typeface="Calibri"/>
              </a:rPr>
              <a:t>Creating Clinical Culture Change: Fallout Case Review</a:t>
            </a:r>
            <a:endParaRPr sz="3600" kern="0" dirty="0">
              <a:solidFill>
                <a:srgbClr val="000000"/>
              </a:solidFill>
              <a:latin typeface="Calibri"/>
              <a:ea typeface="Calibri"/>
              <a:cs typeface="Calibri"/>
              <a:sym typeface="Calibri"/>
            </a:endParaRPr>
          </a:p>
        </p:txBody>
      </p:sp>
      <p:sp>
        <p:nvSpPr>
          <p:cNvPr id="24676" name="Google Shape;24676;p46"/>
          <p:cNvSpPr txBox="1"/>
          <p:nvPr/>
        </p:nvSpPr>
        <p:spPr>
          <a:xfrm>
            <a:off x="846359" y="2523192"/>
            <a:ext cx="6913660" cy="1846659"/>
          </a:xfrm>
          <a:prstGeom prst="rect">
            <a:avLst/>
          </a:prstGeom>
          <a:noFill/>
          <a:ln>
            <a:noFill/>
          </a:ln>
        </p:spPr>
        <p:txBody>
          <a:bodyPr spcFirstLastPara="1" wrap="square" lIns="0" tIns="0" rIns="0" bIns="0" anchor="t" anchorCtr="0">
            <a:spAutoFit/>
          </a:bodyPr>
          <a:lstStyle/>
          <a:p>
            <a:pPr marL="685834" lvl="1" indent="-381019" defTabSz="609630">
              <a:buClr>
                <a:srgbClr val="000000"/>
              </a:buClr>
              <a:buSzPts val="4000"/>
              <a:buFont typeface="Arial"/>
              <a:buChar char="•"/>
            </a:pPr>
            <a:r>
              <a:rPr lang="en-US" sz="2400" i="1" kern="0" dirty="0">
                <a:solidFill>
                  <a:srgbClr val="000000"/>
                </a:solidFill>
                <a:latin typeface="Calibri"/>
                <a:ea typeface="Calibri"/>
                <a:cs typeface="Calibri"/>
                <a:sym typeface="Calibri"/>
              </a:rPr>
              <a:t>Patient assessed, counseled and offered treatment (Therapy, medication, or both)</a:t>
            </a:r>
            <a:endParaRPr sz="800" i="1" kern="0" dirty="0">
              <a:solidFill>
                <a:srgbClr val="000000"/>
              </a:solidFill>
              <a:latin typeface="Arial"/>
              <a:ea typeface="Arial"/>
              <a:cs typeface="Arial"/>
              <a:sym typeface="Arial"/>
            </a:endParaRPr>
          </a:p>
          <a:p>
            <a:pPr marL="685834" lvl="1" indent="-381019" defTabSz="609630">
              <a:buClr>
                <a:srgbClr val="000000"/>
              </a:buClr>
              <a:buSzPts val="4000"/>
              <a:buFont typeface="Arial"/>
              <a:buChar char="•"/>
            </a:pPr>
            <a:r>
              <a:rPr lang="en-US" sz="2400" i="1" kern="0" dirty="0">
                <a:solidFill>
                  <a:srgbClr val="000000"/>
                </a:solidFill>
                <a:latin typeface="Calibri"/>
                <a:ea typeface="Calibri"/>
                <a:cs typeface="Calibri"/>
                <a:sym typeface="Calibri"/>
              </a:rPr>
              <a:t>Patient linked to therapy/behavioral healthcare</a:t>
            </a:r>
            <a:endParaRPr sz="800" i="1" kern="0" dirty="0">
              <a:solidFill>
                <a:srgbClr val="000000"/>
              </a:solidFill>
              <a:latin typeface="Arial"/>
              <a:ea typeface="Arial"/>
              <a:cs typeface="Arial"/>
              <a:sym typeface="Arial"/>
            </a:endParaRPr>
          </a:p>
          <a:p>
            <a:pPr marL="685834" lvl="1" indent="-381019" defTabSz="609630">
              <a:buClr>
                <a:srgbClr val="000000"/>
              </a:buClr>
              <a:buSzPts val="4000"/>
              <a:buFont typeface="Arial"/>
              <a:buChar char="•"/>
            </a:pPr>
            <a:r>
              <a:rPr lang="en-US" sz="2400" i="1" kern="0" dirty="0">
                <a:solidFill>
                  <a:srgbClr val="000000"/>
                </a:solidFill>
                <a:latin typeface="Calibri"/>
                <a:ea typeface="Calibri"/>
                <a:cs typeface="Calibri"/>
                <a:sym typeface="Calibri"/>
              </a:rPr>
              <a:t>2-week OB follow-up visit scheduled</a:t>
            </a:r>
            <a:endParaRPr sz="800" i="1" kern="0" dirty="0">
              <a:solidFill>
                <a:srgbClr val="000000"/>
              </a:solidFill>
              <a:latin typeface="Arial"/>
              <a:ea typeface="Arial"/>
              <a:cs typeface="Arial"/>
              <a:sym typeface="Arial"/>
            </a:endParaRPr>
          </a:p>
          <a:p>
            <a:pPr marL="685834" lvl="1" indent="-381019" defTabSz="609630">
              <a:buClr>
                <a:srgbClr val="000000"/>
              </a:buClr>
              <a:buSzPts val="4000"/>
              <a:buFont typeface="Arial"/>
              <a:buChar char="•"/>
            </a:pPr>
            <a:r>
              <a:rPr lang="en-US" sz="2400" i="1" kern="0" dirty="0">
                <a:solidFill>
                  <a:srgbClr val="000000"/>
                </a:solidFill>
                <a:latin typeface="Calibri"/>
                <a:ea typeface="Calibri"/>
                <a:cs typeface="Calibri"/>
                <a:sym typeface="Calibri"/>
              </a:rPr>
              <a:t>Education / support services provided to patient</a:t>
            </a:r>
            <a:endParaRPr sz="800" i="1" kern="0" dirty="0">
              <a:solidFill>
                <a:srgbClr val="000000"/>
              </a:solidFill>
              <a:latin typeface="Arial"/>
              <a:ea typeface="Arial"/>
              <a:cs typeface="Arial"/>
              <a:sym typeface="Arial"/>
            </a:endParaRPr>
          </a:p>
        </p:txBody>
      </p:sp>
      <p:pic>
        <p:nvPicPr>
          <p:cNvPr id="24677" name="Google Shape;24677;p46"/>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7738204" y="1285284"/>
            <a:ext cx="4305740" cy="3670466"/>
          </a:xfrm>
          <a:prstGeom prst="rect">
            <a:avLst/>
          </a:prstGeom>
          <a:noFill/>
          <a:ln w="38100" cap="sq" cmpd="sng">
            <a:solidFill>
              <a:srgbClr val="000000"/>
            </a:solidFill>
            <a:prstDash val="solid"/>
            <a:miter lim="800000"/>
            <a:headEnd type="none" w="sm" len="sm"/>
            <a:tailEnd type="none" w="sm" len="sm"/>
          </a:ln>
          <a:effectLst>
            <a:outerShdw blurRad="50800" dist="38100" dir="2700000" algn="tl" rotWithShape="0">
              <a:srgbClr val="000000">
                <a:alpha val="43137"/>
              </a:srgbClr>
            </a:outerShdw>
          </a:effectLst>
        </p:spPr>
      </p:pic>
      <p:sp>
        <p:nvSpPr>
          <p:cNvPr id="24678" name="Google Shape;24678;p46"/>
          <p:cNvSpPr txBox="1"/>
          <p:nvPr/>
        </p:nvSpPr>
        <p:spPr>
          <a:xfrm>
            <a:off x="9430185" y="5592864"/>
            <a:ext cx="1819375" cy="582747"/>
          </a:xfrm>
          <a:prstGeom prst="rect">
            <a:avLst/>
          </a:prstGeom>
          <a:noFill/>
          <a:ln>
            <a:noFill/>
          </a:ln>
        </p:spPr>
        <p:txBody>
          <a:bodyPr spcFirstLastPara="1" wrap="square" lIns="60933" tIns="30467" rIns="60933" bIns="30467" anchor="t" anchorCtr="0">
            <a:noAutofit/>
          </a:bodyPr>
          <a:lstStyle/>
          <a:p>
            <a:pPr defTabSz="609630">
              <a:buClr>
                <a:srgbClr val="F5668F"/>
              </a:buClr>
              <a:buSzPts val="2400"/>
            </a:pPr>
            <a:r>
              <a:rPr lang="en-US" sz="2133" b="1" kern="0">
                <a:solidFill>
                  <a:srgbClr val="000000"/>
                </a:solidFill>
                <a:latin typeface="Calibri"/>
                <a:ea typeface="Calibri"/>
                <a:cs typeface="Calibri"/>
                <a:sym typeface="Calibri"/>
              </a:rPr>
              <a:t>Available in F2F folder</a:t>
            </a:r>
            <a:endParaRPr sz="2400" kern="0">
              <a:solidFill>
                <a:srgbClr val="000000"/>
              </a:solidFill>
              <a:latin typeface="Calibri"/>
              <a:ea typeface="Calibri"/>
              <a:cs typeface="Calibri"/>
              <a:sym typeface="Calibri"/>
            </a:endParaRPr>
          </a:p>
        </p:txBody>
      </p:sp>
      <p:pic>
        <p:nvPicPr>
          <p:cNvPr id="24679" name="Google Shape;24679;p46" descr="A qr code on a black background&#10;&#10;AI-generated content may be incorrect."/>
          <p:cNvPicPr preferRelativeResize="0"/>
          <p:nvPr/>
        </p:nvPicPr>
        <p:blipFill rotWithShape="1">
          <a:blip r:embed="rId4" cstate="email">
            <a:alphaModFix/>
            <a:extLst>
              <a:ext uri="{28A0092B-C50C-407E-A947-70E740481C1C}">
                <a14:useLocalDpi xmlns:a14="http://schemas.microsoft.com/office/drawing/2010/main"/>
              </a:ext>
            </a:extLst>
          </a:blip>
          <a:srcRect/>
          <a:stretch/>
        </p:blipFill>
        <p:spPr>
          <a:xfrm>
            <a:off x="10872582" y="5390215"/>
            <a:ext cx="988044" cy="988044"/>
          </a:xfrm>
          <a:prstGeom prst="rect">
            <a:avLst/>
          </a:prstGeom>
          <a:noFill/>
          <a:ln>
            <a:noFill/>
          </a:ln>
        </p:spPr>
      </p:pic>
      <p:sp>
        <p:nvSpPr>
          <p:cNvPr id="4" name="TextBox 3">
            <a:extLst>
              <a:ext uri="{FF2B5EF4-FFF2-40B4-BE49-F238E27FC236}">
                <a16:creationId xmlns:a16="http://schemas.microsoft.com/office/drawing/2014/main" id="{3B4637E7-8A11-4104-9484-905CDF3CD76E}"/>
              </a:ext>
            </a:extLst>
          </p:cNvPr>
          <p:cNvSpPr txBox="1"/>
          <p:nvPr/>
        </p:nvSpPr>
        <p:spPr>
          <a:xfrm>
            <a:off x="666584" y="712079"/>
            <a:ext cx="6632725" cy="1733873"/>
          </a:xfrm>
          <a:prstGeom prst="rect">
            <a:avLst/>
          </a:prstGeom>
          <a:solidFill>
            <a:schemeClr val="bg2">
              <a:lumMod val="25000"/>
              <a:lumOff val="75000"/>
            </a:schemeClr>
          </a:solidFill>
        </p:spPr>
        <p:txBody>
          <a:bodyPr wrap="square" rtlCol="0">
            <a:spAutoFit/>
          </a:bodyPr>
          <a:lstStyle/>
          <a:p>
            <a:pPr defTabSz="609630">
              <a:buClr>
                <a:srgbClr val="000000"/>
              </a:buClr>
              <a:buSzPts val="4000"/>
            </a:pPr>
            <a:r>
              <a:rPr lang="en-US" sz="2400" b="1" kern="0" dirty="0">
                <a:solidFill>
                  <a:srgbClr val="000000"/>
                </a:solidFill>
                <a:latin typeface="Calibri"/>
                <a:ea typeface="Calibri"/>
                <a:cs typeface="Calibri"/>
                <a:sym typeface="Calibri"/>
              </a:rPr>
              <a:t>Use </a:t>
            </a:r>
            <a:r>
              <a:rPr lang="en-US" sz="2400" b="1" u="sng" kern="0" dirty="0">
                <a:solidFill>
                  <a:srgbClr val="000000"/>
                </a:solidFill>
                <a:latin typeface="Calibri"/>
                <a:ea typeface="Calibri"/>
                <a:cs typeface="Calibri"/>
                <a:sym typeface="Calibri"/>
              </a:rPr>
              <a:t>PMH Fallout Case Review Form </a:t>
            </a:r>
            <a:r>
              <a:rPr lang="en-US" sz="2400" b="1" kern="0" dirty="0">
                <a:solidFill>
                  <a:srgbClr val="000000"/>
                </a:solidFill>
                <a:latin typeface="Calibri"/>
                <a:ea typeface="Calibri"/>
                <a:cs typeface="Calibri"/>
                <a:sym typeface="Calibri"/>
              </a:rPr>
              <a:t>for monthly review of random sample of patients who screened positive for PMH for fallout cases to </a:t>
            </a:r>
            <a:r>
              <a:rPr lang="en-US" sz="2400" b="1" u="sng" kern="0" dirty="0">
                <a:solidFill>
                  <a:srgbClr val="000000"/>
                </a:solidFill>
                <a:latin typeface="Calibri"/>
                <a:ea typeface="Calibri"/>
                <a:cs typeface="Calibri"/>
                <a:sym typeface="Calibri"/>
              </a:rPr>
              <a:t>identify opportunities to improve care</a:t>
            </a:r>
            <a:r>
              <a:rPr lang="en-US" sz="2400" b="1" kern="0" dirty="0">
                <a:solidFill>
                  <a:srgbClr val="000000"/>
                </a:solidFill>
                <a:latin typeface="Calibri"/>
                <a:ea typeface="Calibri"/>
                <a:cs typeface="Calibri"/>
                <a:sym typeface="Calibri"/>
              </a:rPr>
              <a:t>: </a:t>
            </a:r>
          </a:p>
          <a:p>
            <a:pPr defTabSz="609630">
              <a:buClr>
                <a:srgbClr val="000000"/>
              </a:buClr>
              <a:buSzPts val="4000"/>
            </a:pPr>
            <a:endParaRPr lang="en-US" sz="1067" b="1" kern="0" dirty="0">
              <a:solidFill>
                <a:srgbClr val="000000"/>
              </a:solidFill>
              <a:latin typeface="Arial"/>
              <a:ea typeface="Arial"/>
              <a:cs typeface="Arial"/>
              <a:sym typeface="Arial"/>
            </a:endParaRPr>
          </a:p>
        </p:txBody>
      </p:sp>
      <p:sp>
        <p:nvSpPr>
          <p:cNvPr id="5" name="TextBox 4">
            <a:extLst>
              <a:ext uri="{FF2B5EF4-FFF2-40B4-BE49-F238E27FC236}">
                <a16:creationId xmlns:a16="http://schemas.microsoft.com/office/drawing/2014/main" id="{20841A11-FBAF-4F91-8AE1-ED693D93E851}"/>
              </a:ext>
            </a:extLst>
          </p:cNvPr>
          <p:cNvSpPr txBox="1"/>
          <p:nvPr/>
        </p:nvSpPr>
        <p:spPr>
          <a:xfrm>
            <a:off x="666585" y="4673600"/>
            <a:ext cx="6913659" cy="1713226"/>
          </a:xfrm>
          <a:prstGeom prst="rect">
            <a:avLst/>
          </a:prstGeom>
          <a:solidFill>
            <a:schemeClr val="bg2">
              <a:lumMod val="10000"/>
              <a:lumOff val="90000"/>
            </a:schemeClr>
          </a:solidFill>
        </p:spPr>
        <p:txBody>
          <a:bodyPr wrap="square" rtlCol="0">
            <a:spAutoFit/>
          </a:bodyPr>
          <a:lstStyle/>
          <a:p>
            <a:pPr marL="381019" indent="-381019" defTabSz="609630">
              <a:buClr>
                <a:srgbClr val="000000"/>
              </a:buClr>
              <a:buSzPts val="4000"/>
              <a:buFont typeface="Arial"/>
              <a:buChar char="•"/>
            </a:pPr>
            <a:r>
              <a:rPr lang="en-US" sz="2400" b="1" kern="0" dirty="0">
                <a:solidFill>
                  <a:srgbClr val="000000"/>
                </a:solidFill>
                <a:latin typeface="Calibri"/>
                <a:ea typeface="Calibri"/>
                <a:cs typeface="Calibri"/>
                <a:sym typeface="Calibri"/>
              </a:rPr>
              <a:t>Provide feedback to clinical teams, share cases at OB provider meetings, review how to improve care with optimal PMH workflow</a:t>
            </a:r>
            <a:endParaRPr lang="en-US" sz="2400" b="1" kern="0" dirty="0">
              <a:solidFill>
                <a:srgbClr val="000000"/>
              </a:solidFill>
              <a:latin typeface="Calibri"/>
              <a:ea typeface="Calibri"/>
              <a:cs typeface="Calibri"/>
              <a:sym typeface="Arial"/>
            </a:endParaRPr>
          </a:p>
          <a:p>
            <a:pPr marL="381019" indent="-381019" defTabSz="609630">
              <a:buClr>
                <a:srgbClr val="000000"/>
              </a:buClr>
              <a:buSzPts val="4000"/>
              <a:buFont typeface="Arial"/>
              <a:buChar char="•"/>
            </a:pPr>
            <a:r>
              <a:rPr lang="en-US" sz="2400" b="1" kern="0" dirty="0">
                <a:solidFill>
                  <a:srgbClr val="000000"/>
                </a:solidFill>
                <a:latin typeface="Calibri"/>
                <a:ea typeface="Calibri"/>
                <a:cs typeface="Calibri"/>
                <a:sym typeface="Calibri"/>
              </a:rPr>
              <a:t>Use fallout cases to inform QI strategies </a:t>
            </a:r>
            <a:endParaRPr lang="en-US" sz="2400" b="1" kern="0" dirty="0">
              <a:solidFill>
                <a:srgbClr val="000000"/>
              </a:solidFill>
              <a:latin typeface="Calibri"/>
              <a:ea typeface="Calibri"/>
              <a:cs typeface="Calibri"/>
              <a:sym typeface="Arial"/>
            </a:endParaRPr>
          </a:p>
          <a:p>
            <a:pPr defTabSz="609630">
              <a:buClr>
                <a:srgbClr val="000000"/>
              </a:buClr>
            </a:pPr>
            <a:endParaRPr lang="en-US" sz="933" kern="0" dirty="0">
              <a:solidFill>
                <a:srgbClr val="000000"/>
              </a:solidFill>
              <a:latin typeface="Arial"/>
              <a:cs typeface="Arial"/>
              <a:sym typeface="Aria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20526">
          <a:extLst>
            <a:ext uri="{FF2B5EF4-FFF2-40B4-BE49-F238E27FC236}">
              <a16:creationId xmlns:a16="http://schemas.microsoft.com/office/drawing/2014/main" id="{E966D3CB-E2FF-5C79-2CB4-E49E93EEFFCC}"/>
            </a:ext>
          </a:extLst>
        </p:cNvPr>
        <p:cNvGrpSpPr/>
        <p:nvPr/>
      </p:nvGrpSpPr>
      <p:grpSpPr>
        <a:xfrm>
          <a:off x="0" y="0"/>
          <a:ext cx="0" cy="0"/>
          <a:chOff x="0" y="0"/>
          <a:chExt cx="0" cy="0"/>
        </a:xfrm>
      </p:grpSpPr>
      <p:graphicFrame>
        <p:nvGraphicFramePr>
          <p:cNvPr id="3" name="Diagram 2">
            <a:extLst>
              <a:ext uri="{FF2B5EF4-FFF2-40B4-BE49-F238E27FC236}">
                <a16:creationId xmlns:a16="http://schemas.microsoft.com/office/drawing/2014/main" id="{518AE07B-BBF1-6243-EF25-BF1501E7AAA5}"/>
              </a:ext>
            </a:extLst>
          </p:cNvPr>
          <p:cNvGraphicFramePr/>
          <p:nvPr>
            <p:extLst>
              <p:ext uri="{D42A27DB-BD31-4B8C-83A1-F6EECF244321}">
                <p14:modId xmlns:p14="http://schemas.microsoft.com/office/powerpoint/2010/main" val="576544828"/>
              </p:ext>
            </p:extLst>
          </p:nvPr>
        </p:nvGraphicFramePr>
        <p:xfrm>
          <a:off x="414385" y="0"/>
          <a:ext cx="11232152" cy="6858000"/>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0528" name="Google Shape;20528;p2645">
            <a:extLst>
              <a:ext uri="{FF2B5EF4-FFF2-40B4-BE49-F238E27FC236}">
                <a16:creationId xmlns:a16="http://schemas.microsoft.com/office/drawing/2014/main" id="{13218167-602C-4391-A8A2-1F6F76B87433}"/>
              </a:ext>
            </a:extLst>
          </p:cNvPr>
          <p:cNvSpPr txBox="1">
            <a:spLocks noGrp="1"/>
          </p:cNvSpPr>
          <p:nvPr>
            <p:ph type="title"/>
          </p:nvPr>
        </p:nvSpPr>
        <p:spPr>
          <a:xfrm>
            <a:off x="352941" y="72888"/>
            <a:ext cx="7344395" cy="1152276"/>
          </a:xfrm>
          <a:prstGeom prst="rect">
            <a:avLst/>
          </a:prstGeom>
          <a:noFill/>
          <a:ln>
            <a:noFill/>
          </a:ln>
        </p:spPr>
        <p:txBody>
          <a:bodyPr spcFirstLastPara="1" wrap="square" lIns="60933" tIns="30467" rIns="60933" bIns="30467" anchor="ctr" anchorCtr="0">
            <a:noAutofit/>
          </a:bodyPr>
          <a:lstStyle/>
          <a:p>
            <a:r>
              <a:rPr lang="en-US" sz="3800" dirty="0">
                <a:latin typeface="DM Sans" pitchFamily="2" charset="0"/>
              </a:rPr>
              <a:t>How Teams Ensure </a:t>
            </a:r>
            <a:br>
              <a:rPr lang="en-US" sz="3800" dirty="0">
                <a:latin typeface="DM Sans" pitchFamily="2" charset="0"/>
              </a:rPr>
            </a:br>
            <a:r>
              <a:rPr lang="en-US" sz="3800" dirty="0">
                <a:latin typeface="DM Sans" pitchFamily="2" charset="0"/>
              </a:rPr>
              <a:t>Optimal PMH Care is Delivered</a:t>
            </a:r>
            <a:endParaRPr sz="3800" dirty="0">
              <a:latin typeface="DM Sans" pitchFamily="2" charset="0"/>
            </a:endParaRPr>
          </a:p>
        </p:txBody>
      </p:sp>
      <p:sp>
        <p:nvSpPr>
          <p:cNvPr id="4" name="Freeform 2">
            <a:extLst>
              <a:ext uri="{FF2B5EF4-FFF2-40B4-BE49-F238E27FC236}">
                <a16:creationId xmlns:a16="http://schemas.microsoft.com/office/drawing/2014/main" id="{3BC917C9-4B63-2471-9482-A72FAD917BF2}"/>
              </a:ext>
            </a:extLst>
          </p:cNvPr>
          <p:cNvSpPr/>
          <p:nvPr/>
        </p:nvSpPr>
        <p:spPr>
          <a:xfrm>
            <a:off x="540514" y="5163739"/>
            <a:ext cx="2259340" cy="1217074"/>
          </a:xfrm>
          <a:custGeom>
            <a:avLst/>
            <a:gdLst/>
            <a:ahLst/>
            <a:cxnLst/>
            <a:rect l="l" t="t" r="r" b="b"/>
            <a:pathLst>
              <a:path w="4224640" h="2413325">
                <a:moveTo>
                  <a:pt x="0" y="0"/>
                </a:moveTo>
                <a:lnTo>
                  <a:pt x="4224639" y="0"/>
                </a:lnTo>
                <a:lnTo>
                  <a:pt x="4224639" y="2413326"/>
                </a:lnTo>
                <a:lnTo>
                  <a:pt x="0" y="2413326"/>
                </a:lnTo>
                <a:lnTo>
                  <a:pt x="0" y="0"/>
                </a:lnTo>
                <a:close/>
              </a:path>
            </a:pathLst>
          </a:custGeom>
          <a:blipFill>
            <a:blip>
              <a:extLst>
                <a:ext uri="{96DAC541-7B7A-43D3-8B79-37D633B846F1}">
                  <asvg:svgBlip xmlns:asvg="http://schemas.microsoft.com/office/drawing/2016/SVG/main" r:embed="rId8"/>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Arial"/>
              <a:ea typeface="+mn-ea"/>
              <a:cs typeface="+mn-cs"/>
            </a:endParaRPr>
          </a:p>
        </p:txBody>
      </p:sp>
      <p:sp>
        <p:nvSpPr>
          <p:cNvPr id="7" name="Freeform 4">
            <a:extLst>
              <a:ext uri="{FF2B5EF4-FFF2-40B4-BE49-F238E27FC236}">
                <a16:creationId xmlns:a16="http://schemas.microsoft.com/office/drawing/2014/main" id="{69392FC0-3255-509E-9FC9-B290A9C007AB}"/>
              </a:ext>
            </a:extLst>
          </p:cNvPr>
          <p:cNvSpPr/>
          <p:nvPr/>
        </p:nvSpPr>
        <p:spPr>
          <a:xfrm>
            <a:off x="9979269" y="5163739"/>
            <a:ext cx="1096706" cy="1098121"/>
          </a:xfrm>
          <a:custGeom>
            <a:avLst/>
            <a:gdLst/>
            <a:ahLst/>
            <a:cxnLst/>
            <a:rect l="l" t="t" r="r" b="b"/>
            <a:pathLst>
              <a:path w="2339692" h="2496782">
                <a:moveTo>
                  <a:pt x="0" y="0"/>
                </a:moveTo>
                <a:lnTo>
                  <a:pt x="2339693" y="0"/>
                </a:lnTo>
                <a:lnTo>
                  <a:pt x="2339693" y="2496781"/>
                </a:lnTo>
                <a:lnTo>
                  <a:pt x="0" y="2496781"/>
                </a:lnTo>
                <a:lnTo>
                  <a:pt x="0" y="0"/>
                </a:lnTo>
                <a:close/>
              </a:path>
            </a:pathLst>
          </a:custGeom>
          <a:blipFill>
            <a:blip r:embed="rId9" cstate="email">
              <a:extLst>
                <a:ext uri="{28A0092B-C50C-407E-A947-70E740481C1C}">
                  <a14:useLocalDpi xmlns:a14="http://schemas.microsoft.com/office/drawing/2010/main"/>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Arial"/>
              <a:ea typeface="+mn-ea"/>
              <a:cs typeface="+mn-cs"/>
            </a:endParaRPr>
          </a:p>
        </p:txBody>
      </p:sp>
      <p:sp>
        <p:nvSpPr>
          <p:cNvPr id="2" name="Freeform 2">
            <a:extLst>
              <a:ext uri="{FF2B5EF4-FFF2-40B4-BE49-F238E27FC236}">
                <a16:creationId xmlns:a16="http://schemas.microsoft.com/office/drawing/2014/main" id="{7D3B3ABB-BACA-ACBD-E94A-AA9AB22EE33D}"/>
              </a:ext>
            </a:extLst>
          </p:cNvPr>
          <p:cNvSpPr/>
          <p:nvPr/>
        </p:nvSpPr>
        <p:spPr>
          <a:xfrm>
            <a:off x="8958098" y="6210224"/>
            <a:ext cx="5672817" cy="2581132"/>
          </a:xfrm>
          <a:custGeom>
            <a:avLst/>
            <a:gdLst/>
            <a:ahLst/>
            <a:cxnLst/>
            <a:rect l="l" t="t" r="r" b="b"/>
            <a:pathLst>
              <a:path w="8509226" h="3871698">
                <a:moveTo>
                  <a:pt x="0" y="0"/>
                </a:moveTo>
                <a:lnTo>
                  <a:pt x="8509226" y="0"/>
                </a:lnTo>
                <a:lnTo>
                  <a:pt x="8509226" y="3871698"/>
                </a:lnTo>
                <a:lnTo>
                  <a:pt x="0" y="3871698"/>
                </a:lnTo>
                <a:lnTo>
                  <a:pt x="0" y="0"/>
                </a:lnTo>
                <a:close/>
              </a:path>
            </a:pathLst>
          </a:custGeom>
          <a:blipFill>
            <a:blip>
              <a:extLst>
                <a:ext uri="{96DAC541-7B7A-43D3-8B79-37D633B846F1}">
                  <asvg:svgBlip xmlns:asvg="http://schemas.microsoft.com/office/drawing/2016/SVG/main" r:embed="rId10"/>
                </a:ext>
              </a:extLst>
            </a:blip>
            <a:stretch>
              <a:fillRect/>
            </a:stretch>
          </a:blipFill>
        </p:spPr>
        <p:txBody>
          <a:bodyP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Freeform 3">
            <a:extLst>
              <a:ext uri="{FF2B5EF4-FFF2-40B4-BE49-F238E27FC236}">
                <a16:creationId xmlns:a16="http://schemas.microsoft.com/office/drawing/2014/main" id="{70AF997F-8DFF-F587-2F16-BC9B44F9C251}"/>
              </a:ext>
            </a:extLst>
          </p:cNvPr>
          <p:cNvSpPr/>
          <p:nvPr/>
        </p:nvSpPr>
        <p:spPr>
          <a:xfrm>
            <a:off x="-2387538" y="6202711"/>
            <a:ext cx="5672817" cy="2581132"/>
          </a:xfrm>
          <a:custGeom>
            <a:avLst/>
            <a:gdLst/>
            <a:ahLst/>
            <a:cxnLst/>
            <a:rect l="l" t="t" r="r" b="b"/>
            <a:pathLst>
              <a:path w="8509226" h="3871698">
                <a:moveTo>
                  <a:pt x="0" y="0"/>
                </a:moveTo>
                <a:lnTo>
                  <a:pt x="8509227" y="0"/>
                </a:lnTo>
                <a:lnTo>
                  <a:pt x="8509227" y="3871698"/>
                </a:lnTo>
                <a:lnTo>
                  <a:pt x="0" y="3871698"/>
                </a:lnTo>
                <a:lnTo>
                  <a:pt x="0" y="0"/>
                </a:lnTo>
                <a:close/>
              </a:path>
            </a:pathLst>
          </a:custGeom>
          <a:blipFill>
            <a:blip>
              <a:extLst>
                <a:ext uri="{96DAC541-7B7A-43D3-8B79-37D633B846F1}">
                  <asvg:svgBlip xmlns:asvg="http://schemas.microsoft.com/office/drawing/2016/SVG/main" r:embed="rId11"/>
                </a:ext>
              </a:extLst>
            </a:blip>
            <a:stretch>
              <a:fillRect/>
            </a:stretch>
          </a:blipFill>
        </p:spPr>
        <p:txBody>
          <a:bodyP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9" name="Freeform 4">
            <a:extLst>
              <a:ext uri="{FF2B5EF4-FFF2-40B4-BE49-F238E27FC236}">
                <a16:creationId xmlns:a16="http://schemas.microsoft.com/office/drawing/2014/main" id="{A1085FC9-4403-A04C-071C-8712C261FE3D}"/>
              </a:ext>
            </a:extLst>
          </p:cNvPr>
          <p:cNvSpPr/>
          <p:nvPr/>
        </p:nvSpPr>
        <p:spPr>
          <a:xfrm flipH="1">
            <a:off x="3285279" y="6216417"/>
            <a:ext cx="5672817" cy="2581132"/>
          </a:xfrm>
          <a:custGeom>
            <a:avLst/>
            <a:gdLst/>
            <a:ahLst/>
            <a:cxnLst/>
            <a:rect l="l" t="t" r="r" b="b"/>
            <a:pathLst>
              <a:path w="8509226" h="3871698">
                <a:moveTo>
                  <a:pt x="8509226" y="0"/>
                </a:moveTo>
                <a:lnTo>
                  <a:pt x="0" y="0"/>
                </a:lnTo>
                <a:lnTo>
                  <a:pt x="0" y="3871698"/>
                </a:lnTo>
                <a:lnTo>
                  <a:pt x="8509226" y="3871698"/>
                </a:lnTo>
                <a:lnTo>
                  <a:pt x="8509226" y="0"/>
                </a:lnTo>
                <a:close/>
              </a:path>
            </a:pathLst>
          </a:custGeom>
          <a:blipFill>
            <a:blip>
              <a:extLst>
                <a:ext uri="{96DAC541-7B7A-43D3-8B79-37D633B846F1}">
                  <asvg:svgBlip xmlns:asvg="http://schemas.microsoft.com/office/drawing/2016/SVG/main" r:embed="rId11"/>
                </a:ext>
              </a:extLst>
            </a:blip>
            <a:stretch>
              <a:fillRect/>
            </a:stretch>
          </a:blipFill>
        </p:spPr>
        <p:txBody>
          <a:bodyPr/>
          <a:lstStyle/>
          <a:p>
            <a:pPr marL="0" marR="0" lvl="0" indent="0" algn="l" defTabSz="60963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11" name="Freeform 5"/>
          <p:cNvSpPr/>
          <p:nvPr/>
        </p:nvSpPr>
        <p:spPr>
          <a:xfrm>
            <a:off x="4025138" y="4858469"/>
            <a:ext cx="975815" cy="1627524"/>
          </a:xfrm>
          <a:custGeom>
            <a:avLst/>
            <a:gdLst/>
            <a:ahLst/>
            <a:cxnLst/>
            <a:rect l="l" t="t" r="r" b="b"/>
            <a:pathLst>
              <a:path w="5993899" h="10224135">
                <a:moveTo>
                  <a:pt x="0" y="0"/>
                </a:moveTo>
                <a:lnTo>
                  <a:pt x="5993900" y="0"/>
                </a:lnTo>
                <a:lnTo>
                  <a:pt x="5993900" y="10224135"/>
                </a:lnTo>
                <a:lnTo>
                  <a:pt x="0" y="10224135"/>
                </a:lnTo>
                <a:lnTo>
                  <a:pt x="0" y="0"/>
                </a:lnTo>
                <a:close/>
              </a:path>
            </a:pathLst>
          </a:custGeom>
          <a:blipFill>
            <a:blip>
              <a:extLst>
                <a:ext uri="{96DAC541-7B7A-43D3-8B79-37D633B846F1}">
                  <asvg:svgBlip xmlns:asvg="http://schemas.microsoft.com/office/drawing/2016/SVG/main" r:embed="rId12"/>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Arial"/>
              <a:ea typeface="+mn-ea"/>
              <a:cs typeface="+mn-cs"/>
            </a:endParaRPr>
          </a:p>
        </p:txBody>
      </p:sp>
      <p:sp>
        <p:nvSpPr>
          <p:cNvPr id="12" name="Freeform 6"/>
          <p:cNvSpPr/>
          <p:nvPr/>
        </p:nvSpPr>
        <p:spPr>
          <a:xfrm>
            <a:off x="4182450" y="5167264"/>
            <a:ext cx="1048930" cy="1009934"/>
          </a:xfrm>
          <a:custGeom>
            <a:avLst/>
            <a:gdLst/>
            <a:ahLst/>
            <a:cxnLst/>
            <a:rect l="l" t="t" r="r" b="b"/>
            <a:pathLst>
              <a:path w="3645035" h="3321538">
                <a:moveTo>
                  <a:pt x="0" y="0"/>
                </a:moveTo>
                <a:lnTo>
                  <a:pt x="3645035" y="0"/>
                </a:lnTo>
                <a:lnTo>
                  <a:pt x="3645035" y="3321538"/>
                </a:lnTo>
                <a:lnTo>
                  <a:pt x="0" y="3321538"/>
                </a:lnTo>
                <a:lnTo>
                  <a:pt x="0" y="0"/>
                </a:lnTo>
                <a:close/>
              </a:path>
            </a:pathLst>
          </a:custGeom>
          <a:blipFill>
            <a:blip>
              <a:extLst>
                <a:ext uri="{96DAC541-7B7A-43D3-8B79-37D633B846F1}">
                  <asvg:svgBlip xmlns:asvg="http://schemas.microsoft.com/office/drawing/2016/SVG/main" r:embed="rId13"/>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Arial"/>
              <a:ea typeface="+mn-ea"/>
              <a:cs typeface="+mn-cs"/>
            </a:endParaRPr>
          </a:p>
        </p:txBody>
      </p:sp>
      <p:sp>
        <p:nvSpPr>
          <p:cNvPr id="13" name="Freeform 4"/>
          <p:cNvSpPr/>
          <p:nvPr/>
        </p:nvSpPr>
        <p:spPr>
          <a:xfrm>
            <a:off x="6446197" y="4835025"/>
            <a:ext cx="1857401" cy="1342173"/>
          </a:xfrm>
          <a:custGeom>
            <a:avLst/>
            <a:gdLst/>
            <a:ahLst/>
            <a:cxnLst/>
            <a:rect l="l" t="t" r="r" b="b"/>
            <a:pathLst>
              <a:path w="6931682" h="5581065">
                <a:moveTo>
                  <a:pt x="0" y="0"/>
                </a:moveTo>
                <a:lnTo>
                  <a:pt x="6931682" y="0"/>
                </a:lnTo>
                <a:lnTo>
                  <a:pt x="6931682" y="5581065"/>
                </a:lnTo>
                <a:lnTo>
                  <a:pt x="0" y="5581065"/>
                </a:lnTo>
                <a:lnTo>
                  <a:pt x="0" y="0"/>
                </a:lnTo>
                <a:close/>
              </a:path>
            </a:pathLst>
          </a:custGeom>
          <a:blipFill>
            <a:blip>
              <a:extLst>
                <a:ext uri="{96DAC541-7B7A-43D3-8B79-37D633B846F1}">
                  <asvg:svgBlip xmlns:asvg="http://schemas.microsoft.com/office/drawing/2016/SVG/main" r:embed="rId14"/>
                </a:ext>
              </a:extLst>
            </a:blip>
            <a:stretch>
              <a:fillRect/>
            </a:stretch>
          </a:blipFill>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rgbClr val="444C55"/>
              </a:solidFill>
              <a:effectLst/>
              <a:uLnTx/>
              <a:uFillTx/>
              <a:latin typeface="Arial"/>
              <a:ea typeface="+mn-ea"/>
              <a:cs typeface="+mn-cs"/>
            </a:endParaRPr>
          </a:p>
        </p:txBody>
      </p:sp>
    </p:spTree>
    <p:extLst>
      <p:ext uri="{BB962C8B-B14F-4D97-AF65-F5344CB8AC3E}">
        <p14:creationId xmlns:p14="http://schemas.microsoft.com/office/powerpoint/2010/main" val="1138912923"/>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2"/>
          <p:cNvSpPr/>
          <p:nvPr/>
        </p:nvSpPr>
        <p:spPr>
          <a:xfrm>
            <a:off x="8958098" y="5978971"/>
            <a:ext cx="5672817" cy="2581132"/>
          </a:xfrm>
          <a:custGeom>
            <a:avLst/>
            <a:gdLst/>
            <a:ahLst/>
            <a:cxnLst/>
            <a:rect l="l" t="t" r="r" b="b"/>
            <a:pathLst>
              <a:path w="8509226" h="3871698">
                <a:moveTo>
                  <a:pt x="0" y="0"/>
                </a:moveTo>
                <a:lnTo>
                  <a:pt x="8509226" y="0"/>
                </a:lnTo>
                <a:lnTo>
                  <a:pt x="8509226" y="3871698"/>
                </a:lnTo>
                <a:lnTo>
                  <a:pt x="0" y="3871698"/>
                </a:lnTo>
                <a:lnTo>
                  <a:pt x="0" y="0"/>
                </a:lnTo>
                <a:close/>
              </a:path>
            </a:pathLst>
          </a:custGeom>
          <a:blipFill>
            <a:blip>
              <a:extLst>
                <a:ext uri="{96DAC541-7B7A-43D3-8B79-37D633B846F1}">
                  <asvg:svgBlip xmlns:asvg="http://schemas.microsoft.com/office/drawing/2016/SVG/main" r:embed="rId2"/>
                </a:ext>
              </a:extLst>
            </a:blip>
            <a:stretch>
              <a:fillRect/>
            </a:stretch>
          </a:blipFill>
        </p:spPr>
        <p:txBody>
          <a:bodyPr/>
          <a:lstStyle/>
          <a:p>
            <a:endParaRPr lang="en-US" sz="1200"/>
          </a:p>
        </p:txBody>
      </p:sp>
      <p:sp>
        <p:nvSpPr>
          <p:cNvPr id="3" name="Freeform 3"/>
          <p:cNvSpPr/>
          <p:nvPr/>
        </p:nvSpPr>
        <p:spPr>
          <a:xfrm>
            <a:off x="-2387538" y="5978971"/>
            <a:ext cx="5672817" cy="2581132"/>
          </a:xfrm>
          <a:custGeom>
            <a:avLst/>
            <a:gdLst/>
            <a:ahLst/>
            <a:cxnLst/>
            <a:rect l="l" t="t" r="r" b="b"/>
            <a:pathLst>
              <a:path w="8509226" h="3871698">
                <a:moveTo>
                  <a:pt x="0" y="0"/>
                </a:moveTo>
                <a:lnTo>
                  <a:pt x="8509227" y="0"/>
                </a:lnTo>
                <a:lnTo>
                  <a:pt x="8509227" y="3871698"/>
                </a:lnTo>
                <a:lnTo>
                  <a:pt x="0" y="3871698"/>
                </a:lnTo>
                <a:lnTo>
                  <a:pt x="0" y="0"/>
                </a:lnTo>
                <a:close/>
              </a:path>
            </a:pathLst>
          </a:custGeom>
          <a:blipFill>
            <a:blip>
              <a:extLst>
                <a:ext uri="{96DAC541-7B7A-43D3-8B79-37D633B846F1}">
                  <asvg:svgBlip xmlns:asvg="http://schemas.microsoft.com/office/drawing/2016/SVG/main" r:embed="rId2"/>
                </a:ext>
              </a:extLst>
            </a:blip>
            <a:stretch>
              <a:fillRect/>
            </a:stretch>
          </a:blipFill>
        </p:spPr>
        <p:txBody>
          <a:bodyPr/>
          <a:lstStyle/>
          <a:p>
            <a:endParaRPr lang="en-US" sz="1200"/>
          </a:p>
        </p:txBody>
      </p:sp>
      <p:sp>
        <p:nvSpPr>
          <p:cNvPr id="4" name="Freeform 4"/>
          <p:cNvSpPr/>
          <p:nvPr/>
        </p:nvSpPr>
        <p:spPr>
          <a:xfrm flipH="1">
            <a:off x="3285281" y="5978971"/>
            <a:ext cx="5672817" cy="2581132"/>
          </a:xfrm>
          <a:custGeom>
            <a:avLst/>
            <a:gdLst/>
            <a:ahLst/>
            <a:cxnLst/>
            <a:rect l="l" t="t" r="r" b="b"/>
            <a:pathLst>
              <a:path w="8509226" h="3871698">
                <a:moveTo>
                  <a:pt x="8509226" y="0"/>
                </a:moveTo>
                <a:lnTo>
                  <a:pt x="0" y="0"/>
                </a:lnTo>
                <a:lnTo>
                  <a:pt x="0" y="3871698"/>
                </a:lnTo>
                <a:lnTo>
                  <a:pt x="8509226" y="3871698"/>
                </a:lnTo>
                <a:lnTo>
                  <a:pt x="8509226" y="0"/>
                </a:lnTo>
                <a:close/>
              </a:path>
            </a:pathLst>
          </a:custGeom>
          <a:blipFill>
            <a:blip>
              <a:extLst>
                <a:ext uri="{96DAC541-7B7A-43D3-8B79-37D633B846F1}">
                  <asvg:svgBlip xmlns:asvg="http://schemas.microsoft.com/office/drawing/2016/SVG/main" r:embed="rId2"/>
                </a:ext>
              </a:extLst>
            </a:blip>
            <a:stretch>
              <a:fillRect/>
            </a:stretch>
          </a:blipFill>
        </p:spPr>
        <p:txBody>
          <a:bodyPr/>
          <a:lstStyle/>
          <a:p>
            <a:endParaRPr lang="en-US" sz="1200"/>
          </a:p>
        </p:txBody>
      </p:sp>
      <p:sp>
        <p:nvSpPr>
          <p:cNvPr id="6" name="Freeform 6"/>
          <p:cNvSpPr/>
          <p:nvPr/>
        </p:nvSpPr>
        <p:spPr>
          <a:xfrm rot="2946881">
            <a:off x="11221801" y="6056737"/>
            <a:ext cx="449002" cy="532413"/>
          </a:xfrm>
          <a:custGeom>
            <a:avLst/>
            <a:gdLst/>
            <a:ahLst/>
            <a:cxnLst/>
            <a:rect l="l" t="t" r="r" b="b"/>
            <a:pathLst>
              <a:path w="673503" h="798620">
                <a:moveTo>
                  <a:pt x="0" y="0"/>
                </a:moveTo>
                <a:lnTo>
                  <a:pt x="673503" y="0"/>
                </a:lnTo>
                <a:lnTo>
                  <a:pt x="673503" y="798620"/>
                </a:lnTo>
                <a:lnTo>
                  <a:pt x="0" y="798620"/>
                </a:lnTo>
                <a:lnTo>
                  <a:pt x="0" y="0"/>
                </a:lnTo>
                <a:close/>
              </a:path>
            </a:pathLst>
          </a:custGeom>
          <a:blipFill>
            <a:blip r:embed="rId3" cstate="email">
              <a:extLst>
                <a:ext uri="{28A0092B-C50C-407E-A947-70E740481C1C}">
                  <a14:useLocalDpi xmlns:a14="http://schemas.microsoft.com/office/drawing/2010/main"/>
                </a:ext>
              </a:extLst>
            </a:blip>
            <a:stretch>
              <a:fillRect/>
            </a:stretch>
          </a:blipFill>
        </p:spPr>
        <p:txBody>
          <a:bodyPr/>
          <a:lstStyle/>
          <a:p>
            <a:endParaRPr lang="en-US" sz="1200"/>
          </a:p>
        </p:txBody>
      </p:sp>
      <p:sp>
        <p:nvSpPr>
          <p:cNvPr id="7" name="TextBox 7"/>
          <p:cNvSpPr txBox="1"/>
          <p:nvPr/>
        </p:nvSpPr>
        <p:spPr>
          <a:xfrm>
            <a:off x="996287" y="1163597"/>
            <a:ext cx="9928747" cy="2181944"/>
          </a:xfrm>
          <a:prstGeom prst="rect">
            <a:avLst/>
          </a:prstGeom>
        </p:spPr>
        <p:txBody>
          <a:bodyPr wrap="square" lIns="0" tIns="0" rIns="0" bIns="0" rtlCol="0" anchor="t">
            <a:spAutoFit/>
          </a:bodyPr>
          <a:lstStyle/>
          <a:p>
            <a:pPr>
              <a:lnSpc>
                <a:spcPts val="5413"/>
              </a:lnSpc>
            </a:pPr>
            <a:r>
              <a:rPr lang="en-US" sz="8200" b="1" dirty="0">
                <a:solidFill>
                  <a:schemeClr val="accent1"/>
                </a:solidFill>
                <a:latin typeface="Calibri"/>
                <a:ea typeface="Calibri"/>
                <a:cs typeface="Calibri"/>
                <a:sym typeface="The Seasons Bold"/>
              </a:rPr>
              <a:t>Panel Discussion </a:t>
            </a:r>
            <a:br>
              <a:rPr lang="en-US" sz="8200" b="1" dirty="0">
                <a:solidFill>
                  <a:schemeClr val="accent1"/>
                </a:solidFill>
                <a:latin typeface="Calibri"/>
                <a:ea typeface="Calibri"/>
                <a:cs typeface="Calibri"/>
                <a:sym typeface="The Seasons Bold"/>
              </a:rPr>
            </a:br>
            <a:br>
              <a:rPr lang="en-US" sz="8200" b="1" dirty="0">
                <a:solidFill>
                  <a:schemeClr val="accent1"/>
                </a:solidFill>
                <a:latin typeface="Calibri"/>
                <a:ea typeface="Calibri"/>
                <a:cs typeface="Calibri"/>
                <a:sym typeface="The Seasons Bold"/>
              </a:rPr>
            </a:br>
            <a:r>
              <a:rPr lang="en-US" sz="8200" b="1" dirty="0">
                <a:solidFill>
                  <a:schemeClr val="accent1"/>
                </a:solidFill>
                <a:latin typeface="Calibri"/>
                <a:ea typeface="Calibri"/>
                <a:cs typeface="Calibri"/>
                <a:sym typeface="The Seasons Bold"/>
              </a:rPr>
              <a:t>Q/A</a:t>
            </a:r>
            <a:endParaRPr lang="en-US" sz="8200" b="1" dirty="0">
              <a:solidFill>
                <a:schemeClr val="accent1"/>
              </a:solidFill>
              <a:latin typeface="Calibri"/>
              <a:ea typeface="Calibri"/>
              <a:cs typeface="Calibri"/>
            </a:endParaRPr>
          </a:p>
        </p:txBody>
      </p:sp>
      <p:pic>
        <p:nvPicPr>
          <p:cNvPr id="9" name="Picture 8" descr="A blue and red curved line&#10;&#10;AI-generated content may be incorrect.">
            <a:extLst>
              <a:ext uri="{FF2B5EF4-FFF2-40B4-BE49-F238E27FC236}">
                <a16:creationId xmlns:a16="http://schemas.microsoft.com/office/drawing/2014/main" id="{6EF9938D-4B2A-31A3-6B69-3376839293A6}"/>
              </a:ext>
            </a:extLst>
          </p:cNvPr>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8671866" y="-1176"/>
            <a:ext cx="3531305" cy="952500"/>
          </a:xfrm>
          <a:prstGeom prst="rect">
            <a:avLst/>
          </a:prstGeom>
        </p:spPr>
      </p:pic>
      <p:pic>
        <p:nvPicPr>
          <p:cNvPr id="12" name="Picture 11" descr="A logo with a map and text&#10;&#10;AI-generated content may be incorrect.">
            <a:extLst>
              <a:ext uri="{FF2B5EF4-FFF2-40B4-BE49-F238E27FC236}">
                <a16:creationId xmlns:a16="http://schemas.microsoft.com/office/drawing/2014/main" id="{FF3AAC08-4914-5479-5E5C-A158F82A1524}"/>
              </a:ext>
            </a:extLst>
          </p:cNvPr>
          <p:cNvPicPr>
            <a:picLocks noChangeAspect="1"/>
          </p:cNvPicPr>
          <p:nvPr/>
        </p:nvPicPr>
        <p:blipFill>
          <a:blip r:embed="rId5" cstate="email">
            <a:extLst>
              <a:ext uri="{28A0092B-C50C-407E-A947-70E740481C1C}">
                <a14:useLocalDpi xmlns:a14="http://schemas.microsoft.com/office/drawing/2010/main"/>
              </a:ext>
            </a:extLst>
          </a:blip>
          <a:srcRect r="-244"/>
          <a:stretch>
            <a:fillRect/>
          </a:stretch>
        </p:blipFill>
        <p:spPr>
          <a:xfrm>
            <a:off x="10339918" y="3550"/>
            <a:ext cx="1446409" cy="719901"/>
          </a:xfrm>
          <a:prstGeom prst="rect">
            <a:avLst/>
          </a:prstGeom>
        </p:spPr>
      </p:pic>
      <p:pic>
        <p:nvPicPr>
          <p:cNvPr id="8" name="Picture 7" descr="Icon&#10;&#10;Description automatically generated">
            <a:extLst>
              <a:ext uri="{FF2B5EF4-FFF2-40B4-BE49-F238E27FC236}">
                <a16:creationId xmlns:a16="http://schemas.microsoft.com/office/drawing/2014/main" id="{7DCE7DFF-E461-D4B2-9DA2-A72781D89530}"/>
              </a:ext>
            </a:extLst>
          </p:cNvPr>
          <p:cNvPicPr>
            <a:picLocks noChangeAspect="1"/>
          </p:cNvPicPr>
          <p:nvPr/>
        </p:nvPicPr>
        <p:blipFill rotWithShape="1">
          <a:blip r:embed="rId6" cstate="email">
            <a:extLst>
              <a:ext uri="{28A0092B-C50C-407E-A947-70E740481C1C}">
                <a14:useLocalDpi xmlns:a14="http://schemas.microsoft.com/office/drawing/2010/main"/>
              </a:ext>
            </a:extLst>
          </a:blip>
          <a:srcRect r="-2" b="300"/>
          <a:stretch/>
        </p:blipFill>
        <p:spPr>
          <a:xfrm>
            <a:off x="7241757" y="1315258"/>
            <a:ext cx="4552749" cy="4538992"/>
          </a:xfrm>
          <a:custGeom>
            <a:avLst/>
            <a:gdLst/>
            <a:ahLst/>
            <a:cxnLst/>
            <a:rect l="l" t="t" r="r" b="b"/>
            <a:pathLst>
              <a:path w="6878775" h="6858000">
                <a:moveTo>
                  <a:pt x="1102973" y="0"/>
                </a:moveTo>
                <a:lnTo>
                  <a:pt x="1160688" y="0"/>
                </a:lnTo>
                <a:lnTo>
                  <a:pt x="983189" y="331786"/>
                </a:lnTo>
                <a:cubicBezTo>
                  <a:pt x="914866" y="469145"/>
                  <a:pt x="850355" y="608712"/>
                  <a:pt x="789261" y="750263"/>
                </a:cubicBezTo>
                <a:cubicBezTo>
                  <a:pt x="774307" y="784928"/>
                  <a:pt x="759992" y="819849"/>
                  <a:pt x="745295" y="854514"/>
                </a:cubicBezTo>
                <a:cubicBezTo>
                  <a:pt x="756682" y="845393"/>
                  <a:pt x="765489" y="833492"/>
                  <a:pt x="770857" y="819975"/>
                </a:cubicBezTo>
                <a:cubicBezTo>
                  <a:pt x="879943" y="589569"/>
                  <a:pt x="999605" y="365513"/>
                  <a:pt x="1131329" y="148742"/>
                </a:cubicBezTo>
                <a:lnTo>
                  <a:pt x="1227589" y="0"/>
                </a:lnTo>
                <a:lnTo>
                  <a:pt x="6878775" y="0"/>
                </a:lnTo>
                <a:lnTo>
                  <a:pt x="6878775" y="6858000"/>
                </a:lnTo>
                <a:lnTo>
                  <a:pt x="713521" y="6858000"/>
                </a:lnTo>
                <a:lnTo>
                  <a:pt x="625642" y="6670527"/>
                </a:lnTo>
                <a:cubicBezTo>
                  <a:pt x="507232" y="6398531"/>
                  <a:pt x="403083" y="6118381"/>
                  <a:pt x="312785" y="5830359"/>
                </a:cubicBezTo>
                <a:cubicBezTo>
                  <a:pt x="278149" y="5719759"/>
                  <a:pt x="248879" y="5607635"/>
                  <a:pt x="212198" y="5480401"/>
                </a:cubicBezTo>
                <a:cubicBezTo>
                  <a:pt x="212208" y="5491601"/>
                  <a:pt x="212803" y="5502788"/>
                  <a:pt x="213988" y="5513923"/>
                </a:cubicBezTo>
                <a:cubicBezTo>
                  <a:pt x="264089" y="5723695"/>
                  <a:pt x="307290" y="5935370"/>
                  <a:pt x="365826" y="6142729"/>
                </a:cubicBezTo>
                <a:cubicBezTo>
                  <a:pt x="433152" y="6380817"/>
                  <a:pt x="510068" y="6614016"/>
                  <a:pt x="597975" y="6841549"/>
                </a:cubicBezTo>
                <a:lnTo>
                  <a:pt x="604824" y="6858000"/>
                </a:lnTo>
                <a:lnTo>
                  <a:pt x="552056" y="6858000"/>
                </a:lnTo>
                <a:lnTo>
                  <a:pt x="539576" y="6828295"/>
                </a:lnTo>
                <a:cubicBezTo>
                  <a:pt x="380597" y="6414594"/>
                  <a:pt x="260223" y="5988893"/>
                  <a:pt x="171555" y="5552906"/>
                </a:cubicBezTo>
                <a:cubicBezTo>
                  <a:pt x="91163" y="5157998"/>
                  <a:pt x="43746" y="4758899"/>
                  <a:pt x="12305" y="4357388"/>
                </a:cubicBezTo>
                <a:cubicBezTo>
                  <a:pt x="-14281" y="4013908"/>
                  <a:pt x="4507" y="3672965"/>
                  <a:pt x="46684" y="3331516"/>
                </a:cubicBezTo>
                <a:cubicBezTo>
                  <a:pt x="127203" y="2664286"/>
                  <a:pt x="277819" y="2007265"/>
                  <a:pt x="496065" y="1371196"/>
                </a:cubicBezTo>
                <a:cubicBezTo>
                  <a:pt x="636273" y="966066"/>
                  <a:pt x="800445" y="573253"/>
                  <a:pt x="995723" y="196614"/>
                </a:cubicBezTo>
                <a:close/>
              </a:path>
            </a:pathLst>
          </a:custGeom>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558">
          <a:extLst>
            <a:ext uri="{FF2B5EF4-FFF2-40B4-BE49-F238E27FC236}">
              <a16:creationId xmlns:a16="http://schemas.microsoft.com/office/drawing/2014/main" id="{3E68CEF5-00BE-F38B-73EA-2271C7E55B60}"/>
            </a:ext>
          </a:extLst>
        </p:cNvPr>
        <p:cNvGrpSpPr/>
        <p:nvPr/>
      </p:nvGrpSpPr>
      <p:grpSpPr>
        <a:xfrm>
          <a:off x="0" y="0"/>
          <a:ext cx="0" cy="0"/>
          <a:chOff x="0" y="0"/>
          <a:chExt cx="0" cy="0"/>
        </a:xfrm>
      </p:grpSpPr>
      <p:sp>
        <p:nvSpPr>
          <p:cNvPr id="1564" name="Google Shape;1564;p178" descr="data:image/jpg;base64,%20/9j/4AAQSkZJRgABAQEAYABgAAD/2wBDAAUDBAQEAwUEBAQFBQUGBwwIBwcHBw8LCwkMEQ8SEhEPERETFhwXExQaFRERGCEYGh0dHx8fExciJCIeJBweHx7/2wBDAQUFBQcGBw4ICA4eFBEUHh4eHh4eHh4eHh4eHh4eHh4eHh4eHh4eHh4eHh4eHh4eHh4eHh4eHh4eHh4eHh4eHh7/wAARCAFqAM4DASIAAhEBAxEB/8QAHwAAAQUBAQEBAQEAAAAAAAAAAAECAwQFBgcICQoL/8QAtRAAAgEDAwIEAwUFBAQAAAF9AQIDAAQRBRIhMUEGE1FhByJxFDKBkaEII0KxwRVS0fAkM2JyggkKFhcYGRolJicoKSo0NTY3ODk6Q0RFRkdISUpTVFVWV1hZWmNkZWZnaGlqc3R1dnd4eXqDhIWGh4iJipKTlJWWl5iZmqKjpKWmp6ipqrKztLW2t7i5usLDxMXGx8jJytLT1NXW19jZ2uHi4+Tl5ufo6erx8vP09fb3+Pn6/8QAHwEAAwEBAQEBAQEBAQAAAAAAAAECAwQFBgcICQoL/8QAtREAAgECBAQDBAcFBAQAAQJ3AAECAxEEBSExBhJBUQdhcRMiMoEIFEKRobHBCSMzUvAVYnLRChYkNOEl8RcYGRomJygpKjU2Nzg5OkNERUZHSElKU1RVVldYWVpjZGVmZ2hpanN0dXZ3eHl6goOEhYaHiImKkpOUlZaXmJmaoqOkpaanqKmqsrO0tba3uLm6wsPExcbHyMnK0tPU1dbX2Nna4uPk5ebn6Onq8vP09fb3+Pn6/9oADAMBAAIRAxEAPwD7LooooAKKKKACiiigAooooAKKKKACiiigAooooAKKKKACiiigAooooAKKKKACiiigAooooAKKKKACiiigArkfjH42t/h38N9Y8XTwfaDYw5hhJIEsrEKikjoCSMn0rrqqazpthrGl3Ol6paRXdldRmOaGVdyupHIIoA+J1/ba8XTSBLfwJo7Nj7ouJWJ/KpP+Gz/Hf/RPdL/77nrM/aT/AGfbn4Sxv8SfAOsyQ6Xa3CFreRv31mzsFUo3R1yQMHkZ719Ofs0eKI/iL8HtI8R6pptl/aB3290ywKBJJG20vjHGeDQB87j9tTxkBh/h7pm7vieUf0pp/bT8as37r4faX9DLMa+0TpGkk5Ol2JP/AF7p/hSrpOlKcrplkD7QL/hQB8Xf8Nn+O/8Aonul/wDfc9H/AA2f47/6J7pf/fc9faf9mab/ANA+0/78r/hR/Zmm/wDQPtP+/K/4UAfFn/DZ/jv/AKJ7pf8A33PSN+2j46UZb4faWB7vNX2p/Zmm/wDQPtP+/K/4UjaXpjDDabZke8C/4UAfFy/tq+MNo3fD7TCfUTyj+lL/AMNreLv+ie6b/wCBEv8AhX2d/Y+k/wDQLsf/AAHT/Cj+x9J/6Bdj/wCA6f4UAfF5/bS8bMf3Xw+0zHvLMaT/AIbQ8df9E+0v/vuavtJdK0tfu6bZL9IF/wAKd/Zum/8AQPtP+/K/4UAfFf8Aw2h46/6J9pf/AH3NSj9tHxwpy/w90vb3/eTCvtP+zdN/6B9p/wB+V/wpDpemsMNp1mR6GBf8KAPi7/htXxh2+Hum5/6+Jf8ACuo+D37WuueKviPpXhPxF4PsrOPU7hbeOa2ldWiZuhZXzkflX1P/AGPpP/QLsf8AwHT/AAr4h+I6R3n/AAUE0y2tY0hWLUrFMIuB8sKE8CgD7tooooAKKKKACiiigAooooAKKKKAOL+N/gZfiR8MNY8Hm7FnJexqYZiuQkiOHQkdxlRn2r4x+H3xG+Jf7MniB/B/jDQ3u9AeYuICcA5PMtvL0OeuD+hr9AqxfGfhTw74x0WTR/E2k22pWUg+5MmSp9VPVT7igDF+FfxO8G/EzRzqHhXVFuGjANxayDZPAT2dD/MZB9a7Ovgj4T6fH8L/ANuL/hFNEmmi0uS7lshHK5O+F4iyqT3w23B9q+96ACiiigAooooAKKKKACiiigAooooAK+EvjQ48Kft56VrF1mO2nvbC4DHoVZFjJ/MGvu2vlT/goL8PbrVPDmmfEPSYma60U+Te7B8wgY5V/wDgLf8AoXtQB9WA5GR0oryL9lb4qWfxN+GtrJJOg13TI0ttSgJ+bcBhZQP7rAZz65Feu0AFFFFABRRRQAUUUUAFFFFABRRXGfGL4j+H/hh4Nn8R69KTg+Xa2yH95cy44RR/M9AKAPkXxfnXP+ChNjBF/oxg1W3UsOC3lRBifxxivuyvhn9lbRfEnxW/aLvPjBq1gbfTLWeW4MgBEZmZCqRIT12g5J9vevuagAooooAKKKKACiiigAooooAKKKKACq+o2drqNhPYX1vHcWtxG0U0UgyrqRggj6VYooA+BPD8MvwB/bHTR7aV49Dv7hYQrHhrW4PyZ9djY/75r78r4x/4KNeH5bXVfCPji1Qqyh7KWQDoyt5kf83/ACr6q+F/iGHxX8PNB8RQOHW+sYpSQejbfmH5g0AdJRRRQAUUUUAFFFFABRRTZpY4YmlmkSONBlnc4AHqSaAHV8N/t6663i74teGfh7o7fabizwkiJz+/nZQF47hQv516x8f/ANqPwr4NsbnR/BtzBr3iEqUDxHdbWrf3mYcMR/dH4muH/Y4+D+uar4qf4yfEFJnupnafTY7kfvJZW63DA9AAfl/PsKAPqnwN4d0/wn4R0zw9pltFb29jbJEFjUAFgBuY+pJySfetqiigAooooAKKKKACiiigAooooAKKKKACiiigDyj9rXw3Y+JPgJ4jivXSNrGD7dbyOcBJI+Rz7jI/GvN/+CdXiW41P4Yax4euHdxo98DDnJxHMC2B/wACVuPevT/2rbOa+/Z78XwwMVZbHzTz1CsGI/IV5r/wTpu7eb4P6raxwKk1vq7+a4HL7o0Iz9KAPpuiiigAooooAK+af2hv2o7XwP4hl8I+DNLi1vW4W8u5lkYmGB/7gC8u3qOAK9p+Mfir/hCvhh4g8ThWeSxs3eIKM/vD8q/+PEV8qf8ABPzwVZeIte8Q/EfXliv761nEFr52HKyv88kpB/iwQAfdqAM4ftLftCWo8288DwmOQfu92jTqMnpg55qgvg/9pL4+Xgn8RXF3o+jMeFu82lso/wBmEfM/1IP1r72IB6gH8KWgD57+DP7KvgfwTcwatr7HxNq8RDIbhNttE3qsf8R92z9K+gwAoCqAAOAB2paKACiiigAooooAKKKKACiiigAooooAKKKKACiiigDgf2iv+SFeM/8AsETf+g14p/wTb/5Jv4m/7C6/+iVr2f8AaTJHwG8ZkHH/ABKpf5V45/wTeA/4Vj4iOOTq4z/36WgD6mooooAKKKKAKHiHSNP1/Q73RdWtkubG9haGeJujKwwa+CdXsvGf7J/xjivbGSW+8L6k/Gf9XdwA8xt6SoDwfx6E1+gtfOX/AAUJuNLi+BkMF4IzezarCLHP3gwDFyPbbkH6igD3nwtrmn+JfDmn6/pMwmsb+BZ4X9VYZ59x0rTrx39jO3vLf9nTwyt7uDOsskQb/nmZWK/pXsVABRRRQAUUUUAFFFFABRRRQAUUUUAFFFFABRRRQAUUUUAeeftKf8kF8Z/9gqX+VeO/8E3/APkmHiH/ALC4/wDRS17F+0p/yQXxn/2Cpf5V47/wTf8A+SYeIf8AsLj/ANFLQB9TUUUUAFFFFACMyqpZiAoGST2FfAHxm8Ran+0d+0DpnhDw1DcDRdOma2jYjICB/wB9cNjoMDj2A9a+tf2mvHEPgL4N65q3nLHe3EJtLFc8tNINox9Blvwrxz/gnX4New8Ha142vIiJ9WnFtbMw5MMfLH6Fz/47QB9P+H9Ks9C0Ox0bT4xHaWVukEKjsqjA/lV6iigAooooAKKKKACiiigAooooAKKKKACiiigAooooAKKKKAPPP2lP+SC+M/8AsFS/yrx3/gm//wAkw8Q/9hcf+ilr2L9pT/kgvjP/ALBUv8q8d/4Jv/8AJMPEP/YXH/opaAPqaiiigAr58+Mn7VXgvwFrd74e0/T73XdYs5DFOseIoInHUFzySD1wPxr6Dr4B8V6Lpvhv9vBLLUbC11Kw1HVo5mguIxImLhc8g8ZDNn8KAIEt/ip+1Z48tJr61fTPDFm/31RltbVD97aT/rJSB/8AqFfd/hHw/pvhbwzp/h7R4RDY2ECwwr7AdT7nqfrWhaW9vZ26W1pBFbwIMJHEgVVHoAOBUtABRRRQAUUUUAFFFFABRRRQAUUUUAFFFFABRRRQAUUUUAFFFFAHnn7Sn/JBfGf/AGCpf5V47/wTf/5Jh4h/7C4/9FLXsX7Sn/JBfGf/AGCpf5V47/wTf/5Jh4h/7C4/9FLQB9TUUUUAeV/tS/EXUfhl8J7rxBoy251OSeO1tfOG5VZ85bHfABOK+fP2Vfhh4u+IXxDg+Nvj25Mtt5xubQyEb7uVflVgo4WNSOPpxVr/AIKQavdzan4N8Ko5W2kEt247M5YRqT9Bu/Ovqr4Z6Ha+Gfh5oOg2YAhsrCKMe52gk/iSTQB0VFFFABRRRQAUUUUAFFFFABRRRQAUUUUAFFFFABRRRQAUUUUAFFFFAHnn7Sn/ACQXxn/2Cpf5V47/AME3/wDkmHiH/sLj/wBFLXsX7Sn/ACQXxn/2Cpf5V47/AME3/wDkmHiH/sLj/wBFLQB9TUUUUAfKP/BRrwul14L0DxjG4S4027No47skoyMfRk/U17X+zh4kuvFnwR8L61fY+0yWQilI/iaMlM/jtzWT+1z4Vj8WfAbxDbkuJrCL+0INvd4ucH2IzXn/APwTw8Rz6p8JNS0O4maQ6PqJWEE/dilUMB9NwegD6YooooAKKKKACiiigAooooAKKKKACiiigAooooAKKKKACiiigAooooA88/aU/wCSC+M/+wVL/KvHf+Cb/wDyTDxD/wBhcf8Aopa9i/aU/wCSC+M/+wVL/KvHf+Cb/wDyTDxD/wBhcf8AopaAPqaiiigCnrmnw6tot9pdwMxXlvJA/wBGUqf518DfBPXPEf7Pn7Q03gnW0jbT9TuI7a7jjYPlWJ8mZSOhG7kehIr9Ba+Qf2uvgx46vvijY/Ev4d6e9/cFYjPFDtMsM8X3ZAp4YEBfxFAH17RXxd8K/wBp7xr4Q8W/8Ij8a9OmVDIEa8ktvJuLUnoXUAB09wMj3r7KsLu1v7KG+sriO4tp0EkUsbbldSMgg9xQBPRRRQAUUUUAFFFFABRRRQAUUUUAFFFFABRRRQAUUUUAFFFFAHnP7TTmP4BeM2Az/wASyQfnivI/+CcKbfhXrz5+9q/8okr1n9qAgfs/+M8nH/Etf+Yryn/gnIpHwm1tiODq5x/37SgD6gooooAKKKKAPJv2l/g7pXxV8FzolvFD4is42fTbwLhtw58tj3Runt1rxf8AYQ+Jt9a6hffCHxRI8dzaF30wTH5kKHEkHPp94D2avsGvkD9rP4G+IrXxZ/wtr4ZJP9vjkFxfWtr/AK5JV58+MD73T5l69+eaAPr6ivlj9n79qyz8Qaha+E/iNappOrsRDHqA+WGaTptkU/6tj69M+lfUw6Z7UALRRRQAUUUUAFFFFABRRRQAUUUUAFFFFABRRRQAUUUUAeY/tUsF/Z68Zk8f8S8/+hCvNP8AgnSpHwd1VscHWHx/37Suo/bY8XaP4c+Buq6Vfyn7bri/ZLKFfvM2QzMfRQByfcVif8E+LG7s/gjcTXVvLCl1qkssJdCu9NqDcM9RkHn2oA+jaKKKACiiigAooooA+Yf22vgtpmu+D7v4geHbCO213S1868ECbftcA+8SB1deoPcA11H7FXxIm8e/ClLHU7gzavoTi0nZjlpI8Zjc/hx9Vr3C/tobyxns7iNZIZ42jkRhwykYI/Kvh/8AYOb+y/2g/GGiW7tFaiyuEWHPB8u5QL+IBP5mgD7looooAKKKKACiiigAooooAKKKKACiiigAooooAKKKKAPhv/goBLJqHxu8H6JOxNn9gi+TPGZLhlY/ko/KvtrRrK103SbTT7KFIba3hSOKNBgKoGAAK+Gvj75njf8Abd0jw5fSrbW1rc2dnGx/uD96fxJY194AYAA6UAFFFFABRRRQAUUUUAFfAPh7WLL4Nftr6xca/L9j0mW5uVllKnCwzrvRsDkjO2vv6vA/2kv2c7P4s+JtL8QWmsLpF7Eot75jDv8AOhBJBH+2M4GeMfSgDhPEX7bOgW+rPDofg69vrJGIFxPcCJnHqFwcfia6rwz+2F8LdQ0159Xi1fR7pAM27W/nb/8AdZeD+OK9G+H3wS+G/gzw2mi2nhnTr/K4uLq+tkmmnPcsWB49hwK5/wAR/sw/BvWtU/tB/DTWLE5eKyuGhib/AICOB+GKAO3+GvxK8F/EXT3vPCeuQX3lgedAfkmi/wB5DyPr0rr6/PP42+ELr9mr4xaJr3gjWpjbXINxBBI+ZFRWAeKTH3kI4z/UV9/6Dfrquh2GqLG0S3ltHOEbqodQ2D+dAF2iiigAooooAKKKKACiiigAooooAKKKKAPi/wDb78G32h+LtB+K+gpLG+5IbuWNTiKaM7onJHTI4/4CK+m/gf4+s/iV8NtM8VWkbxNMpiuI36pMnDj6Z5Hsa5L9swgfs5+J8qD8kXXt+9Wuc/4J+gj4AIck51W549Pu0AfQ1FFFABRRRQAUUUUAFFFFABQaK5j4reKLXwX8ONe8UXiGSLT7N5BGDgux+VVz7sQPxoA+K/2ndYb42ftIaP4H8KCK4ismGnrdRjIZi26Zy391AD+Rr7w0mzXTtKtNPR2dLWBIVZurBVAyfyr42/4J2eFZrrxB4k8e3dinkhPslpMwyRIzbpNp+mAT719p0AFFFFABRRRQAUUUUAFFFFABRRRQAUUUhIAJJAA6k0AeRftiXem2v7PHiddSmWPz4UitwTy8xcFQPXp+QNcZ/wAE8V1Bfgldm5QLaNq0ptT3YbV3f+PA1418b9f1r9ob9oOy+H3hq4b+wtOnaCNl5T5T++uW9emB7AetfbPw/wDCekeB/CGn+F9DhMVjYxbEycs56szHuSSSfrQBvUUUUAFFFFABRRRQAUUUUAFfKH/BQD4maPbeEW+GdpJPJrN3LBc3IThIoQSwDHuSQOPxr6j1y+XS9FvtSaN5VtLeScogyzBVJwPfivgn4E2up/H79puTxp4iaxS306RL+e0OPmjTiKJUP3gCF3E/1FAH1N+yJ4XufCnwE0GzvbU213dK97MjDDAyNlc++3bXrdIOBgcD0paACiiigAooooAKKKKACiiigAooooAK8P8A2w/irB8O/hrcadY3KjxBrUbW9min5ooyMPKfQAHA9zXX/Gz4teFfhRoKX+vzPLd3Ab7FYw8y3DD+S9Msa+RvhD4R8SftJ/Gi58e+MraRPDdtKGmAyI2VfuW0Z7j+8fr3NAHr/wCwR8Mm8N+Crjx1q9uV1TXQBbbx80dqDkH6u3P0C19OVHbQQ21tHb28axQxIEjRRgKoGAAKkoAKKKKACiiigAooooAKKKKAEdVdCjKGVhggjgivgn4/+DNa/Z7+M2n/ABI8Eo8WiXdwZI0XPlxueZLZ/wDYYZx/9avvesXxv4W0Txn4YvPDniGyS70+7TbIh6qezKezA8g0AZvwq8eaD8RvB1p4k0G4V4plAmhLDfbyY+aNh2IP59a6uvz11vTfiD+yj8Uo9S0+Q3vh2/lYRZYmG9hB/wBXJx8soGDkfUcV9j/D/wCNHw28bS2lnovimwbUrmJXFjJJslDEZKAMBuI6cUAeh0UUUAFFFFABRRRQAUUUUAFFFNlkWKJ5HOFRSzH0AoA+E/2y4l1D9qzw5p2vF30d4LKMITgeU0pDgfU5r7h0LSdL0LSYNK0axt7Cxt12xQQIFRR7AV8HeALC9/aE/avvtY1a5lGk6ZOboKD9y3hfEMS+mTgn/gRr7/FABRRRQAUUUUAFFFFABRRRQAUUUUAFFFFAHF/GP4b+H/ij4Ol8Oa+siLvEttcxYElvKAQGXP1wR3FfE37T/wADdP8AgzovhjWPDmrard3sszrc3DLtVJECsrqV+5yemT0r9DahvbS1vrZra9tobmBxho5UDq31B4oA+avg7+1t4I1q303RPFy3mi6n5McMl7OA9tLIFALFhymTzyMDPWvpeGSOaFJoZEkjdQyOhyGB6EEdRXzr+09+zv4W8QeBdR1rwZ4ettO8SWMZuI0s02LdKvLRlBxuIzjHORjvWB+w58ZtPv8AwvF8OvFGpx22rae3l6Ybl9puIe0YJ/iU8AdcY9KAPqyiiigAooooAKKKKACuM+N/ii18HfCjxFr125UQ2MiRAdWkcbUA/EiuzrxP9tlNJl/Z91mLVNTjsGMkTWm7JM0ytkRgD1Gfp1oA8r/4Ju6BcLYeLPFc8LLHcyxWcEhH3yuXfH03LX2DXy5/wTr8S6jqXw41fw7c2qLZaPdqbadVIL+buZlJ6EgjP/Aq+o6ACiiigAooooAKKKKACiiigAooooAKKKKACiiigAr48/bO+Avh7TfDuqfFLwuzaZeW8yTX1qhxFJvcKZEH8LbmB4469K+w684/ab8P3/if4EeK9H0xN93JZiWNP7/lushUe5CEUAYf7HnjPU/G/wAD9Mv9Zma4v7KWSxlmc5aUR42sT67SAfpXsVfKX/BOfxVa3XgfWvB7KEu7C7+2L83MkcgAPHsV/Wvq2gAooooAKKKKACvij/gofqt3qXjvwd4MjlKWxh+0EdjJLJ5YP4BT+Zr6j+JfxR8D/DmOA+LNaSykuAWihWNpJGUHBbaoJAzxk8V8Y/tn/EX4d/Ea48P674N1mefVtPL28yNavHmIncrAkdQwP50AfcHw28JaN4I8G6f4e0Ozitba3iXdsGDJJgbnY9yTzmujrjfghrt94m+EXhfXtSjKXl5psUkwIxlsYLfjjP412VABRRRQAUUUUAFFFFABRRRQAUUUUAFFFFABRRRQAUjAMpVgCCMEHvS1ynxf1bXNB+GHiLWPDVobvV7SxkktIgm4lwOu3vgZOO+KAPjf4N2kPgn9uu+8O+Hg4003l1aGNWyFiKF9p9lYD8q+8q+DP2B20LVPjFq2ueI9YeXxS8MjWUU45nZzmWTcer47ehNfeZ60AFFeafFX45fDn4b3BsvEGs+ZqIGTY2iebMvpuA4X8SK80tf2zPhlLdrFNpXiCCItgytAhCj1wGzQB9LV81ftO/tH6p8OfGkXgvwpodvqGqeQktxLcBmClxlERV5Y4wfxr6A8LeItD8UaNBrHh/U7bUbKdQySwSBsZ7Edj7HmvjL9vKxm8M/HDwn46t42VZIImaRR1kt5c9fXaV/KgCn8Hvg/8RvjL47ufG/xOk1ax0e9VhcO58mS6XjEKIeVj98duPWvftK/ZU+DNhfQ3X9g3d0YmDCO4vXdGI/vDv8ASvZNB1K21jRLHVrORZba8t0nicdGVlBB/WrtAEdrbw2ttFa20KQwRIEjjRcKigYAA7CpKKKACiiigAooooAKKKKACiiigAooooAKKKKACiiigAooooA+D/2tPDMnwl+Pmg/Enw3pgtdOuZ47srANkZuI2zKnH3d69vc16l8Vv2tPBlv8OGufA95Jd+Ir6LZDC8RU2TEcu+RglewGcn2r6E8a+FfD/jPw/PoPibTIdR0+cfNFJ2PZlI5Uj1HNePaN+yV8IdM16DVVtdXuRBKJUtbi8DwEg5AI2gkexP1oA8Z/ZV/Z7sviJpknxG+JUt5fwXs7tbWrTMrXJDENLK4O4gtkAAjOCa+gPE/7NXwf1nQJ9Lt/CdtpMsi4jvLMss0TDoQSTn6HOa9ehijhiWKGNI41GFVFAAHsBT6APgzxR8DvjN8D9TfxL8N9bu9U0+I7nayGJNo7SwHIcfTP4Vx/xu+PV38V/h3pnhrX/DSW/iGwvhJ9rtzhHG0qRsPzKxJHGSOK/SOudn8C+C5teXXpvCujPqincLs2aeZn1zjr70AYX7Oml6po3wO8IaZrMbxX0GmoJI3+8gOSqn3CkD8K7+iigAooooAKKKKACiiigAooooAKKKKACiiigAooooAKKKKACiiigAooooAKKKKACiiigAooooAKKKKACiiigAooooA//9k=">
            <a:extLst>
              <a:ext uri="{FF2B5EF4-FFF2-40B4-BE49-F238E27FC236}">
                <a16:creationId xmlns:a16="http://schemas.microsoft.com/office/drawing/2014/main" id="{704F6063-4827-3B1D-FBF6-0C4E1E06E750}"/>
              </a:ext>
            </a:extLst>
          </p:cNvPr>
          <p:cNvSpPr/>
          <p:nvPr/>
        </p:nvSpPr>
        <p:spPr>
          <a:xfrm>
            <a:off x="365125" y="7937"/>
            <a:ext cx="244474" cy="304801"/>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1565" name="Google Shape;1565;p178" descr="data:image/jpg;base64,%20/9j/4AAQSkZJRgABAQEAYABgAAD/2wBDAAUDBAQEAwUEBAQFBQUGBwwIBwcHBw8LCwkMEQ8SEhEPERETFhwXExQaFRERGCEYGh0dHx8fExciJCIeJBweHx7/2wBDAQUFBQcGBw4ICA4eFBEUHh4eHh4eHh4eHh4eHh4eHh4eHh4eHh4eHh4eHh4eHh4eHh4eHh4eHh4eHh4eHh4eHh7/wAARCAFqAM4DASIAAhEBAxEB/8QAHwAAAQUBAQEBAQEAAAAAAAAAAAECAwQFBgcICQoL/8QAtRAAAgEDAwIEAwUFBAQAAAF9AQIDAAQRBRIhMUEGE1FhByJxFDKBkaEII0KxwRVS0fAkM2JyggkKFhcYGRolJicoKSo0NTY3ODk6Q0RFRkdISUpTVFVWV1hZWmNkZWZnaGlqc3R1dnd4eXqDhIWGh4iJipKTlJWWl5iZmqKjpKWmp6ipqrKztLW2t7i5usLDxMXGx8jJytLT1NXW19jZ2uHi4+Tl5ufo6erx8vP09fb3+Pn6/8QAHwEAAwEBAQEBAQEBAQAAAAAAAAECAwQFBgcICQoL/8QAtREAAgECBAQDBAcFBAQAAQJ3AAECAxEEBSExBhJBUQdhcRMiMoEIFEKRobHBCSMzUvAVYnLRChYkNOEl8RcYGRomJygpKjU2Nzg5OkNERUZHSElKU1RVVldYWVpjZGVmZ2hpanN0dXZ3eHl6goOEhYaHiImKkpOUlZaXmJmaoqOkpaanqKmqsrO0tba3uLm6wsPExcbHyMnK0tPU1dbX2Nna4uPk5ebn6Onq8vP09fb3+Pn6/9oADAMBAAIRAxEAPwD7LooooAKKKKACiiigAooooAKKKKACiiigAooooAKKKKACiiigAooooAKKKKACiiigAooooAKKKKACiiigArkfjH42t/h38N9Y8XTwfaDYw5hhJIEsrEKikjoCSMn0rrqqazpthrGl3Ol6paRXdldRmOaGVdyupHIIoA+J1/ba8XTSBLfwJo7Nj7ouJWJ/KpP+Gz/Hf/RPdL/77nrM/aT/AGfbn4Sxv8SfAOsyQ6Xa3CFreRv31mzsFUo3R1yQMHkZ719Ofs0eKI/iL8HtI8R6pptl/aB3290ywKBJJG20vjHGeDQB87j9tTxkBh/h7pm7vieUf0pp/bT8as37r4faX9DLMa+0TpGkk5Ol2JP/AF7p/hSrpOlKcrplkD7QL/hQB8Xf8Nn+O/8Aonul/wDfc9H/AA2f47/6J7pf/fc9faf9mab/ANA+0/78r/hR/Zmm/wDQPtP+/K/4UAfFn/DZ/jv/AKJ7pf8A33PSN+2j46UZb4faWB7vNX2p/Zmm/wDQPtP+/K/4UjaXpjDDabZke8C/4UAfFy/tq+MNo3fD7TCfUTyj+lL/AMNreLv+ie6b/wCBEv8AhX2d/Y+k/wDQLsf/AAHT/Cj+x9J/6Bdj/wCA6f4UAfF5/bS8bMf3Xw+0zHvLMaT/AIbQ8df9E+0v/vuavtJdK0tfu6bZL9IF/wAKd/Zum/8AQPtP+/K/4UAfFf8Aw2h46/6J9pf/AH3NSj9tHxwpy/w90vb3/eTCvtP+zdN/6B9p/wB+V/wpDpemsMNp1mR6GBf8KAPi7/htXxh2+Hum5/6+Jf8ACuo+D37WuueKviPpXhPxF4PsrOPU7hbeOa2ldWiZuhZXzkflX1P/AGPpP/QLsf8AwHT/AAr4h+I6R3n/AAUE0y2tY0hWLUrFMIuB8sKE8CgD7tooooAKKKKACiiigAooooAKKKKAOL+N/gZfiR8MNY8Hm7FnJexqYZiuQkiOHQkdxlRn2r4x+H3xG+Jf7MniB/B/jDQ3u9AeYuICcA5PMtvL0OeuD+hr9AqxfGfhTw74x0WTR/E2k22pWUg+5MmSp9VPVT7igDF+FfxO8G/EzRzqHhXVFuGjANxayDZPAT2dD/MZB9a7Ovgj4T6fH8L/ANuL/hFNEmmi0uS7lshHK5O+F4iyqT3w23B9q+96ACiiigAooooAKKKKACiiigAooooAK+EvjQ48Kft56VrF1mO2nvbC4DHoVZFjJ/MGvu2vlT/goL8PbrVPDmmfEPSYma60U+Te7B8wgY5V/wDgLf8AoXtQB9WA5GR0oryL9lb4qWfxN+GtrJJOg13TI0ttSgJ+bcBhZQP7rAZz65Feu0AFFFFABRRRQAUUUUAFFFFABRRXGfGL4j+H/hh4Nn8R69KTg+Xa2yH95cy44RR/M9AKAPkXxfnXP+ChNjBF/oxg1W3UsOC3lRBifxxivuyvhn9lbRfEnxW/aLvPjBq1gbfTLWeW4MgBEZmZCqRIT12g5J9vevuagAooooAKKKKACiiigAooooAKKKKACq+o2drqNhPYX1vHcWtxG0U0UgyrqRggj6VYooA+BPD8MvwB/bHTR7aV49Dv7hYQrHhrW4PyZ9djY/75r78r4x/4KNeH5bXVfCPji1Qqyh7KWQDoyt5kf83/ACr6q+F/iGHxX8PNB8RQOHW+sYpSQejbfmH5g0AdJRRRQAUUUUAFFFFABRRTZpY4YmlmkSONBlnc4AHqSaAHV8N/t6663i74teGfh7o7fabizwkiJz+/nZQF47hQv516x8f/ANqPwr4NsbnR/BtzBr3iEqUDxHdbWrf3mYcMR/dH4muH/Y4+D+uar4qf4yfEFJnupnafTY7kfvJZW63DA9AAfl/PsKAPqnwN4d0/wn4R0zw9pltFb29jbJEFjUAFgBuY+pJySfetqiigAooooAKKKKACiiigAooooAKKKKACiiigDyj9rXw3Y+JPgJ4jivXSNrGD7dbyOcBJI+Rz7jI/GvN/+CdXiW41P4Yax4euHdxo98DDnJxHMC2B/wACVuPevT/2rbOa+/Z78XwwMVZbHzTz1CsGI/IV5r/wTpu7eb4P6raxwKk1vq7+a4HL7o0Iz9KAPpuiiigAooooAK+af2hv2o7XwP4hl8I+DNLi1vW4W8u5lkYmGB/7gC8u3qOAK9p+Mfir/hCvhh4g8ThWeSxs3eIKM/vD8q/+PEV8qf8ABPzwVZeIte8Q/EfXliv761nEFr52HKyv88kpB/iwQAfdqAM4ftLftCWo8288DwmOQfu92jTqMnpg55qgvg/9pL4+Xgn8RXF3o+jMeFu82lso/wBmEfM/1IP1r72IB6gH8KWgD57+DP7KvgfwTcwatr7HxNq8RDIbhNttE3qsf8R92z9K+gwAoCqAAOAB2paKACiiigAooooAKKKKACiiigAooooAKKKKACiiigDgf2iv+SFeM/8AsETf+g14p/wTb/5Jv4m/7C6/+iVr2f8AaTJHwG8ZkHH/ABKpf5V45/wTeA/4Vj4iOOTq4z/36WgD6mooooAKKKKAKHiHSNP1/Q73RdWtkubG9haGeJujKwwa+CdXsvGf7J/xjivbGSW+8L6k/Gf9XdwA8xt6SoDwfx6E1+gtfOX/AAUJuNLi+BkMF4IzezarCLHP3gwDFyPbbkH6igD3nwtrmn+JfDmn6/pMwmsb+BZ4X9VYZ59x0rTrx39jO3vLf9nTwyt7uDOsskQb/nmZWK/pXsVABRRRQAUUUUAFFFFABRRRQAUUUUAFFFFABRRRQAUUUUAeeftKf8kF8Z/9gqX+VeO/8E3/APkmHiH/ALC4/wDRS17F+0p/yQXxn/2Cpf5V47/wTf8A+SYeIf8AsLj/ANFLQB9TUUUUAFFFFACMyqpZiAoGST2FfAHxm8Ran+0d+0DpnhDw1DcDRdOma2jYjICB/wB9cNjoMDj2A9a+tf2mvHEPgL4N65q3nLHe3EJtLFc8tNINox9Blvwrxz/gnX4New8Ha142vIiJ9WnFtbMw5MMfLH6Fz/47QB9P+H9Ks9C0Ox0bT4xHaWVukEKjsqjA/lV6iigAooooAKKKKACiiigAooooAKKKKACiiigAooooAKKKKAPPP2lP+SC+M/8AsFS/yrx3/gm//wAkw8Q/9hcf+ilr2L9pT/kgvjP/ALBUv8q8d/4Jv/8AJMPEP/YXH/opaAPqaiiigAr58+Mn7VXgvwFrd74e0/T73XdYs5DFOseIoInHUFzySD1wPxr6Dr4B8V6Lpvhv9vBLLUbC11Kw1HVo5mguIxImLhc8g8ZDNn8KAIEt/ip+1Z48tJr61fTPDFm/31RltbVD97aT/rJSB/8AqFfd/hHw/pvhbwzp/h7R4RDY2ECwwr7AdT7nqfrWhaW9vZ26W1pBFbwIMJHEgVVHoAOBUtABRRRQAUUUUAFFFFABRRRQAUUUUAFFFFABRRRQAUUUUAFFFFAHnn7Sn/JBfGf/AGCpf5V47/wTf/5Jh4h/7C4/9FLXsX7Sn/JBfGf/AGCpf5V47/wTf/5Jh4h/7C4/9FLQB9TUUUUAeV/tS/EXUfhl8J7rxBoy251OSeO1tfOG5VZ85bHfABOK+fP2Vfhh4u+IXxDg+Nvj25Mtt5xubQyEb7uVflVgo4WNSOPpxVr/AIKQavdzan4N8Ko5W2kEt247M5YRqT9Bu/Ovqr4Z6Ha+Gfh5oOg2YAhsrCKMe52gk/iSTQB0VFFFABRRRQAUUUUAFFFFABRRRQAUUUUAFFFFABRRRQAUUUUAFFFFAHnn7Sn/ACQXxn/2Cpf5V47/AME3/wDkmHiH/sLj/wBFLXsX7Sn/ACQXxn/2Cpf5V47/AME3/wDkmHiH/sLj/wBFLQB9TUUUUAfKP/BRrwul14L0DxjG4S4027No47skoyMfRk/U17X+zh4kuvFnwR8L61fY+0yWQilI/iaMlM/jtzWT+1z4Vj8WfAbxDbkuJrCL+0INvd4ucH2IzXn/APwTw8Rz6p8JNS0O4maQ6PqJWEE/dilUMB9NwegD6YooooAKKKKACiiigAooooAKKKKACiiigAooooAKKKKACiiigAooooA88/aU/wCSC+M/+wVL/KvHf+Cb/wDyTDxD/wBhcf8Aopa9i/aU/wCSC+M/+wVL/KvHf+Cb/wDyTDxD/wBhcf8AopaAPqaiiigCnrmnw6tot9pdwMxXlvJA/wBGUqf518DfBPXPEf7Pn7Q03gnW0jbT9TuI7a7jjYPlWJ8mZSOhG7kehIr9Ba+Qf2uvgx46vvijY/Ev4d6e9/cFYjPFDtMsM8X3ZAp4YEBfxFAH17RXxd8K/wBp7xr4Q8W/8Ij8a9OmVDIEa8ktvJuLUnoXUAB09wMj3r7KsLu1v7KG+sriO4tp0EkUsbbldSMgg9xQBPRRRQAUUUUAFFFFABRRRQAUUUUAFFFFABRRRQAUUUUAFFFFAHnP7TTmP4BeM2Az/wASyQfnivI/+CcKbfhXrz5+9q/8okr1n9qAgfs/+M8nH/Etf+Yryn/gnIpHwm1tiODq5x/37SgD6gooooAKKKKAPJv2l/g7pXxV8FzolvFD4is42fTbwLhtw58tj3Runt1rxf8AYQ+Jt9a6hffCHxRI8dzaF30wTH5kKHEkHPp94D2avsGvkD9rP4G+IrXxZ/wtr4ZJP9vjkFxfWtr/AK5JV58+MD73T5l69+eaAPr6ivlj9n79qyz8Qaha+E/iNappOrsRDHqA+WGaTptkU/6tj69M+lfUw6Z7UALRRRQAUUUUAFFFFABRRRQAUUUUAFFFFABRRRQAUUUUAeY/tUsF/Z68Zk8f8S8/+hCvNP8AgnSpHwd1VscHWHx/37Suo/bY8XaP4c+Buq6Vfyn7bri/ZLKFfvM2QzMfRQByfcVif8E+LG7s/gjcTXVvLCl1qkssJdCu9NqDcM9RkHn2oA+jaKKKACiiigAooooA+Yf22vgtpmu+D7v4geHbCO213S1868ECbftcA+8SB1deoPcA11H7FXxIm8e/ClLHU7gzavoTi0nZjlpI8Zjc/hx9Vr3C/tobyxns7iNZIZ42jkRhwykYI/Kvh/8AYOb+y/2g/GGiW7tFaiyuEWHPB8u5QL+IBP5mgD7looooAKKKKACiiigAooooAKKKKACiiigAooooAKKKKAPhv/goBLJqHxu8H6JOxNn9gi+TPGZLhlY/ko/KvtrRrK103SbTT7KFIba3hSOKNBgKoGAAK+Gvj75njf8Abd0jw5fSrbW1rc2dnGx/uD96fxJY194AYAA6UAFFFFABRRRQAUUUUAFfAPh7WLL4Nftr6xca/L9j0mW5uVllKnCwzrvRsDkjO2vv6vA/2kv2c7P4s+JtL8QWmsLpF7Eot75jDv8AOhBJBH+2M4GeMfSgDhPEX7bOgW+rPDofg69vrJGIFxPcCJnHqFwcfia6rwz+2F8LdQ0159Xi1fR7pAM27W/nb/8AdZeD+OK9G+H3wS+G/gzw2mi2nhnTr/K4uLq+tkmmnPcsWB49hwK5/wAR/sw/BvWtU/tB/DTWLE5eKyuGhib/AICOB+GKAO3+GvxK8F/EXT3vPCeuQX3lgedAfkmi/wB5DyPr0rr6/PP42+ELr9mr4xaJr3gjWpjbXINxBBI+ZFRWAeKTH3kI4z/UV9/6Dfrquh2GqLG0S3ltHOEbqodQ2D+dAF2iiigAooooAKKKKACiiigAooooAKKKKAPi/wDb78G32h+LtB+K+gpLG+5IbuWNTiKaM7onJHTI4/4CK+m/gf4+s/iV8NtM8VWkbxNMpiuI36pMnDj6Z5Hsa5L9swgfs5+J8qD8kXXt+9Wuc/4J+gj4AIck51W549Pu0AfQ1FFFABRRRQAUUUUAFFFFABQaK5j4reKLXwX8ONe8UXiGSLT7N5BGDgux+VVz7sQPxoA+K/2ndYb42ftIaP4H8KCK4ismGnrdRjIZi26Zy391AD+Rr7w0mzXTtKtNPR2dLWBIVZurBVAyfyr42/4J2eFZrrxB4k8e3dinkhPslpMwyRIzbpNp+mAT719p0AFFFFABRRRQAUUUUAFFFFABRRRQAUUUhIAJJAA6k0AeRftiXem2v7PHiddSmWPz4UitwTy8xcFQPXp+QNcZ/wAE8V1Bfgldm5QLaNq0ptT3YbV3f+PA1418b9f1r9ob9oOy+H3hq4b+wtOnaCNl5T5T++uW9emB7AetfbPw/wDCekeB/CGn+F9DhMVjYxbEycs56szHuSSSfrQBvUUUUAFFFFABRRRQAUUUUAFfKH/BQD4maPbeEW+GdpJPJrN3LBc3IThIoQSwDHuSQOPxr6j1y+XS9FvtSaN5VtLeScogyzBVJwPfivgn4E2up/H79puTxp4iaxS306RL+e0OPmjTiKJUP3gCF3E/1FAH1N+yJ4XufCnwE0GzvbU213dK97MjDDAyNlc++3bXrdIOBgcD0paACiiigAooooAKKKKACiiigAooooAK8P8A2w/irB8O/hrcadY3KjxBrUbW9min5ooyMPKfQAHA9zXX/Gz4teFfhRoKX+vzPLd3Ab7FYw8y3DD+S9Msa+RvhD4R8SftJ/Gi58e+MraRPDdtKGmAyI2VfuW0Z7j+8fr3NAHr/wCwR8Mm8N+Crjx1q9uV1TXQBbbx80dqDkH6u3P0C19OVHbQQ21tHb28axQxIEjRRgKoGAAKkoAKKKKACiiigAooooAKKKKAEdVdCjKGVhggjgivgn4/+DNa/Z7+M2n/ABI8Eo8WiXdwZI0XPlxueZLZ/wDYYZx/9avvesXxv4W0Txn4YvPDniGyS70+7TbIh6qezKezA8g0AZvwq8eaD8RvB1p4k0G4V4plAmhLDfbyY+aNh2IP59a6uvz11vTfiD+yj8Uo9S0+Q3vh2/lYRZYmG9hB/wBXJx8soGDkfUcV9j/D/wCNHw28bS2lnovimwbUrmJXFjJJslDEZKAMBuI6cUAeh0UUUAFFFFABRRRQAUUUUAFFFNlkWKJ5HOFRSzH0AoA+E/2y4l1D9qzw5p2vF30d4LKMITgeU0pDgfU5r7h0LSdL0LSYNK0axt7Cxt12xQQIFRR7AV8HeALC9/aE/avvtY1a5lGk6ZOboKD9y3hfEMS+mTgn/gRr7/FABRRRQAUUUUAFFFFABRRRQAUUUUAFFFFAHF/GP4b+H/ij4Ol8Oa+siLvEttcxYElvKAQGXP1wR3FfE37T/wADdP8AgzovhjWPDmrard3sszrc3DLtVJECsrqV+5yemT0r9DahvbS1vrZra9tobmBxho5UDq31B4oA+avg7+1t4I1q303RPFy3mi6n5McMl7OA9tLIFALFhymTzyMDPWvpeGSOaFJoZEkjdQyOhyGB6EEdRXzr+09+zv4W8QeBdR1rwZ4ettO8SWMZuI0s02LdKvLRlBxuIzjHORjvWB+w58ZtPv8AwvF8OvFGpx22rae3l6Ybl9puIe0YJ/iU8AdcY9KAPqyiiigAooooAKKKKACuM+N/ii18HfCjxFr125UQ2MiRAdWkcbUA/EiuzrxP9tlNJl/Z91mLVNTjsGMkTWm7JM0ytkRgD1Gfp1oA8r/4Ju6BcLYeLPFc8LLHcyxWcEhH3yuXfH03LX2DXy5/wTr8S6jqXw41fw7c2qLZaPdqbadVIL+buZlJ6EgjP/Aq+o6ACiiigAooooAKKKKACiiigAooooAKKKKACiiigAr48/bO+Avh7TfDuqfFLwuzaZeW8yTX1qhxFJvcKZEH8LbmB4469K+w684/ab8P3/if4EeK9H0xN93JZiWNP7/lushUe5CEUAYf7HnjPU/G/wAD9Mv9Zma4v7KWSxlmc5aUR42sT67SAfpXsVfKX/BOfxVa3XgfWvB7KEu7C7+2L83MkcgAPHsV/Wvq2gAooooAKKKKACvij/gofqt3qXjvwd4MjlKWxh+0EdjJLJ5YP4BT+Zr6j+JfxR8D/DmOA+LNaSykuAWihWNpJGUHBbaoJAzxk8V8Y/tn/EX4d/Ea48P674N1mefVtPL28yNavHmIncrAkdQwP50AfcHw28JaN4I8G6f4e0Ozitba3iXdsGDJJgbnY9yTzmujrjfghrt94m+EXhfXtSjKXl5psUkwIxlsYLfjjP412VABRRRQAUUUUAFFFFABRRRQAUUUUAFFFFABRRRQAUjAMpVgCCMEHvS1ynxf1bXNB+GHiLWPDVobvV7SxkktIgm4lwOu3vgZOO+KAPjf4N2kPgn9uu+8O+Hg4003l1aGNWyFiKF9p9lYD8q+8q+DP2B20LVPjFq2ueI9YeXxS8MjWUU45nZzmWTcer47ehNfeZ60AFFeafFX45fDn4b3BsvEGs+ZqIGTY2iebMvpuA4X8SK80tf2zPhlLdrFNpXiCCItgytAhCj1wGzQB9LV81ftO/tH6p8OfGkXgvwpodvqGqeQktxLcBmClxlERV5Y4wfxr6A8LeItD8UaNBrHh/U7bUbKdQySwSBsZ7Edj7HmvjL9vKxm8M/HDwn46t42VZIImaRR1kt5c9fXaV/KgCn8Hvg/8RvjL47ufG/xOk1ax0e9VhcO58mS6XjEKIeVj98duPWvftK/ZU+DNhfQ3X9g3d0YmDCO4vXdGI/vDv8ASvZNB1K21jRLHVrORZba8t0nicdGVlBB/WrtAEdrbw2ttFa20KQwRIEjjRcKigYAA7CpKKKACiiigAooooAKKKKACiiigAooooAKKKKACiiigAooooA+D/2tPDMnwl+Pmg/Enw3pgtdOuZ47srANkZuI2zKnH3d69vc16l8Vv2tPBlv8OGufA95Jd+Ir6LZDC8RU2TEcu+RglewGcn2r6E8a+FfD/jPw/PoPibTIdR0+cfNFJ2PZlI5Uj1HNePaN+yV8IdM16DVVtdXuRBKJUtbi8DwEg5AI2gkexP1oA8Z/ZV/Z7sviJpknxG+JUt5fwXs7tbWrTMrXJDENLK4O4gtkAAjOCa+gPE/7NXwf1nQJ9Lt/CdtpMsi4jvLMss0TDoQSTn6HOa9ehijhiWKGNI41GFVFAAHsBT6APgzxR8DvjN8D9TfxL8N9bu9U0+I7nayGJNo7SwHIcfTP4Vx/xu+PV38V/h3pnhrX/DSW/iGwvhJ9rtzhHG0qRsPzKxJHGSOK/SOudn8C+C5teXXpvCujPqincLs2aeZn1zjr70AYX7Oml6po3wO8IaZrMbxX0GmoJI3+8gOSqn3CkD8K7+iigAooooAKKKKACiiigAooooAKKKKACiiigAooooAKKKKACiiigAooooAKKKKACiiigAooooAKKKKACiiigAooooA//9k=">
            <a:extLst>
              <a:ext uri="{FF2B5EF4-FFF2-40B4-BE49-F238E27FC236}">
                <a16:creationId xmlns:a16="http://schemas.microsoft.com/office/drawing/2014/main" id="{7CB25A66-5AB5-9FD5-E2A0-E8B16BDBAE5D}"/>
              </a:ext>
            </a:extLst>
          </p:cNvPr>
          <p:cNvSpPr/>
          <p:nvPr/>
        </p:nvSpPr>
        <p:spPr>
          <a:xfrm>
            <a:off x="365125" y="7937"/>
            <a:ext cx="304800" cy="304801"/>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2" name="Freeform 2">
            <a:extLst>
              <a:ext uri="{FF2B5EF4-FFF2-40B4-BE49-F238E27FC236}">
                <a16:creationId xmlns:a16="http://schemas.microsoft.com/office/drawing/2014/main" id="{258C62CC-FCC1-5026-CC95-F5C419903CB9}"/>
              </a:ext>
            </a:extLst>
          </p:cNvPr>
          <p:cNvSpPr/>
          <p:nvPr/>
        </p:nvSpPr>
        <p:spPr>
          <a:xfrm>
            <a:off x="8958098" y="5978971"/>
            <a:ext cx="5672817" cy="2581132"/>
          </a:xfrm>
          <a:custGeom>
            <a:avLst/>
            <a:gdLst/>
            <a:ahLst/>
            <a:cxnLst/>
            <a:rect l="l" t="t" r="r" b="b"/>
            <a:pathLst>
              <a:path w="8509226" h="3871698">
                <a:moveTo>
                  <a:pt x="0" y="0"/>
                </a:moveTo>
                <a:lnTo>
                  <a:pt x="8509226" y="0"/>
                </a:lnTo>
                <a:lnTo>
                  <a:pt x="8509226" y="3871698"/>
                </a:lnTo>
                <a:lnTo>
                  <a:pt x="0" y="3871698"/>
                </a:lnTo>
                <a:lnTo>
                  <a:pt x="0" y="0"/>
                </a:lnTo>
                <a:close/>
              </a:path>
            </a:pathLst>
          </a:custGeom>
          <a:blipFill>
            <a:blip>
              <a:extLst>
                <a:ext uri="{96DAC541-7B7A-43D3-8B79-37D633B846F1}">
                  <asvg:svgBlip xmlns:asvg="http://schemas.microsoft.com/office/drawing/2016/SVG/main" r:embed="rId3"/>
                </a:ext>
              </a:extLst>
            </a:blip>
            <a:stretch>
              <a:fillRect/>
            </a:stretch>
          </a:blipFill>
        </p:spPr>
        <p:txBody>
          <a:bodyPr/>
          <a:lstStyle/>
          <a:p>
            <a:pPr defTabSz="609630"/>
            <a:endParaRPr lang="en-US" sz="1200">
              <a:solidFill>
                <a:prstClr val="black"/>
              </a:solidFill>
              <a:latin typeface="Calibri"/>
            </a:endParaRPr>
          </a:p>
        </p:txBody>
      </p:sp>
      <p:sp>
        <p:nvSpPr>
          <p:cNvPr id="5" name="Freeform 3">
            <a:extLst>
              <a:ext uri="{FF2B5EF4-FFF2-40B4-BE49-F238E27FC236}">
                <a16:creationId xmlns:a16="http://schemas.microsoft.com/office/drawing/2014/main" id="{0F02EB26-9FCA-4846-BF1D-8713912909C5}"/>
              </a:ext>
            </a:extLst>
          </p:cNvPr>
          <p:cNvSpPr/>
          <p:nvPr/>
        </p:nvSpPr>
        <p:spPr>
          <a:xfrm>
            <a:off x="-2387538" y="5978971"/>
            <a:ext cx="5672817" cy="2581132"/>
          </a:xfrm>
          <a:custGeom>
            <a:avLst/>
            <a:gdLst/>
            <a:ahLst/>
            <a:cxnLst/>
            <a:rect l="l" t="t" r="r" b="b"/>
            <a:pathLst>
              <a:path w="8509226" h="3871698">
                <a:moveTo>
                  <a:pt x="0" y="0"/>
                </a:moveTo>
                <a:lnTo>
                  <a:pt x="8509227" y="0"/>
                </a:lnTo>
                <a:lnTo>
                  <a:pt x="8509227" y="3871698"/>
                </a:lnTo>
                <a:lnTo>
                  <a:pt x="0" y="3871698"/>
                </a:lnTo>
                <a:lnTo>
                  <a:pt x="0" y="0"/>
                </a:lnTo>
                <a:close/>
              </a:path>
            </a:pathLst>
          </a:custGeom>
          <a:blipFill>
            <a:blip>
              <a:extLst>
                <a:ext uri="{96DAC541-7B7A-43D3-8B79-37D633B846F1}">
                  <asvg:svgBlip xmlns:asvg="http://schemas.microsoft.com/office/drawing/2016/SVG/main" r:embed="rId4"/>
                </a:ext>
              </a:extLst>
            </a:blip>
            <a:stretch>
              <a:fillRect/>
            </a:stretch>
          </a:blipFill>
        </p:spPr>
        <p:txBody>
          <a:bodyPr/>
          <a:lstStyle/>
          <a:p>
            <a:pPr defTabSz="609630"/>
            <a:endParaRPr lang="en-US" sz="1200">
              <a:solidFill>
                <a:prstClr val="black"/>
              </a:solidFill>
              <a:latin typeface="Calibri"/>
            </a:endParaRPr>
          </a:p>
        </p:txBody>
      </p:sp>
      <p:sp>
        <p:nvSpPr>
          <p:cNvPr id="7" name="Freeform 4">
            <a:extLst>
              <a:ext uri="{FF2B5EF4-FFF2-40B4-BE49-F238E27FC236}">
                <a16:creationId xmlns:a16="http://schemas.microsoft.com/office/drawing/2014/main" id="{3A70B362-F28F-9AB8-B3C8-50D0C7232835}"/>
              </a:ext>
            </a:extLst>
          </p:cNvPr>
          <p:cNvSpPr/>
          <p:nvPr/>
        </p:nvSpPr>
        <p:spPr>
          <a:xfrm flipH="1">
            <a:off x="3285280" y="5978971"/>
            <a:ext cx="5672817" cy="2581132"/>
          </a:xfrm>
          <a:custGeom>
            <a:avLst/>
            <a:gdLst/>
            <a:ahLst/>
            <a:cxnLst/>
            <a:rect l="l" t="t" r="r" b="b"/>
            <a:pathLst>
              <a:path w="8509226" h="3871698">
                <a:moveTo>
                  <a:pt x="8509226" y="0"/>
                </a:moveTo>
                <a:lnTo>
                  <a:pt x="0" y="0"/>
                </a:lnTo>
                <a:lnTo>
                  <a:pt x="0" y="3871698"/>
                </a:lnTo>
                <a:lnTo>
                  <a:pt x="8509226" y="3871698"/>
                </a:lnTo>
                <a:lnTo>
                  <a:pt x="8509226" y="0"/>
                </a:lnTo>
                <a:close/>
              </a:path>
            </a:pathLst>
          </a:custGeom>
          <a:blipFill>
            <a:blip>
              <a:extLst>
                <a:ext uri="{96DAC541-7B7A-43D3-8B79-37D633B846F1}">
                  <asvg:svgBlip xmlns:asvg="http://schemas.microsoft.com/office/drawing/2016/SVG/main" r:embed="rId4"/>
                </a:ext>
              </a:extLst>
            </a:blip>
            <a:stretch>
              <a:fillRect/>
            </a:stretch>
          </a:blipFill>
        </p:spPr>
        <p:txBody>
          <a:bodyPr/>
          <a:lstStyle/>
          <a:p>
            <a:pPr defTabSz="609630"/>
            <a:endParaRPr lang="en-US" sz="1200">
              <a:solidFill>
                <a:prstClr val="black"/>
              </a:solidFill>
              <a:latin typeface="Calibri"/>
            </a:endParaRPr>
          </a:p>
        </p:txBody>
      </p:sp>
      <p:grpSp>
        <p:nvGrpSpPr>
          <p:cNvPr id="36" name="Group 35">
            <a:extLst>
              <a:ext uri="{FF2B5EF4-FFF2-40B4-BE49-F238E27FC236}">
                <a16:creationId xmlns:a16="http://schemas.microsoft.com/office/drawing/2014/main" id="{19844BCA-126F-46E3-9998-02C8762A0CE2}"/>
              </a:ext>
            </a:extLst>
          </p:cNvPr>
          <p:cNvGrpSpPr/>
          <p:nvPr/>
        </p:nvGrpSpPr>
        <p:grpSpPr>
          <a:xfrm>
            <a:off x="272350" y="4025001"/>
            <a:ext cx="1522730" cy="1207605"/>
            <a:chOff x="585027" y="3728291"/>
            <a:chExt cx="2131946" cy="1207605"/>
          </a:xfrm>
        </p:grpSpPr>
        <p:sp>
          <p:nvSpPr>
            <p:cNvPr id="37" name="Rectangle 36">
              <a:extLst>
                <a:ext uri="{FF2B5EF4-FFF2-40B4-BE49-F238E27FC236}">
                  <a16:creationId xmlns:a16="http://schemas.microsoft.com/office/drawing/2014/main" id="{3E99AA08-1A23-498C-B8C9-27930FD621B2}"/>
                </a:ext>
              </a:extLst>
            </p:cNvPr>
            <p:cNvSpPr/>
            <p:nvPr/>
          </p:nvSpPr>
          <p:spPr>
            <a:xfrm>
              <a:off x="585027" y="4197232"/>
              <a:ext cx="2131946" cy="738664"/>
            </a:xfrm>
            <a:prstGeom prst="rect">
              <a:avLst/>
            </a:prstGeom>
          </p:spPr>
          <p:txBody>
            <a:bodyPr wrap="square" lIns="0" tIns="0" rIns="0" bIns="0">
              <a:spAutoFit/>
            </a:bodyPr>
            <a:lstStyle/>
            <a:p>
              <a:pPr algn="ctr" fontAlgn="t"/>
              <a:r>
                <a:rPr lang="en-US" sz="1200" b="0" i="0" dirty="0">
                  <a:solidFill>
                    <a:schemeClr val="bg1"/>
                  </a:solidFill>
                  <a:effectLst/>
                  <a:latin typeface="Arial" panose="020B0604020202020204" pitchFamily="34" charset="0"/>
                  <a:cs typeface="Arial" panose="020B0604020202020204" pitchFamily="34" charset="0"/>
                </a:rPr>
                <a:t>This slide is an editable slide with all your needs. Adapt it with your needs</a:t>
              </a:r>
            </a:p>
          </p:txBody>
        </p:sp>
        <p:sp>
          <p:nvSpPr>
            <p:cNvPr id="38" name="Rectangle 37">
              <a:extLst>
                <a:ext uri="{FF2B5EF4-FFF2-40B4-BE49-F238E27FC236}">
                  <a16:creationId xmlns:a16="http://schemas.microsoft.com/office/drawing/2014/main" id="{672017E7-C871-450A-80BA-EA9EFABB3554}"/>
                </a:ext>
              </a:extLst>
            </p:cNvPr>
            <p:cNvSpPr/>
            <p:nvPr/>
          </p:nvSpPr>
          <p:spPr>
            <a:xfrm>
              <a:off x="585027" y="3728291"/>
              <a:ext cx="2131946" cy="369332"/>
            </a:xfrm>
            <a:prstGeom prst="rect">
              <a:avLst/>
            </a:prstGeom>
          </p:spPr>
          <p:txBody>
            <a:bodyPr wrap="square" lIns="0" tIns="0" rIns="0" bIns="0">
              <a:spAutoFit/>
            </a:bodyPr>
            <a:lstStyle/>
            <a:p>
              <a:pPr algn="ctr" fontAlgn="t"/>
              <a:r>
                <a:rPr lang="en-US" sz="1200" b="1" dirty="0">
                  <a:solidFill>
                    <a:schemeClr val="bg1"/>
                  </a:solidFill>
                  <a:latin typeface="Arial" panose="020B0604020202020204" pitchFamily="34" charset="0"/>
                  <a:cs typeface="Arial" panose="020B0604020202020204" pitchFamily="34" charset="0"/>
                </a:rPr>
                <a:t>John</a:t>
              </a:r>
            </a:p>
            <a:p>
              <a:pPr algn="ctr" fontAlgn="t"/>
              <a:r>
                <a:rPr lang="en-US" sz="1200" b="1" dirty="0">
                  <a:solidFill>
                    <a:schemeClr val="bg1"/>
                  </a:solidFill>
                  <a:latin typeface="Arial" panose="020B0604020202020204" pitchFamily="34" charset="0"/>
                  <a:cs typeface="Arial" panose="020B0604020202020204" pitchFamily="34" charset="0"/>
                </a:rPr>
                <a:t>Lead consultant</a:t>
              </a:r>
              <a:endParaRPr lang="en-US" sz="1200" b="1" i="0" dirty="0">
                <a:solidFill>
                  <a:schemeClr val="bg1"/>
                </a:solidFill>
                <a:effectLst/>
                <a:latin typeface="Arial" panose="020B0604020202020204" pitchFamily="34" charset="0"/>
                <a:cs typeface="Arial" panose="020B0604020202020204" pitchFamily="34" charset="0"/>
              </a:endParaRPr>
            </a:p>
          </p:txBody>
        </p:sp>
      </p:grpSp>
      <p:sp>
        <p:nvSpPr>
          <p:cNvPr id="42" name="Freeform: Shape 41">
            <a:extLst>
              <a:ext uri="{FF2B5EF4-FFF2-40B4-BE49-F238E27FC236}">
                <a16:creationId xmlns:a16="http://schemas.microsoft.com/office/drawing/2014/main" id="{DEA5637A-3BF2-40DD-AF0C-BC06F544B729}"/>
              </a:ext>
            </a:extLst>
          </p:cNvPr>
          <p:cNvSpPr/>
          <p:nvPr/>
        </p:nvSpPr>
        <p:spPr>
          <a:xfrm>
            <a:off x="199951" y="1724749"/>
            <a:ext cx="2366073" cy="4250532"/>
          </a:xfrm>
          <a:custGeom>
            <a:avLst/>
            <a:gdLst>
              <a:gd name="connsiteX0" fmla="*/ 1315155 w 2630311"/>
              <a:gd name="connsiteY0" fmla="*/ 0 h 4492136"/>
              <a:gd name="connsiteX1" fmla="*/ 2094853 w 2630311"/>
              <a:gd name="connsiteY1" fmla="*/ 635472 h 4492136"/>
              <a:gd name="connsiteX2" fmla="*/ 2104559 w 2630311"/>
              <a:gd name="connsiteY2" fmla="*/ 699069 h 4492136"/>
              <a:gd name="connsiteX3" fmla="*/ 2371252 w 2630311"/>
              <a:gd name="connsiteY3" fmla="*/ 699069 h 4492136"/>
              <a:gd name="connsiteX4" fmla="*/ 2630311 w 2630311"/>
              <a:gd name="connsiteY4" fmla="*/ 958128 h 4492136"/>
              <a:gd name="connsiteX5" fmla="*/ 2630311 w 2630311"/>
              <a:gd name="connsiteY5" fmla="*/ 4492136 h 4492136"/>
              <a:gd name="connsiteX6" fmla="*/ 0 w 2630311"/>
              <a:gd name="connsiteY6" fmla="*/ 4492136 h 4492136"/>
              <a:gd name="connsiteX7" fmla="*/ 0 w 2630311"/>
              <a:gd name="connsiteY7" fmla="*/ 958128 h 4492136"/>
              <a:gd name="connsiteX8" fmla="*/ 259059 w 2630311"/>
              <a:gd name="connsiteY8" fmla="*/ 699069 h 4492136"/>
              <a:gd name="connsiteX9" fmla="*/ 525751 w 2630311"/>
              <a:gd name="connsiteY9" fmla="*/ 699069 h 4492136"/>
              <a:gd name="connsiteX10" fmla="*/ 535457 w 2630311"/>
              <a:gd name="connsiteY10" fmla="*/ 635472 h 4492136"/>
              <a:gd name="connsiteX11" fmla="*/ 1315155 w 2630311"/>
              <a:gd name="connsiteY11" fmla="*/ 0 h 4492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0311" h="4492136">
                <a:moveTo>
                  <a:pt x="1315155" y="0"/>
                </a:moveTo>
                <a:cubicBezTo>
                  <a:pt x="1699757" y="0"/>
                  <a:pt x="2020641" y="272809"/>
                  <a:pt x="2094853" y="635472"/>
                </a:cubicBezTo>
                <a:lnTo>
                  <a:pt x="2104559" y="699069"/>
                </a:lnTo>
                <a:lnTo>
                  <a:pt x="2371252" y="699069"/>
                </a:lnTo>
                <a:cubicBezTo>
                  <a:pt x="2514326" y="699069"/>
                  <a:pt x="2630311" y="815054"/>
                  <a:pt x="2630311" y="958128"/>
                </a:cubicBezTo>
                <a:lnTo>
                  <a:pt x="2630311" y="4492136"/>
                </a:lnTo>
                <a:lnTo>
                  <a:pt x="0" y="4492136"/>
                </a:lnTo>
                <a:lnTo>
                  <a:pt x="0" y="958128"/>
                </a:lnTo>
                <a:cubicBezTo>
                  <a:pt x="0" y="815054"/>
                  <a:pt x="115985" y="699069"/>
                  <a:pt x="259059" y="699069"/>
                </a:cubicBezTo>
                <a:lnTo>
                  <a:pt x="525751" y="699069"/>
                </a:lnTo>
                <a:lnTo>
                  <a:pt x="535457" y="635472"/>
                </a:lnTo>
                <a:cubicBezTo>
                  <a:pt x="609669" y="272809"/>
                  <a:pt x="930553" y="0"/>
                  <a:pt x="1315155" y="0"/>
                </a:cubicBezTo>
                <a:close/>
              </a:path>
            </a:pathLst>
          </a:custGeom>
          <a:solidFill>
            <a:schemeClr val="bg1"/>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45" name="Rectangle 44">
            <a:extLst>
              <a:ext uri="{FF2B5EF4-FFF2-40B4-BE49-F238E27FC236}">
                <a16:creationId xmlns:a16="http://schemas.microsoft.com/office/drawing/2014/main" id="{9FCA0FC4-3DE2-4AA0-86FF-D8E46262B850}"/>
              </a:ext>
            </a:extLst>
          </p:cNvPr>
          <p:cNvSpPr/>
          <p:nvPr/>
        </p:nvSpPr>
        <p:spPr>
          <a:xfrm>
            <a:off x="241648" y="3554697"/>
            <a:ext cx="2279159" cy="2062103"/>
          </a:xfrm>
          <a:prstGeom prst="rect">
            <a:avLst/>
          </a:prstGeom>
        </p:spPr>
        <p:txBody>
          <a:bodyPr wrap="square" lIns="0" tIns="0" rIns="0" bIns="0" anchor="ctr">
            <a:spAutoFit/>
          </a:bodyPr>
          <a:lstStyle/>
          <a:p>
            <a:pPr algn="ctr" fontAlgn="t"/>
            <a:r>
              <a:rPr lang="en-US" sz="2000" b="1" i="1" dirty="0">
                <a:effectLst/>
                <a:latin typeface="Calibri" panose="020F0502020204030204" pitchFamily="34" charset="0"/>
                <a:cs typeface="Calibri" panose="020F0502020204030204" pitchFamily="34" charset="0"/>
              </a:rPr>
              <a:t>Mount </a:t>
            </a:r>
            <a:r>
              <a:rPr lang="en-US" sz="2000" b="1" i="1" dirty="0">
                <a:latin typeface="Calibri" panose="020F0502020204030204" pitchFamily="34" charset="0"/>
                <a:cs typeface="Calibri" panose="020F0502020204030204" pitchFamily="34" charset="0"/>
              </a:rPr>
              <a:t>Sinai Hospital</a:t>
            </a:r>
          </a:p>
          <a:p>
            <a:pPr algn="ctr" fontAlgn="t"/>
            <a:endParaRPr lang="en-US" sz="1600" b="0" i="0" dirty="0">
              <a:solidFill>
                <a:schemeClr val="tx1">
                  <a:lumMod val="65000"/>
                  <a:lumOff val="35000"/>
                </a:schemeClr>
              </a:solidFill>
              <a:effectLst/>
              <a:latin typeface="Calibri" panose="020F0502020204030204" pitchFamily="34" charset="0"/>
              <a:cs typeface="Calibri" panose="020F0502020204030204" pitchFamily="34" charset="0"/>
            </a:endParaRPr>
          </a:p>
          <a:p>
            <a:pPr algn="ctr" fontAlgn="t"/>
            <a:endParaRPr lang="en-US" sz="1600" dirty="0">
              <a:solidFill>
                <a:schemeClr val="tx1">
                  <a:lumMod val="65000"/>
                  <a:lumOff val="35000"/>
                </a:schemeClr>
              </a:solidFill>
              <a:latin typeface="Calibri" panose="020F0502020204030204" pitchFamily="34" charset="0"/>
              <a:cs typeface="Calibri" panose="020F0502020204030204" pitchFamily="34" charset="0"/>
            </a:endParaRPr>
          </a:p>
          <a:p>
            <a:pPr algn="ctr" fontAlgn="t"/>
            <a:endParaRPr lang="en-US" sz="1600" b="0" i="0" dirty="0">
              <a:solidFill>
                <a:schemeClr val="tx1">
                  <a:lumMod val="65000"/>
                  <a:lumOff val="35000"/>
                </a:schemeClr>
              </a:solidFill>
              <a:effectLst/>
              <a:latin typeface="Calibri" panose="020F0502020204030204" pitchFamily="34" charset="0"/>
              <a:cs typeface="Calibri" panose="020F0502020204030204" pitchFamily="34" charset="0"/>
            </a:endParaRPr>
          </a:p>
          <a:p>
            <a:pPr algn="ctr" fontAlgn="t"/>
            <a:r>
              <a:rPr lang="en-US" b="1" dirty="0">
                <a:solidFill>
                  <a:schemeClr val="accent1"/>
                </a:solidFill>
                <a:latin typeface="Calibri" panose="020F0502020204030204" pitchFamily="34" charset="0"/>
                <a:cs typeface="Calibri" panose="020F0502020204030204" pitchFamily="34" charset="0"/>
              </a:rPr>
              <a:t>Implementing </a:t>
            </a:r>
            <a:br>
              <a:rPr lang="en-US" b="1" dirty="0">
                <a:solidFill>
                  <a:schemeClr val="accent1"/>
                </a:solidFill>
                <a:latin typeface="Calibri" panose="020F0502020204030204" pitchFamily="34" charset="0"/>
                <a:cs typeface="Calibri" panose="020F0502020204030204" pitchFamily="34" charset="0"/>
              </a:rPr>
            </a:br>
            <a:r>
              <a:rPr lang="en-US" b="1" dirty="0">
                <a:solidFill>
                  <a:schemeClr val="accent1"/>
                </a:solidFill>
                <a:latin typeface="Calibri" panose="020F0502020204030204" pitchFamily="34" charset="0"/>
                <a:cs typeface="Calibri" panose="020F0502020204030204" pitchFamily="34" charset="0"/>
              </a:rPr>
              <a:t>PMH Screening into Clinical Workflows</a:t>
            </a:r>
          </a:p>
          <a:p>
            <a:pPr algn="ctr" fontAlgn="t"/>
            <a:endParaRPr lang="en-US" sz="1200" b="0" i="0" dirty="0">
              <a:solidFill>
                <a:schemeClr val="tx1">
                  <a:lumMod val="65000"/>
                  <a:lumOff val="35000"/>
                </a:schemeClr>
              </a:solidFill>
              <a:effectLst/>
              <a:latin typeface="Calibri" panose="020F0502020204030204" pitchFamily="34" charset="0"/>
              <a:cs typeface="Calibri" panose="020F0502020204030204" pitchFamily="34" charset="0"/>
            </a:endParaRPr>
          </a:p>
        </p:txBody>
      </p:sp>
      <p:sp>
        <p:nvSpPr>
          <p:cNvPr id="46" name="Rectangle 45">
            <a:extLst>
              <a:ext uri="{FF2B5EF4-FFF2-40B4-BE49-F238E27FC236}">
                <a16:creationId xmlns:a16="http://schemas.microsoft.com/office/drawing/2014/main" id="{805CF3B7-99A6-4FEE-874D-BD801BB1420C}"/>
              </a:ext>
            </a:extLst>
          </p:cNvPr>
          <p:cNvSpPr/>
          <p:nvPr/>
        </p:nvSpPr>
        <p:spPr>
          <a:xfrm>
            <a:off x="330880" y="2858184"/>
            <a:ext cx="2132217" cy="492443"/>
          </a:xfrm>
          <a:prstGeom prst="rect">
            <a:avLst/>
          </a:prstGeom>
        </p:spPr>
        <p:txBody>
          <a:bodyPr wrap="square" lIns="0" tIns="0" rIns="0" bIns="0" anchor="ctr">
            <a:spAutoFit/>
          </a:bodyPr>
          <a:lstStyle/>
          <a:p>
            <a:pPr algn="ctr" fontAlgn="t"/>
            <a:r>
              <a:rPr lang="en-US" sz="1600" b="1">
                <a:solidFill>
                  <a:schemeClr val="accent1"/>
                </a:solidFill>
                <a:latin typeface="Arial" panose="020B0604020202020204" pitchFamily="34" charset="0"/>
                <a:cs typeface="Arial" panose="020B0604020202020204" pitchFamily="34" charset="0"/>
              </a:rPr>
              <a:t>Mathura Ananthan</a:t>
            </a:r>
            <a:r>
              <a:rPr lang="en-US" sz="1600" b="1" dirty="0">
                <a:solidFill>
                  <a:schemeClr val="accent1"/>
                </a:solidFill>
                <a:latin typeface="Arial" panose="020B0604020202020204" pitchFamily="34" charset="0"/>
                <a:cs typeface="Arial" panose="020B0604020202020204" pitchFamily="34" charset="0"/>
              </a:rPr>
              <a:t>, MD</a:t>
            </a:r>
            <a:endParaRPr lang="en-US" sz="1600" b="0" i="0" dirty="0">
              <a:solidFill>
                <a:schemeClr val="accent1"/>
              </a:solidFill>
              <a:effectLst/>
              <a:latin typeface="Arial" panose="020B0604020202020204" pitchFamily="34" charset="0"/>
              <a:cs typeface="Arial" panose="020B0604020202020204" pitchFamily="34" charset="0"/>
            </a:endParaRPr>
          </a:p>
        </p:txBody>
      </p:sp>
      <p:sp>
        <p:nvSpPr>
          <p:cNvPr id="48" name="Freeform: Shape 47">
            <a:extLst>
              <a:ext uri="{FF2B5EF4-FFF2-40B4-BE49-F238E27FC236}">
                <a16:creationId xmlns:a16="http://schemas.microsoft.com/office/drawing/2014/main" id="{DAF14C88-1113-49A9-B000-0335A2867235}"/>
              </a:ext>
            </a:extLst>
          </p:cNvPr>
          <p:cNvSpPr/>
          <p:nvPr/>
        </p:nvSpPr>
        <p:spPr>
          <a:xfrm>
            <a:off x="2742310" y="1717985"/>
            <a:ext cx="2279441" cy="4250532"/>
          </a:xfrm>
          <a:custGeom>
            <a:avLst/>
            <a:gdLst>
              <a:gd name="connsiteX0" fmla="*/ 1315155 w 2630311"/>
              <a:gd name="connsiteY0" fmla="*/ 0 h 4492136"/>
              <a:gd name="connsiteX1" fmla="*/ 2094853 w 2630311"/>
              <a:gd name="connsiteY1" fmla="*/ 635472 h 4492136"/>
              <a:gd name="connsiteX2" fmla="*/ 2104559 w 2630311"/>
              <a:gd name="connsiteY2" fmla="*/ 699069 h 4492136"/>
              <a:gd name="connsiteX3" fmla="*/ 2371252 w 2630311"/>
              <a:gd name="connsiteY3" fmla="*/ 699069 h 4492136"/>
              <a:gd name="connsiteX4" fmla="*/ 2630311 w 2630311"/>
              <a:gd name="connsiteY4" fmla="*/ 958128 h 4492136"/>
              <a:gd name="connsiteX5" fmla="*/ 2630311 w 2630311"/>
              <a:gd name="connsiteY5" fmla="*/ 4492136 h 4492136"/>
              <a:gd name="connsiteX6" fmla="*/ 0 w 2630311"/>
              <a:gd name="connsiteY6" fmla="*/ 4492136 h 4492136"/>
              <a:gd name="connsiteX7" fmla="*/ 0 w 2630311"/>
              <a:gd name="connsiteY7" fmla="*/ 958128 h 4492136"/>
              <a:gd name="connsiteX8" fmla="*/ 259059 w 2630311"/>
              <a:gd name="connsiteY8" fmla="*/ 699069 h 4492136"/>
              <a:gd name="connsiteX9" fmla="*/ 525751 w 2630311"/>
              <a:gd name="connsiteY9" fmla="*/ 699069 h 4492136"/>
              <a:gd name="connsiteX10" fmla="*/ 535457 w 2630311"/>
              <a:gd name="connsiteY10" fmla="*/ 635472 h 4492136"/>
              <a:gd name="connsiteX11" fmla="*/ 1315155 w 2630311"/>
              <a:gd name="connsiteY11" fmla="*/ 0 h 4492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0311" h="4492136">
                <a:moveTo>
                  <a:pt x="1315155" y="0"/>
                </a:moveTo>
                <a:cubicBezTo>
                  <a:pt x="1699757" y="0"/>
                  <a:pt x="2020641" y="272809"/>
                  <a:pt x="2094853" y="635472"/>
                </a:cubicBezTo>
                <a:lnTo>
                  <a:pt x="2104559" y="699069"/>
                </a:lnTo>
                <a:lnTo>
                  <a:pt x="2371252" y="699069"/>
                </a:lnTo>
                <a:cubicBezTo>
                  <a:pt x="2514326" y="699069"/>
                  <a:pt x="2630311" y="815054"/>
                  <a:pt x="2630311" y="958128"/>
                </a:cubicBezTo>
                <a:lnTo>
                  <a:pt x="2630311" y="4492136"/>
                </a:lnTo>
                <a:lnTo>
                  <a:pt x="0" y="4492136"/>
                </a:lnTo>
                <a:lnTo>
                  <a:pt x="0" y="958128"/>
                </a:lnTo>
                <a:cubicBezTo>
                  <a:pt x="0" y="815054"/>
                  <a:pt x="115985" y="699069"/>
                  <a:pt x="259059" y="699069"/>
                </a:cubicBezTo>
                <a:lnTo>
                  <a:pt x="525751" y="699069"/>
                </a:lnTo>
                <a:lnTo>
                  <a:pt x="535457" y="635472"/>
                </a:lnTo>
                <a:cubicBezTo>
                  <a:pt x="609669" y="272809"/>
                  <a:pt x="930553" y="0"/>
                  <a:pt x="1315155" y="0"/>
                </a:cubicBezTo>
                <a:close/>
              </a:path>
            </a:pathLst>
          </a:custGeom>
          <a:solidFill>
            <a:schemeClr val="bg1"/>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
        <p:nvSpPr>
          <p:cNvPr id="51" name="Rectangle 50">
            <a:extLst>
              <a:ext uri="{FF2B5EF4-FFF2-40B4-BE49-F238E27FC236}">
                <a16:creationId xmlns:a16="http://schemas.microsoft.com/office/drawing/2014/main" id="{BED41F00-2AFD-4FB9-979C-D373EA50B6A9}"/>
              </a:ext>
            </a:extLst>
          </p:cNvPr>
          <p:cNvSpPr/>
          <p:nvPr/>
        </p:nvSpPr>
        <p:spPr>
          <a:xfrm>
            <a:off x="2831470" y="3539835"/>
            <a:ext cx="2053218" cy="1661993"/>
          </a:xfrm>
          <a:prstGeom prst="rect">
            <a:avLst/>
          </a:prstGeom>
        </p:spPr>
        <p:txBody>
          <a:bodyPr wrap="square" lIns="0" tIns="0" rIns="0" bIns="0" anchor="ctr">
            <a:spAutoFit/>
          </a:bodyPr>
          <a:lstStyle/>
          <a:p>
            <a:pPr algn="ctr" fontAlgn="t"/>
            <a:r>
              <a:rPr lang="en-US" sz="2000" b="1" i="1" dirty="0">
                <a:latin typeface="Calibri" panose="020F0502020204030204" pitchFamily="34" charset="0"/>
                <a:ea typeface="Calibri"/>
                <a:cs typeface="Calibri" panose="020F0502020204030204" pitchFamily="34" charset="0"/>
                <a:sym typeface="Calibri"/>
              </a:rPr>
              <a:t>SIH Memorial Hospital of Carbondale</a:t>
            </a:r>
          </a:p>
          <a:p>
            <a:pPr algn="ctr" fontAlgn="t"/>
            <a:endParaRPr lang="en-US" sz="1200" b="0" i="1" dirty="0">
              <a:solidFill>
                <a:schemeClr val="accent1"/>
              </a:solidFill>
              <a:effectLst/>
              <a:latin typeface="Calibri" panose="020F0502020204030204" pitchFamily="34" charset="0"/>
              <a:ea typeface="Calibri"/>
              <a:cs typeface="Calibri" panose="020F0502020204030204" pitchFamily="34" charset="0"/>
              <a:sym typeface="Calibri"/>
            </a:endParaRPr>
          </a:p>
          <a:p>
            <a:pPr algn="ctr" fontAlgn="t"/>
            <a:r>
              <a:rPr lang="en-US" b="1" dirty="0">
                <a:solidFill>
                  <a:schemeClr val="accent1"/>
                </a:solidFill>
                <a:latin typeface="Calibri" panose="020F0502020204030204" pitchFamily="34" charset="0"/>
                <a:cs typeface="Calibri" panose="020F0502020204030204" pitchFamily="34" charset="0"/>
              </a:rPr>
              <a:t>Engaging your ED to Improve PMH care</a:t>
            </a:r>
            <a:endParaRPr lang="en-US" sz="1200" b="0" i="0" dirty="0">
              <a:solidFill>
                <a:schemeClr val="tx1">
                  <a:lumMod val="65000"/>
                  <a:lumOff val="35000"/>
                </a:schemeClr>
              </a:solidFill>
              <a:effectLst/>
              <a:latin typeface="Calibri" panose="020F0502020204030204" pitchFamily="34" charset="0"/>
              <a:cs typeface="Calibri" panose="020F0502020204030204" pitchFamily="34" charset="0"/>
            </a:endParaRPr>
          </a:p>
        </p:txBody>
      </p:sp>
      <p:sp>
        <p:nvSpPr>
          <p:cNvPr id="52" name="Rectangle 51">
            <a:extLst>
              <a:ext uri="{FF2B5EF4-FFF2-40B4-BE49-F238E27FC236}">
                <a16:creationId xmlns:a16="http://schemas.microsoft.com/office/drawing/2014/main" id="{D010D994-D701-4829-A30C-5201587C0418}"/>
              </a:ext>
            </a:extLst>
          </p:cNvPr>
          <p:cNvSpPr/>
          <p:nvPr/>
        </p:nvSpPr>
        <p:spPr>
          <a:xfrm>
            <a:off x="2823927" y="2832939"/>
            <a:ext cx="2060761" cy="738664"/>
          </a:xfrm>
          <a:prstGeom prst="rect">
            <a:avLst/>
          </a:prstGeom>
        </p:spPr>
        <p:txBody>
          <a:bodyPr wrap="square" lIns="0" tIns="0" rIns="0" bIns="0" anchor="ctr">
            <a:spAutoFit/>
          </a:bodyPr>
          <a:lstStyle/>
          <a:p>
            <a:pPr algn="ctr" fontAlgn="t"/>
            <a:r>
              <a:rPr lang="en-US" sz="1600" b="1" dirty="0">
                <a:solidFill>
                  <a:schemeClr val="accent2"/>
                </a:solidFill>
                <a:latin typeface="Arial" panose="020B0604020202020204" pitchFamily="34" charset="0"/>
                <a:cs typeface="Arial" panose="020B0604020202020204" pitchFamily="34" charset="0"/>
              </a:rPr>
              <a:t>Mary Jarvis, MSN, RN, CLC</a:t>
            </a:r>
            <a:endParaRPr lang="en-US" sz="1600" dirty="0"/>
          </a:p>
          <a:p>
            <a:pPr algn="ctr" fontAlgn="t"/>
            <a:endParaRPr lang="en-US" sz="1600" b="0" i="0" dirty="0">
              <a:solidFill>
                <a:schemeClr val="accent2"/>
              </a:solidFill>
              <a:effectLst/>
              <a:latin typeface="Arial" panose="020B0604020202020204" pitchFamily="34" charset="0"/>
              <a:cs typeface="Arial" panose="020B0604020202020204" pitchFamily="34" charset="0"/>
            </a:endParaRPr>
          </a:p>
        </p:txBody>
      </p:sp>
      <p:sp>
        <p:nvSpPr>
          <p:cNvPr id="54" name="Freeform: Shape 53">
            <a:extLst>
              <a:ext uri="{FF2B5EF4-FFF2-40B4-BE49-F238E27FC236}">
                <a16:creationId xmlns:a16="http://schemas.microsoft.com/office/drawing/2014/main" id="{9E2B9453-F43C-4769-BE13-A538AD306274}"/>
              </a:ext>
            </a:extLst>
          </p:cNvPr>
          <p:cNvSpPr/>
          <p:nvPr/>
        </p:nvSpPr>
        <p:spPr>
          <a:xfrm>
            <a:off x="5218672" y="1693449"/>
            <a:ext cx="2310184" cy="4281832"/>
          </a:xfrm>
          <a:custGeom>
            <a:avLst/>
            <a:gdLst>
              <a:gd name="connsiteX0" fmla="*/ 1315155 w 2630311"/>
              <a:gd name="connsiteY0" fmla="*/ 0 h 4492136"/>
              <a:gd name="connsiteX1" fmla="*/ 2094853 w 2630311"/>
              <a:gd name="connsiteY1" fmla="*/ 635472 h 4492136"/>
              <a:gd name="connsiteX2" fmla="*/ 2104559 w 2630311"/>
              <a:gd name="connsiteY2" fmla="*/ 699069 h 4492136"/>
              <a:gd name="connsiteX3" fmla="*/ 2371252 w 2630311"/>
              <a:gd name="connsiteY3" fmla="*/ 699069 h 4492136"/>
              <a:gd name="connsiteX4" fmla="*/ 2630311 w 2630311"/>
              <a:gd name="connsiteY4" fmla="*/ 958128 h 4492136"/>
              <a:gd name="connsiteX5" fmla="*/ 2630311 w 2630311"/>
              <a:gd name="connsiteY5" fmla="*/ 4492136 h 4492136"/>
              <a:gd name="connsiteX6" fmla="*/ 0 w 2630311"/>
              <a:gd name="connsiteY6" fmla="*/ 4492136 h 4492136"/>
              <a:gd name="connsiteX7" fmla="*/ 0 w 2630311"/>
              <a:gd name="connsiteY7" fmla="*/ 958128 h 4492136"/>
              <a:gd name="connsiteX8" fmla="*/ 259059 w 2630311"/>
              <a:gd name="connsiteY8" fmla="*/ 699069 h 4492136"/>
              <a:gd name="connsiteX9" fmla="*/ 525751 w 2630311"/>
              <a:gd name="connsiteY9" fmla="*/ 699069 h 4492136"/>
              <a:gd name="connsiteX10" fmla="*/ 535457 w 2630311"/>
              <a:gd name="connsiteY10" fmla="*/ 635472 h 4492136"/>
              <a:gd name="connsiteX11" fmla="*/ 1315155 w 2630311"/>
              <a:gd name="connsiteY11" fmla="*/ 0 h 4492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30311" h="4492136">
                <a:moveTo>
                  <a:pt x="1315155" y="0"/>
                </a:moveTo>
                <a:cubicBezTo>
                  <a:pt x="1699757" y="0"/>
                  <a:pt x="2020641" y="272809"/>
                  <a:pt x="2094853" y="635472"/>
                </a:cubicBezTo>
                <a:lnTo>
                  <a:pt x="2104559" y="699069"/>
                </a:lnTo>
                <a:lnTo>
                  <a:pt x="2371252" y="699069"/>
                </a:lnTo>
                <a:cubicBezTo>
                  <a:pt x="2514326" y="699069"/>
                  <a:pt x="2630311" y="815054"/>
                  <a:pt x="2630311" y="958128"/>
                </a:cubicBezTo>
                <a:lnTo>
                  <a:pt x="2630311" y="4492136"/>
                </a:lnTo>
                <a:lnTo>
                  <a:pt x="0" y="4492136"/>
                </a:lnTo>
                <a:lnTo>
                  <a:pt x="0" y="958128"/>
                </a:lnTo>
                <a:cubicBezTo>
                  <a:pt x="0" y="815054"/>
                  <a:pt x="115985" y="699069"/>
                  <a:pt x="259059" y="699069"/>
                </a:cubicBezTo>
                <a:lnTo>
                  <a:pt x="525751" y="699069"/>
                </a:lnTo>
                <a:lnTo>
                  <a:pt x="535457" y="635472"/>
                </a:lnTo>
                <a:cubicBezTo>
                  <a:pt x="609669" y="272809"/>
                  <a:pt x="930553" y="0"/>
                  <a:pt x="1315155" y="0"/>
                </a:cubicBezTo>
                <a:close/>
              </a:path>
            </a:pathLst>
          </a:custGeom>
          <a:solidFill>
            <a:schemeClr val="bg1"/>
          </a:solidFill>
          <a:ln w="25400">
            <a:solidFill>
              <a:srgbClr val="E36C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57" name="Rectangle 56">
            <a:extLst>
              <a:ext uri="{FF2B5EF4-FFF2-40B4-BE49-F238E27FC236}">
                <a16:creationId xmlns:a16="http://schemas.microsoft.com/office/drawing/2014/main" id="{C989EC77-FC5E-4E52-805F-E607FC5E53E4}"/>
              </a:ext>
            </a:extLst>
          </p:cNvPr>
          <p:cNvSpPr/>
          <p:nvPr/>
        </p:nvSpPr>
        <p:spPr>
          <a:xfrm>
            <a:off x="5269254" y="3566242"/>
            <a:ext cx="2209019" cy="2215991"/>
          </a:xfrm>
          <a:prstGeom prst="rect">
            <a:avLst/>
          </a:prstGeom>
        </p:spPr>
        <p:txBody>
          <a:bodyPr wrap="square" lIns="0" tIns="0" rIns="0" bIns="0" anchor="ctr">
            <a:spAutoFit/>
          </a:bodyPr>
          <a:lstStyle/>
          <a:p>
            <a:pPr algn="ctr"/>
            <a:r>
              <a:rPr lang="en-US" sz="2000" b="1" i="1" dirty="0">
                <a:latin typeface="Calibri" panose="020F0502020204030204" pitchFamily="34" charset="0"/>
                <a:ea typeface="Calibri"/>
                <a:cs typeface="Calibri" panose="020F0502020204030204" pitchFamily="34" charset="0"/>
                <a:sym typeface="Calibri"/>
              </a:rPr>
              <a:t>UW Health Illinois </a:t>
            </a:r>
            <a:r>
              <a:rPr lang="en-US" sz="2000" b="1" i="1" dirty="0" err="1">
                <a:latin typeface="Calibri" panose="020F0502020204030204" pitchFamily="34" charset="0"/>
                <a:ea typeface="Calibri"/>
                <a:cs typeface="Calibri" panose="020F0502020204030204" pitchFamily="34" charset="0"/>
                <a:sym typeface="Calibri"/>
              </a:rPr>
              <a:t>SwedishAmerican</a:t>
            </a:r>
            <a:r>
              <a:rPr lang="en-US" sz="2000" b="1" i="1" dirty="0">
                <a:latin typeface="Calibri" panose="020F0502020204030204" pitchFamily="34" charset="0"/>
                <a:ea typeface="Calibri"/>
                <a:cs typeface="Calibri" panose="020F0502020204030204" pitchFamily="34" charset="0"/>
                <a:sym typeface="Calibri"/>
              </a:rPr>
              <a:t> Hospital</a:t>
            </a:r>
          </a:p>
          <a:p>
            <a:pPr algn="ctr"/>
            <a:br>
              <a:rPr lang="en-US" sz="1200" i="1" dirty="0">
                <a:solidFill>
                  <a:schemeClr val="accent1"/>
                </a:solidFill>
                <a:latin typeface="Calibri" panose="020F0502020204030204" pitchFamily="34" charset="0"/>
                <a:ea typeface="Calibri"/>
                <a:cs typeface="Calibri" panose="020F0502020204030204" pitchFamily="34" charset="0"/>
                <a:sym typeface="Calibri"/>
              </a:rPr>
            </a:br>
            <a:r>
              <a:rPr lang="en-US" b="1" dirty="0">
                <a:solidFill>
                  <a:schemeClr val="accent1"/>
                </a:solidFill>
                <a:latin typeface="Calibri" panose="020F0502020204030204" pitchFamily="34" charset="0"/>
                <a:cs typeface="Calibri" panose="020F0502020204030204" pitchFamily="34" charset="0"/>
              </a:rPr>
              <a:t>Engaging Patient and  Community Partners and Responding to Positive PMH Screens</a:t>
            </a:r>
            <a:endParaRPr lang="en-US" sz="1200" dirty="0">
              <a:latin typeface="Calibri" panose="020F0502020204030204" pitchFamily="34" charset="0"/>
              <a:cs typeface="Calibri" panose="020F0502020204030204" pitchFamily="34" charset="0"/>
            </a:endParaRPr>
          </a:p>
        </p:txBody>
      </p:sp>
      <p:sp>
        <p:nvSpPr>
          <p:cNvPr id="58" name="Rectangle 57">
            <a:extLst>
              <a:ext uri="{FF2B5EF4-FFF2-40B4-BE49-F238E27FC236}">
                <a16:creationId xmlns:a16="http://schemas.microsoft.com/office/drawing/2014/main" id="{7761B708-478B-43CB-BF3E-8C93E8910DD5}"/>
              </a:ext>
            </a:extLst>
          </p:cNvPr>
          <p:cNvSpPr/>
          <p:nvPr/>
        </p:nvSpPr>
        <p:spPr>
          <a:xfrm>
            <a:off x="5304862" y="2812603"/>
            <a:ext cx="2223994" cy="738664"/>
          </a:xfrm>
          <a:prstGeom prst="rect">
            <a:avLst/>
          </a:prstGeom>
        </p:spPr>
        <p:txBody>
          <a:bodyPr wrap="square" lIns="0" tIns="0" rIns="0" bIns="0" anchor="ctr">
            <a:spAutoFit/>
          </a:bodyPr>
          <a:lstStyle/>
          <a:p>
            <a:pPr algn="ctr" fontAlgn="t"/>
            <a:r>
              <a:rPr lang="en-US" sz="1600" b="1" i="0" dirty="0">
                <a:solidFill>
                  <a:srgbClr val="E36C0A"/>
                </a:solidFill>
                <a:effectLst/>
                <a:latin typeface="Arial" panose="020B0604020202020204" pitchFamily="34" charset="0"/>
                <a:cs typeface="Arial" panose="020B0604020202020204" pitchFamily="34" charset="0"/>
              </a:rPr>
              <a:t>Court</a:t>
            </a:r>
            <a:r>
              <a:rPr lang="en-US" sz="1600" b="1" dirty="0">
                <a:solidFill>
                  <a:srgbClr val="E36C0A"/>
                </a:solidFill>
                <a:latin typeface="Arial" panose="020B0604020202020204" pitchFamily="34" charset="0"/>
                <a:cs typeface="Arial" panose="020B0604020202020204" pitchFamily="34" charset="0"/>
              </a:rPr>
              <a:t>ney Fisk, </a:t>
            </a:r>
            <a:br>
              <a:rPr lang="en-US" sz="1600" b="1" dirty="0">
                <a:solidFill>
                  <a:srgbClr val="E36C0A"/>
                </a:solidFill>
                <a:latin typeface="Arial" panose="020B0604020202020204" pitchFamily="34" charset="0"/>
                <a:cs typeface="Arial" panose="020B0604020202020204" pitchFamily="34" charset="0"/>
              </a:rPr>
            </a:br>
            <a:r>
              <a:rPr lang="en-US" sz="1600" b="1" dirty="0">
                <a:solidFill>
                  <a:srgbClr val="E36C0A"/>
                </a:solidFill>
                <a:latin typeface="Calibri"/>
                <a:ea typeface="Calibri"/>
                <a:cs typeface="Calibri"/>
                <a:sym typeface="Calibri"/>
              </a:rPr>
              <a:t>RNC-OB, C-EFM</a:t>
            </a:r>
            <a:endParaRPr lang="en-US" sz="1600" dirty="0"/>
          </a:p>
          <a:p>
            <a:pPr algn="ctr" fontAlgn="t"/>
            <a:endParaRPr lang="en-US" sz="1600" b="0" i="0" dirty="0">
              <a:solidFill>
                <a:srgbClr val="E36C0A"/>
              </a:solidFill>
              <a:effectLst/>
              <a:latin typeface="Arial" panose="020B0604020202020204" pitchFamily="34" charset="0"/>
              <a:cs typeface="Arial" panose="020B0604020202020204" pitchFamily="34" charset="0"/>
            </a:endParaRPr>
          </a:p>
        </p:txBody>
      </p:sp>
      <p:sp>
        <p:nvSpPr>
          <p:cNvPr id="62" name="Google Shape;1559;p178"/>
          <p:cNvSpPr txBox="1">
            <a:spLocks noGrp="1"/>
          </p:cNvSpPr>
          <p:nvPr>
            <p:ph type="title"/>
          </p:nvPr>
        </p:nvSpPr>
        <p:spPr>
          <a:xfrm>
            <a:off x="330880" y="219247"/>
            <a:ext cx="7254740" cy="996040"/>
          </a:xfrm>
          <a:prstGeom prst="rect">
            <a:avLst/>
          </a:prstGeom>
          <a:noFill/>
          <a:ln>
            <a:noFill/>
          </a:ln>
        </p:spPr>
        <p:txBody>
          <a:bodyPr spcFirstLastPara="1" wrap="square" lIns="91425" tIns="45700" rIns="91425" bIns="45700" anchor="ctr" anchorCtr="0">
            <a:noAutofit/>
          </a:bodyPr>
          <a:lstStyle/>
          <a:p>
            <a:pPr>
              <a:buSzPts val="3600"/>
            </a:pPr>
            <a:r>
              <a:rPr lang="en-US" sz="4200" dirty="0">
                <a:solidFill>
                  <a:srgbClr val="1C498B"/>
                </a:solidFill>
              </a:rPr>
              <a:t>Perinatal Mental Health Hospital Teams Panel</a:t>
            </a:r>
          </a:p>
        </p:txBody>
      </p:sp>
      <p:sp>
        <p:nvSpPr>
          <p:cNvPr id="1542" name="Shape 6">
            <a:extLst>
              <a:ext uri="{FF2B5EF4-FFF2-40B4-BE49-F238E27FC236}">
                <a16:creationId xmlns:a16="http://schemas.microsoft.com/office/drawing/2014/main" id="{E5A4FAA7-B042-BE89-26C3-396433C8F975}"/>
              </a:ext>
            </a:extLst>
          </p:cNvPr>
          <p:cNvSpPr/>
          <p:nvPr/>
        </p:nvSpPr>
        <p:spPr>
          <a:xfrm>
            <a:off x="8565931" y="1465437"/>
            <a:ext cx="2567483" cy="4765183"/>
          </a:xfrm>
          <a:custGeom>
            <a:avLst/>
            <a:gdLst/>
            <a:ahLst/>
            <a:cxnLst>
              <a:cxn ang="0">
                <a:pos x="wd2" y="hd2"/>
              </a:cxn>
              <a:cxn ang="5400000">
                <a:pos x="wd2" y="hd2"/>
              </a:cxn>
              <a:cxn ang="10800000">
                <a:pos x="wd2" y="hd2"/>
              </a:cxn>
              <a:cxn ang="16200000">
                <a:pos x="wd2" y="hd2"/>
              </a:cxn>
            </a:cxnLst>
            <a:rect l="0" t="0" r="r" b="b"/>
            <a:pathLst>
              <a:path w="21600" h="21600" extrusionOk="0">
                <a:moveTo>
                  <a:pt x="21414" y="14521"/>
                </a:moveTo>
                <a:lnTo>
                  <a:pt x="21355" y="14379"/>
                </a:lnTo>
                <a:lnTo>
                  <a:pt x="21372" y="14333"/>
                </a:lnTo>
                <a:lnTo>
                  <a:pt x="21447" y="14273"/>
                </a:lnTo>
                <a:lnTo>
                  <a:pt x="21465" y="14230"/>
                </a:lnTo>
                <a:lnTo>
                  <a:pt x="21465" y="14073"/>
                </a:lnTo>
                <a:lnTo>
                  <a:pt x="21432" y="14023"/>
                </a:lnTo>
                <a:lnTo>
                  <a:pt x="21272" y="13945"/>
                </a:lnTo>
                <a:lnTo>
                  <a:pt x="21210" y="13902"/>
                </a:lnTo>
                <a:lnTo>
                  <a:pt x="21176" y="13837"/>
                </a:lnTo>
                <a:lnTo>
                  <a:pt x="21131" y="13693"/>
                </a:lnTo>
                <a:lnTo>
                  <a:pt x="21076" y="13625"/>
                </a:lnTo>
                <a:lnTo>
                  <a:pt x="20913" y="13531"/>
                </a:lnTo>
                <a:lnTo>
                  <a:pt x="20833" y="13504"/>
                </a:lnTo>
                <a:lnTo>
                  <a:pt x="20793" y="13484"/>
                </a:lnTo>
                <a:lnTo>
                  <a:pt x="20762" y="13452"/>
                </a:lnTo>
                <a:lnTo>
                  <a:pt x="20781" y="13304"/>
                </a:lnTo>
                <a:lnTo>
                  <a:pt x="21129" y="13114"/>
                </a:lnTo>
                <a:lnTo>
                  <a:pt x="21134" y="12948"/>
                </a:lnTo>
                <a:lnTo>
                  <a:pt x="21011" y="12817"/>
                </a:lnTo>
                <a:lnTo>
                  <a:pt x="20986" y="12750"/>
                </a:lnTo>
                <a:lnTo>
                  <a:pt x="21042" y="12671"/>
                </a:lnTo>
                <a:lnTo>
                  <a:pt x="21139" y="12614"/>
                </a:lnTo>
                <a:lnTo>
                  <a:pt x="21465" y="12527"/>
                </a:lnTo>
                <a:lnTo>
                  <a:pt x="21485" y="12510"/>
                </a:lnTo>
                <a:cubicBezTo>
                  <a:pt x="21485" y="11813"/>
                  <a:pt x="21493" y="11116"/>
                  <a:pt x="21499" y="10419"/>
                </a:cubicBezTo>
                <a:cubicBezTo>
                  <a:pt x="21504" y="9732"/>
                  <a:pt x="21508" y="9044"/>
                  <a:pt x="21513" y="8356"/>
                </a:cubicBezTo>
                <a:cubicBezTo>
                  <a:pt x="21519" y="7620"/>
                  <a:pt x="21524" y="6884"/>
                  <a:pt x="21528" y="6147"/>
                </a:cubicBezTo>
                <a:cubicBezTo>
                  <a:pt x="21532" y="5467"/>
                  <a:pt x="21536" y="4787"/>
                  <a:pt x="21542" y="4107"/>
                </a:cubicBezTo>
                <a:cubicBezTo>
                  <a:pt x="21544" y="3795"/>
                  <a:pt x="21547" y="3483"/>
                  <a:pt x="21547" y="3171"/>
                </a:cubicBezTo>
                <a:lnTo>
                  <a:pt x="21243" y="2926"/>
                </a:lnTo>
                <a:lnTo>
                  <a:pt x="21151" y="2799"/>
                </a:lnTo>
                <a:lnTo>
                  <a:pt x="21022" y="2504"/>
                </a:lnTo>
                <a:lnTo>
                  <a:pt x="20862" y="2297"/>
                </a:lnTo>
                <a:lnTo>
                  <a:pt x="20792" y="1941"/>
                </a:lnTo>
                <a:lnTo>
                  <a:pt x="20762" y="1866"/>
                </a:lnTo>
                <a:lnTo>
                  <a:pt x="20714" y="1788"/>
                </a:lnTo>
                <a:lnTo>
                  <a:pt x="20686" y="1757"/>
                </a:lnTo>
                <a:lnTo>
                  <a:pt x="20650" y="1730"/>
                </a:lnTo>
                <a:lnTo>
                  <a:pt x="20459" y="1683"/>
                </a:lnTo>
                <a:lnTo>
                  <a:pt x="20430" y="1661"/>
                </a:lnTo>
                <a:lnTo>
                  <a:pt x="20407" y="1636"/>
                </a:lnTo>
                <a:lnTo>
                  <a:pt x="20356" y="1606"/>
                </a:lnTo>
                <a:lnTo>
                  <a:pt x="20306" y="1569"/>
                </a:lnTo>
                <a:lnTo>
                  <a:pt x="20282" y="1522"/>
                </a:lnTo>
                <a:lnTo>
                  <a:pt x="20271" y="1479"/>
                </a:lnTo>
                <a:lnTo>
                  <a:pt x="20243" y="1439"/>
                </a:lnTo>
                <a:lnTo>
                  <a:pt x="20061" y="1242"/>
                </a:lnTo>
                <a:lnTo>
                  <a:pt x="19975" y="1103"/>
                </a:lnTo>
                <a:lnTo>
                  <a:pt x="19923" y="944"/>
                </a:lnTo>
                <a:lnTo>
                  <a:pt x="19904" y="638"/>
                </a:lnTo>
                <a:lnTo>
                  <a:pt x="19911" y="591"/>
                </a:lnTo>
                <a:lnTo>
                  <a:pt x="19931" y="559"/>
                </a:lnTo>
                <a:lnTo>
                  <a:pt x="19956" y="538"/>
                </a:lnTo>
                <a:lnTo>
                  <a:pt x="19979" y="514"/>
                </a:lnTo>
                <a:lnTo>
                  <a:pt x="20024" y="118"/>
                </a:lnTo>
                <a:lnTo>
                  <a:pt x="20021" y="81"/>
                </a:lnTo>
                <a:cubicBezTo>
                  <a:pt x="18754" y="74"/>
                  <a:pt x="17488" y="68"/>
                  <a:pt x="16221" y="61"/>
                </a:cubicBezTo>
                <a:cubicBezTo>
                  <a:pt x="14959" y="54"/>
                  <a:pt x="13696" y="48"/>
                  <a:pt x="12433" y="41"/>
                </a:cubicBezTo>
                <a:cubicBezTo>
                  <a:pt x="11173" y="34"/>
                  <a:pt x="9914" y="28"/>
                  <a:pt x="8654" y="21"/>
                </a:cubicBezTo>
                <a:cubicBezTo>
                  <a:pt x="7405" y="14"/>
                  <a:pt x="6157" y="8"/>
                  <a:pt x="4909" y="1"/>
                </a:cubicBezTo>
                <a:cubicBezTo>
                  <a:pt x="4850" y="1"/>
                  <a:pt x="4790" y="0"/>
                  <a:pt x="4731" y="0"/>
                </a:cubicBezTo>
                <a:lnTo>
                  <a:pt x="4661" y="89"/>
                </a:lnTo>
                <a:lnTo>
                  <a:pt x="4727" y="147"/>
                </a:lnTo>
                <a:lnTo>
                  <a:pt x="4891" y="198"/>
                </a:lnTo>
                <a:lnTo>
                  <a:pt x="4974" y="243"/>
                </a:lnTo>
                <a:lnTo>
                  <a:pt x="5055" y="301"/>
                </a:lnTo>
                <a:lnTo>
                  <a:pt x="5227" y="384"/>
                </a:lnTo>
                <a:lnTo>
                  <a:pt x="5690" y="552"/>
                </a:lnTo>
                <a:lnTo>
                  <a:pt x="5857" y="647"/>
                </a:lnTo>
                <a:lnTo>
                  <a:pt x="5952" y="785"/>
                </a:lnTo>
                <a:lnTo>
                  <a:pt x="5952" y="757"/>
                </a:lnTo>
                <a:lnTo>
                  <a:pt x="5965" y="989"/>
                </a:lnTo>
                <a:lnTo>
                  <a:pt x="6015" y="1082"/>
                </a:lnTo>
                <a:lnTo>
                  <a:pt x="6191" y="1142"/>
                </a:lnTo>
                <a:lnTo>
                  <a:pt x="6306" y="1236"/>
                </a:lnTo>
                <a:lnTo>
                  <a:pt x="6379" y="1258"/>
                </a:lnTo>
                <a:lnTo>
                  <a:pt x="6452" y="1267"/>
                </a:lnTo>
                <a:lnTo>
                  <a:pt x="6912" y="1424"/>
                </a:lnTo>
                <a:lnTo>
                  <a:pt x="6968" y="1454"/>
                </a:lnTo>
                <a:lnTo>
                  <a:pt x="7103" y="1545"/>
                </a:lnTo>
                <a:lnTo>
                  <a:pt x="7154" y="1564"/>
                </a:lnTo>
                <a:lnTo>
                  <a:pt x="7236" y="1574"/>
                </a:lnTo>
                <a:lnTo>
                  <a:pt x="7273" y="1604"/>
                </a:lnTo>
                <a:lnTo>
                  <a:pt x="7281" y="1651"/>
                </a:lnTo>
                <a:lnTo>
                  <a:pt x="7281" y="1715"/>
                </a:lnTo>
                <a:lnTo>
                  <a:pt x="7298" y="1770"/>
                </a:lnTo>
                <a:lnTo>
                  <a:pt x="7431" y="1951"/>
                </a:lnTo>
                <a:lnTo>
                  <a:pt x="7410" y="1999"/>
                </a:lnTo>
                <a:lnTo>
                  <a:pt x="7381" y="2170"/>
                </a:lnTo>
                <a:lnTo>
                  <a:pt x="7287" y="2311"/>
                </a:lnTo>
                <a:lnTo>
                  <a:pt x="7248" y="2559"/>
                </a:lnTo>
                <a:lnTo>
                  <a:pt x="7171" y="2740"/>
                </a:lnTo>
                <a:lnTo>
                  <a:pt x="7103" y="2825"/>
                </a:lnTo>
                <a:lnTo>
                  <a:pt x="7007" y="2861"/>
                </a:lnTo>
                <a:lnTo>
                  <a:pt x="6920" y="2881"/>
                </a:lnTo>
                <a:lnTo>
                  <a:pt x="6694" y="2983"/>
                </a:lnTo>
                <a:lnTo>
                  <a:pt x="6617" y="3026"/>
                </a:lnTo>
                <a:lnTo>
                  <a:pt x="6543" y="3087"/>
                </a:lnTo>
                <a:lnTo>
                  <a:pt x="6471" y="3167"/>
                </a:lnTo>
                <a:lnTo>
                  <a:pt x="6419" y="3257"/>
                </a:lnTo>
                <a:lnTo>
                  <a:pt x="6398" y="3344"/>
                </a:lnTo>
                <a:lnTo>
                  <a:pt x="6320" y="3423"/>
                </a:lnTo>
                <a:lnTo>
                  <a:pt x="6330" y="3441"/>
                </a:lnTo>
                <a:lnTo>
                  <a:pt x="6349" y="3459"/>
                </a:lnTo>
                <a:lnTo>
                  <a:pt x="6360" y="3482"/>
                </a:lnTo>
                <a:lnTo>
                  <a:pt x="6358" y="3578"/>
                </a:lnTo>
                <a:lnTo>
                  <a:pt x="6347" y="3620"/>
                </a:lnTo>
                <a:lnTo>
                  <a:pt x="6320" y="3662"/>
                </a:lnTo>
                <a:lnTo>
                  <a:pt x="6239" y="3710"/>
                </a:lnTo>
                <a:lnTo>
                  <a:pt x="6002" y="3786"/>
                </a:lnTo>
                <a:lnTo>
                  <a:pt x="5952" y="3813"/>
                </a:lnTo>
                <a:lnTo>
                  <a:pt x="5911" y="3868"/>
                </a:lnTo>
                <a:lnTo>
                  <a:pt x="5811" y="3910"/>
                </a:lnTo>
                <a:lnTo>
                  <a:pt x="5585" y="3960"/>
                </a:lnTo>
                <a:lnTo>
                  <a:pt x="5049" y="4015"/>
                </a:lnTo>
                <a:lnTo>
                  <a:pt x="4936" y="4042"/>
                </a:lnTo>
                <a:lnTo>
                  <a:pt x="4731" y="4180"/>
                </a:lnTo>
                <a:lnTo>
                  <a:pt x="4621" y="4236"/>
                </a:lnTo>
                <a:lnTo>
                  <a:pt x="4390" y="4280"/>
                </a:lnTo>
                <a:lnTo>
                  <a:pt x="2844" y="4350"/>
                </a:lnTo>
                <a:lnTo>
                  <a:pt x="2630" y="4430"/>
                </a:lnTo>
                <a:lnTo>
                  <a:pt x="2503" y="4553"/>
                </a:lnTo>
                <a:lnTo>
                  <a:pt x="2390" y="4710"/>
                </a:lnTo>
                <a:lnTo>
                  <a:pt x="2307" y="4885"/>
                </a:lnTo>
                <a:lnTo>
                  <a:pt x="2263" y="5057"/>
                </a:lnTo>
                <a:lnTo>
                  <a:pt x="2264" y="5139"/>
                </a:lnTo>
                <a:lnTo>
                  <a:pt x="2291" y="5239"/>
                </a:lnTo>
                <a:lnTo>
                  <a:pt x="2353" y="5324"/>
                </a:lnTo>
                <a:lnTo>
                  <a:pt x="2463" y="5359"/>
                </a:lnTo>
                <a:lnTo>
                  <a:pt x="2540" y="5376"/>
                </a:lnTo>
                <a:lnTo>
                  <a:pt x="2812" y="5495"/>
                </a:lnTo>
                <a:lnTo>
                  <a:pt x="2966" y="5617"/>
                </a:lnTo>
                <a:lnTo>
                  <a:pt x="3058" y="5779"/>
                </a:lnTo>
                <a:lnTo>
                  <a:pt x="3094" y="5963"/>
                </a:lnTo>
                <a:lnTo>
                  <a:pt x="3073" y="6149"/>
                </a:lnTo>
                <a:lnTo>
                  <a:pt x="2977" y="6292"/>
                </a:lnTo>
                <a:lnTo>
                  <a:pt x="2443" y="6639"/>
                </a:lnTo>
                <a:lnTo>
                  <a:pt x="2349" y="6718"/>
                </a:lnTo>
                <a:lnTo>
                  <a:pt x="2293" y="6778"/>
                </a:lnTo>
                <a:lnTo>
                  <a:pt x="2269" y="6842"/>
                </a:lnTo>
                <a:lnTo>
                  <a:pt x="2250" y="7016"/>
                </a:lnTo>
                <a:lnTo>
                  <a:pt x="2217" y="7102"/>
                </a:lnTo>
                <a:lnTo>
                  <a:pt x="2112" y="7262"/>
                </a:lnTo>
                <a:lnTo>
                  <a:pt x="1973" y="7377"/>
                </a:lnTo>
                <a:lnTo>
                  <a:pt x="1785" y="7453"/>
                </a:lnTo>
                <a:lnTo>
                  <a:pt x="1572" y="7494"/>
                </a:lnTo>
                <a:lnTo>
                  <a:pt x="1356" y="7507"/>
                </a:lnTo>
                <a:lnTo>
                  <a:pt x="1190" y="7532"/>
                </a:lnTo>
                <a:lnTo>
                  <a:pt x="949" y="7593"/>
                </a:lnTo>
                <a:lnTo>
                  <a:pt x="732" y="7669"/>
                </a:lnTo>
                <a:lnTo>
                  <a:pt x="637" y="7737"/>
                </a:lnTo>
                <a:lnTo>
                  <a:pt x="626" y="7765"/>
                </a:lnTo>
                <a:lnTo>
                  <a:pt x="575" y="7806"/>
                </a:lnTo>
                <a:lnTo>
                  <a:pt x="563" y="7845"/>
                </a:lnTo>
                <a:lnTo>
                  <a:pt x="584" y="7879"/>
                </a:lnTo>
                <a:lnTo>
                  <a:pt x="729" y="7954"/>
                </a:lnTo>
                <a:lnTo>
                  <a:pt x="778" y="8019"/>
                </a:lnTo>
                <a:lnTo>
                  <a:pt x="781" y="8089"/>
                </a:lnTo>
                <a:lnTo>
                  <a:pt x="748" y="8210"/>
                </a:lnTo>
                <a:lnTo>
                  <a:pt x="746" y="8277"/>
                </a:lnTo>
                <a:lnTo>
                  <a:pt x="776" y="8382"/>
                </a:lnTo>
                <a:lnTo>
                  <a:pt x="785" y="8440"/>
                </a:lnTo>
                <a:lnTo>
                  <a:pt x="735" y="8480"/>
                </a:lnTo>
                <a:lnTo>
                  <a:pt x="417" y="8533"/>
                </a:lnTo>
                <a:lnTo>
                  <a:pt x="416" y="8533"/>
                </a:lnTo>
                <a:lnTo>
                  <a:pt x="248" y="8617"/>
                </a:lnTo>
                <a:lnTo>
                  <a:pt x="125" y="8793"/>
                </a:lnTo>
                <a:lnTo>
                  <a:pt x="42" y="8994"/>
                </a:lnTo>
                <a:lnTo>
                  <a:pt x="5" y="9155"/>
                </a:lnTo>
                <a:lnTo>
                  <a:pt x="0" y="9337"/>
                </a:lnTo>
                <a:lnTo>
                  <a:pt x="143" y="9985"/>
                </a:lnTo>
                <a:lnTo>
                  <a:pt x="172" y="10045"/>
                </a:lnTo>
                <a:lnTo>
                  <a:pt x="245" y="10108"/>
                </a:lnTo>
                <a:lnTo>
                  <a:pt x="337" y="10171"/>
                </a:lnTo>
                <a:lnTo>
                  <a:pt x="369" y="10198"/>
                </a:lnTo>
                <a:lnTo>
                  <a:pt x="393" y="10226"/>
                </a:lnTo>
                <a:lnTo>
                  <a:pt x="411" y="10257"/>
                </a:lnTo>
                <a:lnTo>
                  <a:pt x="418" y="10293"/>
                </a:lnTo>
                <a:lnTo>
                  <a:pt x="416" y="10388"/>
                </a:lnTo>
                <a:lnTo>
                  <a:pt x="371" y="10503"/>
                </a:lnTo>
                <a:lnTo>
                  <a:pt x="376" y="10548"/>
                </a:lnTo>
                <a:lnTo>
                  <a:pt x="400" y="10574"/>
                </a:lnTo>
                <a:lnTo>
                  <a:pt x="471" y="10620"/>
                </a:lnTo>
                <a:lnTo>
                  <a:pt x="506" y="10672"/>
                </a:lnTo>
                <a:lnTo>
                  <a:pt x="654" y="10751"/>
                </a:lnTo>
                <a:lnTo>
                  <a:pt x="688" y="10791"/>
                </a:lnTo>
                <a:lnTo>
                  <a:pt x="700" y="10832"/>
                </a:lnTo>
                <a:lnTo>
                  <a:pt x="709" y="10923"/>
                </a:lnTo>
                <a:lnTo>
                  <a:pt x="776" y="11055"/>
                </a:lnTo>
                <a:lnTo>
                  <a:pt x="883" y="11152"/>
                </a:lnTo>
                <a:lnTo>
                  <a:pt x="2235" y="11844"/>
                </a:lnTo>
                <a:lnTo>
                  <a:pt x="2320" y="11902"/>
                </a:lnTo>
                <a:lnTo>
                  <a:pt x="2384" y="11975"/>
                </a:lnTo>
                <a:lnTo>
                  <a:pt x="2409" y="12058"/>
                </a:lnTo>
                <a:lnTo>
                  <a:pt x="2443" y="12111"/>
                </a:lnTo>
                <a:lnTo>
                  <a:pt x="2524" y="12157"/>
                </a:lnTo>
                <a:lnTo>
                  <a:pt x="3770" y="12670"/>
                </a:lnTo>
                <a:lnTo>
                  <a:pt x="3890" y="12736"/>
                </a:lnTo>
                <a:lnTo>
                  <a:pt x="4016" y="12830"/>
                </a:lnTo>
                <a:lnTo>
                  <a:pt x="4154" y="12973"/>
                </a:lnTo>
                <a:lnTo>
                  <a:pt x="4217" y="13057"/>
                </a:lnTo>
                <a:lnTo>
                  <a:pt x="4253" y="13133"/>
                </a:lnTo>
                <a:lnTo>
                  <a:pt x="4260" y="13185"/>
                </a:lnTo>
                <a:lnTo>
                  <a:pt x="4250" y="13292"/>
                </a:lnTo>
                <a:lnTo>
                  <a:pt x="4253" y="13344"/>
                </a:lnTo>
                <a:lnTo>
                  <a:pt x="4282" y="13391"/>
                </a:lnTo>
                <a:lnTo>
                  <a:pt x="4379" y="13475"/>
                </a:lnTo>
                <a:lnTo>
                  <a:pt x="4400" y="13518"/>
                </a:lnTo>
                <a:lnTo>
                  <a:pt x="4377" y="13560"/>
                </a:lnTo>
                <a:lnTo>
                  <a:pt x="4336" y="13605"/>
                </a:lnTo>
                <a:lnTo>
                  <a:pt x="4313" y="13652"/>
                </a:lnTo>
                <a:lnTo>
                  <a:pt x="4347" y="13704"/>
                </a:lnTo>
                <a:lnTo>
                  <a:pt x="4389" y="13750"/>
                </a:lnTo>
                <a:lnTo>
                  <a:pt x="4419" y="13814"/>
                </a:lnTo>
                <a:lnTo>
                  <a:pt x="4425" y="13879"/>
                </a:lnTo>
                <a:lnTo>
                  <a:pt x="4400" y="13926"/>
                </a:lnTo>
                <a:lnTo>
                  <a:pt x="4643" y="14213"/>
                </a:lnTo>
                <a:lnTo>
                  <a:pt x="4810" y="14331"/>
                </a:lnTo>
                <a:lnTo>
                  <a:pt x="5033" y="14379"/>
                </a:lnTo>
                <a:lnTo>
                  <a:pt x="5267" y="14317"/>
                </a:lnTo>
                <a:lnTo>
                  <a:pt x="5606" y="14067"/>
                </a:lnTo>
                <a:lnTo>
                  <a:pt x="5880" y="14034"/>
                </a:lnTo>
                <a:lnTo>
                  <a:pt x="5983" y="14057"/>
                </a:lnTo>
                <a:lnTo>
                  <a:pt x="6167" y="14125"/>
                </a:lnTo>
                <a:lnTo>
                  <a:pt x="6268" y="14139"/>
                </a:lnTo>
                <a:lnTo>
                  <a:pt x="6393" y="14147"/>
                </a:lnTo>
                <a:lnTo>
                  <a:pt x="6667" y="14192"/>
                </a:lnTo>
                <a:lnTo>
                  <a:pt x="7199" y="14361"/>
                </a:lnTo>
                <a:lnTo>
                  <a:pt x="7413" y="14460"/>
                </a:lnTo>
                <a:lnTo>
                  <a:pt x="7501" y="14563"/>
                </a:lnTo>
                <a:lnTo>
                  <a:pt x="7461" y="14631"/>
                </a:lnTo>
                <a:lnTo>
                  <a:pt x="7370" y="14728"/>
                </a:lnTo>
                <a:lnTo>
                  <a:pt x="7268" y="14814"/>
                </a:lnTo>
                <a:lnTo>
                  <a:pt x="7190" y="14851"/>
                </a:lnTo>
                <a:lnTo>
                  <a:pt x="7120" y="14893"/>
                </a:lnTo>
                <a:lnTo>
                  <a:pt x="7106" y="14988"/>
                </a:lnTo>
                <a:lnTo>
                  <a:pt x="7133" y="15143"/>
                </a:lnTo>
                <a:lnTo>
                  <a:pt x="7128" y="15301"/>
                </a:lnTo>
                <a:lnTo>
                  <a:pt x="7037" y="15421"/>
                </a:lnTo>
                <a:lnTo>
                  <a:pt x="6766" y="15666"/>
                </a:lnTo>
                <a:lnTo>
                  <a:pt x="6490" y="16093"/>
                </a:lnTo>
                <a:lnTo>
                  <a:pt x="6231" y="16331"/>
                </a:lnTo>
                <a:lnTo>
                  <a:pt x="6150" y="16452"/>
                </a:lnTo>
                <a:lnTo>
                  <a:pt x="6128" y="16594"/>
                </a:lnTo>
                <a:lnTo>
                  <a:pt x="6177" y="16770"/>
                </a:lnTo>
                <a:lnTo>
                  <a:pt x="6206" y="16830"/>
                </a:lnTo>
                <a:lnTo>
                  <a:pt x="6239" y="16876"/>
                </a:lnTo>
                <a:lnTo>
                  <a:pt x="6275" y="16915"/>
                </a:lnTo>
                <a:lnTo>
                  <a:pt x="6320" y="16951"/>
                </a:lnTo>
                <a:lnTo>
                  <a:pt x="6617" y="17095"/>
                </a:lnTo>
                <a:lnTo>
                  <a:pt x="6653" y="17130"/>
                </a:lnTo>
                <a:lnTo>
                  <a:pt x="6804" y="17218"/>
                </a:lnTo>
                <a:lnTo>
                  <a:pt x="6839" y="17252"/>
                </a:lnTo>
                <a:lnTo>
                  <a:pt x="6879" y="17310"/>
                </a:lnTo>
                <a:lnTo>
                  <a:pt x="6973" y="17355"/>
                </a:lnTo>
                <a:lnTo>
                  <a:pt x="7173" y="17422"/>
                </a:lnTo>
                <a:lnTo>
                  <a:pt x="7313" y="17502"/>
                </a:lnTo>
                <a:lnTo>
                  <a:pt x="7444" y="17597"/>
                </a:lnTo>
                <a:lnTo>
                  <a:pt x="7590" y="17676"/>
                </a:lnTo>
                <a:lnTo>
                  <a:pt x="7781" y="17710"/>
                </a:lnTo>
                <a:lnTo>
                  <a:pt x="8077" y="17853"/>
                </a:lnTo>
                <a:lnTo>
                  <a:pt x="8159" y="17882"/>
                </a:lnTo>
                <a:lnTo>
                  <a:pt x="8360" y="17881"/>
                </a:lnTo>
                <a:cubicBezTo>
                  <a:pt x="8441" y="17893"/>
                  <a:pt x="8522" y="17906"/>
                  <a:pt x="8603" y="17920"/>
                </a:cubicBezTo>
                <a:lnTo>
                  <a:pt x="8787" y="17999"/>
                </a:lnTo>
                <a:lnTo>
                  <a:pt x="9094" y="18179"/>
                </a:lnTo>
                <a:lnTo>
                  <a:pt x="9221" y="18227"/>
                </a:lnTo>
                <a:lnTo>
                  <a:pt x="9553" y="18307"/>
                </a:lnTo>
                <a:lnTo>
                  <a:pt x="9685" y="18359"/>
                </a:lnTo>
                <a:lnTo>
                  <a:pt x="9817" y="18465"/>
                </a:lnTo>
                <a:lnTo>
                  <a:pt x="9972" y="18672"/>
                </a:lnTo>
                <a:lnTo>
                  <a:pt x="10091" y="18752"/>
                </a:lnTo>
                <a:lnTo>
                  <a:pt x="10615" y="18888"/>
                </a:lnTo>
                <a:lnTo>
                  <a:pt x="10756" y="18958"/>
                </a:lnTo>
                <a:lnTo>
                  <a:pt x="10717" y="19005"/>
                </a:lnTo>
                <a:lnTo>
                  <a:pt x="10734" y="19067"/>
                </a:lnTo>
                <a:lnTo>
                  <a:pt x="10772" y="19137"/>
                </a:lnTo>
                <a:lnTo>
                  <a:pt x="10793" y="19204"/>
                </a:lnTo>
                <a:lnTo>
                  <a:pt x="10778" y="19268"/>
                </a:lnTo>
                <a:lnTo>
                  <a:pt x="10752" y="19332"/>
                </a:lnTo>
                <a:lnTo>
                  <a:pt x="10737" y="19401"/>
                </a:lnTo>
                <a:lnTo>
                  <a:pt x="10756" y="19478"/>
                </a:lnTo>
                <a:lnTo>
                  <a:pt x="10869" y="19609"/>
                </a:lnTo>
                <a:lnTo>
                  <a:pt x="11017" y="19730"/>
                </a:lnTo>
                <a:lnTo>
                  <a:pt x="11144" y="19860"/>
                </a:lnTo>
                <a:lnTo>
                  <a:pt x="11199" y="20019"/>
                </a:lnTo>
                <a:lnTo>
                  <a:pt x="11105" y="20154"/>
                </a:lnTo>
                <a:lnTo>
                  <a:pt x="10916" y="20258"/>
                </a:lnTo>
                <a:lnTo>
                  <a:pt x="10758" y="20365"/>
                </a:lnTo>
                <a:lnTo>
                  <a:pt x="10756" y="20510"/>
                </a:lnTo>
                <a:lnTo>
                  <a:pt x="10785" y="20526"/>
                </a:lnTo>
                <a:lnTo>
                  <a:pt x="10891" y="20548"/>
                </a:lnTo>
                <a:lnTo>
                  <a:pt x="10938" y="20562"/>
                </a:lnTo>
                <a:lnTo>
                  <a:pt x="11024" y="20602"/>
                </a:lnTo>
                <a:lnTo>
                  <a:pt x="11014" y="20651"/>
                </a:lnTo>
                <a:lnTo>
                  <a:pt x="11031" y="20714"/>
                </a:lnTo>
                <a:lnTo>
                  <a:pt x="11075" y="20775"/>
                </a:lnTo>
                <a:lnTo>
                  <a:pt x="11199" y="20899"/>
                </a:lnTo>
                <a:lnTo>
                  <a:pt x="11414" y="21068"/>
                </a:lnTo>
                <a:lnTo>
                  <a:pt x="11491" y="21175"/>
                </a:lnTo>
                <a:lnTo>
                  <a:pt x="11454" y="21283"/>
                </a:lnTo>
                <a:lnTo>
                  <a:pt x="11542" y="21340"/>
                </a:lnTo>
                <a:lnTo>
                  <a:pt x="11813" y="21465"/>
                </a:lnTo>
                <a:lnTo>
                  <a:pt x="12031" y="21516"/>
                </a:lnTo>
                <a:lnTo>
                  <a:pt x="12094" y="21516"/>
                </a:lnTo>
                <a:lnTo>
                  <a:pt x="12121" y="21478"/>
                </a:lnTo>
                <a:lnTo>
                  <a:pt x="12105" y="21421"/>
                </a:lnTo>
                <a:lnTo>
                  <a:pt x="12068" y="21389"/>
                </a:lnTo>
                <a:lnTo>
                  <a:pt x="12018" y="21367"/>
                </a:lnTo>
                <a:lnTo>
                  <a:pt x="11971" y="21335"/>
                </a:lnTo>
                <a:lnTo>
                  <a:pt x="11911" y="21251"/>
                </a:lnTo>
                <a:lnTo>
                  <a:pt x="11948" y="21214"/>
                </a:lnTo>
                <a:lnTo>
                  <a:pt x="12047" y="21206"/>
                </a:lnTo>
                <a:lnTo>
                  <a:pt x="12174" y="21206"/>
                </a:lnTo>
                <a:lnTo>
                  <a:pt x="12209" y="21225"/>
                </a:lnTo>
                <a:lnTo>
                  <a:pt x="12233" y="21315"/>
                </a:lnTo>
                <a:lnTo>
                  <a:pt x="12250" y="21348"/>
                </a:lnTo>
                <a:lnTo>
                  <a:pt x="12300" y="21374"/>
                </a:lnTo>
                <a:lnTo>
                  <a:pt x="12411" y="21411"/>
                </a:lnTo>
                <a:lnTo>
                  <a:pt x="12452" y="21437"/>
                </a:lnTo>
                <a:lnTo>
                  <a:pt x="12479" y="21478"/>
                </a:lnTo>
                <a:lnTo>
                  <a:pt x="12492" y="21519"/>
                </a:lnTo>
                <a:lnTo>
                  <a:pt x="12513" y="21558"/>
                </a:lnTo>
                <a:lnTo>
                  <a:pt x="12562" y="21591"/>
                </a:lnTo>
                <a:lnTo>
                  <a:pt x="12622" y="21600"/>
                </a:lnTo>
                <a:lnTo>
                  <a:pt x="12689" y="21590"/>
                </a:lnTo>
                <a:lnTo>
                  <a:pt x="12753" y="21575"/>
                </a:lnTo>
                <a:lnTo>
                  <a:pt x="12804" y="21568"/>
                </a:lnTo>
                <a:lnTo>
                  <a:pt x="12911" y="21595"/>
                </a:lnTo>
                <a:lnTo>
                  <a:pt x="12725" y="21474"/>
                </a:lnTo>
                <a:lnTo>
                  <a:pt x="12627" y="21383"/>
                </a:lnTo>
                <a:lnTo>
                  <a:pt x="12613" y="21285"/>
                </a:lnTo>
                <a:lnTo>
                  <a:pt x="12731" y="21169"/>
                </a:lnTo>
                <a:lnTo>
                  <a:pt x="12915" y="21052"/>
                </a:lnTo>
                <a:lnTo>
                  <a:pt x="13100" y="20862"/>
                </a:lnTo>
                <a:lnTo>
                  <a:pt x="13154" y="20822"/>
                </a:lnTo>
                <a:lnTo>
                  <a:pt x="13342" y="20735"/>
                </a:lnTo>
                <a:lnTo>
                  <a:pt x="13566" y="20679"/>
                </a:lnTo>
                <a:lnTo>
                  <a:pt x="13816" y="20662"/>
                </a:lnTo>
                <a:lnTo>
                  <a:pt x="14079" y="20691"/>
                </a:lnTo>
                <a:lnTo>
                  <a:pt x="15555" y="21087"/>
                </a:lnTo>
                <a:lnTo>
                  <a:pt x="15942" y="21229"/>
                </a:lnTo>
                <a:lnTo>
                  <a:pt x="16157" y="21265"/>
                </a:lnTo>
                <a:lnTo>
                  <a:pt x="16355" y="21246"/>
                </a:lnTo>
                <a:lnTo>
                  <a:pt x="16516" y="21157"/>
                </a:lnTo>
                <a:lnTo>
                  <a:pt x="16630" y="21005"/>
                </a:lnTo>
                <a:lnTo>
                  <a:pt x="16628" y="20885"/>
                </a:lnTo>
                <a:lnTo>
                  <a:pt x="16532" y="20772"/>
                </a:lnTo>
                <a:lnTo>
                  <a:pt x="16370" y="20639"/>
                </a:lnTo>
                <a:lnTo>
                  <a:pt x="16254" y="20515"/>
                </a:lnTo>
                <a:lnTo>
                  <a:pt x="16205" y="20377"/>
                </a:lnTo>
                <a:lnTo>
                  <a:pt x="16230" y="20230"/>
                </a:lnTo>
                <a:lnTo>
                  <a:pt x="16333" y="20071"/>
                </a:lnTo>
                <a:lnTo>
                  <a:pt x="16389" y="20020"/>
                </a:lnTo>
                <a:lnTo>
                  <a:pt x="16461" y="19980"/>
                </a:lnTo>
                <a:lnTo>
                  <a:pt x="16549" y="19953"/>
                </a:lnTo>
                <a:lnTo>
                  <a:pt x="16662" y="19944"/>
                </a:lnTo>
                <a:lnTo>
                  <a:pt x="16905" y="19946"/>
                </a:lnTo>
                <a:lnTo>
                  <a:pt x="16995" y="19932"/>
                </a:lnTo>
                <a:lnTo>
                  <a:pt x="17312" y="19831"/>
                </a:lnTo>
                <a:lnTo>
                  <a:pt x="18303" y="19731"/>
                </a:lnTo>
                <a:lnTo>
                  <a:pt x="18477" y="19669"/>
                </a:lnTo>
                <a:lnTo>
                  <a:pt x="18519" y="19561"/>
                </a:lnTo>
                <a:lnTo>
                  <a:pt x="18400" y="19397"/>
                </a:lnTo>
                <a:lnTo>
                  <a:pt x="18241" y="19302"/>
                </a:lnTo>
                <a:lnTo>
                  <a:pt x="18212" y="19281"/>
                </a:lnTo>
                <a:lnTo>
                  <a:pt x="18123" y="19178"/>
                </a:lnTo>
                <a:lnTo>
                  <a:pt x="18087" y="19106"/>
                </a:lnTo>
                <a:lnTo>
                  <a:pt x="18122" y="19016"/>
                </a:lnTo>
                <a:lnTo>
                  <a:pt x="18191" y="18932"/>
                </a:lnTo>
                <a:lnTo>
                  <a:pt x="18254" y="18881"/>
                </a:lnTo>
                <a:lnTo>
                  <a:pt x="18558" y="18736"/>
                </a:lnTo>
                <a:lnTo>
                  <a:pt x="18641" y="18685"/>
                </a:lnTo>
                <a:lnTo>
                  <a:pt x="18698" y="18600"/>
                </a:lnTo>
                <a:lnTo>
                  <a:pt x="18699" y="18524"/>
                </a:lnTo>
                <a:lnTo>
                  <a:pt x="18722" y="18474"/>
                </a:lnTo>
                <a:lnTo>
                  <a:pt x="18596" y="18445"/>
                </a:lnTo>
                <a:lnTo>
                  <a:pt x="18493" y="18439"/>
                </a:lnTo>
                <a:lnTo>
                  <a:pt x="18454" y="18431"/>
                </a:lnTo>
                <a:lnTo>
                  <a:pt x="18435" y="18413"/>
                </a:lnTo>
                <a:lnTo>
                  <a:pt x="18435" y="18395"/>
                </a:lnTo>
                <a:lnTo>
                  <a:pt x="18456" y="18387"/>
                </a:lnTo>
                <a:lnTo>
                  <a:pt x="18612" y="18393"/>
                </a:lnTo>
                <a:lnTo>
                  <a:pt x="18694" y="18390"/>
                </a:lnTo>
                <a:lnTo>
                  <a:pt x="18752" y="18373"/>
                </a:lnTo>
                <a:lnTo>
                  <a:pt x="18717" y="18330"/>
                </a:lnTo>
                <a:lnTo>
                  <a:pt x="18453" y="18189"/>
                </a:lnTo>
                <a:lnTo>
                  <a:pt x="18364" y="18125"/>
                </a:lnTo>
                <a:lnTo>
                  <a:pt x="18604" y="18151"/>
                </a:lnTo>
                <a:lnTo>
                  <a:pt x="18658" y="18151"/>
                </a:lnTo>
                <a:lnTo>
                  <a:pt x="18744" y="18126"/>
                </a:lnTo>
                <a:lnTo>
                  <a:pt x="18760" y="18098"/>
                </a:lnTo>
                <a:lnTo>
                  <a:pt x="18744" y="18062"/>
                </a:lnTo>
                <a:lnTo>
                  <a:pt x="18731" y="18009"/>
                </a:lnTo>
                <a:lnTo>
                  <a:pt x="18699" y="17932"/>
                </a:lnTo>
                <a:lnTo>
                  <a:pt x="18701" y="17886"/>
                </a:lnTo>
                <a:lnTo>
                  <a:pt x="18752" y="17865"/>
                </a:lnTo>
                <a:lnTo>
                  <a:pt x="18777" y="17840"/>
                </a:lnTo>
                <a:lnTo>
                  <a:pt x="18774" y="17782"/>
                </a:lnTo>
                <a:lnTo>
                  <a:pt x="18753" y="17720"/>
                </a:lnTo>
                <a:lnTo>
                  <a:pt x="18731" y="17681"/>
                </a:lnTo>
                <a:lnTo>
                  <a:pt x="18796" y="17636"/>
                </a:lnTo>
                <a:lnTo>
                  <a:pt x="18722" y="17543"/>
                </a:lnTo>
                <a:lnTo>
                  <a:pt x="18788" y="17526"/>
                </a:lnTo>
                <a:lnTo>
                  <a:pt x="18879" y="17516"/>
                </a:lnTo>
                <a:lnTo>
                  <a:pt x="18974" y="17493"/>
                </a:lnTo>
                <a:lnTo>
                  <a:pt x="19065" y="17459"/>
                </a:lnTo>
                <a:lnTo>
                  <a:pt x="19140" y="17422"/>
                </a:lnTo>
                <a:lnTo>
                  <a:pt x="19061" y="17381"/>
                </a:lnTo>
                <a:lnTo>
                  <a:pt x="18892" y="17391"/>
                </a:lnTo>
                <a:lnTo>
                  <a:pt x="18804" y="17367"/>
                </a:lnTo>
                <a:lnTo>
                  <a:pt x="18930" y="17316"/>
                </a:lnTo>
                <a:lnTo>
                  <a:pt x="19046" y="17252"/>
                </a:lnTo>
                <a:lnTo>
                  <a:pt x="19098" y="17231"/>
                </a:lnTo>
                <a:lnTo>
                  <a:pt x="19216" y="17215"/>
                </a:lnTo>
                <a:lnTo>
                  <a:pt x="19267" y="17199"/>
                </a:lnTo>
                <a:lnTo>
                  <a:pt x="19323" y="17131"/>
                </a:lnTo>
                <a:lnTo>
                  <a:pt x="19256" y="17087"/>
                </a:lnTo>
                <a:lnTo>
                  <a:pt x="19153" y="17055"/>
                </a:lnTo>
                <a:lnTo>
                  <a:pt x="19098" y="17018"/>
                </a:lnTo>
                <a:lnTo>
                  <a:pt x="19081" y="16994"/>
                </a:lnTo>
                <a:lnTo>
                  <a:pt x="19043" y="16969"/>
                </a:lnTo>
                <a:lnTo>
                  <a:pt x="19006" y="16940"/>
                </a:lnTo>
                <a:lnTo>
                  <a:pt x="18992" y="16898"/>
                </a:lnTo>
                <a:lnTo>
                  <a:pt x="19010" y="16853"/>
                </a:lnTo>
                <a:lnTo>
                  <a:pt x="19046" y="16827"/>
                </a:lnTo>
                <a:lnTo>
                  <a:pt x="19092" y="16804"/>
                </a:lnTo>
                <a:lnTo>
                  <a:pt x="19140" y="16770"/>
                </a:lnTo>
                <a:lnTo>
                  <a:pt x="19180" y="16709"/>
                </a:lnTo>
                <a:lnTo>
                  <a:pt x="19209" y="16648"/>
                </a:lnTo>
                <a:lnTo>
                  <a:pt x="19259" y="16601"/>
                </a:lnTo>
                <a:lnTo>
                  <a:pt x="19365" y="16586"/>
                </a:lnTo>
                <a:lnTo>
                  <a:pt x="19370" y="16610"/>
                </a:lnTo>
                <a:lnTo>
                  <a:pt x="19421" y="16654"/>
                </a:lnTo>
                <a:lnTo>
                  <a:pt x="19479" y="16674"/>
                </a:lnTo>
                <a:lnTo>
                  <a:pt x="19522" y="16603"/>
                </a:lnTo>
                <a:lnTo>
                  <a:pt x="19557" y="16571"/>
                </a:lnTo>
                <a:lnTo>
                  <a:pt x="19599" y="16543"/>
                </a:lnTo>
                <a:lnTo>
                  <a:pt x="19638" y="16531"/>
                </a:lnTo>
                <a:lnTo>
                  <a:pt x="19659" y="16547"/>
                </a:lnTo>
                <a:lnTo>
                  <a:pt x="19673" y="16585"/>
                </a:lnTo>
                <a:lnTo>
                  <a:pt x="19695" y="16621"/>
                </a:lnTo>
                <a:lnTo>
                  <a:pt x="19746" y="16638"/>
                </a:lnTo>
                <a:lnTo>
                  <a:pt x="19783" y="16619"/>
                </a:lnTo>
                <a:lnTo>
                  <a:pt x="19797" y="16577"/>
                </a:lnTo>
                <a:lnTo>
                  <a:pt x="19805" y="16528"/>
                </a:lnTo>
                <a:lnTo>
                  <a:pt x="19823" y="16493"/>
                </a:lnTo>
                <a:lnTo>
                  <a:pt x="19858" y="16451"/>
                </a:lnTo>
                <a:lnTo>
                  <a:pt x="19906" y="16364"/>
                </a:lnTo>
                <a:lnTo>
                  <a:pt x="19948" y="16323"/>
                </a:lnTo>
                <a:lnTo>
                  <a:pt x="19993" y="16304"/>
                </a:lnTo>
                <a:lnTo>
                  <a:pt x="20098" y="16283"/>
                </a:lnTo>
                <a:lnTo>
                  <a:pt x="20136" y="16270"/>
                </a:lnTo>
                <a:lnTo>
                  <a:pt x="20219" y="16212"/>
                </a:lnTo>
                <a:lnTo>
                  <a:pt x="20301" y="16131"/>
                </a:lnTo>
                <a:lnTo>
                  <a:pt x="20329" y="16054"/>
                </a:lnTo>
                <a:lnTo>
                  <a:pt x="20248" y="16009"/>
                </a:lnTo>
                <a:lnTo>
                  <a:pt x="20248" y="15980"/>
                </a:lnTo>
                <a:lnTo>
                  <a:pt x="20411" y="15951"/>
                </a:lnTo>
                <a:lnTo>
                  <a:pt x="20581" y="15902"/>
                </a:lnTo>
                <a:lnTo>
                  <a:pt x="20628" y="15880"/>
                </a:lnTo>
                <a:lnTo>
                  <a:pt x="20685" y="15842"/>
                </a:lnTo>
                <a:lnTo>
                  <a:pt x="20725" y="15823"/>
                </a:lnTo>
                <a:lnTo>
                  <a:pt x="20774" y="15821"/>
                </a:lnTo>
                <a:lnTo>
                  <a:pt x="20806" y="15838"/>
                </a:lnTo>
                <a:lnTo>
                  <a:pt x="20835" y="15842"/>
                </a:lnTo>
                <a:lnTo>
                  <a:pt x="20873" y="15800"/>
                </a:lnTo>
                <a:lnTo>
                  <a:pt x="20871" y="15755"/>
                </a:lnTo>
                <a:lnTo>
                  <a:pt x="20781" y="15674"/>
                </a:lnTo>
                <a:lnTo>
                  <a:pt x="20762" y="15614"/>
                </a:lnTo>
                <a:lnTo>
                  <a:pt x="20788" y="15556"/>
                </a:lnTo>
                <a:lnTo>
                  <a:pt x="20843" y="15513"/>
                </a:lnTo>
                <a:lnTo>
                  <a:pt x="20913" y="15481"/>
                </a:lnTo>
                <a:lnTo>
                  <a:pt x="20982" y="15457"/>
                </a:lnTo>
                <a:lnTo>
                  <a:pt x="20949" y="15457"/>
                </a:lnTo>
                <a:lnTo>
                  <a:pt x="20970" y="15449"/>
                </a:lnTo>
                <a:lnTo>
                  <a:pt x="20989" y="15438"/>
                </a:lnTo>
                <a:lnTo>
                  <a:pt x="21007" y="15423"/>
                </a:lnTo>
                <a:lnTo>
                  <a:pt x="21022" y="15403"/>
                </a:lnTo>
                <a:lnTo>
                  <a:pt x="20997" y="15326"/>
                </a:lnTo>
                <a:lnTo>
                  <a:pt x="21042" y="15249"/>
                </a:lnTo>
                <a:lnTo>
                  <a:pt x="21123" y="15184"/>
                </a:lnTo>
                <a:lnTo>
                  <a:pt x="21210" y="15143"/>
                </a:lnTo>
                <a:lnTo>
                  <a:pt x="21266" y="15137"/>
                </a:lnTo>
                <a:lnTo>
                  <a:pt x="21339" y="15137"/>
                </a:lnTo>
                <a:lnTo>
                  <a:pt x="21404" y="15130"/>
                </a:lnTo>
                <a:lnTo>
                  <a:pt x="21432" y="15102"/>
                </a:lnTo>
                <a:lnTo>
                  <a:pt x="21600" y="14820"/>
                </a:lnTo>
                <a:lnTo>
                  <a:pt x="21530" y="14669"/>
                </a:lnTo>
                <a:cubicBezTo>
                  <a:pt x="21530" y="14669"/>
                  <a:pt x="21414" y="14521"/>
                  <a:pt x="21414" y="14521"/>
                </a:cubicBezTo>
                <a:close/>
              </a:path>
            </a:pathLst>
          </a:custGeom>
          <a:solidFill>
            <a:schemeClr val="bg1">
              <a:lumMod val="85000"/>
              <a:alpha val="60000"/>
            </a:schemeClr>
          </a:solidFill>
          <a:ln w="12700">
            <a:miter lim="400000"/>
          </a:ln>
        </p:spPr>
        <p:txBody>
          <a:bodyPr lIns="0" tIns="0" rIns="0" bIns="0" anchor="ctr"/>
          <a:lstStyle/>
          <a:p>
            <a:pPr marL="0" marR="0" lvl="0" indent="0" algn="l" defTabSz="914400" rtl="0" eaLnBrk="1" fontAlgn="auto" latinLnBrk="0" hangingPunct="1">
              <a:lnSpc>
                <a:spcPct val="100000"/>
              </a:lnSpc>
              <a:spcBef>
                <a:spcPts val="0"/>
              </a:spcBef>
              <a:spcAft>
                <a:spcPts val="0"/>
              </a:spcAft>
              <a:buClrTx/>
              <a:buSzTx/>
              <a:buFontTx/>
              <a:buNone/>
              <a:tabLst/>
              <a:defRPr sz="3000">
                <a:solidFill>
                  <a:srgbClr val="FFFFFF"/>
                </a:solidFill>
                <a:effectLst>
                  <a:outerShdw blurRad="38100" dist="12700" dir="5400000" rotWithShape="0">
                    <a:srgbClr val="000000">
                      <a:alpha val="50000"/>
                    </a:srgbClr>
                  </a:outerShdw>
                </a:effectLst>
              </a:defRPr>
            </a:pPr>
            <a:endParaRPr kumimoji="0" sz="3000" b="0" i="0" u="none" strike="noStrike" kern="1200" cap="none" spc="0" normalizeH="0" baseline="0" noProof="0">
              <a:ln>
                <a:noFill/>
              </a:ln>
              <a:solidFill>
                <a:srgbClr val="FFFFFF"/>
              </a:solidFill>
              <a:effectLst>
                <a:outerShdw blurRad="38100" dist="12700" dir="5400000" rotWithShape="0">
                  <a:srgbClr val="000000">
                    <a:alpha val="50000"/>
                  </a:srgbClr>
                </a:outerShdw>
              </a:effectLst>
              <a:uLnTx/>
              <a:uFillTx/>
              <a:latin typeface="Calibri" panose="020F0502020204030204"/>
              <a:ea typeface="+mn-ea"/>
              <a:cs typeface="+mn-cs"/>
            </a:endParaRPr>
          </a:p>
        </p:txBody>
      </p:sp>
      <p:sp>
        <p:nvSpPr>
          <p:cNvPr id="2072" name="Google Shape;2072;p30"/>
          <p:cNvSpPr/>
          <p:nvPr/>
        </p:nvSpPr>
        <p:spPr>
          <a:xfrm>
            <a:off x="9851653" y="932675"/>
            <a:ext cx="669061" cy="763695"/>
          </a:xfrm>
          <a:custGeom>
            <a:avLst/>
            <a:gdLst/>
            <a:ahLst/>
            <a:cxnLst/>
            <a:rect l="l" t="t" r="r" b="b"/>
            <a:pathLst>
              <a:path w="13207" h="15075" extrusionOk="0">
                <a:moveTo>
                  <a:pt x="6619" y="15075"/>
                </a:moveTo>
                <a:lnTo>
                  <a:pt x="2344" y="10831"/>
                </a:lnTo>
                <a:cubicBezTo>
                  <a:pt x="0" y="8488"/>
                  <a:pt x="0" y="4687"/>
                  <a:pt x="2344" y="2344"/>
                </a:cubicBezTo>
                <a:lnTo>
                  <a:pt x="2344" y="2344"/>
                </a:lnTo>
                <a:cubicBezTo>
                  <a:pt x="4719" y="0"/>
                  <a:pt x="8519" y="0"/>
                  <a:pt x="10863" y="2344"/>
                </a:cubicBezTo>
                <a:lnTo>
                  <a:pt x="10863" y="2344"/>
                </a:lnTo>
                <a:cubicBezTo>
                  <a:pt x="13206" y="4687"/>
                  <a:pt x="13206" y="8488"/>
                  <a:pt x="10863" y="10831"/>
                </a:cubicBezTo>
                <a:close/>
              </a:path>
            </a:pathLst>
          </a:custGeom>
          <a:solidFill>
            <a:srgbClr val="E36C0A"/>
          </a:solidFill>
          <a:ln>
            <a:solidFill>
              <a:srgbClr val="E36C0A"/>
            </a:solidFill>
          </a:ln>
        </p:spPr>
        <p:txBody>
          <a:bodyPr spcFirstLastPara="1" wrap="square" lIns="121900" tIns="121900" rIns="121900" bIns="121900" anchor="ctr" anchorCtr="0">
            <a:noAutofit/>
          </a:bodyPr>
          <a:lstStyle/>
          <a:p>
            <a:endParaRPr sz="2400"/>
          </a:p>
        </p:txBody>
      </p:sp>
      <p:sp>
        <p:nvSpPr>
          <p:cNvPr id="2073" name="Google Shape;2073;p30"/>
          <p:cNvSpPr/>
          <p:nvPr/>
        </p:nvSpPr>
        <p:spPr>
          <a:xfrm>
            <a:off x="10010348" y="1079213"/>
            <a:ext cx="354567" cy="354619"/>
          </a:xfrm>
          <a:custGeom>
            <a:avLst/>
            <a:gdLst/>
            <a:ahLst/>
            <a:cxnLst/>
            <a:rect l="l" t="t" r="r" b="b"/>
            <a:pathLst>
              <a:path w="6999" h="7000" extrusionOk="0">
                <a:moveTo>
                  <a:pt x="6999" y="3515"/>
                </a:moveTo>
                <a:cubicBezTo>
                  <a:pt x="6999" y="5447"/>
                  <a:pt x="5447" y="6999"/>
                  <a:pt x="3515" y="6999"/>
                </a:cubicBezTo>
                <a:cubicBezTo>
                  <a:pt x="1584" y="6999"/>
                  <a:pt x="0" y="5447"/>
                  <a:pt x="0" y="3515"/>
                </a:cubicBezTo>
                <a:cubicBezTo>
                  <a:pt x="0" y="1584"/>
                  <a:pt x="1584" y="0"/>
                  <a:pt x="3515" y="0"/>
                </a:cubicBezTo>
                <a:cubicBezTo>
                  <a:pt x="5447" y="0"/>
                  <a:pt x="6999" y="1584"/>
                  <a:pt x="6999" y="3515"/>
                </a:cubicBezTo>
                <a:close/>
              </a:path>
            </a:pathLst>
          </a:custGeom>
          <a:solidFill>
            <a:schemeClr val="bg1"/>
          </a:solidFill>
          <a:ln>
            <a:noFill/>
          </a:ln>
        </p:spPr>
        <p:txBody>
          <a:bodyPr spcFirstLastPara="1" wrap="square" lIns="121900" tIns="121900" rIns="121900" bIns="121900" anchor="ctr" anchorCtr="0">
            <a:noAutofit/>
          </a:bodyPr>
          <a:lstStyle/>
          <a:p>
            <a:endParaRPr sz="2400"/>
          </a:p>
        </p:txBody>
      </p:sp>
      <p:sp>
        <p:nvSpPr>
          <p:cNvPr id="658" name="TextBox 657"/>
          <p:cNvSpPr txBox="1"/>
          <p:nvPr/>
        </p:nvSpPr>
        <p:spPr>
          <a:xfrm>
            <a:off x="8459362" y="1509529"/>
            <a:ext cx="2567483" cy="307777"/>
          </a:xfrm>
          <a:prstGeom prst="rect">
            <a:avLst/>
          </a:prstGeom>
          <a:noFill/>
        </p:spPr>
        <p:txBody>
          <a:bodyPr wrap="square" rtlCol="0">
            <a:spAutoFit/>
          </a:bodyPr>
          <a:lstStyle/>
          <a:p>
            <a:pPr>
              <a:spcAft>
                <a:spcPts val="600"/>
              </a:spcAft>
            </a:pPr>
            <a:r>
              <a:rPr lang="en-US" sz="1400" b="1" dirty="0">
                <a:solidFill>
                  <a:srgbClr val="E36C0A"/>
                </a:solidFill>
                <a:latin typeface="Arial" panose="020B0604020202020204" pitchFamily="34" charset="0"/>
                <a:cs typeface="Arial" panose="020B0604020202020204" pitchFamily="34" charset="0"/>
              </a:rPr>
              <a:t>Rockford, IL</a:t>
            </a:r>
          </a:p>
        </p:txBody>
      </p:sp>
      <p:cxnSp>
        <p:nvCxnSpPr>
          <p:cNvPr id="617" name="Straight Connector 616">
            <a:extLst>
              <a:ext uri="{FF2B5EF4-FFF2-40B4-BE49-F238E27FC236}">
                <a16:creationId xmlns:a16="http://schemas.microsoft.com/office/drawing/2014/main" id="{5A6713B3-3103-4E4F-B258-31F4B7601D5C}"/>
              </a:ext>
            </a:extLst>
          </p:cNvPr>
          <p:cNvCxnSpPr>
            <a:cxnSpLocks/>
          </p:cNvCxnSpPr>
          <p:nvPr/>
        </p:nvCxnSpPr>
        <p:spPr>
          <a:xfrm rot="5400000">
            <a:off x="9926397" y="1454886"/>
            <a:ext cx="0" cy="477127"/>
          </a:xfrm>
          <a:prstGeom prst="line">
            <a:avLst/>
          </a:prstGeom>
          <a:ln w="12700">
            <a:solidFill>
              <a:srgbClr val="E36C0A"/>
            </a:solidFill>
          </a:ln>
        </p:spPr>
        <p:style>
          <a:lnRef idx="1">
            <a:schemeClr val="accent1"/>
          </a:lnRef>
          <a:fillRef idx="0">
            <a:schemeClr val="accent1"/>
          </a:fillRef>
          <a:effectRef idx="0">
            <a:schemeClr val="accent1"/>
          </a:effectRef>
          <a:fontRef idx="minor">
            <a:schemeClr val="tx1"/>
          </a:fontRef>
        </p:style>
      </p:cxnSp>
      <p:sp>
        <p:nvSpPr>
          <p:cNvPr id="3" name="Google Shape;2072;p30">
            <a:extLst>
              <a:ext uri="{FF2B5EF4-FFF2-40B4-BE49-F238E27FC236}">
                <a16:creationId xmlns:a16="http://schemas.microsoft.com/office/drawing/2014/main" id="{5091FD41-A1BF-E29F-1568-AD6896B19B40}"/>
              </a:ext>
            </a:extLst>
          </p:cNvPr>
          <p:cNvSpPr/>
          <p:nvPr/>
        </p:nvSpPr>
        <p:spPr>
          <a:xfrm>
            <a:off x="10718234" y="1321599"/>
            <a:ext cx="669061" cy="763695"/>
          </a:xfrm>
          <a:custGeom>
            <a:avLst/>
            <a:gdLst/>
            <a:ahLst/>
            <a:cxnLst/>
            <a:rect l="l" t="t" r="r" b="b"/>
            <a:pathLst>
              <a:path w="13207" h="15075" extrusionOk="0">
                <a:moveTo>
                  <a:pt x="6619" y="15075"/>
                </a:moveTo>
                <a:lnTo>
                  <a:pt x="2344" y="10831"/>
                </a:lnTo>
                <a:cubicBezTo>
                  <a:pt x="0" y="8488"/>
                  <a:pt x="0" y="4687"/>
                  <a:pt x="2344" y="2344"/>
                </a:cubicBezTo>
                <a:lnTo>
                  <a:pt x="2344" y="2344"/>
                </a:lnTo>
                <a:cubicBezTo>
                  <a:pt x="4719" y="0"/>
                  <a:pt x="8519" y="0"/>
                  <a:pt x="10863" y="2344"/>
                </a:cubicBezTo>
                <a:lnTo>
                  <a:pt x="10863" y="2344"/>
                </a:lnTo>
                <a:cubicBezTo>
                  <a:pt x="13206" y="4687"/>
                  <a:pt x="13206" y="8488"/>
                  <a:pt x="10863" y="10831"/>
                </a:cubicBezTo>
                <a:close/>
              </a:path>
            </a:pathLst>
          </a:custGeom>
          <a:solidFill>
            <a:schemeClr val="accent1"/>
          </a:solidFill>
          <a:ln>
            <a:solidFill>
              <a:schemeClr val="accent1"/>
            </a:solidFill>
          </a:ln>
        </p:spPr>
        <p:txBody>
          <a:bodyPr spcFirstLastPara="1" wrap="square" lIns="121900" tIns="121900" rIns="121900" bIns="121900" anchor="ctr" anchorCtr="0">
            <a:noAutofit/>
          </a:bodyPr>
          <a:lstStyle/>
          <a:p>
            <a:endParaRPr sz="2400"/>
          </a:p>
        </p:txBody>
      </p:sp>
      <p:sp>
        <p:nvSpPr>
          <p:cNvPr id="4" name="Google Shape;2073;p30">
            <a:extLst>
              <a:ext uri="{FF2B5EF4-FFF2-40B4-BE49-F238E27FC236}">
                <a16:creationId xmlns:a16="http://schemas.microsoft.com/office/drawing/2014/main" id="{9CF1145D-C00A-87AA-B6F4-DF1A20C87858}"/>
              </a:ext>
            </a:extLst>
          </p:cNvPr>
          <p:cNvSpPr/>
          <p:nvPr/>
        </p:nvSpPr>
        <p:spPr>
          <a:xfrm>
            <a:off x="10892349" y="1452233"/>
            <a:ext cx="354567" cy="354619"/>
          </a:xfrm>
          <a:custGeom>
            <a:avLst/>
            <a:gdLst/>
            <a:ahLst/>
            <a:cxnLst/>
            <a:rect l="l" t="t" r="r" b="b"/>
            <a:pathLst>
              <a:path w="6999" h="7000" extrusionOk="0">
                <a:moveTo>
                  <a:pt x="6999" y="3515"/>
                </a:moveTo>
                <a:cubicBezTo>
                  <a:pt x="6999" y="5447"/>
                  <a:pt x="5447" y="6999"/>
                  <a:pt x="3515" y="6999"/>
                </a:cubicBezTo>
                <a:cubicBezTo>
                  <a:pt x="1584" y="6999"/>
                  <a:pt x="0" y="5447"/>
                  <a:pt x="0" y="3515"/>
                </a:cubicBezTo>
                <a:cubicBezTo>
                  <a:pt x="0" y="1584"/>
                  <a:pt x="1584" y="0"/>
                  <a:pt x="3515" y="0"/>
                </a:cubicBezTo>
                <a:cubicBezTo>
                  <a:pt x="5447" y="0"/>
                  <a:pt x="6999" y="1584"/>
                  <a:pt x="6999" y="3515"/>
                </a:cubicBezTo>
                <a:close/>
              </a:path>
            </a:pathLst>
          </a:custGeom>
          <a:solidFill>
            <a:schemeClr val="bg1"/>
          </a:solidFill>
          <a:ln>
            <a:noFill/>
          </a:ln>
        </p:spPr>
        <p:txBody>
          <a:bodyPr spcFirstLastPara="1" wrap="square" lIns="121900" tIns="121900" rIns="121900" bIns="121900" anchor="ctr" anchorCtr="0">
            <a:noAutofit/>
          </a:bodyPr>
          <a:lstStyle/>
          <a:p>
            <a:endParaRPr sz="2400"/>
          </a:p>
        </p:txBody>
      </p:sp>
      <p:sp>
        <p:nvSpPr>
          <p:cNvPr id="10" name="Google Shape;2072;p30">
            <a:extLst>
              <a:ext uri="{FF2B5EF4-FFF2-40B4-BE49-F238E27FC236}">
                <a16:creationId xmlns:a16="http://schemas.microsoft.com/office/drawing/2014/main" id="{AFC8D096-EEA5-4DEE-6B11-020E7302B222}"/>
              </a:ext>
            </a:extLst>
          </p:cNvPr>
          <p:cNvSpPr/>
          <p:nvPr/>
        </p:nvSpPr>
        <p:spPr>
          <a:xfrm>
            <a:off x="9551808" y="4707080"/>
            <a:ext cx="669061" cy="763695"/>
          </a:xfrm>
          <a:custGeom>
            <a:avLst/>
            <a:gdLst/>
            <a:ahLst/>
            <a:cxnLst/>
            <a:rect l="l" t="t" r="r" b="b"/>
            <a:pathLst>
              <a:path w="13207" h="15075" extrusionOk="0">
                <a:moveTo>
                  <a:pt x="6619" y="15075"/>
                </a:moveTo>
                <a:lnTo>
                  <a:pt x="2344" y="10831"/>
                </a:lnTo>
                <a:cubicBezTo>
                  <a:pt x="0" y="8488"/>
                  <a:pt x="0" y="4687"/>
                  <a:pt x="2344" y="2344"/>
                </a:cubicBezTo>
                <a:lnTo>
                  <a:pt x="2344" y="2344"/>
                </a:lnTo>
                <a:cubicBezTo>
                  <a:pt x="4719" y="0"/>
                  <a:pt x="8519" y="0"/>
                  <a:pt x="10863" y="2344"/>
                </a:cubicBezTo>
                <a:lnTo>
                  <a:pt x="10863" y="2344"/>
                </a:lnTo>
                <a:cubicBezTo>
                  <a:pt x="13206" y="4687"/>
                  <a:pt x="13206" y="8488"/>
                  <a:pt x="10863" y="10831"/>
                </a:cubicBezTo>
                <a:close/>
              </a:path>
            </a:pathLst>
          </a:custGeom>
          <a:solidFill>
            <a:schemeClr val="accent2"/>
          </a:solidFill>
          <a:ln>
            <a:solidFill>
              <a:schemeClr val="accent2"/>
            </a:solidFill>
          </a:ln>
        </p:spPr>
        <p:txBody>
          <a:bodyPr spcFirstLastPara="1" wrap="square" lIns="121900" tIns="121900" rIns="121900" bIns="121900" anchor="ctr" anchorCtr="0">
            <a:noAutofit/>
          </a:bodyPr>
          <a:lstStyle/>
          <a:p>
            <a:endParaRPr sz="2400"/>
          </a:p>
        </p:txBody>
      </p:sp>
      <p:sp>
        <p:nvSpPr>
          <p:cNvPr id="11" name="Google Shape;2073;p30">
            <a:extLst>
              <a:ext uri="{FF2B5EF4-FFF2-40B4-BE49-F238E27FC236}">
                <a16:creationId xmlns:a16="http://schemas.microsoft.com/office/drawing/2014/main" id="{47E5C250-66CD-EC3F-1A28-535BBFF17A12}"/>
              </a:ext>
            </a:extLst>
          </p:cNvPr>
          <p:cNvSpPr/>
          <p:nvPr/>
        </p:nvSpPr>
        <p:spPr>
          <a:xfrm>
            <a:off x="9700237" y="4863274"/>
            <a:ext cx="354567" cy="354619"/>
          </a:xfrm>
          <a:custGeom>
            <a:avLst/>
            <a:gdLst/>
            <a:ahLst/>
            <a:cxnLst/>
            <a:rect l="l" t="t" r="r" b="b"/>
            <a:pathLst>
              <a:path w="6999" h="7000" extrusionOk="0">
                <a:moveTo>
                  <a:pt x="6999" y="3515"/>
                </a:moveTo>
                <a:cubicBezTo>
                  <a:pt x="6999" y="5447"/>
                  <a:pt x="5447" y="6999"/>
                  <a:pt x="3515" y="6999"/>
                </a:cubicBezTo>
                <a:cubicBezTo>
                  <a:pt x="1584" y="6999"/>
                  <a:pt x="0" y="5447"/>
                  <a:pt x="0" y="3515"/>
                </a:cubicBezTo>
                <a:cubicBezTo>
                  <a:pt x="0" y="1584"/>
                  <a:pt x="1584" y="0"/>
                  <a:pt x="3515" y="0"/>
                </a:cubicBezTo>
                <a:cubicBezTo>
                  <a:pt x="5447" y="0"/>
                  <a:pt x="6999" y="1584"/>
                  <a:pt x="6999" y="3515"/>
                </a:cubicBezTo>
                <a:close/>
              </a:path>
            </a:pathLst>
          </a:custGeom>
          <a:solidFill>
            <a:schemeClr val="bg1"/>
          </a:solidFill>
          <a:ln>
            <a:noFill/>
          </a:ln>
        </p:spPr>
        <p:txBody>
          <a:bodyPr spcFirstLastPara="1" wrap="square" lIns="121900" tIns="121900" rIns="121900" bIns="121900" anchor="ctr" anchorCtr="0">
            <a:noAutofit/>
          </a:bodyPr>
          <a:lstStyle/>
          <a:p>
            <a:endParaRPr sz="2400"/>
          </a:p>
        </p:txBody>
      </p:sp>
      <p:cxnSp>
        <p:nvCxnSpPr>
          <p:cNvPr id="12" name="Straight Connector 11">
            <a:extLst>
              <a:ext uri="{FF2B5EF4-FFF2-40B4-BE49-F238E27FC236}">
                <a16:creationId xmlns:a16="http://schemas.microsoft.com/office/drawing/2014/main" id="{62924644-BB88-ECBD-060F-43A3579DF33C}"/>
              </a:ext>
            </a:extLst>
          </p:cNvPr>
          <p:cNvCxnSpPr>
            <a:cxnSpLocks/>
          </p:cNvCxnSpPr>
          <p:nvPr/>
        </p:nvCxnSpPr>
        <p:spPr>
          <a:xfrm rot="5400000">
            <a:off x="9572905" y="5232212"/>
            <a:ext cx="0" cy="477127"/>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D869F261-BA31-C977-9EFC-328314D00DCE}"/>
              </a:ext>
            </a:extLst>
          </p:cNvPr>
          <p:cNvSpPr txBox="1"/>
          <p:nvPr/>
        </p:nvSpPr>
        <p:spPr>
          <a:xfrm>
            <a:off x="7894642" y="5348471"/>
            <a:ext cx="2144936" cy="307777"/>
          </a:xfrm>
          <a:prstGeom prst="rect">
            <a:avLst/>
          </a:prstGeom>
          <a:noFill/>
        </p:spPr>
        <p:txBody>
          <a:bodyPr wrap="square" rtlCol="0">
            <a:spAutoFit/>
          </a:bodyPr>
          <a:lstStyle/>
          <a:p>
            <a:pPr>
              <a:spcAft>
                <a:spcPts val="600"/>
              </a:spcAft>
            </a:pPr>
            <a:r>
              <a:rPr lang="en-US" sz="1400" b="1" dirty="0">
                <a:solidFill>
                  <a:schemeClr val="accent2"/>
                </a:solidFill>
                <a:latin typeface="Arial" panose="020B0604020202020204" pitchFamily="34" charset="0"/>
                <a:cs typeface="Arial" panose="020B0604020202020204" pitchFamily="34" charset="0"/>
              </a:rPr>
              <a:t>Carbondale, IL</a:t>
            </a:r>
          </a:p>
        </p:txBody>
      </p:sp>
      <p:cxnSp>
        <p:nvCxnSpPr>
          <p:cNvPr id="14" name="Straight Connector 13">
            <a:extLst>
              <a:ext uri="{FF2B5EF4-FFF2-40B4-BE49-F238E27FC236}">
                <a16:creationId xmlns:a16="http://schemas.microsoft.com/office/drawing/2014/main" id="{5FCA97E3-0AC4-5083-F778-161D4DCCC117}"/>
              </a:ext>
            </a:extLst>
          </p:cNvPr>
          <p:cNvCxnSpPr>
            <a:cxnSpLocks/>
          </p:cNvCxnSpPr>
          <p:nvPr/>
        </p:nvCxnSpPr>
        <p:spPr>
          <a:xfrm rot="5400000">
            <a:off x="10783227" y="1859935"/>
            <a:ext cx="0" cy="477127"/>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6101B606-B4CD-14AC-991D-7DA1182D312A}"/>
              </a:ext>
            </a:extLst>
          </p:cNvPr>
          <p:cNvSpPr txBox="1"/>
          <p:nvPr/>
        </p:nvSpPr>
        <p:spPr>
          <a:xfrm>
            <a:off x="9439329" y="1904580"/>
            <a:ext cx="2513975" cy="307777"/>
          </a:xfrm>
          <a:prstGeom prst="rect">
            <a:avLst/>
          </a:prstGeom>
          <a:noFill/>
        </p:spPr>
        <p:txBody>
          <a:bodyPr wrap="square" rtlCol="0">
            <a:spAutoFit/>
          </a:bodyPr>
          <a:lstStyle/>
          <a:p>
            <a:pPr>
              <a:spcAft>
                <a:spcPts val="600"/>
              </a:spcAft>
            </a:pPr>
            <a:r>
              <a:rPr lang="en-US" sz="1400" b="1" dirty="0">
                <a:solidFill>
                  <a:schemeClr val="accent1"/>
                </a:solidFill>
                <a:latin typeface="Arial" panose="020B0604020202020204" pitchFamily="34" charset="0"/>
                <a:cs typeface="Arial" panose="020B0604020202020204" pitchFamily="34" charset="0"/>
              </a:rPr>
              <a:t>Chicago, IL</a:t>
            </a:r>
          </a:p>
        </p:txBody>
      </p:sp>
      <p:sp>
        <p:nvSpPr>
          <p:cNvPr id="22" name="Freeform: Shape 21">
            <a:extLst>
              <a:ext uri="{FF2B5EF4-FFF2-40B4-BE49-F238E27FC236}">
                <a16:creationId xmlns:a16="http://schemas.microsoft.com/office/drawing/2014/main" id="{0B26FF4A-081E-B508-1ED0-751C14CD2534}"/>
              </a:ext>
            </a:extLst>
          </p:cNvPr>
          <p:cNvSpPr/>
          <p:nvPr/>
        </p:nvSpPr>
        <p:spPr>
          <a:xfrm>
            <a:off x="6373764" y="312738"/>
            <a:ext cx="778536" cy="743803"/>
          </a:xfrm>
          <a:custGeom>
            <a:avLst/>
            <a:gdLst>
              <a:gd name="connsiteX0" fmla="*/ 323225 w 912239"/>
              <a:gd name="connsiteY0" fmla="*/ 145678 h 911189"/>
              <a:gd name="connsiteX1" fmla="*/ 319161 w 912239"/>
              <a:gd name="connsiteY1" fmla="*/ 131576 h 911189"/>
              <a:gd name="connsiteX2" fmla="*/ 322392 w 912239"/>
              <a:gd name="connsiteY2" fmla="*/ 33248 h 911189"/>
              <a:gd name="connsiteX3" fmla="*/ 364129 w 912239"/>
              <a:gd name="connsiteY3" fmla="*/ 3723 h 911189"/>
              <a:gd name="connsiteX4" fmla="*/ 389895 w 912239"/>
              <a:gd name="connsiteY4" fmla="*/ 411 h 911189"/>
              <a:gd name="connsiteX5" fmla="*/ 472028 w 912239"/>
              <a:gd name="connsiteY5" fmla="*/ 119974 h 911189"/>
              <a:gd name="connsiteX6" fmla="*/ 459512 w 912239"/>
              <a:gd name="connsiteY6" fmla="*/ 144358 h 911189"/>
              <a:gd name="connsiteX7" fmla="*/ 534960 w 912239"/>
              <a:gd name="connsiteY7" fmla="*/ 247746 h 911189"/>
              <a:gd name="connsiteX8" fmla="*/ 645663 w 912239"/>
              <a:gd name="connsiteY8" fmla="*/ 250062 h 911189"/>
              <a:gd name="connsiteX9" fmla="*/ 648122 w 912239"/>
              <a:gd name="connsiteY9" fmla="*/ 175468 h 911189"/>
              <a:gd name="connsiteX10" fmla="*/ 635788 w 912239"/>
              <a:gd name="connsiteY10" fmla="*/ 159699 h 911189"/>
              <a:gd name="connsiteX11" fmla="*/ 577286 w 912239"/>
              <a:gd name="connsiteY11" fmla="*/ 128386 h 911189"/>
              <a:gd name="connsiteX12" fmla="*/ 560096 w 912239"/>
              <a:gd name="connsiteY12" fmla="*/ 105689 h 911189"/>
              <a:gd name="connsiteX13" fmla="*/ 561071 w 912239"/>
              <a:gd name="connsiteY13" fmla="*/ 94106 h 911189"/>
              <a:gd name="connsiteX14" fmla="*/ 572674 w 912239"/>
              <a:gd name="connsiteY14" fmla="*/ 90164 h 911189"/>
              <a:gd name="connsiteX15" fmla="*/ 580903 w 912239"/>
              <a:gd name="connsiteY15" fmla="*/ 91973 h 911189"/>
              <a:gd name="connsiteX16" fmla="*/ 677931 w 912239"/>
              <a:gd name="connsiteY16" fmla="*/ 151023 h 911189"/>
              <a:gd name="connsiteX17" fmla="*/ 677931 w 912239"/>
              <a:gd name="connsiteY17" fmla="*/ 248213 h 911189"/>
              <a:gd name="connsiteX18" fmla="*/ 722635 w 912239"/>
              <a:gd name="connsiteY18" fmla="*/ 254309 h 911189"/>
              <a:gd name="connsiteX19" fmla="*/ 729320 w 912239"/>
              <a:gd name="connsiteY19" fmla="*/ 264002 h 911189"/>
              <a:gd name="connsiteX20" fmla="*/ 725663 w 912239"/>
              <a:gd name="connsiteY20" fmla="*/ 275117 h 911189"/>
              <a:gd name="connsiteX21" fmla="*/ 696991 w 912239"/>
              <a:gd name="connsiteY21" fmla="*/ 284667 h 911189"/>
              <a:gd name="connsiteX22" fmla="*/ 696991 w 912239"/>
              <a:gd name="connsiteY22" fmla="*/ 481527 h 911189"/>
              <a:gd name="connsiteX23" fmla="*/ 726212 w 912239"/>
              <a:gd name="connsiteY23" fmla="*/ 475716 h 911189"/>
              <a:gd name="connsiteX24" fmla="*/ 831368 w 912239"/>
              <a:gd name="connsiteY24" fmla="*/ 517900 h 911189"/>
              <a:gd name="connsiteX25" fmla="*/ 837179 w 912239"/>
              <a:gd name="connsiteY25" fmla="*/ 615639 h 911189"/>
              <a:gd name="connsiteX26" fmla="*/ 822325 w 912239"/>
              <a:gd name="connsiteY26" fmla="*/ 640328 h 911189"/>
              <a:gd name="connsiteX27" fmla="*/ 856869 w 912239"/>
              <a:gd name="connsiteY27" fmla="*/ 661949 h 911189"/>
              <a:gd name="connsiteX28" fmla="*/ 910859 w 912239"/>
              <a:gd name="connsiteY28" fmla="*/ 746602 h 911189"/>
              <a:gd name="connsiteX29" fmla="*/ 908157 w 912239"/>
              <a:gd name="connsiteY29" fmla="*/ 903675 h 911189"/>
              <a:gd name="connsiteX30" fmla="*/ 889320 w 912239"/>
              <a:gd name="connsiteY30" fmla="*/ 910442 h 911189"/>
              <a:gd name="connsiteX31" fmla="*/ 863331 w 912239"/>
              <a:gd name="connsiteY31" fmla="*/ 910970 h 911189"/>
              <a:gd name="connsiteX32" fmla="*/ 2169 w 912239"/>
              <a:gd name="connsiteY32" fmla="*/ 910970 h 911189"/>
              <a:gd name="connsiteX33" fmla="*/ 137 w 912239"/>
              <a:gd name="connsiteY33" fmla="*/ 884758 h 911189"/>
              <a:gd name="connsiteX34" fmla="*/ 137 w 912239"/>
              <a:gd name="connsiteY34" fmla="*/ 763406 h 911189"/>
              <a:gd name="connsiteX35" fmla="*/ 48052 w 912239"/>
              <a:gd name="connsiteY35" fmla="*/ 663717 h 911189"/>
              <a:gd name="connsiteX36" fmla="*/ 64938 w 912239"/>
              <a:gd name="connsiteY36" fmla="*/ 653231 h 911189"/>
              <a:gd name="connsiteX37" fmla="*/ 80848 w 912239"/>
              <a:gd name="connsiteY37" fmla="*/ 646993 h 911189"/>
              <a:gd name="connsiteX38" fmla="*/ 89586 w 912239"/>
              <a:gd name="connsiteY38" fmla="*/ 639861 h 911189"/>
              <a:gd name="connsiteX39" fmla="*/ 64735 w 912239"/>
              <a:gd name="connsiteY39" fmla="*/ 588004 h 911189"/>
              <a:gd name="connsiteX40" fmla="*/ 85928 w 912239"/>
              <a:gd name="connsiteY40" fmla="*/ 502823 h 911189"/>
              <a:gd name="connsiteX41" fmla="*/ 179868 w 912239"/>
              <a:gd name="connsiteY41" fmla="*/ 474375 h 911189"/>
              <a:gd name="connsiteX42" fmla="*/ 214838 w 912239"/>
              <a:gd name="connsiteY42" fmla="*/ 482401 h 911189"/>
              <a:gd name="connsiteX43" fmla="*/ 214838 w 912239"/>
              <a:gd name="connsiteY43" fmla="*/ 284200 h 911189"/>
              <a:gd name="connsiteX44" fmla="*/ 191044 w 912239"/>
              <a:gd name="connsiteY44" fmla="*/ 278653 h 911189"/>
              <a:gd name="connsiteX45" fmla="*/ 184277 w 912239"/>
              <a:gd name="connsiteY45" fmla="*/ 255610 h 911189"/>
              <a:gd name="connsiteX46" fmla="*/ 246903 w 912239"/>
              <a:gd name="connsiteY46" fmla="*/ 248762 h 911189"/>
              <a:gd name="connsiteX47" fmla="*/ 266573 w 912239"/>
              <a:gd name="connsiteY47" fmla="*/ 196296 h 911189"/>
              <a:gd name="connsiteX48" fmla="*/ 304632 w 912239"/>
              <a:gd name="connsiteY48" fmla="*/ 153624 h 911189"/>
              <a:gd name="connsiteX49" fmla="*/ 323225 w 912239"/>
              <a:gd name="connsiteY49" fmla="*/ 145678 h 911189"/>
              <a:gd name="connsiteX50" fmla="*/ 244953 w 912239"/>
              <a:gd name="connsiteY50" fmla="*/ 284769 h 911189"/>
              <a:gd name="connsiteX51" fmla="*/ 244953 w 912239"/>
              <a:gd name="connsiteY51" fmla="*/ 318744 h 911189"/>
              <a:gd name="connsiteX52" fmla="*/ 244770 w 912239"/>
              <a:gd name="connsiteY52" fmla="*/ 483336 h 911189"/>
              <a:gd name="connsiteX53" fmla="*/ 253812 w 912239"/>
              <a:gd name="connsiteY53" fmla="*/ 538200 h 911189"/>
              <a:gd name="connsiteX54" fmla="*/ 248590 w 912239"/>
              <a:gd name="connsiteY54" fmla="*/ 617570 h 911189"/>
              <a:gd name="connsiteX55" fmla="*/ 235219 w 912239"/>
              <a:gd name="connsiteY55" fmla="*/ 641832 h 911189"/>
              <a:gd name="connsiteX56" fmla="*/ 276936 w 912239"/>
              <a:gd name="connsiteY56" fmla="*/ 667455 h 911189"/>
              <a:gd name="connsiteX57" fmla="*/ 309570 w 912239"/>
              <a:gd name="connsiteY57" fmla="*/ 699195 h 911189"/>
              <a:gd name="connsiteX58" fmla="*/ 345069 w 912239"/>
              <a:gd name="connsiteY58" fmla="*/ 663940 h 911189"/>
              <a:gd name="connsiteX59" fmla="*/ 384023 w 912239"/>
              <a:gd name="connsiteY59" fmla="*/ 640674 h 911189"/>
              <a:gd name="connsiteX60" fmla="*/ 390119 w 912239"/>
              <a:gd name="connsiteY60" fmla="*/ 497946 h 911189"/>
              <a:gd name="connsiteX61" fmla="*/ 517403 w 912239"/>
              <a:gd name="connsiteY61" fmla="*/ 494146 h 911189"/>
              <a:gd name="connsiteX62" fmla="*/ 530042 w 912239"/>
              <a:gd name="connsiteY62" fmla="*/ 639150 h 911189"/>
              <a:gd name="connsiteX63" fmla="*/ 606099 w 912239"/>
              <a:gd name="connsiteY63" fmla="*/ 696940 h 911189"/>
              <a:gd name="connsiteX64" fmla="*/ 678094 w 912239"/>
              <a:gd name="connsiteY64" fmla="*/ 642523 h 911189"/>
              <a:gd name="connsiteX65" fmla="*/ 674030 w 912239"/>
              <a:gd name="connsiteY65" fmla="*/ 633419 h 911189"/>
              <a:gd name="connsiteX66" fmla="*/ 661147 w 912239"/>
              <a:gd name="connsiteY66" fmla="*/ 527370 h 911189"/>
              <a:gd name="connsiteX67" fmla="*/ 666938 w 912239"/>
              <a:gd name="connsiteY67" fmla="*/ 489574 h 911189"/>
              <a:gd name="connsiteX68" fmla="*/ 667100 w 912239"/>
              <a:gd name="connsiteY68" fmla="*/ 311957 h 911189"/>
              <a:gd name="connsiteX69" fmla="*/ 664866 w 912239"/>
              <a:gd name="connsiteY69" fmla="*/ 283367 h 911189"/>
              <a:gd name="connsiteX70" fmla="*/ 244953 w 912239"/>
              <a:gd name="connsiteY70" fmla="*/ 284769 h 911189"/>
              <a:gd name="connsiteX71" fmla="*/ 617804 w 912239"/>
              <a:gd name="connsiteY71" fmla="*/ 876975 h 911189"/>
              <a:gd name="connsiteX72" fmla="*/ 883549 w 912239"/>
              <a:gd name="connsiteY72" fmla="*/ 875858 h 911189"/>
              <a:gd name="connsiteX73" fmla="*/ 883549 w 912239"/>
              <a:gd name="connsiteY73" fmla="*/ 821115 h 911189"/>
              <a:gd name="connsiteX74" fmla="*/ 882858 w 912239"/>
              <a:gd name="connsiteY74" fmla="*/ 760562 h 911189"/>
              <a:gd name="connsiteX75" fmla="*/ 786338 w 912239"/>
              <a:gd name="connsiteY75" fmla="*/ 670178 h 911189"/>
              <a:gd name="connsiteX76" fmla="*/ 712699 w 912239"/>
              <a:gd name="connsiteY76" fmla="*/ 669874 h 911189"/>
              <a:gd name="connsiteX77" fmla="*/ 617906 w 912239"/>
              <a:gd name="connsiteY77" fmla="*/ 762025 h 911189"/>
              <a:gd name="connsiteX78" fmla="*/ 617804 w 912239"/>
              <a:gd name="connsiteY78" fmla="*/ 876975 h 911189"/>
              <a:gd name="connsiteX79" fmla="*/ 293761 w 912239"/>
              <a:gd name="connsiteY79" fmla="*/ 878580 h 911189"/>
              <a:gd name="connsiteX80" fmla="*/ 293903 w 912239"/>
              <a:gd name="connsiteY80" fmla="*/ 764504 h 911189"/>
              <a:gd name="connsiteX81" fmla="*/ 201366 w 912239"/>
              <a:gd name="connsiteY81" fmla="*/ 670361 h 911189"/>
              <a:gd name="connsiteX82" fmla="*/ 119111 w 912239"/>
              <a:gd name="connsiteY82" fmla="*/ 670361 h 911189"/>
              <a:gd name="connsiteX83" fmla="*/ 29987 w 912239"/>
              <a:gd name="connsiteY83" fmla="*/ 749609 h 911189"/>
              <a:gd name="connsiteX84" fmla="*/ 33442 w 912239"/>
              <a:gd name="connsiteY84" fmla="*/ 877463 h 911189"/>
              <a:gd name="connsiteX85" fmla="*/ 293761 w 912239"/>
              <a:gd name="connsiteY85" fmla="*/ 878560 h 911189"/>
              <a:gd name="connsiteX86" fmla="*/ 588747 w 912239"/>
              <a:gd name="connsiteY86" fmla="*/ 877117 h 911189"/>
              <a:gd name="connsiteX87" fmla="*/ 588747 w 912239"/>
              <a:gd name="connsiteY87" fmla="*/ 841110 h 911189"/>
              <a:gd name="connsiteX88" fmla="*/ 588422 w 912239"/>
              <a:gd name="connsiteY88" fmla="*/ 763264 h 911189"/>
              <a:gd name="connsiteX89" fmla="*/ 490438 w 912239"/>
              <a:gd name="connsiteY89" fmla="*/ 670138 h 911189"/>
              <a:gd name="connsiteX90" fmla="*/ 416839 w 912239"/>
              <a:gd name="connsiteY90" fmla="*/ 670138 h 911189"/>
              <a:gd name="connsiteX91" fmla="*/ 323652 w 912239"/>
              <a:gd name="connsiteY91" fmla="*/ 763325 h 911189"/>
              <a:gd name="connsiteX92" fmla="*/ 323652 w 912239"/>
              <a:gd name="connsiteY92" fmla="*/ 854156 h 911189"/>
              <a:gd name="connsiteX93" fmla="*/ 328955 w 912239"/>
              <a:gd name="connsiteY93" fmla="*/ 877767 h 911189"/>
              <a:gd name="connsiteX94" fmla="*/ 588767 w 912239"/>
              <a:gd name="connsiteY94" fmla="*/ 877117 h 911189"/>
              <a:gd name="connsiteX95" fmla="*/ 283703 w 912239"/>
              <a:gd name="connsiteY95" fmla="*/ 245673 h 911189"/>
              <a:gd name="connsiteX96" fmla="*/ 500497 w 912239"/>
              <a:gd name="connsiteY96" fmla="*/ 249168 h 911189"/>
              <a:gd name="connsiteX97" fmla="*/ 487248 w 912239"/>
              <a:gd name="connsiteY97" fmla="*/ 201884 h 911189"/>
              <a:gd name="connsiteX98" fmla="*/ 444251 w 912239"/>
              <a:gd name="connsiteY98" fmla="*/ 175305 h 911189"/>
              <a:gd name="connsiteX99" fmla="*/ 344683 w 912239"/>
              <a:gd name="connsiteY99" fmla="*/ 174655 h 911189"/>
              <a:gd name="connsiteX100" fmla="*/ 300447 w 912239"/>
              <a:gd name="connsiteY100" fmla="*/ 199344 h 911189"/>
              <a:gd name="connsiteX101" fmla="*/ 283703 w 912239"/>
              <a:gd name="connsiteY101" fmla="*/ 245673 h 911189"/>
              <a:gd name="connsiteX102" fmla="*/ 231399 w 912239"/>
              <a:gd name="connsiteY102" fmla="*/ 573475 h 911189"/>
              <a:gd name="connsiteX103" fmla="*/ 165136 w 912239"/>
              <a:gd name="connsiteY103" fmla="*/ 502355 h 911189"/>
              <a:gd name="connsiteX104" fmla="*/ 92918 w 912239"/>
              <a:gd name="connsiteY104" fmla="*/ 566424 h 911189"/>
              <a:gd name="connsiteX105" fmla="*/ 160259 w 912239"/>
              <a:gd name="connsiteY105" fmla="*/ 640613 h 911189"/>
              <a:gd name="connsiteX106" fmla="*/ 231399 w 912239"/>
              <a:gd name="connsiteY106" fmla="*/ 573475 h 911189"/>
              <a:gd name="connsiteX107" fmla="*/ 748970 w 912239"/>
              <a:gd name="connsiteY107" fmla="*/ 502173 h 911189"/>
              <a:gd name="connsiteX108" fmla="*/ 680573 w 912239"/>
              <a:gd name="connsiteY108" fmla="*/ 571261 h 911189"/>
              <a:gd name="connsiteX109" fmla="*/ 749376 w 912239"/>
              <a:gd name="connsiteY109" fmla="*/ 640206 h 911189"/>
              <a:gd name="connsiteX110" fmla="*/ 819054 w 912239"/>
              <a:gd name="connsiteY110" fmla="*/ 568741 h 911189"/>
              <a:gd name="connsiteX111" fmla="*/ 748970 w 912239"/>
              <a:gd name="connsiteY111" fmla="*/ 502173 h 911189"/>
              <a:gd name="connsiteX112" fmla="*/ 524901 w 912239"/>
              <a:gd name="connsiteY112" fmla="*/ 572663 h 911189"/>
              <a:gd name="connsiteX113" fmla="*/ 458496 w 912239"/>
              <a:gd name="connsiteY113" fmla="*/ 502416 h 911189"/>
              <a:gd name="connsiteX114" fmla="*/ 457581 w 912239"/>
              <a:gd name="connsiteY114" fmla="*/ 502396 h 911189"/>
              <a:gd name="connsiteX115" fmla="*/ 387030 w 912239"/>
              <a:gd name="connsiteY115" fmla="*/ 569310 h 911189"/>
              <a:gd name="connsiteX116" fmla="*/ 453090 w 912239"/>
              <a:gd name="connsiteY116" fmla="*/ 641080 h 911189"/>
              <a:gd name="connsiteX117" fmla="*/ 524840 w 912239"/>
              <a:gd name="connsiteY117" fmla="*/ 575020 h 911189"/>
              <a:gd name="connsiteX118" fmla="*/ 524901 w 912239"/>
              <a:gd name="connsiteY118" fmla="*/ 572663 h 911189"/>
              <a:gd name="connsiteX119" fmla="*/ 390992 w 912239"/>
              <a:gd name="connsiteY119" fmla="*/ 142143 h 911189"/>
              <a:gd name="connsiteX120" fmla="*/ 450550 w 912239"/>
              <a:gd name="connsiteY120" fmla="*/ 86750 h 911189"/>
              <a:gd name="connsiteX121" fmla="*/ 392740 w 912239"/>
              <a:gd name="connsiteY121" fmla="*/ 28899 h 911189"/>
              <a:gd name="connsiteX122" fmla="*/ 336291 w 912239"/>
              <a:gd name="connsiteY122" fmla="*/ 82768 h 911189"/>
              <a:gd name="connsiteX123" fmla="*/ 390992 w 912239"/>
              <a:gd name="connsiteY123" fmla="*/ 142143 h 911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912239" h="911189">
                <a:moveTo>
                  <a:pt x="323225" y="145678"/>
                </a:moveTo>
                <a:cubicBezTo>
                  <a:pt x="321600" y="139684"/>
                  <a:pt x="321315" y="135112"/>
                  <a:pt x="319161" y="131576"/>
                </a:cubicBezTo>
                <a:cubicBezTo>
                  <a:pt x="299613" y="98008"/>
                  <a:pt x="304084" y="66390"/>
                  <a:pt x="322392" y="33248"/>
                </a:cubicBezTo>
                <a:cubicBezTo>
                  <a:pt x="332349" y="15183"/>
                  <a:pt x="345191" y="6466"/>
                  <a:pt x="364129" y="3723"/>
                </a:cubicBezTo>
                <a:cubicBezTo>
                  <a:pt x="372704" y="2504"/>
                  <a:pt x="381300" y="1406"/>
                  <a:pt x="389895" y="411"/>
                </a:cubicBezTo>
                <a:cubicBezTo>
                  <a:pt x="443134" y="-5685"/>
                  <a:pt x="499623" y="57104"/>
                  <a:pt x="472028" y="119974"/>
                </a:cubicBezTo>
                <a:cubicBezTo>
                  <a:pt x="468553" y="127858"/>
                  <a:pt x="464206" y="135336"/>
                  <a:pt x="459512" y="144358"/>
                </a:cubicBezTo>
                <a:cubicBezTo>
                  <a:pt x="497022" y="169128"/>
                  <a:pt x="531099" y="197190"/>
                  <a:pt x="534960" y="247746"/>
                </a:cubicBezTo>
                <a:cubicBezTo>
                  <a:pt x="572470" y="253943"/>
                  <a:pt x="607888" y="250733"/>
                  <a:pt x="645663" y="250062"/>
                </a:cubicBezTo>
                <a:cubicBezTo>
                  <a:pt x="651759" y="223768"/>
                  <a:pt x="649077" y="199425"/>
                  <a:pt x="648122" y="175468"/>
                </a:cubicBezTo>
                <a:cubicBezTo>
                  <a:pt x="647898" y="169839"/>
                  <a:pt x="640888" y="160654"/>
                  <a:pt x="635788" y="159699"/>
                </a:cubicBezTo>
                <a:cubicBezTo>
                  <a:pt x="612928" y="155473"/>
                  <a:pt x="602361" y="129727"/>
                  <a:pt x="577286" y="128386"/>
                </a:cubicBezTo>
                <a:cubicBezTo>
                  <a:pt x="571068" y="128061"/>
                  <a:pt x="565094" y="114162"/>
                  <a:pt x="560096" y="105689"/>
                </a:cubicBezTo>
                <a:cubicBezTo>
                  <a:pt x="558490" y="101909"/>
                  <a:pt x="558855" y="97581"/>
                  <a:pt x="561071" y="94106"/>
                </a:cubicBezTo>
                <a:cubicBezTo>
                  <a:pt x="563347" y="91404"/>
                  <a:pt x="568589" y="90733"/>
                  <a:pt x="572674" y="90164"/>
                </a:cubicBezTo>
                <a:cubicBezTo>
                  <a:pt x="575539" y="89880"/>
                  <a:pt x="578424" y="90510"/>
                  <a:pt x="580903" y="91973"/>
                </a:cubicBezTo>
                <a:cubicBezTo>
                  <a:pt x="612826" y="111236"/>
                  <a:pt x="644647" y="130703"/>
                  <a:pt x="677931" y="151023"/>
                </a:cubicBezTo>
                <a:lnTo>
                  <a:pt x="677931" y="248213"/>
                </a:lnTo>
                <a:cubicBezTo>
                  <a:pt x="694716" y="250347"/>
                  <a:pt x="708838" y="251647"/>
                  <a:pt x="722635" y="254309"/>
                </a:cubicBezTo>
                <a:cubicBezTo>
                  <a:pt x="725520" y="254858"/>
                  <a:pt x="728731" y="260405"/>
                  <a:pt x="729320" y="264002"/>
                </a:cubicBezTo>
                <a:cubicBezTo>
                  <a:pt x="729910" y="267598"/>
                  <a:pt x="728182" y="273959"/>
                  <a:pt x="725663" y="275117"/>
                </a:cubicBezTo>
                <a:cubicBezTo>
                  <a:pt x="716946" y="279181"/>
                  <a:pt x="707375" y="281355"/>
                  <a:pt x="696991" y="284667"/>
                </a:cubicBezTo>
                <a:lnTo>
                  <a:pt x="696991" y="481527"/>
                </a:lnTo>
                <a:cubicBezTo>
                  <a:pt x="707151" y="479495"/>
                  <a:pt x="716864" y="478276"/>
                  <a:pt x="726212" y="475716"/>
                </a:cubicBezTo>
                <a:cubicBezTo>
                  <a:pt x="772054" y="463199"/>
                  <a:pt x="805460" y="483214"/>
                  <a:pt x="831368" y="517900"/>
                </a:cubicBezTo>
                <a:cubicBezTo>
                  <a:pt x="854146" y="548380"/>
                  <a:pt x="855244" y="581929"/>
                  <a:pt x="837179" y="615639"/>
                </a:cubicBezTo>
                <a:cubicBezTo>
                  <a:pt x="833115" y="623259"/>
                  <a:pt x="828279" y="630494"/>
                  <a:pt x="822325" y="640328"/>
                </a:cubicBezTo>
                <a:cubicBezTo>
                  <a:pt x="833704" y="647481"/>
                  <a:pt x="845165" y="654857"/>
                  <a:pt x="856869" y="661949"/>
                </a:cubicBezTo>
                <a:cubicBezTo>
                  <a:pt x="888710" y="681375"/>
                  <a:pt x="904540" y="711123"/>
                  <a:pt x="910859" y="746602"/>
                </a:cubicBezTo>
                <a:cubicBezTo>
                  <a:pt x="913947" y="763894"/>
                  <a:pt x="911327" y="879799"/>
                  <a:pt x="908157" y="903675"/>
                </a:cubicBezTo>
                <a:cubicBezTo>
                  <a:pt x="902406" y="905830"/>
                  <a:pt x="896066" y="909426"/>
                  <a:pt x="889320" y="910442"/>
                </a:cubicBezTo>
                <a:cubicBezTo>
                  <a:pt x="880826" y="911722"/>
                  <a:pt x="872008" y="910970"/>
                  <a:pt x="863331" y="910970"/>
                </a:cubicBezTo>
                <a:lnTo>
                  <a:pt x="2169" y="910970"/>
                </a:lnTo>
                <a:cubicBezTo>
                  <a:pt x="1397" y="901115"/>
                  <a:pt x="279" y="892946"/>
                  <a:pt x="137" y="884758"/>
                </a:cubicBezTo>
                <a:cubicBezTo>
                  <a:pt x="-46" y="844300"/>
                  <a:pt x="-46" y="803864"/>
                  <a:pt x="137" y="763406"/>
                </a:cubicBezTo>
                <a:cubicBezTo>
                  <a:pt x="259" y="722624"/>
                  <a:pt x="14361" y="688730"/>
                  <a:pt x="48052" y="663717"/>
                </a:cubicBezTo>
                <a:cubicBezTo>
                  <a:pt x="53538" y="659653"/>
                  <a:pt x="56180" y="653191"/>
                  <a:pt x="64938" y="653231"/>
                </a:cubicBezTo>
                <a:cubicBezTo>
                  <a:pt x="70262" y="653231"/>
                  <a:pt x="75707" y="649533"/>
                  <a:pt x="80848" y="646993"/>
                </a:cubicBezTo>
                <a:cubicBezTo>
                  <a:pt x="83368" y="645774"/>
                  <a:pt x="85319" y="643417"/>
                  <a:pt x="89586" y="639861"/>
                </a:cubicBezTo>
                <a:cubicBezTo>
                  <a:pt x="73147" y="626633"/>
                  <a:pt x="68392" y="607207"/>
                  <a:pt x="64735" y="588004"/>
                </a:cubicBezTo>
                <a:cubicBezTo>
                  <a:pt x="58760" y="556752"/>
                  <a:pt x="65649" y="527044"/>
                  <a:pt x="85928" y="502823"/>
                </a:cubicBezTo>
                <a:cubicBezTo>
                  <a:pt x="110312" y="473522"/>
                  <a:pt x="144531" y="470148"/>
                  <a:pt x="179868" y="474375"/>
                </a:cubicBezTo>
                <a:cubicBezTo>
                  <a:pt x="191044" y="475716"/>
                  <a:pt x="201955" y="479374"/>
                  <a:pt x="214838" y="482401"/>
                </a:cubicBezTo>
                <a:lnTo>
                  <a:pt x="214838" y="284200"/>
                </a:lnTo>
                <a:cubicBezTo>
                  <a:pt x="206710" y="282391"/>
                  <a:pt x="198582" y="281538"/>
                  <a:pt x="191044" y="278653"/>
                </a:cubicBezTo>
                <a:cubicBezTo>
                  <a:pt x="180884" y="274751"/>
                  <a:pt x="180660" y="266582"/>
                  <a:pt x="184277" y="255610"/>
                </a:cubicBezTo>
                <a:cubicBezTo>
                  <a:pt x="204495" y="247278"/>
                  <a:pt x="226949" y="255203"/>
                  <a:pt x="246903" y="248762"/>
                </a:cubicBezTo>
                <a:cubicBezTo>
                  <a:pt x="253629" y="231124"/>
                  <a:pt x="261493" y="214116"/>
                  <a:pt x="266573" y="196296"/>
                </a:cubicBezTo>
                <a:cubicBezTo>
                  <a:pt x="272547" y="175386"/>
                  <a:pt x="285958" y="162402"/>
                  <a:pt x="304632" y="153624"/>
                </a:cubicBezTo>
                <a:cubicBezTo>
                  <a:pt x="310647" y="150840"/>
                  <a:pt x="316824" y="148422"/>
                  <a:pt x="323225" y="145678"/>
                </a:cubicBezTo>
                <a:close/>
                <a:moveTo>
                  <a:pt x="244953" y="284769"/>
                </a:moveTo>
                <a:lnTo>
                  <a:pt x="244953" y="318744"/>
                </a:lnTo>
                <a:cubicBezTo>
                  <a:pt x="244953" y="373608"/>
                  <a:pt x="245278" y="428472"/>
                  <a:pt x="244770" y="483336"/>
                </a:cubicBezTo>
                <a:cubicBezTo>
                  <a:pt x="244607" y="502315"/>
                  <a:pt x="246070" y="520461"/>
                  <a:pt x="253812" y="538200"/>
                </a:cubicBezTo>
                <a:cubicBezTo>
                  <a:pt x="265659" y="565286"/>
                  <a:pt x="261249" y="591784"/>
                  <a:pt x="248590" y="617570"/>
                </a:cubicBezTo>
                <a:cubicBezTo>
                  <a:pt x="244526" y="625881"/>
                  <a:pt x="235158" y="631794"/>
                  <a:pt x="235219" y="641832"/>
                </a:cubicBezTo>
                <a:cubicBezTo>
                  <a:pt x="250114" y="650814"/>
                  <a:pt x="264500" y="657885"/>
                  <a:pt x="276936" y="667455"/>
                </a:cubicBezTo>
                <a:cubicBezTo>
                  <a:pt x="288763" y="676559"/>
                  <a:pt x="298557" y="688304"/>
                  <a:pt x="309570" y="699195"/>
                </a:cubicBezTo>
                <a:cubicBezTo>
                  <a:pt x="322514" y="686109"/>
                  <a:pt x="332694" y="673633"/>
                  <a:pt x="345069" y="663940"/>
                </a:cubicBezTo>
                <a:cubicBezTo>
                  <a:pt x="356875" y="654674"/>
                  <a:pt x="370957" y="648294"/>
                  <a:pt x="384023" y="640674"/>
                </a:cubicBezTo>
                <a:cubicBezTo>
                  <a:pt x="346857" y="581746"/>
                  <a:pt x="349479" y="534441"/>
                  <a:pt x="390119" y="497946"/>
                </a:cubicBezTo>
                <a:cubicBezTo>
                  <a:pt x="425841" y="465576"/>
                  <a:pt x="479811" y="463971"/>
                  <a:pt x="517403" y="494146"/>
                </a:cubicBezTo>
                <a:cubicBezTo>
                  <a:pt x="561660" y="529564"/>
                  <a:pt x="565643" y="579490"/>
                  <a:pt x="530042" y="639150"/>
                </a:cubicBezTo>
                <a:lnTo>
                  <a:pt x="606099" y="696940"/>
                </a:lnTo>
                <a:cubicBezTo>
                  <a:pt x="623352" y="673328"/>
                  <a:pt x="648569" y="654796"/>
                  <a:pt x="678094" y="642523"/>
                </a:cubicBezTo>
                <a:cubicBezTo>
                  <a:pt x="676285" y="638317"/>
                  <a:pt x="675655" y="635533"/>
                  <a:pt x="674030" y="633419"/>
                </a:cubicBezTo>
                <a:cubicBezTo>
                  <a:pt x="649524" y="600501"/>
                  <a:pt x="645054" y="565673"/>
                  <a:pt x="661147" y="527370"/>
                </a:cubicBezTo>
                <a:cubicBezTo>
                  <a:pt x="665942" y="515950"/>
                  <a:pt x="666816" y="502254"/>
                  <a:pt x="666938" y="489574"/>
                </a:cubicBezTo>
                <a:cubicBezTo>
                  <a:pt x="667527" y="430362"/>
                  <a:pt x="667304" y="371149"/>
                  <a:pt x="667100" y="311957"/>
                </a:cubicBezTo>
                <a:cubicBezTo>
                  <a:pt x="667100" y="302305"/>
                  <a:pt x="665638" y="292653"/>
                  <a:pt x="664866" y="283367"/>
                </a:cubicBezTo>
                <a:cubicBezTo>
                  <a:pt x="613801" y="279120"/>
                  <a:pt x="279334" y="280055"/>
                  <a:pt x="244953" y="284769"/>
                </a:cubicBezTo>
                <a:close/>
                <a:moveTo>
                  <a:pt x="617804" y="876975"/>
                </a:moveTo>
                <a:cubicBezTo>
                  <a:pt x="663321" y="883234"/>
                  <a:pt x="849066" y="882421"/>
                  <a:pt x="883549" y="875858"/>
                </a:cubicBezTo>
                <a:cubicBezTo>
                  <a:pt x="883549" y="858078"/>
                  <a:pt x="883549" y="839586"/>
                  <a:pt x="883549" y="821115"/>
                </a:cubicBezTo>
                <a:cubicBezTo>
                  <a:pt x="883549" y="800917"/>
                  <a:pt x="884626" y="780618"/>
                  <a:pt x="882858" y="760562"/>
                </a:cubicBezTo>
                <a:cubicBezTo>
                  <a:pt x="877982" y="704702"/>
                  <a:pt x="842218" y="671560"/>
                  <a:pt x="786338" y="670178"/>
                </a:cubicBezTo>
                <a:cubicBezTo>
                  <a:pt x="761792" y="669548"/>
                  <a:pt x="737184" y="670991"/>
                  <a:pt x="712699" y="669874"/>
                </a:cubicBezTo>
                <a:cubicBezTo>
                  <a:pt x="666999" y="667842"/>
                  <a:pt x="618739" y="705596"/>
                  <a:pt x="617906" y="762025"/>
                </a:cubicBezTo>
                <a:cubicBezTo>
                  <a:pt x="617337" y="799312"/>
                  <a:pt x="617804" y="836762"/>
                  <a:pt x="617804" y="876975"/>
                </a:cubicBezTo>
                <a:close/>
                <a:moveTo>
                  <a:pt x="293761" y="878580"/>
                </a:moveTo>
                <a:cubicBezTo>
                  <a:pt x="294655" y="838936"/>
                  <a:pt x="295102" y="801669"/>
                  <a:pt x="293903" y="764504"/>
                </a:cubicBezTo>
                <a:cubicBezTo>
                  <a:pt x="292136" y="709152"/>
                  <a:pt x="256657" y="673166"/>
                  <a:pt x="201366" y="670361"/>
                </a:cubicBezTo>
                <a:cubicBezTo>
                  <a:pt x="174015" y="668979"/>
                  <a:pt x="146502" y="669264"/>
                  <a:pt x="119111" y="670361"/>
                </a:cubicBezTo>
                <a:cubicBezTo>
                  <a:pt x="72172" y="672393"/>
                  <a:pt x="38278" y="703056"/>
                  <a:pt x="29987" y="749609"/>
                </a:cubicBezTo>
                <a:cubicBezTo>
                  <a:pt x="26574" y="768812"/>
                  <a:pt x="28849" y="853566"/>
                  <a:pt x="33442" y="877463"/>
                </a:cubicBezTo>
                <a:cubicBezTo>
                  <a:pt x="66035" y="881974"/>
                  <a:pt x="236987" y="883051"/>
                  <a:pt x="293761" y="878560"/>
                </a:cubicBezTo>
                <a:close/>
                <a:moveTo>
                  <a:pt x="588747" y="877117"/>
                </a:moveTo>
                <a:cubicBezTo>
                  <a:pt x="588747" y="864072"/>
                  <a:pt x="588747" y="852591"/>
                  <a:pt x="588747" y="841110"/>
                </a:cubicBezTo>
                <a:cubicBezTo>
                  <a:pt x="588747" y="815162"/>
                  <a:pt x="589763" y="789152"/>
                  <a:pt x="588422" y="763264"/>
                </a:cubicBezTo>
                <a:cubicBezTo>
                  <a:pt x="585414" y="705982"/>
                  <a:pt x="548635" y="671377"/>
                  <a:pt x="490438" y="670138"/>
                </a:cubicBezTo>
                <a:cubicBezTo>
                  <a:pt x="465912" y="669610"/>
                  <a:pt x="441346" y="669406"/>
                  <a:pt x="416839" y="670138"/>
                </a:cubicBezTo>
                <a:cubicBezTo>
                  <a:pt x="361975" y="671987"/>
                  <a:pt x="325582" y="708258"/>
                  <a:pt x="323652" y="763325"/>
                </a:cubicBezTo>
                <a:cubicBezTo>
                  <a:pt x="322595" y="793562"/>
                  <a:pt x="323266" y="823879"/>
                  <a:pt x="323652" y="854156"/>
                </a:cubicBezTo>
                <a:cubicBezTo>
                  <a:pt x="323652" y="862284"/>
                  <a:pt x="321275" y="871346"/>
                  <a:pt x="328955" y="877767"/>
                </a:cubicBezTo>
                <a:cubicBezTo>
                  <a:pt x="367970" y="882421"/>
                  <a:pt x="546095" y="882360"/>
                  <a:pt x="588767" y="877117"/>
                </a:cubicBezTo>
                <a:close/>
                <a:moveTo>
                  <a:pt x="283703" y="245673"/>
                </a:moveTo>
                <a:cubicBezTo>
                  <a:pt x="314000" y="252948"/>
                  <a:pt x="437119" y="254817"/>
                  <a:pt x="500497" y="249168"/>
                </a:cubicBezTo>
                <a:cubicBezTo>
                  <a:pt x="507528" y="230332"/>
                  <a:pt x="497387" y="215661"/>
                  <a:pt x="487248" y="201884"/>
                </a:cubicBezTo>
                <a:cubicBezTo>
                  <a:pt x="476743" y="187660"/>
                  <a:pt x="462457" y="176138"/>
                  <a:pt x="444251" y="175305"/>
                </a:cubicBezTo>
                <a:cubicBezTo>
                  <a:pt x="411130" y="173781"/>
                  <a:pt x="377866" y="173984"/>
                  <a:pt x="344683" y="174655"/>
                </a:cubicBezTo>
                <a:cubicBezTo>
                  <a:pt x="326172" y="175021"/>
                  <a:pt x="312171" y="186095"/>
                  <a:pt x="300447" y="199344"/>
                </a:cubicBezTo>
                <a:cubicBezTo>
                  <a:pt x="288722" y="212592"/>
                  <a:pt x="280980" y="227406"/>
                  <a:pt x="283703" y="245673"/>
                </a:cubicBezTo>
                <a:close/>
                <a:moveTo>
                  <a:pt x="231399" y="573475"/>
                </a:moveTo>
                <a:cubicBezTo>
                  <a:pt x="230505" y="541898"/>
                  <a:pt x="211709" y="505099"/>
                  <a:pt x="165136" y="502355"/>
                </a:cubicBezTo>
                <a:cubicBezTo>
                  <a:pt x="126528" y="500039"/>
                  <a:pt x="94849" y="528446"/>
                  <a:pt x="92918" y="566424"/>
                </a:cubicBezTo>
                <a:cubicBezTo>
                  <a:pt x="90886" y="606760"/>
                  <a:pt x="120858" y="639800"/>
                  <a:pt x="160259" y="640613"/>
                </a:cubicBezTo>
                <a:cubicBezTo>
                  <a:pt x="197140" y="641304"/>
                  <a:pt x="230017" y="610336"/>
                  <a:pt x="231399" y="573475"/>
                </a:cubicBezTo>
                <a:close/>
                <a:moveTo>
                  <a:pt x="748970" y="502173"/>
                </a:moveTo>
                <a:cubicBezTo>
                  <a:pt x="711378" y="502945"/>
                  <a:pt x="680004" y="534685"/>
                  <a:pt x="680573" y="571261"/>
                </a:cubicBezTo>
                <a:cubicBezTo>
                  <a:pt x="681182" y="608771"/>
                  <a:pt x="712110" y="640796"/>
                  <a:pt x="749376" y="640206"/>
                </a:cubicBezTo>
                <a:cubicBezTo>
                  <a:pt x="792861" y="639556"/>
                  <a:pt x="820496" y="606882"/>
                  <a:pt x="819054" y="568741"/>
                </a:cubicBezTo>
                <a:cubicBezTo>
                  <a:pt x="817652" y="530174"/>
                  <a:pt x="787395" y="501400"/>
                  <a:pt x="748970" y="502173"/>
                </a:cubicBezTo>
                <a:close/>
                <a:moveTo>
                  <a:pt x="524901" y="572663"/>
                </a:moveTo>
                <a:cubicBezTo>
                  <a:pt x="525958" y="534928"/>
                  <a:pt x="496230" y="503473"/>
                  <a:pt x="458496" y="502416"/>
                </a:cubicBezTo>
                <a:cubicBezTo>
                  <a:pt x="458191" y="502416"/>
                  <a:pt x="457885" y="502396"/>
                  <a:pt x="457581" y="502396"/>
                </a:cubicBezTo>
                <a:cubicBezTo>
                  <a:pt x="418973" y="501583"/>
                  <a:pt x="387660" y="531271"/>
                  <a:pt x="387030" y="569310"/>
                </a:cubicBezTo>
                <a:cubicBezTo>
                  <a:pt x="385445" y="607369"/>
                  <a:pt x="415031" y="639495"/>
                  <a:pt x="453090" y="641080"/>
                </a:cubicBezTo>
                <a:cubicBezTo>
                  <a:pt x="491130" y="642645"/>
                  <a:pt x="523276" y="613079"/>
                  <a:pt x="524840" y="575020"/>
                </a:cubicBezTo>
                <a:cubicBezTo>
                  <a:pt x="524881" y="574227"/>
                  <a:pt x="524901" y="573455"/>
                  <a:pt x="524901" y="572663"/>
                </a:cubicBezTo>
                <a:close/>
                <a:moveTo>
                  <a:pt x="390992" y="142143"/>
                </a:moveTo>
                <a:cubicBezTo>
                  <a:pt x="423626" y="142895"/>
                  <a:pt x="450286" y="118104"/>
                  <a:pt x="450550" y="86750"/>
                </a:cubicBezTo>
                <a:cubicBezTo>
                  <a:pt x="450814" y="55397"/>
                  <a:pt x="424134" y="28859"/>
                  <a:pt x="392740" y="28899"/>
                </a:cubicBezTo>
                <a:cubicBezTo>
                  <a:pt x="362443" y="28595"/>
                  <a:pt x="337409" y="52491"/>
                  <a:pt x="336291" y="82768"/>
                </a:cubicBezTo>
                <a:cubicBezTo>
                  <a:pt x="334909" y="116032"/>
                  <a:pt x="358277" y="141391"/>
                  <a:pt x="390992" y="142143"/>
                </a:cubicBezTo>
                <a:close/>
              </a:path>
            </a:pathLst>
          </a:custGeom>
          <a:solidFill>
            <a:schemeClr val="accent1"/>
          </a:solidFill>
          <a:ln w="2032" cap="flat">
            <a:solidFill>
              <a:schemeClr val="accent1"/>
            </a:solidFill>
            <a:prstDash val="solid"/>
            <a:miter/>
          </a:ln>
        </p:spPr>
        <p:txBody>
          <a:bodyPr rtlCol="0" anchor="ctr"/>
          <a:lstStyle/>
          <a:p>
            <a:endParaRPr lang="en-IN" dirty="0"/>
          </a:p>
        </p:txBody>
      </p:sp>
      <p:pic>
        <p:nvPicPr>
          <p:cNvPr id="9" name="Picture 8">
            <a:extLst>
              <a:ext uri="{FF2B5EF4-FFF2-40B4-BE49-F238E27FC236}">
                <a16:creationId xmlns:a16="http://schemas.microsoft.com/office/drawing/2014/main" id="{21C9DE72-12CD-A057-993B-782F70ED9498}"/>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862812" y="1790930"/>
            <a:ext cx="1003103" cy="1012391"/>
          </a:xfrm>
          <a:prstGeom prst="ellipse">
            <a:avLst/>
          </a:prstGeom>
          <a:ln w="285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pic>
        <p:nvPicPr>
          <p:cNvPr id="17" name="Picture 16">
            <a:extLst>
              <a:ext uri="{FF2B5EF4-FFF2-40B4-BE49-F238E27FC236}">
                <a16:creationId xmlns:a16="http://schemas.microsoft.com/office/drawing/2014/main" id="{CF1A943A-E575-10F6-A752-3978CD2C7EEA}"/>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392681" y="1830722"/>
            <a:ext cx="1005840" cy="993499"/>
          </a:xfrm>
          <a:prstGeom prst="ellipse">
            <a:avLst/>
          </a:prstGeom>
          <a:ln w="285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pic>
        <p:nvPicPr>
          <p:cNvPr id="19" name="Picture 18">
            <a:extLst>
              <a:ext uri="{FF2B5EF4-FFF2-40B4-BE49-F238E27FC236}">
                <a16:creationId xmlns:a16="http://schemas.microsoft.com/office/drawing/2014/main" id="{6DD13A13-AD53-ECEB-DB28-C139994A48AA}"/>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5837325" y="1788102"/>
            <a:ext cx="1012255" cy="1014984"/>
          </a:xfrm>
          <a:prstGeom prst="ellipse">
            <a:avLst/>
          </a:prstGeom>
          <a:ln w="19050"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spTree>
    <p:extLst>
      <p:ext uri="{BB962C8B-B14F-4D97-AF65-F5344CB8AC3E}">
        <p14:creationId xmlns:p14="http://schemas.microsoft.com/office/powerpoint/2010/main" val="364680347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ubtitle 2">
            <a:extLst>
              <a:ext uri="{FF2B5EF4-FFF2-40B4-BE49-F238E27FC236}">
                <a16:creationId xmlns:a16="http://schemas.microsoft.com/office/drawing/2014/main" id="{6B1BD1FD-B09C-52F0-AA4E-2A474E7E3589}"/>
              </a:ext>
            </a:extLst>
          </p:cNvPr>
          <p:cNvSpPr>
            <a:spLocks noGrp="1"/>
          </p:cNvSpPr>
          <p:nvPr>
            <p:ph type="subTitle" idx="1"/>
          </p:nvPr>
        </p:nvSpPr>
        <p:spPr>
          <a:xfrm>
            <a:off x="6092028" y="927119"/>
            <a:ext cx="5947472" cy="2501502"/>
          </a:xfrm>
        </p:spPr>
        <p:txBody>
          <a:bodyPr anchor="t">
            <a:normAutofit/>
          </a:bodyPr>
          <a:lstStyle/>
          <a:p>
            <a:r>
              <a:rPr lang="en-US" sz="4000" dirty="0">
                <a:latin typeface="Aptos Serif" panose="020B0502040204020203" pitchFamily="18" charset="0"/>
                <a:cs typeface="Aptos Serif" panose="020B0502040204020203" pitchFamily="18" charset="0"/>
              </a:rPr>
              <a:t>Implementing a </a:t>
            </a:r>
          </a:p>
          <a:p>
            <a:r>
              <a:rPr lang="en-US" sz="4000" b="1" dirty="0">
                <a:latin typeface="Aptos Serif" panose="020B0502040204020203" pitchFamily="18" charset="0"/>
                <a:cs typeface="Aptos Serif" panose="020B0502040204020203" pitchFamily="18" charset="0"/>
              </a:rPr>
              <a:t>Perinatal Mental Health</a:t>
            </a:r>
            <a:r>
              <a:rPr lang="en-US" sz="4000" dirty="0">
                <a:latin typeface="Aptos Serif" panose="020B0502040204020203" pitchFamily="18" charset="0"/>
                <a:cs typeface="Aptos Serif" panose="020B0502040204020203" pitchFamily="18" charset="0"/>
              </a:rPr>
              <a:t> Screening Workflow</a:t>
            </a:r>
          </a:p>
        </p:txBody>
      </p:sp>
      <p:sp>
        <p:nvSpPr>
          <p:cNvPr id="5" name="Footer Placeholder 4">
            <a:extLst>
              <a:ext uri="{FF2B5EF4-FFF2-40B4-BE49-F238E27FC236}">
                <a16:creationId xmlns:a16="http://schemas.microsoft.com/office/drawing/2014/main" id="{8D7835F5-2356-897E-98A9-0AE55B2C462E}"/>
              </a:ext>
            </a:extLst>
          </p:cNvPr>
          <p:cNvSpPr>
            <a:spLocks noGrp="1"/>
          </p:cNvSpPr>
          <p:nvPr>
            <p:ph type="ftr" sz="quarter" idx="15"/>
          </p:nvPr>
        </p:nvSpPr>
        <p:spPr>
          <a:xfrm>
            <a:off x="245224" y="265176"/>
            <a:ext cx="1541702" cy="369821"/>
          </a:xfrm>
        </p:spPr>
        <p:txBody>
          <a:bodyPr anchor="ctr">
            <a:normAutofit lnSpcReduction="10000"/>
          </a:bodyPr>
          <a:lstStyle/>
          <a:p>
            <a:pPr marL="0" marR="0" lvl="0" indent="0" algn="r" defTabSz="914400" rtl="0" eaLnBrk="1" fontAlgn="auto" latinLnBrk="0" hangingPunct="1">
              <a:lnSpc>
                <a:spcPct val="100000"/>
              </a:lnSpc>
              <a:spcBef>
                <a:spcPts val="0"/>
              </a:spcBef>
              <a:spcAft>
                <a:spcPts val="600"/>
              </a:spcAft>
              <a:buClrTx/>
              <a:buSzTx/>
              <a:buFontTx/>
              <a:buNone/>
              <a:tabLst/>
              <a:defRPr/>
            </a:pPr>
            <a:r>
              <a:rPr kumimoji="0" lang="en-US" sz="2000" b="1" i="0" u="none" strike="noStrike" kern="1200" cap="none" spc="0" normalizeH="0" baseline="0" noProof="0" dirty="0">
                <a:ln>
                  <a:noFill/>
                </a:ln>
                <a:solidFill>
                  <a:prstClr val="black"/>
                </a:solidFill>
                <a:effectLst/>
                <a:uLnTx/>
                <a:uFillTx/>
                <a:latin typeface="Goudy Old Style"/>
                <a:ea typeface="+mn-ea"/>
                <a:cs typeface="+mn-cs"/>
              </a:rPr>
              <a:t>Mount Sinai</a:t>
            </a:r>
          </a:p>
        </p:txBody>
      </p:sp>
      <p:sp>
        <p:nvSpPr>
          <p:cNvPr id="7" name="Slide Number Placeholder 6">
            <a:extLst>
              <a:ext uri="{FF2B5EF4-FFF2-40B4-BE49-F238E27FC236}">
                <a16:creationId xmlns:a16="http://schemas.microsoft.com/office/drawing/2014/main" id="{94927475-022F-15DD-BBD5-A10129154999}"/>
              </a:ext>
            </a:extLst>
          </p:cNvPr>
          <p:cNvSpPr>
            <a:spLocks noGrp="1"/>
          </p:cNvSpPr>
          <p:nvPr>
            <p:ph type="sldNum" sz="quarter" idx="16"/>
          </p:nvPr>
        </p:nvSpPr>
        <p:spPr>
          <a:xfrm>
            <a:off x="11512296" y="6356350"/>
            <a:ext cx="574620" cy="365125"/>
          </a:xfrm>
        </p:spPr>
        <p:txBody>
          <a:bodyPr anchor="ctr">
            <a:norm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fld id="{2DE90F28-AFBB-4AB2-AA79-6D3F72ED131B}" type="slidenum">
              <a:rPr kumimoji="0" lang="en-US" sz="1000" b="0" i="0" u="none" strike="noStrike" kern="1200" cap="none" spc="0" normalizeH="0" baseline="0" noProof="0" smtClean="0">
                <a:ln>
                  <a:noFill/>
                </a:ln>
                <a:solidFill>
                  <a:prstClr val="black"/>
                </a:solidFill>
                <a:effectLst/>
                <a:uLnTx/>
                <a:uFillTx/>
                <a:latin typeface="Goudy Old Style"/>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6</a:t>
            </a:fld>
            <a:endParaRPr kumimoji="0" lang="en-US" sz="1000" b="0" i="0" u="none" strike="noStrike" kern="1200" cap="none" spc="0" normalizeH="0" baseline="0" noProof="0">
              <a:ln>
                <a:noFill/>
              </a:ln>
              <a:solidFill>
                <a:prstClr val="black"/>
              </a:solidFill>
              <a:effectLst/>
              <a:uLnTx/>
              <a:uFillTx/>
              <a:latin typeface="Goudy Old Style"/>
              <a:ea typeface="+mn-ea"/>
              <a:cs typeface="+mn-cs"/>
            </a:endParaRPr>
          </a:p>
        </p:txBody>
      </p:sp>
      <p:pic>
        <p:nvPicPr>
          <p:cNvPr id="14" name="Picture 13">
            <a:extLst>
              <a:ext uri="{FF2B5EF4-FFF2-40B4-BE49-F238E27FC236}">
                <a16:creationId xmlns:a16="http://schemas.microsoft.com/office/drawing/2014/main" id="{8D0E69FE-7BDD-6B5F-7CDC-4898CA199A7E}"/>
              </a:ext>
            </a:extLst>
          </p:cNvPr>
          <p:cNvPicPr>
            <a:picLocks noChangeAspect="1"/>
          </p:cNvPicPr>
          <p:nvPr/>
        </p:nvPicPr>
        <p:blipFill>
          <a:blip r:embed="rId2"/>
          <a:stretch>
            <a:fillRect/>
          </a:stretch>
        </p:blipFill>
        <p:spPr>
          <a:xfrm>
            <a:off x="10105439" y="5416425"/>
            <a:ext cx="1981477" cy="1038370"/>
          </a:xfrm>
          <a:prstGeom prst="rect">
            <a:avLst/>
          </a:prstGeom>
        </p:spPr>
      </p:pic>
      <p:sp>
        <p:nvSpPr>
          <p:cNvPr id="16" name="TextBox 15">
            <a:extLst>
              <a:ext uri="{FF2B5EF4-FFF2-40B4-BE49-F238E27FC236}">
                <a16:creationId xmlns:a16="http://schemas.microsoft.com/office/drawing/2014/main" id="{C9BC641E-734B-FA77-58FA-1D4EBFC36345}"/>
              </a:ext>
            </a:extLst>
          </p:cNvPr>
          <p:cNvSpPr txBox="1"/>
          <p:nvPr/>
        </p:nvSpPr>
        <p:spPr>
          <a:xfrm>
            <a:off x="6244528" y="3028511"/>
            <a:ext cx="6094476" cy="400110"/>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002060"/>
                </a:solidFill>
                <a:effectLst/>
                <a:uLnTx/>
                <a:uFillTx/>
                <a:latin typeface="Goudy Old Style"/>
                <a:ea typeface="+mn-ea"/>
                <a:cs typeface="+mn-cs"/>
              </a:rPr>
              <a:t>Strategies, Challenges, and Lessons Learned</a:t>
            </a:r>
          </a:p>
        </p:txBody>
      </p:sp>
      <p:sp>
        <p:nvSpPr>
          <p:cNvPr id="4" name="TextBox 3">
            <a:extLst>
              <a:ext uri="{FF2B5EF4-FFF2-40B4-BE49-F238E27FC236}">
                <a16:creationId xmlns:a16="http://schemas.microsoft.com/office/drawing/2014/main" id="{399697A1-9EE4-5B26-EDB2-D2F7CE21EAE2}"/>
              </a:ext>
            </a:extLst>
          </p:cNvPr>
          <p:cNvSpPr txBox="1"/>
          <p:nvPr/>
        </p:nvSpPr>
        <p:spPr>
          <a:xfrm>
            <a:off x="6182898" y="5022674"/>
            <a:ext cx="3984171" cy="1200329"/>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Goudy Old Style"/>
                <a:ea typeface="+mn-ea"/>
                <a:cs typeface="+mn-cs"/>
              </a:rPr>
              <a:t>Mathura Ananthan, MD</a:t>
            </a:r>
            <a:br>
              <a:rPr kumimoji="0" lang="en-US" sz="1800" b="0" i="0" u="none" strike="noStrike" kern="1200" cap="none" spc="0" normalizeH="0" baseline="0" noProof="0" dirty="0">
                <a:ln>
                  <a:noFill/>
                </a:ln>
                <a:solidFill>
                  <a:prstClr val="black"/>
                </a:solidFill>
                <a:effectLst/>
                <a:uLnTx/>
                <a:uFillTx/>
                <a:latin typeface="Goudy Old Style"/>
                <a:ea typeface="+mn-ea"/>
                <a:cs typeface="+mn-cs"/>
              </a:rPr>
            </a:br>
            <a:r>
              <a:rPr kumimoji="0" lang="en-US" sz="1800" b="0" i="0" u="none" strike="noStrike" kern="1200" cap="none" spc="0" normalizeH="0" baseline="0" noProof="0" dirty="0">
                <a:ln>
                  <a:noFill/>
                </a:ln>
                <a:solidFill>
                  <a:prstClr val="black"/>
                </a:solidFill>
                <a:effectLst/>
                <a:uLnTx/>
                <a:uFillTx/>
                <a:latin typeface="Goudy Old Style"/>
                <a:ea typeface="+mn-ea"/>
                <a:cs typeface="+mn-cs"/>
              </a:rPr>
              <a:t>Data Analytics, Quality Improvement</a:t>
            </a:r>
            <a:br>
              <a:rPr kumimoji="0" lang="en-US" sz="1800" b="0" i="0" u="none" strike="noStrike" kern="1200" cap="none" spc="0" normalizeH="0" baseline="0" noProof="0" dirty="0">
                <a:ln>
                  <a:noFill/>
                </a:ln>
                <a:solidFill>
                  <a:prstClr val="black"/>
                </a:solidFill>
                <a:effectLst/>
                <a:uLnTx/>
                <a:uFillTx/>
                <a:latin typeface="Goudy Old Style"/>
                <a:ea typeface="+mn-ea"/>
                <a:cs typeface="+mn-cs"/>
              </a:rPr>
            </a:br>
            <a:r>
              <a:rPr kumimoji="0" lang="en-US" sz="1800" b="0" i="0" u="none" strike="noStrike" kern="1200" cap="none" spc="0" normalizeH="0" baseline="0" noProof="0" dirty="0">
                <a:ln>
                  <a:noFill/>
                </a:ln>
                <a:solidFill>
                  <a:prstClr val="black"/>
                </a:solidFill>
                <a:effectLst/>
                <a:uLnTx/>
                <a:uFillTx/>
                <a:latin typeface="Goudy Old Style"/>
                <a:ea typeface="+mn-ea"/>
                <a:cs typeface="+mn-cs"/>
              </a:rPr>
              <a:t>Department of Women’s &amp; Children’s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Goudy Old Style"/>
                <a:ea typeface="+mn-ea"/>
                <a:cs typeface="+mn-cs"/>
              </a:rPr>
              <a:t>Mount Sinai Hospital</a:t>
            </a:r>
          </a:p>
        </p:txBody>
      </p:sp>
    </p:spTree>
    <p:extLst>
      <p:ext uri="{BB962C8B-B14F-4D97-AF65-F5344CB8AC3E}">
        <p14:creationId xmlns:p14="http://schemas.microsoft.com/office/powerpoint/2010/main" val="305810354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4B9CAA-5308-9D7C-A1BA-DF872ED161B7}"/>
              </a:ext>
            </a:extLst>
          </p:cNvPr>
          <p:cNvSpPr>
            <a:spLocks noGrp="1"/>
          </p:cNvSpPr>
          <p:nvPr>
            <p:ph type="title"/>
          </p:nvPr>
        </p:nvSpPr>
        <p:spPr>
          <a:xfrm>
            <a:off x="1015124" y="769004"/>
            <a:ext cx="11127971" cy="678877"/>
          </a:xfrm>
        </p:spPr>
        <p:txBody>
          <a:bodyPr anchor="t">
            <a:normAutofit fontScale="90000"/>
          </a:bodyPr>
          <a:lstStyle/>
          <a:p>
            <a:r>
              <a:rPr lang="en-US" sz="4400" cap="none" dirty="0">
                <a:latin typeface="Aptos Serif" panose="02020604070405020304" pitchFamily="18" charset="0"/>
                <a:cs typeface="Aptos Serif" panose="02020604070405020304" pitchFamily="18" charset="0"/>
              </a:rPr>
              <a:t>Sinai Chicago: Setting &amp; Patient Population</a:t>
            </a:r>
            <a:endParaRPr lang="en-US" sz="4400" dirty="0">
              <a:latin typeface="Aptos Serif" panose="02020604070405020304" pitchFamily="18" charset="0"/>
              <a:cs typeface="Aptos Serif" panose="02020604070405020304" pitchFamily="18" charset="0"/>
            </a:endParaRPr>
          </a:p>
        </p:txBody>
      </p:sp>
      <p:sp>
        <p:nvSpPr>
          <p:cNvPr id="7" name="Slide Number Placeholder 6">
            <a:extLst>
              <a:ext uri="{FF2B5EF4-FFF2-40B4-BE49-F238E27FC236}">
                <a16:creationId xmlns:a16="http://schemas.microsoft.com/office/drawing/2014/main" id="{858117E4-7F94-8ECC-9FF9-B7D03F8727A5}"/>
              </a:ext>
            </a:extLst>
          </p:cNvPr>
          <p:cNvSpPr>
            <a:spLocks noGrp="1"/>
          </p:cNvSpPr>
          <p:nvPr>
            <p:ph type="sldNum" sz="quarter" idx="12"/>
          </p:nvPr>
        </p:nvSpPr>
        <p:spPr>
          <a:xfrm>
            <a:off x="11512296" y="6356350"/>
            <a:ext cx="574620" cy="365125"/>
          </a:xfrm>
        </p:spPr>
        <p:txBody>
          <a:bodyPr anchor="ctr">
            <a:normAutofit/>
          </a:bodyPr>
          <a:lstStyle/>
          <a:p>
            <a:pPr marL="0" marR="0" lvl="0" indent="0" algn="ctr" defTabSz="914400" rtl="0" eaLnBrk="1" fontAlgn="auto" latinLnBrk="0" hangingPunct="1">
              <a:lnSpc>
                <a:spcPct val="100000"/>
              </a:lnSpc>
              <a:spcBef>
                <a:spcPts val="0"/>
              </a:spcBef>
              <a:spcAft>
                <a:spcPts val="600"/>
              </a:spcAft>
              <a:buClrTx/>
              <a:buSzTx/>
              <a:buFontTx/>
              <a:buNone/>
              <a:tabLst/>
              <a:defRPr/>
            </a:pPr>
            <a:fld id="{CC057153-B650-4DEB-B370-79DDCFDCE934}" type="slidenum">
              <a:rPr kumimoji="0" lang="en-US" sz="1000" b="0" i="0" u="none" strike="noStrike" kern="1200" cap="none" spc="0" normalizeH="0" baseline="0" noProof="0" smtClean="0">
                <a:ln>
                  <a:noFill/>
                </a:ln>
                <a:solidFill>
                  <a:prstClr val="black"/>
                </a:solidFill>
                <a:effectLst/>
                <a:uLnTx/>
                <a:uFillTx/>
                <a:latin typeface="Goudy Old Style"/>
                <a:ea typeface="+mn-ea"/>
                <a:cs typeface="+mn-cs"/>
              </a:rPr>
              <a:pPr marL="0" marR="0" lvl="0" indent="0" algn="ctr" defTabSz="914400" rtl="0" eaLnBrk="1" fontAlgn="auto" latinLnBrk="0" hangingPunct="1">
                <a:lnSpc>
                  <a:spcPct val="100000"/>
                </a:lnSpc>
                <a:spcBef>
                  <a:spcPts val="0"/>
                </a:spcBef>
                <a:spcAft>
                  <a:spcPts val="600"/>
                </a:spcAft>
                <a:buClrTx/>
                <a:buSzTx/>
                <a:buFontTx/>
                <a:buNone/>
                <a:tabLst/>
                <a:defRPr/>
              </a:pPr>
              <a:t>7</a:t>
            </a:fld>
            <a:endParaRPr kumimoji="0" lang="en-US" sz="1000" b="0" i="0" u="none" strike="noStrike" kern="1200" cap="none" spc="0" normalizeH="0" baseline="0" noProof="0">
              <a:ln>
                <a:noFill/>
              </a:ln>
              <a:solidFill>
                <a:prstClr val="black"/>
              </a:solidFill>
              <a:effectLst/>
              <a:uLnTx/>
              <a:uFillTx/>
              <a:latin typeface="Goudy Old Style"/>
              <a:ea typeface="+mn-ea"/>
              <a:cs typeface="+mn-cs"/>
            </a:endParaRPr>
          </a:p>
        </p:txBody>
      </p:sp>
      <p:pic>
        <p:nvPicPr>
          <p:cNvPr id="12" name="Picture 2" descr="Map of Chicago, IL, Illinois">
            <a:extLst>
              <a:ext uri="{FF2B5EF4-FFF2-40B4-BE49-F238E27FC236}">
                <a16:creationId xmlns:a16="http://schemas.microsoft.com/office/drawing/2014/main" id="{3CAC41E8-8C41-394E-A07D-8F2ED39C18E7}"/>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3574"/>
          <a:stretch/>
        </p:blipFill>
        <p:spPr bwMode="auto">
          <a:xfrm>
            <a:off x="8961800" y="1702259"/>
            <a:ext cx="2457314" cy="2935055"/>
          </a:xfrm>
          <a:prstGeom prst="rect">
            <a:avLst/>
          </a:prstGeom>
          <a:noFill/>
          <a:extLst>
            <a:ext uri="{909E8E84-426E-40DD-AFC4-6F175D3DCCD1}">
              <a14:hiddenFill xmlns:a14="http://schemas.microsoft.com/office/drawing/2010/main">
                <a:solidFill>
                  <a:srgbClr val="FFFFFF"/>
                </a:solidFill>
              </a14:hiddenFill>
            </a:ext>
          </a:extLst>
        </p:spPr>
      </p:pic>
      <p:sp>
        <p:nvSpPr>
          <p:cNvPr id="15" name="TextBox 14">
            <a:extLst>
              <a:ext uri="{FF2B5EF4-FFF2-40B4-BE49-F238E27FC236}">
                <a16:creationId xmlns:a16="http://schemas.microsoft.com/office/drawing/2014/main" id="{6DD4A991-699E-0DFA-AC9A-BCBB79255280}"/>
              </a:ext>
            </a:extLst>
          </p:cNvPr>
          <p:cNvSpPr txBox="1"/>
          <p:nvPr/>
        </p:nvSpPr>
        <p:spPr>
          <a:xfrm>
            <a:off x="894005" y="1651590"/>
            <a:ext cx="10403990" cy="3554819"/>
          </a:xfrm>
          <a:prstGeom prst="rect">
            <a:avLst/>
          </a:prstGeom>
          <a:noFill/>
        </p:spPr>
        <p:txBody>
          <a:bodyPr wrap="square">
            <a:spAutoFit/>
          </a:bodyPr>
          <a:lstStyle/>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500" b="0" i="0" u="none" strike="noStrike" kern="1200" cap="none" spc="0" normalizeH="0" baseline="0" noProof="0" dirty="0">
                <a:ln>
                  <a:noFill/>
                </a:ln>
                <a:solidFill>
                  <a:prstClr val="black"/>
                </a:solidFill>
                <a:effectLst/>
                <a:uLnTx/>
                <a:uFillTx/>
                <a:latin typeface="Goudy Old Style"/>
                <a:ea typeface="+mn-ea"/>
                <a:cs typeface="+mn-cs"/>
              </a:rPr>
              <a:t>The largest safety-net health system in Illinois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2500" b="0" i="0" u="none" strike="noStrike" kern="1200" cap="none" spc="0" normalizeH="0" baseline="0" noProof="0" dirty="0">
              <a:ln>
                <a:noFill/>
              </a:ln>
              <a:solidFill>
                <a:prstClr val="black"/>
              </a:solidFill>
              <a:effectLst/>
              <a:uLnTx/>
              <a:uFillTx/>
              <a:latin typeface="Goudy Old Style"/>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500" b="0" i="0" u="none" strike="noStrike" kern="1200" cap="none" spc="0" normalizeH="0" baseline="0" noProof="0" dirty="0">
                <a:ln>
                  <a:noFill/>
                </a:ln>
                <a:solidFill>
                  <a:prstClr val="black"/>
                </a:solidFill>
                <a:effectLst/>
                <a:uLnTx/>
                <a:uFillTx/>
                <a:latin typeface="Goudy Old Style"/>
                <a:ea typeface="+mn-ea"/>
                <a:cs typeface="+mn-cs"/>
              </a:rPr>
              <a:t>Predominantly Medicaid-insured patients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2500" b="0" i="0" u="none" strike="noStrike" kern="1200" cap="none" spc="0" normalizeH="0" baseline="0" noProof="0" dirty="0">
              <a:ln>
                <a:noFill/>
              </a:ln>
              <a:solidFill>
                <a:prstClr val="black"/>
              </a:solidFill>
              <a:effectLst/>
              <a:uLnTx/>
              <a:uFillTx/>
              <a:latin typeface="Goudy Old Style"/>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500" b="0" i="0" u="none" strike="noStrike" kern="1200" cap="none" spc="0" normalizeH="0" baseline="0" noProof="0" dirty="0">
                <a:ln>
                  <a:noFill/>
                </a:ln>
                <a:solidFill>
                  <a:prstClr val="black"/>
                </a:solidFill>
                <a:effectLst/>
                <a:uLnTx/>
                <a:uFillTx/>
                <a:latin typeface="Goudy Old Style"/>
                <a:ea typeface="+mn-ea"/>
                <a:cs typeface="+mn-cs"/>
              </a:rPr>
              <a:t>Underserved urban communities</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2500" b="0" i="0" u="none" strike="noStrike" kern="1200" cap="none" spc="0" normalizeH="0" baseline="0" noProof="0" dirty="0">
              <a:ln>
                <a:noFill/>
              </a:ln>
              <a:solidFill>
                <a:prstClr val="black"/>
              </a:solidFill>
              <a:effectLst/>
              <a:uLnTx/>
              <a:uFillTx/>
              <a:latin typeface="Goudy Old Style"/>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500" b="0" i="0" u="none" strike="noStrike" kern="1200" cap="none" spc="0" normalizeH="0" baseline="0" noProof="0" dirty="0">
                <a:ln>
                  <a:noFill/>
                </a:ln>
                <a:solidFill>
                  <a:prstClr val="black"/>
                </a:solidFill>
                <a:effectLst/>
                <a:uLnTx/>
                <a:uFillTx/>
                <a:latin typeface="Goudy Old Style"/>
                <a:ea typeface="+mn-ea"/>
                <a:cs typeface="+mn-cs"/>
              </a:rPr>
              <a:t>High burden of social and structural barriers to care</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2500" b="0" i="0" u="none" strike="noStrike" kern="1200" cap="none" spc="0" normalizeH="0" baseline="0" noProof="0" dirty="0">
              <a:ln>
                <a:noFill/>
              </a:ln>
              <a:solidFill>
                <a:prstClr val="black"/>
              </a:solidFill>
              <a:effectLst/>
              <a:uLnTx/>
              <a:uFillTx/>
              <a:latin typeface="Goudy Old Style"/>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500" b="0" i="0" u="none" strike="noStrike" kern="1200" cap="none" spc="0" normalizeH="0" baseline="0" noProof="0" dirty="0">
                <a:ln>
                  <a:noFill/>
                </a:ln>
                <a:solidFill>
                  <a:prstClr val="black"/>
                </a:solidFill>
                <a:effectLst/>
                <a:uLnTx/>
                <a:uFillTx/>
                <a:latin typeface="Goudy Old Style"/>
                <a:ea typeface="+mn-ea"/>
                <a:cs typeface="+mn-cs"/>
              </a:rPr>
              <a:t>Commitment to maternal &amp; perinatal outcomes</a:t>
            </a:r>
          </a:p>
        </p:txBody>
      </p:sp>
    </p:spTree>
    <p:extLst>
      <p:ext uri="{BB962C8B-B14F-4D97-AF65-F5344CB8AC3E}">
        <p14:creationId xmlns:p14="http://schemas.microsoft.com/office/powerpoint/2010/main" val="2218921294"/>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804827BC-1867-4AEF-8917-48108BFA283D}"/>
              </a:ext>
            </a:extLst>
          </p:cNvPr>
          <p:cNvSpPr>
            <a:spLocks noGrp="1"/>
          </p:cNvSpPr>
          <p:nvPr>
            <p:ph type="title"/>
          </p:nvPr>
        </p:nvSpPr>
        <p:spPr>
          <a:xfrm>
            <a:off x="355600" y="468316"/>
            <a:ext cx="11731752" cy="1164565"/>
          </a:xfrm>
        </p:spPr>
        <p:txBody>
          <a:bodyPr>
            <a:normAutofit/>
          </a:bodyPr>
          <a:lstStyle/>
          <a:p>
            <a:r>
              <a:rPr lang="en-US" cap="none" dirty="0">
                <a:latin typeface="Aptos Serif" panose="02020604070405020304" pitchFamily="18" charset="0"/>
                <a:cs typeface="Aptos Serif" panose="02020604070405020304" pitchFamily="18" charset="0"/>
              </a:rPr>
              <a:t>Current PMH Screening Workflow</a:t>
            </a:r>
          </a:p>
        </p:txBody>
      </p:sp>
      <p:sp>
        <p:nvSpPr>
          <p:cNvPr id="18" name="Text Placeholder 17">
            <a:extLst>
              <a:ext uri="{FF2B5EF4-FFF2-40B4-BE49-F238E27FC236}">
                <a16:creationId xmlns:a16="http://schemas.microsoft.com/office/drawing/2014/main" id="{4E091A31-7866-4F47-B0CF-3293835EEDE8}"/>
              </a:ext>
            </a:extLst>
          </p:cNvPr>
          <p:cNvSpPr>
            <a:spLocks noGrp="1"/>
          </p:cNvSpPr>
          <p:nvPr>
            <p:ph type="body" sz="quarter" idx="18"/>
          </p:nvPr>
        </p:nvSpPr>
        <p:spPr>
          <a:xfrm>
            <a:off x="233457" y="4019516"/>
            <a:ext cx="2738343" cy="601662"/>
          </a:xfrm>
        </p:spPr>
        <p:txBody>
          <a:bodyPr/>
          <a:lstStyle/>
          <a:p>
            <a:r>
              <a:rPr lang="en-US" dirty="0">
                <a:highlight>
                  <a:srgbClr val="FFFF00"/>
                </a:highlight>
                <a:latin typeface="Aptos Serif" panose="02020604070405020304" pitchFamily="18" charset="0"/>
                <a:cs typeface="Aptos Serif" panose="02020604070405020304" pitchFamily="18" charset="0"/>
              </a:rPr>
              <a:t>Admission (L&amp;D Triage)</a:t>
            </a:r>
          </a:p>
        </p:txBody>
      </p:sp>
      <p:sp>
        <p:nvSpPr>
          <p:cNvPr id="10" name="Text Placeholder 9">
            <a:extLst>
              <a:ext uri="{FF2B5EF4-FFF2-40B4-BE49-F238E27FC236}">
                <a16:creationId xmlns:a16="http://schemas.microsoft.com/office/drawing/2014/main" id="{83413A59-8009-405C-B473-F659F4B46E4A}"/>
              </a:ext>
            </a:extLst>
          </p:cNvPr>
          <p:cNvSpPr>
            <a:spLocks noGrp="1"/>
          </p:cNvSpPr>
          <p:nvPr>
            <p:ph type="body" sz="quarter" idx="14"/>
          </p:nvPr>
        </p:nvSpPr>
        <p:spPr>
          <a:xfrm>
            <a:off x="561024" y="4614588"/>
            <a:ext cx="2738342" cy="1550266"/>
          </a:xfrm>
        </p:spPr>
        <p:txBody>
          <a:bodyPr vert="horz" lIns="91440" tIns="45720" rIns="91440" bIns="45720" rtlCol="0" anchor="t">
            <a:noAutofit/>
          </a:bodyPr>
          <a:lstStyle/>
          <a:p>
            <a:pPr marL="171450" indent="-171450">
              <a:buFont typeface="Arial" panose="020B0604020202020204" pitchFamily="34" charset="0"/>
              <a:buChar char="•"/>
            </a:pPr>
            <a:r>
              <a:rPr lang="en-US" sz="1400" dirty="0">
                <a:highlight>
                  <a:srgbClr val="FFFF00"/>
                </a:highlight>
              </a:rPr>
              <a:t>C-SSRS (Suicide Risk Screening)</a:t>
            </a:r>
          </a:p>
          <a:p>
            <a:pPr marL="171450" indent="-171450">
              <a:buFont typeface="Arial" panose="020B0604020202020204" pitchFamily="34" charset="0"/>
              <a:buChar char="•"/>
            </a:pPr>
            <a:r>
              <a:rPr lang="en-US" sz="1400" dirty="0">
                <a:highlight>
                  <a:srgbClr val="FFFF00"/>
                </a:highlight>
              </a:rPr>
              <a:t>Paper based PHQ2/PHQ9 (manual workflow in progress)</a:t>
            </a:r>
          </a:p>
          <a:p>
            <a:endParaRPr lang="en-US" dirty="0"/>
          </a:p>
        </p:txBody>
      </p:sp>
      <p:sp>
        <p:nvSpPr>
          <p:cNvPr id="19" name="Text Placeholder 18">
            <a:extLst>
              <a:ext uri="{FF2B5EF4-FFF2-40B4-BE49-F238E27FC236}">
                <a16:creationId xmlns:a16="http://schemas.microsoft.com/office/drawing/2014/main" id="{B350F797-AA8E-422D-B1BE-31919E5E8542}"/>
              </a:ext>
            </a:extLst>
          </p:cNvPr>
          <p:cNvSpPr>
            <a:spLocks noGrp="1"/>
          </p:cNvSpPr>
          <p:nvPr>
            <p:ph type="body" sz="quarter" idx="19"/>
          </p:nvPr>
        </p:nvSpPr>
        <p:spPr>
          <a:xfrm>
            <a:off x="3281457" y="4019516"/>
            <a:ext cx="3184657" cy="601662"/>
          </a:xfrm>
        </p:spPr>
        <p:txBody>
          <a:bodyPr/>
          <a:lstStyle/>
          <a:p>
            <a:r>
              <a:rPr lang="en-US" dirty="0">
                <a:highlight>
                  <a:srgbClr val="FFFF00"/>
                </a:highlight>
                <a:latin typeface="Aptos Serif" panose="02020604070405020304" pitchFamily="18" charset="0"/>
                <a:cs typeface="Aptos Serif" panose="02020604070405020304" pitchFamily="18" charset="0"/>
              </a:rPr>
              <a:t>During Hospitalization</a:t>
            </a:r>
          </a:p>
        </p:txBody>
      </p:sp>
      <p:sp>
        <p:nvSpPr>
          <p:cNvPr id="11" name="Text Placeholder 10">
            <a:extLst>
              <a:ext uri="{FF2B5EF4-FFF2-40B4-BE49-F238E27FC236}">
                <a16:creationId xmlns:a16="http://schemas.microsoft.com/office/drawing/2014/main" id="{793FFC51-169D-49BB-A779-7EFB4D82AD28}"/>
              </a:ext>
            </a:extLst>
          </p:cNvPr>
          <p:cNvSpPr>
            <a:spLocks noGrp="1"/>
          </p:cNvSpPr>
          <p:nvPr>
            <p:ph type="body" sz="quarter" idx="15"/>
          </p:nvPr>
        </p:nvSpPr>
        <p:spPr>
          <a:xfrm>
            <a:off x="3418114" y="4364821"/>
            <a:ext cx="2548521" cy="1119332"/>
          </a:xfrm>
        </p:spPr>
        <p:txBody>
          <a:bodyPr vert="horz" lIns="91440" tIns="45720" rIns="91440" bIns="45720" rtlCol="0" anchor="t">
            <a:noAutofit/>
          </a:bodyPr>
          <a:lstStyle/>
          <a:p>
            <a:pPr marL="285750" indent="-285750">
              <a:buFont typeface="Arial" panose="020B0604020202020204" pitchFamily="34" charset="0"/>
              <a:buChar char="•"/>
            </a:pPr>
            <a:r>
              <a:rPr lang="en-US" sz="1400" dirty="0">
                <a:highlight>
                  <a:srgbClr val="FFFF00"/>
                </a:highlight>
              </a:rPr>
              <a:t>Clinical monitoring</a:t>
            </a:r>
          </a:p>
          <a:p>
            <a:pPr marL="285750" indent="-285750">
              <a:buFont typeface="Arial" panose="020B0604020202020204" pitchFamily="34" charset="0"/>
              <a:buChar char="•"/>
            </a:pPr>
            <a:r>
              <a:rPr lang="en-US" sz="1400" dirty="0">
                <a:highlight>
                  <a:srgbClr val="FFFF00"/>
                </a:highlight>
              </a:rPr>
              <a:t>Social work involvement as needed</a:t>
            </a:r>
          </a:p>
          <a:p>
            <a:endParaRPr lang="en-US" dirty="0">
              <a:highlight>
                <a:srgbClr val="FFFF00"/>
              </a:highlight>
            </a:endParaRPr>
          </a:p>
        </p:txBody>
      </p:sp>
      <p:sp>
        <p:nvSpPr>
          <p:cNvPr id="20" name="Text Placeholder 19">
            <a:extLst>
              <a:ext uri="{FF2B5EF4-FFF2-40B4-BE49-F238E27FC236}">
                <a16:creationId xmlns:a16="http://schemas.microsoft.com/office/drawing/2014/main" id="{4A642F3E-3C03-4E20-ABCA-E003162FC000}"/>
              </a:ext>
            </a:extLst>
          </p:cNvPr>
          <p:cNvSpPr>
            <a:spLocks noGrp="1"/>
          </p:cNvSpPr>
          <p:nvPr>
            <p:ph type="body" sz="quarter" idx="20"/>
          </p:nvPr>
        </p:nvSpPr>
        <p:spPr>
          <a:xfrm>
            <a:off x="6326144" y="4019516"/>
            <a:ext cx="2872285" cy="689504"/>
          </a:xfrm>
        </p:spPr>
        <p:txBody>
          <a:bodyPr/>
          <a:lstStyle/>
          <a:p>
            <a:r>
              <a:rPr lang="en-US" dirty="0">
                <a:highlight>
                  <a:srgbClr val="FFFF00"/>
                </a:highlight>
                <a:latin typeface="Aptos Serif" panose="02020604070405020304" pitchFamily="18" charset="0"/>
                <a:cs typeface="Aptos Serif" panose="02020604070405020304" pitchFamily="18" charset="0"/>
              </a:rPr>
              <a:t>Mother-Baby Unit Discharge </a:t>
            </a:r>
          </a:p>
        </p:txBody>
      </p:sp>
      <p:sp>
        <p:nvSpPr>
          <p:cNvPr id="13" name="Text Placeholder 12">
            <a:extLst>
              <a:ext uri="{FF2B5EF4-FFF2-40B4-BE49-F238E27FC236}">
                <a16:creationId xmlns:a16="http://schemas.microsoft.com/office/drawing/2014/main" id="{F62FF5CE-711D-42E8-B7EA-B1A1F772535A}"/>
              </a:ext>
            </a:extLst>
          </p:cNvPr>
          <p:cNvSpPr>
            <a:spLocks noGrp="1"/>
          </p:cNvSpPr>
          <p:nvPr>
            <p:ph type="body" sz="quarter" idx="16"/>
          </p:nvPr>
        </p:nvSpPr>
        <p:spPr>
          <a:xfrm>
            <a:off x="6703610" y="4615927"/>
            <a:ext cx="2235551" cy="856241"/>
          </a:xfrm>
        </p:spPr>
        <p:txBody>
          <a:bodyPr vert="horz" lIns="91440" tIns="45720" rIns="91440" bIns="45720" rtlCol="0" anchor="t">
            <a:noAutofit/>
          </a:bodyPr>
          <a:lstStyle/>
          <a:p>
            <a:pPr marL="171450" indent="-171450">
              <a:buFont typeface="Arial" panose="020B0604020202020204" pitchFamily="34" charset="0"/>
              <a:buChar char="•"/>
            </a:pPr>
            <a:r>
              <a:rPr lang="en-US" sz="1400" dirty="0">
                <a:highlight>
                  <a:srgbClr val="FFFF00"/>
                </a:highlight>
              </a:rPr>
              <a:t>EPDS Screening</a:t>
            </a:r>
          </a:p>
          <a:p>
            <a:pPr marL="171450" indent="-171450">
              <a:buFont typeface="Arial" panose="020B0604020202020204" pitchFamily="34" charset="0"/>
              <a:buChar char="•"/>
            </a:pPr>
            <a:r>
              <a:rPr lang="en-US" sz="1400" dirty="0">
                <a:highlight>
                  <a:srgbClr val="FFFF00"/>
                </a:highlight>
              </a:rPr>
              <a:t>Identification of perinatal mood symptoms</a:t>
            </a:r>
          </a:p>
          <a:p>
            <a:endParaRPr lang="en-US" dirty="0">
              <a:highlight>
                <a:srgbClr val="FFFF00"/>
              </a:highlight>
            </a:endParaRPr>
          </a:p>
        </p:txBody>
      </p:sp>
      <p:sp>
        <p:nvSpPr>
          <p:cNvPr id="21" name="Text Placeholder 20">
            <a:extLst>
              <a:ext uri="{FF2B5EF4-FFF2-40B4-BE49-F238E27FC236}">
                <a16:creationId xmlns:a16="http://schemas.microsoft.com/office/drawing/2014/main" id="{77D8C714-BC59-4848-A254-B9834EBACE42}"/>
              </a:ext>
            </a:extLst>
          </p:cNvPr>
          <p:cNvSpPr>
            <a:spLocks noGrp="1"/>
          </p:cNvSpPr>
          <p:nvPr>
            <p:ph type="body" sz="quarter" idx="21"/>
          </p:nvPr>
        </p:nvSpPr>
        <p:spPr>
          <a:xfrm>
            <a:off x="9374144" y="4019516"/>
            <a:ext cx="2585943" cy="369311"/>
          </a:xfrm>
        </p:spPr>
        <p:txBody>
          <a:bodyPr/>
          <a:lstStyle/>
          <a:p>
            <a:r>
              <a:rPr lang="en-US" dirty="0">
                <a:latin typeface="Aptos Serif" panose="02020604070405020304" pitchFamily="18" charset="0"/>
                <a:cs typeface="Aptos Serif" panose="02020604070405020304" pitchFamily="18" charset="0"/>
              </a:rPr>
              <a:t>If positive Screen</a:t>
            </a:r>
          </a:p>
        </p:txBody>
      </p:sp>
      <p:sp>
        <p:nvSpPr>
          <p:cNvPr id="15" name="Text Placeholder 14">
            <a:extLst>
              <a:ext uri="{FF2B5EF4-FFF2-40B4-BE49-F238E27FC236}">
                <a16:creationId xmlns:a16="http://schemas.microsoft.com/office/drawing/2014/main" id="{6433887D-8F27-4450-A714-B160672FA7ED}"/>
              </a:ext>
            </a:extLst>
          </p:cNvPr>
          <p:cNvSpPr>
            <a:spLocks noGrp="1"/>
          </p:cNvSpPr>
          <p:nvPr>
            <p:ph type="body" sz="quarter" idx="17"/>
          </p:nvPr>
        </p:nvSpPr>
        <p:spPr>
          <a:xfrm>
            <a:off x="9392854" y="4350759"/>
            <a:ext cx="2548521" cy="1550266"/>
          </a:xfrm>
        </p:spPr>
        <p:txBody>
          <a:bodyPr vert="horz" lIns="91440" tIns="45720" rIns="91440" bIns="45720" rtlCol="0" anchor="t">
            <a:noAutofit/>
          </a:bodyPr>
          <a:lstStyle/>
          <a:p>
            <a:pPr marL="171450" indent="-171450">
              <a:buFont typeface="Arial" panose="020B0604020202020204" pitchFamily="34" charset="0"/>
              <a:buChar char="•"/>
            </a:pPr>
            <a:r>
              <a:rPr lang="en-US" sz="1400" dirty="0"/>
              <a:t>Provider notification</a:t>
            </a:r>
          </a:p>
          <a:p>
            <a:pPr marL="171450" indent="-171450">
              <a:buFont typeface="Arial" panose="020B0604020202020204" pitchFamily="34" charset="0"/>
              <a:buChar char="•"/>
            </a:pPr>
            <a:r>
              <a:rPr lang="en-US" sz="1400" dirty="0"/>
              <a:t>Social work referral</a:t>
            </a:r>
          </a:p>
          <a:p>
            <a:pPr marL="171450" indent="-171450">
              <a:buFont typeface="Arial" panose="020B0604020202020204" pitchFamily="34" charset="0"/>
              <a:buChar char="•"/>
            </a:pPr>
            <a:r>
              <a:rPr lang="en-US" sz="1400" dirty="0"/>
              <a:t>Psychiatry consult (as indicated)</a:t>
            </a:r>
          </a:p>
          <a:p>
            <a:pPr marL="171450" indent="-171450">
              <a:buFont typeface="Arial" panose="020B0604020202020204" pitchFamily="34" charset="0"/>
              <a:buChar char="•"/>
            </a:pPr>
            <a:r>
              <a:rPr lang="en-US" sz="1400" dirty="0"/>
              <a:t>Discharge planning + follow-up</a:t>
            </a:r>
          </a:p>
          <a:p>
            <a:endParaRPr lang="en-US" dirty="0"/>
          </a:p>
        </p:txBody>
      </p:sp>
      <p:sp>
        <p:nvSpPr>
          <p:cNvPr id="2" name="Footer Placeholder 2">
            <a:extLst>
              <a:ext uri="{FF2B5EF4-FFF2-40B4-BE49-F238E27FC236}">
                <a16:creationId xmlns:a16="http://schemas.microsoft.com/office/drawing/2014/main" id="{436909A8-5414-FF54-145F-F248A1AB0865}"/>
              </a:ext>
            </a:extLst>
          </p:cNvPr>
          <p:cNvSpPr txBox="1">
            <a:spLocks/>
          </p:cNvSpPr>
          <p:nvPr/>
        </p:nvSpPr>
        <p:spPr>
          <a:xfrm flipH="1">
            <a:off x="433438" y="6124902"/>
            <a:ext cx="11641038" cy="856241"/>
          </a:xfrm>
          <a:prstGeom prst="rect">
            <a:avLst/>
          </a:prstGeom>
        </p:spPr>
        <p:txBody>
          <a:bodyPr vert="horz" lIns="91440" tIns="45720" rIns="91440" bIns="45720" rtlCol="0">
            <a:noAutofit/>
          </a:bodyPr>
          <a:lstStyle>
            <a:lvl1pPr marL="0" indent="0" algn="ctr" defTabSz="914400" rtl="0" eaLnBrk="1" latinLnBrk="0" hangingPunct="1">
              <a:lnSpc>
                <a:spcPct val="110000"/>
              </a:lnSpc>
              <a:spcBef>
                <a:spcPts val="1000"/>
              </a:spcBef>
              <a:buSzPct val="80000"/>
              <a:buFont typeface="Arial" panose="020B0604020202020204" pitchFamily="34" charset="0"/>
              <a:buNone/>
              <a:defRPr sz="900" kern="1200">
                <a:solidFill>
                  <a:schemeClr val="tx1"/>
                </a:solidFill>
                <a:latin typeface="+mn-lt"/>
                <a:ea typeface="+mn-ea"/>
                <a:cs typeface="+mn-cs"/>
              </a:defRPr>
            </a:lvl1pPr>
            <a:lvl2pPr marL="502920" indent="-228600" algn="l" defTabSz="914400" rtl="0" eaLnBrk="1" latinLnBrk="0" hangingPunct="1">
              <a:lnSpc>
                <a:spcPct val="110000"/>
              </a:lnSpc>
              <a:spcBef>
                <a:spcPts val="500"/>
              </a:spcBef>
              <a:buSzPct val="80000"/>
              <a:buFont typeface="Goudy Old Style" panose="02020502050305020303" pitchFamily="18" charset="0"/>
              <a:buChar char="–"/>
              <a:defRPr sz="1600" i="1" kern="1200">
                <a:solidFill>
                  <a:schemeClr val="tx1"/>
                </a:solidFill>
                <a:latin typeface="+mn-lt"/>
                <a:ea typeface="+mn-ea"/>
                <a:cs typeface="+mn-cs"/>
              </a:defRPr>
            </a:lvl2pPr>
            <a:lvl3pPr marL="822960" indent="-228600" algn="l" defTabSz="914400" rtl="0" eaLnBrk="1" latinLnBrk="0" hangingPunct="1">
              <a:lnSpc>
                <a:spcPct val="110000"/>
              </a:lnSpc>
              <a:spcBef>
                <a:spcPts val="500"/>
              </a:spcBef>
              <a:buSzPct val="80000"/>
              <a:buFont typeface="Arial" panose="020B0604020202020204" pitchFamily="34" charset="0"/>
              <a:buChar char="•"/>
              <a:defRPr sz="1400" kern="1200">
                <a:solidFill>
                  <a:schemeClr val="tx1"/>
                </a:solidFill>
                <a:latin typeface="+mn-lt"/>
                <a:ea typeface="+mn-ea"/>
                <a:cs typeface="+mn-cs"/>
              </a:defRPr>
            </a:lvl3pPr>
            <a:lvl4pPr marL="1097280" indent="-228600" algn="l" defTabSz="914400" rtl="0" eaLnBrk="1" latinLnBrk="0" hangingPunct="1">
              <a:lnSpc>
                <a:spcPct val="110000"/>
              </a:lnSpc>
              <a:spcBef>
                <a:spcPts val="500"/>
              </a:spcBef>
              <a:buSzPct val="80000"/>
              <a:buFont typeface="Goudy Old Style" panose="02020502050305020303" pitchFamily="18" charset="0"/>
              <a:buChar char="–"/>
              <a:defRPr sz="1400" i="1" kern="1200">
                <a:solidFill>
                  <a:schemeClr val="tx1"/>
                </a:solidFill>
                <a:latin typeface="+mn-lt"/>
                <a:ea typeface="+mn-ea"/>
                <a:cs typeface="+mn-cs"/>
              </a:defRPr>
            </a:lvl4pPr>
            <a:lvl5pPr marL="1371600" indent="-228600" algn="l" defTabSz="914400" rtl="0" eaLnBrk="1" latinLnBrk="0" hangingPunct="1">
              <a:lnSpc>
                <a:spcPct val="110000"/>
              </a:lnSpc>
              <a:spcBef>
                <a:spcPts val="500"/>
              </a:spcBef>
              <a:buSzPct val="80000"/>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10000"/>
              </a:lnSpc>
              <a:spcBef>
                <a:spcPts val="1000"/>
              </a:spcBef>
              <a:spcAft>
                <a:spcPts val="0"/>
              </a:spcAft>
              <a:buClrTx/>
              <a:buSzPct val="80000"/>
              <a:buFont typeface="Arial" panose="020B0604020202020204" pitchFamily="34" charset="0"/>
              <a:buNone/>
              <a:tabLst/>
              <a:defRPr/>
            </a:pPr>
            <a:r>
              <a:rPr kumimoji="0" lang="en-US" sz="2000" b="0" i="0" u="none" strike="noStrike" kern="1200" cap="none" spc="0" normalizeH="0" baseline="0" noProof="0" dirty="0">
                <a:ln>
                  <a:noFill/>
                </a:ln>
                <a:solidFill>
                  <a:prstClr val="black"/>
                </a:solidFill>
                <a:effectLst/>
                <a:uLnTx/>
                <a:uFillTx/>
                <a:latin typeface="Goudy Old Style"/>
                <a:ea typeface="+mn-ea"/>
                <a:cs typeface="+mn-cs"/>
              </a:rPr>
              <a:t>*Screening occurs across multiple touchpoints using a combination of validated tools and manual workflows</a:t>
            </a:r>
          </a:p>
        </p:txBody>
      </p:sp>
      <p:pic>
        <p:nvPicPr>
          <p:cNvPr id="5" name="Picture 4">
            <a:extLst>
              <a:ext uri="{FF2B5EF4-FFF2-40B4-BE49-F238E27FC236}">
                <a16:creationId xmlns:a16="http://schemas.microsoft.com/office/drawing/2014/main" id="{AB9FC853-3614-E9ED-CEB9-569FBEB377A6}"/>
              </a:ext>
            </a:extLst>
          </p:cNvPr>
          <p:cNvPicPr>
            <a:picLocks noChangeAspect="1"/>
          </p:cNvPicPr>
          <p:nvPr/>
        </p:nvPicPr>
        <p:blipFill>
          <a:blip r:embed="rId3"/>
          <a:stretch>
            <a:fillRect/>
          </a:stretch>
        </p:blipFill>
        <p:spPr>
          <a:xfrm>
            <a:off x="1410849" y="2666894"/>
            <a:ext cx="847843" cy="762106"/>
          </a:xfrm>
          <a:prstGeom prst="rect">
            <a:avLst/>
          </a:prstGeom>
        </p:spPr>
      </p:pic>
      <p:pic>
        <p:nvPicPr>
          <p:cNvPr id="14" name="Picture 13">
            <a:extLst>
              <a:ext uri="{FF2B5EF4-FFF2-40B4-BE49-F238E27FC236}">
                <a16:creationId xmlns:a16="http://schemas.microsoft.com/office/drawing/2014/main" id="{9E84A5D5-76D0-FE6C-5673-B1EEC1253DC9}"/>
              </a:ext>
            </a:extLst>
          </p:cNvPr>
          <p:cNvPicPr>
            <a:picLocks noChangeAspect="1"/>
          </p:cNvPicPr>
          <p:nvPr/>
        </p:nvPicPr>
        <p:blipFill>
          <a:blip r:embed="rId4"/>
          <a:stretch>
            <a:fillRect/>
          </a:stretch>
        </p:blipFill>
        <p:spPr>
          <a:xfrm>
            <a:off x="4453586" y="2676420"/>
            <a:ext cx="981212" cy="743054"/>
          </a:xfrm>
          <a:prstGeom prst="rect">
            <a:avLst/>
          </a:prstGeom>
        </p:spPr>
      </p:pic>
      <p:pic>
        <p:nvPicPr>
          <p:cNvPr id="24" name="Picture 23">
            <a:extLst>
              <a:ext uri="{FF2B5EF4-FFF2-40B4-BE49-F238E27FC236}">
                <a16:creationId xmlns:a16="http://schemas.microsoft.com/office/drawing/2014/main" id="{47A10760-735A-DBF0-FF19-21123E196E8A}"/>
              </a:ext>
            </a:extLst>
          </p:cNvPr>
          <p:cNvPicPr>
            <a:picLocks noChangeAspect="1"/>
          </p:cNvPicPr>
          <p:nvPr/>
        </p:nvPicPr>
        <p:blipFill>
          <a:blip r:embed="rId5"/>
          <a:stretch>
            <a:fillRect/>
          </a:stretch>
        </p:blipFill>
        <p:spPr>
          <a:xfrm>
            <a:off x="7561388" y="2475070"/>
            <a:ext cx="887414" cy="944404"/>
          </a:xfrm>
          <a:prstGeom prst="rect">
            <a:avLst/>
          </a:prstGeom>
        </p:spPr>
      </p:pic>
      <p:pic>
        <p:nvPicPr>
          <p:cNvPr id="30" name="Picture 29">
            <a:extLst>
              <a:ext uri="{FF2B5EF4-FFF2-40B4-BE49-F238E27FC236}">
                <a16:creationId xmlns:a16="http://schemas.microsoft.com/office/drawing/2014/main" id="{88B9DB30-A1E7-C873-9EE8-4C38FF69942E}"/>
              </a:ext>
            </a:extLst>
          </p:cNvPr>
          <p:cNvPicPr>
            <a:picLocks noChangeAspect="1"/>
          </p:cNvPicPr>
          <p:nvPr/>
        </p:nvPicPr>
        <p:blipFill>
          <a:blip r:embed="rId6"/>
          <a:stretch>
            <a:fillRect/>
          </a:stretch>
        </p:blipFill>
        <p:spPr>
          <a:xfrm>
            <a:off x="10257482" y="2696442"/>
            <a:ext cx="819264" cy="790685"/>
          </a:xfrm>
          <a:prstGeom prst="rect">
            <a:avLst/>
          </a:prstGeom>
        </p:spPr>
      </p:pic>
    </p:spTree>
    <p:extLst>
      <p:ext uri="{BB962C8B-B14F-4D97-AF65-F5344CB8AC3E}">
        <p14:creationId xmlns:p14="http://schemas.microsoft.com/office/powerpoint/2010/main" val="67331053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4D2A93-3202-78CD-D8F5-1B9685F268EE}"/>
              </a:ext>
            </a:extLst>
          </p:cNvPr>
          <p:cNvSpPr>
            <a:spLocks noGrp="1"/>
          </p:cNvSpPr>
          <p:nvPr>
            <p:ph type="title"/>
          </p:nvPr>
        </p:nvSpPr>
        <p:spPr/>
        <p:txBody>
          <a:bodyPr>
            <a:normAutofit fontScale="90000"/>
          </a:bodyPr>
          <a:lstStyle/>
          <a:p>
            <a:r>
              <a:rPr lang="en-US" cap="none" dirty="0">
                <a:latin typeface="Aptos Serif" panose="02020604070405020304" pitchFamily="18" charset="0"/>
                <a:cs typeface="Aptos Serif" panose="02020604070405020304" pitchFamily="18" charset="0"/>
              </a:rPr>
              <a:t>Expanding Standardized Screening &amp; Digital Integration Strategy</a:t>
            </a:r>
          </a:p>
        </p:txBody>
      </p:sp>
      <p:sp>
        <p:nvSpPr>
          <p:cNvPr id="6" name="Slide Number Placeholder 5">
            <a:extLst>
              <a:ext uri="{FF2B5EF4-FFF2-40B4-BE49-F238E27FC236}">
                <a16:creationId xmlns:a16="http://schemas.microsoft.com/office/drawing/2014/main" id="{8F9FEB02-ACD7-2F7E-EFDF-F18BF097BA80}"/>
              </a:ext>
            </a:extLst>
          </p:cNvPr>
          <p:cNvSpPr>
            <a:spLocks noGrp="1"/>
          </p:cNvSpPr>
          <p:nvPr>
            <p:ph type="sldNum" sz="quarter" idx="12"/>
          </p:nvPr>
        </p:nvSpPr>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fld id="{CC057153-B650-4DEB-B370-79DDCFDCE934}" type="slidenum">
              <a:rPr kumimoji="0" lang="en-US" sz="1000" b="0" i="0" u="none" strike="noStrike" kern="1200" cap="none" spc="0" normalizeH="0" baseline="0" noProof="0" smtClean="0">
                <a:ln>
                  <a:noFill/>
                </a:ln>
                <a:solidFill>
                  <a:prstClr val="black"/>
                </a:solidFill>
                <a:effectLst/>
                <a:uLnTx/>
                <a:uFillTx/>
                <a:latin typeface="Goudy Old Style"/>
                <a:ea typeface="+mn-ea"/>
                <a:cs typeface="+mn-cs"/>
              </a:rPr>
              <a:pPr marL="0" marR="0" lvl="0" indent="0" algn="ctr" defTabSz="914400" rtl="0" eaLnBrk="1" fontAlgn="auto" latinLnBrk="0" hangingPunct="1">
                <a:lnSpc>
                  <a:spcPct val="100000"/>
                </a:lnSpc>
                <a:spcBef>
                  <a:spcPts val="0"/>
                </a:spcBef>
                <a:spcAft>
                  <a:spcPts val="0"/>
                </a:spcAft>
                <a:buClrTx/>
                <a:buSzTx/>
                <a:buFontTx/>
                <a:buNone/>
                <a:tabLst/>
                <a:defRPr/>
              </a:pPr>
              <a:t>9</a:t>
            </a:fld>
            <a:endParaRPr kumimoji="0" lang="en-US" sz="1000" b="0" i="0" u="none" strike="noStrike" kern="1200" cap="none" spc="0" normalizeH="0" baseline="0" noProof="0" dirty="0">
              <a:ln>
                <a:noFill/>
              </a:ln>
              <a:solidFill>
                <a:prstClr val="black"/>
              </a:solidFill>
              <a:effectLst/>
              <a:uLnTx/>
              <a:uFillTx/>
              <a:latin typeface="Goudy Old Style"/>
              <a:ea typeface="+mn-ea"/>
              <a:cs typeface="+mn-cs"/>
            </a:endParaRPr>
          </a:p>
        </p:txBody>
      </p:sp>
      <p:sp>
        <p:nvSpPr>
          <p:cNvPr id="8" name="TextBox 7">
            <a:extLst>
              <a:ext uri="{FF2B5EF4-FFF2-40B4-BE49-F238E27FC236}">
                <a16:creationId xmlns:a16="http://schemas.microsoft.com/office/drawing/2014/main" id="{C101C260-4EB3-58A6-D7D9-C381347AE59F}"/>
              </a:ext>
            </a:extLst>
          </p:cNvPr>
          <p:cNvSpPr txBox="1"/>
          <p:nvPr/>
        </p:nvSpPr>
        <p:spPr>
          <a:xfrm>
            <a:off x="1123406" y="1797784"/>
            <a:ext cx="4373880" cy="3262432"/>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000" b="0" i="0" u="sng" strike="noStrike" kern="1200" cap="none" spc="0" normalizeH="0" baseline="0" noProof="0" dirty="0">
                <a:ln>
                  <a:noFill/>
                </a:ln>
                <a:solidFill>
                  <a:prstClr val="black"/>
                </a:solidFill>
                <a:effectLst/>
                <a:uLnTx/>
                <a:uFillTx/>
                <a:latin typeface="Goudy Old Style"/>
                <a:ea typeface="+mn-ea"/>
                <a:cs typeface="+mn-cs"/>
              </a:rPr>
              <a:t>Current State</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200" b="0" i="0" u="none" strike="noStrike" kern="1200" cap="none" spc="0" normalizeH="0" baseline="0" noProof="0" dirty="0">
                <a:ln>
                  <a:noFill/>
                </a:ln>
                <a:solidFill>
                  <a:prstClr val="black"/>
                </a:solidFill>
                <a:effectLst/>
                <a:uLnTx/>
                <a:uFillTx/>
                <a:latin typeface="Goudy Old Style"/>
                <a:ea typeface="+mn-ea"/>
                <a:cs typeface="+mn-cs"/>
              </a:rPr>
              <a:t>C- SSRS</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200" b="0" i="0" u="none" strike="noStrike" kern="1200" cap="none" spc="0" normalizeH="0" baseline="0" noProof="0" dirty="0">
              <a:ln>
                <a:noFill/>
              </a:ln>
              <a:solidFill>
                <a:prstClr val="black"/>
              </a:solidFill>
              <a:effectLst/>
              <a:uLnTx/>
              <a:uFillTx/>
              <a:latin typeface="Goudy Old Style"/>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200" b="0" i="0" u="none" strike="noStrike" kern="1200" cap="none" spc="0" normalizeH="0" baseline="0" noProof="0" dirty="0">
                <a:ln>
                  <a:noFill/>
                </a:ln>
                <a:solidFill>
                  <a:prstClr val="black"/>
                </a:solidFill>
                <a:effectLst/>
                <a:uLnTx/>
                <a:uFillTx/>
                <a:latin typeface="Goudy Old Style"/>
                <a:ea typeface="+mn-ea"/>
                <a:cs typeface="+mn-cs"/>
              </a:rPr>
              <a:t>Manual paper-based PHQ2/PHQ9workflow</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200" b="0" i="0" u="none" strike="noStrike" kern="1200" cap="none" spc="0" normalizeH="0" baseline="0" noProof="0" dirty="0">
              <a:ln>
                <a:noFill/>
              </a:ln>
              <a:solidFill>
                <a:prstClr val="black"/>
              </a:solidFill>
              <a:effectLst/>
              <a:uLnTx/>
              <a:uFillTx/>
              <a:latin typeface="Goudy Old Style"/>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200" b="0" i="0" u="none" strike="noStrike" kern="1200" cap="none" spc="0" normalizeH="0" baseline="0" noProof="0" dirty="0">
                <a:ln>
                  <a:noFill/>
                </a:ln>
                <a:solidFill>
                  <a:prstClr val="black"/>
                </a:solidFill>
                <a:effectLst/>
                <a:uLnTx/>
                <a:uFillTx/>
                <a:latin typeface="Goudy Old Style"/>
                <a:ea typeface="+mn-ea"/>
                <a:cs typeface="+mn-cs"/>
              </a:rPr>
              <a:t>Nursing collection + Epic entry</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200" b="0" i="0" u="none" strike="noStrike" kern="1200" cap="none" spc="0" normalizeH="0" baseline="0" noProof="0" dirty="0">
              <a:ln>
                <a:noFill/>
              </a:ln>
              <a:solidFill>
                <a:prstClr val="black"/>
              </a:solidFill>
              <a:effectLst/>
              <a:uLnTx/>
              <a:uFillTx/>
              <a:latin typeface="Goudy Old Style"/>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200" b="0" i="0" u="none" strike="noStrike" kern="1200" cap="none" spc="0" normalizeH="0" baseline="0" noProof="0" dirty="0">
                <a:ln>
                  <a:noFill/>
                </a:ln>
                <a:solidFill>
                  <a:prstClr val="black"/>
                </a:solidFill>
                <a:effectLst/>
                <a:uLnTx/>
                <a:uFillTx/>
                <a:latin typeface="Goudy Old Style"/>
                <a:ea typeface="+mn-ea"/>
                <a:cs typeface="+mn-cs"/>
              </a:rPr>
              <a:t>Limited real-time decision support</a:t>
            </a:r>
          </a:p>
        </p:txBody>
      </p:sp>
      <p:sp>
        <p:nvSpPr>
          <p:cNvPr id="10" name="TextBox 9">
            <a:extLst>
              <a:ext uri="{FF2B5EF4-FFF2-40B4-BE49-F238E27FC236}">
                <a16:creationId xmlns:a16="http://schemas.microsoft.com/office/drawing/2014/main" id="{96D2204A-B8E6-3597-E166-D0385071DBCE}"/>
              </a:ext>
            </a:extLst>
          </p:cNvPr>
          <p:cNvSpPr txBox="1"/>
          <p:nvPr/>
        </p:nvSpPr>
        <p:spPr>
          <a:xfrm>
            <a:off x="6528018" y="1797784"/>
            <a:ext cx="5663982" cy="4955203"/>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000" b="0" i="0" u="sng" strike="noStrike" kern="1200" cap="none" spc="0" normalizeH="0" baseline="0" noProof="0" dirty="0">
                <a:ln>
                  <a:noFill/>
                </a:ln>
                <a:solidFill>
                  <a:prstClr val="black"/>
                </a:solidFill>
                <a:effectLst/>
                <a:uLnTx/>
                <a:uFillTx/>
                <a:latin typeface="Goudy Old Style"/>
                <a:ea typeface="+mn-ea"/>
                <a:cs typeface="+mn-cs"/>
              </a:rPr>
              <a:t>Future state (In Progress)</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oudy Old Style"/>
                <a:ea typeface="+mn-ea"/>
                <a:cs typeface="+mn-cs"/>
              </a:rPr>
              <a:t>Epic Build </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prstClr val="black"/>
              </a:solidFill>
              <a:effectLst/>
              <a:uLnTx/>
              <a:uFillTx/>
              <a:latin typeface="Goudy Old Style"/>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200" b="0" i="0" u="none" strike="noStrike" kern="1200" cap="none" spc="0" normalizeH="0" baseline="0" noProof="0" dirty="0">
                <a:ln>
                  <a:noFill/>
                </a:ln>
                <a:solidFill>
                  <a:prstClr val="black"/>
                </a:solidFill>
                <a:effectLst/>
                <a:uLnTx/>
                <a:uFillTx/>
                <a:latin typeface="Goudy Old Style"/>
                <a:ea typeface="+mn-ea"/>
                <a:cs typeface="+mn-cs"/>
              </a:rPr>
              <a:t>PHQ2 with reflex PHQ9 in L&amp;D</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2200" b="0" i="0" u="none" strike="noStrike" kern="1200" cap="none" spc="0" normalizeH="0" baseline="0" noProof="0" dirty="0">
              <a:ln>
                <a:noFill/>
              </a:ln>
              <a:solidFill>
                <a:prstClr val="black"/>
              </a:solidFill>
              <a:effectLst/>
              <a:uLnTx/>
              <a:uFillTx/>
              <a:latin typeface="Goudy Old Style"/>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200" b="0" i="0" u="none" strike="noStrike" kern="1200" cap="none" spc="0" normalizeH="0" baseline="0" noProof="0" dirty="0">
                <a:ln>
                  <a:noFill/>
                </a:ln>
                <a:solidFill>
                  <a:prstClr val="black"/>
                </a:solidFill>
                <a:effectLst/>
                <a:uLnTx/>
                <a:uFillTx/>
                <a:latin typeface="Goudy Old Style"/>
                <a:ea typeface="+mn-ea"/>
                <a:cs typeface="+mn-cs"/>
              </a:rPr>
              <a:t>Standardized admission screening integration</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2200" b="0" i="0" u="none" strike="noStrike" kern="1200" cap="none" spc="0" normalizeH="0" baseline="0" noProof="0" dirty="0">
              <a:ln>
                <a:noFill/>
              </a:ln>
              <a:solidFill>
                <a:prstClr val="black"/>
              </a:solidFill>
              <a:effectLst/>
              <a:uLnTx/>
              <a:uFillTx/>
              <a:latin typeface="Goudy Old Style"/>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200" b="1" i="0" u="none" strike="noStrike" kern="1200" cap="none" spc="0" normalizeH="0" baseline="0" noProof="0" dirty="0">
                <a:ln>
                  <a:noFill/>
                </a:ln>
                <a:solidFill>
                  <a:prstClr val="black"/>
                </a:solidFill>
                <a:effectLst/>
                <a:uLnTx/>
                <a:uFillTx/>
                <a:latin typeface="Goudy Old Style"/>
                <a:ea typeface="+mn-ea"/>
                <a:cs typeface="+mn-cs"/>
              </a:rPr>
              <a:t>Digital Integration (</a:t>
            </a:r>
            <a:r>
              <a:rPr kumimoji="0" lang="en-US" sz="2200" b="1" i="0" u="none" strike="noStrike" kern="1200" cap="none" spc="0" normalizeH="0" baseline="0" noProof="0" dirty="0" err="1">
                <a:ln>
                  <a:noFill/>
                </a:ln>
                <a:solidFill>
                  <a:prstClr val="black"/>
                </a:solidFill>
                <a:effectLst/>
                <a:uLnTx/>
                <a:uFillTx/>
                <a:latin typeface="Goudy Old Style"/>
                <a:ea typeface="+mn-ea"/>
                <a:cs typeface="+mn-cs"/>
              </a:rPr>
              <a:t>PointCore</a:t>
            </a:r>
            <a:r>
              <a:rPr kumimoji="0" lang="en-US" sz="2200" b="1" i="0" u="none" strike="noStrike" kern="1200" cap="none" spc="0" normalizeH="0" baseline="0" noProof="0" dirty="0">
                <a:ln>
                  <a:noFill/>
                </a:ln>
                <a:solidFill>
                  <a:prstClr val="black"/>
                </a:solidFill>
                <a:effectLst/>
                <a:uLnTx/>
                <a:uFillTx/>
                <a:latin typeface="Goudy Old Style"/>
                <a:ea typeface="+mn-ea"/>
                <a:cs typeface="+mn-cs"/>
              </a:rPr>
              <a:t>/MyChart)</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200" b="1" i="0" u="none" strike="noStrike" kern="1200" cap="none" spc="0" normalizeH="0" baseline="0" noProof="0" dirty="0">
              <a:ln>
                <a:noFill/>
              </a:ln>
              <a:solidFill>
                <a:prstClr val="black"/>
              </a:solidFill>
              <a:effectLst/>
              <a:uLnTx/>
              <a:uFillTx/>
              <a:latin typeface="Goudy Old Style"/>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200" b="0" i="0" u="none" strike="noStrike" kern="1200" cap="none" spc="0" normalizeH="0" baseline="0" noProof="0" dirty="0">
                <a:ln>
                  <a:noFill/>
                </a:ln>
                <a:solidFill>
                  <a:prstClr val="black"/>
                </a:solidFill>
                <a:effectLst/>
                <a:uLnTx/>
                <a:uFillTx/>
                <a:latin typeface="Goudy Old Style"/>
                <a:ea typeface="+mn-ea"/>
                <a:cs typeface="+mn-cs"/>
              </a:rPr>
              <a:t>Patient completes screening via MyChart</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2200" b="0" i="0" u="none" strike="noStrike" kern="1200" cap="none" spc="0" normalizeH="0" baseline="0" noProof="0" dirty="0">
              <a:ln>
                <a:noFill/>
              </a:ln>
              <a:solidFill>
                <a:prstClr val="black"/>
              </a:solidFill>
              <a:effectLst/>
              <a:uLnTx/>
              <a:uFillTx/>
              <a:latin typeface="Goudy Old Style"/>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200" b="0" i="0" u="none" strike="noStrike" kern="1200" cap="none" spc="0" normalizeH="0" baseline="0" noProof="0" dirty="0">
                <a:ln>
                  <a:noFill/>
                </a:ln>
                <a:solidFill>
                  <a:prstClr val="black"/>
                </a:solidFill>
                <a:effectLst/>
                <a:uLnTx/>
                <a:uFillTx/>
                <a:latin typeface="Goudy Old Style"/>
                <a:ea typeface="+mn-ea"/>
                <a:cs typeface="+mn-cs"/>
              </a:rPr>
              <a:t>Direct transmission into EPIC</a:t>
            </a: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endParaRPr kumimoji="0" lang="en-US" sz="2200" b="0" i="0" u="none" strike="noStrike" kern="1200" cap="none" spc="0" normalizeH="0" baseline="0" noProof="0" dirty="0">
              <a:ln>
                <a:noFill/>
              </a:ln>
              <a:solidFill>
                <a:prstClr val="black"/>
              </a:solidFill>
              <a:effectLst/>
              <a:uLnTx/>
              <a:uFillTx/>
              <a:latin typeface="Goudy Old Style"/>
              <a:ea typeface="+mn-ea"/>
              <a:cs typeface="+mn-cs"/>
            </a:endParaRPr>
          </a:p>
          <a:p>
            <a:pPr marL="285750" marR="0" lvl="0" indent="-285750" algn="l" defTabSz="914400" rtl="0" eaLnBrk="1" fontAlgn="auto" latinLnBrk="0" hangingPunct="1">
              <a:lnSpc>
                <a:spcPct val="100000"/>
              </a:lnSpc>
              <a:spcBef>
                <a:spcPts val="0"/>
              </a:spcBef>
              <a:spcAft>
                <a:spcPts val="0"/>
              </a:spcAft>
              <a:buClrTx/>
              <a:buSzTx/>
              <a:buFont typeface="Arial" panose="020B0604020202020204" pitchFamily="34" charset="0"/>
              <a:buChar char="•"/>
              <a:tabLst/>
              <a:defRPr/>
            </a:pPr>
            <a:r>
              <a:rPr kumimoji="0" lang="en-US" sz="2200" b="0" i="0" u="none" strike="noStrike" kern="1200" cap="none" spc="0" normalizeH="0" baseline="0" noProof="0" dirty="0">
                <a:ln>
                  <a:noFill/>
                </a:ln>
                <a:solidFill>
                  <a:prstClr val="black"/>
                </a:solidFill>
                <a:effectLst/>
                <a:uLnTx/>
                <a:uFillTx/>
                <a:latin typeface="Goudy Old Style"/>
                <a:ea typeface="+mn-ea"/>
                <a:cs typeface="+mn-cs"/>
              </a:rPr>
              <a:t>Reduced manual entry burden</a:t>
            </a:r>
          </a:p>
        </p:txBody>
      </p:sp>
    </p:spTree>
    <p:extLst>
      <p:ext uri="{BB962C8B-B14F-4D97-AF65-F5344CB8AC3E}">
        <p14:creationId xmlns:p14="http://schemas.microsoft.com/office/powerpoint/2010/main" val="4106542122"/>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1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2.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4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8.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5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Theme">
      <a:majorFont>
        <a:latin typeface="Aptos Display"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ptos" panose="020B000402020202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10.xml><?xml version="1.0" encoding="utf-8"?>
<a:theme xmlns:a="http://schemas.openxmlformats.org/drawingml/2006/main" name="21_Office Them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22_Office Theme">
  <a:themeElements>
    <a:clrScheme name="ILPQC">
      <a:dk1>
        <a:srgbClr val="444C55"/>
      </a:dk1>
      <a:lt1>
        <a:srgbClr val="FFFFFF"/>
      </a:lt1>
      <a:dk2>
        <a:srgbClr val="79818A"/>
      </a:dk2>
      <a:lt2>
        <a:srgbClr val="F3F6FB"/>
      </a:lt2>
      <a:accent1>
        <a:srgbClr val="1C498B"/>
      </a:accent1>
      <a:accent2>
        <a:srgbClr val="F5668F"/>
      </a:accent2>
      <a:accent3>
        <a:srgbClr val="F58366"/>
      </a:accent3>
      <a:accent4>
        <a:srgbClr val="FDD702"/>
      </a:accent4>
      <a:accent5>
        <a:srgbClr val="6B95FD"/>
      </a:accent5>
      <a:accent6>
        <a:srgbClr val="A3B745"/>
      </a:accent6>
      <a:hlink>
        <a:srgbClr val="6B95FD"/>
      </a:hlink>
      <a:folHlink>
        <a:srgbClr val="6B95FD"/>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UW Health Theme">
  <a:themeElements>
    <a:clrScheme name="UW Health 1">
      <a:dk1>
        <a:srgbClr val="191919"/>
      </a:dk1>
      <a:lt1>
        <a:srgbClr val="FFFFFF"/>
      </a:lt1>
      <a:dk2>
        <a:srgbClr val="495965"/>
      </a:dk2>
      <a:lt2>
        <a:srgbClr val="EDF5F7"/>
      </a:lt2>
      <a:accent1>
        <a:srgbClr val="055EBA"/>
      </a:accent1>
      <a:accent2>
        <a:srgbClr val="31C4F0"/>
      </a:accent2>
      <a:accent3>
        <a:srgbClr val="22C4BF"/>
      </a:accent3>
      <a:accent4>
        <a:srgbClr val="EF2842"/>
      </a:accent4>
      <a:accent5>
        <a:srgbClr val="C5050C"/>
      </a:accent5>
      <a:accent6>
        <a:srgbClr val="A6AFB2"/>
      </a:accent6>
      <a:hlink>
        <a:srgbClr val="001964"/>
      </a:hlink>
      <a:folHlink>
        <a:srgbClr val="001964"/>
      </a:folHlink>
    </a:clrScheme>
    <a:fontScheme name="Century Gothic-Palatino Linotype">
      <a:majorFont>
        <a:latin typeface="Century Gothic" panose="020B0502020202020204"/>
        <a:ea typeface=""/>
        <a:cs typeface=""/>
        <a:font script="Jpan" typeface="HGｺﾞｼｯｸM"/>
        <a:font script="Hang" typeface="HY중고딕"/>
        <a:font script="Hans" typeface="幼圆"/>
        <a:font script="Hant" typeface="微軟正黑體"/>
        <a:font script="Arab" typeface="Tahoma"/>
        <a:font script="Hebr" typeface="Gisha"/>
        <a:font script="Thai" typeface="Dillen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Palatino Linotype" panose="02040502050505030304"/>
        <a:ea typeface=""/>
        <a:cs typeface=""/>
        <a:font script="Grek" typeface="Cambria"/>
        <a:font script="Cyrl" typeface="Cambria"/>
        <a:font script="Jpan" typeface="HG創英ﾌﾟﾚｾﾞﾝｽEB"/>
        <a:font script="Hang" typeface="맑은 고딕"/>
        <a:font script="Hans" typeface="宋体"/>
        <a:font script="Hant" typeface="新細明體"/>
        <a:font script="Arab" typeface="Times New Roman"/>
        <a:font script="Hebr" typeface="Aharoni"/>
        <a:font script="Thai" typeface="EucrosiaUPC"/>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UW Health PPT_LF" id="{494ABE08-D64A-434F-92C1-E0A25C2B04AC}" vid="{773CC73E-C7D4-4B44-A3CD-FBA57EF77B38}"/>
    </a:ext>
  </a:extLst>
</a:theme>
</file>

<file path=ppt/theme/theme13.xml><?xml version="1.0" encoding="utf-8"?>
<a:theme xmlns:a="http://schemas.openxmlformats.org/drawingml/2006/main" name="Archway">
  <a:themeElements>
    <a:clrScheme name="Archway">
      <a:dk1>
        <a:sysClr val="windowText" lastClr="000000"/>
      </a:dk1>
      <a:lt1>
        <a:sysClr val="window" lastClr="FFFFFF"/>
      </a:lt1>
      <a:dk2>
        <a:srgbClr val="424C4E"/>
      </a:dk2>
      <a:lt2>
        <a:srgbClr val="EDE9E7"/>
      </a:lt2>
      <a:accent1>
        <a:srgbClr val="9FA597"/>
      </a:accent1>
      <a:accent2>
        <a:srgbClr val="AEA67E"/>
      </a:accent2>
      <a:accent3>
        <a:srgbClr val="957D71"/>
      </a:accent3>
      <a:accent4>
        <a:srgbClr val="C88769"/>
      </a:accent4>
      <a:accent5>
        <a:srgbClr val="97A4AA"/>
      </a:accent5>
      <a:accent6>
        <a:srgbClr val="9FA4A5"/>
      </a:accent6>
      <a:hlink>
        <a:srgbClr val="8C9484"/>
      </a:hlink>
      <a:folHlink>
        <a:srgbClr val="C17957"/>
      </a:folHlink>
    </a:clrScheme>
    <a:fontScheme name="Archway">
      <a:majorFont>
        <a:latin typeface="Felix Titling"/>
        <a:ea typeface=""/>
        <a:cs typeface=""/>
      </a:majorFont>
      <a:minorFont>
        <a:latin typeface="Goudy Old Style"/>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Archway design_win32_LW_V6" id="{76702E1B-643C-41F6-B804-84CD1831FE1D}" vid="{80EAE0FA-13D9-49AC-87DC-C29A48A8690E}"/>
    </a:ext>
  </a:extLst>
</a:theme>
</file>

<file path=ppt/theme/theme14.xml><?xml version="1.0" encoding="utf-8"?>
<a:theme xmlns:a="http://schemas.openxmlformats.org/drawingml/2006/main" name="4_Office Theme">
  <a:themeElements>
    <a:clrScheme name="SIH">
      <a:dk1>
        <a:srgbClr val="000000"/>
      </a:dk1>
      <a:lt1>
        <a:srgbClr val="FFFFFF"/>
      </a:lt1>
      <a:dk2>
        <a:srgbClr val="59CBE8"/>
      </a:dk2>
      <a:lt2>
        <a:srgbClr val="7A99AC"/>
      </a:lt2>
      <a:accent1>
        <a:srgbClr val="C6DAE7"/>
      </a:accent1>
      <a:accent2>
        <a:srgbClr val="34657F"/>
      </a:accent2>
      <a:accent3>
        <a:srgbClr val="0077C8"/>
      </a:accent3>
      <a:accent4>
        <a:srgbClr val="F3D54E"/>
      </a:accent4>
      <a:accent5>
        <a:srgbClr val="49C5B1"/>
      </a:accent5>
      <a:accent6>
        <a:srgbClr val="E56A54"/>
      </a:accent6>
      <a:hlink>
        <a:srgbClr val="000000"/>
      </a:hlink>
      <a:folHlink>
        <a:srgbClr val="7F7F7F"/>
      </a:folHlink>
    </a:clrScheme>
    <a:fontScheme name="Custom 7">
      <a:majorFont>
        <a:latin typeface="Calibri"/>
        <a:ea typeface=""/>
        <a:cs typeface=""/>
      </a:majorFont>
      <a:minorFont>
        <a:latin typeface="Calibri"/>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9525"/>
      </a:spPr>
      <a:bodyPr/>
      <a:lstStyle/>
      <a:style>
        <a:lnRef idx="1">
          <a:schemeClr val="accent1"/>
        </a:lnRef>
        <a:fillRef idx="0">
          <a:schemeClr val="accent1"/>
        </a:fillRef>
        <a:effectRef idx="0">
          <a:schemeClr val="accent1"/>
        </a:effectRef>
        <a:fontRef idx="minor">
          <a:schemeClr val="tx1"/>
        </a:fontRef>
      </a:style>
    </a:ln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ILPQC">
      <a:dk1>
        <a:srgbClr val="444C55"/>
      </a:dk1>
      <a:lt1>
        <a:srgbClr val="FFFFFF"/>
      </a:lt1>
      <a:dk2>
        <a:srgbClr val="79818A"/>
      </a:dk2>
      <a:lt2>
        <a:srgbClr val="F3F6FB"/>
      </a:lt2>
      <a:accent1>
        <a:srgbClr val="1C498B"/>
      </a:accent1>
      <a:accent2>
        <a:srgbClr val="F5668F"/>
      </a:accent2>
      <a:accent3>
        <a:srgbClr val="F58366"/>
      </a:accent3>
      <a:accent4>
        <a:srgbClr val="FDD702"/>
      </a:accent4>
      <a:accent5>
        <a:srgbClr val="6B95FD"/>
      </a:accent5>
      <a:accent6>
        <a:srgbClr val="A3B745"/>
      </a:accent6>
      <a:hlink>
        <a:srgbClr val="6B95FD"/>
      </a:hlink>
      <a:folHlink>
        <a:srgbClr val="6B95FD"/>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txDef>
      <a:spPr>
        <a:noFill/>
      </a:spPr>
      <a:bodyPr wrap="square" rtlCol="0">
        <a:spAutoFit/>
      </a:bodyPr>
      <a:lstStyle>
        <a:defPPr marL="0" marR="0" indent="0" algn="l" defTabSz="914400" rtl="0" eaLnBrk="1" fontAlgn="auto" latinLnBrk="0" hangingPunct="1">
          <a:lnSpc>
            <a:spcPct val="100000"/>
          </a:lnSpc>
          <a:spcBef>
            <a:spcPts val="0"/>
          </a:spcBef>
          <a:spcAft>
            <a:spcPts val="0"/>
          </a:spcAft>
          <a:buClrTx/>
          <a:buSzTx/>
          <a:buFontTx/>
          <a:buNone/>
          <a:tabLst/>
          <a:defRPr kumimoji="0" sz="2000" b="1" i="0" u="none" strike="noStrike" kern="1200" cap="none" spc="0" normalizeH="0" baseline="0" noProof="0" dirty="0">
            <a:ln>
              <a:noFill/>
            </a:ln>
            <a:solidFill>
              <a:schemeClr val="accent1"/>
            </a:solidFill>
            <a:effectLst/>
            <a:uLnTx/>
            <a:uFillTx/>
            <a:latin typeface="Arial"/>
            <a:ea typeface="+mn-ea"/>
            <a:cs typeface="+mn-cs"/>
          </a:defRPr>
        </a:defPPr>
      </a:lstStyle>
    </a:txDef>
  </a:objectDefaults>
  <a:extraClrSchemeLst/>
</a:theme>
</file>

<file path=ppt/theme/theme3.xml><?xml version="1.0" encoding="utf-8"?>
<a:theme xmlns:a="http://schemas.openxmlformats.org/drawingml/2006/main" name="1_Office Theme">
  <a:themeElements>
    <a:clrScheme name="ILPQC">
      <a:dk1>
        <a:srgbClr val="444C55"/>
      </a:dk1>
      <a:lt1>
        <a:srgbClr val="FFFFFF"/>
      </a:lt1>
      <a:dk2>
        <a:srgbClr val="79818A"/>
      </a:dk2>
      <a:lt2>
        <a:srgbClr val="F3F6FB"/>
      </a:lt2>
      <a:accent1>
        <a:srgbClr val="1C498B"/>
      </a:accent1>
      <a:accent2>
        <a:srgbClr val="F5668F"/>
      </a:accent2>
      <a:accent3>
        <a:srgbClr val="F58366"/>
      </a:accent3>
      <a:accent4>
        <a:srgbClr val="FDD702"/>
      </a:accent4>
      <a:accent5>
        <a:srgbClr val="6B95FD"/>
      </a:accent5>
      <a:accent6>
        <a:srgbClr val="A3B745"/>
      </a:accent6>
      <a:hlink>
        <a:srgbClr val="6B95FD"/>
      </a:hlink>
      <a:folHlink>
        <a:srgbClr val="6B95FD"/>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1_project_x_autumn">
  <a:themeElements>
    <a:clrScheme name="LCHD Theme">
      <a:dk1>
        <a:sysClr val="windowText" lastClr="000000"/>
      </a:dk1>
      <a:lt1>
        <a:sysClr val="window" lastClr="FFFFFF"/>
      </a:lt1>
      <a:dk2>
        <a:srgbClr val="385483"/>
      </a:dk2>
      <a:lt2>
        <a:srgbClr val="DBEFF9"/>
      </a:lt2>
      <a:accent1>
        <a:srgbClr val="385483"/>
      </a:accent1>
      <a:accent2>
        <a:srgbClr val="307FE2"/>
      </a:accent2>
      <a:accent3>
        <a:srgbClr val="27BFD6"/>
      </a:accent3>
      <a:accent4>
        <a:srgbClr val="17BE46"/>
      </a:accent4>
      <a:accent5>
        <a:srgbClr val="64A70B"/>
      </a:accent5>
      <a:accent6>
        <a:srgbClr val="4A7D08"/>
      </a:accent6>
      <a:hlink>
        <a:srgbClr val="307FE2"/>
      </a:hlink>
      <a:folHlink>
        <a:srgbClr val="307FE2"/>
      </a:folHlink>
    </a:clrScheme>
    <a:fontScheme name="Open Sans">
      <a:majorFont>
        <a:latin typeface="Open Sans"/>
        <a:ea typeface=""/>
        <a:cs typeface=""/>
      </a:majorFont>
      <a:minorFont>
        <a:latin typeface="Open Sans"/>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txDef>
      <a:spPr>
        <a:noFill/>
      </a:spPr>
      <a:bodyPr wrap="square" rtlCol="0">
        <a:spAutoFit/>
      </a:bodyPr>
      <a:lstStyle>
        <a:defPPr algn="l">
          <a:defRPr dirty="0"/>
        </a:defPPr>
      </a:lstStyle>
    </a:txDef>
  </a:objectDefaults>
  <a:extraClrSchemeLst/>
  <a:extLst>
    <a:ext uri="{05A4C25C-085E-4340-85A3-A5531E510DB2}">
      <thm15:themeFamily xmlns:thm15="http://schemas.microsoft.com/office/thememl/2012/main" name="project_x_autumn" id="{1BEE7F27-BC81-4D2A-9B38-26E6A2A87FA3}" vid="{079B0DD6-761E-4CBB-A383-583DABBD4023}"/>
    </a:ext>
  </a:extLst>
</a:theme>
</file>

<file path=ppt/theme/theme5.xml><?xml version="1.0" encoding="utf-8"?>
<a:theme xmlns:a="http://schemas.openxmlformats.org/drawingml/2006/main" name="All Covers">
  <a:themeElements>
    <a:clrScheme name="UChicago Medicine">
      <a:dk1>
        <a:srgbClr val="000000"/>
      </a:dk1>
      <a:lt1>
        <a:srgbClr val="FFFFFF"/>
      </a:lt1>
      <a:dk2>
        <a:srgbClr val="737373"/>
      </a:dk2>
      <a:lt2>
        <a:srgbClr val="A6A6A6"/>
      </a:lt2>
      <a:accent1>
        <a:srgbClr val="800000"/>
      </a:accent1>
      <a:accent2>
        <a:srgbClr val="59305F"/>
      </a:accent2>
      <a:accent3>
        <a:srgbClr val="DE7C00"/>
      </a:accent3>
      <a:accent4>
        <a:srgbClr val="EAAA00"/>
      </a:accent4>
      <a:accent5>
        <a:srgbClr val="007396"/>
      </a:accent5>
      <a:accent6>
        <a:srgbClr val="789D49"/>
      </a:accent6>
      <a:hlink>
        <a:srgbClr val="007396"/>
      </a:hlink>
      <a:folHlink>
        <a:srgbClr val="FF00FF"/>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20_BasicBlack">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FFFFF"/>
        </a:solidFill>
        <a:ln w="25400" cap="flat">
          <a:solidFill>
            <a:schemeClr val="accent1"/>
          </a:solidFill>
          <a:prstDash val="solid"/>
          <a:round/>
        </a:ln>
        <a:effectLst/>
        <a:sp3d/>
      </a:spPr>
      <a:bodyPr rot="0" spcFirstLastPara="1" vertOverflow="overflow" horzOverflow="overflow" vert="horz" wrap="square" lIns="50800" tIns="50800" rIns="50800" bIns="50800" numCol="1" spcCol="38100" rtlCol="0" anchor="ctr">
        <a:spAutoFit/>
      </a:bodyPr>
      <a:lstStyle>
        <a:defPPr marL="0" marR="0" indent="0" algn="l" defTabSz="2438337" rtl="0" fontAlgn="auto" latinLnBrk="0" hangingPunct="0">
          <a:lnSpc>
            <a:spcPct val="90000"/>
          </a:lnSpc>
          <a:spcBef>
            <a:spcPts val="4500"/>
          </a:spcBef>
          <a:spcAft>
            <a:spcPts val="0"/>
          </a:spcAft>
          <a:buClrTx/>
          <a:buSzTx/>
          <a:buFontTx/>
          <a:buNone/>
          <a:tabLst/>
          <a:defRPr kumimoji="0" sz="4800" b="0" i="0" u="none" strike="noStrike" cap="none" spc="0" normalizeH="0" baseline="0">
            <a:ln>
              <a:noFill/>
            </a:ln>
            <a:solidFill>
              <a:srgbClr val="000000"/>
            </a:solidFill>
            <a:effectLst/>
            <a:uFillTx/>
            <a:latin typeface="+mj-lt"/>
            <a:ea typeface="+mj-ea"/>
            <a:cs typeface="+mj-cs"/>
            <a:sym typeface="Helvetica Neue"/>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chemeClr val="accent1"/>
          </a:solidFill>
          <a:prstDash val="solid"/>
          <a:round/>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none" lIns="50800" tIns="50800" rIns="50800" bIns="50800" numCol="1" spcCol="38100" rtlCol="0" anchor="ctr">
        <a:spAutoFit/>
      </a:bodyPr>
      <a:lstStyle>
        <a:defPPr marL="0" marR="0" indent="0" algn="l" defTabSz="2438337" rtl="0" fontAlgn="auto" latinLnBrk="0" hangingPunct="0">
          <a:lnSpc>
            <a:spcPct val="100000"/>
          </a:lnSpc>
          <a:spcBef>
            <a:spcPts val="0"/>
          </a:spcBef>
          <a:spcAft>
            <a:spcPts val="0"/>
          </a:spcAft>
          <a:buClrTx/>
          <a:buSzTx/>
          <a:buFontTx/>
          <a:buNone/>
          <a:tabLst/>
          <a:defRPr kumimoji="0" sz="2400" b="0" i="0" u="none" strike="noStrike" cap="none" spc="0" normalizeH="0" baseline="0" dirty="0" err="1" smtClean="0">
            <a:ln>
              <a:noFill/>
            </a:ln>
            <a:solidFill>
              <a:srgbClr val="000000"/>
            </a:solidFill>
            <a:effectLst/>
            <a:uFillTx/>
            <a:latin typeface="+mj-lt"/>
            <a:ea typeface="+mj-ea"/>
            <a:cs typeface="+mj-cs"/>
            <a:sym typeface="Helvetica Neue"/>
          </a:defRPr>
        </a:defPPr>
      </a:lstStyle>
      <a:style>
        <a:lnRef idx="0">
          <a:scrgbClr r="0" g="0" b="0"/>
        </a:lnRef>
        <a:fillRef idx="0">
          <a:scrgbClr r="0" g="0" b="0"/>
        </a:fillRef>
        <a:effectRef idx="0">
          <a:scrgbClr r="0" g="0" b="0"/>
        </a:effectRef>
        <a:fontRef idx="none"/>
      </a:style>
    </a:txDef>
  </a:objectDefaults>
  <a:extraClrSchemeLst/>
  <a:extLst>
    <a:ext uri="{05A4C25C-085E-4340-85A3-A5531E510DB2}">
      <thm15:themeFamily xmlns:thm15="http://schemas.microsoft.com/office/thememl/2012/main" name="Presentation13" id="{E8FB49FE-C017-1A42-B906-D236BAD76557}" vid="{CC23850F-2EA4-B844-BA3A-9C924B579A27}"/>
    </a:ext>
  </a:extLst>
</a:theme>
</file>

<file path=ppt/theme/theme6.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3_Office Theme">
  <a:themeElements>
    <a:clrScheme name="Office">
      <a:dk1>
        <a:srgbClr val="000000"/>
      </a:dk1>
      <a:lt1>
        <a:srgbClr val="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2_Office Theme">
  <a:themeElements>
    <a:clrScheme name="Office">
      <a:dk1>
        <a:srgbClr val="000000"/>
      </a:dk1>
      <a:lt1>
        <a:srgbClr val="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19_Office Them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office theme</Template>
  <TotalTime>6289</TotalTime>
  <Words>4093</Words>
  <Application>Microsoft Office PowerPoint</Application>
  <PresentationFormat>Widescreen</PresentationFormat>
  <Paragraphs>535</Paragraphs>
  <Slides>49</Slides>
  <Notes>29</Notes>
  <HiddenSlides>0</HiddenSlides>
  <MMClips>0</MMClips>
  <ScaleCrop>false</ScaleCrop>
  <HeadingPairs>
    <vt:vector size="8" baseType="variant">
      <vt:variant>
        <vt:lpstr>Fonts Used</vt:lpstr>
      </vt:variant>
      <vt:variant>
        <vt:i4>29</vt:i4>
      </vt:variant>
      <vt:variant>
        <vt:lpstr>Theme</vt:lpstr>
      </vt:variant>
      <vt:variant>
        <vt:i4>14</vt:i4>
      </vt:variant>
      <vt:variant>
        <vt:lpstr>Embedded OLE Servers</vt:lpstr>
      </vt:variant>
      <vt:variant>
        <vt:i4>1</vt:i4>
      </vt:variant>
      <vt:variant>
        <vt:lpstr>Slide Titles</vt:lpstr>
      </vt:variant>
      <vt:variant>
        <vt:i4>49</vt:i4>
      </vt:variant>
    </vt:vector>
  </HeadingPairs>
  <TitlesOfParts>
    <vt:vector size="93" baseType="lpstr">
      <vt:lpstr>Aptos</vt:lpstr>
      <vt:lpstr>Aptos Display</vt:lpstr>
      <vt:lpstr>Aptos Serif</vt:lpstr>
      <vt:lpstr>Arial</vt:lpstr>
      <vt:lpstr>Calibri</vt:lpstr>
      <vt:lpstr>Cambria</vt:lpstr>
      <vt:lpstr>Cambria Math</vt:lpstr>
      <vt:lpstr>Carlito</vt:lpstr>
      <vt:lpstr>Courier New</vt:lpstr>
      <vt:lpstr>Courier New,monospace</vt:lpstr>
      <vt:lpstr>Darker Grotesque SemiBold</vt:lpstr>
      <vt:lpstr>DM Sans</vt:lpstr>
      <vt:lpstr>Felix Titling</vt:lpstr>
      <vt:lpstr>Goudy Old Style</vt:lpstr>
      <vt:lpstr>Helvetica Neue</vt:lpstr>
      <vt:lpstr>Helvetica Neue Medium</vt:lpstr>
      <vt:lpstr>Lato Medium</vt:lpstr>
      <vt:lpstr>Metropolis</vt:lpstr>
      <vt:lpstr>Metropolis Extra Light</vt:lpstr>
      <vt:lpstr>Metropolis Light</vt:lpstr>
      <vt:lpstr>Metropolis Semi Bold</vt:lpstr>
      <vt:lpstr>Noto Sans Symbols</vt:lpstr>
      <vt:lpstr>Open Sans</vt:lpstr>
      <vt:lpstr>Spectral ExtraBold</vt:lpstr>
      <vt:lpstr>Times</vt:lpstr>
      <vt:lpstr>Times New Roman</vt:lpstr>
      <vt:lpstr>Verdana</vt:lpstr>
      <vt:lpstr>Wingdings</vt:lpstr>
      <vt:lpstr>YACgEZ1cb1Q 0</vt:lpstr>
      <vt:lpstr>office theme</vt:lpstr>
      <vt:lpstr>1_Office Theme</vt:lpstr>
      <vt:lpstr>1_Office Theme</vt:lpstr>
      <vt:lpstr>1_project_x_autumn</vt:lpstr>
      <vt:lpstr>All Covers</vt:lpstr>
      <vt:lpstr>Office Theme</vt:lpstr>
      <vt:lpstr>3_Office Theme</vt:lpstr>
      <vt:lpstr>2_Office Theme</vt:lpstr>
      <vt:lpstr>19_Office Theme</vt:lpstr>
      <vt:lpstr>21_Office Theme</vt:lpstr>
      <vt:lpstr>22_Office Theme</vt:lpstr>
      <vt:lpstr>UW Health Theme</vt:lpstr>
      <vt:lpstr>Archway</vt:lpstr>
      <vt:lpstr>4_Office Theme</vt:lpstr>
      <vt:lpstr>think-cell Slide</vt:lpstr>
      <vt:lpstr>Hospital Teams Panel: Sharing Strategies  to Advance Optimal  PMH Care  Moderators: Rebecca Ainis, MPH and Ann Borders, MD, MSc, MPH</vt:lpstr>
      <vt:lpstr>PowerPoint Presentation</vt:lpstr>
      <vt:lpstr>PowerPoint Presentation</vt:lpstr>
      <vt:lpstr>Key Steps to Improving  PMH Outcomes: Making sure every patient every time receives optimal PMH care</vt:lpstr>
      <vt:lpstr>Perinatal Mental Health Hospital Teams Panel</vt:lpstr>
      <vt:lpstr>PowerPoint Presentation</vt:lpstr>
      <vt:lpstr>Sinai Chicago: Setting &amp; Patient Population</vt:lpstr>
      <vt:lpstr>Current PMH Screening Workflow</vt:lpstr>
      <vt:lpstr>Expanding Standardized Screening &amp; Digital Integration Strategy</vt:lpstr>
      <vt:lpstr>Digital Integration/ Why it matters to us</vt:lpstr>
      <vt:lpstr>Key Considerations</vt:lpstr>
      <vt:lpstr>Proposed PDSA Cycle: iPad-based EPDS Screening Workflow</vt:lpstr>
      <vt:lpstr>Workflow Steps &amp; Escalation Pathways</vt:lpstr>
      <vt:lpstr>Current PMH Screening Workflow</vt:lpstr>
      <vt:lpstr>Education &amp; System-Level Support</vt:lpstr>
      <vt:lpstr>Key Takeaways</vt:lpstr>
      <vt:lpstr>Questions?</vt:lpstr>
      <vt:lpstr>PowerPoint Presentation</vt:lpstr>
      <vt:lpstr>SIH Memorial Hospital of Carbondale Women &amp; Children is the Southernmost delivering hospital in the state of Illinois</vt:lpstr>
      <vt:lpstr>SIH – Memorial Hospital of Carbondale   Women &amp; Children</vt:lpstr>
      <vt:lpstr>Mental Health Pregnancy-Related Deaths During Pregnancy and the Postpartum Period More Often Had ED Visits </vt:lpstr>
      <vt:lpstr>Importance of ED Champions</vt:lpstr>
      <vt:lpstr>Identifying patients who are pregnant or ≤ 1 year postpartum in ED triage </vt:lpstr>
      <vt:lpstr>Triage Postpartum Screening</vt:lpstr>
      <vt:lpstr>Depression screening is preformed using the Edinburgh Postnatal Depression Scale</vt:lpstr>
      <vt:lpstr>Completing the Substance Abuse Screening</vt:lpstr>
      <vt:lpstr>After Visit Summary Resources</vt:lpstr>
      <vt:lpstr>Current Next Steps: Creating a workflow for response to positive PMH Screen in the ED</vt:lpstr>
      <vt:lpstr>PowerPoint Presentation</vt:lpstr>
      <vt:lpstr>UW Health  SwedishAmerican  Presented by: Courtney Fisk, MSN, RNC-OB, C-EFM</vt:lpstr>
      <vt:lpstr>UW Health SwedishAmerican Hospital</vt:lpstr>
      <vt:lpstr>PMH Partnerships: Sustaining Community Engagement</vt:lpstr>
      <vt:lpstr>PMH Subcommittee Breakdown</vt:lpstr>
      <vt:lpstr>Engaging Community Partners</vt:lpstr>
      <vt:lpstr>Engaging Community Partners</vt:lpstr>
      <vt:lpstr>From Screening to Support:  Navigating Positive PMH Screens</vt:lpstr>
      <vt:lpstr>Positive PMH Screens: Inpatient </vt:lpstr>
      <vt:lpstr>Positive PMH Screens: Outpatient </vt:lpstr>
      <vt:lpstr>Positive PMH Screens: Key Issues Identified &amp; Next Steps</vt:lpstr>
      <vt:lpstr>Questions?</vt:lpstr>
      <vt:lpstr>Provide Optimal PMH Care For Every Patient Who Screens Positive, Every Time</vt:lpstr>
      <vt:lpstr>Treatment for PMH (Therapy, Med or Both)</vt:lpstr>
      <vt:lpstr>Example PMH Order Set or Pocket Card</vt:lpstr>
      <vt:lpstr>PowerPoint Presentation</vt:lpstr>
      <vt:lpstr>PowerPoint Presentation</vt:lpstr>
      <vt:lpstr>PowerPoint Presentation</vt:lpstr>
      <vt:lpstr>PowerPoint Presentation</vt:lpstr>
      <vt:lpstr>How Teams Ensure  Optimal PMH Care is Delivered</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Ann</dc:creator>
  <cp:lastModifiedBy>Rebecca Hannah Ainis</cp:lastModifiedBy>
  <cp:revision>595</cp:revision>
  <dcterms:created xsi:type="dcterms:W3CDTF">2024-05-11T05:47:40Z</dcterms:created>
  <dcterms:modified xsi:type="dcterms:W3CDTF">2026-06-01T16:40:43Z</dcterms:modified>
</cp:coreProperties>
</file>